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5"/>
    <p:sldMasterId id="2147483687" r:id="rId6"/>
    <p:sldMasterId id="2147483699" r:id="rId7"/>
  </p:sldMasterIdLst>
  <p:notesMasterIdLst>
    <p:notesMasterId r:id="rId23"/>
  </p:notesMasterIdLst>
  <p:handoutMasterIdLst>
    <p:handoutMasterId r:id="rId24"/>
  </p:handoutMasterIdLst>
  <p:sldIdLst>
    <p:sldId id="256" r:id="rId8"/>
    <p:sldId id="260" r:id="rId9"/>
    <p:sldId id="262" r:id="rId10"/>
    <p:sldId id="302" r:id="rId11"/>
    <p:sldId id="303" r:id="rId12"/>
    <p:sldId id="304" r:id="rId13"/>
    <p:sldId id="292" r:id="rId14"/>
    <p:sldId id="305" r:id="rId15"/>
    <p:sldId id="306" r:id="rId16"/>
    <p:sldId id="301" r:id="rId17"/>
    <p:sldId id="307" r:id="rId18"/>
    <p:sldId id="263" r:id="rId19"/>
    <p:sldId id="308" r:id="rId20"/>
    <p:sldId id="296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HO" userId="S::61097@icf.com::8f966b24-7479-4073-89bd-2f70180eddce" providerId="AD"/>
  <p188:author id="{BF7B8BD6-50AC-C52B-268A-2583488B6E8F}" name="Zachary, Blake" initials="BZ" userId="S::23184@icf.com::0bdc2457-2c50-48ce-9822-0764288e96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1159" autoAdjust="0"/>
  </p:normalViewPr>
  <p:slideViewPr>
    <p:cSldViewPr snapToGrid="0">
      <p:cViewPr varScale="1">
        <p:scale>
          <a:sx n="50" d="100"/>
          <a:sy n="50" d="100"/>
        </p:scale>
        <p:origin x="81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4A47E146-7D81-4817-92C7-A3AAEC5A3B7F}"/>
    <pc:docChg chg="">
      <pc:chgData name="Hanner, Olsen" userId="8f966b24-7479-4073-89bd-2f70180eddce" providerId="ADAL" clId="{4A47E146-7D81-4817-92C7-A3AAEC5A3B7F}" dt="2023-07-17T17:48:09.610" v="1"/>
      <pc:docMkLst>
        <pc:docMk/>
      </pc:docMkLst>
      <pc:sldChg chg="modCm">
        <pc:chgData name="Hanner, Olsen" userId="8f966b24-7479-4073-89bd-2f70180eddce" providerId="ADAL" clId="{4A47E146-7D81-4817-92C7-A3AAEC5A3B7F}" dt="2023-07-12T14:54:31.618" v="0"/>
        <pc:sldMkLst>
          <pc:docMk/>
          <pc:sldMk cId="1808293537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4A47E146-7D81-4817-92C7-A3AAEC5A3B7F}" dt="2023-07-12T14:54:31.618" v="0"/>
              <pc2:cmMkLst xmlns:pc2="http://schemas.microsoft.com/office/powerpoint/2019/9/main/command">
                <pc:docMk/>
                <pc:sldMk cId="1808293537" sldId="303"/>
                <pc2:cmMk id="{F676038B-1ECF-4F7C-962D-E599108D05DA}"/>
              </pc2:cmMkLst>
            </pc226:cmChg>
          </p:ext>
        </pc:extLst>
      </pc:sldChg>
      <pc:sldChg chg="modCm">
        <pc:chgData name="Hanner, Olsen" userId="8f966b24-7479-4073-89bd-2f70180eddce" providerId="ADAL" clId="{4A47E146-7D81-4817-92C7-A3AAEC5A3B7F}" dt="2023-07-17T17:48:09.610" v="1"/>
        <pc:sldMkLst>
          <pc:docMk/>
          <pc:sldMk cId="3610131762" sldId="3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4A47E146-7D81-4817-92C7-A3AAEC5A3B7F}" dt="2023-07-17T17:48:09.610" v="1"/>
              <pc2:cmMkLst xmlns:pc2="http://schemas.microsoft.com/office/powerpoint/2019/9/main/command">
                <pc:docMk/>
                <pc:sldMk cId="3610131762" sldId="304"/>
                <pc2:cmMk id="{21974769-8D8E-4043-97D8-88CBBBE475BB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F69AE262-3B6E-4680-A572-1CC390049AC4}"/>
    <pc:docChg chg="undo custSel modSld addMainMaster modMainMaster">
      <pc:chgData name="Twesigye, Gloria" userId="6464a502-8a44-4d67-8fab-8f3aa9495827" providerId="ADAL" clId="{F69AE262-3B6E-4680-A572-1CC390049AC4}" dt="2023-08-18T17:27:22.278" v="110" actId="1076"/>
      <pc:docMkLst>
        <pc:docMk/>
      </pc:docMkLst>
      <pc:sldChg chg="modSp">
        <pc:chgData name="Twesigye, Gloria" userId="6464a502-8a44-4d67-8fab-8f3aa9495827" providerId="ADAL" clId="{F69AE262-3B6E-4680-A572-1CC390049AC4}" dt="2023-08-16T16:38:26.322" v="0"/>
        <pc:sldMkLst>
          <pc:docMk/>
          <pc:sldMk cId="109857222" sldId="256"/>
        </pc:sldMkLst>
        <pc:spChg chg="mod">
          <ac:chgData name="Twesigye, Gloria" userId="6464a502-8a44-4d67-8fab-8f3aa9495827" providerId="ADAL" clId="{F69AE262-3B6E-4680-A572-1CC390049AC4}" dt="2023-08-16T16:38:26.322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F69AE262-3B6E-4680-A572-1CC390049AC4}" dt="2023-08-18T17:26:54.313" v="97"/>
        <pc:sldMkLst>
          <pc:docMk/>
          <pc:sldMk cId="2163988523" sldId="260"/>
        </pc:sldMkLst>
        <pc:spChg chg="del">
          <ac:chgData name="Twesigye, Gloria" userId="6464a502-8a44-4d67-8fab-8f3aa9495827" providerId="ADAL" clId="{F69AE262-3B6E-4680-A572-1CC390049AC4}" dt="2023-08-16T16:44:59.894" v="9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F69AE262-3B6E-4680-A572-1CC390049AC4}" dt="2023-08-16T16:45:01.847" v="10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F69AE262-3B6E-4680-A572-1CC390049AC4}" dt="2023-08-16T16:44:59.894" v="9" actId="478"/>
          <ac:spMkLst>
            <pc:docMk/>
            <pc:sldMk cId="2163988523" sldId="260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F69AE262-3B6E-4680-A572-1CC390049AC4}" dt="2023-08-18T17:26:53.862" v="96" actId="478"/>
          <ac:picMkLst>
            <pc:docMk/>
            <pc:sldMk cId="2163988523" sldId="260"/>
            <ac:picMk id="2" creationId="{595985F6-BAA9-055E-4BEC-5D066020C94E}"/>
          </ac:picMkLst>
        </pc:picChg>
        <pc:picChg chg="add mod">
          <ac:chgData name="Twesigye, Gloria" userId="6464a502-8a44-4d67-8fab-8f3aa9495827" providerId="ADAL" clId="{F69AE262-3B6E-4680-A572-1CC390049AC4}" dt="2023-08-18T17:26:54.313" v="97"/>
          <ac:picMkLst>
            <pc:docMk/>
            <pc:sldMk cId="2163988523" sldId="260"/>
            <ac:picMk id="4" creationId="{022F2427-D033-0106-B215-81FCC3CAE2C6}"/>
          </ac:picMkLst>
        </pc:picChg>
      </pc:sldChg>
      <pc:sldChg chg="modSp mod">
        <pc:chgData name="Twesigye, Gloria" userId="6464a502-8a44-4d67-8fab-8f3aa9495827" providerId="ADAL" clId="{F69AE262-3B6E-4680-A572-1CC390049AC4}" dt="2023-08-16T16:59:10.322" v="75" actId="14100"/>
        <pc:sldMkLst>
          <pc:docMk/>
          <pc:sldMk cId="476875324" sldId="296"/>
        </pc:sldMkLst>
        <pc:spChg chg="mod">
          <ac:chgData name="Twesigye, Gloria" userId="6464a502-8a44-4d67-8fab-8f3aa9495827" providerId="ADAL" clId="{F69AE262-3B6E-4680-A572-1CC390049AC4}" dt="2023-08-16T16:59:05.513" v="74" actId="14100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F69AE262-3B6E-4680-A572-1CC390049AC4}" dt="2023-08-16T16:59:10.322" v="75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addSp delSp modSp mod">
        <pc:chgData name="Twesigye, Gloria" userId="6464a502-8a44-4d67-8fab-8f3aa9495827" providerId="ADAL" clId="{F69AE262-3B6E-4680-A572-1CC390049AC4}" dt="2023-08-18T17:27:01.610" v="100" actId="1076"/>
        <pc:sldMkLst>
          <pc:docMk/>
          <pc:sldMk cId="1736530004" sldId="302"/>
        </pc:sldMkLst>
        <pc:spChg chg="del">
          <ac:chgData name="Twesigye, Gloria" userId="6464a502-8a44-4d67-8fab-8f3aa9495827" providerId="ADAL" clId="{F69AE262-3B6E-4680-A572-1CC390049AC4}" dt="2023-08-16T16:52:07.015" v="12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Twesigye, Gloria" userId="6464a502-8a44-4d67-8fab-8f3aa9495827" providerId="ADAL" clId="{F69AE262-3B6E-4680-A572-1CC390049AC4}" dt="2023-08-16T16:52:07.015" v="12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Twesigye, Gloria" userId="6464a502-8a44-4d67-8fab-8f3aa9495827" providerId="ADAL" clId="{F69AE262-3B6E-4680-A572-1CC390049AC4}" dt="2023-08-16T16:52:07.015" v="12" actId="478"/>
          <ac:spMkLst>
            <pc:docMk/>
            <pc:sldMk cId="1736530004" sldId="302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F69AE262-3B6E-4680-A572-1CC390049AC4}" dt="2023-08-18T17:26:58.437" v="98" actId="478"/>
          <ac:picMkLst>
            <pc:docMk/>
            <pc:sldMk cId="1736530004" sldId="302"/>
            <ac:picMk id="2" creationId="{00707689-4B7E-932F-1B58-C41842F27ADA}"/>
          </ac:picMkLst>
        </pc:picChg>
        <pc:picChg chg="add del mod">
          <ac:chgData name="Twesigye, Gloria" userId="6464a502-8a44-4d67-8fab-8f3aa9495827" providerId="ADAL" clId="{F69AE262-3B6E-4680-A572-1CC390049AC4}" dt="2023-08-16T16:52:10.515" v="15" actId="21"/>
          <ac:picMkLst>
            <pc:docMk/>
            <pc:sldMk cId="1736530004" sldId="302"/>
            <ac:picMk id="4" creationId="{17032948-DCE8-5D00-39E2-766FA9DA92A0}"/>
          </ac:picMkLst>
        </pc:picChg>
        <pc:picChg chg="add mod">
          <ac:chgData name="Twesigye, Gloria" userId="6464a502-8a44-4d67-8fab-8f3aa9495827" providerId="ADAL" clId="{F69AE262-3B6E-4680-A572-1CC390049AC4}" dt="2023-08-18T17:27:01.610" v="100" actId="1076"/>
          <ac:picMkLst>
            <pc:docMk/>
            <pc:sldMk cId="1736530004" sldId="302"/>
            <ac:picMk id="4" creationId="{FD9A4683-4133-B9A6-90A9-9211A591041A}"/>
          </ac:picMkLst>
        </pc:picChg>
      </pc:sldChg>
      <pc:sldChg chg="delCm">
        <pc:chgData name="Twesigye, Gloria" userId="6464a502-8a44-4d67-8fab-8f3aa9495827" providerId="ADAL" clId="{F69AE262-3B6E-4680-A572-1CC390049AC4}" dt="2023-08-16T17:06:15.670" v="76"/>
        <pc:sldMkLst>
          <pc:docMk/>
          <pc:sldMk cId="1808293537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F69AE262-3B6E-4680-A572-1CC390049AC4}" dt="2023-08-16T17:06:15.670" v="76"/>
              <pc2:cmMkLst xmlns:pc2="http://schemas.microsoft.com/office/powerpoint/2019/9/main/command">
                <pc:docMk/>
                <pc:sldMk cId="1808293537" sldId="303"/>
                <pc2:cmMk id="{F676038B-1ECF-4F7C-962D-E599108D05DA}"/>
              </pc2:cmMkLst>
            </pc226:cmChg>
          </p:ext>
        </pc:extLst>
      </pc:sldChg>
      <pc:sldChg chg="delCm">
        <pc:chgData name="Twesigye, Gloria" userId="6464a502-8a44-4d67-8fab-8f3aa9495827" providerId="ADAL" clId="{F69AE262-3B6E-4680-A572-1CC390049AC4}" dt="2023-08-18T17:27:08.357" v="101"/>
        <pc:sldMkLst>
          <pc:docMk/>
          <pc:sldMk cId="3610131762" sldId="3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F69AE262-3B6E-4680-A572-1CC390049AC4}" dt="2023-08-18T17:27:08.357" v="101"/>
              <pc2:cmMkLst xmlns:pc2="http://schemas.microsoft.com/office/powerpoint/2019/9/main/command">
                <pc:docMk/>
                <pc:sldMk cId="3610131762" sldId="304"/>
                <pc2:cmMk id="{21974769-8D8E-4043-97D8-88CBBBE475BB}"/>
              </pc2:cmMkLst>
            </pc226:cmChg>
          </p:ext>
        </pc:extLst>
      </pc:sldChg>
      <pc:sldChg chg="addSp delSp modSp mod">
        <pc:chgData name="Twesigye, Gloria" userId="6464a502-8a44-4d67-8fab-8f3aa9495827" providerId="ADAL" clId="{F69AE262-3B6E-4680-A572-1CC390049AC4}" dt="2023-08-18T17:27:12.702" v="104" actId="1076"/>
        <pc:sldMkLst>
          <pc:docMk/>
          <pc:sldMk cId="759788885" sldId="305"/>
        </pc:sldMkLst>
        <pc:spChg chg="del">
          <ac:chgData name="Twesigye, Gloria" userId="6464a502-8a44-4d67-8fab-8f3aa9495827" providerId="ADAL" clId="{F69AE262-3B6E-4680-A572-1CC390049AC4}" dt="2023-08-16T16:52:17.845" v="16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Twesigye, Gloria" userId="6464a502-8a44-4d67-8fab-8f3aa9495827" providerId="ADAL" clId="{F69AE262-3B6E-4680-A572-1CC390049AC4}" dt="2023-08-16T16:52:17.845" v="16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Twesigye, Gloria" userId="6464a502-8a44-4d67-8fab-8f3aa9495827" providerId="ADAL" clId="{F69AE262-3B6E-4680-A572-1CC390049AC4}" dt="2023-08-16T16:52:17.845" v="16" actId="478"/>
          <ac:spMkLst>
            <pc:docMk/>
            <pc:sldMk cId="759788885" sldId="305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F69AE262-3B6E-4680-A572-1CC390049AC4}" dt="2023-08-18T17:27:11.052" v="102" actId="478"/>
          <ac:picMkLst>
            <pc:docMk/>
            <pc:sldMk cId="759788885" sldId="305"/>
            <ac:picMk id="2" creationId="{17C9BE0F-3A4B-083B-3CBC-26C4BCE912F8}"/>
          </ac:picMkLst>
        </pc:picChg>
        <pc:picChg chg="add mod">
          <ac:chgData name="Twesigye, Gloria" userId="6464a502-8a44-4d67-8fab-8f3aa9495827" providerId="ADAL" clId="{F69AE262-3B6E-4680-A572-1CC390049AC4}" dt="2023-08-18T17:27:12.702" v="104" actId="1076"/>
          <ac:picMkLst>
            <pc:docMk/>
            <pc:sldMk cId="759788885" sldId="305"/>
            <ac:picMk id="4" creationId="{6BA6D7E9-A6CC-3351-EF09-8E8F5C376B29}"/>
          </ac:picMkLst>
        </pc:picChg>
      </pc:sldChg>
      <pc:sldChg chg="addSp delSp modSp mod">
        <pc:chgData name="Twesigye, Gloria" userId="6464a502-8a44-4d67-8fab-8f3aa9495827" providerId="ADAL" clId="{F69AE262-3B6E-4680-A572-1CC390049AC4}" dt="2023-08-16T17:12:23.208" v="95" actId="164"/>
        <pc:sldMkLst>
          <pc:docMk/>
          <pc:sldMk cId="2242843968" sldId="306"/>
        </pc:sldMkLst>
        <pc:grpChg chg="add del mod">
          <ac:chgData name="Twesigye, Gloria" userId="6464a502-8a44-4d67-8fab-8f3aa9495827" providerId="ADAL" clId="{F69AE262-3B6E-4680-A572-1CC390049AC4}" dt="2023-08-16T16:56:04.269" v="42" actId="165"/>
          <ac:grpSpMkLst>
            <pc:docMk/>
            <pc:sldMk cId="2242843968" sldId="306"/>
            <ac:grpSpMk id="9" creationId="{480AA3E0-2870-D654-36A1-7F8AC1123201}"/>
          </ac:grpSpMkLst>
        </pc:grpChg>
        <pc:grpChg chg="add mod">
          <ac:chgData name="Twesigye, Gloria" userId="6464a502-8a44-4d67-8fab-8f3aa9495827" providerId="ADAL" clId="{F69AE262-3B6E-4680-A572-1CC390049AC4}" dt="2023-08-16T17:11:47.500" v="89" actId="164"/>
          <ac:grpSpMkLst>
            <pc:docMk/>
            <pc:sldMk cId="2242843968" sldId="306"/>
            <ac:grpSpMk id="10" creationId="{9E46EAA6-8F31-85AA-0571-1793F5BA5CB7}"/>
          </ac:grpSpMkLst>
        </pc:grpChg>
        <pc:grpChg chg="add mod">
          <ac:chgData name="Twesigye, Gloria" userId="6464a502-8a44-4d67-8fab-8f3aa9495827" providerId="ADAL" clId="{F69AE262-3B6E-4680-A572-1CC390049AC4}" dt="2023-08-16T17:11:22.151" v="84" actId="164"/>
          <ac:grpSpMkLst>
            <pc:docMk/>
            <pc:sldMk cId="2242843968" sldId="306"/>
            <ac:grpSpMk id="11" creationId="{2CCE11CF-93A7-1484-B6E1-47F4A6382945}"/>
          </ac:grpSpMkLst>
        </pc:grpChg>
        <pc:grpChg chg="add mod">
          <ac:chgData name="Twesigye, Gloria" userId="6464a502-8a44-4d67-8fab-8f3aa9495827" providerId="ADAL" clId="{F69AE262-3B6E-4680-A572-1CC390049AC4}" dt="2023-08-16T17:11:47.500" v="89" actId="164"/>
          <ac:grpSpMkLst>
            <pc:docMk/>
            <pc:sldMk cId="2242843968" sldId="306"/>
            <ac:grpSpMk id="19" creationId="{84FD8AFD-CC19-C2FE-2B3F-518934145E78}"/>
          </ac:grpSpMkLst>
        </pc:grpChg>
        <pc:grpChg chg="add mod">
          <ac:chgData name="Twesigye, Gloria" userId="6464a502-8a44-4d67-8fab-8f3aa9495827" providerId="ADAL" clId="{F69AE262-3B6E-4680-A572-1CC390049AC4}" dt="2023-08-16T17:12:23.208" v="95" actId="164"/>
          <ac:grpSpMkLst>
            <pc:docMk/>
            <pc:sldMk cId="2242843968" sldId="306"/>
            <ac:grpSpMk id="20" creationId="{2FEE6850-CBCA-CE42-02BD-141410811F2E}"/>
          </ac:grpSpMkLst>
        </pc:grpChg>
        <pc:grpChg chg="add mod">
          <ac:chgData name="Twesigye, Gloria" userId="6464a502-8a44-4d67-8fab-8f3aa9495827" providerId="ADAL" clId="{F69AE262-3B6E-4680-A572-1CC390049AC4}" dt="2023-08-16T17:12:23.208" v="95" actId="164"/>
          <ac:grpSpMkLst>
            <pc:docMk/>
            <pc:sldMk cId="2242843968" sldId="306"/>
            <ac:grpSpMk id="22" creationId="{85D93158-394C-22AC-0A20-115CF629D780}"/>
          </ac:grpSpMkLst>
        </pc:grpChg>
        <pc:picChg chg="add mod topLvl">
          <ac:chgData name="Twesigye, Gloria" userId="6464a502-8a44-4d67-8fab-8f3aa9495827" providerId="ADAL" clId="{F69AE262-3B6E-4680-A572-1CC390049AC4}" dt="2023-08-16T16:57:35.775" v="63" actId="164"/>
          <ac:picMkLst>
            <pc:docMk/>
            <pc:sldMk cId="2242843968" sldId="306"/>
            <ac:picMk id="5" creationId="{02B19CC9-C609-D475-6537-E0D90794A8C8}"/>
          </ac:picMkLst>
        </pc:picChg>
        <pc:picChg chg="mod topLvl">
          <ac:chgData name="Twesigye, Gloria" userId="6464a502-8a44-4d67-8fab-8f3aa9495827" providerId="ADAL" clId="{F69AE262-3B6E-4680-A572-1CC390049AC4}" dt="2023-08-16T16:57:35.775" v="63" actId="164"/>
          <ac:picMkLst>
            <pc:docMk/>
            <pc:sldMk cId="2242843968" sldId="306"/>
            <ac:picMk id="6" creationId="{01C9639C-8BE7-74F1-D964-8C35D6574706}"/>
          </ac:picMkLst>
        </pc:picChg>
        <pc:picChg chg="mod topLvl">
          <ac:chgData name="Twesigye, Gloria" userId="6464a502-8a44-4d67-8fab-8f3aa9495827" providerId="ADAL" clId="{F69AE262-3B6E-4680-A572-1CC390049AC4}" dt="2023-08-16T16:57:35.775" v="63" actId="164"/>
          <ac:picMkLst>
            <pc:docMk/>
            <pc:sldMk cId="2242843968" sldId="306"/>
            <ac:picMk id="7" creationId="{7C42E611-BD9C-6072-D674-A4AC59D8A108}"/>
          </ac:picMkLst>
        </pc:picChg>
        <pc:picChg chg="add del mod topLvl">
          <ac:chgData name="Twesigye, Gloria" userId="6464a502-8a44-4d67-8fab-8f3aa9495827" providerId="ADAL" clId="{F69AE262-3B6E-4680-A572-1CC390049AC4}" dt="2023-08-16T17:12:08.281" v="92" actId="478"/>
          <ac:picMkLst>
            <pc:docMk/>
            <pc:sldMk cId="2242843968" sldId="306"/>
            <ac:picMk id="8" creationId="{0826AF55-13AA-9D12-7542-60D74333414C}"/>
          </ac:picMkLst>
        </pc:picChg>
        <pc:picChg chg="mod topLvl">
          <ac:chgData name="Twesigye, Gloria" userId="6464a502-8a44-4d67-8fab-8f3aa9495827" providerId="ADAL" clId="{F69AE262-3B6E-4680-A572-1CC390049AC4}" dt="2023-08-16T16:57:35.775" v="63" actId="164"/>
          <ac:picMkLst>
            <pc:docMk/>
            <pc:sldMk cId="2242843968" sldId="306"/>
            <ac:picMk id="12" creationId="{E125F29E-9BDD-CCF8-6CB4-98302F338F87}"/>
          </ac:picMkLst>
        </pc:picChg>
        <pc:picChg chg="mod">
          <ac:chgData name="Twesigye, Gloria" userId="6464a502-8a44-4d67-8fab-8f3aa9495827" providerId="ADAL" clId="{F69AE262-3B6E-4680-A572-1CC390049AC4}" dt="2023-08-16T17:11:02.504" v="79"/>
          <ac:picMkLst>
            <pc:docMk/>
            <pc:sldMk cId="2242843968" sldId="306"/>
            <ac:picMk id="13" creationId="{E1CC9BD9-F6A9-19AF-4A34-CE5061134F6E}"/>
          </ac:picMkLst>
        </pc:picChg>
        <pc:picChg chg="mod">
          <ac:chgData name="Twesigye, Gloria" userId="6464a502-8a44-4d67-8fab-8f3aa9495827" providerId="ADAL" clId="{F69AE262-3B6E-4680-A572-1CC390049AC4}" dt="2023-08-16T17:11:02.504" v="79"/>
          <ac:picMkLst>
            <pc:docMk/>
            <pc:sldMk cId="2242843968" sldId="306"/>
            <ac:picMk id="14" creationId="{145D3D52-1DDF-E332-1A2A-D630E4D5D740}"/>
          </ac:picMkLst>
        </pc:picChg>
        <pc:picChg chg="del mod">
          <ac:chgData name="Twesigye, Gloria" userId="6464a502-8a44-4d67-8fab-8f3aa9495827" providerId="ADAL" clId="{F69AE262-3B6E-4680-A572-1CC390049AC4}" dt="2023-08-16T17:11:08.805" v="81" actId="478"/>
          <ac:picMkLst>
            <pc:docMk/>
            <pc:sldMk cId="2242843968" sldId="306"/>
            <ac:picMk id="15" creationId="{0CC5CC12-B6CB-22F9-22B6-0CA998FD52C0}"/>
          </ac:picMkLst>
        </pc:picChg>
        <pc:picChg chg="mod">
          <ac:chgData name="Twesigye, Gloria" userId="6464a502-8a44-4d67-8fab-8f3aa9495827" providerId="ADAL" clId="{F69AE262-3B6E-4680-A572-1CC390049AC4}" dt="2023-08-16T17:11:02.504" v="79"/>
          <ac:picMkLst>
            <pc:docMk/>
            <pc:sldMk cId="2242843968" sldId="306"/>
            <ac:picMk id="16" creationId="{3238BB23-C629-42C2-2EBB-39D25A68891B}"/>
          </ac:picMkLst>
        </pc:picChg>
        <pc:picChg chg="mod">
          <ac:chgData name="Twesigye, Gloria" userId="6464a502-8a44-4d67-8fab-8f3aa9495827" providerId="ADAL" clId="{F69AE262-3B6E-4680-A572-1CC390049AC4}" dt="2023-08-16T17:11:02.504" v="79"/>
          <ac:picMkLst>
            <pc:docMk/>
            <pc:sldMk cId="2242843968" sldId="306"/>
            <ac:picMk id="17" creationId="{280E87A7-89E9-696D-9FB2-346DF4252056}"/>
          </ac:picMkLst>
        </pc:picChg>
        <pc:picChg chg="add mod">
          <ac:chgData name="Twesigye, Gloria" userId="6464a502-8a44-4d67-8fab-8f3aa9495827" providerId="ADAL" clId="{F69AE262-3B6E-4680-A572-1CC390049AC4}" dt="2023-08-16T17:11:26.687" v="85" actId="1076"/>
          <ac:picMkLst>
            <pc:docMk/>
            <pc:sldMk cId="2242843968" sldId="306"/>
            <ac:picMk id="18" creationId="{F70AD25B-FBF5-362D-51EE-51A6BB15D805}"/>
          </ac:picMkLst>
        </pc:picChg>
        <pc:picChg chg="add mod">
          <ac:chgData name="Twesigye, Gloria" userId="6464a502-8a44-4d67-8fab-8f3aa9495827" providerId="ADAL" clId="{F69AE262-3B6E-4680-A572-1CC390049AC4}" dt="2023-08-16T17:12:23.208" v="95" actId="164"/>
          <ac:picMkLst>
            <pc:docMk/>
            <pc:sldMk cId="2242843968" sldId="306"/>
            <ac:picMk id="21" creationId="{1C7ECD94-CBF9-E362-9183-C70A37408B8F}"/>
          </ac:picMkLst>
        </pc:picChg>
      </pc:sldChg>
      <pc:sldChg chg="addSp delSp modSp mod">
        <pc:chgData name="Twesigye, Gloria" userId="6464a502-8a44-4d67-8fab-8f3aa9495827" providerId="ADAL" clId="{F69AE262-3B6E-4680-A572-1CC390049AC4}" dt="2023-08-18T17:27:17.134" v="107" actId="1076"/>
        <pc:sldMkLst>
          <pc:docMk/>
          <pc:sldMk cId="1651503728" sldId="307"/>
        </pc:sldMkLst>
        <pc:spChg chg="del">
          <ac:chgData name="Twesigye, Gloria" userId="6464a502-8a44-4d67-8fab-8f3aa9495827" providerId="ADAL" clId="{F69AE262-3B6E-4680-A572-1CC390049AC4}" dt="2023-08-16T16:52:33.534" v="20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Twesigye, Gloria" userId="6464a502-8a44-4d67-8fab-8f3aa9495827" providerId="ADAL" clId="{F69AE262-3B6E-4680-A572-1CC390049AC4}" dt="2023-08-16T16:52:33.534" v="20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Twesigye, Gloria" userId="6464a502-8a44-4d67-8fab-8f3aa9495827" providerId="ADAL" clId="{F69AE262-3B6E-4680-A572-1CC390049AC4}" dt="2023-08-16T16:52:33.534" v="20" actId="478"/>
          <ac:spMkLst>
            <pc:docMk/>
            <pc:sldMk cId="1651503728" sldId="307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F69AE262-3B6E-4680-A572-1CC390049AC4}" dt="2023-08-18T17:27:15.672" v="105" actId="478"/>
          <ac:picMkLst>
            <pc:docMk/>
            <pc:sldMk cId="1651503728" sldId="307"/>
            <ac:picMk id="2" creationId="{4C108457-6BEE-27CA-F24C-7F8FBC933DEF}"/>
          </ac:picMkLst>
        </pc:picChg>
        <pc:picChg chg="add mod">
          <ac:chgData name="Twesigye, Gloria" userId="6464a502-8a44-4d67-8fab-8f3aa9495827" providerId="ADAL" clId="{F69AE262-3B6E-4680-A572-1CC390049AC4}" dt="2023-08-18T17:27:17.134" v="107" actId="1076"/>
          <ac:picMkLst>
            <pc:docMk/>
            <pc:sldMk cId="1651503728" sldId="307"/>
            <ac:picMk id="4" creationId="{7A9F743A-F232-D853-6827-9F9669204A78}"/>
          </ac:picMkLst>
        </pc:picChg>
      </pc:sldChg>
      <pc:sldChg chg="addSp delSp modSp mod">
        <pc:chgData name="Twesigye, Gloria" userId="6464a502-8a44-4d67-8fab-8f3aa9495827" providerId="ADAL" clId="{F69AE262-3B6E-4680-A572-1CC390049AC4}" dt="2023-08-18T17:27:22.278" v="110" actId="1076"/>
        <pc:sldMkLst>
          <pc:docMk/>
          <pc:sldMk cId="2223194050" sldId="308"/>
        </pc:sldMkLst>
        <pc:spChg chg="del">
          <ac:chgData name="Twesigye, Gloria" userId="6464a502-8a44-4d67-8fab-8f3aa9495827" providerId="ADAL" clId="{F69AE262-3B6E-4680-A572-1CC390049AC4}" dt="2023-08-16T16:52:39.715" v="22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Twesigye, Gloria" userId="6464a502-8a44-4d67-8fab-8f3aa9495827" providerId="ADAL" clId="{F69AE262-3B6E-4680-A572-1CC390049AC4}" dt="2023-08-16T16:52:39.715" v="22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Twesigye, Gloria" userId="6464a502-8a44-4d67-8fab-8f3aa9495827" providerId="ADAL" clId="{F69AE262-3B6E-4680-A572-1CC390049AC4}" dt="2023-08-16T16:52:39.715" v="22" actId="478"/>
          <ac:spMkLst>
            <pc:docMk/>
            <pc:sldMk cId="2223194050" sldId="308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F69AE262-3B6E-4680-A572-1CC390049AC4}" dt="2023-08-18T17:27:19.483" v="108" actId="478"/>
          <ac:picMkLst>
            <pc:docMk/>
            <pc:sldMk cId="2223194050" sldId="308"/>
            <ac:picMk id="2" creationId="{0C184971-C195-9F6C-6F3C-70397444C0F7}"/>
          </ac:picMkLst>
        </pc:picChg>
        <pc:picChg chg="add mod">
          <ac:chgData name="Twesigye, Gloria" userId="6464a502-8a44-4d67-8fab-8f3aa9495827" providerId="ADAL" clId="{F69AE262-3B6E-4680-A572-1CC390049AC4}" dt="2023-08-18T17:27:22.278" v="110" actId="1076"/>
          <ac:picMkLst>
            <pc:docMk/>
            <pc:sldMk cId="2223194050" sldId="308"/>
            <ac:picMk id="4" creationId="{E282F543-8AA3-61A2-44CC-C516440AA19E}"/>
          </ac:picMkLst>
        </pc:picChg>
      </pc:sldChg>
      <pc:sldMasterChg chg="setBg">
        <pc:chgData name="Twesigye, Gloria" userId="6464a502-8a44-4d67-8fab-8f3aa9495827" providerId="ADAL" clId="{F69AE262-3B6E-4680-A572-1CC390049AC4}" dt="2023-08-16T16:42:26.685" v="4"/>
        <pc:sldMasterMkLst>
          <pc:docMk/>
          <pc:sldMasterMk cId="3984714580" sldId="2147483687"/>
        </pc:sldMasterMkLst>
      </pc:sldMasterChg>
      <pc:sldMasterChg chg="delSldLayout">
        <pc:chgData name="Twesigye, Gloria" userId="6464a502-8a44-4d67-8fab-8f3aa9495827" providerId="ADAL" clId="{F69AE262-3B6E-4680-A572-1CC390049AC4}" dt="2023-08-16T16:38:28.116" v="1" actId="2696"/>
        <pc:sldMasterMkLst>
          <pc:docMk/>
          <pc:sldMasterMk cId="115522612" sldId="2147483697"/>
        </pc:sldMasterMkLst>
        <pc:sldLayoutChg chg="del">
          <pc:chgData name="Twesigye, Gloria" userId="6464a502-8a44-4d67-8fab-8f3aa9495827" providerId="ADAL" clId="{F69AE262-3B6E-4680-A572-1CC390049AC4}" dt="2023-08-16T16:38:28.116" v="1" actId="2696"/>
          <pc:sldLayoutMkLst>
            <pc:docMk/>
            <pc:sldMasterMk cId="115522612" sldId="2147483697"/>
            <pc:sldLayoutMk cId="3824787925" sldId="2147483686"/>
          </pc:sldLayoutMkLst>
        </pc:sldLayoutChg>
      </pc:sldMasterChg>
      <pc:sldMasterChg chg="new mod setBg addSldLayout">
        <pc:chgData name="Twesigye, Gloria" userId="6464a502-8a44-4d67-8fab-8f3aa9495827" providerId="ADAL" clId="{F69AE262-3B6E-4680-A572-1CC390049AC4}" dt="2023-08-16T16:42:48.135" v="8"/>
        <pc:sldMasterMkLst>
          <pc:docMk/>
          <pc:sldMasterMk cId="1517267887" sldId="2147483699"/>
        </pc:sldMasterMkLst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3672116538" sldId="2147483700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3727498965" sldId="2147483701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2799943389" sldId="2147483702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152181455" sldId="2147483703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3816671971" sldId="2147483704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341155968" sldId="2147483705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2463213391" sldId="2147483706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2358112417" sldId="2147483707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748194614" sldId="2147483708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2930551012" sldId="2147483709"/>
          </pc:sldLayoutMkLst>
        </pc:sldLayoutChg>
        <pc:sldLayoutChg chg="new replId">
          <pc:chgData name="Twesigye, Gloria" userId="6464a502-8a44-4d67-8fab-8f3aa9495827" providerId="ADAL" clId="{F69AE262-3B6E-4680-A572-1CC390049AC4}" dt="2023-08-16T16:42:32.877" v="5" actId="6938"/>
          <pc:sldLayoutMkLst>
            <pc:docMk/>
            <pc:sldMasterMk cId="1517267887" sldId="2147483699"/>
            <pc:sldLayoutMk cId="526074973" sldId="2147483710"/>
          </pc:sldLayoutMkLst>
        </pc:sldLayoutChg>
      </pc:sldMasterChg>
    </pc:docChg>
  </pc:docChgLst>
  <pc:docChgLst>
    <pc:chgData name="Twesigye, Gloria" userId="6464a502-8a44-4d67-8fab-8f3aa9495827" providerId="ADAL" clId="{904998FA-C431-4F18-8F35-A3A8E83D6564}"/>
    <pc:docChg chg="modSld">
      <pc:chgData name="Twesigye, Gloria" userId="6464a502-8a44-4d67-8fab-8f3aa9495827" providerId="ADAL" clId="{904998FA-C431-4F18-8F35-A3A8E83D6564}" dt="2023-09-12T17:39:30.506" v="4" actId="27918"/>
      <pc:docMkLst>
        <pc:docMk/>
      </pc:docMkLst>
      <pc:sldChg chg="mod">
        <pc:chgData name="Twesigye, Gloria" userId="6464a502-8a44-4d67-8fab-8f3aa9495827" providerId="ADAL" clId="{904998FA-C431-4F18-8F35-A3A8E83D6564}" dt="2023-09-12T17:39:30.506" v="4" actId="27918"/>
        <pc:sldMkLst>
          <pc:docMk/>
          <pc:sldMk cId="4205298638" sldId="29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82</c:v>
                </c:pt>
                <c:pt idx="1">
                  <c:v>72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79</c:v>
                </c:pt>
                <c:pt idx="1">
                  <c:v>56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15</c:v>
                </c:pt>
                <c:pt idx="1">
                  <c:v>20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Tanzania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28</c:v>
                </c:pt>
                <c:pt idx="1">
                  <c:v>26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Tanzania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27</c:v>
                </c:pt>
                <c:pt idx="1">
                  <c:v>20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25-434C-BB0B-730817B5A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21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38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634334672428182"/>
          <c:y val="1.5077876902682591E-2"/>
          <c:w val="0.22697291501834754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64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28349678729244"/>
          <c:y val="8.2127680021606281E-2"/>
          <c:w val="0.47664214117900372"/>
          <c:h val="0.917872319978393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38</c:v>
                </c:pt>
                <c:pt idx="1">
                  <c:v>84</c:v>
                </c:pt>
                <c:pt idx="2">
                  <c:v>85</c:v>
                </c:pt>
                <c:pt idx="3">
                  <c:v>76</c:v>
                </c:pt>
                <c:pt idx="4">
                  <c:v>72</c:v>
                </c:pt>
                <c:pt idx="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42</c:v>
                </c:pt>
                <c:pt idx="1">
                  <c:v>88</c:v>
                </c:pt>
                <c:pt idx="2">
                  <c:v>88</c:v>
                </c:pt>
                <c:pt idx="3">
                  <c:v>74</c:v>
                </c:pt>
                <c:pt idx="4">
                  <c:v>79</c:v>
                </c:pt>
                <c:pt idx="5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7116930043403917"/>
          <c:y val="1.8412559809752069E-2"/>
          <c:w val="0.29885049301869493"/>
          <c:h val="7.8378269782731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0.14735</cdr:x>
      <cdr:y>0.53208</cdr:y>
    </cdr:from>
    <cdr:to>
      <cdr:x>0.20215</cdr:x>
      <cdr:y>0.62225</cdr:y>
    </cdr:to>
    <cdr:sp macro="" textlink="">
      <cdr:nvSpPr>
        <cdr:cNvPr id="2" name="TextBox 8">
          <a:extLst xmlns:a="http://schemas.openxmlformats.org/drawingml/2006/main">
            <a:ext uri="{FF2B5EF4-FFF2-40B4-BE49-F238E27FC236}">
              <a16:creationId xmlns:a16="http://schemas.microsoft.com/office/drawing/2014/main" id="{8458E0F6-BBE5-BFD2-2C5C-A72AF0FE7113}"/>
            </a:ext>
          </a:extLst>
        </cdr:cNvPr>
        <cdr:cNvSpPr txBox="1"/>
      </cdr:nvSpPr>
      <cdr:spPr>
        <a:xfrm xmlns:a="http://schemas.openxmlformats.org/drawingml/2006/main">
          <a:off x="1288059" y="2375381"/>
          <a:ext cx="479019" cy="402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b="1" dirty="0">
              <a:latin typeface="Source Sans Pro" panose="020B0503030403020204" pitchFamily="34" charset="0"/>
              <a:ea typeface="Source Sans Pro" panose="020B0503030403020204" pitchFamily="34" charset="0"/>
            </a:rPr>
            <a:t>2</a:t>
          </a:r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13.1 (cols 1-3)</a:t>
            </a:r>
          </a:p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 (cols 1-3 &amp; 5-7)</a:t>
            </a:r>
          </a:p>
          <a:p>
            <a:r>
              <a:rPr lang="en-US" dirty="0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 (cols 3 &amp; 7)</a:t>
            </a:r>
          </a:p>
          <a:p>
            <a:r>
              <a:rPr lang="en-US" dirty="0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13.3.1 and 13.3.2 (cols 2 &amp; 6)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86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13.4 (col 1)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11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13.5.1 and 13.5.2 (cols 1 &amp; 6)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11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13.9 (col 6)</a:t>
            </a:r>
          </a:p>
          <a:p>
            <a:r>
              <a:rPr lang="en-US" dirty="0"/>
              <a:t>Note: includes all men who report they are circumcised, either traditionally or medically.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13.11.1 &amp; 13.11.2 (cols 1-6)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Knowledge about HIV prevention means knowing that consistent use of condoms during sexual intercourse and having just one uninfected faithful partner can reduce the chance of getting HIV, knowing that a healthy-looking person can have HIV, and rejecting two major misconceptions about HIV transmission: HIV can be transmitted by mosquito bites and a person can become infected by sharing food with a person who has HIV. 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8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#TDHSMIS </a:t>
            </a:r>
          </a:p>
        </p:txBody>
      </p:sp>
    </p:spTree>
    <p:extLst>
      <p:ext uri="{BB962C8B-B14F-4D97-AF65-F5344CB8AC3E}">
        <p14:creationId xmlns:p14="http://schemas.microsoft.com/office/powerpoint/2010/main" val="2382806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2352B-00DF-DF10-F082-B4B072EFC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AB4D85-AF5C-B69C-B4CE-B6E3CAF6C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36EFE-6A03-0A87-F3A5-A1F7698AB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F1FB5-7066-B138-7CCE-D1EE0A33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1DD1-383A-2AE6-F6D9-17A19CBE9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116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81076-9634-7152-73A5-16A90132E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A0EE1-C4F7-CA44-F930-2935928BF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2AD69-439F-60AC-58CD-90C05D52D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F26C9-E1F6-82E0-53D4-5CE71623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2D480-AD94-ED00-E528-50865A14F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498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28EF4-2C07-72B2-C86D-DE208B26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2D0C74-7080-AAE9-7325-BE6638C55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41245-A2AD-4C74-27B7-6B9058274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58458-DDAC-4D6B-AB3F-20436F93C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722A1-BE12-C694-5A01-9C5A077D4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994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0CABC-C4DB-A42B-CA56-13A82C86F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DE2E1-C3BB-0988-296C-7AC067211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92BA1E-4DB5-B308-69B0-E49312283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56D325-9304-42EF-F7EF-D3B51AF3D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2920F-95DB-3FCC-81DB-C65E5036C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657C7E-C2DB-B17D-1FA1-A8924740E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181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25AA7-9B9B-EAEB-5CB6-E420BD5B5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897FBE-F405-538D-B7DE-1C53E1036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7F754-2A2C-E88D-952D-595C8ECF7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E4A08E-C1FF-FB2D-961A-A8B69555B5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A90F30-51C3-7781-8AA9-4F55615E2E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7880A4-8C98-C736-EAF0-983E41BD9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542009-DC1D-F719-0FB3-5F13DD7CD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8258B7-6AC2-12F7-402B-F7626028C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6671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1058A-3D7C-5831-CCC5-F27ADE657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99E1F2-E5C7-3ED5-4D82-52B2C62E6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CB902E-09D3-2CF7-1F26-9E5BC6DE8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E60BC-980D-C959-5043-B8F73158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55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DFA5EA-1BE6-BDF9-1BEA-23C5A888D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1AD745-0236-67A4-F049-D8C151DE1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0C4CBE-EBA1-F592-310C-951ABC577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213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AB2B9-90C5-7DB5-B69A-467040104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9100B-BE18-0F61-EEBD-0896DC252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185AFA-D031-EE62-EDCF-D27883A8E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84D67-AFE3-A0D7-87EA-D1880DDFA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30ADAC-20BC-9AE2-1859-F9E14F9E8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390C0-F1A0-E040-0F0C-A8718AA14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8112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AD95A-D718-4928-0BED-8D7D057FB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654DC7-A0E2-08B2-AD1B-BAD7B777D2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32BA74-D1A1-E23A-711F-7AD8BA9FE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4A609-C246-1673-BAA9-05415F434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7FF707-27DF-66D0-C2EF-5F240B854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C3533-6133-4309-5E8A-4066CACB0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19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7745D-E53E-0E4D-B841-9D14F7C75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CF6FC-E2EC-C06A-E87D-CB5EF0243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3E0F6-EED6-4BD8-B461-E57BDF167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A24A-1D57-DD9F-B597-53A1D707F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60AF6-8419-28FF-61F8-EBE1F5B37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0551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B153BD-3B88-B7B1-A8AE-F2F4C5DF8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3D88B-5342-2913-8116-67FAD98CB5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0C32F-05B1-0E26-A784-48934DC41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4EEF6-DC2D-A3C4-8297-51124D5BD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93A12-BBE3-39E7-42EC-379F3B088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074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rd of elephants in a field&#10;&#10;Description automatically generated">
            <a:extLst>
              <a:ext uri="{FF2B5EF4-FFF2-40B4-BE49-F238E27FC236}">
                <a16:creationId xmlns:a16="http://schemas.microsoft.com/office/drawing/2014/main" id="{1A6B19D0-270F-15C6-4B4F-DAFBAA59B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57" y="1804695"/>
            <a:ext cx="6335485" cy="35550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77CB6-ADBB-B0BD-066E-93318BD7BE0C}"/>
              </a:ext>
            </a:extLst>
          </p:cNvPr>
          <p:cNvSpPr/>
          <p:nvPr userDrawn="1"/>
        </p:nvSpPr>
        <p:spPr>
          <a:xfrm>
            <a:off x="0" y="5555661"/>
            <a:ext cx="9144000" cy="1302339"/>
          </a:xfrm>
          <a:prstGeom prst="rect">
            <a:avLst/>
          </a:prstGeom>
          <a:solidFill>
            <a:schemeClr val="accent4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9255F0-E49D-5C07-518F-4B75C87DFA23}"/>
              </a:ext>
            </a:extLst>
          </p:cNvPr>
          <p:cNvSpPr/>
          <p:nvPr userDrawn="1"/>
        </p:nvSpPr>
        <p:spPr>
          <a:xfrm>
            <a:off x="0" y="0"/>
            <a:ext cx="9144000" cy="158787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#TDHSMIS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1" y="5542961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Tanzania Demographic and Health Survey and Malaria Indicator Survey (TDHS-MIS) </a:t>
            </a:r>
          </a:p>
        </p:txBody>
      </p:sp>
    </p:spTree>
    <p:extLst>
      <p:ext uri="{BB962C8B-B14F-4D97-AF65-F5344CB8AC3E}">
        <p14:creationId xmlns:p14="http://schemas.microsoft.com/office/powerpoint/2010/main" val="419502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9B0D76-754D-4130-32DF-46221295C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7D0558-A6B5-1AFA-3FB4-97CFED983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A6B3B-50DA-109E-90CA-A4D8AA28E4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1849D-2EA5-4180-9EFE-4248D140D5CC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33C2A-1385-D5B9-FEC9-D4F0637A8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0A60B-FBAE-8FB6-FD88-256A59AA5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9603E-EA96-4933-B4EF-39CD11924D3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26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Knowledge, Attitudes, and </a:t>
            </a:r>
            <a:r>
              <a:rPr lang="en-US" dirty="0" err="1"/>
              <a:t>Behaviour</a:t>
            </a:r>
            <a:r>
              <a:rPr lang="en-US" dirty="0"/>
              <a:t> Related 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5119653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7A9F743A-F232-D853-6827-9F9669204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81125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Male Circumcision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en-US" dirty="0"/>
              <a:t>Percent of men age 15-49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i="0" dirty="0">
                <a:solidFill>
                  <a:schemeClr val="accent5"/>
                </a:solidFill>
              </a:rPr>
              <a:t>86%</a:t>
            </a:r>
            <a:r>
              <a:rPr lang="en-US" sz="3600" i="0" dirty="0"/>
              <a:t> of men in Tanzania have been </a:t>
            </a:r>
            <a:r>
              <a:rPr lang="en-US" sz="3600" b="1" i="0" dirty="0">
                <a:solidFill>
                  <a:schemeClr val="accent5"/>
                </a:solidFill>
              </a:rPr>
              <a:t>circumcised</a:t>
            </a:r>
            <a:r>
              <a:rPr lang="en-US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E282F543-8AA3-61A2-44CC-C516440AA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Knowledge about HIV Prevention </a:t>
            </a:r>
            <a:br>
              <a:rPr lang="en-US" dirty="0"/>
            </a:br>
            <a:r>
              <a:rPr lang="en-US" dirty="0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184" y="1287030"/>
            <a:ext cx="8885816" cy="455709"/>
          </a:xfrm>
        </p:spPr>
        <p:txBody>
          <a:bodyPr>
            <a:normAutofit/>
          </a:bodyPr>
          <a:lstStyle/>
          <a:p>
            <a:r>
              <a:rPr lang="en-US" dirty="0"/>
              <a:t>Percent of young women and 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8565299"/>
              </p:ext>
            </p:extLst>
          </p:nvPr>
        </p:nvGraphicFramePr>
        <p:xfrm>
          <a:off x="423860" y="1742739"/>
          <a:ext cx="8582636" cy="4995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82% </a:t>
            </a:r>
            <a:r>
              <a:rPr lang="en-US" sz="2200" i="0" dirty="0"/>
              <a:t>of women and </a:t>
            </a:r>
            <a:r>
              <a:rPr lang="en-US" sz="2200" b="1" i="0" dirty="0">
                <a:solidFill>
                  <a:schemeClr val="accent5"/>
                </a:solidFill>
              </a:rPr>
              <a:t>79% </a:t>
            </a:r>
            <a:r>
              <a:rPr lang="en-US" sz="2200" i="0" dirty="0"/>
              <a:t>of men age 15-49 have </a:t>
            </a:r>
            <a:r>
              <a:rPr lang="en-US" sz="2200" b="1" i="0" dirty="0">
                <a:solidFill>
                  <a:schemeClr val="accent5"/>
                </a:solidFill>
              </a:rPr>
              <a:t>heard of ARVs that treat HIV, </a:t>
            </a:r>
            <a:r>
              <a:rPr lang="en-US" sz="2200" i="0" dirty="0"/>
              <a:t>while </a:t>
            </a:r>
            <a:r>
              <a:rPr lang="en-US" sz="2200" b="1" i="0" dirty="0">
                <a:solidFill>
                  <a:schemeClr val="accent5"/>
                </a:solidFill>
              </a:rPr>
              <a:t>72% </a:t>
            </a:r>
            <a:r>
              <a:rPr lang="en-US" sz="2200" i="0" dirty="0"/>
              <a:t>of women and </a:t>
            </a:r>
            <a:r>
              <a:rPr lang="en-US" sz="2200" b="1" i="0" dirty="0">
                <a:solidFill>
                  <a:schemeClr val="accent5"/>
                </a:solidFill>
              </a:rPr>
              <a:t>56% </a:t>
            </a:r>
            <a:r>
              <a:rPr lang="en-US" sz="2200" i="0" dirty="0"/>
              <a:t>of men know </a:t>
            </a:r>
            <a:r>
              <a:rPr lang="en-US" sz="2200" b="1" i="0" dirty="0">
                <a:solidFill>
                  <a:schemeClr val="accent5"/>
                </a:solidFill>
              </a:rPr>
              <a:t>the risk of mother-to-child transmission of HIV can be reduced by the mother taking special drugs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28% </a:t>
            </a:r>
            <a:r>
              <a:rPr lang="en-US" sz="2200" i="0" dirty="0"/>
              <a:t>of women and </a:t>
            </a:r>
            <a:r>
              <a:rPr lang="en-US" sz="2200" b="1" i="0" dirty="0">
                <a:solidFill>
                  <a:schemeClr val="accent5"/>
                </a:solidFill>
              </a:rPr>
              <a:t>27% </a:t>
            </a:r>
            <a:r>
              <a:rPr lang="en-US" sz="2200" i="0" dirty="0"/>
              <a:t>of men who have heard of HIV have </a:t>
            </a:r>
            <a:r>
              <a:rPr lang="en-US" sz="2200" b="1" i="0" dirty="0">
                <a:solidFill>
                  <a:schemeClr val="accent5"/>
                </a:solidFill>
              </a:rPr>
              <a:t>discriminatory attitudes toward people living with HIV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80% </a:t>
            </a:r>
            <a:r>
              <a:rPr lang="en-US" sz="2200" i="0" dirty="0"/>
              <a:t>of women and </a:t>
            </a:r>
            <a:r>
              <a:rPr lang="en-US" sz="2200" b="1" i="0" dirty="0">
                <a:solidFill>
                  <a:schemeClr val="accent5"/>
                </a:solidFill>
              </a:rPr>
              <a:t>64% </a:t>
            </a:r>
            <a:r>
              <a:rPr lang="en-US" sz="2200" i="0" dirty="0"/>
              <a:t>of men have </a:t>
            </a:r>
            <a:r>
              <a:rPr lang="en-US" sz="2200" b="1" i="0" dirty="0">
                <a:solidFill>
                  <a:schemeClr val="accent5"/>
                </a:solidFill>
              </a:rPr>
              <a:t>ever been tested for HIV and received the results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86% </a:t>
            </a:r>
            <a:r>
              <a:rPr lang="en-US" sz="2200" i="0" dirty="0"/>
              <a:t>of men </a:t>
            </a:r>
            <a:r>
              <a:rPr lang="en-US" sz="2200" b="1" i="0" dirty="0">
                <a:solidFill>
                  <a:schemeClr val="accent5"/>
                </a:solidFill>
              </a:rPr>
              <a:t>are circumcised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42% </a:t>
            </a:r>
            <a:r>
              <a:rPr lang="en-US" sz="2200" i="0" dirty="0"/>
              <a:t>of young women and </a:t>
            </a:r>
            <a:r>
              <a:rPr lang="en-US" sz="2200" b="1" i="0" dirty="0">
                <a:solidFill>
                  <a:schemeClr val="accent5"/>
                </a:solidFill>
              </a:rPr>
              <a:t>38% </a:t>
            </a:r>
            <a:r>
              <a:rPr lang="en-US" sz="2200" i="0" dirty="0"/>
              <a:t>of young men age 15-24 </a:t>
            </a:r>
            <a:r>
              <a:rPr lang="en-US" sz="2200" b="1" i="0" dirty="0">
                <a:solidFill>
                  <a:schemeClr val="accent5"/>
                </a:solidFill>
              </a:rPr>
              <a:t>have knowledge about HIV prevention</a:t>
            </a:r>
            <a:r>
              <a:rPr lang="en-US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022F2427-D033-0106-B215-81FCC3CAE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433530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873569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HIV-related attitudes and </a:t>
            </a:r>
            <a:r>
              <a:rPr lang="en-US" sz="3200" b="1" i="0" dirty="0" err="1">
                <a:solidFill>
                  <a:schemeClr val="accent5"/>
                </a:solidFill>
              </a:rPr>
              <a:t>behaviours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FD9A4683-4133-B9A6-90A9-9211A5910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676059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4129192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0334474"/>
              </p:ext>
            </p:extLst>
          </p:nvPr>
        </p:nvGraphicFramePr>
        <p:xfrm>
          <a:off x="283029" y="22413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women and 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254806"/>
            <a:ext cx="4288971" cy="93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women and men age 15-49 who had sex with a non-cohabiting partner in the last 12 months,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6BA6D7E9-A6CC-3351-EF09-8E8F5C376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81125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83% of pregnant women were tested for HIV during antenatal care and received the results.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5D93158-394C-22AC-0A20-115CF629D780}"/>
              </a:ext>
            </a:extLst>
          </p:cNvPr>
          <p:cNvGrpSpPr/>
          <p:nvPr/>
        </p:nvGrpSpPr>
        <p:grpSpPr>
          <a:xfrm>
            <a:off x="3563719" y="1727735"/>
            <a:ext cx="4696362" cy="4765736"/>
            <a:chOff x="3563719" y="1727735"/>
            <a:chExt cx="4696362" cy="476573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FEE6850-CBCA-CE42-02BD-141410811F2E}"/>
                </a:ext>
              </a:extLst>
            </p:cNvPr>
            <p:cNvGrpSpPr/>
            <p:nvPr/>
          </p:nvGrpSpPr>
          <p:grpSpPr>
            <a:xfrm>
              <a:off x="3563719" y="1727735"/>
              <a:ext cx="4696362" cy="4765736"/>
              <a:chOff x="3088746" y="1604009"/>
              <a:chExt cx="5676787" cy="5760645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E46EAA6-8F31-85AA-0571-1793F5BA5CB7}"/>
                  </a:ext>
                </a:extLst>
              </p:cNvPr>
              <p:cNvGrpSpPr/>
              <p:nvPr/>
            </p:nvGrpSpPr>
            <p:grpSpPr>
              <a:xfrm>
                <a:off x="3136594" y="4452878"/>
                <a:ext cx="5628939" cy="2911776"/>
                <a:chOff x="3126188" y="2379552"/>
                <a:chExt cx="5628939" cy="2911776"/>
              </a:xfrm>
            </p:grpSpPr>
            <p:pic>
              <p:nvPicPr>
                <p:cNvPr id="6" name="Picture 5" descr="Shape&#10;&#10;Description automatically generated with low confidence">
                  <a:extLst>
                    <a:ext uri="{FF2B5EF4-FFF2-40B4-BE49-F238E27FC236}">
                      <a16:creationId xmlns:a16="http://schemas.microsoft.com/office/drawing/2014/main" id="{01C9639C-8BE7-74F1-D964-8C35D65747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604" t="14445" r="32698" b="14921"/>
                <a:stretch/>
              </p:blipFill>
              <p:spPr>
                <a:xfrm>
                  <a:off x="3126188" y="2461291"/>
                  <a:ext cx="1272246" cy="2748298"/>
                </a:xfrm>
                <a:prstGeom prst="rect">
                  <a:avLst/>
                </a:prstGeom>
              </p:spPr>
            </p:pic>
            <p:pic>
              <p:nvPicPr>
                <p:cNvPr id="7" name="Picture 6" descr="Shape&#10;&#10;Description automatically generated with low confidence">
                  <a:extLst>
                    <a:ext uri="{FF2B5EF4-FFF2-40B4-BE49-F238E27FC236}">
                      <a16:creationId xmlns:a16="http://schemas.microsoft.com/office/drawing/2014/main" id="{7C42E611-BD9C-6072-D674-A4AC59D8A1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604" t="14445" r="32698" b="14921"/>
                <a:stretch/>
              </p:blipFill>
              <p:spPr>
                <a:xfrm>
                  <a:off x="4172546" y="2461291"/>
                  <a:ext cx="1272246" cy="2748298"/>
                </a:xfrm>
                <a:prstGeom prst="rect">
                  <a:avLst/>
                </a:prstGeom>
              </p:spPr>
            </p:pic>
            <p:pic>
              <p:nvPicPr>
                <p:cNvPr id="12" name="Picture 11" descr="A picture containing clipart&#10;&#10;Description automatically generated">
                  <a:extLst>
                    <a:ext uri="{FF2B5EF4-FFF2-40B4-BE49-F238E27FC236}">
                      <a16:creationId xmlns:a16="http://schemas.microsoft.com/office/drawing/2014/main" id="{E125F29E-9BDD-CCF8-6CB4-98302F338F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34381" y="2379552"/>
                  <a:ext cx="1220746" cy="2911776"/>
                </a:xfrm>
                <a:prstGeom prst="rect">
                  <a:avLst/>
                </a:prstGeom>
              </p:spPr>
            </p:pic>
            <p:pic>
              <p:nvPicPr>
                <p:cNvPr id="5" name="Picture 4" descr="Shape&#10;&#10;Description automatically generated with low confidence">
                  <a:extLst>
                    <a:ext uri="{FF2B5EF4-FFF2-40B4-BE49-F238E27FC236}">
                      <a16:creationId xmlns:a16="http://schemas.microsoft.com/office/drawing/2014/main" id="{02B19CC9-C609-D475-6537-E0D90794A8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604" t="14445" r="32698" b="14921"/>
                <a:stretch/>
              </p:blipFill>
              <p:spPr>
                <a:xfrm>
                  <a:off x="5249951" y="2461290"/>
                  <a:ext cx="1272245" cy="2748297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84FD8AFD-CC19-C2FE-2B3F-518934145E78}"/>
                  </a:ext>
                </a:extLst>
              </p:cNvPr>
              <p:cNvGrpSpPr/>
              <p:nvPr/>
            </p:nvGrpSpPr>
            <p:grpSpPr>
              <a:xfrm>
                <a:off x="3088746" y="1604009"/>
                <a:ext cx="5615465" cy="2789167"/>
                <a:chOff x="3090874" y="1479556"/>
                <a:chExt cx="5615465" cy="2789167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2CCE11CF-93A7-1484-B6E1-47F4A6382945}"/>
                    </a:ext>
                  </a:extLst>
                </p:cNvPr>
                <p:cNvGrpSpPr/>
                <p:nvPr/>
              </p:nvGrpSpPr>
              <p:grpSpPr>
                <a:xfrm>
                  <a:off x="3090874" y="1520424"/>
                  <a:ext cx="4512474" cy="2748299"/>
                  <a:chOff x="3126188" y="2461290"/>
                  <a:chExt cx="4512474" cy="2748299"/>
                </a:xfrm>
              </p:grpSpPr>
              <p:pic>
                <p:nvPicPr>
                  <p:cNvPr id="13" name="Picture 12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E1CC9BD9-F6A9-19AF-4A34-CE5061134F6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4604" t="14445" r="32698" b="14921"/>
                  <a:stretch/>
                </p:blipFill>
                <p:spPr>
                  <a:xfrm>
                    <a:off x="3126188" y="2461291"/>
                    <a:ext cx="1272246" cy="2748298"/>
                  </a:xfrm>
                  <a:prstGeom prst="rect">
                    <a:avLst/>
                  </a:prstGeom>
                </p:spPr>
              </p:pic>
              <p:pic>
                <p:nvPicPr>
                  <p:cNvPr id="14" name="Picture 13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145D3D52-1DDF-E332-1A2A-D630E4D5D7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4604" t="14445" r="32698" b="14921"/>
                  <a:stretch/>
                </p:blipFill>
                <p:spPr>
                  <a:xfrm>
                    <a:off x="4172546" y="2461291"/>
                    <a:ext cx="1272246" cy="2748298"/>
                  </a:xfrm>
                  <a:prstGeom prst="rect">
                    <a:avLst/>
                  </a:prstGeom>
                </p:spPr>
              </p:pic>
              <p:pic>
                <p:nvPicPr>
                  <p:cNvPr id="16" name="Picture 15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3238BB23-C629-42C2-2EBB-39D25A68891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4604" t="14445" r="32698" b="14921"/>
                  <a:stretch/>
                </p:blipFill>
                <p:spPr>
                  <a:xfrm>
                    <a:off x="5249951" y="2461290"/>
                    <a:ext cx="1272245" cy="2748297"/>
                  </a:xfrm>
                  <a:prstGeom prst="rect">
                    <a:avLst/>
                  </a:prstGeom>
                </p:spPr>
              </p:pic>
              <p:pic>
                <p:nvPicPr>
                  <p:cNvPr id="17" name="Picture 16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280E87A7-89E9-696D-9FB2-346DF425205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4604" t="14445" r="32698" b="14921"/>
                  <a:stretch/>
                </p:blipFill>
                <p:spPr>
                  <a:xfrm>
                    <a:off x="6366416" y="2461291"/>
                    <a:ext cx="1272246" cy="274829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 descr="Shape&#10;&#10;Description automatically generated with low confidence">
                  <a:extLst>
                    <a:ext uri="{FF2B5EF4-FFF2-40B4-BE49-F238E27FC236}">
                      <a16:creationId xmlns:a16="http://schemas.microsoft.com/office/drawing/2014/main" id="{F70AD25B-FBF5-362D-51EE-51A6BB15D8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604" t="14445" r="32698" b="14921"/>
                <a:stretch/>
              </p:blipFill>
              <p:spPr>
                <a:xfrm>
                  <a:off x="7434093" y="1479556"/>
                  <a:ext cx="1272246" cy="2748298"/>
                </a:xfrm>
                <a:prstGeom prst="rect">
                  <a:avLst/>
                </a:prstGeom>
              </p:spPr>
            </p:pic>
          </p:grpSp>
        </p:grpSp>
        <p:pic>
          <p:nvPicPr>
            <p:cNvPr id="21" name="Picture 20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1C7ECD94-CBF9-E362-9183-C70A37408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6524" y="4084582"/>
              <a:ext cx="1009914" cy="24088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Z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5863"/>
      </a:accent1>
      <a:accent2>
        <a:srgbClr val="86C0E9"/>
      </a:accent2>
      <a:accent3>
        <a:srgbClr val="D8A728"/>
      </a:accent3>
      <a:accent4>
        <a:srgbClr val="EE223A"/>
      </a:accent4>
      <a:accent5>
        <a:srgbClr val="008D45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VMX3MACP777Z-1177381151-31234</_dlc_DocId>
    <_dlc_DocIdUrl xmlns="d16efad5-0601-4cf0-b7c2-89968258c777">
      <Url>https://icfonline.sharepoint.com/sites/ihd-dhs/Dissemination/_layouts/15/DocIdRedir.aspx?ID=VMX3MACP777Z-1177381151-31234</Url>
      <Description>VMX3MACP777Z-1177381151-31234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/>
        <AccountId xsi:nil="true"/>
        <AccountType/>
      </UserInfo>
    </SharedWithUsers>
    <MediaLengthInSeconds xmlns="83c4e5ee-5eea-4e8c-8b50-726738bccb6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C29213F-AD68-4BCE-82EA-7F71C31A2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83c4e5ee-5eea-4e8c-8b50-726738bccb6e"/>
    <ds:schemaRef ds:uri="http://purl.org/dc/dcmitype/"/>
    <ds:schemaRef ds:uri="http://purl.org/dc/terms/"/>
    <ds:schemaRef ds:uri="http://www.w3.org/XML/1998/namespace"/>
    <ds:schemaRef ds:uri="fa6a9aea-fb0f-4ddd-aff8-712634b7d5fe"/>
    <ds:schemaRef ds:uri="d16efad5-0601-4cf0-b7c2-89968258c777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10801</TotalTime>
  <Words>694</Words>
  <Application>Microsoft Office PowerPoint</Application>
  <PresentationFormat>On-screen Show (4:3)</PresentationFormat>
  <Paragraphs>78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Source Sans Pro</vt:lpstr>
      <vt:lpstr>Source Sans Pro SemiBold</vt:lpstr>
      <vt:lpstr>5_Custom Design</vt:lpstr>
      <vt:lpstr>2_Custom Design</vt:lpstr>
      <vt:lpstr>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Male Circumcision</vt:lpstr>
      <vt:lpstr>PowerPoint Presentation</vt:lpstr>
      <vt:lpstr>Knowledge about HIV Prevention  among Young People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3</cp:revision>
  <dcterms:created xsi:type="dcterms:W3CDTF">2022-12-05T19:39:34Z</dcterms:created>
  <dcterms:modified xsi:type="dcterms:W3CDTF">2023-09-12T17:39:41Z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45e3edd2-1d34-4c5b-91cd-c67cf41904fc</vt:lpwstr>
  </property>
  <property fmtid="{D5CDD505-2E9C-101B-9397-08002B2CF9AE}" pid="4" name="MediaServiceImageTags">
    <vt:lpwstr/>
  </property>
  <property fmtid="{D5CDD505-2E9C-101B-9397-08002B2CF9AE}" pid="5" name="ComplianceAssetId">
    <vt:lpwstr/>
  </property>
  <property fmtid="{D5CDD505-2E9C-101B-9397-08002B2CF9AE}" pid="6" name="TriggerFlowInfo">
    <vt:lpwstr/>
  </property>
  <property fmtid="{D5CDD505-2E9C-101B-9397-08002B2CF9AE}" pid="7" name="_ExtendedDescription">
    <vt:lpwstr/>
  </property>
  <property fmtid="{D5CDD505-2E9C-101B-9397-08002B2CF9AE}" pid="8" name="Order">
    <vt:r8>203800</vt:r8>
  </property>
</Properties>
</file>