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29"/>
  </p:notesMasterIdLst>
  <p:handoutMasterIdLst>
    <p:handoutMasterId r:id="rId30"/>
  </p:handoutMasterIdLst>
  <p:sldIdLst>
    <p:sldId id="256" r:id="rId8"/>
    <p:sldId id="260" r:id="rId9"/>
    <p:sldId id="326" r:id="rId10"/>
    <p:sldId id="288" r:id="rId11"/>
    <p:sldId id="262" r:id="rId12"/>
    <p:sldId id="334" r:id="rId13"/>
    <p:sldId id="327" r:id="rId14"/>
    <p:sldId id="328" r:id="rId15"/>
    <p:sldId id="329" r:id="rId16"/>
    <p:sldId id="330" r:id="rId17"/>
    <p:sldId id="331" r:id="rId18"/>
    <p:sldId id="332" r:id="rId19"/>
    <p:sldId id="335" r:id="rId20"/>
    <p:sldId id="336" r:id="rId21"/>
    <p:sldId id="333" r:id="rId22"/>
    <p:sldId id="305" r:id="rId23"/>
    <p:sldId id="337" r:id="rId24"/>
    <p:sldId id="338" r:id="rId25"/>
    <p:sldId id="339" r:id="rId26"/>
    <p:sldId id="298" r:id="rId27"/>
    <p:sldId id="28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C592E3B0-D0D5-FB59-2D87-1A7CBC8DE0F2}" name="Hanner, Olsen" initials="HO" userId="S::61097@icf.com::8f966b24-7479-4073-89bd-2f70180eddce" providerId="AD"/>
  <p188:author id="{BF7B8BD6-50AC-C52B-268A-2583488B6E8F}" name="Zachary, Blake" initials="BZ" userId="S::23184@icf.com::0bdc2457-2c50-48ce-9822-0764288e9642"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444"/>
    <a:srgbClr val="A5C7A3"/>
    <a:srgbClr val="E8F0E7"/>
    <a:srgbClr val="009DDA"/>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4F0981-52AA-43AA-8D09-0EEB41CF4A0D}" v="62" dt="2023-08-18T16:13:22.3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659" autoAdjust="0"/>
  </p:normalViewPr>
  <p:slideViewPr>
    <p:cSldViewPr snapToGrid="0">
      <p:cViewPr varScale="1">
        <p:scale>
          <a:sx n="127" d="100"/>
          <a:sy n="127" d="100"/>
        </p:scale>
        <p:origin x="2706" y="12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chary, Blake" userId="0bdc2457-2c50-48ce-9822-0764288e9642" providerId="ADAL" clId="{466E3D10-B592-481B-970D-096CE49FDB28}"/>
    <pc:docChg chg="addSld delSld modSld">
      <pc:chgData name="Zachary, Blake" userId="0bdc2457-2c50-48ce-9822-0764288e9642" providerId="ADAL" clId="{466E3D10-B592-481B-970D-096CE49FDB28}" dt="2023-07-11T14:56:35.626" v="20" actId="47"/>
      <pc:docMkLst>
        <pc:docMk/>
      </pc:docMkLst>
      <pc:sldChg chg="modSp add del mod">
        <pc:chgData name="Zachary, Blake" userId="0bdc2457-2c50-48ce-9822-0764288e9642" providerId="ADAL" clId="{466E3D10-B592-481B-970D-096CE49FDB28}" dt="2023-07-11T14:56:35.626" v="20" actId="47"/>
        <pc:sldMkLst>
          <pc:docMk/>
          <pc:sldMk cId="1570619246" sldId="340"/>
        </pc:sldMkLst>
        <pc:graphicFrameChg chg="mod">
          <ac:chgData name="Zachary, Blake" userId="0bdc2457-2c50-48ce-9822-0764288e9642" providerId="ADAL" clId="{466E3D10-B592-481B-970D-096CE49FDB28}" dt="2023-07-11T14:55:47.339" v="19"/>
          <ac:graphicFrameMkLst>
            <pc:docMk/>
            <pc:sldMk cId="1570619246" sldId="340"/>
            <ac:graphicFrameMk id="8" creationId="{A25666F9-CCA3-9D59-B863-99CA3EC76DEB}"/>
          </ac:graphicFrameMkLst>
        </pc:graphicFrameChg>
      </pc:sldChg>
    </pc:docChg>
  </pc:docChgLst>
  <pc:docChgLst>
    <pc:chgData name="Hanner, Olsen" userId="8f966b24-7479-4073-89bd-2f70180eddce" providerId="ADAL" clId="{904C2CF6-8FB3-4764-8D4C-A4B604D705F4}"/>
    <pc:docChg chg="undo custSel addSld delSld modSld">
      <pc:chgData name="Hanner, Olsen" userId="8f966b24-7479-4073-89bd-2f70180eddce" providerId="ADAL" clId="{904C2CF6-8FB3-4764-8D4C-A4B604D705F4}" dt="2023-07-14T18:32:23.429" v="478" actId="1076"/>
      <pc:docMkLst>
        <pc:docMk/>
      </pc:docMkLst>
      <pc:sldChg chg="modSp mod">
        <pc:chgData name="Hanner, Olsen" userId="8f966b24-7479-4073-89bd-2f70180eddce" providerId="ADAL" clId="{904C2CF6-8FB3-4764-8D4C-A4B604D705F4}" dt="2023-07-12T13:06:59.322" v="134" actId="1076"/>
        <pc:sldMkLst>
          <pc:docMk/>
          <pc:sldMk cId="1428788921" sldId="262"/>
        </pc:sldMkLst>
        <pc:spChg chg="mod">
          <ac:chgData name="Hanner, Olsen" userId="8f966b24-7479-4073-89bd-2f70180eddce" providerId="ADAL" clId="{904C2CF6-8FB3-4764-8D4C-A4B604D705F4}" dt="2023-07-12T13:06:55.074" v="133" actId="1076"/>
          <ac:spMkLst>
            <pc:docMk/>
            <pc:sldMk cId="1428788921" sldId="262"/>
            <ac:spMk id="11" creationId="{B854967F-8043-B86D-C735-482989D83C1E}"/>
          </ac:spMkLst>
        </pc:spChg>
        <pc:spChg chg="mod">
          <ac:chgData name="Hanner, Olsen" userId="8f966b24-7479-4073-89bd-2f70180eddce" providerId="ADAL" clId="{904C2CF6-8FB3-4764-8D4C-A4B604D705F4}" dt="2023-07-12T13:06:49.252" v="131" actId="1076"/>
          <ac:spMkLst>
            <pc:docMk/>
            <pc:sldMk cId="1428788921" sldId="262"/>
            <ac:spMk id="12" creationId="{3862842A-EAC4-C115-2F36-83D77BEE1E0E}"/>
          </ac:spMkLst>
        </pc:spChg>
        <pc:spChg chg="mod">
          <ac:chgData name="Hanner, Olsen" userId="8f966b24-7479-4073-89bd-2f70180eddce" providerId="ADAL" clId="{904C2CF6-8FB3-4764-8D4C-A4B604D705F4}" dt="2023-07-12T13:06:59.322" v="134" actId="1076"/>
          <ac:spMkLst>
            <pc:docMk/>
            <pc:sldMk cId="1428788921" sldId="262"/>
            <ac:spMk id="17" creationId="{B5138D57-81A7-9062-3037-7FA0E56333ED}"/>
          </ac:spMkLst>
        </pc:spChg>
        <pc:graphicFrameChg chg="mod">
          <ac:chgData name="Hanner, Olsen" userId="8f966b24-7479-4073-89bd-2f70180eddce" providerId="ADAL" clId="{904C2CF6-8FB3-4764-8D4C-A4B604D705F4}" dt="2023-07-12T13:05:51.012" v="127"/>
          <ac:graphicFrameMkLst>
            <pc:docMk/>
            <pc:sldMk cId="1428788921" sldId="262"/>
            <ac:graphicFrameMk id="8" creationId="{A25666F9-CCA3-9D59-B863-99CA3EC76DEB}"/>
          </ac:graphicFrameMkLst>
        </pc:graphicFrameChg>
      </pc:sldChg>
      <pc:sldChg chg="del">
        <pc:chgData name="Hanner, Olsen" userId="8f966b24-7479-4073-89bd-2f70180eddce" providerId="ADAL" clId="{904C2CF6-8FB3-4764-8D4C-A4B604D705F4}" dt="2023-07-14T18:08:24.013" v="201" actId="47"/>
        <pc:sldMkLst>
          <pc:docMk/>
          <pc:sldMk cId="317324267" sldId="299"/>
        </pc:sldMkLst>
      </pc:sldChg>
      <pc:sldChg chg="addSp delSp modSp mod">
        <pc:chgData name="Hanner, Olsen" userId="8f966b24-7479-4073-89bd-2f70180eddce" providerId="ADAL" clId="{904C2CF6-8FB3-4764-8D4C-A4B604D705F4}" dt="2023-07-12T13:10:53.927" v="157" actId="478"/>
        <pc:sldMkLst>
          <pc:docMk/>
          <pc:sldMk cId="999049329" sldId="305"/>
        </pc:sldMkLst>
        <pc:picChg chg="add del mod">
          <ac:chgData name="Hanner, Olsen" userId="8f966b24-7479-4073-89bd-2f70180eddce" providerId="ADAL" clId="{904C2CF6-8FB3-4764-8D4C-A4B604D705F4}" dt="2023-07-12T13:10:53.927" v="157" actId="478"/>
          <ac:picMkLst>
            <pc:docMk/>
            <pc:sldMk cId="999049329" sldId="305"/>
            <ac:picMk id="2" creationId="{BD3676D8-9A38-2711-EE73-F26337377182}"/>
          </ac:picMkLst>
        </pc:picChg>
      </pc:sldChg>
      <pc:sldChg chg="addSp delSp modSp mod modCm">
        <pc:chgData name="Hanner, Olsen" userId="8f966b24-7479-4073-89bd-2f70180eddce" providerId="ADAL" clId="{904C2CF6-8FB3-4764-8D4C-A4B604D705F4}" dt="2023-07-12T13:09:57.172" v="153"/>
        <pc:sldMkLst>
          <pc:docMk/>
          <pc:sldMk cId="35566594" sldId="330"/>
        </pc:sldMkLst>
        <pc:spChg chg="add mod">
          <ac:chgData name="Hanner, Olsen" userId="8f966b24-7479-4073-89bd-2f70180eddce" providerId="ADAL" clId="{904C2CF6-8FB3-4764-8D4C-A4B604D705F4}" dt="2023-07-12T13:09:38.721" v="152" actId="20577"/>
          <ac:spMkLst>
            <pc:docMk/>
            <pc:sldMk cId="35566594" sldId="330"/>
            <ac:spMk id="4" creationId="{39DB9D93-CAE7-D6DE-ED3A-B0F8FDDA283E}"/>
          </ac:spMkLst>
        </pc:spChg>
        <pc:spChg chg="del mod">
          <ac:chgData name="Hanner, Olsen" userId="8f966b24-7479-4073-89bd-2f70180eddce" providerId="ADAL" clId="{904C2CF6-8FB3-4764-8D4C-A4B604D705F4}" dt="2023-07-12T13:08:46.311" v="136" actId="478"/>
          <ac:spMkLst>
            <pc:docMk/>
            <pc:sldMk cId="35566594" sldId="330"/>
            <ac:spMk id="13" creationId="{4E2A267C-1713-E2C1-1C2E-B7E5380FC8E2}"/>
          </ac:spMkLst>
        </pc:spChg>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904C2CF6-8FB3-4764-8D4C-A4B604D705F4}" dt="2023-07-12T13:09:57.172" v="153"/>
              <pc2:cmMkLst xmlns:pc2="http://schemas.microsoft.com/office/powerpoint/2019/9/main/command">
                <pc:docMk/>
                <pc:sldMk cId="35566594" sldId="330"/>
                <pc2:cmMk id="{5045ED14-97D8-4BA0-A6E4-D44979CEC4BC}"/>
              </pc2:cmMkLst>
            </pc226:cmChg>
          </p:ext>
        </pc:extLst>
      </pc:sldChg>
      <pc:sldChg chg="modCm">
        <pc:chgData name="Hanner, Olsen" userId="8f966b24-7479-4073-89bd-2f70180eddce" providerId="ADAL" clId="{904C2CF6-8FB3-4764-8D4C-A4B604D705F4}" dt="2023-07-12T13:10:04.263" v="154"/>
        <pc:sldMkLst>
          <pc:docMk/>
          <pc:sldMk cId="3322161009" sldId="331"/>
        </pc:sldMkLst>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904C2CF6-8FB3-4764-8D4C-A4B604D705F4}" dt="2023-07-12T13:10:04.263" v="154"/>
              <pc2:cmMkLst xmlns:pc2="http://schemas.microsoft.com/office/powerpoint/2019/9/main/command">
                <pc:docMk/>
                <pc:sldMk cId="3322161009" sldId="331"/>
                <pc2:cmMk id="{AB938B7F-58DA-4217-B6FC-CEFFCE6872A2}"/>
              </pc2:cmMkLst>
            </pc226:cmChg>
          </p:ext>
        </pc:extLst>
      </pc:sldChg>
      <pc:sldChg chg="addSp delSp modSp new mod modNotesTx">
        <pc:chgData name="Hanner, Olsen" userId="8f966b24-7479-4073-89bd-2f70180eddce" providerId="ADAL" clId="{904C2CF6-8FB3-4764-8D4C-A4B604D705F4}" dt="2023-07-14T18:32:23.429" v="478" actId="1076"/>
        <pc:sldMkLst>
          <pc:docMk/>
          <pc:sldMk cId="1189337707" sldId="340"/>
        </pc:sldMkLst>
        <pc:spChg chg="del">
          <ac:chgData name="Hanner, Olsen" userId="8f966b24-7479-4073-89bd-2f70180eddce" providerId="ADAL" clId="{904C2CF6-8FB3-4764-8D4C-A4B604D705F4}" dt="2023-07-14T18:01:36.863" v="163" actId="478"/>
          <ac:spMkLst>
            <pc:docMk/>
            <pc:sldMk cId="1189337707" sldId="340"/>
            <ac:spMk id="2" creationId="{E8DE66F9-E12D-6F82-C351-681B6F21122D}"/>
          </ac:spMkLst>
        </pc:spChg>
        <pc:spChg chg="del">
          <ac:chgData name="Hanner, Olsen" userId="8f966b24-7479-4073-89bd-2f70180eddce" providerId="ADAL" clId="{904C2CF6-8FB3-4764-8D4C-A4B604D705F4}" dt="2023-07-14T18:01:35.557" v="162" actId="478"/>
          <ac:spMkLst>
            <pc:docMk/>
            <pc:sldMk cId="1189337707" sldId="340"/>
            <ac:spMk id="3" creationId="{6C4D6DCE-B807-394A-4842-5F5F35FA2B34}"/>
          </ac:spMkLst>
        </pc:spChg>
        <pc:spChg chg="add del mod">
          <ac:chgData name="Hanner, Olsen" userId="8f966b24-7479-4073-89bd-2f70180eddce" providerId="ADAL" clId="{904C2CF6-8FB3-4764-8D4C-A4B604D705F4}" dt="2023-07-14T18:02:02.443" v="165"/>
          <ac:spMkLst>
            <pc:docMk/>
            <pc:sldMk cId="1189337707" sldId="340"/>
            <ac:spMk id="4" creationId="{27652BD1-023F-6AD9-B982-C86429C8BD57}"/>
          </ac:spMkLst>
        </pc:spChg>
        <pc:spChg chg="add del mod">
          <ac:chgData name="Hanner, Olsen" userId="8f966b24-7479-4073-89bd-2f70180eddce" providerId="ADAL" clId="{904C2CF6-8FB3-4764-8D4C-A4B604D705F4}" dt="2023-07-14T18:02:02.443" v="165"/>
          <ac:spMkLst>
            <pc:docMk/>
            <pc:sldMk cId="1189337707" sldId="340"/>
            <ac:spMk id="5" creationId="{9FECCCE5-7057-D99D-ACF9-89B6687C5B60}"/>
          </ac:spMkLst>
        </pc:spChg>
        <pc:spChg chg="add del mod">
          <ac:chgData name="Hanner, Olsen" userId="8f966b24-7479-4073-89bd-2f70180eddce" providerId="ADAL" clId="{904C2CF6-8FB3-4764-8D4C-A4B604D705F4}" dt="2023-07-14T18:02:02.443" v="165"/>
          <ac:spMkLst>
            <pc:docMk/>
            <pc:sldMk cId="1189337707" sldId="340"/>
            <ac:spMk id="6" creationId="{511256E3-FD96-576A-1234-2AFA0B4FCD0A}"/>
          </ac:spMkLst>
        </pc:spChg>
        <pc:spChg chg="add del mod">
          <ac:chgData name="Hanner, Olsen" userId="8f966b24-7479-4073-89bd-2f70180eddce" providerId="ADAL" clId="{904C2CF6-8FB3-4764-8D4C-A4B604D705F4}" dt="2023-07-14T18:02:02.443" v="165"/>
          <ac:spMkLst>
            <pc:docMk/>
            <pc:sldMk cId="1189337707" sldId="340"/>
            <ac:spMk id="7" creationId="{866D6578-9815-C302-9EA4-4D25445C3EC2}"/>
          </ac:spMkLst>
        </pc:spChg>
        <pc:spChg chg="add del mod">
          <ac:chgData name="Hanner, Olsen" userId="8f966b24-7479-4073-89bd-2f70180eddce" providerId="ADAL" clId="{904C2CF6-8FB3-4764-8D4C-A4B604D705F4}" dt="2023-07-14T18:02:02.443" v="165"/>
          <ac:spMkLst>
            <pc:docMk/>
            <pc:sldMk cId="1189337707" sldId="340"/>
            <ac:spMk id="8" creationId="{FB040A09-A5E7-1D08-3919-425BF634058D}"/>
          </ac:spMkLst>
        </pc:spChg>
        <pc:spChg chg="add del mod">
          <ac:chgData name="Hanner, Olsen" userId="8f966b24-7479-4073-89bd-2f70180eddce" providerId="ADAL" clId="{904C2CF6-8FB3-4764-8D4C-A4B604D705F4}" dt="2023-07-14T18:02:02.443" v="165"/>
          <ac:spMkLst>
            <pc:docMk/>
            <pc:sldMk cId="1189337707" sldId="340"/>
            <ac:spMk id="9" creationId="{4D5B4257-06B4-ED1D-25EA-CBC655770F51}"/>
          </ac:spMkLst>
        </pc:spChg>
        <pc:spChg chg="add del mod">
          <ac:chgData name="Hanner, Olsen" userId="8f966b24-7479-4073-89bd-2f70180eddce" providerId="ADAL" clId="{904C2CF6-8FB3-4764-8D4C-A4B604D705F4}" dt="2023-07-14T18:02:02.443" v="165"/>
          <ac:spMkLst>
            <pc:docMk/>
            <pc:sldMk cId="1189337707" sldId="340"/>
            <ac:spMk id="10" creationId="{A99BBDFF-938D-4E12-BD62-793569A1E89D}"/>
          </ac:spMkLst>
        </pc:spChg>
        <pc:spChg chg="add del mod">
          <ac:chgData name="Hanner, Olsen" userId="8f966b24-7479-4073-89bd-2f70180eddce" providerId="ADAL" clId="{904C2CF6-8FB3-4764-8D4C-A4B604D705F4}" dt="2023-07-14T18:02:02.443" v="165"/>
          <ac:spMkLst>
            <pc:docMk/>
            <pc:sldMk cId="1189337707" sldId="340"/>
            <ac:spMk id="11" creationId="{8976F2E0-B7F9-B7AE-469F-8213AA5085F0}"/>
          </ac:spMkLst>
        </pc:spChg>
        <pc:spChg chg="add del mod">
          <ac:chgData name="Hanner, Olsen" userId="8f966b24-7479-4073-89bd-2f70180eddce" providerId="ADAL" clId="{904C2CF6-8FB3-4764-8D4C-A4B604D705F4}" dt="2023-07-14T18:02:02.443" v="165"/>
          <ac:spMkLst>
            <pc:docMk/>
            <pc:sldMk cId="1189337707" sldId="340"/>
            <ac:spMk id="12" creationId="{3F9B793D-8534-A33A-3D36-9395A72EA279}"/>
          </ac:spMkLst>
        </pc:spChg>
        <pc:spChg chg="add del mod">
          <ac:chgData name="Hanner, Olsen" userId="8f966b24-7479-4073-89bd-2f70180eddce" providerId="ADAL" clId="{904C2CF6-8FB3-4764-8D4C-A4B604D705F4}" dt="2023-07-14T18:02:02.443" v="165"/>
          <ac:spMkLst>
            <pc:docMk/>
            <pc:sldMk cId="1189337707" sldId="340"/>
            <ac:spMk id="13" creationId="{8F2C2F2E-7585-B4A1-A924-DC36D0FB3A19}"/>
          </ac:spMkLst>
        </pc:spChg>
        <pc:spChg chg="add del mod">
          <ac:chgData name="Hanner, Olsen" userId="8f966b24-7479-4073-89bd-2f70180eddce" providerId="ADAL" clId="{904C2CF6-8FB3-4764-8D4C-A4B604D705F4}" dt="2023-07-14T18:02:02.443" v="165"/>
          <ac:spMkLst>
            <pc:docMk/>
            <pc:sldMk cId="1189337707" sldId="340"/>
            <ac:spMk id="14" creationId="{C646385F-88C1-7DB5-A9E2-A434D1F82461}"/>
          </ac:spMkLst>
        </pc:spChg>
        <pc:spChg chg="add del mod">
          <ac:chgData name="Hanner, Olsen" userId="8f966b24-7479-4073-89bd-2f70180eddce" providerId="ADAL" clId="{904C2CF6-8FB3-4764-8D4C-A4B604D705F4}" dt="2023-07-14T18:02:02.443" v="165"/>
          <ac:spMkLst>
            <pc:docMk/>
            <pc:sldMk cId="1189337707" sldId="340"/>
            <ac:spMk id="15" creationId="{4FBA6750-2C5B-D74C-CA7F-CC85DE947580}"/>
          </ac:spMkLst>
        </pc:spChg>
        <pc:spChg chg="add del mod">
          <ac:chgData name="Hanner, Olsen" userId="8f966b24-7479-4073-89bd-2f70180eddce" providerId="ADAL" clId="{904C2CF6-8FB3-4764-8D4C-A4B604D705F4}" dt="2023-07-14T18:02:02.443" v="165"/>
          <ac:spMkLst>
            <pc:docMk/>
            <pc:sldMk cId="1189337707" sldId="340"/>
            <ac:spMk id="16" creationId="{2DB4ABCD-2EAE-7ED2-3431-A75D3475C487}"/>
          </ac:spMkLst>
        </pc:spChg>
        <pc:spChg chg="add del mod">
          <ac:chgData name="Hanner, Olsen" userId="8f966b24-7479-4073-89bd-2f70180eddce" providerId="ADAL" clId="{904C2CF6-8FB3-4764-8D4C-A4B604D705F4}" dt="2023-07-14T18:02:02.443" v="165"/>
          <ac:spMkLst>
            <pc:docMk/>
            <pc:sldMk cId="1189337707" sldId="340"/>
            <ac:spMk id="17" creationId="{B5EC3738-352A-459D-277B-63BC831051DF}"/>
          </ac:spMkLst>
        </pc:spChg>
        <pc:spChg chg="add del mod">
          <ac:chgData name="Hanner, Olsen" userId="8f966b24-7479-4073-89bd-2f70180eddce" providerId="ADAL" clId="{904C2CF6-8FB3-4764-8D4C-A4B604D705F4}" dt="2023-07-14T18:02:02.443" v="165"/>
          <ac:spMkLst>
            <pc:docMk/>
            <pc:sldMk cId="1189337707" sldId="340"/>
            <ac:spMk id="18" creationId="{195CD22F-03B8-B056-60DB-AC19568E1A48}"/>
          </ac:spMkLst>
        </pc:spChg>
        <pc:spChg chg="add del mod">
          <ac:chgData name="Hanner, Olsen" userId="8f966b24-7479-4073-89bd-2f70180eddce" providerId="ADAL" clId="{904C2CF6-8FB3-4764-8D4C-A4B604D705F4}" dt="2023-07-14T18:02:02.443" v="165"/>
          <ac:spMkLst>
            <pc:docMk/>
            <pc:sldMk cId="1189337707" sldId="340"/>
            <ac:spMk id="19" creationId="{FE6152FD-A41E-41E9-EE96-3C9F59928156}"/>
          </ac:spMkLst>
        </pc:spChg>
        <pc:spChg chg="add del mod">
          <ac:chgData name="Hanner, Olsen" userId="8f966b24-7479-4073-89bd-2f70180eddce" providerId="ADAL" clId="{904C2CF6-8FB3-4764-8D4C-A4B604D705F4}" dt="2023-07-14T18:02:02.443" v="165"/>
          <ac:spMkLst>
            <pc:docMk/>
            <pc:sldMk cId="1189337707" sldId="340"/>
            <ac:spMk id="20" creationId="{D2C07A5C-1239-807B-1262-CA279CE9DDF0}"/>
          </ac:spMkLst>
        </pc:spChg>
        <pc:spChg chg="add del mod">
          <ac:chgData name="Hanner, Olsen" userId="8f966b24-7479-4073-89bd-2f70180eddce" providerId="ADAL" clId="{904C2CF6-8FB3-4764-8D4C-A4B604D705F4}" dt="2023-07-14T18:02:02.443" v="165"/>
          <ac:spMkLst>
            <pc:docMk/>
            <pc:sldMk cId="1189337707" sldId="340"/>
            <ac:spMk id="21" creationId="{D762CB25-5CE3-CDCC-75F9-6E6A4F9CD9F9}"/>
          </ac:spMkLst>
        </pc:spChg>
        <pc:spChg chg="add del mod">
          <ac:chgData name="Hanner, Olsen" userId="8f966b24-7479-4073-89bd-2f70180eddce" providerId="ADAL" clId="{904C2CF6-8FB3-4764-8D4C-A4B604D705F4}" dt="2023-07-14T18:02:02.443" v="165"/>
          <ac:spMkLst>
            <pc:docMk/>
            <pc:sldMk cId="1189337707" sldId="340"/>
            <ac:spMk id="22" creationId="{636ED196-AB39-B5ED-7C9A-D20B51A74301}"/>
          </ac:spMkLst>
        </pc:spChg>
        <pc:spChg chg="add del mod">
          <ac:chgData name="Hanner, Olsen" userId="8f966b24-7479-4073-89bd-2f70180eddce" providerId="ADAL" clId="{904C2CF6-8FB3-4764-8D4C-A4B604D705F4}" dt="2023-07-14T18:02:02.443" v="165"/>
          <ac:spMkLst>
            <pc:docMk/>
            <pc:sldMk cId="1189337707" sldId="340"/>
            <ac:spMk id="23" creationId="{87410ED3-5E20-386A-FD1B-418DA53D4C1D}"/>
          </ac:spMkLst>
        </pc:spChg>
        <pc:spChg chg="add del mod">
          <ac:chgData name="Hanner, Olsen" userId="8f966b24-7479-4073-89bd-2f70180eddce" providerId="ADAL" clId="{904C2CF6-8FB3-4764-8D4C-A4B604D705F4}" dt="2023-07-14T18:02:02.443" v="165"/>
          <ac:spMkLst>
            <pc:docMk/>
            <pc:sldMk cId="1189337707" sldId="340"/>
            <ac:spMk id="24" creationId="{313A42A7-8BC1-810B-B26E-CF15C068BE8F}"/>
          </ac:spMkLst>
        </pc:spChg>
        <pc:spChg chg="add del mod">
          <ac:chgData name="Hanner, Olsen" userId="8f966b24-7479-4073-89bd-2f70180eddce" providerId="ADAL" clId="{904C2CF6-8FB3-4764-8D4C-A4B604D705F4}" dt="2023-07-14T18:02:02.443" v="165"/>
          <ac:spMkLst>
            <pc:docMk/>
            <pc:sldMk cId="1189337707" sldId="340"/>
            <ac:spMk id="25" creationId="{534E68E0-D85E-64AF-630C-264FDB0B5FA0}"/>
          </ac:spMkLst>
        </pc:spChg>
        <pc:spChg chg="add del mod">
          <ac:chgData name="Hanner, Olsen" userId="8f966b24-7479-4073-89bd-2f70180eddce" providerId="ADAL" clId="{904C2CF6-8FB3-4764-8D4C-A4B604D705F4}" dt="2023-07-14T18:02:02.443" v="165"/>
          <ac:spMkLst>
            <pc:docMk/>
            <pc:sldMk cId="1189337707" sldId="340"/>
            <ac:spMk id="26" creationId="{11A4CF24-5CB6-67F5-6670-BC3E8308D7AE}"/>
          </ac:spMkLst>
        </pc:spChg>
        <pc:spChg chg="add del mod">
          <ac:chgData name="Hanner, Olsen" userId="8f966b24-7479-4073-89bd-2f70180eddce" providerId="ADAL" clId="{904C2CF6-8FB3-4764-8D4C-A4B604D705F4}" dt="2023-07-14T18:02:02.443" v="165"/>
          <ac:spMkLst>
            <pc:docMk/>
            <pc:sldMk cId="1189337707" sldId="340"/>
            <ac:spMk id="27" creationId="{3DC2FB89-1D19-24F2-3539-5432F542DF95}"/>
          </ac:spMkLst>
        </pc:spChg>
        <pc:spChg chg="add del mod">
          <ac:chgData name="Hanner, Olsen" userId="8f966b24-7479-4073-89bd-2f70180eddce" providerId="ADAL" clId="{904C2CF6-8FB3-4764-8D4C-A4B604D705F4}" dt="2023-07-14T18:02:02.443" v="165"/>
          <ac:spMkLst>
            <pc:docMk/>
            <pc:sldMk cId="1189337707" sldId="340"/>
            <ac:spMk id="28" creationId="{9BF56126-F4ED-EA4C-3AC1-9814E72A2BBE}"/>
          </ac:spMkLst>
        </pc:spChg>
        <pc:spChg chg="add del mod">
          <ac:chgData name="Hanner, Olsen" userId="8f966b24-7479-4073-89bd-2f70180eddce" providerId="ADAL" clId="{904C2CF6-8FB3-4764-8D4C-A4B604D705F4}" dt="2023-07-14T18:02:02.443" v="165"/>
          <ac:spMkLst>
            <pc:docMk/>
            <pc:sldMk cId="1189337707" sldId="340"/>
            <ac:spMk id="29" creationId="{F48B4886-B909-F946-EED9-E2C662E2CDB9}"/>
          </ac:spMkLst>
        </pc:spChg>
        <pc:spChg chg="add del mod">
          <ac:chgData name="Hanner, Olsen" userId="8f966b24-7479-4073-89bd-2f70180eddce" providerId="ADAL" clId="{904C2CF6-8FB3-4764-8D4C-A4B604D705F4}" dt="2023-07-14T18:02:02.443" v="165"/>
          <ac:spMkLst>
            <pc:docMk/>
            <pc:sldMk cId="1189337707" sldId="340"/>
            <ac:spMk id="30" creationId="{4AEC4B65-C155-ADE5-E22E-CB45F4D349AD}"/>
          </ac:spMkLst>
        </pc:spChg>
        <pc:spChg chg="add del mod">
          <ac:chgData name="Hanner, Olsen" userId="8f966b24-7479-4073-89bd-2f70180eddce" providerId="ADAL" clId="{904C2CF6-8FB3-4764-8D4C-A4B604D705F4}" dt="2023-07-14T18:02:02.443" v="165"/>
          <ac:spMkLst>
            <pc:docMk/>
            <pc:sldMk cId="1189337707" sldId="340"/>
            <ac:spMk id="31" creationId="{F78E5460-7BF3-C3E3-6230-17AA13ABFF14}"/>
          </ac:spMkLst>
        </pc:spChg>
        <pc:spChg chg="add del mod">
          <ac:chgData name="Hanner, Olsen" userId="8f966b24-7479-4073-89bd-2f70180eddce" providerId="ADAL" clId="{904C2CF6-8FB3-4764-8D4C-A4B604D705F4}" dt="2023-07-14T18:02:02.443" v="165"/>
          <ac:spMkLst>
            <pc:docMk/>
            <pc:sldMk cId="1189337707" sldId="340"/>
            <ac:spMk id="32" creationId="{48DE8E9C-E75B-F493-4663-E13F2805189F}"/>
          </ac:spMkLst>
        </pc:spChg>
        <pc:spChg chg="add del mod">
          <ac:chgData name="Hanner, Olsen" userId="8f966b24-7479-4073-89bd-2f70180eddce" providerId="ADAL" clId="{904C2CF6-8FB3-4764-8D4C-A4B604D705F4}" dt="2023-07-14T18:02:02.443" v="165"/>
          <ac:spMkLst>
            <pc:docMk/>
            <pc:sldMk cId="1189337707" sldId="340"/>
            <ac:spMk id="33" creationId="{789B4BEC-C55A-22C6-ACB7-76E11E01B5C6}"/>
          </ac:spMkLst>
        </pc:spChg>
        <pc:spChg chg="add del mod">
          <ac:chgData name="Hanner, Olsen" userId="8f966b24-7479-4073-89bd-2f70180eddce" providerId="ADAL" clId="{904C2CF6-8FB3-4764-8D4C-A4B604D705F4}" dt="2023-07-14T18:02:02.443" v="165"/>
          <ac:spMkLst>
            <pc:docMk/>
            <pc:sldMk cId="1189337707" sldId="340"/>
            <ac:spMk id="36" creationId="{23839CDC-3BC2-AA63-4900-F22B14082288}"/>
          </ac:spMkLst>
        </pc:spChg>
        <pc:spChg chg="add mod">
          <ac:chgData name="Hanner, Olsen" userId="8f966b24-7479-4073-89bd-2f70180eddce" providerId="ADAL" clId="{904C2CF6-8FB3-4764-8D4C-A4B604D705F4}" dt="2023-07-14T18:02:20.266" v="166"/>
          <ac:spMkLst>
            <pc:docMk/>
            <pc:sldMk cId="1189337707" sldId="340"/>
            <ac:spMk id="43" creationId="{BF11610A-B522-3FA5-BE39-9FE117814C93}"/>
          </ac:spMkLst>
        </pc:spChg>
        <pc:spChg chg="mod">
          <ac:chgData name="Hanner, Olsen" userId="8f966b24-7479-4073-89bd-2f70180eddce" providerId="ADAL" clId="{904C2CF6-8FB3-4764-8D4C-A4B604D705F4}" dt="2023-07-14T18:25:17.642" v="432" actId="207"/>
          <ac:spMkLst>
            <pc:docMk/>
            <pc:sldMk cId="1189337707" sldId="340"/>
            <ac:spMk id="45" creationId="{C20E901E-AD0C-5B73-6D42-86EC86CE0139}"/>
          </ac:spMkLst>
        </pc:spChg>
        <pc:spChg chg="mod">
          <ac:chgData name="Hanner, Olsen" userId="8f966b24-7479-4073-89bd-2f70180eddce" providerId="ADAL" clId="{904C2CF6-8FB3-4764-8D4C-A4B604D705F4}" dt="2023-07-14T18:02:20.266" v="166"/>
          <ac:spMkLst>
            <pc:docMk/>
            <pc:sldMk cId="1189337707" sldId="340"/>
            <ac:spMk id="46" creationId="{5571E88E-5DA2-B716-2E8B-47A4B25CE390}"/>
          </ac:spMkLst>
        </pc:spChg>
        <pc:spChg chg="mod">
          <ac:chgData name="Hanner, Olsen" userId="8f966b24-7479-4073-89bd-2f70180eddce" providerId="ADAL" clId="{904C2CF6-8FB3-4764-8D4C-A4B604D705F4}" dt="2023-07-14T18:02:20.266" v="166"/>
          <ac:spMkLst>
            <pc:docMk/>
            <pc:sldMk cId="1189337707" sldId="340"/>
            <ac:spMk id="47" creationId="{C06A0E87-12D2-7E12-F1BA-2A6296AA652F}"/>
          </ac:spMkLst>
        </pc:spChg>
        <pc:spChg chg="mod">
          <ac:chgData name="Hanner, Olsen" userId="8f966b24-7479-4073-89bd-2f70180eddce" providerId="ADAL" clId="{904C2CF6-8FB3-4764-8D4C-A4B604D705F4}" dt="2023-07-14T18:25:49.569" v="435" actId="207"/>
          <ac:spMkLst>
            <pc:docMk/>
            <pc:sldMk cId="1189337707" sldId="340"/>
            <ac:spMk id="48" creationId="{B806619E-B0A0-3494-C300-A3EC67E64310}"/>
          </ac:spMkLst>
        </pc:spChg>
        <pc:spChg chg="mod">
          <ac:chgData name="Hanner, Olsen" userId="8f966b24-7479-4073-89bd-2f70180eddce" providerId="ADAL" clId="{904C2CF6-8FB3-4764-8D4C-A4B604D705F4}" dt="2023-07-14T18:30:42.068" v="462" actId="207"/>
          <ac:spMkLst>
            <pc:docMk/>
            <pc:sldMk cId="1189337707" sldId="340"/>
            <ac:spMk id="49" creationId="{946D5BC0-846F-5E90-22A7-AF10B94A14F5}"/>
          </ac:spMkLst>
        </pc:spChg>
        <pc:spChg chg="mod">
          <ac:chgData name="Hanner, Olsen" userId="8f966b24-7479-4073-89bd-2f70180eddce" providerId="ADAL" clId="{904C2CF6-8FB3-4764-8D4C-A4B604D705F4}" dt="2023-07-14T18:31:36.451" v="472" actId="207"/>
          <ac:spMkLst>
            <pc:docMk/>
            <pc:sldMk cId="1189337707" sldId="340"/>
            <ac:spMk id="50" creationId="{55EA604D-161B-FB17-D1E5-01D198FEDA9D}"/>
          </ac:spMkLst>
        </pc:spChg>
        <pc:spChg chg="mod">
          <ac:chgData name="Hanner, Olsen" userId="8f966b24-7479-4073-89bd-2f70180eddce" providerId="ADAL" clId="{904C2CF6-8FB3-4764-8D4C-A4B604D705F4}" dt="2023-07-14T18:02:20.266" v="166"/>
          <ac:spMkLst>
            <pc:docMk/>
            <pc:sldMk cId="1189337707" sldId="340"/>
            <ac:spMk id="51" creationId="{AF2ABAA6-A170-B370-1937-46F0D28B81D2}"/>
          </ac:spMkLst>
        </pc:spChg>
        <pc:spChg chg="mod">
          <ac:chgData name="Hanner, Olsen" userId="8f966b24-7479-4073-89bd-2f70180eddce" providerId="ADAL" clId="{904C2CF6-8FB3-4764-8D4C-A4B604D705F4}" dt="2023-07-14T18:02:20.266" v="166"/>
          <ac:spMkLst>
            <pc:docMk/>
            <pc:sldMk cId="1189337707" sldId="340"/>
            <ac:spMk id="52" creationId="{96D8AAA4-FA34-73D5-F189-13CFB2C7B96F}"/>
          </ac:spMkLst>
        </pc:spChg>
        <pc:spChg chg="mod">
          <ac:chgData name="Hanner, Olsen" userId="8f966b24-7479-4073-89bd-2f70180eddce" providerId="ADAL" clId="{904C2CF6-8FB3-4764-8D4C-A4B604D705F4}" dt="2023-07-14T18:27:38.016" v="446" actId="207"/>
          <ac:spMkLst>
            <pc:docMk/>
            <pc:sldMk cId="1189337707" sldId="340"/>
            <ac:spMk id="53" creationId="{B29F304B-BF52-B7E1-DB3E-A755FEF61672}"/>
          </ac:spMkLst>
        </pc:spChg>
        <pc:spChg chg="mod">
          <ac:chgData name="Hanner, Olsen" userId="8f966b24-7479-4073-89bd-2f70180eddce" providerId="ADAL" clId="{904C2CF6-8FB3-4764-8D4C-A4B604D705F4}" dt="2023-07-14T18:31:49.809" v="474" actId="207"/>
          <ac:spMkLst>
            <pc:docMk/>
            <pc:sldMk cId="1189337707" sldId="340"/>
            <ac:spMk id="54" creationId="{6A0A2955-77AA-277D-28F8-7FEDA63A49CA}"/>
          </ac:spMkLst>
        </pc:spChg>
        <pc:spChg chg="mod">
          <ac:chgData name="Hanner, Olsen" userId="8f966b24-7479-4073-89bd-2f70180eddce" providerId="ADAL" clId="{904C2CF6-8FB3-4764-8D4C-A4B604D705F4}" dt="2023-07-14T18:31:03.229" v="465" actId="207"/>
          <ac:spMkLst>
            <pc:docMk/>
            <pc:sldMk cId="1189337707" sldId="340"/>
            <ac:spMk id="55" creationId="{4B30480A-191E-D3EA-2ECC-0E75253436C1}"/>
          </ac:spMkLst>
        </pc:spChg>
        <pc:spChg chg="mod">
          <ac:chgData name="Hanner, Olsen" userId="8f966b24-7479-4073-89bd-2f70180eddce" providerId="ADAL" clId="{904C2CF6-8FB3-4764-8D4C-A4B604D705F4}" dt="2023-07-14T18:30:59.380" v="464" actId="207"/>
          <ac:spMkLst>
            <pc:docMk/>
            <pc:sldMk cId="1189337707" sldId="340"/>
            <ac:spMk id="56" creationId="{7862FF73-3CAB-FBD3-ED06-C6BA2CEC09AD}"/>
          </ac:spMkLst>
        </pc:spChg>
        <pc:spChg chg="mod">
          <ac:chgData name="Hanner, Olsen" userId="8f966b24-7479-4073-89bd-2f70180eddce" providerId="ADAL" clId="{904C2CF6-8FB3-4764-8D4C-A4B604D705F4}" dt="2023-07-14T18:25:13.458" v="431" actId="207"/>
          <ac:spMkLst>
            <pc:docMk/>
            <pc:sldMk cId="1189337707" sldId="340"/>
            <ac:spMk id="57" creationId="{138FEAF4-ACDC-FDB8-089B-C9863AA64677}"/>
          </ac:spMkLst>
        </pc:spChg>
        <pc:spChg chg="mod">
          <ac:chgData name="Hanner, Olsen" userId="8f966b24-7479-4073-89bd-2f70180eddce" providerId="ADAL" clId="{904C2CF6-8FB3-4764-8D4C-A4B604D705F4}" dt="2023-07-14T18:29:14.319" v="455" actId="207"/>
          <ac:spMkLst>
            <pc:docMk/>
            <pc:sldMk cId="1189337707" sldId="340"/>
            <ac:spMk id="58" creationId="{A185FC78-3664-D927-C5E5-CA305A4A9403}"/>
          </ac:spMkLst>
        </pc:spChg>
        <pc:spChg chg="mod">
          <ac:chgData name="Hanner, Olsen" userId="8f966b24-7479-4073-89bd-2f70180eddce" providerId="ADAL" clId="{904C2CF6-8FB3-4764-8D4C-A4B604D705F4}" dt="2023-07-14T18:25:53.959" v="436" actId="207"/>
          <ac:spMkLst>
            <pc:docMk/>
            <pc:sldMk cId="1189337707" sldId="340"/>
            <ac:spMk id="59" creationId="{7CCB4B0D-4986-2975-3F0C-338CD13D6FEC}"/>
          </ac:spMkLst>
        </pc:spChg>
        <pc:spChg chg="mod">
          <ac:chgData name="Hanner, Olsen" userId="8f966b24-7479-4073-89bd-2f70180eddce" providerId="ADAL" clId="{904C2CF6-8FB3-4764-8D4C-A4B604D705F4}" dt="2023-07-14T18:30:37.758" v="461" actId="207"/>
          <ac:spMkLst>
            <pc:docMk/>
            <pc:sldMk cId="1189337707" sldId="340"/>
            <ac:spMk id="60" creationId="{B8A42797-EC3A-3614-EB57-3731DABBE5EE}"/>
          </ac:spMkLst>
        </pc:spChg>
        <pc:spChg chg="mod">
          <ac:chgData name="Hanner, Olsen" userId="8f966b24-7479-4073-89bd-2f70180eddce" providerId="ADAL" clId="{904C2CF6-8FB3-4764-8D4C-A4B604D705F4}" dt="2023-07-14T18:28:05.101" v="448" actId="207"/>
          <ac:spMkLst>
            <pc:docMk/>
            <pc:sldMk cId="1189337707" sldId="340"/>
            <ac:spMk id="61" creationId="{46C10F2E-9AC7-FAC9-7A8D-7592EA08A240}"/>
          </ac:spMkLst>
        </pc:spChg>
        <pc:spChg chg="mod">
          <ac:chgData name="Hanner, Olsen" userId="8f966b24-7479-4073-89bd-2f70180eddce" providerId="ADAL" clId="{904C2CF6-8FB3-4764-8D4C-A4B604D705F4}" dt="2023-07-14T18:27:14.986" v="444" actId="207"/>
          <ac:spMkLst>
            <pc:docMk/>
            <pc:sldMk cId="1189337707" sldId="340"/>
            <ac:spMk id="62" creationId="{BD7A508F-3FA2-F04D-E8BA-8C75497AC45D}"/>
          </ac:spMkLst>
        </pc:spChg>
        <pc:spChg chg="mod">
          <ac:chgData name="Hanner, Olsen" userId="8f966b24-7479-4073-89bd-2f70180eddce" providerId="ADAL" clId="{904C2CF6-8FB3-4764-8D4C-A4B604D705F4}" dt="2023-07-14T18:29:09.990" v="454" actId="207"/>
          <ac:spMkLst>
            <pc:docMk/>
            <pc:sldMk cId="1189337707" sldId="340"/>
            <ac:spMk id="63" creationId="{5A426AD3-22D4-4261-AE07-173CA214D868}"/>
          </ac:spMkLst>
        </pc:spChg>
        <pc:spChg chg="mod">
          <ac:chgData name="Hanner, Olsen" userId="8f966b24-7479-4073-89bd-2f70180eddce" providerId="ADAL" clId="{904C2CF6-8FB3-4764-8D4C-A4B604D705F4}" dt="2023-07-14T18:26:05.184" v="437" actId="207"/>
          <ac:spMkLst>
            <pc:docMk/>
            <pc:sldMk cId="1189337707" sldId="340"/>
            <ac:spMk id="64" creationId="{CA09F028-3AF4-5180-9D6C-099EF8E4A227}"/>
          </ac:spMkLst>
        </pc:spChg>
        <pc:spChg chg="mod">
          <ac:chgData name="Hanner, Olsen" userId="8f966b24-7479-4073-89bd-2f70180eddce" providerId="ADAL" clId="{904C2CF6-8FB3-4764-8D4C-A4B604D705F4}" dt="2023-07-14T18:25:33.598" v="434" actId="207"/>
          <ac:spMkLst>
            <pc:docMk/>
            <pc:sldMk cId="1189337707" sldId="340"/>
            <ac:spMk id="65" creationId="{A26320D5-AF08-D368-272A-6DF255D112A8}"/>
          </ac:spMkLst>
        </pc:spChg>
        <pc:spChg chg="mod">
          <ac:chgData name="Hanner, Olsen" userId="8f966b24-7479-4073-89bd-2f70180eddce" providerId="ADAL" clId="{904C2CF6-8FB3-4764-8D4C-A4B604D705F4}" dt="2023-07-14T18:31:54.988" v="475" actId="207"/>
          <ac:spMkLst>
            <pc:docMk/>
            <pc:sldMk cId="1189337707" sldId="340"/>
            <ac:spMk id="66" creationId="{F1DF408F-3686-F292-3420-E80CCB40A015}"/>
          </ac:spMkLst>
        </pc:spChg>
        <pc:spChg chg="mod">
          <ac:chgData name="Hanner, Olsen" userId="8f966b24-7479-4073-89bd-2f70180eddce" providerId="ADAL" clId="{904C2CF6-8FB3-4764-8D4C-A4B604D705F4}" dt="2023-07-14T18:02:20.266" v="166"/>
          <ac:spMkLst>
            <pc:docMk/>
            <pc:sldMk cId="1189337707" sldId="340"/>
            <ac:spMk id="67" creationId="{FA8AEAC7-C786-75DB-C727-282A307117AD}"/>
          </ac:spMkLst>
        </pc:spChg>
        <pc:spChg chg="mod">
          <ac:chgData name="Hanner, Olsen" userId="8f966b24-7479-4073-89bd-2f70180eddce" providerId="ADAL" clId="{904C2CF6-8FB3-4764-8D4C-A4B604D705F4}" dt="2023-07-14T18:25:27.850" v="433" actId="207"/>
          <ac:spMkLst>
            <pc:docMk/>
            <pc:sldMk cId="1189337707" sldId="340"/>
            <ac:spMk id="68" creationId="{37F4F19A-0A14-227F-B55E-181E3F5AB6CB}"/>
          </ac:spMkLst>
        </pc:spChg>
        <pc:spChg chg="mod">
          <ac:chgData name="Hanner, Olsen" userId="8f966b24-7479-4073-89bd-2f70180eddce" providerId="ADAL" clId="{904C2CF6-8FB3-4764-8D4C-A4B604D705F4}" dt="2023-07-14T18:27:23.561" v="445" actId="207"/>
          <ac:spMkLst>
            <pc:docMk/>
            <pc:sldMk cId="1189337707" sldId="340"/>
            <ac:spMk id="69" creationId="{E5B590EB-DDF9-1745-AE80-956ADEC36FC6}"/>
          </ac:spMkLst>
        </pc:spChg>
        <pc:spChg chg="mod">
          <ac:chgData name="Hanner, Olsen" userId="8f966b24-7479-4073-89bd-2f70180eddce" providerId="ADAL" clId="{904C2CF6-8FB3-4764-8D4C-A4B604D705F4}" dt="2023-07-14T18:26:28.576" v="439" actId="207"/>
          <ac:spMkLst>
            <pc:docMk/>
            <pc:sldMk cId="1189337707" sldId="340"/>
            <ac:spMk id="70" creationId="{7CA69742-4F74-08A4-83A4-5CAB0176F2DC}"/>
          </ac:spMkLst>
        </pc:spChg>
        <pc:spChg chg="mod">
          <ac:chgData name="Hanner, Olsen" userId="8f966b24-7479-4073-89bd-2f70180eddce" providerId="ADAL" clId="{904C2CF6-8FB3-4764-8D4C-A4B604D705F4}" dt="2023-07-14T18:02:20.266" v="166"/>
          <ac:spMkLst>
            <pc:docMk/>
            <pc:sldMk cId="1189337707" sldId="340"/>
            <ac:spMk id="71" creationId="{97E01FA9-FEBB-7A3F-5BD5-A25A659A1E30}"/>
          </ac:spMkLst>
        </pc:spChg>
        <pc:spChg chg="mod">
          <ac:chgData name="Hanner, Olsen" userId="8f966b24-7479-4073-89bd-2f70180eddce" providerId="ADAL" clId="{904C2CF6-8FB3-4764-8D4C-A4B604D705F4}" dt="2023-07-14T18:28:47.649" v="451" actId="207"/>
          <ac:spMkLst>
            <pc:docMk/>
            <pc:sldMk cId="1189337707" sldId="340"/>
            <ac:spMk id="72" creationId="{A47450E8-62DD-C757-4817-69C150E15A3C}"/>
          </ac:spMkLst>
        </pc:spChg>
        <pc:spChg chg="mod">
          <ac:chgData name="Hanner, Olsen" userId="8f966b24-7479-4073-89bd-2f70180eddce" providerId="ADAL" clId="{904C2CF6-8FB3-4764-8D4C-A4B604D705F4}" dt="2023-07-14T18:27:47.862" v="447" actId="207"/>
          <ac:spMkLst>
            <pc:docMk/>
            <pc:sldMk cId="1189337707" sldId="340"/>
            <ac:spMk id="73" creationId="{3EF2EC1C-9470-0AEB-0EE4-9E82D2119B9E}"/>
          </ac:spMkLst>
        </pc:spChg>
        <pc:spChg chg="mod">
          <ac:chgData name="Hanner, Olsen" userId="8f966b24-7479-4073-89bd-2f70180eddce" providerId="ADAL" clId="{904C2CF6-8FB3-4764-8D4C-A4B604D705F4}" dt="2023-07-14T18:29:30.625" v="456" actId="207"/>
          <ac:spMkLst>
            <pc:docMk/>
            <pc:sldMk cId="1189337707" sldId="340"/>
            <ac:spMk id="74" creationId="{020470CB-3525-1A43-D25B-921A6DCF1AE3}"/>
          </ac:spMkLst>
        </pc:spChg>
        <pc:spChg chg="mod">
          <ac:chgData name="Hanner, Olsen" userId="8f966b24-7479-4073-89bd-2f70180eddce" providerId="ADAL" clId="{904C2CF6-8FB3-4764-8D4C-A4B604D705F4}" dt="2023-07-14T18:26:09.728" v="438" actId="207"/>
          <ac:spMkLst>
            <pc:docMk/>
            <pc:sldMk cId="1189337707" sldId="340"/>
            <ac:spMk id="75" creationId="{27B91F2B-CA29-5C72-E3A1-56224C912BE3}"/>
          </ac:spMkLst>
        </pc:spChg>
        <pc:spChg chg="add mod">
          <ac:chgData name="Hanner, Olsen" userId="8f966b24-7479-4073-89bd-2f70180eddce" providerId="ADAL" clId="{904C2CF6-8FB3-4764-8D4C-A4B604D705F4}" dt="2023-07-14T18:21:54.641" v="363" actId="20577"/>
          <ac:spMkLst>
            <pc:docMk/>
            <pc:sldMk cId="1189337707" sldId="340"/>
            <ac:spMk id="76" creationId="{E02CE015-163A-3B41-BCD2-358452054A3A}"/>
          </ac:spMkLst>
        </pc:spChg>
        <pc:spChg chg="add mod">
          <ac:chgData name="Hanner, Olsen" userId="8f966b24-7479-4073-89bd-2f70180eddce" providerId="ADAL" clId="{904C2CF6-8FB3-4764-8D4C-A4B604D705F4}" dt="2023-07-14T18:19:50.111" v="282" actId="20577"/>
          <ac:spMkLst>
            <pc:docMk/>
            <pc:sldMk cId="1189337707" sldId="340"/>
            <ac:spMk id="77" creationId="{FDD544B3-742E-5AF4-9F03-A57C17FD8BC2}"/>
          </ac:spMkLst>
        </pc:spChg>
        <pc:spChg chg="add mod">
          <ac:chgData name="Hanner, Olsen" userId="8f966b24-7479-4073-89bd-2f70180eddce" providerId="ADAL" clId="{904C2CF6-8FB3-4764-8D4C-A4B604D705F4}" dt="2023-07-14T18:22:00.101" v="368" actId="20577"/>
          <ac:spMkLst>
            <pc:docMk/>
            <pc:sldMk cId="1189337707" sldId="340"/>
            <ac:spMk id="78" creationId="{FE4CE7D9-CBC8-9CA4-D0C5-F09BF60F3C79}"/>
          </ac:spMkLst>
        </pc:spChg>
        <pc:spChg chg="add mod">
          <ac:chgData name="Hanner, Olsen" userId="8f966b24-7479-4073-89bd-2f70180eddce" providerId="ADAL" clId="{904C2CF6-8FB3-4764-8D4C-A4B604D705F4}" dt="2023-07-14T18:29:46.695" v="457" actId="207"/>
          <ac:spMkLst>
            <pc:docMk/>
            <pc:sldMk cId="1189337707" sldId="340"/>
            <ac:spMk id="79" creationId="{E384EC3C-1DAD-3C6D-7B15-5D523A3D2152}"/>
          </ac:spMkLst>
        </pc:spChg>
        <pc:spChg chg="add mod">
          <ac:chgData name="Hanner, Olsen" userId="8f966b24-7479-4073-89bd-2f70180eddce" providerId="ADAL" clId="{904C2CF6-8FB3-4764-8D4C-A4B604D705F4}" dt="2023-07-14T18:29:49.702" v="458" actId="207"/>
          <ac:spMkLst>
            <pc:docMk/>
            <pc:sldMk cId="1189337707" sldId="340"/>
            <ac:spMk id="80" creationId="{3837DB86-8BE7-0310-4AE6-432D27BB1E02}"/>
          </ac:spMkLst>
        </pc:spChg>
        <pc:spChg chg="add mod">
          <ac:chgData name="Hanner, Olsen" userId="8f966b24-7479-4073-89bd-2f70180eddce" providerId="ADAL" clId="{904C2CF6-8FB3-4764-8D4C-A4B604D705F4}" dt="2023-07-14T18:29:53.054" v="459" actId="207"/>
          <ac:spMkLst>
            <pc:docMk/>
            <pc:sldMk cId="1189337707" sldId="340"/>
            <ac:spMk id="81" creationId="{40EDE745-FA42-3527-474C-CA8D5392EA4E}"/>
          </ac:spMkLst>
        </pc:spChg>
        <pc:spChg chg="add mod">
          <ac:chgData name="Hanner, Olsen" userId="8f966b24-7479-4073-89bd-2f70180eddce" providerId="ADAL" clId="{904C2CF6-8FB3-4764-8D4C-A4B604D705F4}" dt="2023-07-14T18:32:23.429" v="478" actId="1076"/>
          <ac:spMkLst>
            <pc:docMk/>
            <pc:sldMk cId="1189337707" sldId="340"/>
            <ac:spMk id="82" creationId="{874438BE-D978-3BB4-E412-385F477AB203}"/>
          </ac:spMkLst>
        </pc:spChg>
        <pc:spChg chg="add mod">
          <ac:chgData name="Hanner, Olsen" userId="8f966b24-7479-4073-89bd-2f70180eddce" providerId="ADAL" clId="{904C2CF6-8FB3-4764-8D4C-A4B604D705F4}" dt="2023-07-14T18:20:57.579" v="322" actId="20577"/>
          <ac:spMkLst>
            <pc:docMk/>
            <pc:sldMk cId="1189337707" sldId="340"/>
            <ac:spMk id="83" creationId="{EFBB8270-AD97-D25B-CD49-A1C294B9D640}"/>
          </ac:spMkLst>
        </pc:spChg>
        <pc:spChg chg="add mod">
          <ac:chgData name="Hanner, Olsen" userId="8f966b24-7479-4073-89bd-2f70180eddce" providerId="ADAL" clId="{904C2CF6-8FB3-4764-8D4C-A4B604D705F4}" dt="2023-07-14T18:29:56.016" v="460" actId="207"/>
          <ac:spMkLst>
            <pc:docMk/>
            <pc:sldMk cId="1189337707" sldId="340"/>
            <ac:spMk id="84" creationId="{39835763-59D9-F5EF-1EFA-D7791185AE62}"/>
          </ac:spMkLst>
        </pc:spChg>
        <pc:spChg chg="add mod">
          <ac:chgData name="Hanner, Olsen" userId="8f966b24-7479-4073-89bd-2f70180eddce" providerId="ADAL" clId="{904C2CF6-8FB3-4764-8D4C-A4B604D705F4}" dt="2023-07-14T18:24:39.675" v="429" actId="20577"/>
          <ac:spMkLst>
            <pc:docMk/>
            <pc:sldMk cId="1189337707" sldId="340"/>
            <ac:spMk id="85" creationId="{2B97777D-C785-3A68-ED70-96A4AB2587A5}"/>
          </ac:spMkLst>
        </pc:spChg>
        <pc:spChg chg="add mod">
          <ac:chgData name="Hanner, Olsen" userId="8f966b24-7479-4073-89bd-2f70180eddce" providerId="ADAL" clId="{904C2CF6-8FB3-4764-8D4C-A4B604D705F4}" dt="2023-07-14T18:26:52.894" v="443" actId="207"/>
          <ac:spMkLst>
            <pc:docMk/>
            <pc:sldMk cId="1189337707" sldId="340"/>
            <ac:spMk id="86" creationId="{E8E5A2C7-1FC8-5037-86CF-BF3A002CDC0A}"/>
          </ac:spMkLst>
        </pc:spChg>
        <pc:spChg chg="add mod">
          <ac:chgData name="Hanner, Olsen" userId="8f966b24-7479-4073-89bd-2f70180eddce" providerId="ADAL" clId="{904C2CF6-8FB3-4764-8D4C-A4B604D705F4}" dt="2023-07-14T18:19:58.316" v="289" actId="20577"/>
          <ac:spMkLst>
            <pc:docMk/>
            <pc:sldMk cId="1189337707" sldId="340"/>
            <ac:spMk id="87" creationId="{2BE41D39-E421-7A9F-DE85-A98D3496386A}"/>
          </ac:spMkLst>
        </pc:spChg>
        <pc:spChg chg="add mod">
          <ac:chgData name="Hanner, Olsen" userId="8f966b24-7479-4073-89bd-2f70180eddce" providerId="ADAL" clId="{904C2CF6-8FB3-4764-8D4C-A4B604D705F4}" dt="2023-07-14T18:31:06.262" v="466" actId="207"/>
          <ac:spMkLst>
            <pc:docMk/>
            <pc:sldMk cId="1189337707" sldId="340"/>
            <ac:spMk id="88" creationId="{C94D66C9-3A41-7B33-058C-B43732503A2C}"/>
          </ac:spMkLst>
        </pc:spChg>
        <pc:spChg chg="add mod">
          <ac:chgData name="Hanner, Olsen" userId="8f966b24-7479-4073-89bd-2f70180eddce" providerId="ADAL" clId="{904C2CF6-8FB3-4764-8D4C-A4B604D705F4}" dt="2023-07-14T18:18:52.193" v="250" actId="20577"/>
          <ac:spMkLst>
            <pc:docMk/>
            <pc:sldMk cId="1189337707" sldId="340"/>
            <ac:spMk id="89" creationId="{E17431C9-2213-4CA4-1699-B90EAC57F191}"/>
          </ac:spMkLst>
        </pc:spChg>
        <pc:spChg chg="add mod">
          <ac:chgData name="Hanner, Olsen" userId="8f966b24-7479-4073-89bd-2f70180eddce" providerId="ADAL" clId="{904C2CF6-8FB3-4764-8D4C-A4B604D705F4}" dt="2023-07-14T18:31:17.025" v="469" actId="207"/>
          <ac:spMkLst>
            <pc:docMk/>
            <pc:sldMk cId="1189337707" sldId="340"/>
            <ac:spMk id="90" creationId="{63C02A65-DECC-EABE-166C-10E1DADE6068}"/>
          </ac:spMkLst>
        </pc:spChg>
        <pc:spChg chg="add mod">
          <ac:chgData name="Hanner, Olsen" userId="8f966b24-7479-4073-89bd-2f70180eddce" providerId="ADAL" clId="{904C2CF6-8FB3-4764-8D4C-A4B604D705F4}" dt="2023-07-14T18:18:59.049" v="257" actId="20577"/>
          <ac:spMkLst>
            <pc:docMk/>
            <pc:sldMk cId="1189337707" sldId="340"/>
            <ac:spMk id="91" creationId="{C23AE9A0-9D76-9A00-1D26-515DBA66E935}"/>
          </ac:spMkLst>
        </pc:spChg>
        <pc:spChg chg="add mod">
          <ac:chgData name="Hanner, Olsen" userId="8f966b24-7479-4073-89bd-2f70180eddce" providerId="ADAL" clId="{904C2CF6-8FB3-4764-8D4C-A4B604D705F4}" dt="2023-07-14T18:26:44.336" v="441" actId="207"/>
          <ac:spMkLst>
            <pc:docMk/>
            <pc:sldMk cId="1189337707" sldId="340"/>
            <ac:spMk id="92" creationId="{E783A3E4-249A-18A0-99C4-AC30EEBF69D1}"/>
          </ac:spMkLst>
        </pc:spChg>
        <pc:spChg chg="add mod">
          <ac:chgData name="Hanner, Olsen" userId="8f966b24-7479-4073-89bd-2f70180eddce" providerId="ADAL" clId="{904C2CF6-8FB3-4764-8D4C-A4B604D705F4}" dt="2023-07-14T18:21:43.825" v="353" actId="20577"/>
          <ac:spMkLst>
            <pc:docMk/>
            <pc:sldMk cId="1189337707" sldId="340"/>
            <ac:spMk id="93" creationId="{8481D6FE-7883-4328-99F3-32EACA2E9EDC}"/>
          </ac:spMkLst>
        </pc:spChg>
        <pc:spChg chg="add mod">
          <ac:chgData name="Hanner, Olsen" userId="8f966b24-7479-4073-89bd-2f70180eddce" providerId="ADAL" clId="{904C2CF6-8FB3-4764-8D4C-A4B604D705F4}" dt="2023-07-14T18:26:48.213" v="442" actId="207"/>
          <ac:spMkLst>
            <pc:docMk/>
            <pc:sldMk cId="1189337707" sldId="340"/>
            <ac:spMk id="94" creationId="{AC6E1235-3A2D-341A-3F8F-EAAD6E6ED09C}"/>
          </ac:spMkLst>
        </pc:spChg>
        <pc:spChg chg="add mod">
          <ac:chgData name="Hanner, Olsen" userId="8f966b24-7479-4073-89bd-2f70180eddce" providerId="ADAL" clId="{904C2CF6-8FB3-4764-8D4C-A4B604D705F4}" dt="2023-07-14T18:30:48.602" v="463" actId="207"/>
          <ac:spMkLst>
            <pc:docMk/>
            <pc:sldMk cId="1189337707" sldId="340"/>
            <ac:spMk id="95" creationId="{EA2C7CFF-E6B4-7CD6-7EB5-9776E816149E}"/>
          </ac:spMkLst>
        </pc:spChg>
        <pc:spChg chg="add mod">
          <ac:chgData name="Hanner, Olsen" userId="8f966b24-7479-4073-89bd-2f70180eddce" providerId="ADAL" clId="{904C2CF6-8FB3-4764-8D4C-A4B604D705F4}" dt="2023-07-14T18:31:41.146" v="473" actId="207"/>
          <ac:spMkLst>
            <pc:docMk/>
            <pc:sldMk cId="1189337707" sldId="340"/>
            <ac:spMk id="96" creationId="{C0A999D0-6957-ECCC-E919-DBCBA6EF4C81}"/>
          </ac:spMkLst>
        </pc:spChg>
        <pc:spChg chg="add mod">
          <ac:chgData name="Hanner, Olsen" userId="8f966b24-7479-4073-89bd-2f70180eddce" providerId="ADAL" clId="{904C2CF6-8FB3-4764-8D4C-A4B604D705F4}" dt="2023-07-14T18:18:42.263" v="245" actId="20577"/>
          <ac:spMkLst>
            <pc:docMk/>
            <pc:sldMk cId="1189337707" sldId="340"/>
            <ac:spMk id="97" creationId="{53D5FF19-EB81-18E5-0378-EE3422D5DAD7}"/>
          </ac:spMkLst>
        </pc:spChg>
        <pc:spChg chg="add mod">
          <ac:chgData name="Hanner, Olsen" userId="8f966b24-7479-4073-89bd-2f70180eddce" providerId="ADAL" clId="{904C2CF6-8FB3-4764-8D4C-A4B604D705F4}" dt="2023-07-14T18:32:12.729" v="477" actId="207"/>
          <ac:spMkLst>
            <pc:docMk/>
            <pc:sldMk cId="1189337707" sldId="340"/>
            <ac:spMk id="98" creationId="{DF62C960-556F-9547-453D-3399DE807244}"/>
          </ac:spMkLst>
        </pc:spChg>
        <pc:spChg chg="add mod">
          <ac:chgData name="Hanner, Olsen" userId="8f966b24-7479-4073-89bd-2f70180eddce" providerId="ADAL" clId="{904C2CF6-8FB3-4764-8D4C-A4B604D705F4}" dt="2023-07-14T18:32:08.229" v="476" actId="207"/>
          <ac:spMkLst>
            <pc:docMk/>
            <pc:sldMk cId="1189337707" sldId="340"/>
            <ac:spMk id="99" creationId="{83625F89-9836-D32A-DE72-B34EFEFA8074}"/>
          </ac:spMkLst>
        </pc:spChg>
        <pc:spChg chg="add mod">
          <ac:chgData name="Hanner, Olsen" userId="8f966b24-7479-4073-89bd-2f70180eddce" providerId="ADAL" clId="{904C2CF6-8FB3-4764-8D4C-A4B604D705F4}" dt="2023-07-14T18:20:34.869" v="310" actId="20577"/>
          <ac:spMkLst>
            <pc:docMk/>
            <pc:sldMk cId="1189337707" sldId="340"/>
            <ac:spMk id="100" creationId="{F9B96062-FE9C-6455-A4E7-122BBB7F8F2A}"/>
          </ac:spMkLst>
        </pc:spChg>
        <pc:spChg chg="add mod">
          <ac:chgData name="Hanner, Olsen" userId="8f966b24-7479-4073-89bd-2f70180eddce" providerId="ADAL" clId="{904C2CF6-8FB3-4764-8D4C-A4B604D705F4}" dt="2023-07-14T18:22:07.769" v="375" actId="20577"/>
          <ac:spMkLst>
            <pc:docMk/>
            <pc:sldMk cId="1189337707" sldId="340"/>
            <ac:spMk id="101" creationId="{BE370D0D-D818-39E0-76A7-69EABED7FCA7}"/>
          </ac:spMkLst>
        </pc:spChg>
        <pc:spChg chg="add mod">
          <ac:chgData name="Hanner, Olsen" userId="8f966b24-7479-4073-89bd-2f70180eddce" providerId="ADAL" clId="{904C2CF6-8FB3-4764-8D4C-A4B604D705F4}" dt="2023-07-14T18:24:01.142" v="401" actId="20577"/>
          <ac:spMkLst>
            <pc:docMk/>
            <pc:sldMk cId="1189337707" sldId="340"/>
            <ac:spMk id="102" creationId="{BA26179F-754D-34B3-47AF-D5001C880947}"/>
          </ac:spMkLst>
        </pc:spChg>
        <pc:spChg chg="add mod">
          <ac:chgData name="Hanner, Olsen" userId="8f966b24-7479-4073-89bd-2f70180eddce" providerId="ADAL" clId="{904C2CF6-8FB3-4764-8D4C-A4B604D705F4}" dt="2023-07-14T18:21:10.346" v="334" actId="20577"/>
          <ac:spMkLst>
            <pc:docMk/>
            <pc:sldMk cId="1189337707" sldId="340"/>
            <ac:spMk id="103" creationId="{A3CB5084-DFE3-A529-8479-62FF0ED88912}"/>
          </ac:spMkLst>
        </pc:spChg>
        <pc:spChg chg="add mod">
          <ac:chgData name="Hanner, Olsen" userId="8f966b24-7479-4073-89bd-2f70180eddce" providerId="ADAL" clId="{904C2CF6-8FB3-4764-8D4C-A4B604D705F4}" dt="2023-07-14T18:20:13.659" v="298" actId="20577"/>
          <ac:spMkLst>
            <pc:docMk/>
            <pc:sldMk cId="1189337707" sldId="340"/>
            <ac:spMk id="104" creationId="{5D9055B9-9E09-9E4F-7557-602D873146C9}"/>
          </ac:spMkLst>
        </pc:spChg>
        <pc:spChg chg="add mod">
          <ac:chgData name="Hanner, Olsen" userId="8f966b24-7479-4073-89bd-2f70180eddce" providerId="ADAL" clId="{904C2CF6-8FB3-4764-8D4C-A4B604D705F4}" dt="2023-07-14T18:21:50.095" v="358" actId="20577"/>
          <ac:spMkLst>
            <pc:docMk/>
            <pc:sldMk cId="1189337707" sldId="340"/>
            <ac:spMk id="105" creationId="{5FDA62A0-DA16-FD6E-CE22-7884C02C8690}"/>
          </ac:spMkLst>
        </pc:spChg>
        <pc:spChg chg="add mod">
          <ac:chgData name="Hanner, Olsen" userId="8f966b24-7479-4073-89bd-2f70180eddce" providerId="ADAL" clId="{904C2CF6-8FB3-4764-8D4C-A4B604D705F4}" dt="2023-07-14T18:20:46.437" v="317" actId="20577"/>
          <ac:spMkLst>
            <pc:docMk/>
            <pc:sldMk cId="1189337707" sldId="340"/>
            <ac:spMk id="106" creationId="{771B9B1A-426B-5F98-8BD5-E708DFAD2139}"/>
          </ac:spMkLst>
        </pc:spChg>
        <pc:spChg chg="add mod">
          <ac:chgData name="Hanner, Olsen" userId="8f966b24-7479-4073-89bd-2f70180eddce" providerId="ADAL" clId="{904C2CF6-8FB3-4764-8D4C-A4B604D705F4}" dt="2023-07-14T18:15:52.069" v="236" actId="20577"/>
          <ac:spMkLst>
            <pc:docMk/>
            <pc:sldMk cId="1189337707" sldId="340"/>
            <ac:spMk id="109" creationId="{E8D3621F-16A7-EBAD-7291-B1D904D2F18D}"/>
          </ac:spMkLst>
        </pc:spChg>
        <pc:spChg chg="add mod">
          <ac:chgData name="Hanner, Olsen" userId="8f966b24-7479-4073-89bd-2f70180eddce" providerId="ADAL" clId="{904C2CF6-8FB3-4764-8D4C-A4B604D705F4}" dt="2023-07-14T18:02:59.532" v="170" actId="1076"/>
          <ac:spMkLst>
            <pc:docMk/>
            <pc:sldMk cId="1189337707" sldId="340"/>
            <ac:spMk id="116" creationId="{D72158EC-CEB6-3CCE-DBED-491EDA5411B4}"/>
          </ac:spMkLst>
        </pc:spChg>
        <pc:spChg chg="add mod">
          <ac:chgData name="Hanner, Olsen" userId="8f966b24-7479-4073-89bd-2f70180eddce" providerId="ADAL" clId="{904C2CF6-8FB3-4764-8D4C-A4B604D705F4}" dt="2023-07-14T18:03:08.618" v="171" actId="1076"/>
          <ac:spMkLst>
            <pc:docMk/>
            <pc:sldMk cId="1189337707" sldId="340"/>
            <ac:spMk id="117" creationId="{4B1ABF56-7031-99F7-15B4-AEFFCFCD7567}"/>
          </ac:spMkLst>
        </pc:spChg>
        <pc:spChg chg="add mod">
          <ac:chgData name="Hanner, Olsen" userId="8f966b24-7479-4073-89bd-2f70180eddce" providerId="ADAL" clId="{904C2CF6-8FB3-4764-8D4C-A4B604D705F4}" dt="2023-07-14T18:02:48.364" v="169" actId="1076"/>
          <ac:spMkLst>
            <pc:docMk/>
            <pc:sldMk cId="1189337707" sldId="340"/>
            <ac:spMk id="119" creationId="{FE2A9A8D-6DBD-9C5E-8D75-33C8F69B6A35}"/>
          </ac:spMkLst>
        </pc:spChg>
        <pc:grpChg chg="add mod">
          <ac:chgData name="Hanner, Olsen" userId="8f966b24-7479-4073-89bd-2f70180eddce" providerId="ADAL" clId="{904C2CF6-8FB3-4764-8D4C-A4B604D705F4}" dt="2023-07-14T18:31:10.031" v="468" actId="1076"/>
          <ac:grpSpMkLst>
            <pc:docMk/>
            <pc:sldMk cId="1189337707" sldId="340"/>
            <ac:grpSpMk id="44" creationId="{73679204-1900-3BB8-C726-4B0D07F1D59B}"/>
          </ac:grpSpMkLst>
        </pc:grpChg>
        <pc:picChg chg="add mod">
          <ac:chgData name="Hanner, Olsen" userId="8f966b24-7479-4073-89bd-2f70180eddce" providerId="ADAL" clId="{904C2CF6-8FB3-4764-8D4C-A4B604D705F4}" dt="2023-07-14T18:02:31.601" v="167"/>
          <ac:picMkLst>
            <pc:docMk/>
            <pc:sldMk cId="1189337707" sldId="340"/>
            <ac:picMk id="118" creationId="{863BA323-4B53-C93D-8259-ECE20C4ED3F2}"/>
          </ac:picMkLst>
        </pc:picChg>
        <pc:cxnChg chg="add del mod">
          <ac:chgData name="Hanner, Olsen" userId="8f966b24-7479-4073-89bd-2f70180eddce" providerId="ADAL" clId="{904C2CF6-8FB3-4764-8D4C-A4B604D705F4}" dt="2023-07-14T18:02:02.443" v="165"/>
          <ac:cxnSpMkLst>
            <pc:docMk/>
            <pc:sldMk cId="1189337707" sldId="340"/>
            <ac:cxnSpMk id="34" creationId="{1159DB5F-F1D1-29D2-E776-99C60BBB6773}"/>
          </ac:cxnSpMkLst>
        </pc:cxnChg>
        <pc:cxnChg chg="add del mod">
          <ac:chgData name="Hanner, Olsen" userId="8f966b24-7479-4073-89bd-2f70180eddce" providerId="ADAL" clId="{904C2CF6-8FB3-4764-8D4C-A4B604D705F4}" dt="2023-07-14T18:02:02.443" v="165"/>
          <ac:cxnSpMkLst>
            <pc:docMk/>
            <pc:sldMk cId="1189337707" sldId="340"/>
            <ac:cxnSpMk id="35" creationId="{82AEBF40-6445-E5CA-8706-C729C5644200}"/>
          </ac:cxnSpMkLst>
        </pc:cxnChg>
        <pc:cxnChg chg="add del mod">
          <ac:chgData name="Hanner, Olsen" userId="8f966b24-7479-4073-89bd-2f70180eddce" providerId="ADAL" clId="{904C2CF6-8FB3-4764-8D4C-A4B604D705F4}" dt="2023-07-14T18:02:02.443" v="165"/>
          <ac:cxnSpMkLst>
            <pc:docMk/>
            <pc:sldMk cId="1189337707" sldId="340"/>
            <ac:cxnSpMk id="37" creationId="{1ABCA90F-DCAC-6241-208F-250B25E6D51B}"/>
          </ac:cxnSpMkLst>
        </pc:cxnChg>
        <pc:cxnChg chg="add del mod">
          <ac:chgData name="Hanner, Olsen" userId="8f966b24-7479-4073-89bd-2f70180eddce" providerId="ADAL" clId="{904C2CF6-8FB3-4764-8D4C-A4B604D705F4}" dt="2023-07-14T18:02:02.443" v="165"/>
          <ac:cxnSpMkLst>
            <pc:docMk/>
            <pc:sldMk cId="1189337707" sldId="340"/>
            <ac:cxnSpMk id="38" creationId="{BE99F846-24CA-3D72-48C7-49CA32A95945}"/>
          </ac:cxnSpMkLst>
        </pc:cxnChg>
        <pc:cxnChg chg="add del mod">
          <ac:chgData name="Hanner, Olsen" userId="8f966b24-7479-4073-89bd-2f70180eddce" providerId="ADAL" clId="{904C2CF6-8FB3-4764-8D4C-A4B604D705F4}" dt="2023-07-14T18:02:02.443" v="165"/>
          <ac:cxnSpMkLst>
            <pc:docMk/>
            <pc:sldMk cId="1189337707" sldId="340"/>
            <ac:cxnSpMk id="39" creationId="{F6DE38E4-DFAE-DAB2-BFD8-8E5E1E378B9E}"/>
          </ac:cxnSpMkLst>
        </pc:cxnChg>
        <pc:cxnChg chg="add del mod">
          <ac:chgData name="Hanner, Olsen" userId="8f966b24-7479-4073-89bd-2f70180eddce" providerId="ADAL" clId="{904C2CF6-8FB3-4764-8D4C-A4B604D705F4}" dt="2023-07-14T18:02:02.443" v="165"/>
          <ac:cxnSpMkLst>
            <pc:docMk/>
            <pc:sldMk cId="1189337707" sldId="340"/>
            <ac:cxnSpMk id="40" creationId="{80301105-A179-9E9B-941E-EA9276DFFB21}"/>
          </ac:cxnSpMkLst>
        </pc:cxnChg>
        <pc:cxnChg chg="add del mod">
          <ac:chgData name="Hanner, Olsen" userId="8f966b24-7479-4073-89bd-2f70180eddce" providerId="ADAL" clId="{904C2CF6-8FB3-4764-8D4C-A4B604D705F4}" dt="2023-07-14T18:02:02.443" v="165"/>
          <ac:cxnSpMkLst>
            <pc:docMk/>
            <pc:sldMk cId="1189337707" sldId="340"/>
            <ac:cxnSpMk id="41" creationId="{E79C705A-04A4-7307-07AC-9A64B8650CAC}"/>
          </ac:cxnSpMkLst>
        </pc:cxnChg>
        <pc:cxnChg chg="add del mod">
          <ac:chgData name="Hanner, Olsen" userId="8f966b24-7479-4073-89bd-2f70180eddce" providerId="ADAL" clId="{904C2CF6-8FB3-4764-8D4C-A4B604D705F4}" dt="2023-07-14T18:02:02.443" v="165"/>
          <ac:cxnSpMkLst>
            <pc:docMk/>
            <pc:sldMk cId="1189337707" sldId="340"/>
            <ac:cxnSpMk id="42" creationId="{74285EF3-D236-A7C1-4DB0-0CD2C0AF4F16}"/>
          </ac:cxnSpMkLst>
        </pc:cxnChg>
        <pc:cxnChg chg="add mod">
          <ac:chgData name="Hanner, Olsen" userId="8f966b24-7479-4073-89bd-2f70180eddce" providerId="ADAL" clId="{904C2CF6-8FB3-4764-8D4C-A4B604D705F4}" dt="2023-07-14T18:31:10.031" v="468" actId="1076"/>
          <ac:cxnSpMkLst>
            <pc:docMk/>
            <pc:sldMk cId="1189337707" sldId="340"/>
            <ac:cxnSpMk id="107" creationId="{902F8BA7-91C2-3899-76CF-72F8C227A057}"/>
          </ac:cxnSpMkLst>
        </pc:cxnChg>
        <pc:cxnChg chg="add mod">
          <ac:chgData name="Hanner, Olsen" userId="8f966b24-7479-4073-89bd-2f70180eddce" providerId="ADAL" clId="{904C2CF6-8FB3-4764-8D4C-A4B604D705F4}" dt="2023-07-14T18:28:58.632" v="453" actId="14100"/>
          <ac:cxnSpMkLst>
            <pc:docMk/>
            <pc:sldMk cId="1189337707" sldId="340"/>
            <ac:cxnSpMk id="108" creationId="{63FEC9D0-006B-A0FB-C2C1-90559F3131D6}"/>
          </ac:cxnSpMkLst>
        </pc:cxnChg>
        <pc:cxnChg chg="add mod">
          <ac:chgData name="Hanner, Olsen" userId="8f966b24-7479-4073-89bd-2f70180eddce" providerId="ADAL" clId="{904C2CF6-8FB3-4764-8D4C-A4B604D705F4}" dt="2023-07-14T18:31:10.031" v="468" actId="1076"/>
          <ac:cxnSpMkLst>
            <pc:docMk/>
            <pc:sldMk cId="1189337707" sldId="340"/>
            <ac:cxnSpMk id="110" creationId="{D30BAD40-6726-AC9E-87B7-D2FE21C0EA8C}"/>
          </ac:cxnSpMkLst>
        </pc:cxnChg>
        <pc:cxnChg chg="add mod">
          <ac:chgData name="Hanner, Olsen" userId="8f966b24-7479-4073-89bd-2f70180eddce" providerId="ADAL" clId="{904C2CF6-8FB3-4764-8D4C-A4B604D705F4}" dt="2023-07-14T18:31:10.031" v="468" actId="1076"/>
          <ac:cxnSpMkLst>
            <pc:docMk/>
            <pc:sldMk cId="1189337707" sldId="340"/>
            <ac:cxnSpMk id="111" creationId="{780205D5-1F52-8068-4E90-06CB565D66F9}"/>
          </ac:cxnSpMkLst>
        </pc:cxnChg>
        <pc:cxnChg chg="add mod">
          <ac:chgData name="Hanner, Olsen" userId="8f966b24-7479-4073-89bd-2f70180eddce" providerId="ADAL" clId="{904C2CF6-8FB3-4764-8D4C-A4B604D705F4}" dt="2023-07-14T18:31:10.031" v="468" actId="1076"/>
          <ac:cxnSpMkLst>
            <pc:docMk/>
            <pc:sldMk cId="1189337707" sldId="340"/>
            <ac:cxnSpMk id="112" creationId="{5041D8A9-C80A-D4FC-78D8-FD8D00CC646A}"/>
          </ac:cxnSpMkLst>
        </pc:cxnChg>
        <pc:cxnChg chg="add mod">
          <ac:chgData name="Hanner, Olsen" userId="8f966b24-7479-4073-89bd-2f70180eddce" providerId="ADAL" clId="{904C2CF6-8FB3-4764-8D4C-A4B604D705F4}" dt="2023-07-14T18:31:10.031" v="468" actId="1076"/>
          <ac:cxnSpMkLst>
            <pc:docMk/>
            <pc:sldMk cId="1189337707" sldId="340"/>
            <ac:cxnSpMk id="113" creationId="{AD90DE4D-14D1-169F-4432-5E8A240E3A80}"/>
          </ac:cxnSpMkLst>
        </pc:cxnChg>
        <pc:cxnChg chg="add mod">
          <ac:chgData name="Hanner, Olsen" userId="8f966b24-7479-4073-89bd-2f70180eddce" providerId="ADAL" clId="{904C2CF6-8FB3-4764-8D4C-A4B604D705F4}" dt="2023-07-14T18:31:10.031" v="468" actId="1076"/>
          <ac:cxnSpMkLst>
            <pc:docMk/>
            <pc:sldMk cId="1189337707" sldId="340"/>
            <ac:cxnSpMk id="114" creationId="{76782751-B857-1AD2-0842-E3A765E8949C}"/>
          </ac:cxnSpMkLst>
        </pc:cxnChg>
        <pc:cxnChg chg="add mod">
          <ac:chgData name="Hanner, Olsen" userId="8f966b24-7479-4073-89bd-2f70180eddce" providerId="ADAL" clId="{904C2CF6-8FB3-4764-8D4C-A4B604D705F4}" dt="2023-07-14T18:31:10.031" v="468" actId="1076"/>
          <ac:cxnSpMkLst>
            <pc:docMk/>
            <pc:sldMk cId="1189337707" sldId="340"/>
            <ac:cxnSpMk id="115" creationId="{8A1E818C-0164-0E35-BDFC-6F27A3A1495F}"/>
          </ac:cxnSpMkLst>
        </pc:cxnChg>
      </pc:sldChg>
      <pc:sldChg chg="add del">
        <pc:chgData name="Hanner, Olsen" userId="8f966b24-7479-4073-89bd-2f70180eddce" providerId="ADAL" clId="{904C2CF6-8FB3-4764-8D4C-A4B604D705F4}" dt="2023-07-14T18:01:28.760" v="160" actId="2890"/>
        <pc:sldMkLst>
          <pc:docMk/>
          <pc:sldMk cId="3255933549" sldId="340"/>
        </pc:sldMkLst>
      </pc:sldChg>
      <pc:sldChg chg="addSp delSp modSp new del mod addCm">
        <pc:chgData name="Hanner, Olsen" userId="8f966b24-7479-4073-89bd-2f70180eddce" providerId="ADAL" clId="{904C2CF6-8FB3-4764-8D4C-A4B604D705F4}" dt="2023-07-12T15:31:11.535" v="158" actId="2696"/>
        <pc:sldMkLst>
          <pc:docMk/>
          <pc:sldMk cId="3920836720" sldId="340"/>
        </pc:sldMkLst>
        <pc:spChg chg="mod">
          <ac:chgData name="Hanner, Olsen" userId="8f966b24-7479-4073-89bd-2f70180eddce" providerId="ADAL" clId="{904C2CF6-8FB3-4764-8D4C-A4B604D705F4}" dt="2023-07-11T21:07:54.200" v="63" actId="20577"/>
          <ac:spMkLst>
            <pc:docMk/>
            <pc:sldMk cId="3920836720" sldId="340"/>
            <ac:spMk id="2" creationId="{8C5DB130-CF83-A590-CDE3-D6BBCA315222}"/>
          </ac:spMkLst>
        </pc:spChg>
        <pc:spChg chg="del">
          <ac:chgData name="Hanner, Olsen" userId="8f966b24-7479-4073-89bd-2f70180eddce" providerId="ADAL" clId="{904C2CF6-8FB3-4764-8D4C-A4B604D705F4}" dt="2023-07-11T20:59:54.349" v="9"/>
          <ac:spMkLst>
            <pc:docMk/>
            <pc:sldMk cId="3920836720" sldId="340"/>
            <ac:spMk id="3" creationId="{0075157B-2BD9-A511-0A70-F0FD0FF393FD}"/>
          </ac:spMkLst>
        </pc:spChg>
        <pc:spChg chg="add del mod">
          <ac:chgData name="Hanner, Olsen" userId="8f966b24-7479-4073-89bd-2f70180eddce" providerId="ADAL" clId="{904C2CF6-8FB3-4764-8D4C-A4B604D705F4}" dt="2023-07-11T21:01:33.098" v="27" actId="931"/>
          <ac:spMkLst>
            <pc:docMk/>
            <pc:sldMk cId="3920836720" sldId="340"/>
            <ac:spMk id="7" creationId="{1EADB29D-B35C-E23C-E4A7-05059D183DFA}"/>
          </ac:spMkLst>
        </pc:spChg>
        <pc:spChg chg="mod">
          <ac:chgData name="Hanner, Olsen" userId="8f966b24-7479-4073-89bd-2f70180eddce" providerId="ADAL" clId="{904C2CF6-8FB3-4764-8D4C-A4B604D705F4}" dt="2023-07-11T21:01:03.504" v="16" actId="27803"/>
          <ac:spMkLst>
            <pc:docMk/>
            <pc:sldMk cId="3920836720" sldId="340"/>
            <ac:spMk id="11" creationId="{6DF177FF-21D9-973F-286B-978B77FDB8B7}"/>
          </ac:spMkLst>
        </pc:spChg>
        <pc:spChg chg="mod">
          <ac:chgData name="Hanner, Olsen" userId="8f966b24-7479-4073-89bd-2f70180eddce" providerId="ADAL" clId="{904C2CF6-8FB3-4764-8D4C-A4B604D705F4}" dt="2023-07-11T21:01:03.504" v="16" actId="27803"/>
          <ac:spMkLst>
            <pc:docMk/>
            <pc:sldMk cId="3920836720" sldId="340"/>
            <ac:spMk id="13" creationId="{22C9E704-CDF0-ECD7-294D-AAAFC6E04D3A}"/>
          </ac:spMkLst>
        </pc:spChg>
        <pc:spChg chg="mod">
          <ac:chgData name="Hanner, Olsen" userId="8f966b24-7479-4073-89bd-2f70180eddce" providerId="ADAL" clId="{904C2CF6-8FB3-4764-8D4C-A4B604D705F4}" dt="2023-07-11T21:01:03.504" v="16" actId="27803"/>
          <ac:spMkLst>
            <pc:docMk/>
            <pc:sldMk cId="3920836720" sldId="340"/>
            <ac:spMk id="14" creationId="{C101B1D8-9760-5276-FD6E-57868F5AB5D4}"/>
          </ac:spMkLst>
        </pc:spChg>
        <pc:spChg chg="mod">
          <ac:chgData name="Hanner, Olsen" userId="8f966b24-7479-4073-89bd-2f70180eddce" providerId="ADAL" clId="{904C2CF6-8FB3-4764-8D4C-A4B604D705F4}" dt="2023-07-11T21:01:03.504" v="16" actId="27803"/>
          <ac:spMkLst>
            <pc:docMk/>
            <pc:sldMk cId="3920836720" sldId="340"/>
            <ac:spMk id="15" creationId="{1901F35E-6463-A0E2-0E9A-5921F5BF666E}"/>
          </ac:spMkLst>
        </pc:spChg>
        <pc:spChg chg="mod">
          <ac:chgData name="Hanner, Olsen" userId="8f966b24-7479-4073-89bd-2f70180eddce" providerId="ADAL" clId="{904C2CF6-8FB3-4764-8D4C-A4B604D705F4}" dt="2023-07-11T21:01:03.504" v="16" actId="27803"/>
          <ac:spMkLst>
            <pc:docMk/>
            <pc:sldMk cId="3920836720" sldId="340"/>
            <ac:spMk id="16" creationId="{A6921F16-D93D-50BC-F6FB-3F36365BDE4B}"/>
          </ac:spMkLst>
        </pc:spChg>
        <pc:spChg chg="mod">
          <ac:chgData name="Hanner, Olsen" userId="8f966b24-7479-4073-89bd-2f70180eddce" providerId="ADAL" clId="{904C2CF6-8FB3-4764-8D4C-A4B604D705F4}" dt="2023-07-11T21:01:03.504" v="16" actId="27803"/>
          <ac:spMkLst>
            <pc:docMk/>
            <pc:sldMk cId="3920836720" sldId="340"/>
            <ac:spMk id="17" creationId="{794BD9E3-1B66-5B7B-D128-7C0066B62A85}"/>
          </ac:spMkLst>
        </pc:spChg>
        <pc:spChg chg="mod">
          <ac:chgData name="Hanner, Olsen" userId="8f966b24-7479-4073-89bd-2f70180eddce" providerId="ADAL" clId="{904C2CF6-8FB3-4764-8D4C-A4B604D705F4}" dt="2023-07-11T21:01:03.504" v="16" actId="27803"/>
          <ac:spMkLst>
            <pc:docMk/>
            <pc:sldMk cId="3920836720" sldId="340"/>
            <ac:spMk id="18" creationId="{AF1351E0-E7D5-FB88-E564-C85AC57C586D}"/>
          </ac:spMkLst>
        </pc:spChg>
        <pc:spChg chg="mod">
          <ac:chgData name="Hanner, Olsen" userId="8f966b24-7479-4073-89bd-2f70180eddce" providerId="ADAL" clId="{904C2CF6-8FB3-4764-8D4C-A4B604D705F4}" dt="2023-07-11T21:01:03.504" v="16" actId="27803"/>
          <ac:spMkLst>
            <pc:docMk/>
            <pc:sldMk cId="3920836720" sldId="340"/>
            <ac:spMk id="19" creationId="{6432ECDB-EFA7-E470-81E0-C80C390977E6}"/>
          </ac:spMkLst>
        </pc:spChg>
        <pc:spChg chg="mod">
          <ac:chgData name="Hanner, Olsen" userId="8f966b24-7479-4073-89bd-2f70180eddce" providerId="ADAL" clId="{904C2CF6-8FB3-4764-8D4C-A4B604D705F4}" dt="2023-07-11T21:01:03.504" v="16" actId="27803"/>
          <ac:spMkLst>
            <pc:docMk/>
            <pc:sldMk cId="3920836720" sldId="340"/>
            <ac:spMk id="20" creationId="{D725D4E5-2E90-7E6D-9D03-01794829652B}"/>
          </ac:spMkLst>
        </pc:spChg>
        <pc:spChg chg="mod">
          <ac:chgData name="Hanner, Olsen" userId="8f966b24-7479-4073-89bd-2f70180eddce" providerId="ADAL" clId="{904C2CF6-8FB3-4764-8D4C-A4B604D705F4}" dt="2023-07-11T21:01:03.504" v="16" actId="27803"/>
          <ac:spMkLst>
            <pc:docMk/>
            <pc:sldMk cId="3920836720" sldId="340"/>
            <ac:spMk id="21" creationId="{82471AAE-FD70-FAA7-52E6-12BAB2DACF95}"/>
          </ac:spMkLst>
        </pc:spChg>
        <pc:spChg chg="mod">
          <ac:chgData name="Hanner, Olsen" userId="8f966b24-7479-4073-89bd-2f70180eddce" providerId="ADAL" clId="{904C2CF6-8FB3-4764-8D4C-A4B604D705F4}" dt="2023-07-11T21:01:03.504" v="16" actId="27803"/>
          <ac:spMkLst>
            <pc:docMk/>
            <pc:sldMk cId="3920836720" sldId="340"/>
            <ac:spMk id="22" creationId="{0F4B8D14-7FDB-5706-C9E5-C3065DD993E6}"/>
          </ac:spMkLst>
        </pc:spChg>
        <pc:spChg chg="mod">
          <ac:chgData name="Hanner, Olsen" userId="8f966b24-7479-4073-89bd-2f70180eddce" providerId="ADAL" clId="{904C2CF6-8FB3-4764-8D4C-A4B604D705F4}" dt="2023-07-11T21:01:03.504" v="16" actId="27803"/>
          <ac:spMkLst>
            <pc:docMk/>
            <pc:sldMk cId="3920836720" sldId="340"/>
            <ac:spMk id="23" creationId="{8BE7E215-6653-4CC9-557D-207E79F8A2F9}"/>
          </ac:spMkLst>
        </pc:spChg>
        <pc:spChg chg="mod">
          <ac:chgData name="Hanner, Olsen" userId="8f966b24-7479-4073-89bd-2f70180eddce" providerId="ADAL" clId="{904C2CF6-8FB3-4764-8D4C-A4B604D705F4}" dt="2023-07-11T21:01:03.504" v="16" actId="27803"/>
          <ac:spMkLst>
            <pc:docMk/>
            <pc:sldMk cId="3920836720" sldId="340"/>
            <ac:spMk id="24" creationId="{1EE4FDF9-9B9F-A62C-772E-31B78C6ADF74}"/>
          </ac:spMkLst>
        </pc:spChg>
        <pc:spChg chg="mod">
          <ac:chgData name="Hanner, Olsen" userId="8f966b24-7479-4073-89bd-2f70180eddce" providerId="ADAL" clId="{904C2CF6-8FB3-4764-8D4C-A4B604D705F4}" dt="2023-07-11T21:01:26.359" v="21" actId="1076"/>
          <ac:spMkLst>
            <pc:docMk/>
            <pc:sldMk cId="3920836720" sldId="340"/>
            <ac:spMk id="25" creationId="{AC88172F-4B0C-F95E-0DB6-8509E1DDCDA0}"/>
          </ac:spMkLst>
        </pc:spChg>
        <pc:spChg chg="mod">
          <ac:chgData name="Hanner, Olsen" userId="8f966b24-7479-4073-89bd-2f70180eddce" providerId="ADAL" clId="{904C2CF6-8FB3-4764-8D4C-A4B604D705F4}" dt="2023-07-11T21:01:03.504" v="16" actId="27803"/>
          <ac:spMkLst>
            <pc:docMk/>
            <pc:sldMk cId="3920836720" sldId="340"/>
            <ac:spMk id="26" creationId="{B94DD54D-22B6-0F4F-0370-2CD7810552F7}"/>
          </ac:spMkLst>
        </pc:spChg>
        <pc:spChg chg="mod">
          <ac:chgData name="Hanner, Olsen" userId="8f966b24-7479-4073-89bd-2f70180eddce" providerId="ADAL" clId="{904C2CF6-8FB3-4764-8D4C-A4B604D705F4}" dt="2023-07-11T21:01:03.504" v="16" actId="27803"/>
          <ac:spMkLst>
            <pc:docMk/>
            <pc:sldMk cId="3920836720" sldId="340"/>
            <ac:spMk id="27" creationId="{ADBFF8DD-2A68-FAA3-5161-CF72421D55B4}"/>
          </ac:spMkLst>
        </pc:spChg>
        <pc:spChg chg="mod">
          <ac:chgData name="Hanner, Olsen" userId="8f966b24-7479-4073-89bd-2f70180eddce" providerId="ADAL" clId="{904C2CF6-8FB3-4764-8D4C-A4B604D705F4}" dt="2023-07-11T21:01:03.504" v="16" actId="27803"/>
          <ac:spMkLst>
            <pc:docMk/>
            <pc:sldMk cId="3920836720" sldId="340"/>
            <ac:spMk id="28" creationId="{0C2E814D-7415-9FF0-B0ED-4784C44D1008}"/>
          </ac:spMkLst>
        </pc:spChg>
        <pc:spChg chg="mod">
          <ac:chgData name="Hanner, Olsen" userId="8f966b24-7479-4073-89bd-2f70180eddce" providerId="ADAL" clId="{904C2CF6-8FB3-4764-8D4C-A4B604D705F4}" dt="2023-07-11T21:01:03.504" v="16" actId="27803"/>
          <ac:spMkLst>
            <pc:docMk/>
            <pc:sldMk cId="3920836720" sldId="340"/>
            <ac:spMk id="29" creationId="{FB01F1E9-82CA-C35B-C9F6-AC99FB0BA03B}"/>
          </ac:spMkLst>
        </pc:spChg>
        <pc:spChg chg="mod">
          <ac:chgData name="Hanner, Olsen" userId="8f966b24-7479-4073-89bd-2f70180eddce" providerId="ADAL" clId="{904C2CF6-8FB3-4764-8D4C-A4B604D705F4}" dt="2023-07-11T21:01:03.504" v="16" actId="27803"/>
          <ac:spMkLst>
            <pc:docMk/>
            <pc:sldMk cId="3920836720" sldId="340"/>
            <ac:spMk id="30" creationId="{F25F93EF-1E69-C504-6091-6DBA6D885CAA}"/>
          </ac:spMkLst>
        </pc:spChg>
        <pc:spChg chg="mod">
          <ac:chgData name="Hanner, Olsen" userId="8f966b24-7479-4073-89bd-2f70180eddce" providerId="ADAL" clId="{904C2CF6-8FB3-4764-8D4C-A4B604D705F4}" dt="2023-07-11T21:01:03.504" v="16" actId="27803"/>
          <ac:spMkLst>
            <pc:docMk/>
            <pc:sldMk cId="3920836720" sldId="340"/>
            <ac:spMk id="31" creationId="{673F65B6-5592-7B46-8B91-7C16F3B421CA}"/>
          </ac:spMkLst>
        </pc:spChg>
        <pc:spChg chg="mod">
          <ac:chgData name="Hanner, Olsen" userId="8f966b24-7479-4073-89bd-2f70180eddce" providerId="ADAL" clId="{904C2CF6-8FB3-4764-8D4C-A4B604D705F4}" dt="2023-07-11T21:01:03.504" v="16" actId="27803"/>
          <ac:spMkLst>
            <pc:docMk/>
            <pc:sldMk cId="3920836720" sldId="340"/>
            <ac:spMk id="32" creationId="{9EA859D8-3EB9-4B5D-3A6A-F2A73C0A51A6}"/>
          </ac:spMkLst>
        </pc:spChg>
        <pc:spChg chg="mod">
          <ac:chgData name="Hanner, Olsen" userId="8f966b24-7479-4073-89bd-2f70180eddce" providerId="ADAL" clId="{904C2CF6-8FB3-4764-8D4C-A4B604D705F4}" dt="2023-07-11T21:01:03.504" v="16" actId="27803"/>
          <ac:spMkLst>
            <pc:docMk/>
            <pc:sldMk cId="3920836720" sldId="340"/>
            <ac:spMk id="33" creationId="{B7A512A9-1FDE-77A7-71EF-2079DD4B9443}"/>
          </ac:spMkLst>
        </pc:spChg>
        <pc:spChg chg="mod">
          <ac:chgData name="Hanner, Olsen" userId="8f966b24-7479-4073-89bd-2f70180eddce" providerId="ADAL" clId="{904C2CF6-8FB3-4764-8D4C-A4B604D705F4}" dt="2023-07-11T21:01:03.504" v="16" actId="27803"/>
          <ac:spMkLst>
            <pc:docMk/>
            <pc:sldMk cId="3920836720" sldId="340"/>
            <ac:spMk id="34" creationId="{81DA7A6D-883F-99E3-CA6F-EAF198135F2C}"/>
          </ac:spMkLst>
        </pc:spChg>
        <pc:spChg chg="mod">
          <ac:chgData name="Hanner, Olsen" userId="8f966b24-7479-4073-89bd-2f70180eddce" providerId="ADAL" clId="{904C2CF6-8FB3-4764-8D4C-A4B604D705F4}" dt="2023-07-11T21:01:03.504" v="16" actId="27803"/>
          <ac:spMkLst>
            <pc:docMk/>
            <pc:sldMk cId="3920836720" sldId="340"/>
            <ac:spMk id="35" creationId="{9710CC5B-4FFD-3ABF-5EFB-ACADC3E72D33}"/>
          </ac:spMkLst>
        </pc:spChg>
        <pc:spChg chg="mod">
          <ac:chgData name="Hanner, Olsen" userId="8f966b24-7479-4073-89bd-2f70180eddce" providerId="ADAL" clId="{904C2CF6-8FB3-4764-8D4C-A4B604D705F4}" dt="2023-07-11T21:01:03.504" v="16" actId="27803"/>
          <ac:spMkLst>
            <pc:docMk/>
            <pc:sldMk cId="3920836720" sldId="340"/>
            <ac:spMk id="36" creationId="{618F2B8C-2948-7A56-8F12-DA7C5DF3D9A3}"/>
          </ac:spMkLst>
        </pc:spChg>
        <pc:spChg chg="mod">
          <ac:chgData name="Hanner, Olsen" userId="8f966b24-7479-4073-89bd-2f70180eddce" providerId="ADAL" clId="{904C2CF6-8FB3-4764-8D4C-A4B604D705F4}" dt="2023-07-11T21:01:03.504" v="16" actId="27803"/>
          <ac:spMkLst>
            <pc:docMk/>
            <pc:sldMk cId="3920836720" sldId="340"/>
            <ac:spMk id="37" creationId="{55134A5F-813E-5B63-D659-C0AD1BA68D7E}"/>
          </ac:spMkLst>
        </pc:spChg>
        <pc:spChg chg="mod">
          <ac:chgData name="Hanner, Olsen" userId="8f966b24-7479-4073-89bd-2f70180eddce" providerId="ADAL" clId="{904C2CF6-8FB3-4764-8D4C-A4B604D705F4}" dt="2023-07-11T21:01:03.504" v="16" actId="27803"/>
          <ac:spMkLst>
            <pc:docMk/>
            <pc:sldMk cId="3920836720" sldId="340"/>
            <ac:spMk id="38" creationId="{B01241E4-1C2C-D25B-5653-005C93DACCE4}"/>
          </ac:spMkLst>
        </pc:spChg>
        <pc:spChg chg="mod">
          <ac:chgData name="Hanner, Olsen" userId="8f966b24-7479-4073-89bd-2f70180eddce" providerId="ADAL" clId="{904C2CF6-8FB3-4764-8D4C-A4B604D705F4}" dt="2023-07-11T21:01:03.504" v="16" actId="27803"/>
          <ac:spMkLst>
            <pc:docMk/>
            <pc:sldMk cId="3920836720" sldId="340"/>
            <ac:spMk id="39" creationId="{BF0CC8DE-F530-9266-FDB1-5B09427595D3}"/>
          </ac:spMkLst>
        </pc:spChg>
        <pc:spChg chg="mod">
          <ac:chgData name="Hanner, Olsen" userId="8f966b24-7479-4073-89bd-2f70180eddce" providerId="ADAL" clId="{904C2CF6-8FB3-4764-8D4C-A4B604D705F4}" dt="2023-07-11T21:01:03.504" v="16" actId="27803"/>
          <ac:spMkLst>
            <pc:docMk/>
            <pc:sldMk cId="3920836720" sldId="340"/>
            <ac:spMk id="40" creationId="{BBBE6751-4221-64CD-C608-F1C137D79069}"/>
          </ac:spMkLst>
        </pc:spChg>
        <pc:spChg chg="mod">
          <ac:chgData name="Hanner, Olsen" userId="8f966b24-7479-4073-89bd-2f70180eddce" providerId="ADAL" clId="{904C2CF6-8FB3-4764-8D4C-A4B604D705F4}" dt="2023-07-11T21:01:03.504" v="16" actId="27803"/>
          <ac:spMkLst>
            <pc:docMk/>
            <pc:sldMk cId="3920836720" sldId="340"/>
            <ac:spMk id="41" creationId="{90571938-D2AE-A362-4651-33C4427DE845}"/>
          </ac:spMkLst>
        </pc:spChg>
        <pc:spChg chg="mod">
          <ac:chgData name="Hanner, Olsen" userId="8f966b24-7479-4073-89bd-2f70180eddce" providerId="ADAL" clId="{904C2CF6-8FB3-4764-8D4C-A4B604D705F4}" dt="2023-07-11T21:01:03.504" v="16" actId="27803"/>
          <ac:spMkLst>
            <pc:docMk/>
            <pc:sldMk cId="3920836720" sldId="340"/>
            <ac:spMk id="42" creationId="{73B19B13-1208-D880-5C52-3D4D01141300}"/>
          </ac:spMkLst>
        </pc:spChg>
        <pc:spChg chg="mod">
          <ac:chgData name="Hanner, Olsen" userId="8f966b24-7479-4073-89bd-2f70180eddce" providerId="ADAL" clId="{904C2CF6-8FB3-4764-8D4C-A4B604D705F4}" dt="2023-07-11T21:01:03.504" v="16" actId="27803"/>
          <ac:spMkLst>
            <pc:docMk/>
            <pc:sldMk cId="3920836720" sldId="340"/>
            <ac:spMk id="43" creationId="{3FAEECEF-2050-E19F-9C36-F53937DFD138}"/>
          </ac:spMkLst>
        </pc:spChg>
        <pc:spChg chg="mod">
          <ac:chgData name="Hanner, Olsen" userId="8f966b24-7479-4073-89bd-2f70180eddce" providerId="ADAL" clId="{904C2CF6-8FB3-4764-8D4C-A4B604D705F4}" dt="2023-07-11T21:01:03.504" v="16" actId="27803"/>
          <ac:spMkLst>
            <pc:docMk/>
            <pc:sldMk cId="3920836720" sldId="340"/>
            <ac:spMk id="44" creationId="{A466325A-4CA6-1940-5596-375B86B80BF5}"/>
          </ac:spMkLst>
        </pc:spChg>
        <pc:spChg chg="mod">
          <ac:chgData name="Hanner, Olsen" userId="8f966b24-7479-4073-89bd-2f70180eddce" providerId="ADAL" clId="{904C2CF6-8FB3-4764-8D4C-A4B604D705F4}" dt="2023-07-11T21:01:03.504" v="16" actId="27803"/>
          <ac:spMkLst>
            <pc:docMk/>
            <pc:sldMk cId="3920836720" sldId="340"/>
            <ac:spMk id="47" creationId="{D2F57EC4-8AF6-2570-5981-0D32065B0197}"/>
          </ac:spMkLst>
        </pc:spChg>
        <pc:spChg chg="mod">
          <ac:chgData name="Hanner, Olsen" userId="8f966b24-7479-4073-89bd-2f70180eddce" providerId="ADAL" clId="{904C2CF6-8FB3-4764-8D4C-A4B604D705F4}" dt="2023-07-11T21:01:03.504" v="16" actId="27803"/>
          <ac:spMkLst>
            <pc:docMk/>
            <pc:sldMk cId="3920836720" sldId="340"/>
            <ac:spMk id="48" creationId="{33A35001-D1B3-FDC9-BBEE-282677D559FA}"/>
          </ac:spMkLst>
        </pc:spChg>
        <pc:spChg chg="mod">
          <ac:chgData name="Hanner, Olsen" userId="8f966b24-7479-4073-89bd-2f70180eddce" providerId="ADAL" clId="{904C2CF6-8FB3-4764-8D4C-A4B604D705F4}" dt="2023-07-11T21:01:03.504" v="16" actId="27803"/>
          <ac:spMkLst>
            <pc:docMk/>
            <pc:sldMk cId="3920836720" sldId="340"/>
            <ac:spMk id="49" creationId="{A0E72CC2-B77B-C488-469E-CD270EB072BC}"/>
          </ac:spMkLst>
        </pc:spChg>
        <pc:spChg chg="mod">
          <ac:chgData name="Hanner, Olsen" userId="8f966b24-7479-4073-89bd-2f70180eddce" providerId="ADAL" clId="{904C2CF6-8FB3-4764-8D4C-A4B604D705F4}" dt="2023-07-11T21:01:03.504" v="16" actId="27803"/>
          <ac:spMkLst>
            <pc:docMk/>
            <pc:sldMk cId="3920836720" sldId="340"/>
            <ac:spMk id="50" creationId="{6CACADF4-356E-1F55-E7E7-249846CB5F7E}"/>
          </ac:spMkLst>
        </pc:spChg>
        <pc:spChg chg="mod">
          <ac:chgData name="Hanner, Olsen" userId="8f966b24-7479-4073-89bd-2f70180eddce" providerId="ADAL" clId="{904C2CF6-8FB3-4764-8D4C-A4B604D705F4}" dt="2023-07-11T21:01:03.504" v="16" actId="27803"/>
          <ac:spMkLst>
            <pc:docMk/>
            <pc:sldMk cId="3920836720" sldId="340"/>
            <ac:spMk id="51" creationId="{6D2E025B-07F4-70DE-CB34-5E073CBF3CA4}"/>
          </ac:spMkLst>
        </pc:spChg>
        <pc:spChg chg="mod">
          <ac:chgData name="Hanner, Olsen" userId="8f966b24-7479-4073-89bd-2f70180eddce" providerId="ADAL" clId="{904C2CF6-8FB3-4764-8D4C-A4B604D705F4}" dt="2023-07-11T21:01:03.504" v="16" actId="27803"/>
          <ac:spMkLst>
            <pc:docMk/>
            <pc:sldMk cId="3920836720" sldId="340"/>
            <ac:spMk id="52" creationId="{7C900919-36DC-F1BA-5D57-1B5C20D2F48F}"/>
          </ac:spMkLst>
        </pc:spChg>
        <pc:spChg chg="mod">
          <ac:chgData name="Hanner, Olsen" userId="8f966b24-7479-4073-89bd-2f70180eddce" providerId="ADAL" clId="{904C2CF6-8FB3-4764-8D4C-A4B604D705F4}" dt="2023-07-11T21:01:03.504" v="16" actId="27803"/>
          <ac:spMkLst>
            <pc:docMk/>
            <pc:sldMk cId="3920836720" sldId="340"/>
            <ac:spMk id="53" creationId="{1DD0BFEF-AF4B-F1E4-8FD1-185066AB64B5}"/>
          </ac:spMkLst>
        </pc:spChg>
        <pc:spChg chg="mod topLvl">
          <ac:chgData name="Hanner, Olsen" userId="8f966b24-7479-4073-89bd-2f70180eddce" providerId="ADAL" clId="{904C2CF6-8FB3-4764-8D4C-A4B604D705F4}" dt="2023-07-11T21:11:32.791" v="97" actId="1076"/>
          <ac:spMkLst>
            <pc:docMk/>
            <pc:sldMk cId="3920836720" sldId="340"/>
            <ac:spMk id="55" creationId="{B15EBBAB-12BA-A398-E02D-0198A6B38FAD}"/>
          </ac:spMkLst>
        </pc:spChg>
        <pc:spChg chg="mod">
          <ac:chgData name="Hanner, Olsen" userId="8f966b24-7479-4073-89bd-2f70180eddce" providerId="ADAL" clId="{904C2CF6-8FB3-4764-8D4C-A4B604D705F4}" dt="2023-07-11T21:09:51.720" v="79" actId="208"/>
          <ac:spMkLst>
            <pc:docMk/>
            <pc:sldMk cId="3920836720" sldId="340"/>
            <ac:spMk id="57" creationId="{1074F75C-1660-D2EA-0E9F-3DFD8FFD5060}"/>
          </ac:spMkLst>
        </pc:spChg>
        <pc:spChg chg="mod">
          <ac:chgData name="Hanner, Olsen" userId="8f966b24-7479-4073-89bd-2f70180eddce" providerId="ADAL" clId="{904C2CF6-8FB3-4764-8D4C-A4B604D705F4}" dt="2023-07-11T21:09:08.835" v="64" actId="208"/>
          <ac:spMkLst>
            <pc:docMk/>
            <pc:sldMk cId="3920836720" sldId="340"/>
            <ac:spMk id="58" creationId="{D0CBCC83-F809-DE8D-44BC-F9E5AC8A8736}"/>
          </ac:spMkLst>
        </pc:spChg>
        <pc:spChg chg="mod">
          <ac:chgData name="Hanner, Olsen" userId="8f966b24-7479-4073-89bd-2f70180eddce" providerId="ADAL" clId="{904C2CF6-8FB3-4764-8D4C-A4B604D705F4}" dt="2023-07-11T21:24:40.329" v="111" actId="14100"/>
          <ac:spMkLst>
            <pc:docMk/>
            <pc:sldMk cId="3920836720" sldId="340"/>
            <ac:spMk id="59" creationId="{ECA28B20-433E-CDDF-4593-825CF02E39B6}"/>
          </ac:spMkLst>
        </pc:spChg>
        <pc:spChg chg="mod">
          <ac:chgData name="Hanner, Olsen" userId="8f966b24-7479-4073-89bd-2f70180eddce" providerId="ADAL" clId="{904C2CF6-8FB3-4764-8D4C-A4B604D705F4}" dt="2023-07-11T21:10:09.955" v="87" actId="208"/>
          <ac:spMkLst>
            <pc:docMk/>
            <pc:sldMk cId="3920836720" sldId="340"/>
            <ac:spMk id="60" creationId="{CCD89FA0-B127-316A-EBC7-CA2967AB7B55}"/>
          </ac:spMkLst>
        </pc:spChg>
        <pc:spChg chg="mod">
          <ac:chgData name="Hanner, Olsen" userId="8f966b24-7479-4073-89bd-2f70180eddce" providerId="ADAL" clId="{904C2CF6-8FB3-4764-8D4C-A4B604D705F4}" dt="2023-07-11T21:09:58.472" v="82" actId="208"/>
          <ac:spMkLst>
            <pc:docMk/>
            <pc:sldMk cId="3920836720" sldId="340"/>
            <ac:spMk id="61" creationId="{80380B14-616A-18F3-6D3E-369946E9EC4E}"/>
          </ac:spMkLst>
        </pc:spChg>
        <pc:spChg chg="mod">
          <ac:chgData name="Hanner, Olsen" userId="8f966b24-7479-4073-89bd-2f70180eddce" providerId="ADAL" clId="{904C2CF6-8FB3-4764-8D4C-A4B604D705F4}" dt="2023-07-11T21:10:07.538" v="86" actId="208"/>
          <ac:spMkLst>
            <pc:docMk/>
            <pc:sldMk cId="3920836720" sldId="340"/>
            <ac:spMk id="62" creationId="{8AFFD488-A5DD-AB73-C91B-AD0267CD638B}"/>
          </ac:spMkLst>
        </pc:spChg>
        <pc:spChg chg="mod">
          <ac:chgData name="Hanner, Olsen" userId="8f966b24-7479-4073-89bd-2f70180eddce" providerId="ADAL" clId="{904C2CF6-8FB3-4764-8D4C-A4B604D705F4}" dt="2023-07-11T21:03:12.999" v="36" actId="165"/>
          <ac:spMkLst>
            <pc:docMk/>
            <pc:sldMk cId="3920836720" sldId="340"/>
            <ac:spMk id="63" creationId="{F2B42FFA-B8DC-01E1-DD20-6DEF6830E073}"/>
          </ac:spMkLst>
        </pc:spChg>
        <pc:spChg chg="mod">
          <ac:chgData name="Hanner, Olsen" userId="8f966b24-7479-4073-89bd-2f70180eddce" providerId="ADAL" clId="{904C2CF6-8FB3-4764-8D4C-A4B604D705F4}" dt="2023-07-11T21:10:02.942" v="84" actId="208"/>
          <ac:spMkLst>
            <pc:docMk/>
            <pc:sldMk cId="3920836720" sldId="340"/>
            <ac:spMk id="64" creationId="{7D69B32A-B625-228A-677E-D35040614E71}"/>
          </ac:spMkLst>
        </pc:spChg>
        <pc:spChg chg="mod">
          <ac:chgData name="Hanner, Olsen" userId="8f966b24-7479-4073-89bd-2f70180eddce" providerId="ADAL" clId="{904C2CF6-8FB3-4764-8D4C-A4B604D705F4}" dt="2023-07-11T21:10:05.326" v="85" actId="208"/>
          <ac:spMkLst>
            <pc:docMk/>
            <pc:sldMk cId="3920836720" sldId="340"/>
            <ac:spMk id="65" creationId="{25B09E89-D2AE-9F76-8430-3095FDE5DBEE}"/>
          </ac:spMkLst>
        </pc:spChg>
        <pc:spChg chg="mod">
          <ac:chgData name="Hanner, Olsen" userId="8f966b24-7479-4073-89bd-2f70180eddce" providerId="ADAL" clId="{904C2CF6-8FB3-4764-8D4C-A4B604D705F4}" dt="2023-07-11T21:10:00.744" v="83" actId="208"/>
          <ac:spMkLst>
            <pc:docMk/>
            <pc:sldMk cId="3920836720" sldId="340"/>
            <ac:spMk id="66" creationId="{92D04E66-5E82-3C8F-218A-3EB02EE310C8}"/>
          </ac:spMkLst>
        </pc:spChg>
        <pc:spChg chg="mod">
          <ac:chgData name="Hanner, Olsen" userId="8f966b24-7479-4073-89bd-2f70180eddce" providerId="ADAL" clId="{904C2CF6-8FB3-4764-8D4C-A4B604D705F4}" dt="2023-07-11T21:09:54.121" v="80" actId="208"/>
          <ac:spMkLst>
            <pc:docMk/>
            <pc:sldMk cId="3920836720" sldId="340"/>
            <ac:spMk id="67" creationId="{394B41CD-06D2-3ACA-6D23-C04DEF42C323}"/>
          </ac:spMkLst>
        </pc:spChg>
        <pc:spChg chg="mod">
          <ac:chgData name="Hanner, Olsen" userId="8f966b24-7479-4073-89bd-2f70180eddce" providerId="ADAL" clId="{904C2CF6-8FB3-4764-8D4C-A4B604D705F4}" dt="2023-07-11T21:09:47.507" v="77" actId="208"/>
          <ac:spMkLst>
            <pc:docMk/>
            <pc:sldMk cId="3920836720" sldId="340"/>
            <ac:spMk id="68" creationId="{825BDD1C-B502-91F9-8EBC-1024D62D81F4}"/>
          </ac:spMkLst>
        </pc:spChg>
        <pc:spChg chg="mod">
          <ac:chgData name="Hanner, Olsen" userId="8f966b24-7479-4073-89bd-2f70180eddce" providerId="ADAL" clId="{904C2CF6-8FB3-4764-8D4C-A4B604D705F4}" dt="2023-07-11T21:09:49.607" v="78" actId="208"/>
          <ac:spMkLst>
            <pc:docMk/>
            <pc:sldMk cId="3920836720" sldId="340"/>
            <ac:spMk id="69" creationId="{EA605EE5-4F3F-A01E-F3D9-53CADE2D8A47}"/>
          </ac:spMkLst>
        </pc:spChg>
        <pc:spChg chg="mod">
          <ac:chgData name="Hanner, Olsen" userId="8f966b24-7479-4073-89bd-2f70180eddce" providerId="ADAL" clId="{904C2CF6-8FB3-4764-8D4C-A4B604D705F4}" dt="2023-07-11T21:09:37.201" v="73" actId="208"/>
          <ac:spMkLst>
            <pc:docMk/>
            <pc:sldMk cId="3920836720" sldId="340"/>
            <ac:spMk id="70" creationId="{F10054F5-3D9A-A6F4-4E47-D6E0345E9F69}"/>
          </ac:spMkLst>
        </pc:spChg>
        <pc:spChg chg="mod">
          <ac:chgData name="Hanner, Olsen" userId="8f966b24-7479-4073-89bd-2f70180eddce" providerId="ADAL" clId="{904C2CF6-8FB3-4764-8D4C-A4B604D705F4}" dt="2023-07-11T21:09:42.504" v="75" actId="208"/>
          <ac:spMkLst>
            <pc:docMk/>
            <pc:sldMk cId="3920836720" sldId="340"/>
            <ac:spMk id="71" creationId="{C8455D52-4850-BC69-0FEF-C1AABE65D6C5}"/>
          </ac:spMkLst>
        </pc:spChg>
        <pc:spChg chg="mod">
          <ac:chgData name="Hanner, Olsen" userId="8f966b24-7479-4073-89bd-2f70180eddce" providerId="ADAL" clId="{904C2CF6-8FB3-4764-8D4C-A4B604D705F4}" dt="2023-07-11T21:09:28.050" v="71" actId="208"/>
          <ac:spMkLst>
            <pc:docMk/>
            <pc:sldMk cId="3920836720" sldId="340"/>
            <ac:spMk id="72" creationId="{D3A1BC81-16B9-B13F-ED8E-051202666A7D}"/>
          </ac:spMkLst>
        </pc:spChg>
        <pc:spChg chg="mod">
          <ac:chgData name="Hanner, Olsen" userId="8f966b24-7479-4073-89bd-2f70180eddce" providerId="ADAL" clId="{904C2CF6-8FB3-4764-8D4C-A4B604D705F4}" dt="2023-07-11T21:09:20.671" v="68" actId="208"/>
          <ac:spMkLst>
            <pc:docMk/>
            <pc:sldMk cId="3920836720" sldId="340"/>
            <ac:spMk id="73" creationId="{9093670B-FE29-59A6-2B12-AC2D0241DBD6}"/>
          </ac:spMkLst>
        </pc:spChg>
        <pc:spChg chg="mod">
          <ac:chgData name="Hanner, Olsen" userId="8f966b24-7479-4073-89bd-2f70180eddce" providerId="ADAL" clId="{904C2CF6-8FB3-4764-8D4C-A4B604D705F4}" dt="2023-07-11T21:09:31.096" v="72" actId="208"/>
          <ac:spMkLst>
            <pc:docMk/>
            <pc:sldMk cId="3920836720" sldId="340"/>
            <ac:spMk id="74" creationId="{F8583309-E7AF-453F-30D0-3C92A46C14FE}"/>
          </ac:spMkLst>
        </pc:spChg>
        <pc:spChg chg="mod">
          <ac:chgData name="Hanner, Olsen" userId="8f966b24-7479-4073-89bd-2f70180eddce" providerId="ADAL" clId="{904C2CF6-8FB3-4764-8D4C-A4B604D705F4}" dt="2023-07-11T21:03:12.999" v="36" actId="165"/>
          <ac:spMkLst>
            <pc:docMk/>
            <pc:sldMk cId="3920836720" sldId="340"/>
            <ac:spMk id="75" creationId="{58B5F21D-03B0-CCAA-3249-4358F47064E3}"/>
          </ac:spMkLst>
        </pc:spChg>
        <pc:spChg chg="mod">
          <ac:chgData name="Hanner, Olsen" userId="8f966b24-7479-4073-89bd-2f70180eddce" providerId="ADAL" clId="{904C2CF6-8FB3-4764-8D4C-A4B604D705F4}" dt="2023-07-11T21:03:12.999" v="36" actId="165"/>
          <ac:spMkLst>
            <pc:docMk/>
            <pc:sldMk cId="3920836720" sldId="340"/>
            <ac:spMk id="76" creationId="{3DB180DC-2281-2A92-FA76-CA886616BEDE}"/>
          </ac:spMkLst>
        </pc:spChg>
        <pc:spChg chg="mod">
          <ac:chgData name="Hanner, Olsen" userId="8f966b24-7479-4073-89bd-2f70180eddce" providerId="ADAL" clId="{904C2CF6-8FB3-4764-8D4C-A4B604D705F4}" dt="2023-07-11T21:09:12.241" v="65" actId="208"/>
          <ac:spMkLst>
            <pc:docMk/>
            <pc:sldMk cId="3920836720" sldId="340"/>
            <ac:spMk id="77" creationId="{C590E040-7CA3-776B-5A27-E5351A9359ED}"/>
          </ac:spMkLst>
        </pc:spChg>
        <pc:spChg chg="mod">
          <ac:chgData name="Hanner, Olsen" userId="8f966b24-7479-4073-89bd-2f70180eddce" providerId="ADAL" clId="{904C2CF6-8FB3-4764-8D4C-A4B604D705F4}" dt="2023-07-11T21:09:56.455" v="81" actId="208"/>
          <ac:spMkLst>
            <pc:docMk/>
            <pc:sldMk cId="3920836720" sldId="340"/>
            <ac:spMk id="78" creationId="{2DF18362-105C-2388-1E52-6EC8C3772E27}"/>
          </ac:spMkLst>
        </pc:spChg>
        <pc:spChg chg="mod">
          <ac:chgData name="Hanner, Olsen" userId="8f966b24-7479-4073-89bd-2f70180eddce" providerId="ADAL" clId="{904C2CF6-8FB3-4764-8D4C-A4B604D705F4}" dt="2023-07-11T21:09:39.880" v="74" actId="208"/>
          <ac:spMkLst>
            <pc:docMk/>
            <pc:sldMk cId="3920836720" sldId="340"/>
            <ac:spMk id="79" creationId="{ED94CF84-D9CF-28C7-F4D2-1A87A0D79284}"/>
          </ac:spMkLst>
        </pc:spChg>
        <pc:spChg chg="mod">
          <ac:chgData name="Hanner, Olsen" userId="8f966b24-7479-4073-89bd-2f70180eddce" providerId="ADAL" clId="{904C2CF6-8FB3-4764-8D4C-A4B604D705F4}" dt="2023-07-11T21:09:18.039" v="67" actId="208"/>
          <ac:spMkLst>
            <pc:docMk/>
            <pc:sldMk cId="3920836720" sldId="340"/>
            <ac:spMk id="80" creationId="{2601994A-012C-FE80-3F45-DD3D4B63F144}"/>
          </ac:spMkLst>
        </pc:spChg>
        <pc:spChg chg="mod">
          <ac:chgData name="Hanner, Olsen" userId="8f966b24-7479-4073-89bd-2f70180eddce" providerId="ADAL" clId="{904C2CF6-8FB3-4764-8D4C-A4B604D705F4}" dt="2023-07-11T21:09:23.401" v="69" actId="208"/>
          <ac:spMkLst>
            <pc:docMk/>
            <pc:sldMk cId="3920836720" sldId="340"/>
            <ac:spMk id="81" creationId="{2E8389B0-2985-DD03-1CE0-044565E64AF3}"/>
          </ac:spMkLst>
        </pc:spChg>
        <pc:spChg chg="mod">
          <ac:chgData name="Hanner, Olsen" userId="8f966b24-7479-4073-89bd-2f70180eddce" providerId="ADAL" clId="{904C2CF6-8FB3-4764-8D4C-A4B604D705F4}" dt="2023-07-11T21:04:46.947" v="47" actId="208"/>
          <ac:spMkLst>
            <pc:docMk/>
            <pc:sldMk cId="3920836720" sldId="340"/>
            <ac:spMk id="82" creationId="{B8E2DC86-8376-B19E-CAA2-73E80BB6E981}"/>
          </ac:spMkLst>
        </pc:spChg>
        <pc:spChg chg="mod">
          <ac:chgData name="Hanner, Olsen" userId="8f966b24-7479-4073-89bd-2f70180eddce" providerId="ADAL" clId="{904C2CF6-8FB3-4764-8D4C-A4B604D705F4}" dt="2023-07-11T21:04:43.693" v="46" actId="208"/>
          <ac:spMkLst>
            <pc:docMk/>
            <pc:sldMk cId="3920836720" sldId="340"/>
            <ac:spMk id="83" creationId="{5A77F798-773D-F4BC-A5FE-075C082A9C76}"/>
          </ac:spMkLst>
        </pc:spChg>
        <pc:spChg chg="mod">
          <ac:chgData name="Hanner, Olsen" userId="8f966b24-7479-4073-89bd-2f70180eddce" providerId="ADAL" clId="{904C2CF6-8FB3-4764-8D4C-A4B604D705F4}" dt="2023-07-11T21:04:49.992" v="48" actId="208"/>
          <ac:spMkLst>
            <pc:docMk/>
            <pc:sldMk cId="3920836720" sldId="340"/>
            <ac:spMk id="84" creationId="{114CFF2B-06D9-BD02-4CA4-76EDFA18B46A}"/>
          </ac:spMkLst>
        </pc:spChg>
        <pc:spChg chg="mod">
          <ac:chgData name="Hanner, Olsen" userId="8f966b24-7479-4073-89bd-2f70180eddce" providerId="ADAL" clId="{904C2CF6-8FB3-4764-8D4C-A4B604D705F4}" dt="2023-07-11T21:03:12.999" v="36" actId="165"/>
          <ac:spMkLst>
            <pc:docMk/>
            <pc:sldMk cId="3920836720" sldId="340"/>
            <ac:spMk id="85" creationId="{2263BF3E-AAE7-9A88-B86C-4E61BEEAFA2E}"/>
          </ac:spMkLst>
        </pc:spChg>
        <pc:spChg chg="mod">
          <ac:chgData name="Hanner, Olsen" userId="8f966b24-7479-4073-89bd-2f70180eddce" providerId="ADAL" clId="{904C2CF6-8FB3-4764-8D4C-A4B604D705F4}" dt="2023-07-11T21:03:12.999" v="36" actId="165"/>
          <ac:spMkLst>
            <pc:docMk/>
            <pc:sldMk cId="3920836720" sldId="340"/>
            <ac:spMk id="86" creationId="{DBFDEC9F-2231-7B10-B850-0E21970EA431}"/>
          </ac:spMkLst>
        </pc:spChg>
        <pc:spChg chg="mod">
          <ac:chgData name="Hanner, Olsen" userId="8f966b24-7479-4073-89bd-2f70180eddce" providerId="ADAL" clId="{904C2CF6-8FB3-4764-8D4C-A4B604D705F4}" dt="2023-07-11T21:09:45.160" v="76" actId="208"/>
          <ac:spMkLst>
            <pc:docMk/>
            <pc:sldMk cId="3920836720" sldId="340"/>
            <ac:spMk id="87" creationId="{A5A02392-B58B-1931-4041-992EEB4DE2F8}"/>
          </ac:spMkLst>
        </pc:spChg>
        <pc:spChg chg="mod topLvl">
          <ac:chgData name="Hanner, Olsen" userId="8f966b24-7479-4073-89bd-2f70180eddce" providerId="ADAL" clId="{904C2CF6-8FB3-4764-8D4C-A4B604D705F4}" dt="2023-07-11T21:05:14.419" v="49" actId="1076"/>
          <ac:spMkLst>
            <pc:docMk/>
            <pc:sldMk cId="3920836720" sldId="340"/>
            <ac:spMk id="88" creationId="{81EC39C9-3423-C658-B641-3A82FC9703FB}"/>
          </ac:spMkLst>
        </pc:spChg>
        <pc:spChg chg="mod">
          <ac:chgData name="Hanner, Olsen" userId="8f966b24-7479-4073-89bd-2f70180eddce" providerId="ADAL" clId="{904C2CF6-8FB3-4764-8D4C-A4B604D705F4}" dt="2023-07-11T21:10:21.345" v="89" actId="208"/>
          <ac:spMkLst>
            <pc:docMk/>
            <pc:sldMk cId="3920836720" sldId="340"/>
            <ac:spMk id="91" creationId="{71C9B33B-1044-F254-73B2-439092D6CCFA}"/>
          </ac:spMkLst>
        </pc:spChg>
        <pc:spChg chg="mod">
          <ac:chgData name="Hanner, Olsen" userId="8f966b24-7479-4073-89bd-2f70180eddce" providerId="ADAL" clId="{904C2CF6-8FB3-4764-8D4C-A4B604D705F4}" dt="2023-07-11T21:11:10.525" v="90" actId="208"/>
          <ac:spMkLst>
            <pc:docMk/>
            <pc:sldMk cId="3920836720" sldId="340"/>
            <ac:spMk id="92" creationId="{33F02841-BE26-5A3C-C374-B87D3898DB66}"/>
          </ac:spMkLst>
        </pc:spChg>
        <pc:spChg chg="mod">
          <ac:chgData name="Hanner, Olsen" userId="8f966b24-7479-4073-89bd-2f70180eddce" providerId="ADAL" clId="{904C2CF6-8FB3-4764-8D4C-A4B604D705F4}" dt="2023-07-11T21:11:14.118" v="91" actId="208"/>
          <ac:spMkLst>
            <pc:docMk/>
            <pc:sldMk cId="3920836720" sldId="340"/>
            <ac:spMk id="93" creationId="{19C23A44-7421-7192-DBAE-B66F08B059E2}"/>
          </ac:spMkLst>
        </pc:spChg>
        <pc:spChg chg="mod">
          <ac:chgData name="Hanner, Olsen" userId="8f966b24-7479-4073-89bd-2f70180eddce" providerId="ADAL" clId="{904C2CF6-8FB3-4764-8D4C-A4B604D705F4}" dt="2023-07-11T21:11:19.976" v="93" actId="208"/>
          <ac:spMkLst>
            <pc:docMk/>
            <pc:sldMk cId="3920836720" sldId="340"/>
            <ac:spMk id="94" creationId="{7E766CC4-65B2-3EB2-DB59-F66D09CEF6CE}"/>
          </ac:spMkLst>
        </pc:spChg>
        <pc:spChg chg="mod">
          <ac:chgData name="Hanner, Olsen" userId="8f966b24-7479-4073-89bd-2f70180eddce" providerId="ADAL" clId="{904C2CF6-8FB3-4764-8D4C-A4B604D705F4}" dt="2023-07-11T21:11:17.067" v="92" actId="208"/>
          <ac:spMkLst>
            <pc:docMk/>
            <pc:sldMk cId="3920836720" sldId="340"/>
            <ac:spMk id="95" creationId="{000A1CCF-3EC6-D95F-C908-1029908D40F9}"/>
          </ac:spMkLst>
        </pc:spChg>
        <pc:spChg chg="mod">
          <ac:chgData name="Hanner, Olsen" userId="8f966b24-7479-4073-89bd-2f70180eddce" providerId="ADAL" clId="{904C2CF6-8FB3-4764-8D4C-A4B604D705F4}" dt="2023-07-11T21:03:12.999" v="36" actId="165"/>
          <ac:spMkLst>
            <pc:docMk/>
            <pc:sldMk cId="3920836720" sldId="340"/>
            <ac:spMk id="96" creationId="{AAA4B0AA-168D-5D41-6158-F78767E2675B}"/>
          </ac:spMkLst>
        </pc:spChg>
        <pc:spChg chg="mod topLvl">
          <ac:chgData name="Hanner, Olsen" userId="8f966b24-7479-4073-89bd-2f70180eddce" providerId="ADAL" clId="{904C2CF6-8FB3-4764-8D4C-A4B604D705F4}" dt="2023-07-11T21:03:12.999" v="36" actId="165"/>
          <ac:spMkLst>
            <pc:docMk/>
            <pc:sldMk cId="3920836720" sldId="340"/>
            <ac:spMk id="97" creationId="{9CF4870D-B99F-AD62-5E9A-0E8571373133}"/>
          </ac:spMkLst>
        </pc:spChg>
        <pc:grpChg chg="mod">
          <ac:chgData name="Hanner, Olsen" userId="8f966b24-7479-4073-89bd-2f70180eddce" providerId="ADAL" clId="{904C2CF6-8FB3-4764-8D4C-A4B604D705F4}" dt="2023-07-11T21:01:30.873" v="24" actId="14100"/>
          <ac:grpSpMkLst>
            <pc:docMk/>
            <pc:sldMk cId="3920836720" sldId="340"/>
            <ac:grpSpMk id="10" creationId="{1BFF84C4-A0D9-FEC8-43CE-5086743205E5}"/>
          </ac:grpSpMkLst>
        </pc:grpChg>
        <pc:grpChg chg="mod">
          <ac:chgData name="Hanner, Olsen" userId="8f966b24-7479-4073-89bd-2f70180eddce" providerId="ADAL" clId="{904C2CF6-8FB3-4764-8D4C-A4B604D705F4}" dt="2023-07-11T21:01:03.504" v="16" actId="27803"/>
          <ac:grpSpMkLst>
            <pc:docMk/>
            <pc:sldMk cId="3920836720" sldId="340"/>
            <ac:grpSpMk id="12" creationId="{47C1B151-2C59-7021-0568-73C18AA7EF66}"/>
          </ac:grpSpMkLst>
        </pc:grpChg>
        <pc:grpChg chg="mod">
          <ac:chgData name="Hanner, Olsen" userId="8f966b24-7479-4073-89bd-2f70180eddce" providerId="ADAL" clId="{904C2CF6-8FB3-4764-8D4C-A4B604D705F4}" dt="2023-07-11T21:01:03.504" v="16" actId="27803"/>
          <ac:grpSpMkLst>
            <pc:docMk/>
            <pc:sldMk cId="3920836720" sldId="340"/>
            <ac:grpSpMk id="45" creationId="{06190D72-F285-B236-D3D9-2004B96906E5}"/>
          </ac:grpSpMkLst>
        </pc:grpChg>
        <pc:grpChg chg="mod">
          <ac:chgData name="Hanner, Olsen" userId="8f966b24-7479-4073-89bd-2f70180eddce" providerId="ADAL" clId="{904C2CF6-8FB3-4764-8D4C-A4B604D705F4}" dt="2023-07-11T21:01:03.504" v="16" actId="27803"/>
          <ac:grpSpMkLst>
            <pc:docMk/>
            <pc:sldMk cId="3920836720" sldId="340"/>
            <ac:grpSpMk id="46" creationId="{528CD70C-B6DC-FFBC-EBC2-5559C282D312}"/>
          </ac:grpSpMkLst>
        </pc:grpChg>
        <pc:grpChg chg="del mod">
          <ac:chgData name="Hanner, Olsen" userId="8f966b24-7479-4073-89bd-2f70180eddce" providerId="ADAL" clId="{904C2CF6-8FB3-4764-8D4C-A4B604D705F4}" dt="2023-07-11T21:03:12.999" v="36" actId="165"/>
          <ac:grpSpMkLst>
            <pc:docMk/>
            <pc:sldMk cId="3920836720" sldId="340"/>
            <ac:grpSpMk id="54" creationId="{39C01FA5-2854-468C-3B54-1C58A7E5E4E9}"/>
          </ac:grpSpMkLst>
        </pc:grpChg>
        <pc:grpChg chg="mod topLvl">
          <ac:chgData name="Hanner, Olsen" userId="8f966b24-7479-4073-89bd-2f70180eddce" providerId="ADAL" clId="{904C2CF6-8FB3-4764-8D4C-A4B604D705F4}" dt="2023-07-11T21:22:21.260" v="108" actId="1076"/>
          <ac:grpSpMkLst>
            <pc:docMk/>
            <pc:sldMk cId="3920836720" sldId="340"/>
            <ac:grpSpMk id="56" creationId="{5FDB4299-925B-579B-9098-325EDF54D10B}"/>
          </ac:grpSpMkLst>
        </pc:grpChg>
        <pc:grpChg chg="mod topLvl">
          <ac:chgData name="Hanner, Olsen" userId="8f966b24-7479-4073-89bd-2f70180eddce" providerId="ADAL" clId="{904C2CF6-8FB3-4764-8D4C-A4B604D705F4}" dt="2023-07-11T21:03:12.999" v="36" actId="165"/>
          <ac:grpSpMkLst>
            <pc:docMk/>
            <pc:sldMk cId="3920836720" sldId="340"/>
            <ac:grpSpMk id="89" creationId="{290EE0B6-C181-096A-392C-B99506EFE5AC}"/>
          </ac:grpSpMkLst>
        </pc:grpChg>
        <pc:grpChg chg="mod">
          <ac:chgData name="Hanner, Olsen" userId="8f966b24-7479-4073-89bd-2f70180eddce" providerId="ADAL" clId="{904C2CF6-8FB3-4764-8D4C-A4B604D705F4}" dt="2023-07-11T21:03:12.999" v="36" actId="165"/>
          <ac:grpSpMkLst>
            <pc:docMk/>
            <pc:sldMk cId="3920836720" sldId="340"/>
            <ac:grpSpMk id="90" creationId="{429CE467-84F6-8FA7-FE36-9E7B2B496B76}"/>
          </ac:grpSpMkLst>
        </pc:grpChg>
        <pc:picChg chg="add del mod">
          <ac:chgData name="Hanner, Olsen" userId="8f966b24-7479-4073-89bd-2f70180eddce" providerId="ADAL" clId="{904C2CF6-8FB3-4764-8D4C-A4B604D705F4}" dt="2023-07-11T21:00:37.001" v="14" actId="478"/>
          <ac:picMkLst>
            <pc:docMk/>
            <pc:sldMk cId="3920836720" sldId="340"/>
            <ac:picMk id="5" creationId="{FF86F292-A4BE-82E9-3733-505AF0919847}"/>
          </ac:picMkLst>
        </pc:picChg>
        <pc:picChg chg="add del mod">
          <ac:chgData name="Hanner, Olsen" userId="8f966b24-7479-4073-89bd-2f70180eddce" providerId="ADAL" clId="{904C2CF6-8FB3-4764-8D4C-A4B604D705F4}" dt="2023-07-11T21:01:42.847" v="31" actId="27803"/>
          <ac:picMkLst>
            <pc:docMk/>
            <pc:sldMk cId="3920836720" sldId="340"/>
            <ac:picMk id="9" creationId="{46A60F12-D07D-2372-2A0C-D60EC1CCA015}"/>
          </ac:picMkLst>
        </pc:picChg>
        <pc:picChg chg="add mod">
          <ac:chgData name="Hanner, Olsen" userId="8f966b24-7479-4073-89bd-2f70180eddce" providerId="ADAL" clId="{904C2CF6-8FB3-4764-8D4C-A4B604D705F4}" dt="2023-07-11T21:13:16.709" v="105" actId="1076"/>
          <ac:picMkLst>
            <pc:docMk/>
            <pc:sldMk cId="3920836720" sldId="340"/>
            <ac:picMk id="99" creationId="{CF4A97F2-3E77-72E1-9C76-48253B516CE1}"/>
          </ac:picMkLst>
        </pc:pic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904C2CF6-8FB3-4764-8D4C-A4B604D705F4}" dt="2023-07-11T21:13:41.919" v="106"/>
              <pc2:cmMkLst xmlns:pc2="http://schemas.microsoft.com/office/powerpoint/2019/9/main/command">
                <pc:docMk/>
                <pc:sldMk cId="3920836720" sldId="340"/>
                <pc2:cmMk id="{1469E21C-8849-4236-BB74-9429F2E45A7C}"/>
              </pc2:cmMkLst>
            </pc226:cmChg>
          </p:ext>
        </pc:extLst>
      </pc:sldChg>
    </pc:docChg>
  </pc:docChgLst>
  <pc:docChgLst>
    <pc:chgData name="Twesigye, Gloria" userId="6464a502-8a44-4d67-8fab-8f3aa9495827" providerId="ADAL" clId="{854F0981-52AA-43AA-8D09-0EEB41CF4A0D}"/>
    <pc:docChg chg="undo custSel addSld delSld modSld addMainMaster delMainMaster modMainMaster">
      <pc:chgData name="Twesigye, Gloria" userId="6464a502-8a44-4d67-8fab-8f3aa9495827" providerId="ADAL" clId="{854F0981-52AA-43AA-8D09-0EEB41CF4A0D}" dt="2023-08-21T16:18:34.401" v="437" actId="27918"/>
      <pc:docMkLst>
        <pc:docMk/>
      </pc:docMkLst>
      <pc:sldChg chg="modSp">
        <pc:chgData name="Twesigye, Gloria" userId="6464a502-8a44-4d67-8fab-8f3aa9495827" providerId="ADAL" clId="{854F0981-52AA-43AA-8D09-0EEB41CF4A0D}" dt="2023-08-10T17:17:18.347" v="9"/>
        <pc:sldMkLst>
          <pc:docMk/>
          <pc:sldMk cId="109857222" sldId="256"/>
        </pc:sldMkLst>
        <pc:spChg chg="mod">
          <ac:chgData name="Twesigye, Gloria" userId="6464a502-8a44-4d67-8fab-8f3aa9495827" providerId="ADAL" clId="{854F0981-52AA-43AA-8D09-0EEB41CF4A0D}" dt="2023-08-10T17:17:18.347" v="9"/>
          <ac:spMkLst>
            <pc:docMk/>
            <pc:sldMk cId="109857222" sldId="256"/>
            <ac:spMk id="3" creationId="{00000000-0000-0000-0000-000000000000}"/>
          </ac:spMkLst>
        </pc:spChg>
      </pc:sldChg>
      <pc:sldChg chg="addSp delSp modSp mod">
        <pc:chgData name="Twesigye, Gloria" userId="6464a502-8a44-4d67-8fab-8f3aa9495827" providerId="ADAL" clId="{854F0981-52AA-43AA-8D09-0EEB41CF4A0D}" dt="2023-08-18T16:13:04.554" v="418" actId="1076"/>
        <pc:sldMkLst>
          <pc:docMk/>
          <pc:sldMk cId="2163988523" sldId="260"/>
        </pc:sldMkLst>
        <pc:spChg chg="del">
          <ac:chgData name="Twesigye, Gloria" userId="6464a502-8a44-4d67-8fab-8f3aa9495827" providerId="ADAL" clId="{854F0981-52AA-43AA-8D09-0EEB41CF4A0D}" dt="2023-08-10T17:17:40.435" v="11" actId="478"/>
          <ac:spMkLst>
            <pc:docMk/>
            <pc:sldMk cId="2163988523" sldId="260"/>
            <ac:spMk id="6" creationId="{5D0F14F3-1A09-3E96-BCB2-D8B940E469DA}"/>
          </ac:spMkLst>
        </pc:spChg>
        <pc:spChg chg="del">
          <ac:chgData name="Twesigye, Gloria" userId="6464a502-8a44-4d67-8fab-8f3aa9495827" providerId="ADAL" clId="{854F0981-52AA-43AA-8D09-0EEB41CF4A0D}" dt="2023-08-10T17:17:40.435" v="11" actId="478"/>
          <ac:spMkLst>
            <pc:docMk/>
            <pc:sldMk cId="2163988523" sldId="260"/>
            <ac:spMk id="7" creationId="{CE64F085-394F-89FE-55C1-94E5F28AFADD}"/>
          </ac:spMkLst>
        </pc:spChg>
        <pc:spChg chg="del">
          <ac:chgData name="Twesigye, Gloria" userId="6464a502-8a44-4d67-8fab-8f3aa9495827" providerId="ADAL" clId="{854F0981-52AA-43AA-8D09-0EEB41CF4A0D}" dt="2023-08-10T17:17:40.435" v="11" actId="478"/>
          <ac:spMkLst>
            <pc:docMk/>
            <pc:sldMk cId="2163988523" sldId="260"/>
            <ac:spMk id="8" creationId="{E39DAA33-FEFE-A8BD-BBEA-A8F3D8B80ECE}"/>
          </ac:spMkLst>
        </pc:spChg>
        <pc:picChg chg="add del mod">
          <ac:chgData name="Twesigye, Gloria" userId="6464a502-8a44-4d67-8fab-8f3aa9495827" providerId="ADAL" clId="{854F0981-52AA-43AA-8D09-0EEB41CF4A0D}" dt="2023-08-18T16:12:04.572" v="402" actId="478"/>
          <ac:picMkLst>
            <pc:docMk/>
            <pc:sldMk cId="2163988523" sldId="260"/>
            <ac:picMk id="2" creationId="{50337F15-D7E5-F3B6-5AEA-0D3728F8B62B}"/>
          </ac:picMkLst>
        </pc:picChg>
        <pc:picChg chg="add del mod">
          <ac:chgData name="Twesigye, Gloria" userId="6464a502-8a44-4d67-8fab-8f3aa9495827" providerId="ADAL" clId="{854F0981-52AA-43AA-8D09-0EEB41CF4A0D}" dt="2023-08-18T16:13:02.038" v="417" actId="478"/>
          <ac:picMkLst>
            <pc:docMk/>
            <pc:sldMk cId="2163988523" sldId="260"/>
            <ac:picMk id="5" creationId="{8433EDDC-903E-1636-7D49-14303CFC1DE2}"/>
          </ac:picMkLst>
        </pc:picChg>
        <pc:picChg chg="add mod">
          <ac:chgData name="Twesigye, Gloria" userId="6464a502-8a44-4d67-8fab-8f3aa9495827" providerId="ADAL" clId="{854F0981-52AA-43AA-8D09-0EEB41CF4A0D}" dt="2023-08-18T16:13:04.554" v="418" actId="1076"/>
          <ac:picMkLst>
            <pc:docMk/>
            <pc:sldMk cId="2163988523" sldId="260"/>
            <ac:picMk id="6" creationId="{CE0C9005-C8A3-A868-8E5B-06D2C41AC760}"/>
          </ac:picMkLst>
        </pc:picChg>
      </pc:sldChg>
      <pc:sldChg chg="addSp delSp modSp mod modNotesTx">
        <pc:chgData name="Twesigye, Gloria" userId="6464a502-8a44-4d67-8fab-8f3aa9495827" providerId="ADAL" clId="{854F0981-52AA-43AA-8D09-0EEB41CF4A0D}" dt="2023-08-21T16:14:39.337" v="433" actId="27918"/>
        <pc:sldMkLst>
          <pc:docMk/>
          <pc:sldMk cId="1428788921" sldId="262"/>
        </pc:sldMkLst>
        <pc:spChg chg="add del mod">
          <ac:chgData name="Twesigye, Gloria" userId="6464a502-8a44-4d67-8fab-8f3aa9495827" providerId="ADAL" clId="{854F0981-52AA-43AA-8D09-0EEB41CF4A0D}" dt="2023-08-10T17:19:07.700" v="28"/>
          <ac:spMkLst>
            <pc:docMk/>
            <pc:sldMk cId="1428788921" sldId="262"/>
            <ac:spMk id="5" creationId="{43661828-D72D-2472-0E7C-250E933A9DFB}"/>
          </ac:spMkLst>
        </pc:spChg>
        <pc:spChg chg="add del mod">
          <ac:chgData name="Twesigye, Gloria" userId="6464a502-8a44-4d67-8fab-8f3aa9495827" providerId="ADAL" clId="{854F0981-52AA-43AA-8D09-0EEB41CF4A0D}" dt="2023-08-10T17:19:07.700" v="28"/>
          <ac:spMkLst>
            <pc:docMk/>
            <pc:sldMk cId="1428788921" sldId="262"/>
            <ac:spMk id="6" creationId="{63BE1DBC-6C22-026C-AC1E-499E41AD2778}"/>
          </ac:spMkLst>
        </pc:spChg>
        <pc:spChg chg="add del mod">
          <ac:chgData name="Twesigye, Gloria" userId="6464a502-8a44-4d67-8fab-8f3aa9495827" providerId="ADAL" clId="{854F0981-52AA-43AA-8D09-0EEB41CF4A0D}" dt="2023-08-10T17:21:13.977" v="52" actId="478"/>
          <ac:spMkLst>
            <pc:docMk/>
            <pc:sldMk cId="1428788921" sldId="262"/>
            <ac:spMk id="7" creationId="{A6429843-9A9B-EF98-E509-870B47ADCD94}"/>
          </ac:spMkLst>
        </pc:spChg>
        <pc:spChg chg="add del mod">
          <ac:chgData name="Twesigye, Gloria" userId="6464a502-8a44-4d67-8fab-8f3aa9495827" providerId="ADAL" clId="{854F0981-52AA-43AA-8D09-0EEB41CF4A0D}" dt="2023-08-11T14:10:39.347" v="158" actId="478"/>
          <ac:spMkLst>
            <pc:docMk/>
            <pc:sldMk cId="1428788921" sldId="262"/>
            <ac:spMk id="9" creationId="{ABEF2491-EA4B-DC27-3B6E-484FBEA7E686}"/>
          </ac:spMkLst>
        </pc:spChg>
        <pc:graphicFrameChg chg="mod">
          <ac:chgData name="Twesigye, Gloria" userId="6464a502-8a44-4d67-8fab-8f3aa9495827" providerId="ADAL" clId="{854F0981-52AA-43AA-8D09-0EEB41CF4A0D}" dt="2023-08-10T17:21:00.544" v="50" actId="207"/>
          <ac:graphicFrameMkLst>
            <pc:docMk/>
            <pc:sldMk cId="1428788921" sldId="262"/>
            <ac:graphicFrameMk id="8" creationId="{A25666F9-CCA3-9D59-B863-99CA3EC76DEB}"/>
          </ac:graphicFrameMkLst>
        </pc:graphicFrameChg>
      </pc:sldChg>
      <pc:sldChg chg="addSp delSp modSp mod">
        <pc:chgData name="Twesigye, Gloria" userId="6464a502-8a44-4d67-8fab-8f3aa9495827" providerId="ADAL" clId="{854F0981-52AA-43AA-8D09-0EEB41CF4A0D}" dt="2023-08-11T14:07:02.520" v="139" actId="478"/>
        <pc:sldMkLst>
          <pc:docMk/>
          <pc:sldMk cId="2004344858" sldId="288"/>
        </pc:sldMkLst>
        <pc:spChg chg="add del mod">
          <ac:chgData name="Twesigye, Gloria" userId="6464a502-8a44-4d67-8fab-8f3aa9495827" providerId="ADAL" clId="{854F0981-52AA-43AA-8D09-0EEB41CF4A0D}" dt="2023-08-10T17:20:50.831" v="49" actId="478"/>
          <ac:spMkLst>
            <pc:docMk/>
            <pc:sldMk cId="2004344858" sldId="288"/>
            <ac:spMk id="3" creationId="{D86EA0BF-110B-4557-4343-26CD6D214E4D}"/>
          </ac:spMkLst>
        </pc:spChg>
        <pc:spChg chg="add del mod">
          <ac:chgData name="Twesigye, Gloria" userId="6464a502-8a44-4d67-8fab-8f3aa9495827" providerId="ADAL" clId="{854F0981-52AA-43AA-8D09-0EEB41CF4A0D}" dt="2023-08-11T14:07:02.520" v="139" actId="478"/>
          <ac:spMkLst>
            <pc:docMk/>
            <pc:sldMk cId="2004344858" sldId="288"/>
            <ac:spMk id="6" creationId="{644415ED-E7BC-E7AA-F8C3-A901C950128E}"/>
          </ac:spMkLst>
        </pc:spChg>
        <pc:graphicFrameChg chg="mod">
          <ac:chgData name="Twesigye, Gloria" userId="6464a502-8a44-4d67-8fab-8f3aa9495827" providerId="ADAL" clId="{854F0981-52AA-43AA-8D09-0EEB41CF4A0D}" dt="2023-08-10T17:20:47.535" v="48" actId="207"/>
          <ac:graphicFrameMkLst>
            <pc:docMk/>
            <pc:sldMk cId="2004344858" sldId="288"/>
            <ac:graphicFrameMk id="2" creationId="{B0A68F7A-A083-4E2B-B574-D05208620F48}"/>
          </ac:graphicFrameMkLst>
        </pc:graphicFrameChg>
      </pc:sldChg>
      <pc:sldChg chg="addSp delSp modSp mod delCm">
        <pc:chgData name="Twesigye, Gloria" userId="6464a502-8a44-4d67-8fab-8f3aa9495827" providerId="ADAL" clId="{854F0981-52AA-43AA-8D09-0EEB41CF4A0D}" dt="2023-08-18T17:14:56.388" v="429"/>
        <pc:sldMkLst>
          <pc:docMk/>
          <pc:sldMk cId="3475639167" sldId="289"/>
        </pc:sldMkLst>
        <pc:spChg chg="add del mod">
          <ac:chgData name="Twesigye, Gloria" userId="6464a502-8a44-4d67-8fab-8f3aa9495827" providerId="ADAL" clId="{854F0981-52AA-43AA-8D09-0EEB41CF4A0D}" dt="2023-08-10T18:26:34.593" v="138" actId="478"/>
          <ac:spMkLst>
            <pc:docMk/>
            <pc:sldMk cId="3475639167" sldId="289"/>
            <ac:spMk id="4" creationId="{347EF51F-B0DC-619E-3C58-1D2150C48BAE}"/>
          </ac:spMkLst>
        </pc:spChg>
        <pc:spChg chg="add del mod">
          <ac:chgData name="Twesigye, Gloria" userId="6464a502-8a44-4d67-8fab-8f3aa9495827" providerId="ADAL" clId="{854F0981-52AA-43AA-8D09-0EEB41CF4A0D}" dt="2023-08-11T15:14:15.362" v="389" actId="478"/>
          <ac:spMkLst>
            <pc:docMk/>
            <pc:sldMk cId="3475639167" sldId="289"/>
            <ac:spMk id="5" creationId="{176E6A89-8A80-9CAE-7D01-3316721D39E3}"/>
          </ac:spMkLst>
        </pc:sp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854F0981-52AA-43AA-8D09-0EEB41CF4A0D}" dt="2023-08-18T17:14:56.388" v="429"/>
              <pc2:cmMkLst xmlns:pc2="http://schemas.microsoft.com/office/powerpoint/2019/9/main/command">
                <pc:docMk/>
                <pc:sldMk cId="3475639167" sldId="289"/>
                <pc2:cmMk id="{88654112-4EA1-412D-84C6-675C1E2CA7FF}"/>
              </pc2:cmMkLst>
            </pc226:cmChg>
          </p:ext>
        </pc:extLst>
      </pc:sldChg>
      <pc:sldChg chg="addSp delSp modSp mod delCm">
        <pc:chgData name="Twesigye, Gloria" userId="6464a502-8a44-4d67-8fab-8f3aa9495827" providerId="ADAL" clId="{854F0981-52AA-43AA-8D09-0EEB41CF4A0D}" dt="2023-08-21T16:18:34.401" v="437" actId="27918"/>
        <pc:sldMkLst>
          <pc:docMk/>
          <pc:sldMk cId="1182146475" sldId="298"/>
        </pc:sldMkLst>
        <pc:spChg chg="add del mod">
          <ac:chgData name="Twesigye, Gloria" userId="6464a502-8a44-4d67-8fab-8f3aa9495827" providerId="ADAL" clId="{854F0981-52AA-43AA-8D09-0EEB41CF4A0D}" dt="2023-08-10T18:26:32.973" v="137" actId="478"/>
          <ac:spMkLst>
            <pc:docMk/>
            <pc:sldMk cId="1182146475" sldId="298"/>
            <ac:spMk id="4" creationId="{9A763EF0-C490-D1EE-C5FB-438A93BD6FF2}"/>
          </ac:spMkLst>
        </pc:spChg>
        <pc:spChg chg="add del mod">
          <ac:chgData name="Twesigye, Gloria" userId="6464a502-8a44-4d67-8fab-8f3aa9495827" providerId="ADAL" clId="{854F0981-52AA-43AA-8D09-0EEB41CF4A0D}" dt="2023-08-11T15:05:39.467" v="388" actId="478"/>
          <ac:spMkLst>
            <pc:docMk/>
            <pc:sldMk cId="1182146475" sldId="298"/>
            <ac:spMk id="5" creationId="{5BCE2C1C-6D43-1806-6AAE-5415F7B0C097}"/>
          </ac:spMkLst>
        </pc:sp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854F0981-52AA-43AA-8D09-0EEB41CF4A0D}" dt="2023-08-18T17:14:56.388" v="429"/>
              <pc2:cmMkLst xmlns:pc2="http://schemas.microsoft.com/office/powerpoint/2019/9/main/command">
                <pc:docMk/>
                <pc:sldMk cId="1182146475" sldId="298"/>
                <pc2:cmMk id="{E1DAC8E4-42A4-412D-9E6B-5C9CA4B8B07C}"/>
              </pc2:cmMkLst>
            </pc226:cmChg>
          </p:ext>
        </pc:extLst>
      </pc:sldChg>
      <pc:sldChg chg="addSp delSp modSp mod modClrScheme delCm chgLayout">
        <pc:chgData name="Twesigye, Gloria" userId="6464a502-8a44-4d67-8fab-8f3aa9495827" providerId="ADAL" clId="{854F0981-52AA-43AA-8D09-0EEB41CF4A0D}" dt="2023-08-11T14:37:57.897" v="380" actId="207"/>
        <pc:sldMkLst>
          <pc:docMk/>
          <pc:sldMk cId="999049329" sldId="305"/>
        </pc:sldMkLst>
        <pc:spChg chg="add del mod">
          <ac:chgData name="Twesigye, Gloria" userId="6464a502-8a44-4d67-8fab-8f3aa9495827" providerId="ADAL" clId="{854F0981-52AA-43AA-8D09-0EEB41CF4A0D}" dt="2023-08-10T17:27:16.560" v="104" actId="478"/>
          <ac:spMkLst>
            <pc:docMk/>
            <pc:sldMk cId="999049329" sldId="305"/>
            <ac:spMk id="2" creationId="{4E41AADF-DEEA-F580-B980-F6FA5AD718D0}"/>
          </ac:spMkLst>
        </pc:spChg>
        <pc:spChg chg="add del mod">
          <ac:chgData name="Twesigye, Gloria" userId="6464a502-8a44-4d67-8fab-8f3aa9495827" providerId="ADAL" clId="{854F0981-52AA-43AA-8D09-0EEB41CF4A0D}" dt="2023-08-10T17:29:38.161" v="130" actId="478"/>
          <ac:spMkLst>
            <pc:docMk/>
            <pc:sldMk cId="999049329" sldId="305"/>
            <ac:spMk id="3" creationId="{3C45DDC3-2509-75D2-15B7-AB06AEDEF817}"/>
          </ac:spMkLst>
        </pc:spChg>
        <pc:spChg chg="mod ord">
          <ac:chgData name="Twesigye, Gloria" userId="6464a502-8a44-4d67-8fab-8f3aa9495827" providerId="ADAL" clId="{854F0981-52AA-43AA-8D09-0EEB41CF4A0D}" dt="2023-08-10T17:27:11.203" v="102" actId="700"/>
          <ac:spMkLst>
            <pc:docMk/>
            <pc:sldMk cId="999049329" sldId="305"/>
            <ac:spMk id="10" creationId="{2D953FA9-CD59-752E-4FDA-CC41FF4B8DF2}"/>
          </ac:spMkLst>
        </pc:spChg>
        <pc:spChg chg="mod ord">
          <ac:chgData name="Twesigye, Gloria" userId="6464a502-8a44-4d67-8fab-8f3aa9495827" providerId="ADAL" clId="{854F0981-52AA-43AA-8D09-0EEB41CF4A0D}" dt="2023-08-10T17:27:15.244" v="103" actId="1076"/>
          <ac:spMkLst>
            <pc:docMk/>
            <pc:sldMk cId="999049329" sldId="305"/>
            <ac:spMk id="11" creationId="{8E4E40E9-D792-25A1-4B37-23D4780B1318}"/>
          </ac:spMkLst>
        </pc:spChg>
        <pc:spChg chg="mod">
          <ac:chgData name="Twesigye, Gloria" userId="6464a502-8a44-4d67-8fab-8f3aa9495827" providerId="ADAL" clId="{854F0981-52AA-43AA-8D09-0EEB41CF4A0D}" dt="2023-08-11T14:37:57.897" v="380" actId="207"/>
          <ac:spMkLst>
            <pc:docMk/>
            <pc:sldMk cId="999049329" sldId="305"/>
            <ac:spMk id="51" creationId="{43A58D49-5D4D-FACF-FA04-3B09185901CC}"/>
          </ac:spMkLst>
        </pc:spChg>
        <pc:grpChg chg="add mod">
          <ac:chgData name="Twesigye, Gloria" userId="6464a502-8a44-4d67-8fab-8f3aa9495827" providerId="ADAL" clId="{854F0981-52AA-43AA-8D09-0EEB41CF4A0D}" dt="2023-08-10T17:28:19.490" v="114" actId="164"/>
          <ac:grpSpMkLst>
            <pc:docMk/>
            <pc:sldMk cId="999049329" sldId="305"/>
            <ac:grpSpMk id="6" creationId="{B7C75687-B36F-39F7-8AF5-92F75480098C}"/>
          </ac:grpSpMkLst>
        </pc:grpChg>
        <pc:grpChg chg="add mod">
          <ac:chgData name="Twesigye, Gloria" userId="6464a502-8a44-4d67-8fab-8f3aa9495827" providerId="ADAL" clId="{854F0981-52AA-43AA-8D09-0EEB41CF4A0D}" dt="2023-08-10T17:29:35.817" v="129" actId="164"/>
          <ac:grpSpMkLst>
            <pc:docMk/>
            <pc:sldMk cId="999049329" sldId="305"/>
            <ac:grpSpMk id="9" creationId="{7E497184-3EB9-4A02-C7B5-F111DDDD5F82}"/>
          </ac:grpSpMkLst>
        </pc:grpChg>
        <pc:grpChg chg="del mod topLvl">
          <ac:chgData name="Twesigye, Gloria" userId="6464a502-8a44-4d67-8fab-8f3aa9495827" providerId="ADAL" clId="{854F0981-52AA-43AA-8D09-0EEB41CF4A0D}" dt="2023-08-10T17:27:53.188" v="109" actId="478"/>
          <ac:grpSpMkLst>
            <pc:docMk/>
            <pc:sldMk cId="999049329" sldId="305"/>
            <ac:grpSpMk id="53" creationId="{0F38D5F4-FEC7-46FB-A36A-93474715B439}"/>
          </ac:grpSpMkLst>
        </pc:grpChg>
        <pc:grpChg chg="del mod">
          <ac:chgData name="Twesigye, Gloria" userId="6464a502-8a44-4d67-8fab-8f3aa9495827" providerId="ADAL" clId="{854F0981-52AA-43AA-8D09-0EEB41CF4A0D}" dt="2023-08-10T17:27:37.273" v="106" actId="165"/>
          <ac:grpSpMkLst>
            <pc:docMk/>
            <pc:sldMk cId="999049329" sldId="305"/>
            <ac:grpSpMk id="54" creationId="{45350DE4-50D9-57CF-336F-3F2733746D3E}"/>
          </ac:grpSpMkLst>
        </pc:grpChg>
        <pc:grpChg chg="del mod topLvl">
          <ac:chgData name="Twesigye, Gloria" userId="6464a502-8a44-4d67-8fab-8f3aa9495827" providerId="ADAL" clId="{854F0981-52AA-43AA-8D09-0EEB41CF4A0D}" dt="2023-08-10T17:28:44.516" v="119" actId="165"/>
          <ac:grpSpMkLst>
            <pc:docMk/>
            <pc:sldMk cId="999049329" sldId="305"/>
            <ac:grpSpMk id="55" creationId="{250AB627-B59B-7B3B-E729-C3A240FE2B65}"/>
          </ac:grpSpMkLst>
        </pc:grpChg>
        <pc:grpChg chg="add del mod topLvl">
          <ac:chgData name="Twesigye, Gloria" userId="6464a502-8a44-4d67-8fab-8f3aa9495827" providerId="ADAL" clId="{854F0981-52AA-43AA-8D09-0EEB41CF4A0D}" dt="2023-08-10T17:28:57.299" v="124" actId="478"/>
          <ac:grpSpMkLst>
            <pc:docMk/>
            <pc:sldMk cId="999049329" sldId="305"/>
            <ac:grpSpMk id="56" creationId="{B4684D4F-DB5F-9C6D-389C-364A706418EB}"/>
          </ac:grpSpMkLst>
        </pc:grpChg>
        <pc:grpChg chg="del">
          <ac:chgData name="Twesigye, Gloria" userId="6464a502-8a44-4d67-8fab-8f3aa9495827" providerId="ADAL" clId="{854F0981-52AA-43AA-8D09-0EEB41CF4A0D}" dt="2023-08-10T17:28:27.809" v="115" actId="165"/>
          <ac:grpSpMkLst>
            <pc:docMk/>
            <pc:sldMk cId="999049329" sldId="305"/>
            <ac:grpSpMk id="57" creationId="{EA3865C6-C69E-0382-3FD3-ACFD87A39A36}"/>
          </ac:grpSpMkLst>
        </pc:grpChg>
        <pc:picChg chg="add mod">
          <ac:chgData name="Twesigye, Gloria" userId="6464a502-8a44-4d67-8fab-8f3aa9495827" providerId="ADAL" clId="{854F0981-52AA-43AA-8D09-0EEB41CF4A0D}" dt="2023-08-10T17:28:19.490" v="114" actId="164"/>
          <ac:picMkLst>
            <pc:docMk/>
            <pc:sldMk cId="999049329" sldId="305"/>
            <ac:picMk id="4" creationId="{1B83E054-2995-2DDC-D015-EF08C29A774F}"/>
          </ac:picMkLst>
        </pc:picChg>
        <pc:picChg chg="add mod modCrop">
          <ac:chgData name="Twesigye, Gloria" userId="6464a502-8a44-4d67-8fab-8f3aa9495827" providerId="ADAL" clId="{854F0981-52AA-43AA-8D09-0EEB41CF4A0D}" dt="2023-08-10T17:28:19.490" v="114" actId="164"/>
          <ac:picMkLst>
            <pc:docMk/>
            <pc:sldMk cId="999049329" sldId="305"/>
            <ac:picMk id="5" creationId="{BDCF2B3B-F97D-60F8-80CC-20A92BA5E53A}"/>
          </ac:picMkLst>
        </pc:picChg>
        <pc:picChg chg="add mod">
          <ac:chgData name="Twesigye, Gloria" userId="6464a502-8a44-4d67-8fab-8f3aa9495827" providerId="ADAL" clId="{854F0981-52AA-43AA-8D09-0EEB41CF4A0D}" dt="2023-08-10T17:29:35.817" v="129" actId="164"/>
          <ac:picMkLst>
            <pc:docMk/>
            <pc:sldMk cId="999049329" sldId="305"/>
            <ac:picMk id="7" creationId="{08E581FE-83A5-3498-BA09-0F5E34A97749}"/>
          </ac:picMkLst>
        </pc:picChg>
        <pc:picChg chg="add mod modCrop">
          <ac:chgData name="Twesigye, Gloria" userId="6464a502-8a44-4d67-8fab-8f3aa9495827" providerId="ADAL" clId="{854F0981-52AA-43AA-8D09-0EEB41CF4A0D}" dt="2023-08-10T17:29:35.817" v="129" actId="164"/>
          <ac:picMkLst>
            <pc:docMk/>
            <pc:sldMk cId="999049329" sldId="305"/>
            <ac:picMk id="8" creationId="{32F9A332-3B4F-3506-232D-D6A964F3CD39}"/>
          </ac:picMkLst>
        </pc:picChg>
        <pc:picChg chg="mod topLvl">
          <ac:chgData name="Twesigye, Gloria" userId="6464a502-8a44-4d67-8fab-8f3aa9495827" providerId="ADAL" clId="{854F0981-52AA-43AA-8D09-0EEB41CF4A0D}" dt="2023-08-10T17:28:19.490" v="114" actId="164"/>
          <ac:picMkLst>
            <pc:docMk/>
            <pc:sldMk cId="999049329" sldId="305"/>
            <ac:picMk id="32" creationId="{324D4BD2-0F17-DFEB-7228-2B076E910BFA}"/>
          </ac:picMkLst>
        </pc:picChg>
        <pc:picChg chg="mod topLvl">
          <ac:chgData name="Twesigye, Gloria" userId="6464a502-8a44-4d67-8fab-8f3aa9495827" providerId="ADAL" clId="{854F0981-52AA-43AA-8D09-0EEB41CF4A0D}" dt="2023-08-10T17:27:53.188" v="109" actId="478"/>
          <ac:picMkLst>
            <pc:docMk/>
            <pc:sldMk cId="999049329" sldId="305"/>
            <ac:picMk id="40" creationId="{84633422-9B9B-8D9C-9A74-06A58DD92087}"/>
          </ac:picMkLst>
        </pc:picChg>
        <pc:picChg chg="mod topLvl">
          <ac:chgData name="Twesigye, Gloria" userId="6464a502-8a44-4d67-8fab-8f3aa9495827" providerId="ADAL" clId="{854F0981-52AA-43AA-8D09-0EEB41CF4A0D}" dt="2023-08-10T17:29:35.817" v="129" actId="164"/>
          <ac:picMkLst>
            <pc:docMk/>
            <pc:sldMk cId="999049329" sldId="305"/>
            <ac:picMk id="45" creationId="{F17DBF74-CC06-9726-B01A-2D185E385A85}"/>
          </ac:picMkLst>
        </pc:picChg>
        <pc:picChg chg="mod topLvl">
          <ac:chgData name="Twesigye, Gloria" userId="6464a502-8a44-4d67-8fab-8f3aa9495827" providerId="ADAL" clId="{854F0981-52AA-43AA-8D09-0EEB41CF4A0D}" dt="2023-08-10T17:29:35.817" v="129" actId="164"/>
          <ac:picMkLst>
            <pc:docMk/>
            <pc:sldMk cId="999049329" sldId="305"/>
            <ac:picMk id="47" creationId="{DCFA0C80-34FB-4941-C437-66F7FBDAE873}"/>
          </ac:picMkLst>
        </pc:picChg>
        <pc:picChg chg="mod topLvl">
          <ac:chgData name="Twesigye, Gloria" userId="6464a502-8a44-4d67-8fab-8f3aa9495827" providerId="ADAL" clId="{854F0981-52AA-43AA-8D09-0EEB41CF4A0D}" dt="2023-08-10T17:29:35.817" v="129" actId="164"/>
          <ac:picMkLst>
            <pc:docMk/>
            <pc:sldMk cId="999049329" sldId="305"/>
            <ac:picMk id="48" creationId="{34BF0F92-73C4-9353-6B81-1C7F95340C5A}"/>
          </ac:picMkLst>
        </pc:picChg>
        <pc:picChg chg="del mod topLvl">
          <ac:chgData name="Twesigye, Gloria" userId="6464a502-8a44-4d67-8fab-8f3aa9495827" providerId="ADAL" clId="{854F0981-52AA-43AA-8D09-0EEB41CF4A0D}" dt="2023-08-10T17:28:57.299" v="124" actId="478"/>
          <ac:picMkLst>
            <pc:docMk/>
            <pc:sldMk cId="999049329" sldId="305"/>
            <ac:picMk id="49" creationId="{0B8386CE-B6AB-FAB0-2217-EAC50FBEA86E}"/>
          </ac:picMkLst>
        </pc:picChg>
        <pc:picChg chg="del mod topLvl">
          <ac:chgData name="Twesigye, Gloria" userId="6464a502-8a44-4d67-8fab-8f3aa9495827" providerId="ADAL" clId="{854F0981-52AA-43AA-8D09-0EEB41CF4A0D}" dt="2023-08-10T17:27:53.188" v="109" actId="478"/>
          <ac:picMkLst>
            <pc:docMk/>
            <pc:sldMk cId="999049329" sldId="305"/>
            <ac:picMk id="50" creationId="{BA7B4E12-56A5-E631-00E1-117423CD05A8}"/>
          </ac:picMkLst>
        </pc:pic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854F0981-52AA-43AA-8D09-0EEB41CF4A0D}" dt="2023-08-10T17:31:48.969" v="131"/>
              <pc2:cmMkLst xmlns:pc2="http://schemas.microsoft.com/office/powerpoint/2019/9/main/command">
                <pc:docMk/>
                <pc:sldMk cId="999049329" sldId="305"/>
                <pc2:cmMk id="{F03BF2D4-3945-455B-9B3C-4294F81756E8}"/>
              </pc2:cmMkLst>
            </pc226:cmChg>
          </p:ext>
        </pc:extLst>
      </pc:sldChg>
      <pc:sldChg chg="addSp delSp modSp mod modClrScheme chgLayout modNotesTx">
        <pc:chgData name="Twesigye, Gloria" userId="6464a502-8a44-4d67-8fab-8f3aa9495827" providerId="ADAL" clId="{854F0981-52AA-43AA-8D09-0EEB41CF4A0D}" dt="2023-08-11T14:14:29.489" v="339" actId="6549"/>
        <pc:sldMkLst>
          <pc:docMk/>
          <pc:sldMk cId="2900471433" sldId="327"/>
        </pc:sldMkLst>
        <pc:spChg chg="mod ord">
          <ac:chgData name="Twesigye, Gloria" userId="6464a502-8a44-4d67-8fab-8f3aa9495827" providerId="ADAL" clId="{854F0981-52AA-43AA-8D09-0EEB41CF4A0D}" dt="2023-08-10T17:23:39.369" v="54" actId="700"/>
          <ac:spMkLst>
            <pc:docMk/>
            <pc:sldMk cId="2900471433" sldId="327"/>
            <ac:spMk id="2" creationId="{F6245169-1799-41CD-B28E-D2D20D16AD73}"/>
          </ac:spMkLst>
        </pc:spChg>
        <pc:spChg chg="add del mod">
          <ac:chgData name="Twesigye, Gloria" userId="6464a502-8a44-4d67-8fab-8f3aa9495827" providerId="ADAL" clId="{854F0981-52AA-43AA-8D09-0EEB41CF4A0D}" dt="2023-08-10T17:23:51.372" v="59" actId="478"/>
          <ac:spMkLst>
            <pc:docMk/>
            <pc:sldMk cId="2900471433" sldId="327"/>
            <ac:spMk id="5" creationId="{BD982D44-AE95-D12A-3553-04A24A6709D9}"/>
          </ac:spMkLst>
        </pc:spChg>
        <pc:spChg chg="mod ord">
          <ac:chgData name="Twesigye, Gloria" userId="6464a502-8a44-4d67-8fab-8f3aa9495827" providerId="ADAL" clId="{854F0981-52AA-43AA-8D09-0EEB41CF4A0D}" dt="2023-08-10T17:23:46.006" v="57" actId="1076"/>
          <ac:spMkLst>
            <pc:docMk/>
            <pc:sldMk cId="2900471433" sldId="327"/>
            <ac:spMk id="6" creationId="{7025D00B-60EA-BCA6-2BAB-C345C0E8E0AD}"/>
          </ac:spMkLst>
        </pc:spChg>
        <pc:spChg chg="add del mod">
          <ac:chgData name="Twesigye, Gloria" userId="6464a502-8a44-4d67-8fab-8f3aa9495827" providerId="ADAL" clId="{854F0981-52AA-43AA-8D09-0EEB41CF4A0D}" dt="2023-08-11T14:14:23.203" v="338" actId="478"/>
          <ac:spMkLst>
            <pc:docMk/>
            <pc:sldMk cId="2900471433" sldId="327"/>
            <ac:spMk id="7" creationId="{4FBD8F7B-9DB6-9D84-DB41-A501437F0C35}"/>
          </ac:spMkLst>
        </pc:spChg>
        <pc:graphicFrameChg chg="mod">
          <ac:chgData name="Twesigye, Gloria" userId="6464a502-8a44-4d67-8fab-8f3aa9495827" providerId="ADAL" clId="{854F0981-52AA-43AA-8D09-0EEB41CF4A0D}" dt="2023-08-10T17:23:49.240" v="58" actId="1076"/>
          <ac:graphicFrameMkLst>
            <pc:docMk/>
            <pc:sldMk cId="2900471433" sldId="327"/>
            <ac:graphicFrameMk id="9" creationId="{16BB2B36-D329-083C-5198-BEEC5AC12CFA}"/>
          </ac:graphicFrameMkLst>
        </pc:graphicFrameChg>
      </pc:sldChg>
      <pc:sldChg chg="addSp delSp modSp mod">
        <pc:chgData name="Twesigye, Gloria" userId="6464a502-8a44-4d67-8fab-8f3aa9495827" providerId="ADAL" clId="{854F0981-52AA-43AA-8D09-0EEB41CF4A0D}" dt="2023-08-11T14:15:43.935" v="340" actId="478"/>
        <pc:sldMkLst>
          <pc:docMk/>
          <pc:sldMk cId="2158953782" sldId="328"/>
        </pc:sldMkLst>
        <pc:spChg chg="add del mod">
          <ac:chgData name="Twesigye, Gloria" userId="6464a502-8a44-4d67-8fab-8f3aa9495827" providerId="ADAL" clId="{854F0981-52AA-43AA-8D09-0EEB41CF4A0D}" dt="2023-08-10T17:24:31.560" v="61" actId="478"/>
          <ac:spMkLst>
            <pc:docMk/>
            <pc:sldMk cId="2158953782" sldId="328"/>
            <ac:spMk id="4" creationId="{FB128339-C386-B1E7-6ECD-7197CEEEDB82}"/>
          </ac:spMkLst>
        </pc:spChg>
        <pc:spChg chg="del">
          <ac:chgData name="Twesigye, Gloria" userId="6464a502-8a44-4d67-8fab-8f3aa9495827" providerId="ADAL" clId="{854F0981-52AA-43AA-8D09-0EEB41CF4A0D}" dt="2023-08-10T17:24:29.984" v="60" actId="478"/>
          <ac:spMkLst>
            <pc:docMk/>
            <pc:sldMk cId="2158953782" sldId="328"/>
            <ac:spMk id="5" creationId="{EA05FDD7-0843-D88F-9628-40FFCFB3887A}"/>
          </ac:spMkLst>
        </pc:spChg>
        <pc:spChg chg="add del mod">
          <ac:chgData name="Twesigye, Gloria" userId="6464a502-8a44-4d67-8fab-8f3aa9495827" providerId="ADAL" clId="{854F0981-52AA-43AA-8D09-0EEB41CF4A0D}" dt="2023-08-11T14:15:43.935" v="340" actId="478"/>
          <ac:spMkLst>
            <pc:docMk/>
            <pc:sldMk cId="2158953782" sldId="328"/>
            <ac:spMk id="7" creationId="{8F05238F-3E17-FBC7-CD25-23951DBF6300}"/>
          </ac:spMkLst>
        </pc:spChg>
      </pc:sldChg>
      <pc:sldChg chg="addSp delSp modSp mod modNotesTx">
        <pc:chgData name="Twesigye, Gloria" userId="6464a502-8a44-4d67-8fab-8f3aa9495827" providerId="ADAL" clId="{854F0981-52AA-43AA-8D09-0EEB41CF4A0D}" dt="2023-08-11T14:28:01.791" v="351" actId="20577"/>
        <pc:sldMkLst>
          <pc:docMk/>
          <pc:sldMk cId="1397072476" sldId="329"/>
        </pc:sldMkLst>
        <pc:spChg chg="add del mod">
          <ac:chgData name="Twesigye, Gloria" userId="6464a502-8a44-4d67-8fab-8f3aa9495827" providerId="ADAL" clId="{854F0981-52AA-43AA-8D09-0EEB41CF4A0D}" dt="2023-08-10T17:24:39.447" v="62" actId="478"/>
          <ac:spMkLst>
            <pc:docMk/>
            <pc:sldMk cId="1397072476" sldId="329"/>
            <ac:spMk id="5" creationId="{F7F122E0-8D45-49B2-408B-175748DE6DC8}"/>
          </ac:spMkLst>
        </pc:spChg>
        <pc:spChg chg="add del mod">
          <ac:chgData name="Twesigye, Gloria" userId="6464a502-8a44-4d67-8fab-8f3aa9495827" providerId="ADAL" clId="{854F0981-52AA-43AA-8D09-0EEB41CF4A0D}" dt="2023-08-11T14:16:12.920" v="341" actId="478"/>
          <ac:spMkLst>
            <pc:docMk/>
            <pc:sldMk cId="1397072476" sldId="329"/>
            <ac:spMk id="7" creationId="{A1DFA00C-C433-6832-9AD5-7BAF9CCC2051}"/>
          </ac:spMkLst>
        </pc:spChg>
      </pc:sldChg>
      <pc:sldChg chg="addSp delSp modSp mod delCm">
        <pc:chgData name="Twesigye, Gloria" userId="6464a502-8a44-4d67-8fab-8f3aa9495827" providerId="ADAL" clId="{854F0981-52AA-43AA-8D09-0EEB41CF4A0D}" dt="2023-08-18T17:14:56.388" v="429"/>
        <pc:sldMkLst>
          <pc:docMk/>
          <pc:sldMk cId="35566594" sldId="330"/>
        </pc:sldMkLst>
        <pc:spChg chg="add del mod">
          <ac:chgData name="Twesigye, Gloria" userId="6464a502-8a44-4d67-8fab-8f3aa9495827" providerId="ADAL" clId="{854F0981-52AA-43AA-8D09-0EEB41CF4A0D}" dt="2023-08-10T17:26:32.489" v="96" actId="478"/>
          <ac:spMkLst>
            <pc:docMk/>
            <pc:sldMk cId="35566594" sldId="330"/>
            <ac:spMk id="3" creationId="{2D158608-500C-9919-E422-C0CA9A321543}"/>
          </ac:spMkLst>
        </pc:spChg>
        <pc:spChg chg="mod">
          <ac:chgData name="Twesigye, Gloria" userId="6464a502-8a44-4d67-8fab-8f3aa9495827" providerId="ADAL" clId="{854F0981-52AA-43AA-8D09-0EEB41CF4A0D}" dt="2023-08-10T17:26:30.762" v="95" actId="1076"/>
          <ac:spMkLst>
            <pc:docMk/>
            <pc:sldMk cId="35566594" sldId="330"/>
            <ac:spMk id="4" creationId="{39DB9D93-CAE7-D6DE-ED3A-B0F8FDDA283E}"/>
          </ac:spMkLst>
        </pc:spChg>
        <pc:spChg chg="add del mod">
          <ac:chgData name="Twesigye, Gloria" userId="6464a502-8a44-4d67-8fab-8f3aa9495827" providerId="ADAL" clId="{854F0981-52AA-43AA-8D09-0EEB41CF4A0D}" dt="2023-08-11T14:29:16.892" v="352" actId="478"/>
          <ac:spMkLst>
            <pc:docMk/>
            <pc:sldMk cId="35566594" sldId="330"/>
            <ac:spMk id="5" creationId="{1F699EA8-3A86-45B4-F7BE-3C8C509035BA}"/>
          </ac:spMkLst>
        </pc:sp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854F0981-52AA-43AA-8D09-0EEB41CF4A0D}" dt="2023-08-18T17:14:56.388" v="429"/>
              <pc2:cmMkLst xmlns:pc2="http://schemas.microsoft.com/office/powerpoint/2019/9/main/command">
                <pc:docMk/>
                <pc:sldMk cId="35566594" sldId="330"/>
                <pc2:cmMk id="{5045ED14-97D8-4BA0-A6E4-D44979CEC4BC}"/>
              </pc2:cmMkLst>
            </pc226:cmChg>
          </p:ext>
        </pc:extLst>
      </pc:sldChg>
      <pc:sldChg chg="addSp delSp modSp mod delCm">
        <pc:chgData name="Twesigye, Gloria" userId="6464a502-8a44-4d67-8fab-8f3aa9495827" providerId="ADAL" clId="{854F0981-52AA-43AA-8D09-0EEB41CF4A0D}" dt="2023-08-18T17:14:56.388" v="429"/>
        <pc:sldMkLst>
          <pc:docMk/>
          <pc:sldMk cId="3322161009" sldId="331"/>
        </pc:sldMkLst>
        <pc:spChg chg="add del mod">
          <ac:chgData name="Twesigye, Gloria" userId="6464a502-8a44-4d67-8fab-8f3aa9495827" providerId="ADAL" clId="{854F0981-52AA-43AA-8D09-0EEB41CF4A0D}" dt="2023-08-10T17:35:16.365" v="132" actId="478"/>
          <ac:spMkLst>
            <pc:docMk/>
            <pc:sldMk cId="3322161009" sldId="331"/>
            <ac:spMk id="5" creationId="{3438ABEE-C0C7-A884-28BE-346FAABF064B}"/>
          </ac:spMkLst>
        </pc:spChg>
        <pc:spChg chg="add del mod">
          <ac:chgData name="Twesigye, Gloria" userId="6464a502-8a44-4d67-8fab-8f3aa9495827" providerId="ADAL" clId="{854F0981-52AA-43AA-8D09-0EEB41CF4A0D}" dt="2023-08-11T14:30:48.577" v="353" actId="478"/>
          <ac:spMkLst>
            <pc:docMk/>
            <pc:sldMk cId="3322161009" sldId="331"/>
            <ac:spMk id="7" creationId="{5E0BCFC0-3772-A086-ABA3-538798EDC9AF}"/>
          </ac:spMkLst>
        </pc:sp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854F0981-52AA-43AA-8D09-0EEB41CF4A0D}" dt="2023-08-18T17:14:56.388" v="429"/>
              <pc2:cmMkLst xmlns:pc2="http://schemas.microsoft.com/office/powerpoint/2019/9/main/command">
                <pc:docMk/>
                <pc:sldMk cId="3322161009" sldId="331"/>
                <pc2:cmMk id="{AB938B7F-58DA-4217-B6FC-CEFFCE6872A2}"/>
              </pc2:cmMkLst>
            </pc226:cmChg>
          </p:ext>
        </pc:extLst>
      </pc:sldChg>
      <pc:sldChg chg="addSp delSp modSp mod modNotesTx">
        <pc:chgData name="Twesigye, Gloria" userId="6464a502-8a44-4d67-8fab-8f3aa9495827" providerId="ADAL" clId="{854F0981-52AA-43AA-8D09-0EEB41CF4A0D}" dt="2023-08-11T14:35:58.191" v="368" actId="478"/>
        <pc:sldMkLst>
          <pc:docMk/>
          <pc:sldMk cId="3553155407" sldId="332"/>
        </pc:sldMkLst>
        <pc:spChg chg="add del mod">
          <ac:chgData name="Twesigye, Gloria" userId="6464a502-8a44-4d67-8fab-8f3aa9495827" providerId="ADAL" clId="{854F0981-52AA-43AA-8D09-0EEB41CF4A0D}" dt="2023-08-10T17:26:44.667" v="98" actId="478"/>
          <ac:spMkLst>
            <pc:docMk/>
            <pc:sldMk cId="3553155407" sldId="332"/>
            <ac:spMk id="5" creationId="{7DC56FBA-0509-5F17-0BEA-A96B5168A2D6}"/>
          </ac:spMkLst>
        </pc:spChg>
        <pc:spChg chg="add del mod">
          <ac:chgData name="Twesigye, Gloria" userId="6464a502-8a44-4d67-8fab-8f3aa9495827" providerId="ADAL" clId="{854F0981-52AA-43AA-8D09-0EEB41CF4A0D}" dt="2023-08-11T14:35:58.191" v="368" actId="478"/>
          <ac:spMkLst>
            <pc:docMk/>
            <pc:sldMk cId="3553155407" sldId="332"/>
            <ac:spMk id="7" creationId="{177EDA8F-C773-4F4E-4D1D-B2137630B06A}"/>
          </ac:spMkLst>
        </pc:spChg>
      </pc:sldChg>
      <pc:sldChg chg="addSp delSp modSp mod">
        <pc:chgData name="Twesigye, Gloria" userId="6464a502-8a44-4d67-8fab-8f3aa9495827" providerId="ADAL" clId="{854F0981-52AA-43AA-8D09-0EEB41CF4A0D}" dt="2023-08-18T16:13:13.667" v="420" actId="1076"/>
        <pc:sldMkLst>
          <pc:docMk/>
          <pc:sldMk cId="470752188" sldId="333"/>
        </pc:sldMkLst>
        <pc:spChg chg="add del mod">
          <ac:chgData name="Twesigye, Gloria" userId="6464a502-8a44-4d67-8fab-8f3aa9495827" providerId="ADAL" clId="{854F0981-52AA-43AA-8D09-0EEB41CF4A0D}" dt="2023-08-10T17:26:58.184" v="101" actId="478"/>
          <ac:spMkLst>
            <pc:docMk/>
            <pc:sldMk cId="470752188" sldId="333"/>
            <ac:spMk id="4" creationId="{DF4C149A-09BA-4FB2-B370-A78B3637755E}"/>
          </ac:spMkLst>
        </pc:spChg>
        <pc:spChg chg="add del mod">
          <ac:chgData name="Twesigye, Gloria" userId="6464a502-8a44-4d67-8fab-8f3aa9495827" providerId="ADAL" clId="{854F0981-52AA-43AA-8D09-0EEB41CF4A0D}" dt="2023-08-11T14:37:49.858" v="379" actId="478"/>
          <ac:spMkLst>
            <pc:docMk/>
            <pc:sldMk cId="470752188" sldId="333"/>
            <ac:spMk id="5" creationId="{D77E23E5-D9B3-C316-3FA9-9FE1E11ACE2D}"/>
          </ac:spMkLst>
        </pc:spChg>
        <pc:spChg chg="del">
          <ac:chgData name="Twesigye, Gloria" userId="6464a502-8a44-4d67-8fab-8f3aa9495827" providerId="ADAL" clId="{854F0981-52AA-43AA-8D09-0EEB41CF4A0D}" dt="2023-08-10T17:17:50.935" v="13" actId="478"/>
          <ac:spMkLst>
            <pc:docMk/>
            <pc:sldMk cId="470752188" sldId="333"/>
            <ac:spMk id="6" creationId="{5D0F14F3-1A09-3E96-BCB2-D8B940E469DA}"/>
          </ac:spMkLst>
        </pc:spChg>
        <pc:spChg chg="del">
          <ac:chgData name="Twesigye, Gloria" userId="6464a502-8a44-4d67-8fab-8f3aa9495827" providerId="ADAL" clId="{854F0981-52AA-43AA-8D09-0EEB41CF4A0D}" dt="2023-08-10T17:17:50.935" v="13" actId="478"/>
          <ac:spMkLst>
            <pc:docMk/>
            <pc:sldMk cId="470752188" sldId="333"/>
            <ac:spMk id="7" creationId="{CE64F085-394F-89FE-55C1-94E5F28AFADD}"/>
          </ac:spMkLst>
        </pc:spChg>
        <pc:spChg chg="del">
          <ac:chgData name="Twesigye, Gloria" userId="6464a502-8a44-4d67-8fab-8f3aa9495827" providerId="ADAL" clId="{854F0981-52AA-43AA-8D09-0EEB41CF4A0D}" dt="2023-08-10T17:17:50.935" v="13" actId="478"/>
          <ac:spMkLst>
            <pc:docMk/>
            <pc:sldMk cId="470752188" sldId="333"/>
            <ac:spMk id="8" creationId="{E39DAA33-FEFE-A8BD-BBEA-A8F3D8B80ECE}"/>
          </ac:spMkLst>
        </pc:spChg>
        <pc:spChg chg="mod">
          <ac:chgData name="Twesigye, Gloria" userId="6464a502-8a44-4d67-8fab-8f3aa9495827" providerId="ADAL" clId="{854F0981-52AA-43AA-8D09-0EEB41CF4A0D}" dt="2023-08-11T14:41:05.409" v="382" actId="20577"/>
          <ac:spMkLst>
            <pc:docMk/>
            <pc:sldMk cId="470752188" sldId="333"/>
            <ac:spMk id="9" creationId="{E690F70B-E368-D7F5-795E-B5139345EF71}"/>
          </ac:spMkLst>
        </pc:spChg>
        <pc:picChg chg="add del mod">
          <ac:chgData name="Twesigye, Gloria" userId="6464a502-8a44-4d67-8fab-8f3aa9495827" providerId="ADAL" clId="{854F0981-52AA-43AA-8D09-0EEB41CF4A0D}" dt="2023-08-18T16:13:10.494" v="419" actId="478"/>
          <ac:picMkLst>
            <pc:docMk/>
            <pc:sldMk cId="470752188" sldId="333"/>
            <ac:picMk id="2" creationId="{9AAF2D7B-2B9C-F2AF-09D4-762F342FBA53}"/>
          </ac:picMkLst>
        </pc:picChg>
        <pc:picChg chg="add mod">
          <ac:chgData name="Twesigye, Gloria" userId="6464a502-8a44-4d67-8fab-8f3aa9495827" providerId="ADAL" clId="{854F0981-52AA-43AA-8D09-0EEB41CF4A0D}" dt="2023-08-18T16:13:13.667" v="420" actId="1076"/>
          <ac:picMkLst>
            <pc:docMk/>
            <pc:sldMk cId="470752188" sldId="333"/>
            <ac:picMk id="4" creationId="{70E78CD1-7171-304D-E17B-20EFB948353D}"/>
          </ac:picMkLst>
        </pc:picChg>
      </pc:sldChg>
      <pc:sldChg chg="addSp delSp modSp mod modNotesTx">
        <pc:chgData name="Twesigye, Gloria" userId="6464a502-8a44-4d67-8fab-8f3aa9495827" providerId="ADAL" clId="{854F0981-52AA-43AA-8D09-0EEB41CF4A0D}" dt="2023-08-11T14:12:17.983" v="178" actId="478"/>
        <pc:sldMkLst>
          <pc:docMk/>
          <pc:sldMk cId="2672004803" sldId="334"/>
        </pc:sldMkLst>
        <pc:spChg chg="add del mod">
          <ac:chgData name="Twesigye, Gloria" userId="6464a502-8a44-4d67-8fab-8f3aa9495827" providerId="ADAL" clId="{854F0981-52AA-43AA-8D09-0EEB41CF4A0D}" dt="2023-08-10T17:21:15.641" v="53" actId="478"/>
          <ac:spMkLst>
            <pc:docMk/>
            <pc:sldMk cId="2672004803" sldId="334"/>
            <ac:spMk id="5" creationId="{1B7205DE-858A-1308-DB96-43DFEAA45CF3}"/>
          </ac:spMkLst>
        </pc:spChg>
        <pc:spChg chg="add del mod">
          <ac:chgData name="Twesigye, Gloria" userId="6464a502-8a44-4d67-8fab-8f3aa9495827" providerId="ADAL" clId="{854F0981-52AA-43AA-8D09-0EEB41CF4A0D}" dt="2023-08-11T14:12:17.983" v="178" actId="478"/>
          <ac:spMkLst>
            <pc:docMk/>
            <pc:sldMk cId="2672004803" sldId="334"/>
            <ac:spMk id="7" creationId="{4F060FCA-3C29-56C2-769F-72458634101E}"/>
          </ac:spMkLst>
        </pc:spChg>
      </pc:sldChg>
      <pc:sldChg chg="addSp delSp modSp mod">
        <pc:chgData name="Twesigye, Gloria" userId="6464a502-8a44-4d67-8fab-8f3aa9495827" providerId="ADAL" clId="{854F0981-52AA-43AA-8D09-0EEB41CF4A0D}" dt="2023-08-11T14:36:07.821" v="369" actId="478"/>
        <pc:sldMkLst>
          <pc:docMk/>
          <pc:sldMk cId="3086977997" sldId="335"/>
        </pc:sldMkLst>
        <pc:spChg chg="add del mod">
          <ac:chgData name="Twesigye, Gloria" userId="6464a502-8a44-4d67-8fab-8f3aa9495827" providerId="ADAL" clId="{854F0981-52AA-43AA-8D09-0EEB41CF4A0D}" dt="2023-08-10T17:26:43.185" v="97" actId="478"/>
          <ac:spMkLst>
            <pc:docMk/>
            <pc:sldMk cId="3086977997" sldId="335"/>
            <ac:spMk id="4" creationId="{44D20A42-24B1-51D0-B174-31EE1296B1A8}"/>
          </ac:spMkLst>
        </pc:spChg>
        <pc:spChg chg="add del mod">
          <ac:chgData name="Twesigye, Gloria" userId="6464a502-8a44-4d67-8fab-8f3aa9495827" providerId="ADAL" clId="{854F0981-52AA-43AA-8D09-0EEB41CF4A0D}" dt="2023-08-11T14:36:07.821" v="369" actId="478"/>
          <ac:spMkLst>
            <pc:docMk/>
            <pc:sldMk cId="3086977997" sldId="335"/>
            <ac:spMk id="5" creationId="{D156EE0C-E55A-7850-0728-F6DF70056DCE}"/>
          </ac:spMkLst>
        </pc:spChg>
      </pc:sldChg>
      <pc:sldChg chg="addSp delSp modSp mod modNotesTx">
        <pc:chgData name="Twesigye, Gloria" userId="6464a502-8a44-4d67-8fab-8f3aa9495827" providerId="ADAL" clId="{854F0981-52AA-43AA-8D09-0EEB41CF4A0D}" dt="2023-08-11T14:37:44.877" v="378" actId="478"/>
        <pc:sldMkLst>
          <pc:docMk/>
          <pc:sldMk cId="1683805951" sldId="336"/>
        </pc:sldMkLst>
        <pc:spChg chg="add del mod">
          <ac:chgData name="Twesigye, Gloria" userId="6464a502-8a44-4d67-8fab-8f3aa9495827" providerId="ADAL" clId="{854F0981-52AA-43AA-8D09-0EEB41CF4A0D}" dt="2023-08-10T17:26:56.025" v="100" actId="478"/>
          <ac:spMkLst>
            <pc:docMk/>
            <pc:sldMk cId="1683805951" sldId="336"/>
            <ac:spMk id="3" creationId="{0CDEA09E-E455-EDC1-EADB-0BE6DE98D579}"/>
          </ac:spMkLst>
        </pc:spChg>
        <pc:spChg chg="add del mod">
          <ac:chgData name="Twesigye, Gloria" userId="6464a502-8a44-4d67-8fab-8f3aa9495827" providerId="ADAL" clId="{854F0981-52AA-43AA-8D09-0EEB41CF4A0D}" dt="2023-08-11T14:37:44.877" v="378" actId="478"/>
          <ac:spMkLst>
            <pc:docMk/>
            <pc:sldMk cId="1683805951" sldId="336"/>
            <ac:spMk id="4" creationId="{D8D438EA-FBFC-0264-0BF3-E33680EFC0B3}"/>
          </ac:spMkLst>
        </pc:spChg>
        <pc:spChg chg="mod">
          <ac:chgData name="Twesigye, Gloria" userId="6464a502-8a44-4d67-8fab-8f3aa9495827" providerId="ADAL" clId="{854F0981-52AA-43AA-8D09-0EEB41CF4A0D}" dt="2023-08-10T17:26:53.853" v="99" actId="1076"/>
          <ac:spMkLst>
            <pc:docMk/>
            <pc:sldMk cId="1683805951" sldId="336"/>
            <ac:spMk id="7" creationId="{726788B2-9280-DC84-F8CE-1D2FF4CC3DCA}"/>
          </ac:spMkLst>
        </pc:spChg>
      </pc:sldChg>
      <pc:sldChg chg="addSp delSp modSp mod">
        <pc:chgData name="Twesigye, Gloria" userId="6464a502-8a44-4d67-8fab-8f3aa9495827" providerId="ADAL" clId="{854F0981-52AA-43AA-8D09-0EEB41CF4A0D}" dt="2023-08-18T16:13:22.393" v="425"/>
        <pc:sldMkLst>
          <pc:docMk/>
          <pc:sldMk cId="1114461700" sldId="337"/>
        </pc:sldMkLst>
        <pc:spChg chg="add del mod">
          <ac:chgData name="Twesigye, Gloria" userId="6464a502-8a44-4d67-8fab-8f3aa9495827" providerId="ADAL" clId="{854F0981-52AA-43AA-8D09-0EEB41CF4A0D}" dt="2023-08-10T18:26:19.367" v="133" actId="478"/>
          <ac:spMkLst>
            <pc:docMk/>
            <pc:sldMk cId="1114461700" sldId="337"/>
            <ac:spMk id="4" creationId="{C0CB1200-F01B-B9A6-FDFD-A4E8F9568DF6}"/>
          </ac:spMkLst>
        </pc:spChg>
        <pc:spChg chg="add del mod">
          <ac:chgData name="Twesigye, Gloria" userId="6464a502-8a44-4d67-8fab-8f3aa9495827" providerId="ADAL" clId="{854F0981-52AA-43AA-8D09-0EEB41CF4A0D}" dt="2023-08-11T14:45:23.669" v="385" actId="478"/>
          <ac:spMkLst>
            <pc:docMk/>
            <pc:sldMk cId="1114461700" sldId="337"/>
            <ac:spMk id="5" creationId="{BA2629E1-041A-5C8E-8811-18FE26583333}"/>
          </ac:spMkLst>
        </pc:spChg>
        <pc:spChg chg="del">
          <ac:chgData name="Twesigye, Gloria" userId="6464a502-8a44-4d67-8fab-8f3aa9495827" providerId="ADAL" clId="{854F0981-52AA-43AA-8D09-0EEB41CF4A0D}" dt="2023-08-10T17:17:56.065" v="15" actId="478"/>
          <ac:spMkLst>
            <pc:docMk/>
            <pc:sldMk cId="1114461700" sldId="337"/>
            <ac:spMk id="6" creationId="{5D0F14F3-1A09-3E96-BCB2-D8B940E469DA}"/>
          </ac:spMkLst>
        </pc:spChg>
        <pc:spChg chg="del">
          <ac:chgData name="Twesigye, Gloria" userId="6464a502-8a44-4d67-8fab-8f3aa9495827" providerId="ADAL" clId="{854F0981-52AA-43AA-8D09-0EEB41CF4A0D}" dt="2023-08-10T17:17:56.065" v="15" actId="478"/>
          <ac:spMkLst>
            <pc:docMk/>
            <pc:sldMk cId="1114461700" sldId="337"/>
            <ac:spMk id="7" creationId="{CE64F085-394F-89FE-55C1-94E5F28AFADD}"/>
          </ac:spMkLst>
        </pc:spChg>
        <pc:spChg chg="del">
          <ac:chgData name="Twesigye, Gloria" userId="6464a502-8a44-4d67-8fab-8f3aa9495827" providerId="ADAL" clId="{854F0981-52AA-43AA-8D09-0EEB41CF4A0D}" dt="2023-08-10T17:17:56.065" v="15" actId="478"/>
          <ac:spMkLst>
            <pc:docMk/>
            <pc:sldMk cId="1114461700" sldId="337"/>
            <ac:spMk id="8" creationId="{E39DAA33-FEFE-A8BD-BBEA-A8F3D8B80ECE}"/>
          </ac:spMkLst>
        </pc:spChg>
        <pc:spChg chg="mod">
          <ac:chgData name="Twesigye, Gloria" userId="6464a502-8a44-4d67-8fab-8f3aa9495827" providerId="ADAL" clId="{854F0981-52AA-43AA-8D09-0EEB41CF4A0D}" dt="2023-08-11T14:45:19.636" v="384" actId="20577"/>
          <ac:spMkLst>
            <pc:docMk/>
            <pc:sldMk cId="1114461700" sldId="337"/>
            <ac:spMk id="9" creationId="{E690F70B-E368-D7F5-795E-B5139345EF71}"/>
          </ac:spMkLst>
        </pc:spChg>
        <pc:picChg chg="add del mod">
          <ac:chgData name="Twesigye, Gloria" userId="6464a502-8a44-4d67-8fab-8f3aa9495827" providerId="ADAL" clId="{854F0981-52AA-43AA-8D09-0EEB41CF4A0D}" dt="2023-08-18T16:13:16.796" v="421" actId="478"/>
          <ac:picMkLst>
            <pc:docMk/>
            <pc:sldMk cId="1114461700" sldId="337"/>
            <ac:picMk id="2" creationId="{110027AD-0171-1856-A561-B030B79FD411}"/>
          </ac:picMkLst>
        </pc:picChg>
        <pc:picChg chg="add mod">
          <ac:chgData name="Twesigye, Gloria" userId="6464a502-8a44-4d67-8fab-8f3aa9495827" providerId="ADAL" clId="{854F0981-52AA-43AA-8D09-0EEB41CF4A0D}" dt="2023-08-18T16:13:19.683" v="423" actId="1076"/>
          <ac:picMkLst>
            <pc:docMk/>
            <pc:sldMk cId="1114461700" sldId="337"/>
            <ac:picMk id="4" creationId="{F2C9431B-9FAD-98ED-4335-DB1969CAFAF5}"/>
          </ac:picMkLst>
        </pc:picChg>
        <pc:picChg chg="add del mod">
          <ac:chgData name="Twesigye, Gloria" userId="6464a502-8a44-4d67-8fab-8f3aa9495827" providerId="ADAL" clId="{854F0981-52AA-43AA-8D09-0EEB41CF4A0D}" dt="2023-08-18T16:13:22.393" v="425"/>
          <ac:picMkLst>
            <pc:docMk/>
            <pc:sldMk cId="1114461700" sldId="337"/>
            <ac:picMk id="5" creationId="{B3FD1441-1366-EA2F-0872-E564D9C15DA8}"/>
          </ac:picMkLst>
        </pc:picChg>
      </pc:sldChg>
      <pc:sldChg chg="addSp delSp modSp mod">
        <pc:chgData name="Twesigye, Gloria" userId="6464a502-8a44-4d67-8fab-8f3aa9495827" providerId="ADAL" clId="{854F0981-52AA-43AA-8D09-0EEB41CF4A0D}" dt="2023-08-11T14:45:30.154" v="386" actId="478"/>
        <pc:sldMkLst>
          <pc:docMk/>
          <pc:sldMk cId="2252892287" sldId="338"/>
        </pc:sldMkLst>
        <pc:spChg chg="add del mod">
          <ac:chgData name="Twesigye, Gloria" userId="6464a502-8a44-4d67-8fab-8f3aa9495827" providerId="ADAL" clId="{854F0981-52AA-43AA-8D09-0EEB41CF4A0D}" dt="2023-08-10T18:26:29.736" v="135" actId="478"/>
          <ac:spMkLst>
            <pc:docMk/>
            <pc:sldMk cId="2252892287" sldId="338"/>
            <ac:spMk id="4" creationId="{38EE9CD9-5F18-516F-858B-24334B96EA93}"/>
          </ac:spMkLst>
        </pc:spChg>
        <pc:spChg chg="add del mod">
          <ac:chgData name="Twesigye, Gloria" userId="6464a502-8a44-4d67-8fab-8f3aa9495827" providerId="ADAL" clId="{854F0981-52AA-43AA-8D09-0EEB41CF4A0D}" dt="2023-08-11T14:45:30.154" v="386" actId="478"/>
          <ac:spMkLst>
            <pc:docMk/>
            <pc:sldMk cId="2252892287" sldId="338"/>
            <ac:spMk id="5" creationId="{D79B9528-D18C-E770-8378-DEEFC6966D2C}"/>
          </ac:spMkLst>
        </pc:spChg>
      </pc:sldChg>
      <pc:sldChg chg="addSp delSp modSp mod">
        <pc:chgData name="Twesigye, Gloria" userId="6464a502-8a44-4d67-8fab-8f3aa9495827" providerId="ADAL" clId="{854F0981-52AA-43AA-8D09-0EEB41CF4A0D}" dt="2023-08-11T14:46:06.785" v="387" actId="478"/>
        <pc:sldMkLst>
          <pc:docMk/>
          <pc:sldMk cId="3364805724" sldId="339"/>
        </pc:sldMkLst>
        <pc:spChg chg="add del mod">
          <ac:chgData name="Twesigye, Gloria" userId="6464a502-8a44-4d67-8fab-8f3aa9495827" providerId="ADAL" clId="{854F0981-52AA-43AA-8D09-0EEB41CF4A0D}" dt="2023-08-10T18:26:31.202" v="136" actId="478"/>
          <ac:spMkLst>
            <pc:docMk/>
            <pc:sldMk cId="3364805724" sldId="339"/>
            <ac:spMk id="4" creationId="{F4D21CD1-64E2-0C55-7D19-C783CCBA8E81}"/>
          </ac:spMkLst>
        </pc:spChg>
        <pc:spChg chg="add del mod">
          <ac:chgData name="Twesigye, Gloria" userId="6464a502-8a44-4d67-8fab-8f3aa9495827" providerId="ADAL" clId="{854F0981-52AA-43AA-8D09-0EEB41CF4A0D}" dt="2023-08-11T14:46:06.785" v="387" actId="478"/>
          <ac:spMkLst>
            <pc:docMk/>
            <pc:sldMk cId="3364805724" sldId="339"/>
            <ac:spMk id="7" creationId="{E8126EFE-DD90-7759-A6FA-7C87309E7965}"/>
          </ac:spMkLst>
        </pc:spChg>
      </pc:sldChg>
      <pc:sldChg chg="addSp delSp modSp add del mod">
        <pc:chgData name="Twesigye, Gloria" userId="6464a502-8a44-4d67-8fab-8f3aa9495827" providerId="ADAL" clId="{854F0981-52AA-43AA-8D09-0EEB41CF4A0D}" dt="2023-08-18T16:14:10.779" v="428" actId="2696"/>
        <pc:sldMkLst>
          <pc:docMk/>
          <pc:sldMk cId="1189337707" sldId="340"/>
        </pc:sldMkLst>
        <pc:spChg chg="add del mod">
          <ac:chgData name="Twesigye, Gloria" userId="6464a502-8a44-4d67-8fab-8f3aa9495827" providerId="ADAL" clId="{854F0981-52AA-43AA-8D09-0EEB41CF4A0D}" dt="2023-08-10T17:26:23.204" v="94" actId="478"/>
          <ac:spMkLst>
            <pc:docMk/>
            <pc:sldMk cId="1189337707" sldId="340"/>
            <ac:spMk id="2" creationId="{3ECAA376-AB89-2345-17ED-5694AFA7B897}"/>
          </ac:spMkLst>
        </pc:spChg>
        <pc:spChg chg="add del mod">
          <ac:chgData name="Twesigye, Gloria" userId="6464a502-8a44-4d67-8fab-8f3aa9495827" providerId="ADAL" clId="{854F0981-52AA-43AA-8D09-0EEB41CF4A0D}" dt="2023-08-11T14:19:03.608" v="344" actId="478"/>
          <ac:spMkLst>
            <pc:docMk/>
            <pc:sldMk cId="1189337707" sldId="340"/>
            <ac:spMk id="3" creationId="{93C760FE-42E7-3C62-7FF1-5F268E9D7A3D}"/>
          </ac:spMkLst>
        </pc:spChg>
        <pc:spChg chg="add mod">
          <ac:chgData name="Twesigye, Gloria" userId="6464a502-8a44-4d67-8fab-8f3aa9495827" providerId="ADAL" clId="{854F0981-52AA-43AA-8D09-0EEB41CF4A0D}" dt="2023-08-10T17:26:19.256" v="93" actId="1076"/>
          <ac:spMkLst>
            <pc:docMk/>
            <pc:sldMk cId="1189337707" sldId="340"/>
            <ac:spMk id="4" creationId="{0581244A-CCC7-EBFF-7FF2-3D0D50E07DA4}"/>
          </ac:spMkLst>
        </pc:spChg>
        <pc:spChg chg="del mod">
          <ac:chgData name="Twesigye, Gloria" userId="6464a502-8a44-4d67-8fab-8f3aa9495827" providerId="ADAL" clId="{854F0981-52AA-43AA-8D09-0EEB41CF4A0D}" dt="2023-08-11T14:17:03.486" v="343" actId="478"/>
          <ac:spMkLst>
            <pc:docMk/>
            <pc:sldMk cId="1189337707" sldId="340"/>
            <ac:spMk id="109" creationId="{E8D3621F-16A7-EBAD-7291-B1D904D2F18D}"/>
          </ac:spMkLst>
        </pc:spChg>
      </pc:sldChg>
      <pc:sldMasterChg chg="setBg">
        <pc:chgData name="Twesigye, Gloria" userId="6464a502-8a44-4d67-8fab-8f3aa9495827" providerId="ADAL" clId="{854F0981-52AA-43AA-8D09-0EEB41CF4A0D}" dt="2023-08-10T17:16:13.812" v="2"/>
        <pc:sldMasterMkLst>
          <pc:docMk/>
          <pc:sldMasterMk cId="3984714580" sldId="2147483687"/>
        </pc:sldMasterMkLst>
      </pc:sldMasterChg>
      <pc:sldMasterChg chg="setBg">
        <pc:chgData name="Twesigye, Gloria" userId="6464a502-8a44-4d67-8fab-8f3aa9495827" providerId="ADAL" clId="{854F0981-52AA-43AA-8D09-0EEB41CF4A0D}" dt="2023-08-10T17:16:27.487" v="5"/>
        <pc:sldMasterMkLst>
          <pc:docMk/>
          <pc:sldMasterMk cId="3554223567" sldId="2147483697"/>
        </pc:sldMasterMkLst>
      </pc:sldMasterChg>
      <pc:sldMasterChg chg="addSp delSp modSp mod delSldLayout">
        <pc:chgData name="Twesigye, Gloria" userId="6464a502-8a44-4d67-8fab-8f3aa9495827" providerId="ADAL" clId="{854F0981-52AA-43AA-8D09-0EEB41CF4A0D}" dt="2023-08-18T16:11:53.267" v="401" actId="167"/>
        <pc:sldMasterMkLst>
          <pc:docMk/>
          <pc:sldMasterMk cId="469711738" sldId="2147483707"/>
        </pc:sldMasterMkLst>
        <pc:picChg chg="del">
          <ac:chgData name="Twesigye, Gloria" userId="6464a502-8a44-4d67-8fab-8f3aa9495827" providerId="ADAL" clId="{854F0981-52AA-43AA-8D09-0EEB41CF4A0D}" dt="2023-08-18T16:11:03.555" v="390" actId="478"/>
          <ac:picMkLst>
            <pc:docMk/>
            <pc:sldMasterMk cId="469711738" sldId="2147483707"/>
            <ac:picMk id="6" creationId="{6376234E-C489-C3B2-27E4-1D3CCB753A4D}"/>
          </ac:picMkLst>
        </pc:picChg>
        <pc:picChg chg="add mod ord">
          <ac:chgData name="Twesigye, Gloria" userId="6464a502-8a44-4d67-8fab-8f3aa9495827" providerId="ADAL" clId="{854F0981-52AA-43AA-8D09-0EEB41CF4A0D}" dt="2023-08-18T16:11:53.267" v="401" actId="167"/>
          <ac:picMkLst>
            <pc:docMk/>
            <pc:sldMasterMk cId="469711738" sldId="2147483707"/>
            <ac:picMk id="10" creationId="{1A6B19D0-270F-15C6-4B4F-DAFBAA59B1A4}"/>
          </ac:picMkLst>
        </pc:picChg>
        <pc:sldLayoutChg chg="del">
          <pc:chgData name="Twesigye, Gloria" userId="6464a502-8a44-4d67-8fab-8f3aa9495827" providerId="ADAL" clId="{854F0981-52AA-43AA-8D09-0EEB41CF4A0D}" dt="2023-08-10T17:17:21.159" v="10" actId="2696"/>
          <pc:sldLayoutMkLst>
            <pc:docMk/>
            <pc:sldMasterMk cId="469711738" sldId="2147483707"/>
            <pc:sldLayoutMk cId="3824787925" sldId="2147483686"/>
          </pc:sldLayoutMkLst>
        </pc:sldLayoutChg>
        <pc:sldLayoutChg chg="del">
          <pc:chgData name="Twesigye, Gloria" userId="6464a502-8a44-4d67-8fab-8f3aa9495827" providerId="ADAL" clId="{854F0981-52AA-43AA-8D09-0EEB41CF4A0D}" dt="2023-08-10T17:17:16.961" v="8" actId="2696"/>
          <pc:sldLayoutMkLst>
            <pc:docMk/>
            <pc:sldMasterMk cId="469711738" sldId="2147483707"/>
            <pc:sldLayoutMk cId="1054713824" sldId="2147483709"/>
          </pc:sldLayoutMkLst>
        </pc:sldLayoutChg>
      </pc:sldMasterChg>
      <pc:sldMasterChg chg="new del mod addSldLayout delSldLayout">
        <pc:chgData name="Twesigye, Gloria" userId="6464a502-8a44-4d67-8fab-8f3aa9495827" providerId="ADAL" clId="{854F0981-52AA-43AA-8D09-0EEB41CF4A0D}" dt="2023-08-10T17:17:05.193" v="7" actId="6938"/>
        <pc:sldMasterMkLst>
          <pc:docMk/>
          <pc:sldMasterMk cId="2180212436" sldId="2147483707"/>
        </pc:sldMasterMkLst>
        <pc:sldLayoutChg chg="new del replId">
          <pc:chgData name="Twesigye, Gloria" userId="6464a502-8a44-4d67-8fab-8f3aa9495827" providerId="ADAL" clId="{854F0981-52AA-43AA-8D09-0EEB41CF4A0D}" dt="2023-08-10T17:17:05.193" v="7" actId="6938"/>
          <pc:sldLayoutMkLst>
            <pc:docMk/>
            <pc:sldMasterMk cId="2180212436" sldId="2147483707"/>
            <pc:sldLayoutMk cId="1894673892" sldId="2147483708"/>
          </pc:sldLayoutMkLst>
        </pc:sldLayoutChg>
        <pc:sldLayoutChg chg="new del replId">
          <pc:chgData name="Twesigye, Gloria" userId="6464a502-8a44-4d67-8fab-8f3aa9495827" providerId="ADAL" clId="{854F0981-52AA-43AA-8D09-0EEB41CF4A0D}" dt="2023-08-10T17:17:05.193" v="7" actId="6938"/>
          <pc:sldLayoutMkLst>
            <pc:docMk/>
            <pc:sldMasterMk cId="2180212436" sldId="2147483707"/>
            <pc:sldLayoutMk cId="4109799100" sldId="2147483709"/>
          </pc:sldLayoutMkLst>
        </pc:sldLayoutChg>
        <pc:sldLayoutChg chg="new del replId">
          <pc:chgData name="Twesigye, Gloria" userId="6464a502-8a44-4d67-8fab-8f3aa9495827" providerId="ADAL" clId="{854F0981-52AA-43AA-8D09-0EEB41CF4A0D}" dt="2023-08-10T17:17:05.193" v="7" actId="6938"/>
          <pc:sldLayoutMkLst>
            <pc:docMk/>
            <pc:sldMasterMk cId="2180212436" sldId="2147483707"/>
            <pc:sldLayoutMk cId="2629997891" sldId="2147483710"/>
          </pc:sldLayoutMkLst>
        </pc:sldLayoutChg>
        <pc:sldLayoutChg chg="new del replId">
          <pc:chgData name="Twesigye, Gloria" userId="6464a502-8a44-4d67-8fab-8f3aa9495827" providerId="ADAL" clId="{854F0981-52AA-43AA-8D09-0EEB41CF4A0D}" dt="2023-08-10T17:17:05.193" v="7" actId="6938"/>
          <pc:sldLayoutMkLst>
            <pc:docMk/>
            <pc:sldMasterMk cId="2180212436" sldId="2147483707"/>
            <pc:sldLayoutMk cId="2893763979" sldId="2147483711"/>
          </pc:sldLayoutMkLst>
        </pc:sldLayoutChg>
        <pc:sldLayoutChg chg="new del replId">
          <pc:chgData name="Twesigye, Gloria" userId="6464a502-8a44-4d67-8fab-8f3aa9495827" providerId="ADAL" clId="{854F0981-52AA-43AA-8D09-0EEB41CF4A0D}" dt="2023-08-10T17:17:05.193" v="7" actId="6938"/>
          <pc:sldLayoutMkLst>
            <pc:docMk/>
            <pc:sldMasterMk cId="2180212436" sldId="2147483707"/>
            <pc:sldLayoutMk cId="344169595" sldId="2147483712"/>
          </pc:sldLayoutMkLst>
        </pc:sldLayoutChg>
        <pc:sldLayoutChg chg="new del replId">
          <pc:chgData name="Twesigye, Gloria" userId="6464a502-8a44-4d67-8fab-8f3aa9495827" providerId="ADAL" clId="{854F0981-52AA-43AA-8D09-0EEB41CF4A0D}" dt="2023-08-10T17:17:05.193" v="7" actId="6938"/>
          <pc:sldLayoutMkLst>
            <pc:docMk/>
            <pc:sldMasterMk cId="2180212436" sldId="2147483707"/>
            <pc:sldLayoutMk cId="1523405995" sldId="2147483713"/>
          </pc:sldLayoutMkLst>
        </pc:sldLayoutChg>
        <pc:sldLayoutChg chg="new del replId">
          <pc:chgData name="Twesigye, Gloria" userId="6464a502-8a44-4d67-8fab-8f3aa9495827" providerId="ADAL" clId="{854F0981-52AA-43AA-8D09-0EEB41CF4A0D}" dt="2023-08-10T17:17:05.193" v="7" actId="6938"/>
          <pc:sldLayoutMkLst>
            <pc:docMk/>
            <pc:sldMasterMk cId="2180212436" sldId="2147483707"/>
            <pc:sldLayoutMk cId="708436145" sldId="2147483714"/>
          </pc:sldLayoutMkLst>
        </pc:sldLayoutChg>
        <pc:sldLayoutChg chg="new del replId">
          <pc:chgData name="Twesigye, Gloria" userId="6464a502-8a44-4d67-8fab-8f3aa9495827" providerId="ADAL" clId="{854F0981-52AA-43AA-8D09-0EEB41CF4A0D}" dt="2023-08-10T17:17:05.193" v="7" actId="6938"/>
          <pc:sldLayoutMkLst>
            <pc:docMk/>
            <pc:sldMasterMk cId="2180212436" sldId="2147483707"/>
            <pc:sldLayoutMk cId="121633255" sldId="2147483715"/>
          </pc:sldLayoutMkLst>
        </pc:sldLayoutChg>
        <pc:sldLayoutChg chg="new del replId">
          <pc:chgData name="Twesigye, Gloria" userId="6464a502-8a44-4d67-8fab-8f3aa9495827" providerId="ADAL" clId="{854F0981-52AA-43AA-8D09-0EEB41CF4A0D}" dt="2023-08-10T17:17:05.193" v="7" actId="6938"/>
          <pc:sldLayoutMkLst>
            <pc:docMk/>
            <pc:sldMasterMk cId="2180212436" sldId="2147483707"/>
            <pc:sldLayoutMk cId="3716144577" sldId="2147483716"/>
          </pc:sldLayoutMkLst>
        </pc:sldLayoutChg>
        <pc:sldLayoutChg chg="new del replId">
          <pc:chgData name="Twesigye, Gloria" userId="6464a502-8a44-4d67-8fab-8f3aa9495827" providerId="ADAL" clId="{854F0981-52AA-43AA-8D09-0EEB41CF4A0D}" dt="2023-08-10T17:17:05.193" v="7" actId="6938"/>
          <pc:sldLayoutMkLst>
            <pc:docMk/>
            <pc:sldMasterMk cId="2180212436" sldId="2147483707"/>
            <pc:sldLayoutMk cId="3139226141" sldId="2147483717"/>
          </pc:sldLayoutMkLst>
        </pc:sldLayoutChg>
        <pc:sldLayoutChg chg="new del replId">
          <pc:chgData name="Twesigye, Gloria" userId="6464a502-8a44-4d67-8fab-8f3aa9495827" providerId="ADAL" clId="{854F0981-52AA-43AA-8D09-0EEB41CF4A0D}" dt="2023-08-10T17:17:05.193" v="7" actId="6938"/>
          <pc:sldLayoutMkLst>
            <pc:docMk/>
            <pc:sldMasterMk cId="2180212436" sldId="2147483707"/>
            <pc:sldLayoutMk cId="733835122" sldId="2147483718"/>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1.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5.1436158940197471E-2"/>
          <c:w val="0.99392242559276067"/>
          <c:h val="0.77892588664874829"/>
        </c:manualLayout>
      </c:layout>
      <c:barChart>
        <c:barDir val="col"/>
        <c:grouping val="clustered"/>
        <c:varyColors val="0"/>
        <c:ser>
          <c:idx val="0"/>
          <c:order val="0"/>
          <c:tx>
            <c:strRef>
              <c:f>Sheet1!$A$2</c:f>
              <c:strCache>
                <c:ptCount val="1"/>
                <c:pt idx="0">
                  <c:v>Neonatal mortality</c:v>
                </c:pt>
              </c:strCache>
            </c:strRef>
          </c:tx>
          <c:spPr>
            <a:solidFill>
              <a:schemeClr val="accent4">
                <a:lumMod val="75000"/>
              </a:schemeClr>
            </a:solidFill>
            <a:ln>
              <a:noFill/>
            </a:ln>
            <a:effectLst/>
          </c:spPr>
          <c:invertIfNegative val="0"/>
          <c:dPt>
            <c:idx val="1"/>
            <c:invertIfNegative val="0"/>
            <c:bubble3D val="0"/>
            <c:spPr>
              <a:solidFill>
                <a:schemeClr val="accent4">
                  <a:lumMod val="75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4">
                  <a:lumMod val="75000"/>
                </a:schemeClr>
              </a:solidFill>
              <a:ln>
                <a:noFill/>
              </a:ln>
              <a:effectLst/>
            </c:spPr>
            <c:extLst>
              <c:ext xmlns:c16="http://schemas.microsoft.com/office/drawing/2014/chart" uri="{C3380CC4-5D6E-409C-BE32-E72D297353CC}">
                <c16:uniqueId val="{00000003-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24</c:v>
                </c:pt>
                <c:pt idx="1">
                  <c:v>9</c:v>
                </c:pt>
                <c:pt idx="2">
                  <c:v>33</c:v>
                </c:pt>
                <c:pt idx="3">
                  <c:v>10</c:v>
                </c:pt>
                <c:pt idx="4">
                  <c:v>43</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2262374772256847"/>
          <c:w val="0.99392242559276067"/>
          <c:h val="0.71047628205031454"/>
        </c:manualLayout>
      </c:layout>
      <c:barChart>
        <c:barDir val="col"/>
        <c:grouping val="clustered"/>
        <c:varyColors val="0"/>
        <c:ser>
          <c:idx val="0"/>
          <c:order val="0"/>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Stillbirth
rate</c:v>
                </c:pt>
                <c:pt idx="1">
                  <c:v>Early neonatal 
mortality rate*</c:v>
                </c:pt>
                <c:pt idx="2">
                  <c:v>Perinatal 
mortality rate*</c:v>
                </c:pt>
              </c:strCache>
            </c:strRef>
          </c:cat>
          <c:val>
            <c:numRef>
              <c:f>Sheet1!$B$2:$B$4</c:f>
              <c:numCache>
                <c:formatCode>General</c:formatCode>
                <c:ptCount val="3"/>
                <c:pt idx="0">
                  <c:v>18</c:v>
                </c:pt>
                <c:pt idx="1">
                  <c:v>20</c:v>
                </c:pt>
                <c:pt idx="2">
                  <c:v>38</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tockChart>
        <c:ser>
          <c:idx val="0"/>
          <c:order val="0"/>
          <c:tx>
            <c:strRef>
              <c:f>Sheet1!$B$1</c:f>
              <c:strCache>
                <c:ptCount val="1"/>
                <c:pt idx="0">
                  <c:v>High</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2004-05 TDHS</c:v>
                </c:pt>
                <c:pt idx="1">
                  <c:v>2010 TDHS</c:v>
                </c:pt>
                <c:pt idx="2">
                  <c:v>2015-16 TDHS-MIS</c:v>
                </c:pt>
                <c:pt idx="3">
                  <c:v>2022 TDHS-MIS</c:v>
                </c:pt>
              </c:strCache>
            </c:strRef>
          </c:cat>
          <c:val>
            <c:numRef>
              <c:f>Sheet1!$B$2:$B$5</c:f>
              <c:numCache>
                <c:formatCode>General</c:formatCode>
                <c:ptCount val="4"/>
                <c:pt idx="0">
                  <c:v>737</c:v>
                </c:pt>
                <c:pt idx="1">
                  <c:v>614</c:v>
                </c:pt>
                <c:pt idx="2">
                  <c:v>655</c:v>
                </c:pt>
                <c:pt idx="3">
                  <c:v>149</c:v>
                </c:pt>
              </c:numCache>
            </c:numRef>
          </c:val>
          <c:smooth val="0"/>
          <c:extLst>
            <c:ext xmlns:c16="http://schemas.microsoft.com/office/drawing/2014/chart" uri="{C3380CC4-5D6E-409C-BE32-E72D297353CC}">
              <c16:uniqueId val="{00000000-39CD-4278-8DC3-0CFADA37A16D}"/>
            </c:ext>
          </c:extLst>
        </c:ser>
        <c:ser>
          <c:idx val="1"/>
          <c:order val="1"/>
          <c:tx>
            <c:strRef>
              <c:f>Sheet1!$C$1</c:f>
              <c:strCache>
                <c:ptCount val="1"/>
                <c:pt idx="0">
                  <c:v>Low</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2004-05 TDHS</c:v>
                </c:pt>
                <c:pt idx="1">
                  <c:v>2010 TDHS</c:v>
                </c:pt>
                <c:pt idx="2">
                  <c:v>2015-16 TDHS-MIS</c:v>
                </c:pt>
                <c:pt idx="3">
                  <c:v>2022 TDHS-MIS</c:v>
                </c:pt>
              </c:strCache>
            </c:strRef>
          </c:cat>
          <c:val>
            <c:numRef>
              <c:f>Sheet1!$C$2:$C$5</c:f>
              <c:numCache>
                <c:formatCode>General</c:formatCode>
                <c:ptCount val="4"/>
                <c:pt idx="0">
                  <c:v>427</c:v>
                </c:pt>
                <c:pt idx="1">
                  <c:v>373</c:v>
                </c:pt>
                <c:pt idx="2">
                  <c:v>405</c:v>
                </c:pt>
                <c:pt idx="3">
                  <c:v>59</c:v>
                </c:pt>
              </c:numCache>
            </c:numRef>
          </c:val>
          <c:smooth val="0"/>
          <c:extLst>
            <c:ext xmlns:c16="http://schemas.microsoft.com/office/drawing/2014/chart" uri="{C3380CC4-5D6E-409C-BE32-E72D297353CC}">
              <c16:uniqueId val="{00000001-39CD-4278-8DC3-0CFADA37A16D}"/>
            </c:ext>
          </c:extLst>
        </c:ser>
        <c:ser>
          <c:idx val="2"/>
          <c:order val="2"/>
          <c:tx>
            <c:strRef>
              <c:f>Sheet1!$D$1</c:f>
              <c:strCache>
                <c:ptCount val="1"/>
                <c:pt idx="0">
                  <c:v>Close</c:v>
                </c:pt>
              </c:strCache>
            </c:strRef>
          </c:tx>
          <c:spPr>
            <a:ln w="19050" cap="rnd">
              <a:noFill/>
              <a:round/>
            </a:ln>
            <a:effectLst/>
          </c:spPr>
          <c:marker>
            <c:symbol val="square"/>
            <c:size val="10"/>
            <c:spPr>
              <a:solidFill>
                <a:schemeClr val="accent5"/>
              </a:solidFill>
              <a:ln w="9525">
                <a:no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2004-05 TDHS</c:v>
                </c:pt>
                <c:pt idx="1">
                  <c:v>2010 TDHS</c:v>
                </c:pt>
                <c:pt idx="2">
                  <c:v>2015-16 TDHS-MIS</c:v>
                </c:pt>
                <c:pt idx="3">
                  <c:v>2022 TDHS-MIS</c:v>
                </c:pt>
              </c:strCache>
            </c:strRef>
          </c:cat>
          <c:val>
            <c:numRef>
              <c:f>Sheet1!$D$2:$D$5</c:f>
              <c:numCache>
                <c:formatCode>General</c:formatCode>
                <c:ptCount val="4"/>
                <c:pt idx="0">
                  <c:v>605</c:v>
                </c:pt>
                <c:pt idx="1">
                  <c:v>494</c:v>
                </c:pt>
                <c:pt idx="2">
                  <c:v>530</c:v>
                </c:pt>
                <c:pt idx="3">
                  <c:v>104</c:v>
                </c:pt>
              </c:numCache>
            </c:numRef>
          </c:val>
          <c:smooth val="0"/>
          <c:extLst>
            <c:ext xmlns:c16="http://schemas.microsoft.com/office/drawing/2014/chart" uri="{C3380CC4-5D6E-409C-BE32-E72D297353CC}">
              <c16:uniqueId val="{00000002-39CD-4278-8DC3-0CFADA37A16D}"/>
            </c:ext>
          </c:extLst>
        </c:ser>
        <c:dLbls>
          <c:showLegendKey val="0"/>
          <c:showVal val="1"/>
          <c:showCatName val="0"/>
          <c:showSerName val="0"/>
          <c:showPercent val="0"/>
          <c:showBubbleSize val="0"/>
        </c:dLbls>
        <c:hiLowLines>
          <c:spPr>
            <a:ln w="38100" cap="flat" cmpd="sng" algn="ctr">
              <a:solidFill>
                <a:schemeClr val="accent5"/>
              </a:solidFill>
              <a:round/>
            </a:ln>
            <a:effectLst/>
          </c:spPr>
        </c:hiLowLines>
        <c:axId val="1965937344"/>
        <c:axId val="1965950240"/>
      </c:stockChart>
      <c:catAx>
        <c:axId val="1965937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965950240"/>
        <c:crosses val="autoZero"/>
        <c:auto val="1"/>
        <c:lblAlgn val="ctr"/>
        <c:lblOffset val="100"/>
        <c:noMultiLvlLbl val="0"/>
      </c:catAx>
      <c:valAx>
        <c:axId val="19659502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9659373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Neonatal mortality</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dLbl>
              <c:idx val="3"/>
              <c:layout>
                <c:manualLayout>
                  <c:x val="-2.534331994300908E-2"/>
                  <c:y val="-2.63876935383308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1D8-4949-8506-5F7A1EBD8D54}"/>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2004-05 TDHS</c:v>
                </c:pt>
                <c:pt idx="1">
                  <c:v>2010 TDHS</c:v>
                </c:pt>
                <c:pt idx="2">
                  <c:v>2015-16 TDHS-MIS</c:v>
                </c:pt>
                <c:pt idx="3">
                  <c:v>2022 TDHS-MIS</c:v>
                </c:pt>
              </c:strCache>
            </c:strRef>
          </c:cat>
          <c:val>
            <c:numRef>
              <c:f>Sheet1!$B$2:$B$5</c:f>
              <c:numCache>
                <c:formatCode>0</c:formatCode>
                <c:ptCount val="4"/>
                <c:pt idx="0" formatCode="General">
                  <c:v>32</c:v>
                </c:pt>
                <c:pt idx="1">
                  <c:v>26</c:v>
                </c:pt>
                <c:pt idx="2" formatCode="General">
                  <c:v>25</c:v>
                </c:pt>
                <c:pt idx="3" formatCode="General">
                  <c:v>24</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Infant mortality</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3"/>
              <c:layout>
                <c:manualLayout>
                  <c:x val="-2.543077325745205E-2"/>
                  <c:y val="-2.70568373523969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089-47AE-A0CB-AAADC8A2FF6B}"/>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2004-05 TDHS</c:v>
                </c:pt>
                <c:pt idx="1">
                  <c:v>2010 TDHS</c:v>
                </c:pt>
                <c:pt idx="2">
                  <c:v>2015-16 TDHS-MIS</c:v>
                </c:pt>
                <c:pt idx="3">
                  <c:v>2022 TDHS-MIS</c:v>
                </c:pt>
              </c:strCache>
            </c:strRef>
          </c:cat>
          <c:val>
            <c:numRef>
              <c:f>Sheet1!$C$2:$C$5</c:f>
              <c:numCache>
                <c:formatCode>General</c:formatCode>
                <c:ptCount val="4"/>
                <c:pt idx="0">
                  <c:v>68</c:v>
                </c:pt>
                <c:pt idx="1">
                  <c:v>51</c:v>
                </c:pt>
                <c:pt idx="2">
                  <c:v>43</c:v>
                </c:pt>
                <c:pt idx="3">
                  <c:v>33</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Under-5 mortality</c:v>
                </c:pt>
              </c:strCache>
            </c:strRef>
          </c:tx>
          <c:spPr>
            <a:ln w="38100" cap="rnd">
              <a:solidFill>
                <a:schemeClr val="accent1">
                  <a:lumMod val="75000"/>
                </a:schemeClr>
              </a:solidFill>
              <a:round/>
            </a:ln>
            <a:effectLst/>
          </c:spPr>
          <c:marker>
            <c:symbol val="circle"/>
            <c:size val="5"/>
            <c:spPr>
              <a:solidFill>
                <a:schemeClr val="accent1">
                  <a:lumMod val="75000"/>
                </a:schemeClr>
              </a:solidFill>
              <a:ln w="38100">
                <a:solidFill>
                  <a:schemeClr val="accent1">
                    <a:lumMod val="75000"/>
                  </a:schemeClr>
                </a:solidFill>
              </a:ln>
              <a:effectLst/>
            </c:spPr>
          </c:marker>
          <c:dLbls>
            <c:dLbl>
              <c:idx val="3"/>
              <c:layout>
                <c:manualLayout>
                  <c:x val="-2.543077325745205E-2"/>
                  <c:y val="-5.06700321494783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1D8-4949-8506-5F7A1EBD8D54}"/>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2004-05 TDHS</c:v>
                </c:pt>
                <c:pt idx="1">
                  <c:v>2010 TDHS</c:v>
                </c:pt>
                <c:pt idx="2">
                  <c:v>2015-16 TDHS-MIS</c:v>
                </c:pt>
                <c:pt idx="3">
                  <c:v>2022 TDHS-MIS</c:v>
                </c:pt>
              </c:strCache>
            </c:strRef>
          </c:cat>
          <c:val>
            <c:numRef>
              <c:f>Sheet1!$D$2:$D$5</c:f>
              <c:numCache>
                <c:formatCode>General</c:formatCode>
                <c:ptCount val="4"/>
                <c:pt idx="0">
                  <c:v>112</c:v>
                </c:pt>
                <c:pt idx="1">
                  <c:v>81</c:v>
                </c:pt>
                <c:pt idx="2">
                  <c:v>67</c:v>
                </c:pt>
                <c:pt idx="3" formatCode="0">
                  <c:v>43</c:v>
                </c:pt>
              </c:numCache>
            </c:numRef>
          </c:val>
          <c:smooth val="0"/>
          <c:extLst>
            <c:ext xmlns:c16="http://schemas.microsoft.com/office/drawing/2014/chart" uri="{C3380CC4-5D6E-409C-BE32-E72D297353CC}">
              <c16:uniqueId val="{00000007-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7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8270332125439341E-2"/>
          <c:w val="0.95416666666666672"/>
          <c:h val="0.77573953082854274"/>
        </c:manualLayout>
      </c:layout>
      <c:barChart>
        <c:barDir val="col"/>
        <c:grouping val="clustered"/>
        <c:varyColors val="0"/>
        <c:ser>
          <c:idx val="0"/>
          <c:order val="0"/>
          <c:tx>
            <c:strRef>
              <c:f>Sheet1!$B$1</c:f>
              <c:strCache>
                <c:ptCount val="1"/>
                <c:pt idx="0">
                  <c:v>Female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21</c:v>
                </c:pt>
                <c:pt idx="1">
                  <c:v>34</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Male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27</c:v>
                </c:pt>
                <c:pt idx="1">
                  <c:v>52</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0.11487932866523172"/>
          <c:w val="0.95416666666666672"/>
          <c:h val="0.76189870037871565"/>
        </c:manualLayout>
      </c:layout>
      <c:barChart>
        <c:barDir val="col"/>
        <c:grouping val="clustered"/>
        <c:varyColors val="0"/>
        <c:ser>
          <c:idx val="0"/>
          <c:order val="0"/>
          <c:tx>
            <c:strRef>
              <c:f>Sheet1!$B$1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35</c:v>
                </c:pt>
                <c:pt idx="1">
                  <c:v>49</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21</c:v>
                </c:pt>
                <c:pt idx="1">
                  <c:v>41</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191086374211011"/>
          <c:w val="0.95416666666666672"/>
          <c:h val="0.71576938762269326"/>
        </c:manualLayout>
      </c:layout>
      <c:barChart>
        <c:barDir val="col"/>
        <c:grouping val="clustered"/>
        <c:varyColors val="0"/>
        <c:ser>
          <c:idx val="0"/>
          <c:order val="0"/>
          <c:tx>
            <c:strRef>
              <c:f>Sheet1!$B$1</c:f>
              <c:strCache>
                <c:ptCount val="1"/>
                <c:pt idx="0">
                  <c:v>No education</c:v>
                </c:pt>
              </c:strCache>
            </c:strRef>
          </c:tx>
          <c:spPr>
            <a:solidFill>
              <a:schemeClr val="accent2">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17</c:v>
                </c:pt>
                <c:pt idx="1">
                  <c:v>48</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Primary incomplete</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27</c:v>
                </c:pt>
                <c:pt idx="1">
                  <c:v>65</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Primary complete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22</c:v>
                </c:pt>
                <c:pt idx="1">
                  <c:v>42</c:v>
                </c:pt>
              </c:numCache>
            </c:numRef>
          </c:val>
          <c:extLst>
            <c:ext xmlns:c16="http://schemas.microsoft.com/office/drawing/2014/chart" uri="{C3380CC4-5D6E-409C-BE32-E72D297353CC}">
              <c16:uniqueId val="{00000000-BDDD-4417-B872-D5789108D68C}"/>
            </c:ext>
          </c:extLst>
        </c:ser>
        <c:ser>
          <c:idx val="3"/>
          <c:order val="3"/>
          <c:tx>
            <c:strRef>
              <c:f>Sheet1!$E$1</c:f>
              <c:strCache>
                <c:ptCount val="1"/>
                <c:pt idx="0">
                  <c:v>Secondary +</c:v>
                </c:pt>
              </c:strCache>
            </c:strRef>
          </c:tx>
          <c:spPr>
            <a:solidFill>
              <a:schemeClr val="accent2">
                <a:lumMod val="75000"/>
              </a:schemeClr>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0-5A20-4517-B7ED-4F8D42B5DF93}"/>
                </c:ext>
              </c:extLst>
            </c:dLbl>
            <c:dLbl>
              <c:idx val="1"/>
              <c:tx>
                <c:rich>
                  <a:bodyPr/>
                  <a:lstStyle/>
                  <a:p>
                    <a:fld id="{FE443E06-B149-4EAF-A54A-F5235895E991}" type="VALUE">
                      <a:rPr lang="en-US" smtClean="0"/>
                      <a:pPr/>
                      <a:t>[VALUE]</a:t>
                    </a:fld>
                    <a:endParaRPr lang="fr-F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A20-4517-B7ED-4F8D42B5DF9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31</c:v>
                </c:pt>
                <c:pt idx="1">
                  <c:v>47</c:v>
                </c:pt>
              </c:numCache>
            </c:numRef>
          </c:val>
          <c:extLst>
            <c:ext xmlns:c16="http://schemas.microsoft.com/office/drawing/2014/chart" uri="{C3380CC4-5D6E-409C-BE32-E72D297353CC}">
              <c16:uniqueId val="{00000001-BDDD-4417-B872-D5789108D68C}"/>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602529404676943"/>
          <c:w val="0.95416666666666672"/>
          <c:h val="0.76798458629542765"/>
        </c:manualLayout>
      </c:layout>
      <c:barChart>
        <c:barDir val="col"/>
        <c:grouping val="clustered"/>
        <c:varyColors val="0"/>
        <c:ser>
          <c:idx val="0"/>
          <c:order val="0"/>
          <c:tx>
            <c:strRef>
              <c:f>Sheet1!$B$1</c:f>
              <c:strCache>
                <c:ptCount val="1"/>
                <c:pt idx="0">
                  <c:v>Lowest</c:v>
                </c:pt>
              </c:strCache>
            </c:strRef>
          </c:tx>
          <c:spPr>
            <a:solidFill>
              <a:schemeClr val="accent1">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13</c:v>
                </c:pt>
                <c:pt idx="1">
                  <c:v>39</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2nd</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20</c:v>
                </c:pt>
                <c:pt idx="1">
                  <c:v>50</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Middle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24</c:v>
                </c:pt>
                <c:pt idx="1">
                  <c:v>46</c:v>
                </c:pt>
              </c:numCache>
            </c:numRef>
          </c:val>
          <c:extLst>
            <c:ext xmlns:c16="http://schemas.microsoft.com/office/drawing/2014/chart" uri="{C3380CC4-5D6E-409C-BE32-E72D297353CC}">
              <c16:uniqueId val="{00000000-8380-49B3-8193-24F95815F049}"/>
            </c:ext>
          </c:extLst>
        </c:ser>
        <c:ser>
          <c:idx val="3"/>
          <c:order val="3"/>
          <c:tx>
            <c:strRef>
              <c:f>Sheet1!$E$1</c:f>
              <c:strCache>
                <c:ptCount val="1"/>
                <c:pt idx="0">
                  <c:v>4th</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28</c:v>
                </c:pt>
                <c:pt idx="1">
                  <c:v>50</c:v>
                </c:pt>
              </c:numCache>
            </c:numRef>
          </c:val>
          <c:extLst>
            <c:ext xmlns:c16="http://schemas.microsoft.com/office/drawing/2014/chart" uri="{C3380CC4-5D6E-409C-BE32-E72D297353CC}">
              <c16:uniqueId val="{00000001-8380-49B3-8193-24F95815F049}"/>
            </c:ext>
          </c:extLst>
        </c:ser>
        <c:ser>
          <c:idx val="4"/>
          <c:order val="4"/>
          <c:tx>
            <c:strRef>
              <c:f>Sheet1!$F$1</c:f>
              <c:strCache>
                <c:ptCount val="1"/>
                <c:pt idx="0">
                  <c:v>Highest</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Sheet1!$F$2:$F$3</c:f>
              <c:numCache>
                <c:formatCode>General</c:formatCode>
                <c:ptCount val="2"/>
                <c:pt idx="0">
                  <c:v>31</c:v>
                </c:pt>
                <c:pt idx="1">
                  <c:v>52</c:v>
                </c:pt>
              </c:numCache>
            </c:numRef>
          </c:val>
          <c:extLst>
            <c:ext xmlns:c16="http://schemas.microsoft.com/office/drawing/2014/chart" uri="{C3380CC4-5D6E-409C-BE32-E72D297353CC}">
              <c16:uniqueId val="{00000002-8380-49B3-8193-24F95815F049}"/>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602529404676943"/>
          <c:w val="0.95416666666666672"/>
          <c:h val="0.76798458629542765"/>
        </c:manualLayout>
      </c:layout>
      <c:barChart>
        <c:barDir val="col"/>
        <c:grouping val="clustered"/>
        <c:varyColors val="0"/>
        <c:ser>
          <c:idx val="0"/>
          <c:order val="0"/>
          <c:tx>
            <c:strRef>
              <c:f>Sheet1!$B$1</c:f>
              <c:strCache>
                <c:ptCount val="1"/>
                <c:pt idx="0">
                  <c:v>&lt;20</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25</c:v>
                </c:pt>
                <c:pt idx="1">
                  <c:v>50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20-29</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23</c:v>
                </c:pt>
                <c:pt idx="1">
                  <c:v>45</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30-39</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21</c:v>
                </c:pt>
                <c:pt idx="1">
                  <c:v>47</c:v>
                </c:pt>
              </c:numCache>
            </c:numRef>
          </c:val>
          <c:extLst>
            <c:ext xmlns:c16="http://schemas.microsoft.com/office/drawing/2014/chart" uri="{C3380CC4-5D6E-409C-BE32-E72D297353CC}">
              <c16:uniqueId val="{00000000-85C2-4952-91A4-79AD724F6635}"/>
            </c:ext>
          </c:extLst>
        </c:ser>
        <c:ser>
          <c:idx val="3"/>
          <c:order val="3"/>
          <c:tx>
            <c:strRef>
              <c:f>Sheet1!$E$1</c:f>
              <c:strCache>
                <c:ptCount val="1"/>
                <c:pt idx="0">
                  <c:v>40-49</c:v>
                </c:pt>
              </c:strCache>
            </c:strRef>
          </c:tx>
          <c:spPr>
            <a:solidFill>
              <a:schemeClr val="accent4"/>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DE6F-498D-9A5A-E5F46A0ECD3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33</c:v>
                </c:pt>
                <c:pt idx="1">
                  <c:v>60</c:v>
                </c:pt>
              </c:numCache>
            </c:numRef>
          </c:val>
          <c:extLst>
            <c:ext xmlns:c16="http://schemas.microsoft.com/office/drawing/2014/chart" uri="{C3380CC4-5D6E-409C-BE32-E72D297353CC}">
              <c16:uniqueId val="{00000001-85C2-4952-91A4-79AD724F6635}"/>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896807889443975"/>
          <c:w val="0.95416666666666672"/>
          <c:h val="0.76504180144775746"/>
        </c:manualLayout>
      </c:layout>
      <c:barChart>
        <c:barDir val="col"/>
        <c:grouping val="clustered"/>
        <c:varyColors val="0"/>
        <c:ser>
          <c:idx val="0"/>
          <c:order val="0"/>
          <c:tx>
            <c:strRef>
              <c:f>Sheet1!$B$1</c:f>
              <c:strCache>
                <c:ptCount val="1"/>
                <c:pt idx="0">
                  <c:v>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32</c:v>
                </c:pt>
                <c:pt idx="1">
                  <c:v>51</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2-3</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19</c:v>
                </c:pt>
                <c:pt idx="1">
                  <c:v>44</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4-6</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19</c:v>
                </c:pt>
                <c:pt idx="1">
                  <c:v>43</c:v>
                </c:pt>
              </c:numCache>
            </c:numRef>
          </c:val>
          <c:extLst>
            <c:ext xmlns:c16="http://schemas.microsoft.com/office/drawing/2014/chart" uri="{C3380CC4-5D6E-409C-BE32-E72D297353CC}">
              <c16:uniqueId val="{00000000-064C-49EA-A284-7AE813439799}"/>
            </c:ext>
          </c:extLst>
        </c:ser>
        <c:ser>
          <c:idx val="3"/>
          <c:order val="3"/>
          <c:tx>
            <c:strRef>
              <c:f>Sheet1!$E$1</c:f>
              <c:strCache>
                <c:ptCount val="1"/>
                <c:pt idx="0">
                  <c:v>7+</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27</c:v>
                </c:pt>
                <c:pt idx="1">
                  <c:v>57</c:v>
                </c:pt>
              </c:numCache>
            </c:numRef>
          </c:val>
          <c:extLst>
            <c:ext xmlns:c16="http://schemas.microsoft.com/office/drawing/2014/chart" uri="{C3380CC4-5D6E-409C-BE32-E72D297353CC}">
              <c16:uniqueId val="{00000000-8B69-4797-A870-C7121F9975C4}"/>
            </c:ext>
          </c:extLst>
        </c:ser>
        <c:dLbls>
          <c:showLegendKey val="0"/>
          <c:showVal val="0"/>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&lt;2 years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26</c:v>
                </c:pt>
                <c:pt idx="1">
                  <c:v>65</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 years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14</c:v>
                </c:pt>
                <c:pt idx="1">
                  <c:v>41</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3 years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15</c:v>
                </c:pt>
                <c:pt idx="1">
                  <c:v>32</c:v>
                </c:pt>
              </c:numCache>
            </c:numRef>
          </c:val>
          <c:extLst>
            <c:ext xmlns:c16="http://schemas.microsoft.com/office/drawing/2014/chart" uri="{C3380CC4-5D6E-409C-BE32-E72D297353CC}">
              <c16:uniqueId val="{00000000-294C-43B9-B7C1-F645C05CE47F}"/>
            </c:ext>
          </c:extLst>
        </c:ser>
        <c:ser>
          <c:idx val="3"/>
          <c:order val="3"/>
          <c:tx>
            <c:strRef>
              <c:f>Sheet1!$E$1</c:f>
              <c:strCache>
                <c:ptCount val="1"/>
                <c:pt idx="0">
                  <c:v>4+ years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25</c:v>
                </c:pt>
                <c:pt idx="1">
                  <c:v>46</c:v>
                </c:pt>
              </c:numCache>
            </c:numRef>
          </c:val>
          <c:extLst>
            <c:ext xmlns:c16="http://schemas.microsoft.com/office/drawing/2014/chart" uri="{C3380CC4-5D6E-409C-BE32-E72D297353CC}">
              <c16:uniqueId val="{00000001-294C-43B9-B7C1-F645C05CE47F}"/>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0.8285</cdr:x>
      <cdr:y>0.30631</cdr:y>
    </cdr:from>
    <cdr:to>
      <cdr:x>0.93518</cdr:x>
      <cdr:y>0.41971</cdr:y>
    </cdr:to>
    <cdr:sp macro="" textlink="">
      <cdr:nvSpPr>
        <cdr:cNvPr id="2" name="TextBox 4">
          <a:extLst xmlns:a="http://schemas.openxmlformats.org/drawingml/2006/main">
            <a:ext uri="{FF2B5EF4-FFF2-40B4-BE49-F238E27FC236}">
              <a16:creationId xmlns:a16="http://schemas.microsoft.com/office/drawing/2014/main" id="{B23DD96B-D30A-489D-7054-594F68BEAE29}"/>
            </a:ext>
          </a:extLst>
        </cdr:cNvPr>
        <cdr:cNvSpPr txBox="1"/>
      </cdr:nvSpPr>
      <cdr:spPr>
        <a:xfrm xmlns:a="http://schemas.openxmlformats.org/drawingml/2006/main">
          <a:off x="6534166" y="1321917"/>
          <a:ext cx="841328" cy="489402"/>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a:latin typeface="Source Sans Pro" panose="020B0503030403020204" pitchFamily="34" charset="0"/>
              <a:ea typeface="Source Sans Pro" panose="020B0503030403020204" pitchFamily="34" charset="0"/>
            </a:rPr>
            <a:t>(60)</a:t>
          </a:r>
          <a:endParaRPr lang="en-US" sz="1800" b="1" dirty="0">
            <a:latin typeface="Source Sans Pro" panose="020B0503030403020204" pitchFamily="34" charset="0"/>
            <a:ea typeface="Source Sans Pro" panose="020B0503030403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8/21/2023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8/21/2023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a:t>
            </a:fld>
            <a:endParaRPr lang="en-US"/>
          </a:p>
        </p:txBody>
      </p:sp>
    </p:spTree>
    <p:extLst>
      <p:ext uri="{BB962C8B-B14F-4D97-AF65-F5344CB8AC3E}">
        <p14:creationId xmlns:p14="http://schemas.microsoft.com/office/powerpoint/2010/main" val="2252987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8.3.1 (cols 1 &amp; 5)</a:t>
            </a:r>
          </a:p>
          <a:p>
            <a:endParaRPr lang="en-US" dirty="0"/>
          </a:p>
          <a:p>
            <a:r>
              <a:rPr lang="en-US" dirty="0"/>
              <a:t>Previous birth interval excludes first-order births</a:t>
            </a:r>
          </a:p>
          <a:p>
            <a:endParaRPr lang="en-US" dirty="0"/>
          </a:p>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Neonatal and under-5 mortality rates are highest among children born less than 2 years after the preceding birth (26 and 65 deaths per 1,000 live births, respectively).</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424089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8.4 (cols 3-5)</a:t>
            </a:r>
          </a:p>
          <a:p>
            <a:pPr marL="0" marR="0" algn="just">
              <a:lnSpc>
                <a:spcPct val="97000"/>
              </a:lnSpc>
              <a:spcBef>
                <a:spcPts val="0"/>
              </a:spcBef>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Stillbirth rate: the number of stillbirths divided by the number of pregnancies lasting 28 or more weeks, expressed per 1,000.</a:t>
            </a: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gn="just">
              <a:lnSpc>
                <a:spcPct val="97000"/>
              </a:lnSpc>
              <a:spcBef>
                <a:spcPts val="0"/>
              </a:spcBef>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Early neonatal rate: the number of early neonatal deaths divided by the number of live births, expressed per 1,000.</a:t>
            </a: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gn="just">
              <a:lnSpc>
                <a:spcPct val="97000"/>
              </a:lnSpc>
              <a:spcBef>
                <a:spcPts val="0"/>
              </a:spcBef>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Perinatal mortality rate: the sum of the number of stillbirths and early neonatal deaths divided by the number of pregnancies lasting 28 or more weeks, expressed per 1,000.</a:t>
            </a: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949513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Table 14.1 (col 3)</a:t>
            </a:r>
          </a:p>
          <a:p>
            <a:endParaRPr lang="en-GB" dirty="0"/>
          </a:p>
          <a:p>
            <a:r>
              <a:rPr lang="en-GB" dirty="0"/>
              <a:t> </a:t>
            </a:r>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95904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MMR – changes made in 2016</a:t>
            </a:r>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1072053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14.4 </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19</a:t>
            </a:fld>
            <a:endParaRPr lang="en-US"/>
          </a:p>
        </p:txBody>
      </p:sp>
    </p:spTree>
    <p:extLst>
      <p:ext uri="{BB962C8B-B14F-4D97-AF65-F5344CB8AC3E}">
        <p14:creationId xmlns:p14="http://schemas.microsoft.com/office/powerpoint/2010/main" val="34687886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C.19 “Pregnancy-related mortality trends” (cols 1-5)</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2659759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8.1 (cols 1-5)</a:t>
            </a:r>
          </a:p>
          <a:p>
            <a:endParaRPr lang="en-US" dirty="0"/>
          </a:p>
          <a:p>
            <a:r>
              <a:rPr lang="en-US" dirty="0"/>
              <a:t>Post-neonatal mortality = the difference between the infant and neonatal mortality rates</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918482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Under-5 mortality rate declined from 112 deaths per 1,000 live births in 2004–05 to 43 deaths per 1,000 live births in 2022. Over the same period, the infant mortality rate declined from 68 to 33 deaths per 1,000 live births and the neonatal mortality rate declined from 32 to 24 deaths per 1,000 live births.</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3998217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8.2 (cols 1 &amp; 5)</a:t>
            </a:r>
          </a:p>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Overall, mortality is higher </a:t>
            </a:r>
            <a:r>
              <a:rPr lang="en-GB" sz="1800" u="none"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among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boys compared to girls.</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2032664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8.2 </a:t>
            </a:r>
            <a:r>
              <a:rPr lang="en-GB" sz="1800" u="none"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Neonatal and under-5 mortality is higher in urban areas for the five-year period before the survey.</a:t>
            </a:r>
            <a:endParaRPr lang="en-US" u="none" dirty="0"/>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3355778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8.3.1 (cols 1 &amp; 5)</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1911938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8.3.1 (cols 1 &amp; 5)</a:t>
            </a:r>
          </a:p>
          <a:p>
            <a:endParaRPr lang="en-US" dirty="0"/>
          </a:p>
          <a:p>
            <a:r>
              <a:rPr lang="en-GB"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neonatal mortality rate </a:t>
            </a:r>
            <a:r>
              <a:rPr lang="en-GB" sz="1800" u="none"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increases with increasing household wealth, from 13 deaths per 1,000 live births </a:t>
            </a:r>
            <a:r>
              <a:rPr lang="en-GB" sz="1800" u="none"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in the lowest wealth quintile to 31 deaths per 1,000 live births in the highest quintile. </a:t>
            </a:r>
            <a:endParaRPr lang="en-GB" u="none"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2089863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8.3.1 (cols 1 &amp; 5)</a:t>
            </a:r>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3429278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8.3.1 (cols 1 &amp; 5)</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773380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#TDHSMIS </a:t>
            </a:r>
          </a:p>
        </p:txBody>
      </p:sp>
    </p:spTree>
    <p:extLst>
      <p:ext uri="{BB962C8B-B14F-4D97-AF65-F5344CB8AC3E}">
        <p14:creationId xmlns:p14="http://schemas.microsoft.com/office/powerpoint/2010/main" val="4088407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A herd of elephants in a field&#10;&#10;Description automatically generated">
            <a:extLst>
              <a:ext uri="{FF2B5EF4-FFF2-40B4-BE49-F238E27FC236}">
                <a16:creationId xmlns:a16="http://schemas.microsoft.com/office/drawing/2014/main" id="{1A6B19D0-270F-15C6-4B4F-DAFBAA59B1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04257" y="1804695"/>
            <a:ext cx="6335485" cy="3555007"/>
          </a:xfrm>
          <a:prstGeom prst="rect">
            <a:avLst/>
          </a:prstGeom>
        </p:spPr>
      </p:pic>
      <p:sp>
        <p:nvSpPr>
          <p:cNvPr id="9" name="Rectangle 8">
            <a:extLst>
              <a:ext uri="{FF2B5EF4-FFF2-40B4-BE49-F238E27FC236}">
                <a16:creationId xmlns:a16="http://schemas.microsoft.com/office/drawing/2014/main" id="{DA177CB6-ADBB-B0BD-066E-93318BD7BE0C}"/>
              </a:ext>
            </a:extLst>
          </p:cNvPr>
          <p:cNvSpPr/>
          <p:nvPr userDrawn="1"/>
        </p:nvSpPr>
        <p:spPr>
          <a:xfrm>
            <a:off x="0" y="5555661"/>
            <a:ext cx="9144000" cy="1302339"/>
          </a:xfrm>
          <a:prstGeom prst="rect">
            <a:avLst/>
          </a:prstGeom>
          <a:solidFill>
            <a:schemeClr val="accent4"/>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A79255F0-E49D-5C07-518F-4B75C87DFA23}"/>
              </a:ext>
            </a:extLst>
          </p:cNvPr>
          <p:cNvSpPr/>
          <p:nvPr userDrawn="1"/>
        </p:nvSpPr>
        <p:spPr>
          <a:xfrm>
            <a:off x="0" y="0"/>
            <a:ext cx="9144000" cy="1587879"/>
          </a:xfrm>
          <a:prstGeom prst="rect">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#TDHSMIS </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1" y="5542961"/>
            <a:ext cx="9143999"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400" b="1" noProof="0" dirty="0">
                <a:solidFill>
                  <a:schemeClr val="bg1"/>
                </a:solidFill>
                <a:latin typeface="Source Sans Pro" panose="020B0503030403020204" pitchFamily="34" charset="0"/>
                <a:ea typeface="Source Sans Pro" panose="020B0503030403020204" pitchFamily="34" charset="0"/>
              </a:rPr>
              <a:t>2022 Tanzania Demographic and Health Survey and Malaria Indicator Survey (TDHS-MIS) </a:t>
            </a:r>
          </a:p>
        </p:txBody>
      </p:sp>
    </p:spTree>
    <p:extLst>
      <p:ext uri="{BB962C8B-B14F-4D97-AF65-F5344CB8AC3E}">
        <p14:creationId xmlns:p14="http://schemas.microsoft.com/office/powerpoint/2010/main" val="469711738"/>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811212"/>
          </a:xfrm>
          <a:prstGeom prst="rect">
            <a:avLst/>
          </a:prstGeom>
        </p:spPr>
        <p:txBody>
          <a:bodyPr/>
          <a:lstStyle/>
          <a:p>
            <a:r>
              <a:rPr lang="en-US" dirty="0"/>
              <a:t>Mortality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81908"/>
            <a:ext cx="7886700" cy="930275"/>
          </a:xfrm>
        </p:spPr>
        <p:txBody>
          <a:bodyPr>
            <a:noAutofit/>
          </a:bodyPr>
          <a:lstStyle/>
          <a:p>
            <a:r>
              <a:rPr lang="en-US"/>
              <a:t>Childhood Mortality </a:t>
            </a:r>
            <a:br>
              <a:rPr lang="en-US"/>
            </a:br>
            <a:r>
              <a:rPr lang="en-US"/>
              <a:t>by Mother’s Age at Birth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63017296"/>
              </p:ext>
            </p:extLst>
          </p:nvPr>
        </p:nvGraphicFramePr>
        <p:xfrm>
          <a:off x="628649" y="1565793"/>
          <a:ext cx="7886699" cy="431564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9" y="1230087"/>
            <a:ext cx="7886700" cy="337457"/>
          </a:xfrm>
        </p:spPr>
        <p:txBody>
          <a:bodyPr>
            <a:normAutofit lnSpcReduction="10000"/>
          </a:bodyPr>
          <a:lstStyle/>
          <a:p>
            <a:pPr algn="l"/>
            <a:r>
              <a:rPr lang="en-US"/>
              <a:t>Deaths per 1,000 live births for the 10-year period before the survey </a:t>
            </a:r>
          </a:p>
        </p:txBody>
      </p:sp>
      <p:pic>
        <p:nvPicPr>
          <p:cNvPr id="8" name="Picture 7" descr="A picture containing text&#10;&#10;Description automatically generated">
            <a:extLst>
              <a:ext uri="{FF2B5EF4-FFF2-40B4-BE49-F238E27FC236}">
                <a16:creationId xmlns:a16="http://schemas.microsoft.com/office/drawing/2014/main" id="{8FCD4E05-CCDD-A325-2B01-14335D21C2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10" name="Content Placeholder 2">
            <a:extLst>
              <a:ext uri="{FF2B5EF4-FFF2-40B4-BE49-F238E27FC236}">
                <a16:creationId xmlns:a16="http://schemas.microsoft.com/office/drawing/2014/main" id="{2C83CAAA-2934-E117-F07E-CA47E84F62FD}"/>
              </a:ext>
            </a:extLst>
          </p:cNvPr>
          <p:cNvSpPr txBox="1">
            <a:spLocks/>
          </p:cNvSpPr>
          <p:nvPr/>
        </p:nvSpPr>
        <p:spPr>
          <a:xfrm>
            <a:off x="7416756" y="810929"/>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
        <p:nvSpPr>
          <p:cNvPr id="4" name="TextBox 3">
            <a:extLst>
              <a:ext uri="{FF2B5EF4-FFF2-40B4-BE49-F238E27FC236}">
                <a16:creationId xmlns:a16="http://schemas.microsoft.com/office/drawing/2014/main" id="{39DB9D93-CAE7-D6DE-ED3A-B0F8FDDA283E}"/>
              </a:ext>
            </a:extLst>
          </p:cNvPr>
          <p:cNvSpPr txBox="1"/>
          <p:nvPr/>
        </p:nvSpPr>
        <p:spPr>
          <a:xfrm>
            <a:off x="0" y="6520088"/>
            <a:ext cx="5486400" cy="312008"/>
          </a:xfrm>
          <a:prstGeom prst="rect">
            <a:avLst/>
          </a:prstGeom>
          <a:noFill/>
        </p:spPr>
        <p:txBody>
          <a:bodyPr wrap="square">
            <a:spAutoFit/>
          </a:bodyPr>
          <a:lstStyle/>
          <a:p>
            <a:pPr marL="0" marR="0" algn="just">
              <a:lnSpc>
                <a:spcPct val="107000"/>
              </a:lnSpc>
              <a:spcBef>
                <a:spcPts val="0"/>
              </a:spcBef>
              <a:spcAft>
                <a:spcPts val="0"/>
              </a:spcAft>
            </a:pPr>
            <a:r>
              <a:rPr lang="en-GB" sz="1400" i="1" dirty="0">
                <a:effectLst/>
                <a:latin typeface="Source Sans Pro" panose="020B0503030403020204" pitchFamily="34" charset="0"/>
                <a:ea typeface="Source Sans Pro" panose="020B0503030403020204" pitchFamily="34" charset="0"/>
                <a:cs typeface="Times New Roman" panose="02020603050405020304" pitchFamily="18" charset="0"/>
              </a:rPr>
              <a:t>Note: Figures in parentheses are based on 250–499 unweighted </a:t>
            </a:r>
            <a:r>
              <a:rPr lang="en-GB" sz="1400" i="1" dirty="0">
                <a:latin typeface="Source Sans Pro" panose="020B0503030403020204" pitchFamily="34" charset="0"/>
                <a:ea typeface="Source Sans Pro" panose="020B0503030403020204" pitchFamily="34" charset="0"/>
                <a:cs typeface="Times New Roman" panose="02020603050405020304" pitchFamily="18" charset="0"/>
              </a:rPr>
              <a:t>cases</a:t>
            </a:r>
            <a:r>
              <a:rPr lang="en-GB" sz="1400" i="1" dirty="0">
                <a:effectLst/>
                <a:latin typeface="Source Sans Pro" panose="020B0503030403020204" pitchFamily="34" charset="0"/>
                <a:ea typeface="Source Sans Pro" panose="020B0503030403020204" pitchFamily="34" charset="0"/>
                <a:cs typeface="Times New Roman" panose="02020603050405020304" pitchFamily="18" charset="0"/>
              </a:rPr>
              <a:t>.</a:t>
            </a:r>
          </a:p>
        </p:txBody>
      </p:sp>
    </p:spTree>
    <p:extLst>
      <p:ext uri="{BB962C8B-B14F-4D97-AF65-F5344CB8AC3E}">
        <p14:creationId xmlns:p14="http://schemas.microsoft.com/office/powerpoint/2010/main" val="355665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04792"/>
            <a:ext cx="7886700" cy="930275"/>
          </a:xfrm>
        </p:spPr>
        <p:txBody>
          <a:bodyPr>
            <a:noAutofit/>
          </a:bodyPr>
          <a:lstStyle/>
          <a:p>
            <a:r>
              <a:rPr lang="en-US" dirty="0"/>
              <a:t>Childhood Mortality </a:t>
            </a:r>
            <a:br>
              <a:rPr lang="en-US" dirty="0"/>
            </a:br>
            <a:r>
              <a:rPr lang="en-US" dirty="0"/>
              <a:t>by Birth Order</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529432979"/>
              </p:ext>
            </p:extLst>
          </p:nvPr>
        </p:nvGraphicFramePr>
        <p:xfrm>
          <a:off x="628648" y="2001227"/>
          <a:ext cx="7886699" cy="431564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8" y="1516719"/>
            <a:ext cx="7886700" cy="337457"/>
          </a:xfrm>
        </p:spPr>
        <p:txBody>
          <a:bodyPr>
            <a:normAutofit lnSpcReduction="10000"/>
          </a:bodyPr>
          <a:lstStyle/>
          <a:p>
            <a:pPr algn="l"/>
            <a:r>
              <a:rPr lang="en-US"/>
              <a:t>Deaths per 1,000 live births for the 10-year period before the survey </a:t>
            </a:r>
          </a:p>
        </p:txBody>
      </p:sp>
      <p:pic>
        <p:nvPicPr>
          <p:cNvPr id="3" name="Picture 2" descr="A picture containing text&#10;&#10;Description automatically generated">
            <a:extLst>
              <a:ext uri="{FF2B5EF4-FFF2-40B4-BE49-F238E27FC236}">
                <a16:creationId xmlns:a16="http://schemas.microsoft.com/office/drawing/2014/main" id="{4569334E-F00D-DFF6-30AB-8215BEB2CCC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83A00417-6395-3122-0DF5-9D6879C71C37}"/>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3322161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04792"/>
            <a:ext cx="7886700" cy="930275"/>
          </a:xfrm>
        </p:spPr>
        <p:txBody>
          <a:bodyPr>
            <a:noAutofit/>
          </a:bodyPr>
          <a:lstStyle/>
          <a:p>
            <a:r>
              <a:rPr lang="en-US"/>
              <a:t>Childhood Mortality </a:t>
            </a:r>
            <a:br>
              <a:rPr lang="en-US"/>
            </a:br>
            <a:r>
              <a:rPr lang="en-US"/>
              <a:t>by Previous Birth Interval</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096955967"/>
              </p:ext>
            </p:extLst>
          </p:nvPr>
        </p:nvGraphicFramePr>
        <p:xfrm>
          <a:off x="628648" y="2001227"/>
          <a:ext cx="7886699" cy="431564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8" y="1516719"/>
            <a:ext cx="7886700" cy="337457"/>
          </a:xfrm>
        </p:spPr>
        <p:txBody>
          <a:bodyPr>
            <a:normAutofit lnSpcReduction="10000"/>
          </a:bodyPr>
          <a:lstStyle/>
          <a:p>
            <a:pPr algn="l"/>
            <a:r>
              <a:rPr lang="en-US"/>
              <a:t>Deaths per 1,000 live births for the 10-year period before the survey </a:t>
            </a:r>
          </a:p>
        </p:txBody>
      </p:sp>
      <p:pic>
        <p:nvPicPr>
          <p:cNvPr id="3" name="Picture 2" descr="A picture containing text&#10;&#10;Description automatically generated">
            <a:extLst>
              <a:ext uri="{FF2B5EF4-FFF2-40B4-BE49-F238E27FC236}">
                <a16:creationId xmlns:a16="http://schemas.microsoft.com/office/drawing/2014/main" id="{A0869D8F-81A2-69CB-3C4E-CE744500C6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C3AD93FF-3E1E-081A-C62D-1E568DFEA415}"/>
              </a:ext>
            </a:extLst>
          </p:cNvPr>
          <p:cNvSpPr txBox="1">
            <a:spLocks/>
          </p:cNvSpPr>
          <p:nvPr/>
        </p:nvSpPr>
        <p:spPr>
          <a:xfrm>
            <a:off x="7416756" y="808399"/>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3553155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p:txBody>
          <a:bodyPr/>
          <a:lstStyle/>
          <a:p>
            <a:r>
              <a:rPr lang="en-US"/>
              <a:t>Perinatal Mortality</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08314"/>
            <a:ext cx="7886700" cy="5018315"/>
          </a:xfrm>
        </p:spPr>
        <p:txBody>
          <a:bodyPr>
            <a:normAutofit fontScale="92500" lnSpcReduction="10000"/>
          </a:bodyPr>
          <a:lstStyle/>
          <a:p>
            <a:pPr>
              <a:lnSpc>
                <a:spcPct val="110000"/>
              </a:lnSpc>
            </a:pPr>
            <a:r>
              <a:rPr lang="en-US" sz="2800" b="1" i="0"/>
              <a:t>Stillbirths: </a:t>
            </a:r>
            <a:r>
              <a:rPr lang="en-US" sz="2800" i="0"/>
              <a:t>Fetal deaths in pregnancies lasting 28 or more weeks</a:t>
            </a:r>
          </a:p>
          <a:p>
            <a:pPr>
              <a:lnSpc>
                <a:spcPct val="110000"/>
              </a:lnSpc>
            </a:pPr>
            <a:r>
              <a:rPr lang="en-US" sz="2800" b="1" i="0"/>
              <a:t>Early neonatal deaths:</a:t>
            </a:r>
            <a:r>
              <a:rPr lang="en-US" sz="2800" i="0"/>
              <a:t> Deaths at age 0-6 days among live-born children</a:t>
            </a:r>
          </a:p>
          <a:p>
            <a:pPr>
              <a:lnSpc>
                <a:spcPct val="110000"/>
              </a:lnSpc>
            </a:pPr>
            <a:r>
              <a:rPr lang="en-US" sz="2800" b="1" i="0"/>
              <a:t>Stillbirth rate:</a:t>
            </a:r>
            <a:r>
              <a:rPr lang="en-US" sz="2800" i="0"/>
              <a:t> Number of stillbirths per 1,000 pregnancies lasting 28 or more weeks</a:t>
            </a:r>
          </a:p>
          <a:p>
            <a:pPr>
              <a:lnSpc>
                <a:spcPct val="110000"/>
              </a:lnSpc>
            </a:pPr>
            <a:r>
              <a:rPr lang="en-US" sz="2800" b="1" i="0"/>
              <a:t>Early neonatal death rate: </a:t>
            </a:r>
            <a:r>
              <a:rPr lang="en-US" sz="2800" i="0"/>
              <a:t>Number of early neonatal deaths per 1,000 live births</a:t>
            </a:r>
          </a:p>
          <a:p>
            <a:pPr>
              <a:lnSpc>
                <a:spcPct val="110000"/>
              </a:lnSpc>
            </a:pPr>
            <a:r>
              <a:rPr lang="en-US" sz="2800" b="1" i="0"/>
              <a:t>Perinatal mortality rate: </a:t>
            </a:r>
            <a:r>
              <a:rPr lang="en-US" sz="2800" i="0"/>
              <a:t>Number of stillbirths and early neonatal deaths per 1,000 pregnancies lasting 28 or more weeks</a:t>
            </a:r>
            <a:endParaRPr lang="en-US" sz="2800" b="1" i="0"/>
          </a:p>
          <a:p>
            <a:pPr>
              <a:lnSpc>
                <a:spcPct val="110000"/>
              </a:lnSpc>
            </a:pPr>
            <a:endParaRPr lang="en-US" sz="2800" b="1" i="0"/>
          </a:p>
        </p:txBody>
      </p:sp>
    </p:spTree>
    <p:extLst>
      <p:ext uri="{BB962C8B-B14F-4D97-AF65-F5344CB8AC3E}">
        <p14:creationId xmlns:p14="http://schemas.microsoft.com/office/powerpoint/2010/main" val="3086977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Perinatal Mortality</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716010038"/>
              </p:ext>
            </p:extLst>
          </p:nvPr>
        </p:nvGraphicFramePr>
        <p:xfrm>
          <a:off x="628648" y="1458954"/>
          <a:ext cx="7886699" cy="4638449"/>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ED3EB88E-B61A-20D4-38C8-97E73458DC84}"/>
              </a:ext>
            </a:extLst>
          </p:cNvPr>
          <p:cNvSpPr>
            <a:spLocks noGrp="1"/>
          </p:cNvSpPr>
          <p:nvPr>
            <p:ph idx="1"/>
          </p:nvPr>
        </p:nvSpPr>
        <p:spPr>
          <a:xfrm>
            <a:off x="628647" y="1012372"/>
            <a:ext cx="7886700" cy="596445"/>
          </a:xfrm>
        </p:spPr>
        <p:txBody>
          <a:bodyPr>
            <a:normAutofit/>
          </a:bodyPr>
          <a:lstStyle/>
          <a:p>
            <a:pPr algn="l"/>
            <a:r>
              <a:rPr lang="en-US"/>
              <a:t>Deaths per 1,000 pregnancies lasting 28 or more weeks for the 5-year period before the survey </a:t>
            </a:r>
          </a:p>
        </p:txBody>
      </p:sp>
      <p:sp>
        <p:nvSpPr>
          <p:cNvPr id="7" name="Content Placeholder 2">
            <a:extLst>
              <a:ext uri="{FF2B5EF4-FFF2-40B4-BE49-F238E27FC236}">
                <a16:creationId xmlns:a16="http://schemas.microsoft.com/office/drawing/2014/main" id="{726788B2-9280-DC84-F8CE-1D2FF4CC3DCA}"/>
              </a:ext>
            </a:extLst>
          </p:cNvPr>
          <p:cNvSpPr txBox="1">
            <a:spLocks/>
          </p:cNvSpPr>
          <p:nvPr/>
        </p:nvSpPr>
        <p:spPr>
          <a:xfrm>
            <a:off x="92099" y="6518272"/>
            <a:ext cx="7886700" cy="33745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*Per 1,000 live births</a:t>
            </a:r>
          </a:p>
        </p:txBody>
      </p:sp>
    </p:spTree>
    <p:extLst>
      <p:ext uri="{BB962C8B-B14F-4D97-AF65-F5344CB8AC3E}">
        <p14:creationId xmlns:p14="http://schemas.microsoft.com/office/powerpoint/2010/main" val="1683805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198915"/>
          </a:xfrm>
        </p:spPr>
        <p:txBody>
          <a:bodyPr>
            <a:normAutofit/>
          </a:bodyPr>
          <a:lstStyle/>
          <a:p>
            <a:pPr marL="342900" indent="-342900" algn="l">
              <a:buFont typeface="Arial" panose="020B0604020202020204" pitchFamily="34" charset="0"/>
              <a:buChar char="•"/>
            </a:pPr>
            <a:r>
              <a:rPr lang="en-US" sz="3200" i="0"/>
              <a:t>Childhood mortality</a:t>
            </a:r>
          </a:p>
          <a:p>
            <a:pPr marL="342900" indent="-342900" algn="l">
              <a:buFont typeface="Arial" panose="020B0604020202020204" pitchFamily="34" charset="0"/>
              <a:buChar char="•"/>
            </a:pPr>
            <a:r>
              <a:rPr lang="en-US" sz="3200" b="1" i="0">
                <a:solidFill>
                  <a:schemeClr val="accent5"/>
                </a:solidFill>
              </a:rPr>
              <a:t>Adult mortality</a:t>
            </a:r>
          </a:p>
          <a:p>
            <a:pPr marL="342900" indent="-342900" algn="l">
              <a:buFont typeface="Arial" panose="020B0604020202020204" pitchFamily="34" charset="0"/>
              <a:buChar char="•"/>
            </a:pPr>
            <a:r>
              <a:rPr lang="en-US" sz="3200" i="0"/>
              <a:t>Pregnancy-related and maternal mortality</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14 </a:t>
            </a:r>
            <a:r>
              <a:rPr lang="en-US" sz="2000" dirty="0"/>
              <a:t>of the Final Report</a:t>
            </a:r>
          </a:p>
        </p:txBody>
      </p:sp>
      <p:pic>
        <p:nvPicPr>
          <p:cNvPr id="4" name="Picture 3" descr="A group of elephants walking in a field&#10;&#10;Description automatically generated">
            <a:extLst>
              <a:ext uri="{FF2B5EF4-FFF2-40B4-BE49-F238E27FC236}">
                <a16:creationId xmlns:a16="http://schemas.microsoft.com/office/drawing/2014/main" id="{70E78CD1-7171-304D-E17B-20EFB94835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8454" y="1301093"/>
            <a:ext cx="2193059" cy="3141386"/>
          </a:xfrm>
          <a:prstGeom prst="rect">
            <a:avLst/>
          </a:prstGeom>
        </p:spPr>
      </p:pic>
    </p:spTree>
    <p:extLst>
      <p:ext uri="{BB962C8B-B14F-4D97-AF65-F5344CB8AC3E}">
        <p14:creationId xmlns:p14="http://schemas.microsoft.com/office/powerpoint/2010/main" val="4707521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p:txBody>
          <a:bodyPr>
            <a:noAutofit/>
          </a:bodyPr>
          <a:lstStyle/>
          <a:p>
            <a:pPr algn="l"/>
            <a:r>
              <a:rPr lang="en-US" dirty="0"/>
              <a:t>Adult Mortality</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18029" y="1031089"/>
            <a:ext cx="7886700" cy="810706"/>
          </a:xfrm>
        </p:spPr>
        <p:txBody>
          <a:bodyPr>
            <a:normAutofit/>
          </a:bodyPr>
          <a:lstStyle/>
          <a:p>
            <a:pPr algn="l"/>
            <a:r>
              <a:rPr lang="en-US" dirty="0"/>
              <a:t>Deaths per 1,000 population age 15-49 for the 7-year period before the survey</a:t>
            </a:r>
          </a:p>
        </p:txBody>
      </p:sp>
      <p:pic>
        <p:nvPicPr>
          <p:cNvPr id="40" name="Picture 39">
            <a:extLst>
              <a:ext uri="{FF2B5EF4-FFF2-40B4-BE49-F238E27FC236}">
                <a16:creationId xmlns:a16="http://schemas.microsoft.com/office/drawing/2014/main" id="{84633422-9B9B-8D9C-9A74-06A58DD9208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747" r="24493"/>
          <a:stretch/>
        </p:blipFill>
        <p:spPr>
          <a:xfrm>
            <a:off x="6362769" y="1701283"/>
            <a:ext cx="1205788" cy="2329543"/>
          </a:xfrm>
          <a:prstGeom prst="rect">
            <a:avLst/>
          </a:prstGeom>
        </p:spPr>
      </p:pic>
      <p:sp>
        <p:nvSpPr>
          <p:cNvPr id="51" name="TextBox 50">
            <a:extLst>
              <a:ext uri="{FF2B5EF4-FFF2-40B4-BE49-F238E27FC236}">
                <a16:creationId xmlns:a16="http://schemas.microsoft.com/office/drawing/2014/main" id="{43A58D49-5D4D-FACF-FA04-3B09185901CC}"/>
              </a:ext>
            </a:extLst>
          </p:cNvPr>
          <p:cNvSpPr txBox="1"/>
          <p:nvPr/>
        </p:nvSpPr>
        <p:spPr>
          <a:xfrm>
            <a:off x="639271" y="2324900"/>
            <a:ext cx="2152617" cy="1082311"/>
          </a:xfrm>
          <a:prstGeom prst="rect">
            <a:avLst/>
          </a:prstGeom>
          <a:solidFill>
            <a:schemeClr val="accent1"/>
          </a:solidFill>
        </p:spPr>
        <p:txBody>
          <a:bodyPr vert="horz" wrap="square" lIns="91440" tIns="45720" rIns="91440" bIns="45720" rtlCol="0" anchor="ctr">
            <a:normAutofit/>
          </a:bodyPr>
          <a:lstStyle/>
          <a:p>
            <a:pPr algn="ctr"/>
            <a:r>
              <a:rPr lang="en-US" sz="2800" dirty="0">
                <a:solidFill>
                  <a:schemeClr val="bg1"/>
                </a:solidFill>
                <a:latin typeface="Source Sans Pro SemiBold" panose="020B0603030403020204" pitchFamily="34" charset="0"/>
                <a:ea typeface="Source Sans Pro SemiBold" panose="020B0603030403020204" pitchFamily="34" charset="0"/>
              </a:rPr>
              <a:t>2.8 </a:t>
            </a:r>
          </a:p>
          <a:p>
            <a:pPr algn="ctr"/>
            <a:r>
              <a:rPr lang="en-US" sz="2800" dirty="0">
                <a:solidFill>
                  <a:schemeClr val="bg1"/>
                </a:solidFill>
                <a:latin typeface="Source Sans Pro SemiBold" panose="020B0603030403020204" pitchFamily="34" charset="0"/>
                <a:ea typeface="Source Sans Pro SemiBold" panose="020B0603030403020204" pitchFamily="34" charset="0"/>
              </a:rPr>
              <a:t>women</a:t>
            </a:r>
          </a:p>
        </p:txBody>
      </p:sp>
      <p:sp>
        <p:nvSpPr>
          <p:cNvPr id="52" name="TextBox 51">
            <a:extLst>
              <a:ext uri="{FF2B5EF4-FFF2-40B4-BE49-F238E27FC236}">
                <a16:creationId xmlns:a16="http://schemas.microsoft.com/office/drawing/2014/main" id="{18673D96-3B50-557D-D5A5-71CBAA88D380}"/>
              </a:ext>
            </a:extLst>
          </p:cNvPr>
          <p:cNvSpPr txBox="1"/>
          <p:nvPr/>
        </p:nvSpPr>
        <p:spPr>
          <a:xfrm>
            <a:off x="628647" y="4799372"/>
            <a:ext cx="2152617" cy="1082311"/>
          </a:xfrm>
          <a:prstGeom prst="rect">
            <a:avLst/>
          </a:prstGeom>
          <a:solidFill>
            <a:schemeClr val="accent2"/>
          </a:solidFill>
        </p:spPr>
        <p:txBody>
          <a:bodyPr vert="horz" wrap="square" lIns="91440" tIns="45720" rIns="91440" bIns="45720" rtlCol="0" anchor="ctr">
            <a:normAutofit/>
          </a:bodyPr>
          <a:lstStyle/>
          <a:p>
            <a:pPr algn="ctr"/>
            <a:r>
              <a:rPr lang="en-US" sz="2800" dirty="0">
                <a:latin typeface="Source Sans Pro SemiBold" panose="020B0603030403020204" pitchFamily="34" charset="0"/>
                <a:ea typeface="Source Sans Pro SemiBold" panose="020B0603030403020204" pitchFamily="34" charset="0"/>
              </a:rPr>
              <a:t>3.5</a:t>
            </a:r>
          </a:p>
          <a:p>
            <a:pPr algn="ctr"/>
            <a:r>
              <a:rPr lang="en-US" sz="2800" dirty="0">
                <a:latin typeface="Source Sans Pro SemiBold" panose="020B0603030403020204" pitchFamily="34" charset="0"/>
                <a:ea typeface="Source Sans Pro SemiBold" panose="020B0603030403020204" pitchFamily="34" charset="0"/>
              </a:rPr>
              <a:t>men</a:t>
            </a:r>
          </a:p>
        </p:txBody>
      </p:sp>
      <p:grpSp>
        <p:nvGrpSpPr>
          <p:cNvPr id="6" name="Group 5">
            <a:extLst>
              <a:ext uri="{FF2B5EF4-FFF2-40B4-BE49-F238E27FC236}">
                <a16:creationId xmlns:a16="http://schemas.microsoft.com/office/drawing/2014/main" id="{B7C75687-B36F-39F7-8AF5-92F75480098C}"/>
              </a:ext>
            </a:extLst>
          </p:cNvPr>
          <p:cNvGrpSpPr/>
          <p:nvPr/>
        </p:nvGrpSpPr>
        <p:grpSpPr>
          <a:xfrm>
            <a:off x="3744253" y="1661029"/>
            <a:ext cx="3472707" cy="2369798"/>
            <a:chOff x="3744253" y="1661029"/>
            <a:chExt cx="3472707" cy="2369798"/>
          </a:xfrm>
        </p:grpSpPr>
        <p:pic>
          <p:nvPicPr>
            <p:cNvPr id="32" name="Picture 31">
              <a:extLst>
                <a:ext uri="{FF2B5EF4-FFF2-40B4-BE49-F238E27FC236}">
                  <a16:creationId xmlns:a16="http://schemas.microsoft.com/office/drawing/2014/main" id="{324D4BD2-0F17-DFEB-7228-2B076E910BFA}"/>
                </a:ext>
              </a:extLst>
            </p:cNvPr>
            <p:cNvPicPr>
              <a:picLocks noChangeAspect="1"/>
            </p:cNvPicPr>
            <p:nvPr/>
          </p:nvPicPr>
          <p:blipFill>
            <a:blip r:embed="rId4" cstate="print">
              <a:extLst>
                <a:ext uri="{28A0092B-C50C-407E-A947-70E740481C1C}">
                  <a14:useLocalDpi xmlns:a14="http://schemas.microsoft.com/office/drawing/2010/main" val="0"/>
                </a:ext>
              </a:extLst>
            </a:blip>
            <a:srcRect l="24492" r="24492"/>
            <a:stretch/>
          </p:blipFill>
          <p:spPr>
            <a:xfrm>
              <a:off x="5019021" y="1701284"/>
              <a:ext cx="1188462" cy="2329543"/>
            </a:xfrm>
            <a:prstGeom prst="rect">
              <a:avLst/>
            </a:prstGeom>
          </p:spPr>
        </p:pic>
        <p:pic>
          <p:nvPicPr>
            <p:cNvPr id="4" name="Picture 3">
              <a:extLst>
                <a:ext uri="{FF2B5EF4-FFF2-40B4-BE49-F238E27FC236}">
                  <a16:creationId xmlns:a16="http://schemas.microsoft.com/office/drawing/2014/main" id="{1B83E054-2995-2DDC-D015-EF08C29A774F}"/>
                </a:ext>
              </a:extLst>
            </p:cNvPr>
            <p:cNvPicPr>
              <a:picLocks noChangeAspect="1"/>
            </p:cNvPicPr>
            <p:nvPr/>
          </p:nvPicPr>
          <p:blipFill>
            <a:blip r:embed="rId4" cstate="print">
              <a:extLst>
                <a:ext uri="{28A0092B-C50C-407E-A947-70E740481C1C}">
                  <a14:useLocalDpi xmlns:a14="http://schemas.microsoft.com/office/drawing/2010/main" val="0"/>
                </a:ext>
              </a:extLst>
            </a:blip>
            <a:srcRect l="24492" r="24492"/>
            <a:stretch/>
          </p:blipFill>
          <p:spPr>
            <a:xfrm>
              <a:off x="3744253" y="1701283"/>
              <a:ext cx="1188462" cy="2329543"/>
            </a:xfrm>
            <a:prstGeom prst="rect">
              <a:avLst/>
            </a:prstGeom>
          </p:spPr>
        </p:pic>
        <p:pic>
          <p:nvPicPr>
            <p:cNvPr id="5" name="Picture 4">
              <a:extLst>
                <a:ext uri="{FF2B5EF4-FFF2-40B4-BE49-F238E27FC236}">
                  <a16:creationId xmlns:a16="http://schemas.microsoft.com/office/drawing/2014/main" id="{BDCF2B3B-F97D-60F8-80CC-20A92BA5E53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492" r="38998"/>
            <a:stretch/>
          </p:blipFill>
          <p:spPr>
            <a:xfrm>
              <a:off x="6380096" y="1661029"/>
              <a:ext cx="836864" cy="2329543"/>
            </a:xfrm>
            <a:prstGeom prst="rect">
              <a:avLst/>
            </a:prstGeom>
          </p:spPr>
        </p:pic>
      </p:grpSp>
      <p:grpSp>
        <p:nvGrpSpPr>
          <p:cNvPr id="9" name="Group 8">
            <a:extLst>
              <a:ext uri="{FF2B5EF4-FFF2-40B4-BE49-F238E27FC236}">
                <a16:creationId xmlns:a16="http://schemas.microsoft.com/office/drawing/2014/main" id="{7E497184-3EB9-4A02-C7B5-F111DDDD5F82}"/>
              </a:ext>
            </a:extLst>
          </p:cNvPr>
          <p:cNvGrpSpPr/>
          <p:nvPr/>
        </p:nvGrpSpPr>
        <p:grpSpPr>
          <a:xfrm>
            <a:off x="3636339" y="4222259"/>
            <a:ext cx="4879011" cy="2225198"/>
            <a:chOff x="3636339" y="4222259"/>
            <a:chExt cx="4879011" cy="2225198"/>
          </a:xfrm>
        </p:grpSpPr>
        <p:pic>
          <p:nvPicPr>
            <p:cNvPr id="45" name="Picture 44" descr="Shape&#10;&#10;Description automatically generated with low confidence">
              <a:extLst>
                <a:ext uri="{FF2B5EF4-FFF2-40B4-BE49-F238E27FC236}">
                  <a16:creationId xmlns:a16="http://schemas.microsoft.com/office/drawing/2014/main" id="{F17DBF74-CC06-9726-B01A-2D185E385A8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795" r="23650"/>
            <a:stretch/>
          </p:blipFill>
          <p:spPr>
            <a:xfrm>
              <a:off x="3636339" y="4233602"/>
              <a:ext cx="1097068" cy="2213855"/>
            </a:xfrm>
            <a:prstGeom prst="rect">
              <a:avLst/>
            </a:prstGeom>
          </p:spPr>
        </p:pic>
        <p:pic>
          <p:nvPicPr>
            <p:cNvPr id="48" name="Picture 47" descr="Shape&#10;&#10;Description automatically generated with low confidence">
              <a:extLst>
                <a:ext uri="{FF2B5EF4-FFF2-40B4-BE49-F238E27FC236}">
                  <a16:creationId xmlns:a16="http://schemas.microsoft.com/office/drawing/2014/main" id="{34BF0F92-73C4-9353-6B81-1C7F95340C5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795" r="23650"/>
            <a:stretch/>
          </p:blipFill>
          <p:spPr>
            <a:xfrm>
              <a:off x="4951716" y="4233602"/>
              <a:ext cx="1097068" cy="2213855"/>
            </a:xfrm>
            <a:prstGeom prst="rect">
              <a:avLst/>
            </a:prstGeom>
          </p:spPr>
        </p:pic>
        <p:pic>
          <p:nvPicPr>
            <p:cNvPr id="47" name="Picture 46" descr="Icon&#10;&#10;Description automatically generated">
              <a:extLst>
                <a:ext uri="{FF2B5EF4-FFF2-40B4-BE49-F238E27FC236}">
                  <a16:creationId xmlns:a16="http://schemas.microsoft.com/office/drawing/2014/main" id="{DCFA0C80-34FB-4941-C437-66F7FBDAE87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6682" r="26175"/>
            <a:stretch/>
          </p:blipFill>
          <p:spPr>
            <a:xfrm>
              <a:off x="7471675" y="4222260"/>
              <a:ext cx="1043675" cy="2213855"/>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08E581FE-83A5-3498-BA09-0F5E34A9774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795" r="23650"/>
            <a:stretch/>
          </p:blipFill>
          <p:spPr>
            <a:xfrm>
              <a:off x="6278592" y="4222261"/>
              <a:ext cx="1097068" cy="2213855"/>
            </a:xfrm>
            <a:prstGeom prst="rect">
              <a:avLst/>
            </a:prstGeom>
          </p:spPr>
        </p:pic>
        <p:pic>
          <p:nvPicPr>
            <p:cNvPr id="8" name="Picture 7" descr="Shape&#10;&#10;Description automatically generated with low confidence">
              <a:extLst>
                <a:ext uri="{FF2B5EF4-FFF2-40B4-BE49-F238E27FC236}">
                  <a16:creationId xmlns:a16="http://schemas.microsoft.com/office/drawing/2014/main" id="{32F9A332-3B4F-3506-232D-D6A964F3CD3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795" r="50453"/>
            <a:stretch/>
          </p:blipFill>
          <p:spPr>
            <a:xfrm>
              <a:off x="7514297" y="4222259"/>
              <a:ext cx="503706" cy="2213855"/>
            </a:xfrm>
            <a:prstGeom prst="rect">
              <a:avLst/>
            </a:prstGeom>
          </p:spPr>
        </p:pic>
      </p:grpSp>
    </p:spTree>
    <p:extLst>
      <p:ext uri="{BB962C8B-B14F-4D97-AF65-F5344CB8AC3E}">
        <p14:creationId xmlns:p14="http://schemas.microsoft.com/office/powerpoint/2010/main" val="9990493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198915"/>
          </a:xfrm>
        </p:spPr>
        <p:txBody>
          <a:bodyPr>
            <a:normAutofit/>
          </a:bodyPr>
          <a:lstStyle/>
          <a:p>
            <a:pPr marL="342900" indent="-342900" algn="l">
              <a:buFont typeface="Arial" panose="020B0604020202020204" pitchFamily="34" charset="0"/>
              <a:buChar char="•"/>
            </a:pPr>
            <a:r>
              <a:rPr lang="en-US" sz="3200" i="0" dirty="0"/>
              <a:t>Childhood mortality</a:t>
            </a:r>
          </a:p>
          <a:p>
            <a:pPr marL="342900" indent="-342900" algn="l">
              <a:buFont typeface="Arial" panose="020B0604020202020204" pitchFamily="34" charset="0"/>
              <a:buChar char="•"/>
            </a:pPr>
            <a:r>
              <a:rPr lang="en-US" sz="3200" i="0" dirty="0"/>
              <a:t>Adult mortality</a:t>
            </a:r>
          </a:p>
          <a:p>
            <a:pPr marL="342900" indent="-342900" algn="l">
              <a:buFont typeface="Arial" panose="020B0604020202020204" pitchFamily="34" charset="0"/>
              <a:buChar char="•"/>
            </a:pPr>
            <a:r>
              <a:rPr lang="en-US" sz="3200" b="1" i="0" dirty="0">
                <a:solidFill>
                  <a:schemeClr val="accent5"/>
                </a:solidFill>
              </a:rPr>
              <a:t>Pregnancy-related and maternal mortality</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74915"/>
            <a:ext cx="2257424" cy="1114424"/>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Find these data in </a:t>
            </a:r>
            <a:r>
              <a:rPr kumimoji="0" lang="en-US" sz="2000" b="1" i="0" u="none" strike="noStrike" kern="1200" cap="none" spc="0" normalizeH="0" baseline="0" noProof="0" dirty="0">
                <a:ln>
                  <a:noFill/>
                </a:ln>
                <a:solidFill>
                  <a:schemeClr val="accent5"/>
                </a:solidFill>
                <a:effectLst/>
                <a:uLnTx/>
                <a:uFillTx/>
                <a:latin typeface="Calibri" panose="020F0502020204030204"/>
                <a:ea typeface="+mn-ea"/>
                <a:cs typeface="+mn-cs"/>
              </a:rPr>
              <a:t>Chapter 14 </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of the Final Report</a:t>
            </a:r>
          </a:p>
        </p:txBody>
      </p:sp>
      <p:pic>
        <p:nvPicPr>
          <p:cNvPr id="4" name="Picture 3" descr="A group of elephants walking in a field&#10;&#10;Description automatically generated">
            <a:extLst>
              <a:ext uri="{FF2B5EF4-FFF2-40B4-BE49-F238E27FC236}">
                <a16:creationId xmlns:a16="http://schemas.microsoft.com/office/drawing/2014/main" id="{F2C9431B-9FAD-98ED-4335-DB1969CAFA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6271" y="1433529"/>
            <a:ext cx="2193059" cy="3141386"/>
          </a:xfrm>
          <a:prstGeom prst="rect">
            <a:avLst/>
          </a:prstGeom>
        </p:spPr>
      </p:pic>
    </p:spTree>
    <p:extLst>
      <p:ext uri="{BB962C8B-B14F-4D97-AF65-F5344CB8AC3E}">
        <p14:creationId xmlns:p14="http://schemas.microsoft.com/office/powerpoint/2010/main" val="11144617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00356"/>
            <a:ext cx="3943350" cy="931758"/>
          </a:xfrm>
        </p:spPr>
        <p:txBody>
          <a:bodyPr>
            <a:normAutofit fontScale="90000"/>
          </a:bodyPr>
          <a:lstStyle/>
          <a:p>
            <a:r>
              <a:rPr lang="en-US"/>
              <a:t>Pregnancy-related </a:t>
            </a:r>
            <a:br>
              <a:rPr lang="en-US"/>
            </a:br>
            <a:r>
              <a:rPr lang="en-US"/>
              <a:t>mortality</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31192"/>
            <a:ext cx="3943350" cy="5346376"/>
          </a:xfrm>
        </p:spPr>
        <p:txBody>
          <a:bodyPr>
            <a:normAutofit/>
          </a:bodyPr>
          <a:lstStyle/>
          <a:p>
            <a:pPr>
              <a:lnSpc>
                <a:spcPct val="110000"/>
              </a:lnSpc>
            </a:pPr>
            <a:r>
              <a:rPr lang="en-US" sz="2400" i="0" dirty="0"/>
              <a:t>includes all deaths that occur to women during pregnancy or childbirth</a:t>
            </a:r>
          </a:p>
          <a:p>
            <a:pPr marL="342900" indent="-342900">
              <a:lnSpc>
                <a:spcPct val="110000"/>
              </a:lnSpc>
              <a:buFont typeface="Arial" panose="020B0604020202020204" pitchFamily="34" charset="0"/>
              <a:buChar char="•"/>
            </a:pPr>
            <a:r>
              <a:rPr lang="en-US" sz="2400" i="0" dirty="0"/>
              <a:t>Includes deaths up to</a:t>
            </a:r>
            <a:r>
              <a:rPr lang="en-US" sz="2400" b="1" i="0" dirty="0"/>
              <a:t> 2 months </a:t>
            </a:r>
            <a:r>
              <a:rPr lang="en-US" sz="2400" i="0" dirty="0"/>
              <a:t>after birth</a:t>
            </a:r>
          </a:p>
          <a:p>
            <a:pPr marL="342900" indent="-342900">
              <a:lnSpc>
                <a:spcPct val="110000"/>
              </a:lnSpc>
              <a:buFont typeface="Arial" panose="020B0604020202020204" pitchFamily="34" charset="0"/>
              <a:buChar char="•"/>
            </a:pPr>
            <a:r>
              <a:rPr lang="en-US" sz="2400" b="1" i="0" dirty="0"/>
              <a:t>Irrespective</a:t>
            </a:r>
            <a:r>
              <a:rPr lang="en-US" sz="2400" i="0" dirty="0"/>
              <a:t> of the cause of death</a:t>
            </a:r>
          </a:p>
          <a:p>
            <a:pPr marL="342900" indent="-342900">
              <a:lnSpc>
                <a:spcPct val="110000"/>
              </a:lnSpc>
              <a:buFont typeface="Arial" panose="020B0604020202020204" pitchFamily="34" charset="0"/>
              <a:buChar char="•"/>
            </a:pPr>
            <a:r>
              <a:rPr lang="en-US" sz="2400" i="0" dirty="0"/>
              <a:t>Revised name</a:t>
            </a:r>
          </a:p>
          <a:p>
            <a:pPr marL="342900" indent="-342900">
              <a:lnSpc>
                <a:spcPct val="110000"/>
              </a:lnSpc>
              <a:buFont typeface="Arial" panose="020B0604020202020204" pitchFamily="34" charset="0"/>
              <a:buChar char="•"/>
            </a:pPr>
            <a:r>
              <a:rPr lang="en-US" sz="2400" i="0" dirty="0"/>
              <a:t>Trends available with DHS surveys prior to 2016</a:t>
            </a:r>
          </a:p>
        </p:txBody>
      </p:sp>
      <p:sp>
        <p:nvSpPr>
          <p:cNvPr id="7" name="Content Placeholder 2">
            <a:extLst>
              <a:ext uri="{FF2B5EF4-FFF2-40B4-BE49-F238E27FC236}">
                <a16:creationId xmlns:a16="http://schemas.microsoft.com/office/drawing/2014/main" id="{A740AC67-B1C2-9ADA-0B77-2CE3E656CF08}"/>
              </a:ext>
            </a:extLst>
          </p:cNvPr>
          <p:cNvSpPr txBox="1">
            <a:spLocks/>
          </p:cNvSpPr>
          <p:nvPr/>
        </p:nvSpPr>
        <p:spPr>
          <a:xfrm>
            <a:off x="4863191" y="1231191"/>
            <a:ext cx="3943350" cy="534488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en-US" sz="2400" i="0" dirty="0"/>
              <a:t>includes all deaths that occur to women during pregnancy or childbirth</a:t>
            </a:r>
          </a:p>
          <a:p>
            <a:pPr marL="342900" indent="-342900">
              <a:lnSpc>
                <a:spcPct val="110000"/>
              </a:lnSpc>
              <a:buFont typeface="Arial" panose="020B0604020202020204" pitchFamily="34" charset="0"/>
              <a:buChar char="•"/>
            </a:pPr>
            <a:r>
              <a:rPr lang="en-US" sz="2400" i="0" dirty="0"/>
              <a:t>Includes deaths up to</a:t>
            </a:r>
            <a:r>
              <a:rPr lang="en-US" sz="2400" b="1" i="0" dirty="0"/>
              <a:t> 42 days </a:t>
            </a:r>
            <a:r>
              <a:rPr lang="en-US" sz="2400" i="0" dirty="0"/>
              <a:t>after birth</a:t>
            </a:r>
          </a:p>
          <a:p>
            <a:pPr marL="342900" indent="-342900">
              <a:lnSpc>
                <a:spcPct val="110000"/>
              </a:lnSpc>
              <a:buFont typeface="Arial" panose="020B0604020202020204" pitchFamily="34" charset="0"/>
              <a:buChar char="•"/>
            </a:pPr>
            <a:r>
              <a:rPr lang="en-US" sz="2400" b="1" i="0" dirty="0"/>
              <a:t>Excludes deaths </a:t>
            </a:r>
            <a:r>
              <a:rPr lang="en-US" sz="2400" i="0" dirty="0"/>
              <a:t>due to accidents or violence</a:t>
            </a:r>
          </a:p>
          <a:p>
            <a:pPr marL="342900" indent="-342900">
              <a:lnSpc>
                <a:spcPct val="110000"/>
              </a:lnSpc>
              <a:buFont typeface="Arial" panose="020B0604020202020204" pitchFamily="34" charset="0"/>
              <a:buChar char="•"/>
            </a:pPr>
            <a:r>
              <a:rPr lang="en-US" sz="2400" i="0" dirty="0"/>
              <a:t>Revised definition</a:t>
            </a:r>
          </a:p>
          <a:p>
            <a:pPr marL="342900" indent="-342900">
              <a:lnSpc>
                <a:spcPct val="110000"/>
              </a:lnSpc>
              <a:buFont typeface="Arial" panose="020B0604020202020204" pitchFamily="34" charset="0"/>
              <a:buChar char="•"/>
            </a:pPr>
            <a:r>
              <a:rPr lang="en-US" sz="2400" i="0" dirty="0"/>
              <a:t>Data available for surveys released after March 2017</a:t>
            </a:r>
          </a:p>
          <a:p>
            <a:pPr marL="342900" indent="-342900">
              <a:lnSpc>
                <a:spcPct val="110000"/>
              </a:lnSpc>
              <a:buFont typeface="Arial" panose="020B0604020202020204" pitchFamily="34" charset="0"/>
              <a:buChar char="•"/>
            </a:pPr>
            <a:r>
              <a:rPr lang="en-US" sz="2400" i="0" dirty="0"/>
              <a:t>Sustainable Development Goal Indicator 3.1.1</a:t>
            </a:r>
          </a:p>
        </p:txBody>
      </p:sp>
      <p:sp>
        <p:nvSpPr>
          <p:cNvPr id="8" name="Title 1">
            <a:extLst>
              <a:ext uri="{FF2B5EF4-FFF2-40B4-BE49-F238E27FC236}">
                <a16:creationId xmlns:a16="http://schemas.microsoft.com/office/drawing/2014/main" id="{01C63506-5423-D6DA-D5E6-F13B94D21B7F}"/>
              </a:ext>
            </a:extLst>
          </p:cNvPr>
          <p:cNvSpPr txBox="1">
            <a:spLocks/>
          </p:cNvSpPr>
          <p:nvPr/>
        </p:nvSpPr>
        <p:spPr>
          <a:xfrm>
            <a:off x="4863190" y="200356"/>
            <a:ext cx="3943351" cy="49483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r>
              <a:rPr lang="en-US" sz="3200"/>
              <a:t>Maternal mortality</a:t>
            </a:r>
          </a:p>
        </p:txBody>
      </p:sp>
      <p:sp>
        <p:nvSpPr>
          <p:cNvPr id="9" name="Title 1">
            <a:extLst>
              <a:ext uri="{FF2B5EF4-FFF2-40B4-BE49-F238E27FC236}">
                <a16:creationId xmlns:a16="http://schemas.microsoft.com/office/drawing/2014/main" id="{04C5497F-F038-9559-74A9-E252109FC2C8}"/>
              </a:ext>
            </a:extLst>
          </p:cNvPr>
          <p:cNvSpPr txBox="1">
            <a:spLocks/>
          </p:cNvSpPr>
          <p:nvPr/>
        </p:nvSpPr>
        <p:spPr>
          <a:xfrm>
            <a:off x="3750128" y="299433"/>
            <a:ext cx="1643743" cy="93175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ctr"/>
            <a:r>
              <a:rPr lang="en-US" sz="3200"/>
              <a:t>vs.</a:t>
            </a:r>
          </a:p>
        </p:txBody>
      </p:sp>
    </p:spTree>
    <p:extLst>
      <p:ext uri="{BB962C8B-B14F-4D97-AF65-F5344CB8AC3E}">
        <p14:creationId xmlns:p14="http://schemas.microsoft.com/office/powerpoint/2010/main" val="22528922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p:txBody>
          <a:bodyPr/>
          <a:lstStyle/>
          <a:p>
            <a:r>
              <a:rPr lang="en-US"/>
              <a:t>Maternal Mortality Ratio (MMR)</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545771"/>
            <a:ext cx="7886700" cy="4680858"/>
          </a:xfrm>
        </p:spPr>
        <p:txBody>
          <a:bodyPr>
            <a:normAutofit/>
          </a:bodyPr>
          <a:lstStyle/>
          <a:p>
            <a:pPr>
              <a:lnSpc>
                <a:spcPct val="110000"/>
              </a:lnSpc>
            </a:pPr>
            <a:r>
              <a:rPr lang="en-US" sz="2800" i="0" dirty="0"/>
              <a:t>The maternal mortality ratio for the 7-year period before the survey is:</a:t>
            </a:r>
          </a:p>
          <a:p>
            <a:pPr>
              <a:lnSpc>
                <a:spcPct val="110000"/>
              </a:lnSpc>
            </a:pPr>
            <a:endParaRPr lang="en-US" sz="1600" i="0" dirty="0"/>
          </a:p>
          <a:p>
            <a:pPr algn="ctr">
              <a:lnSpc>
                <a:spcPct val="110000"/>
              </a:lnSpc>
            </a:pPr>
            <a:r>
              <a:rPr lang="en-US" sz="3200" b="1" i="0" dirty="0">
                <a:solidFill>
                  <a:schemeClr val="accent5"/>
                </a:solidFill>
              </a:rPr>
              <a:t>104 deaths per 100,000 live births</a:t>
            </a:r>
          </a:p>
          <a:p>
            <a:pPr algn="ctr">
              <a:lnSpc>
                <a:spcPct val="110000"/>
              </a:lnSpc>
            </a:pPr>
            <a:r>
              <a:rPr lang="en-US" sz="3200" i="0" dirty="0"/>
              <a:t>(Confidence interval: 59-149)</a:t>
            </a:r>
          </a:p>
        </p:txBody>
      </p:sp>
      <p:pic>
        <p:nvPicPr>
          <p:cNvPr id="5" name="Picture 4" descr="A picture containing text&#10;&#10;Description automatically generated">
            <a:extLst>
              <a:ext uri="{FF2B5EF4-FFF2-40B4-BE49-F238E27FC236}">
                <a16:creationId xmlns:a16="http://schemas.microsoft.com/office/drawing/2014/main" id="{3C13DDC7-F7EF-339D-D12F-947FE57CBE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A1204652-E4C5-F8FA-E6BB-CB564DABBDD0}"/>
              </a:ext>
            </a:extLst>
          </p:cNvPr>
          <p:cNvSpPr txBox="1">
            <a:spLocks/>
          </p:cNvSpPr>
          <p:nvPr/>
        </p:nvSpPr>
        <p:spPr>
          <a:xfrm>
            <a:off x="7408507" y="779573"/>
            <a:ext cx="173549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3.1.1</a:t>
            </a:r>
          </a:p>
        </p:txBody>
      </p:sp>
    </p:spTree>
    <p:extLst>
      <p:ext uri="{BB962C8B-B14F-4D97-AF65-F5344CB8AC3E}">
        <p14:creationId xmlns:p14="http://schemas.microsoft.com/office/powerpoint/2010/main" val="3364805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198915"/>
          </a:xfrm>
        </p:spPr>
        <p:txBody>
          <a:bodyPr>
            <a:normAutofit/>
          </a:bodyPr>
          <a:lstStyle/>
          <a:p>
            <a:pPr marL="342900" indent="-342900" algn="l">
              <a:buFont typeface="Arial" panose="020B0604020202020204" pitchFamily="34" charset="0"/>
              <a:buChar char="•"/>
            </a:pPr>
            <a:r>
              <a:rPr lang="en-US" sz="3200" b="1" i="0">
                <a:solidFill>
                  <a:schemeClr val="accent5"/>
                </a:solidFill>
              </a:rPr>
              <a:t>Childhood mortality</a:t>
            </a:r>
          </a:p>
          <a:p>
            <a:pPr marL="342900" indent="-342900" algn="l">
              <a:buFont typeface="Arial" panose="020B0604020202020204" pitchFamily="34" charset="0"/>
              <a:buChar char="•"/>
            </a:pPr>
            <a:r>
              <a:rPr lang="en-US" sz="3200" i="0"/>
              <a:t>Adult mortality</a:t>
            </a:r>
          </a:p>
          <a:p>
            <a:pPr marL="342900" indent="-342900" algn="l">
              <a:buFont typeface="Arial" panose="020B0604020202020204" pitchFamily="34" charset="0"/>
              <a:buChar char="•"/>
            </a:pPr>
            <a:r>
              <a:rPr lang="en-US" sz="3200" i="0"/>
              <a:t>Pregnancy-related and maternal mortality</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74916"/>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8 </a:t>
            </a:r>
            <a:r>
              <a:rPr lang="en-US" sz="2000"/>
              <a:t>of the Final Report</a:t>
            </a:r>
          </a:p>
        </p:txBody>
      </p:sp>
      <p:pic>
        <p:nvPicPr>
          <p:cNvPr id="6" name="Picture 5" descr="A group of elephants walking in a field&#10;&#10;Description automatically generated">
            <a:extLst>
              <a:ext uri="{FF2B5EF4-FFF2-40B4-BE49-F238E27FC236}">
                <a16:creationId xmlns:a16="http://schemas.microsoft.com/office/drawing/2014/main" id="{CE0C9005-C8A3-A868-8E5B-06D2C41AC7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433530"/>
            <a:ext cx="2193059" cy="3141386"/>
          </a:xfrm>
          <a:prstGeom prst="rect">
            <a:avLst/>
          </a:prstGeom>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59" y="306545"/>
            <a:ext cx="8296275" cy="723900"/>
          </a:xfrm>
        </p:spPr>
        <p:txBody>
          <a:bodyPr>
            <a:noAutofit/>
          </a:bodyPr>
          <a:lstStyle/>
          <a:p>
            <a:r>
              <a:rPr lang="en-US"/>
              <a:t>Trends in Pregnancy-Related Mortality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387137" y="1076075"/>
            <a:ext cx="8369720" cy="413656"/>
          </a:xfrm>
        </p:spPr>
        <p:txBody>
          <a:bodyPr>
            <a:normAutofit/>
          </a:bodyPr>
          <a:lstStyle/>
          <a:p>
            <a:r>
              <a:rPr lang="en-US"/>
              <a:t>Pregnancy-related deaths per 100,000 live births for the 7-year period before the survey</a:t>
            </a:r>
          </a:p>
        </p:txBody>
      </p:sp>
      <p:graphicFrame>
        <p:nvGraphicFramePr>
          <p:cNvPr id="13" name="Chart 12">
            <a:extLst>
              <a:ext uri="{FF2B5EF4-FFF2-40B4-BE49-F238E27FC236}">
                <a16:creationId xmlns:a16="http://schemas.microsoft.com/office/drawing/2014/main" id="{68BB8FBC-D0DE-0A3F-16EA-6D7F9E5A5971}"/>
              </a:ext>
            </a:extLst>
          </p:cNvPr>
          <p:cNvGraphicFramePr/>
          <p:nvPr>
            <p:extLst>
              <p:ext uri="{D42A27DB-BD31-4B8C-83A1-F6EECF244321}">
                <p14:modId xmlns:p14="http://schemas.microsoft.com/office/powerpoint/2010/main" val="1797488930"/>
              </p:ext>
            </p:extLst>
          </p:nvPr>
        </p:nvGraphicFramePr>
        <p:xfrm>
          <a:off x="555171" y="1588177"/>
          <a:ext cx="7968343" cy="50509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821464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415143"/>
            <a:ext cx="8101693" cy="4970358"/>
          </a:xfrm>
        </p:spPr>
        <p:txBody>
          <a:bodyPr>
            <a:noAutofit/>
          </a:bodyPr>
          <a:lstStyle/>
          <a:p>
            <a:pPr marL="285750" indent="-285750">
              <a:lnSpc>
                <a:spcPct val="100000"/>
              </a:lnSpc>
              <a:buFont typeface="Arial" panose="020B0604020202020204" pitchFamily="34" charset="0"/>
              <a:buChar char="•"/>
            </a:pPr>
            <a:r>
              <a:rPr lang="en-US" sz="2400" i="0" dirty="0"/>
              <a:t>Childhood mortality has declined. The </a:t>
            </a:r>
            <a:r>
              <a:rPr lang="en-US" sz="2400" b="1" i="0" dirty="0">
                <a:solidFill>
                  <a:schemeClr val="accent5"/>
                </a:solidFill>
              </a:rPr>
              <a:t>neonatal mortality </a:t>
            </a:r>
            <a:r>
              <a:rPr lang="en-US" sz="2400" i="0" dirty="0"/>
              <a:t>rate is </a:t>
            </a:r>
            <a:r>
              <a:rPr lang="en-US" sz="2400" b="1" i="0" dirty="0">
                <a:solidFill>
                  <a:schemeClr val="accent5"/>
                </a:solidFill>
              </a:rPr>
              <a:t>24 </a:t>
            </a:r>
            <a:r>
              <a:rPr lang="en-US" sz="2400" i="0" dirty="0"/>
              <a:t>deaths per 1,000 live births and the</a:t>
            </a:r>
            <a:r>
              <a:rPr lang="en-US" sz="2400" b="1" i="0" dirty="0">
                <a:solidFill>
                  <a:schemeClr val="accent5"/>
                </a:solidFill>
              </a:rPr>
              <a:t> under-5 mortality </a:t>
            </a:r>
            <a:r>
              <a:rPr lang="en-US" sz="2400" i="0" dirty="0"/>
              <a:t>rate is </a:t>
            </a:r>
            <a:r>
              <a:rPr lang="en-US" sz="2400" b="1" i="0" dirty="0">
                <a:solidFill>
                  <a:schemeClr val="accent5"/>
                </a:solidFill>
              </a:rPr>
              <a:t>43 </a:t>
            </a:r>
            <a:r>
              <a:rPr lang="en-US" sz="2400" i="0" dirty="0"/>
              <a:t>deaths per 1,000 live births.</a:t>
            </a:r>
          </a:p>
          <a:p>
            <a:pPr marL="285750" indent="-285750">
              <a:lnSpc>
                <a:spcPct val="100000"/>
              </a:lnSpc>
              <a:buFont typeface="Arial" panose="020B0604020202020204" pitchFamily="34" charset="0"/>
              <a:buChar char="•"/>
            </a:pPr>
            <a:r>
              <a:rPr lang="en-US" sz="2400" i="0" dirty="0"/>
              <a:t>Childhood mortality is higher among children </a:t>
            </a:r>
            <a:r>
              <a:rPr lang="en-US" sz="2400" b="1" i="0" dirty="0">
                <a:solidFill>
                  <a:schemeClr val="accent5"/>
                </a:solidFill>
              </a:rPr>
              <a:t>born less than 2 years after a previous birth</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i="0" dirty="0"/>
              <a:t>The </a:t>
            </a:r>
            <a:r>
              <a:rPr lang="en-US" sz="2400" b="1" i="0" dirty="0">
                <a:solidFill>
                  <a:schemeClr val="accent5"/>
                </a:solidFill>
              </a:rPr>
              <a:t>maternal mortality ratio </a:t>
            </a:r>
            <a:r>
              <a:rPr lang="en-US" sz="2400" i="0" dirty="0"/>
              <a:t>is </a:t>
            </a:r>
            <a:r>
              <a:rPr lang="en-US" sz="2400" b="1" i="0" dirty="0">
                <a:solidFill>
                  <a:schemeClr val="accent5"/>
                </a:solidFill>
              </a:rPr>
              <a:t>104 </a:t>
            </a:r>
            <a:r>
              <a:rPr lang="en-US" sz="2400" i="0" dirty="0"/>
              <a:t>deaths per 100,000 live births.</a:t>
            </a:r>
          </a:p>
          <a:p>
            <a:pPr marL="285750" indent="-285750">
              <a:lnSpc>
                <a:spcPct val="100000"/>
              </a:lnSpc>
              <a:buFont typeface="Arial" panose="020B0604020202020204" pitchFamily="34" charset="0"/>
              <a:buChar char="•"/>
            </a:pPr>
            <a:r>
              <a:rPr lang="en-US" sz="2400" i="0" dirty="0"/>
              <a:t>The </a:t>
            </a:r>
            <a:r>
              <a:rPr lang="en-US" sz="2400" b="1" i="0" dirty="0">
                <a:solidFill>
                  <a:schemeClr val="accent5"/>
                </a:solidFill>
              </a:rPr>
              <a:t>pregnancy-related mortality ratio </a:t>
            </a:r>
            <a:r>
              <a:rPr lang="en-US" sz="2400" i="0" dirty="0"/>
              <a:t>is </a:t>
            </a:r>
            <a:r>
              <a:rPr lang="en-US" sz="2400" b="1" i="0" dirty="0">
                <a:solidFill>
                  <a:schemeClr val="accent5"/>
                </a:solidFill>
              </a:rPr>
              <a:t>104 </a:t>
            </a:r>
            <a:r>
              <a:rPr lang="en-US" sz="2400" i="0" dirty="0"/>
              <a:t>deaths per 100,000 live births.</a:t>
            </a:r>
          </a:p>
          <a:p>
            <a:pPr marL="285750" indent="-285750">
              <a:lnSpc>
                <a:spcPct val="100000"/>
              </a:lnSpc>
              <a:buFont typeface="Arial" panose="020B0604020202020204" pitchFamily="34" charset="0"/>
              <a:buChar char="•"/>
            </a:pPr>
            <a:endParaRPr lang="en-US" sz="24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p:txBody>
          <a:bodyPr/>
          <a:lstStyle/>
          <a:p>
            <a:r>
              <a:rPr lang="en-US" dirty="0"/>
              <a:t>Childhood Mortality Estimates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391912"/>
            <a:ext cx="7886700" cy="5347091"/>
          </a:xfrm>
        </p:spPr>
        <p:txBody>
          <a:bodyPr>
            <a:normAutofit lnSpcReduction="10000"/>
          </a:bodyPr>
          <a:lstStyle/>
          <a:p>
            <a:pPr>
              <a:lnSpc>
                <a:spcPct val="110000"/>
              </a:lnSpc>
              <a:spcBef>
                <a:spcPts val="1800"/>
              </a:spcBef>
            </a:pPr>
            <a:r>
              <a:rPr lang="en-US" sz="2600" b="1" i="0" dirty="0"/>
              <a:t>Neonatal mortality: </a:t>
            </a:r>
            <a:r>
              <a:rPr lang="en-US" sz="2600" i="0" dirty="0"/>
              <a:t>Probability of dying in the first month of life</a:t>
            </a:r>
          </a:p>
          <a:p>
            <a:pPr>
              <a:lnSpc>
                <a:spcPct val="110000"/>
              </a:lnSpc>
              <a:spcBef>
                <a:spcPts val="1800"/>
              </a:spcBef>
            </a:pPr>
            <a:r>
              <a:rPr lang="en-US" sz="2600" b="1" i="0" dirty="0" err="1"/>
              <a:t>Postneonatal</a:t>
            </a:r>
            <a:r>
              <a:rPr lang="en-US" sz="2600" b="1" i="0" dirty="0"/>
              <a:t> mortality:</a:t>
            </a:r>
            <a:r>
              <a:rPr lang="en-US" sz="2600" i="0" dirty="0"/>
              <a:t> Probability of dying between one month and first birthday</a:t>
            </a:r>
          </a:p>
          <a:p>
            <a:pPr>
              <a:lnSpc>
                <a:spcPct val="110000"/>
              </a:lnSpc>
              <a:spcBef>
                <a:spcPts val="1800"/>
              </a:spcBef>
            </a:pPr>
            <a:r>
              <a:rPr lang="en-US" sz="2600" b="1" i="0" dirty="0"/>
              <a:t>Infant mortality:</a:t>
            </a:r>
            <a:r>
              <a:rPr lang="en-US" sz="2600" i="0" dirty="0"/>
              <a:t> Probability of dying before the first birthday</a:t>
            </a:r>
          </a:p>
          <a:p>
            <a:pPr>
              <a:lnSpc>
                <a:spcPct val="110000"/>
              </a:lnSpc>
              <a:spcBef>
                <a:spcPts val="1800"/>
              </a:spcBef>
            </a:pPr>
            <a:r>
              <a:rPr lang="en-US" sz="2600" b="1" i="0" dirty="0"/>
              <a:t>Child mortality: </a:t>
            </a:r>
            <a:r>
              <a:rPr lang="en-US" sz="2600" i="0" dirty="0"/>
              <a:t>Probability of dying between age one and five</a:t>
            </a:r>
          </a:p>
          <a:p>
            <a:pPr>
              <a:lnSpc>
                <a:spcPct val="110000"/>
              </a:lnSpc>
              <a:spcBef>
                <a:spcPts val="1800"/>
              </a:spcBef>
            </a:pPr>
            <a:r>
              <a:rPr lang="en-US" sz="2600" b="1" i="0" dirty="0"/>
              <a:t>Under-5 mortality: </a:t>
            </a:r>
            <a:r>
              <a:rPr lang="en-US" sz="2600" i="0" dirty="0"/>
              <a:t>Probability of dying before the fifth birthday</a:t>
            </a:r>
            <a:endParaRPr lang="en-US" sz="2600" b="1" i="0" dirty="0"/>
          </a:p>
          <a:p>
            <a:pPr>
              <a:lnSpc>
                <a:spcPct val="110000"/>
              </a:lnSpc>
            </a:pPr>
            <a:endParaRPr lang="en-US" sz="2800" b="1" i="0" dirty="0"/>
          </a:p>
        </p:txBody>
      </p:sp>
    </p:spTree>
    <p:extLst>
      <p:ext uri="{BB962C8B-B14F-4D97-AF65-F5344CB8AC3E}">
        <p14:creationId xmlns:p14="http://schemas.microsoft.com/office/powerpoint/2010/main" val="1457795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46524"/>
            <a:ext cx="7886700" cy="596444"/>
          </a:xfrm>
        </p:spPr>
        <p:txBody>
          <a:bodyPr>
            <a:noAutofit/>
          </a:bodyPr>
          <a:lstStyle/>
          <a:p>
            <a:pPr algn="l"/>
            <a:r>
              <a:rPr lang="en-US"/>
              <a:t>Childhood Mortality Rates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093447"/>
            <a:ext cx="7886700" cy="337457"/>
          </a:xfrm>
        </p:spPr>
        <p:txBody>
          <a:bodyPr>
            <a:normAutofit lnSpcReduction="10000"/>
          </a:bodyPr>
          <a:lstStyle/>
          <a:p>
            <a:pPr algn="l"/>
            <a:r>
              <a:rPr lang="en-US" dirty="0"/>
              <a:t>Deaths per 1,000 live births for the 5-year period before the survey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075278278"/>
              </p:ext>
            </p:extLst>
          </p:nvPr>
        </p:nvGraphicFramePr>
        <p:xfrm>
          <a:off x="628648" y="1631722"/>
          <a:ext cx="7886699" cy="4638449"/>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descr="A picture containing text&#10;&#10;Description automatically generated">
            <a:extLst>
              <a:ext uri="{FF2B5EF4-FFF2-40B4-BE49-F238E27FC236}">
                <a16:creationId xmlns:a16="http://schemas.microsoft.com/office/drawing/2014/main" id="{9B6E8662-C68D-8FEE-362B-0684FDDB0F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F6218C7A-D0A5-44A4-B089-4A3E64524887}"/>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2004344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Trends in Childhood Mortality</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971109097"/>
              </p:ext>
            </p:extLst>
          </p:nvPr>
        </p:nvGraphicFramePr>
        <p:xfrm>
          <a:off x="628650" y="1621969"/>
          <a:ext cx="7992836"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428808" y="2360730"/>
            <a:ext cx="2525486" cy="381000"/>
          </a:xfrm>
          <a:prstGeom prst="rect">
            <a:avLst/>
          </a:prstGeom>
        </p:spPr>
        <p:txBody>
          <a:bodyPr vert="horz" wrap="square" lIns="91440" tIns="45720" rIns="91440" bIns="45720" rtlCol="0" anchor="ctr">
            <a:normAutofit/>
          </a:bodyPr>
          <a:lstStyle/>
          <a:p>
            <a:pPr algn="l"/>
            <a:r>
              <a:rPr lang="en-US" sz="1800" b="1" dirty="0">
                <a:solidFill>
                  <a:schemeClr val="accent1">
                    <a:lumMod val="75000"/>
                  </a:schemeClr>
                </a:solidFill>
                <a:latin typeface="Source Sans Pro" panose="020B0503030403020204" pitchFamily="34" charset="0"/>
                <a:ea typeface="Source Sans Pro" panose="020B0503030403020204" pitchFamily="34" charset="0"/>
              </a:rPr>
              <a:t>Under-5 mortality</a:t>
            </a:r>
          </a:p>
        </p:txBody>
      </p:sp>
      <p:sp>
        <p:nvSpPr>
          <p:cNvPr id="12" name="TextBox 11">
            <a:extLst>
              <a:ext uri="{FF2B5EF4-FFF2-40B4-BE49-F238E27FC236}">
                <a16:creationId xmlns:a16="http://schemas.microsoft.com/office/drawing/2014/main" id="{3862842A-EAC4-C115-2F36-83D77BEE1E0E}"/>
              </a:ext>
            </a:extLst>
          </p:cNvPr>
          <p:cNvSpPr txBox="1"/>
          <p:nvPr/>
        </p:nvSpPr>
        <p:spPr>
          <a:xfrm>
            <a:off x="303622" y="4486278"/>
            <a:ext cx="2775858"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Neonatal mortality</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221013"/>
            <a:ext cx="7886700" cy="337457"/>
          </a:xfrm>
        </p:spPr>
        <p:txBody>
          <a:bodyPr>
            <a:normAutofit lnSpcReduction="10000"/>
          </a:bodyPr>
          <a:lstStyle/>
          <a:p>
            <a:pPr algn="l"/>
            <a:r>
              <a:rPr lang="en-US" dirty="0"/>
              <a:t>Deaths per 1,000 live births for the 5-year period before the survey </a:t>
            </a:r>
          </a:p>
        </p:txBody>
      </p:sp>
      <p:sp>
        <p:nvSpPr>
          <p:cNvPr id="17" name="TextBox 16">
            <a:extLst>
              <a:ext uri="{FF2B5EF4-FFF2-40B4-BE49-F238E27FC236}">
                <a16:creationId xmlns:a16="http://schemas.microsoft.com/office/drawing/2014/main" id="{B5138D57-81A7-9062-3037-7FA0E56333ED}"/>
              </a:ext>
            </a:extLst>
          </p:cNvPr>
          <p:cNvSpPr txBox="1"/>
          <p:nvPr/>
        </p:nvSpPr>
        <p:spPr>
          <a:xfrm>
            <a:off x="428808" y="3480491"/>
            <a:ext cx="1981200" cy="381000"/>
          </a:xfrm>
          <a:prstGeom prst="rect">
            <a:avLst/>
          </a:prstGeom>
        </p:spPr>
        <p:txBody>
          <a:bodyPr vert="horz" wrap="square" lIns="91440" tIns="45720" rIns="91440" bIns="45720" rtlCol="0" anchor="ctr">
            <a:normAutofit/>
          </a:bodyPr>
          <a:lstStyle/>
          <a:p>
            <a:pPr algn="l"/>
            <a:r>
              <a:rPr lang="en-US" sz="1800" b="1" dirty="0">
                <a:solidFill>
                  <a:schemeClr val="accent2"/>
                </a:solidFill>
                <a:latin typeface="Source Sans Pro" panose="020B0503030403020204" pitchFamily="34" charset="0"/>
                <a:ea typeface="Source Sans Pro" panose="020B0503030403020204" pitchFamily="34" charset="0"/>
              </a:rPr>
              <a:t>Infant mortality</a:t>
            </a:r>
          </a:p>
        </p:txBody>
      </p:sp>
      <p:pic>
        <p:nvPicPr>
          <p:cNvPr id="3" name="Picture 2" descr="A picture containing text&#10;&#10;Description automatically generated">
            <a:extLst>
              <a:ext uri="{FF2B5EF4-FFF2-40B4-BE49-F238E27FC236}">
                <a16:creationId xmlns:a16="http://schemas.microsoft.com/office/drawing/2014/main" id="{F54130F3-DE37-5185-2B28-7B1052DDAE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D50AFE45-B444-5D0F-EBED-95939A2D486D}"/>
              </a:ext>
            </a:extLst>
          </p:cNvPr>
          <p:cNvSpPr txBox="1">
            <a:spLocks/>
          </p:cNvSpPr>
          <p:nvPr/>
        </p:nvSpPr>
        <p:spPr>
          <a:xfrm>
            <a:off x="7416756" y="830035"/>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1428788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Childhood Mortality by Sex</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792882345"/>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50" y="1295400"/>
            <a:ext cx="7886700" cy="337457"/>
          </a:xfrm>
        </p:spPr>
        <p:txBody>
          <a:bodyPr>
            <a:normAutofit lnSpcReduction="10000"/>
          </a:bodyPr>
          <a:lstStyle/>
          <a:p>
            <a:pPr algn="l"/>
            <a:r>
              <a:rPr lang="en-US"/>
              <a:t>Deaths per 1,000 live births for the 5-year period before the survey </a:t>
            </a:r>
          </a:p>
        </p:txBody>
      </p:sp>
      <p:pic>
        <p:nvPicPr>
          <p:cNvPr id="3" name="Picture 2" descr="A picture containing text&#10;&#10;Description automatically generated">
            <a:extLst>
              <a:ext uri="{FF2B5EF4-FFF2-40B4-BE49-F238E27FC236}">
                <a16:creationId xmlns:a16="http://schemas.microsoft.com/office/drawing/2014/main" id="{61170066-FB51-9A9F-B895-C25125C1BF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D2AB4EB9-4B53-09E4-875D-332427043F2A}"/>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2672004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Childhood Mortality by Residence</a:t>
            </a:r>
          </a:p>
        </p:txBody>
      </p:sp>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50" y="908872"/>
            <a:ext cx="7886700" cy="810706"/>
          </a:xfrm>
        </p:spPr>
        <p:txBody>
          <a:bodyPr>
            <a:normAutofit/>
          </a:bodyPr>
          <a:lstStyle/>
          <a:p>
            <a:pPr algn="l"/>
            <a:r>
              <a:rPr lang="en-US" dirty="0"/>
              <a:t>Deaths per 1,000 live births for the 5-year period before the survey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154120591"/>
              </p:ext>
            </p:extLst>
          </p:nvPr>
        </p:nvGraphicFramePr>
        <p:xfrm>
          <a:off x="628650" y="1755149"/>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descr="A picture containing text&#10;&#10;Description automatically generated">
            <a:extLst>
              <a:ext uri="{FF2B5EF4-FFF2-40B4-BE49-F238E27FC236}">
                <a16:creationId xmlns:a16="http://schemas.microsoft.com/office/drawing/2014/main" id="{13A84AEE-966C-7496-2339-7466BA1330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CBA8D4B5-4DB4-0D25-C4C3-18387223B531}"/>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2900471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97592"/>
            <a:ext cx="7886700" cy="930275"/>
          </a:xfrm>
        </p:spPr>
        <p:txBody>
          <a:bodyPr>
            <a:noAutofit/>
          </a:bodyPr>
          <a:lstStyle/>
          <a:p>
            <a:r>
              <a:rPr lang="en-US"/>
              <a:t>Childhood Mortality </a:t>
            </a:r>
            <a:br>
              <a:rPr lang="en-US"/>
            </a:br>
            <a:r>
              <a:rPr lang="en-US"/>
              <a:t>by Mother’s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416084635"/>
              </p:ext>
            </p:extLst>
          </p:nvPr>
        </p:nvGraphicFramePr>
        <p:xfrm>
          <a:off x="628650" y="2001132"/>
          <a:ext cx="7886699" cy="4304845"/>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9" y="1545771"/>
            <a:ext cx="7886700" cy="337457"/>
          </a:xfrm>
        </p:spPr>
        <p:txBody>
          <a:bodyPr>
            <a:normAutofit lnSpcReduction="10000"/>
          </a:bodyPr>
          <a:lstStyle/>
          <a:p>
            <a:pPr algn="l"/>
            <a:r>
              <a:rPr lang="en-US"/>
              <a:t>Deaths per 1,000 live births for the 10-year period before the survey </a:t>
            </a:r>
          </a:p>
        </p:txBody>
      </p:sp>
      <p:sp>
        <p:nvSpPr>
          <p:cNvPr id="3" name="TextBox 2">
            <a:extLst>
              <a:ext uri="{FF2B5EF4-FFF2-40B4-BE49-F238E27FC236}">
                <a16:creationId xmlns:a16="http://schemas.microsoft.com/office/drawing/2014/main" id="{A6DCF9D2-87B3-F55C-FC1E-91302F0C2EEC}"/>
              </a:ext>
            </a:extLst>
          </p:cNvPr>
          <p:cNvSpPr txBox="1"/>
          <p:nvPr/>
        </p:nvSpPr>
        <p:spPr>
          <a:xfrm>
            <a:off x="3639531" y="4244010"/>
            <a:ext cx="478971" cy="413656"/>
          </a:xfrm>
          <a:prstGeom prst="rect">
            <a:avLst/>
          </a:prstGeom>
        </p:spPr>
        <p:txBody>
          <a:bodyPr vert="horz" wrap="square" lIns="91440" tIns="45720" rIns="91440" bIns="45720" rtlCol="0" anchor="ctr">
            <a:normAutofit/>
          </a:bodyPr>
          <a:lstStyle/>
          <a:p>
            <a:pPr algn="l"/>
            <a:r>
              <a:rPr lang="en-US" b="1" dirty="0">
                <a:latin typeface="Source Sans Pro" panose="020B0503030403020204" pitchFamily="34" charset="0"/>
                <a:ea typeface="Source Sans Pro" panose="020B0503030403020204" pitchFamily="34" charset="0"/>
              </a:rPr>
              <a:t>3</a:t>
            </a:r>
            <a:r>
              <a:rPr lang="en-US" sz="1800" b="1" dirty="0">
                <a:latin typeface="Source Sans Pro" panose="020B0503030403020204" pitchFamily="34" charset="0"/>
                <a:ea typeface="Source Sans Pro" panose="020B0503030403020204" pitchFamily="34" charset="0"/>
              </a:rPr>
              <a:t>1</a:t>
            </a:r>
          </a:p>
        </p:txBody>
      </p:sp>
      <p:pic>
        <p:nvPicPr>
          <p:cNvPr id="8" name="Picture 7" descr="A picture containing text&#10;&#10;Description automatically generated">
            <a:extLst>
              <a:ext uri="{FF2B5EF4-FFF2-40B4-BE49-F238E27FC236}">
                <a16:creationId xmlns:a16="http://schemas.microsoft.com/office/drawing/2014/main" id="{95ABCA1A-ED10-A4EB-2E51-48FD386E2A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10" name="Content Placeholder 2">
            <a:extLst>
              <a:ext uri="{FF2B5EF4-FFF2-40B4-BE49-F238E27FC236}">
                <a16:creationId xmlns:a16="http://schemas.microsoft.com/office/drawing/2014/main" id="{23F02814-C03D-2DDE-02BC-E93A96D833ED}"/>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2158953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97592"/>
            <a:ext cx="7886700" cy="930275"/>
          </a:xfrm>
        </p:spPr>
        <p:txBody>
          <a:bodyPr>
            <a:noAutofit/>
          </a:bodyPr>
          <a:lstStyle/>
          <a:p>
            <a:r>
              <a:rPr lang="en-US"/>
              <a:t>Childhood Mortality by Wealth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984851566"/>
              </p:ext>
            </p:extLst>
          </p:nvPr>
        </p:nvGraphicFramePr>
        <p:xfrm>
          <a:off x="628649" y="1990337"/>
          <a:ext cx="7886699" cy="431564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9" y="1545771"/>
            <a:ext cx="7886700" cy="337457"/>
          </a:xfrm>
        </p:spPr>
        <p:txBody>
          <a:bodyPr>
            <a:normAutofit lnSpcReduction="10000"/>
          </a:bodyPr>
          <a:lstStyle/>
          <a:p>
            <a:pPr algn="l"/>
            <a:r>
              <a:rPr lang="en-US"/>
              <a:t>Deaths per 1,000 live births for the 10-year period before the survey </a:t>
            </a:r>
          </a:p>
        </p:txBody>
      </p:sp>
      <p:pic>
        <p:nvPicPr>
          <p:cNvPr id="3" name="Picture 2" descr="A picture containing text&#10;&#10;Description automatically generated">
            <a:extLst>
              <a:ext uri="{FF2B5EF4-FFF2-40B4-BE49-F238E27FC236}">
                <a16:creationId xmlns:a16="http://schemas.microsoft.com/office/drawing/2014/main" id="{16B32A62-C277-D3E8-4777-D8940A6606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C6F1C81C-E386-FFD1-F0FA-0F5FAB6993EF}"/>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1397072476"/>
      </p:ext>
    </p:extLst>
  </p:cSld>
  <p:clrMapOvr>
    <a:masterClrMapping/>
  </p:clrMapOvr>
</p:sld>
</file>

<file path=ppt/theme/theme1.xml><?xml version="1.0" encoding="utf-8"?>
<a:theme xmlns:a="http://schemas.openxmlformats.org/drawingml/2006/main" name="4_Custom Design">
  <a:themeElements>
    <a:clrScheme name="Other colors">
      <a:dk1>
        <a:sysClr val="windowText" lastClr="000000"/>
      </a:dk1>
      <a:lt1>
        <a:sysClr val="window" lastClr="FFFFFF"/>
      </a:lt1>
      <a:dk2>
        <a:srgbClr val="44546A"/>
      </a:dk2>
      <a:lt2>
        <a:srgbClr val="E7E6E6"/>
      </a:lt2>
      <a:accent1>
        <a:srgbClr val="4061AD"/>
      </a:accent1>
      <a:accent2>
        <a:srgbClr val="EF6B79"/>
      </a:accent2>
      <a:accent3>
        <a:srgbClr val="FBD018"/>
      </a:accent3>
      <a:accent4>
        <a:srgbClr val="09A2DD"/>
      </a:accent4>
      <a:accent5>
        <a:srgbClr val="000000"/>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Z colors">
      <a:dk1>
        <a:sysClr val="windowText" lastClr="000000"/>
      </a:dk1>
      <a:lt1>
        <a:sysClr val="window" lastClr="FFFFFF"/>
      </a:lt1>
      <a:dk2>
        <a:srgbClr val="44546A"/>
      </a:dk2>
      <a:lt2>
        <a:srgbClr val="E7E6E6"/>
      </a:lt2>
      <a:accent1>
        <a:srgbClr val="4F5863"/>
      </a:accent1>
      <a:accent2>
        <a:srgbClr val="86C0E9"/>
      </a:accent2>
      <a:accent3>
        <a:srgbClr val="D8A728"/>
      </a:accent3>
      <a:accent4>
        <a:srgbClr val="EE223A"/>
      </a:accent4>
      <a:accent5>
        <a:srgbClr val="008D45"/>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Other colors">
      <a:dk1>
        <a:sysClr val="windowText" lastClr="000000"/>
      </a:dk1>
      <a:lt1>
        <a:sysClr val="window" lastClr="FFFFFF"/>
      </a:lt1>
      <a:dk2>
        <a:srgbClr val="44546A"/>
      </a:dk2>
      <a:lt2>
        <a:srgbClr val="E7E6E6"/>
      </a:lt2>
      <a:accent1>
        <a:srgbClr val="4061AD"/>
      </a:accent1>
      <a:accent2>
        <a:srgbClr val="EF6B79"/>
      </a:accent2>
      <a:accent3>
        <a:srgbClr val="FBD018"/>
      </a:accent3>
      <a:accent4>
        <a:srgbClr val="09A2DD"/>
      </a:accent4>
      <a:accent5>
        <a:srgbClr val="000000"/>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VMX3MACP777Z-1177381151-31208</_dlc_DocId>
    <_dlc_DocIdUrl xmlns="d16efad5-0601-4cf0-b7c2-89968258c777">
      <Url>https://icfonline.sharepoint.com/sites/ihd-dhs/Dissemination/_layouts/15/DocIdRedir.aspx?ID=VMX3MACP777Z-1177381151-31208</Url>
      <Description>VMX3MACP777Z-1177381151-31208</Description>
    </_dlc_DocIdUrl>
    <TaxCatchAll xmlns="fa6a9aea-fb0f-4ddd-aff8-712634b7d5fe" xsi:nil="true"/>
    <lcf76f155ced4ddcb4097134ff3c332f xmlns="83c4e5ee-5eea-4e8c-8b50-726738bccb6e">
      <Terms xmlns="http://schemas.microsoft.com/office/infopath/2007/PartnerControls"/>
    </lcf76f155ced4ddcb4097134ff3c332f>
    <MediaLengthInSeconds xmlns="83c4e5ee-5eea-4e8c-8b50-726738bccb6e" xsi:nil="true"/>
    <SharedWithUsers xmlns="d16efad5-0601-4cf0-b7c2-89968258c777">
      <UserInfo>
        <DisplayName/>
        <AccountId xsi:nil="true"/>
        <AccountType/>
      </UserInfo>
    </SharedWithUsers>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BF151052-6E29-4688-B416-87F3F03F3F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81E3BE-0910-4E81-BE17-3B9CCC885C4D}">
  <ds:schemaRefs>
    <ds:schemaRef ds:uri="d16efad5-0601-4cf0-b7c2-89968258c777"/>
    <ds:schemaRef ds:uri="http://purl.org/dc/dcmitype/"/>
    <ds:schemaRef ds:uri="http://schemas.microsoft.com/office/infopath/2007/PartnerControls"/>
    <ds:schemaRef ds:uri="http://www.w3.org/XML/1998/namespace"/>
    <ds:schemaRef ds:uri="http://schemas.microsoft.com/office/2006/metadata/properties"/>
    <ds:schemaRef ds:uri="http://schemas.openxmlformats.org/package/2006/metadata/core-properties"/>
    <ds:schemaRef ds:uri="http://schemas.microsoft.com/office/2006/documentManagement/types"/>
    <ds:schemaRef ds:uri="http://purl.org/dc/elements/1.1/"/>
    <ds:schemaRef ds:uri="fa6a9aea-fb0f-4ddd-aff8-712634b7d5fe"/>
    <ds:schemaRef ds:uri="83c4e5ee-5eea-4e8c-8b50-726738bccb6e"/>
    <ds:schemaRef ds:uri="http://purl.org/dc/te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3419</TotalTime>
  <Words>996</Words>
  <Application>Microsoft Office PowerPoint</Application>
  <PresentationFormat>On-screen Show (4:3)</PresentationFormat>
  <Paragraphs>141</Paragraphs>
  <Slides>21</Slides>
  <Notes>15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21</vt:i4>
      </vt:variant>
    </vt:vector>
  </HeadingPairs>
  <TitlesOfParts>
    <vt:vector size="28" baseType="lpstr">
      <vt:lpstr>Arial</vt:lpstr>
      <vt:lpstr>Calibri</vt:lpstr>
      <vt:lpstr>Source Sans Pro</vt:lpstr>
      <vt:lpstr>Source Sans Pro SemiBold</vt:lpstr>
      <vt:lpstr>4_Custom Design</vt:lpstr>
      <vt:lpstr>2_Custom Design</vt:lpstr>
      <vt:lpstr>3_Custom Design</vt:lpstr>
      <vt:lpstr>PowerPoint Presentation</vt:lpstr>
      <vt:lpstr>PowerPoint Presentation</vt:lpstr>
      <vt:lpstr>Childhood Mortality Estimates</vt:lpstr>
      <vt:lpstr>Childhood Mortality Rates</vt:lpstr>
      <vt:lpstr>Trends in Childhood Mortality</vt:lpstr>
      <vt:lpstr>Childhood Mortality by Sex</vt:lpstr>
      <vt:lpstr>Childhood Mortality by Residence</vt:lpstr>
      <vt:lpstr>Childhood Mortality  by Mother’s Education</vt:lpstr>
      <vt:lpstr>Childhood Mortality by Wealth</vt:lpstr>
      <vt:lpstr>Childhood Mortality  by Mother’s Age at Birth</vt:lpstr>
      <vt:lpstr>Childhood Mortality  by Birth Order</vt:lpstr>
      <vt:lpstr>Childhood Mortality  by Previous Birth Interval</vt:lpstr>
      <vt:lpstr>Perinatal Mortality</vt:lpstr>
      <vt:lpstr>Perinatal Mortality</vt:lpstr>
      <vt:lpstr>PowerPoint Presentation</vt:lpstr>
      <vt:lpstr>Adult Mortality</vt:lpstr>
      <vt:lpstr>PowerPoint Presentation</vt:lpstr>
      <vt:lpstr>Pregnancy-related  mortality</vt:lpstr>
      <vt:lpstr>Maternal Mortality Ratio (MMR)</vt:lpstr>
      <vt:lpstr>Trends in Pregnancy-Related Mortality</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2</cp:revision>
  <dcterms:created xsi:type="dcterms:W3CDTF">2022-12-05T19:39:34Z</dcterms:created>
  <dcterms:modified xsi:type="dcterms:W3CDTF">2023-08-21T16:18:38Z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87ff84c9-d146-495e-b906-adf58886586e</vt:lpwstr>
  </property>
  <property fmtid="{D5CDD505-2E9C-101B-9397-08002B2CF9AE}" pid="4" name="MediaServiceImageTags">
    <vt:lpwstr/>
  </property>
  <property fmtid="{D5CDD505-2E9C-101B-9397-08002B2CF9AE}" pid="5" name="ComplianceAssetId">
    <vt:lpwstr/>
  </property>
  <property fmtid="{D5CDD505-2E9C-101B-9397-08002B2CF9AE}" pid="6" name="_ExtendedDescription">
    <vt:lpwstr/>
  </property>
  <property fmtid="{D5CDD505-2E9C-101B-9397-08002B2CF9AE}" pid="7" name="TriggerFlowInfo">
    <vt:lpwstr/>
  </property>
</Properties>
</file>