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96" r:id="rId6"/>
  </p:sldMasterIdLst>
  <p:notesMasterIdLst>
    <p:notesMasterId r:id="rId25"/>
  </p:notesMasterIdLst>
  <p:sldIdLst>
    <p:sldId id="277" r:id="rId7"/>
    <p:sldId id="259" r:id="rId8"/>
    <p:sldId id="279" r:id="rId9"/>
    <p:sldId id="281" r:id="rId10"/>
    <p:sldId id="280" r:id="rId11"/>
    <p:sldId id="282" r:id="rId12"/>
    <p:sldId id="283" r:id="rId13"/>
    <p:sldId id="284" r:id="rId14"/>
    <p:sldId id="285" r:id="rId15"/>
    <p:sldId id="286" r:id="rId16"/>
    <p:sldId id="287" r:id="rId17"/>
    <p:sldId id="289" r:id="rId18"/>
    <p:sldId id="290" r:id="rId19"/>
    <p:sldId id="291" r:id="rId20"/>
    <p:sldId id="292" r:id="rId21"/>
    <p:sldId id="293" r:id="rId22"/>
    <p:sldId id="288" r:id="rId23"/>
    <p:sldId id="27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12F616EE-0089-6014-EBDE-47D493E491EA}" name="Sarah Balian" initials="SB"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CEA"/>
    <a:srgbClr val="478F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78" autoAdjust="0"/>
    <p:restoredTop sz="87226" autoAdjust="0"/>
  </p:normalViewPr>
  <p:slideViewPr>
    <p:cSldViewPr snapToGrid="0">
      <p:cViewPr varScale="1">
        <p:scale>
          <a:sx n="89" d="100"/>
          <a:sy n="89" d="100"/>
        </p:scale>
        <p:origin x="180" y="68"/>
      </p:cViewPr>
      <p:guideLst/>
    </p:cSldViewPr>
  </p:slideViewPr>
  <p:outlineViewPr>
    <p:cViewPr>
      <p:scale>
        <a:sx n="33" d="100"/>
        <a:sy n="33" d="100"/>
      </p:scale>
      <p:origin x="0" y="-846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8B216C5F-6840-40B9-83F5-2FD0A57F9580}"/>
    <pc:docChg chg="custSel modSld modMainMaster">
      <pc:chgData name="Behague, Sabina" userId="2f9f8379-56ce-455c-81be-d1dc66b28ae7" providerId="ADAL" clId="{8B216C5F-6840-40B9-83F5-2FD0A57F9580}" dt="2023-08-16T15:20:10.901" v="198" actId="20577"/>
      <pc:docMkLst>
        <pc:docMk/>
      </pc:docMkLst>
      <pc:sldChg chg="addSp delSp modSp mod">
        <pc:chgData name="Behague, Sabina" userId="2f9f8379-56ce-455c-81be-d1dc66b28ae7" providerId="ADAL" clId="{8B216C5F-6840-40B9-83F5-2FD0A57F9580}" dt="2023-08-07T13:54:27.848" v="90" actId="1076"/>
        <pc:sldMkLst>
          <pc:docMk/>
          <pc:sldMk cId="2129250665" sldId="259"/>
        </pc:sldMkLst>
        <pc:picChg chg="del">
          <ac:chgData name="Behague, Sabina" userId="2f9f8379-56ce-455c-81be-d1dc66b28ae7" providerId="ADAL" clId="{8B216C5F-6840-40B9-83F5-2FD0A57F9580}" dt="2023-08-07T13:54:03.919" v="80" actId="478"/>
          <ac:picMkLst>
            <pc:docMk/>
            <pc:sldMk cId="2129250665" sldId="259"/>
            <ac:picMk id="5" creationId="{A3072928-52AC-A248-37ED-9C9ECC093EEB}"/>
          </ac:picMkLst>
        </pc:picChg>
        <pc:picChg chg="add mod">
          <ac:chgData name="Behague, Sabina" userId="2f9f8379-56ce-455c-81be-d1dc66b28ae7" providerId="ADAL" clId="{8B216C5F-6840-40B9-83F5-2FD0A57F9580}" dt="2023-08-07T13:54:25.531" v="89" actId="1076"/>
          <ac:picMkLst>
            <pc:docMk/>
            <pc:sldMk cId="2129250665" sldId="259"/>
            <ac:picMk id="6" creationId="{12EF42FC-A4A2-33E6-81D3-296F02515C6D}"/>
          </ac:picMkLst>
        </pc:picChg>
        <pc:picChg chg="mod">
          <ac:chgData name="Behague, Sabina" userId="2f9f8379-56ce-455c-81be-d1dc66b28ae7" providerId="ADAL" clId="{8B216C5F-6840-40B9-83F5-2FD0A57F9580}" dt="2023-08-07T13:54:24.031" v="88" actId="1076"/>
          <ac:picMkLst>
            <pc:docMk/>
            <pc:sldMk cId="2129250665" sldId="259"/>
            <ac:picMk id="7" creationId="{F54336F5-DB98-C0E4-B222-3B6555745F9E}"/>
          </ac:picMkLst>
        </pc:picChg>
        <pc:picChg chg="mod">
          <ac:chgData name="Behague, Sabina" userId="2f9f8379-56ce-455c-81be-d1dc66b28ae7" providerId="ADAL" clId="{8B216C5F-6840-40B9-83F5-2FD0A57F9580}" dt="2023-08-07T13:54:27.848" v="90" actId="1076"/>
          <ac:picMkLst>
            <pc:docMk/>
            <pc:sldMk cId="2129250665" sldId="259"/>
            <ac:picMk id="8" creationId="{62D67329-6754-617F-9F2C-767ED330E2C8}"/>
          </ac:picMkLst>
        </pc:picChg>
      </pc:sldChg>
      <pc:sldChg chg="addSp delSp modSp mod modNotesTx">
        <pc:chgData name="Behague, Sabina" userId="2f9f8379-56ce-455c-81be-d1dc66b28ae7" providerId="ADAL" clId="{8B216C5F-6840-40B9-83F5-2FD0A57F9580}" dt="2023-08-14T13:07:16.275" v="184" actId="692"/>
        <pc:sldMkLst>
          <pc:docMk/>
          <pc:sldMk cId="1195380260" sldId="271"/>
        </pc:sldMkLst>
        <pc:picChg chg="add mod">
          <ac:chgData name="Behague, Sabina" userId="2f9f8379-56ce-455c-81be-d1dc66b28ae7" providerId="ADAL" clId="{8B216C5F-6840-40B9-83F5-2FD0A57F9580}" dt="2023-08-14T13:07:16.275" v="184" actId="692"/>
          <ac:picMkLst>
            <pc:docMk/>
            <pc:sldMk cId="1195380260" sldId="271"/>
            <ac:picMk id="4" creationId="{6E14F634-80C0-DDF7-2DC9-0432A9848221}"/>
          </ac:picMkLst>
        </pc:picChg>
        <pc:picChg chg="del">
          <ac:chgData name="Behague, Sabina" userId="2f9f8379-56ce-455c-81be-d1dc66b28ae7" providerId="ADAL" clId="{8B216C5F-6840-40B9-83F5-2FD0A57F9580}" dt="2023-08-14T13:04:56.907" v="169" actId="478"/>
          <ac:picMkLst>
            <pc:docMk/>
            <pc:sldMk cId="1195380260" sldId="271"/>
            <ac:picMk id="5" creationId="{F1C28EF3-0A6D-0AF3-B491-4912EB5EDCF9}"/>
          </ac:picMkLst>
        </pc:picChg>
      </pc:sldChg>
      <pc:sldChg chg="addSp modSp mod">
        <pc:chgData name="Behague, Sabina" userId="2f9f8379-56ce-455c-81be-d1dc66b28ae7" providerId="ADAL" clId="{8B216C5F-6840-40B9-83F5-2FD0A57F9580}" dt="2023-08-16T15:20:10.901" v="198" actId="20577"/>
        <pc:sldMkLst>
          <pc:docMk/>
          <pc:sldMk cId="3494725696" sldId="277"/>
        </pc:sldMkLst>
        <pc:spChg chg="add mod">
          <ac:chgData name="Behague, Sabina" userId="2f9f8379-56ce-455c-81be-d1dc66b28ae7" providerId="ADAL" clId="{8B216C5F-6840-40B9-83F5-2FD0A57F9580}" dt="2023-08-16T15:20:10.901" v="198" actId="20577"/>
          <ac:spMkLst>
            <pc:docMk/>
            <pc:sldMk cId="3494725696" sldId="277"/>
            <ac:spMk id="3" creationId="{D07EE088-F4C2-44F2-9490-28450BABFCD9}"/>
          </ac:spMkLst>
        </pc:spChg>
      </pc:sldChg>
      <pc:sldChg chg="modSp mod">
        <pc:chgData name="Behague, Sabina" userId="2f9f8379-56ce-455c-81be-d1dc66b28ae7" providerId="ADAL" clId="{8B216C5F-6840-40B9-83F5-2FD0A57F9580}" dt="2023-08-07T16:06:27.892" v="92" actId="20577"/>
        <pc:sldMkLst>
          <pc:docMk/>
          <pc:sldMk cId="173348888" sldId="279"/>
        </pc:sldMkLst>
        <pc:spChg chg="mod">
          <ac:chgData name="Behague, Sabina" userId="2f9f8379-56ce-455c-81be-d1dc66b28ae7" providerId="ADAL" clId="{8B216C5F-6840-40B9-83F5-2FD0A57F9580}" dt="2023-08-07T16:06:27.892" v="92" actId="20577"/>
          <ac:spMkLst>
            <pc:docMk/>
            <pc:sldMk cId="173348888" sldId="279"/>
            <ac:spMk id="2" creationId="{8DF593D2-5D79-3750-BBF5-3C29F3ED6AE6}"/>
          </ac:spMkLst>
        </pc:spChg>
      </pc:sldChg>
      <pc:sldChg chg="modSp mod">
        <pc:chgData name="Behague, Sabina" userId="2f9f8379-56ce-455c-81be-d1dc66b28ae7" providerId="ADAL" clId="{8B216C5F-6840-40B9-83F5-2FD0A57F9580}" dt="2023-08-03T15:55:10.550" v="58" actId="1076"/>
        <pc:sldMkLst>
          <pc:docMk/>
          <pc:sldMk cId="4000391939" sldId="280"/>
        </pc:sldMkLst>
        <pc:spChg chg="mod">
          <ac:chgData name="Behague, Sabina" userId="2f9f8379-56ce-455c-81be-d1dc66b28ae7" providerId="ADAL" clId="{8B216C5F-6840-40B9-83F5-2FD0A57F9580}" dt="2023-08-03T15:52:33.329" v="24" actId="20577"/>
          <ac:spMkLst>
            <pc:docMk/>
            <pc:sldMk cId="4000391939" sldId="280"/>
            <ac:spMk id="2" creationId="{52531351-F3F7-83D8-84D2-E4A4F99B188C}"/>
          </ac:spMkLst>
        </pc:spChg>
        <pc:spChg chg="mod">
          <ac:chgData name="Behague, Sabina" userId="2f9f8379-56ce-455c-81be-d1dc66b28ae7" providerId="ADAL" clId="{8B216C5F-6840-40B9-83F5-2FD0A57F9580}" dt="2023-08-03T15:54:13.751" v="49" actId="1076"/>
          <ac:spMkLst>
            <pc:docMk/>
            <pc:sldMk cId="4000391939" sldId="280"/>
            <ac:spMk id="17" creationId="{6500BBAC-1267-DD95-AF29-3940F0971066}"/>
          </ac:spMkLst>
        </pc:spChg>
        <pc:spChg chg="mod">
          <ac:chgData name="Behague, Sabina" userId="2f9f8379-56ce-455c-81be-d1dc66b28ae7" providerId="ADAL" clId="{8B216C5F-6840-40B9-83F5-2FD0A57F9580}" dt="2023-08-03T15:55:10.550" v="58" actId="1076"/>
          <ac:spMkLst>
            <pc:docMk/>
            <pc:sldMk cId="4000391939" sldId="280"/>
            <ac:spMk id="20" creationId="{B63ABF28-DF26-7DB0-5ACA-5E4EE1231907}"/>
          </ac:spMkLst>
        </pc:spChg>
        <pc:spChg chg="mod">
          <ac:chgData name="Behague, Sabina" userId="2f9f8379-56ce-455c-81be-d1dc66b28ae7" providerId="ADAL" clId="{8B216C5F-6840-40B9-83F5-2FD0A57F9580}" dt="2023-08-03T15:54:38.772" v="52" actId="1076"/>
          <ac:spMkLst>
            <pc:docMk/>
            <pc:sldMk cId="4000391939" sldId="280"/>
            <ac:spMk id="21" creationId="{C68550D8-63EE-66F9-8EBA-0CAE73EEA783}"/>
          </ac:spMkLst>
        </pc:spChg>
        <pc:spChg chg="mod">
          <ac:chgData name="Behague, Sabina" userId="2f9f8379-56ce-455c-81be-d1dc66b28ae7" providerId="ADAL" clId="{8B216C5F-6840-40B9-83F5-2FD0A57F9580}" dt="2023-08-03T15:55:06.823" v="57" actId="1076"/>
          <ac:spMkLst>
            <pc:docMk/>
            <pc:sldMk cId="4000391939" sldId="280"/>
            <ac:spMk id="22" creationId="{E4943DFF-BA91-DCAA-6DB6-FDCDE13A79A8}"/>
          </ac:spMkLst>
        </pc:spChg>
        <pc:spChg chg="mod">
          <ac:chgData name="Behague, Sabina" userId="2f9f8379-56ce-455c-81be-d1dc66b28ae7" providerId="ADAL" clId="{8B216C5F-6840-40B9-83F5-2FD0A57F9580}" dt="2023-08-03T15:54:10.159" v="48" actId="1076"/>
          <ac:spMkLst>
            <pc:docMk/>
            <pc:sldMk cId="4000391939" sldId="280"/>
            <ac:spMk id="25" creationId="{99055BA6-1A3F-57E0-F3A2-30EFD7B10E77}"/>
          </ac:spMkLst>
        </pc:spChg>
        <pc:spChg chg="mod">
          <ac:chgData name="Behague, Sabina" userId="2f9f8379-56ce-455c-81be-d1dc66b28ae7" providerId="ADAL" clId="{8B216C5F-6840-40B9-83F5-2FD0A57F9580}" dt="2023-08-03T15:54:07.721" v="47" actId="1076"/>
          <ac:spMkLst>
            <pc:docMk/>
            <pc:sldMk cId="4000391939" sldId="280"/>
            <ac:spMk id="26" creationId="{BB6BD6E7-5FFE-1353-32CE-5CF26778622A}"/>
          </ac:spMkLst>
        </pc:spChg>
        <pc:spChg chg="mod">
          <ac:chgData name="Behague, Sabina" userId="2f9f8379-56ce-455c-81be-d1dc66b28ae7" providerId="ADAL" clId="{8B216C5F-6840-40B9-83F5-2FD0A57F9580}" dt="2023-08-03T15:54:23.599" v="50" actId="1076"/>
          <ac:spMkLst>
            <pc:docMk/>
            <pc:sldMk cId="4000391939" sldId="280"/>
            <ac:spMk id="27" creationId="{75971A93-747A-A601-B164-3631C429BC5B}"/>
          </ac:spMkLst>
        </pc:spChg>
        <pc:spChg chg="mod">
          <ac:chgData name="Behague, Sabina" userId="2f9f8379-56ce-455c-81be-d1dc66b28ae7" providerId="ADAL" clId="{8B216C5F-6840-40B9-83F5-2FD0A57F9580}" dt="2023-08-03T15:54:46.181" v="53" actId="1076"/>
          <ac:spMkLst>
            <pc:docMk/>
            <pc:sldMk cId="4000391939" sldId="280"/>
            <ac:spMk id="28" creationId="{759EDBC9-9271-B667-C1D4-8A83BBE03A1C}"/>
          </ac:spMkLst>
        </pc:spChg>
        <pc:grpChg chg="mod">
          <ac:chgData name="Behague, Sabina" userId="2f9f8379-56ce-455c-81be-d1dc66b28ae7" providerId="ADAL" clId="{8B216C5F-6840-40B9-83F5-2FD0A57F9580}" dt="2023-08-03T15:53:57.450" v="46" actId="14100"/>
          <ac:grpSpMkLst>
            <pc:docMk/>
            <pc:sldMk cId="4000391939" sldId="280"/>
            <ac:grpSpMk id="4" creationId="{C302640F-5D9F-7871-9F5E-4193DC63ABDF}"/>
          </ac:grpSpMkLst>
        </pc:grpChg>
        <pc:cxnChg chg="mod">
          <ac:chgData name="Behague, Sabina" userId="2f9f8379-56ce-455c-81be-d1dc66b28ae7" providerId="ADAL" clId="{8B216C5F-6840-40B9-83F5-2FD0A57F9580}" dt="2023-08-03T15:54:33.612" v="51" actId="14100"/>
          <ac:cxnSpMkLst>
            <pc:docMk/>
            <pc:sldMk cId="4000391939" sldId="280"/>
            <ac:cxnSpMk id="24" creationId="{2D3938B8-CB40-8412-4701-D7FCB695347F}"/>
          </ac:cxnSpMkLst>
        </pc:cxnChg>
        <pc:cxnChg chg="mod">
          <ac:chgData name="Behague, Sabina" userId="2f9f8379-56ce-455c-81be-d1dc66b28ae7" providerId="ADAL" clId="{8B216C5F-6840-40B9-83F5-2FD0A57F9580}" dt="2023-08-03T15:54:56.554" v="56" actId="14100"/>
          <ac:cxnSpMkLst>
            <pc:docMk/>
            <pc:sldMk cId="4000391939" sldId="280"/>
            <ac:cxnSpMk id="29" creationId="{94C53F96-9291-78D9-AE15-28ECBEB1A68C}"/>
          </ac:cxnSpMkLst>
        </pc:cxnChg>
        <pc:cxnChg chg="mod">
          <ac:chgData name="Behague, Sabina" userId="2f9f8379-56ce-455c-81be-d1dc66b28ae7" providerId="ADAL" clId="{8B216C5F-6840-40B9-83F5-2FD0A57F9580}" dt="2023-08-03T15:54:49.115" v="54" actId="1076"/>
          <ac:cxnSpMkLst>
            <pc:docMk/>
            <pc:sldMk cId="4000391939" sldId="280"/>
            <ac:cxnSpMk id="31" creationId="{D3BB645C-2786-3CFD-ED01-DEEA62AC409F}"/>
          </ac:cxnSpMkLst>
        </pc:cxnChg>
      </pc:sldChg>
      <pc:sldChg chg="modSp mod addCm delCm">
        <pc:chgData name="Behague, Sabina" userId="2f9f8379-56ce-455c-81be-d1dc66b28ae7" providerId="ADAL" clId="{8B216C5F-6840-40B9-83F5-2FD0A57F9580}" dt="2023-08-04T13:02:11.823" v="76" actId="20577"/>
        <pc:sldMkLst>
          <pc:docMk/>
          <pc:sldMk cId="2986301927" sldId="282"/>
        </pc:sldMkLst>
        <pc:spChg chg="mod">
          <ac:chgData name="Behague, Sabina" userId="2f9f8379-56ce-455c-81be-d1dc66b28ae7" providerId="ADAL" clId="{8B216C5F-6840-40B9-83F5-2FD0A57F9580}" dt="2023-08-04T13:02:11.823" v="76" actId="20577"/>
          <ac:spMkLst>
            <pc:docMk/>
            <pc:sldMk cId="2986301927" sldId="282"/>
            <ac:spMk id="3" creationId="{6B00B73B-24DC-C15B-D5BD-4B3C8A73F40F}"/>
          </ac:spMkLst>
        </pc:sp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8B216C5F-6840-40B9-83F5-2FD0A57F9580}" dt="2023-08-04T13:02:04.618" v="60"/>
              <pc2:cmMkLst xmlns:pc2="http://schemas.microsoft.com/office/powerpoint/2019/9/main/command">
                <pc:docMk/>
                <pc:sldMk cId="2986301927" sldId="282"/>
                <pc2:cmMk id="{62CE80A0-B674-4104-A27B-BB1E3909DE7A}"/>
              </pc2:cmMkLst>
            </pc226:cmChg>
          </p:ext>
        </pc:extLst>
      </pc:sldChg>
      <pc:sldChg chg="modSp mod">
        <pc:chgData name="Behague, Sabina" userId="2f9f8379-56ce-455c-81be-d1dc66b28ae7" providerId="ADAL" clId="{8B216C5F-6840-40B9-83F5-2FD0A57F9580}" dt="2023-08-07T16:10:22.329" v="110" actId="20577"/>
        <pc:sldMkLst>
          <pc:docMk/>
          <pc:sldMk cId="3956816681" sldId="285"/>
        </pc:sldMkLst>
        <pc:spChg chg="mod">
          <ac:chgData name="Behague, Sabina" userId="2f9f8379-56ce-455c-81be-d1dc66b28ae7" providerId="ADAL" clId="{8B216C5F-6840-40B9-83F5-2FD0A57F9580}" dt="2023-08-07T16:10:22.329" v="110" actId="20577"/>
          <ac:spMkLst>
            <pc:docMk/>
            <pc:sldMk cId="3956816681" sldId="285"/>
            <ac:spMk id="3" creationId="{2E0B0957-F306-FCFB-C5E7-54A0C62E7656}"/>
          </ac:spMkLst>
        </pc:spChg>
      </pc:sldChg>
      <pc:sldChg chg="modSp mod">
        <pc:chgData name="Behague, Sabina" userId="2f9f8379-56ce-455c-81be-d1dc66b28ae7" providerId="ADAL" clId="{8B216C5F-6840-40B9-83F5-2FD0A57F9580}" dt="2023-08-07T16:11:08.081" v="120" actId="20577"/>
        <pc:sldMkLst>
          <pc:docMk/>
          <pc:sldMk cId="1431932185" sldId="286"/>
        </pc:sldMkLst>
        <pc:spChg chg="mod">
          <ac:chgData name="Behague, Sabina" userId="2f9f8379-56ce-455c-81be-d1dc66b28ae7" providerId="ADAL" clId="{8B216C5F-6840-40B9-83F5-2FD0A57F9580}" dt="2023-08-07T16:11:08.081" v="120" actId="20577"/>
          <ac:spMkLst>
            <pc:docMk/>
            <pc:sldMk cId="1431932185" sldId="286"/>
            <ac:spMk id="3" creationId="{93B14F61-6002-68A5-4BDD-DDCB11EF5553}"/>
          </ac:spMkLst>
        </pc:spChg>
      </pc:sldChg>
      <pc:sldChg chg="modSp mod">
        <pc:chgData name="Behague, Sabina" userId="2f9f8379-56ce-455c-81be-d1dc66b28ae7" providerId="ADAL" clId="{8B216C5F-6840-40B9-83F5-2FD0A57F9580}" dt="2023-08-07T16:29:31.026" v="155" actId="14100"/>
        <pc:sldMkLst>
          <pc:docMk/>
          <pc:sldMk cId="1732405124" sldId="288"/>
        </pc:sldMkLst>
        <pc:spChg chg="mod">
          <ac:chgData name="Behague, Sabina" userId="2f9f8379-56ce-455c-81be-d1dc66b28ae7" providerId="ADAL" clId="{8B216C5F-6840-40B9-83F5-2FD0A57F9580}" dt="2023-08-07T16:29:31.026" v="155" actId="14100"/>
          <ac:spMkLst>
            <pc:docMk/>
            <pc:sldMk cId="1732405124" sldId="288"/>
            <ac:spMk id="2" creationId="{287DF13E-E02C-62F1-81B1-4F3E0BEC38B5}"/>
          </ac:spMkLst>
        </pc:spChg>
        <pc:graphicFrameChg chg="modGraphic">
          <ac:chgData name="Behague, Sabina" userId="2f9f8379-56ce-455c-81be-d1dc66b28ae7" providerId="ADAL" clId="{8B216C5F-6840-40B9-83F5-2FD0A57F9580}" dt="2023-08-04T16:50:37.996" v="79"/>
          <ac:graphicFrameMkLst>
            <pc:docMk/>
            <pc:sldMk cId="1732405124" sldId="288"/>
            <ac:graphicFrameMk id="4" creationId="{B8E54635-F48F-14ED-FB8D-7CAAB9A53088}"/>
          </ac:graphicFrameMkLst>
        </pc:graphicFrameChg>
      </pc:sldChg>
      <pc:sldChg chg="modSp mod">
        <pc:chgData name="Behague, Sabina" userId="2f9f8379-56ce-455c-81be-d1dc66b28ae7" providerId="ADAL" clId="{8B216C5F-6840-40B9-83F5-2FD0A57F9580}" dt="2023-08-07T16:11:48.945" v="130" actId="20577"/>
        <pc:sldMkLst>
          <pc:docMk/>
          <pc:sldMk cId="3640620457" sldId="289"/>
        </pc:sldMkLst>
        <pc:spChg chg="mod">
          <ac:chgData name="Behague, Sabina" userId="2f9f8379-56ce-455c-81be-d1dc66b28ae7" providerId="ADAL" clId="{8B216C5F-6840-40B9-83F5-2FD0A57F9580}" dt="2023-08-07T16:11:48.945" v="130" actId="20577"/>
          <ac:spMkLst>
            <pc:docMk/>
            <pc:sldMk cId="3640620457" sldId="289"/>
            <ac:spMk id="3" creationId="{B736925A-6F22-FD95-1AA4-D62BB4A2901E}"/>
          </ac:spMkLst>
        </pc:spChg>
      </pc:sldChg>
      <pc:sldChg chg="modSp mod">
        <pc:chgData name="Behague, Sabina" userId="2f9f8379-56ce-455c-81be-d1dc66b28ae7" providerId="ADAL" clId="{8B216C5F-6840-40B9-83F5-2FD0A57F9580}" dt="2023-08-07T16:22:31.990" v="134" actId="6549"/>
        <pc:sldMkLst>
          <pc:docMk/>
          <pc:sldMk cId="874232848" sldId="290"/>
        </pc:sldMkLst>
        <pc:spChg chg="mod">
          <ac:chgData name="Behague, Sabina" userId="2f9f8379-56ce-455c-81be-d1dc66b28ae7" providerId="ADAL" clId="{8B216C5F-6840-40B9-83F5-2FD0A57F9580}" dt="2023-08-07T16:22:31.990" v="134" actId="6549"/>
          <ac:spMkLst>
            <pc:docMk/>
            <pc:sldMk cId="874232848" sldId="290"/>
            <ac:spMk id="3" creationId="{E0E3203E-748C-0104-7619-DF030D91D1E6}"/>
          </ac:spMkLst>
        </pc:spChg>
      </pc:sldChg>
      <pc:sldChg chg="modSp mod">
        <pc:chgData name="Behague, Sabina" userId="2f9f8379-56ce-455c-81be-d1dc66b28ae7" providerId="ADAL" clId="{8B216C5F-6840-40B9-83F5-2FD0A57F9580}" dt="2023-08-07T16:24:59.865" v="137" actId="20577"/>
        <pc:sldMkLst>
          <pc:docMk/>
          <pc:sldMk cId="1369644664" sldId="291"/>
        </pc:sldMkLst>
        <pc:spChg chg="mod">
          <ac:chgData name="Behague, Sabina" userId="2f9f8379-56ce-455c-81be-d1dc66b28ae7" providerId="ADAL" clId="{8B216C5F-6840-40B9-83F5-2FD0A57F9580}" dt="2023-08-07T16:24:59.865" v="137" actId="20577"/>
          <ac:spMkLst>
            <pc:docMk/>
            <pc:sldMk cId="1369644664" sldId="291"/>
            <ac:spMk id="3" creationId="{B6406D6D-B524-FBB2-66EE-F2BC21C856B6}"/>
          </ac:spMkLst>
        </pc:spChg>
      </pc:sldChg>
      <pc:sldChg chg="modSp mod">
        <pc:chgData name="Behague, Sabina" userId="2f9f8379-56ce-455c-81be-d1dc66b28ae7" providerId="ADAL" clId="{8B216C5F-6840-40B9-83F5-2FD0A57F9580}" dt="2023-08-07T16:28:19.235" v="151" actId="14100"/>
        <pc:sldMkLst>
          <pc:docMk/>
          <pc:sldMk cId="3943882673" sldId="292"/>
        </pc:sldMkLst>
        <pc:spChg chg="mod">
          <ac:chgData name="Behague, Sabina" userId="2f9f8379-56ce-455c-81be-d1dc66b28ae7" providerId="ADAL" clId="{8B216C5F-6840-40B9-83F5-2FD0A57F9580}" dt="2023-08-07T16:25:22.337" v="138" actId="255"/>
          <ac:spMkLst>
            <pc:docMk/>
            <pc:sldMk cId="3943882673" sldId="292"/>
            <ac:spMk id="2" creationId="{F90995CC-95AC-2981-B9B1-55934ACA75FF}"/>
          </ac:spMkLst>
        </pc:spChg>
        <pc:spChg chg="mod">
          <ac:chgData name="Behague, Sabina" userId="2f9f8379-56ce-455c-81be-d1dc66b28ae7" providerId="ADAL" clId="{8B216C5F-6840-40B9-83F5-2FD0A57F9580}" dt="2023-08-07T16:28:19.235" v="151" actId="14100"/>
          <ac:spMkLst>
            <pc:docMk/>
            <pc:sldMk cId="3943882673" sldId="292"/>
            <ac:spMk id="3" creationId="{3BCB2668-E37A-C4F9-AE38-0AC9F9D91BDC}"/>
          </ac:spMkLst>
        </pc:spChg>
      </pc:sldChg>
      <pc:sldChg chg="modSp mod">
        <pc:chgData name="Behague, Sabina" userId="2f9f8379-56ce-455c-81be-d1dc66b28ae7" providerId="ADAL" clId="{8B216C5F-6840-40B9-83F5-2FD0A57F9580}" dt="2023-08-07T16:29:12.473" v="154" actId="255"/>
        <pc:sldMkLst>
          <pc:docMk/>
          <pc:sldMk cId="1895893374" sldId="293"/>
        </pc:sldMkLst>
        <pc:spChg chg="mod">
          <ac:chgData name="Behague, Sabina" userId="2f9f8379-56ce-455c-81be-d1dc66b28ae7" providerId="ADAL" clId="{8B216C5F-6840-40B9-83F5-2FD0A57F9580}" dt="2023-08-07T16:29:12.473" v="154" actId="255"/>
          <ac:spMkLst>
            <pc:docMk/>
            <pc:sldMk cId="1895893374" sldId="293"/>
            <ac:spMk id="3" creationId="{9D9DDFA5-7114-760B-78CA-7B74EA179AD5}"/>
          </ac:spMkLst>
        </pc:spChg>
      </pc:sldChg>
      <pc:sldMasterChg chg="modSldLayout">
        <pc:chgData name="Behague, Sabina" userId="2f9f8379-56ce-455c-81be-d1dc66b28ae7" providerId="ADAL" clId="{8B216C5F-6840-40B9-83F5-2FD0A57F9580}" dt="2023-08-14T13:04:41.373" v="168" actId="478"/>
        <pc:sldMasterMkLst>
          <pc:docMk/>
          <pc:sldMasterMk cId="1289547953" sldId="2147483696"/>
        </pc:sldMasterMkLst>
        <pc:sldLayoutChg chg="delSp mod">
          <pc:chgData name="Behague, Sabina" userId="2f9f8379-56ce-455c-81be-d1dc66b28ae7" providerId="ADAL" clId="{8B216C5F-6840-40B9-83F5-2FD0A57F9580}" dt="2023-08-14T13:04:41.373" v="168" actId="478"/>
          <pc:sldLayoutMkLst>
            <pc:docMk/>
            <pc:sldMasterMk cId="1289547953" sldId="2147483696"/>
            <pc:sldLayoutMk cId="1833386988" sldId="2147483699"/>
          </pc:sldLayoutMkLst>
          <pc:spChg chg="del">
            <ac:chgData name="Behague, Sabina" userId="2f9f8379-56ce-455c-81be-d1dc66b28ae7" providerId="ADAL" clId="{8B216C5F-6840-40B9-83F5-2FD0A57F9580}" dt="2023-08-14T13:04:41.373" v="168" actId="478"/>
            <ac:spMkLst>
              <pc:docMk/>
              <pc:sldMasterMk cId="1289547953" sldId="2147483696"/>
              <pc:sldLayoutMk cId="1833386988" sldId="2147483699"/>
              <ac:spMk id="8" creationId="{E3DF2561-3405-BB3C-5F51-3EE6263FA5CB}"/>
            </ac:spMkLst>
          </pc:spChg>
        </pc:sldLayoutChg>
      </pc:sldMasterChg>
    </pc:docChg>
  </pc:docChgLst>
  <pc:docChgLst>
    <pc:chgData name="Sabina Behague" userId="2f9f8379-56ce-455c-81be-d1dc66b28ae7" providerId="ADAL" clId="{8B216C5F-6840-40B9-83F5-2FD0A57F9580}"/>
    <pc:docChg chg="modSld">
      <pc:chgData name="Sabina Behague" userId="2f9f8379-56ce-455c-81be-d1dc66b28ae7" providerId="ADAL" clId="{8B216C5F-6840-40B9-83F5-2FD0A57F9580}" dt="2023-08-16T15:24:16.375" v="0" actId="20577"/>
      <pc:docMkLst>
        <pc:docMk/>
      </pc:docMkLst>
      <pc:sldChg chg="modSp mod">
        <pc:chgData name="Sabina Behague" userId="2f9f8379-56ce-455c-81be-d1dc66b28ae7" providerId="ADAL" clId="{8B216C5F-6840-40B9-83F5-2FD0A57F9580}" dt="2023-08-16T15:24:16.375" v="0" actId="20577"/>
        <pc:sldMkLst>
          <pc:docMk/>
          <pc:sldMk cId="173348888" sldId="279"/>
        </pc:sldMkLst>
        <pc:spChg chg="mod">
          <ac:chgData name="Sabina Behague" userId="2f9f8379-56ce-455c-81be-d1dc66b28ae7" providerId="ADAL" clId="{8B216C5F-6840-40B9-83F5-2FD0A57F9580}" dt="2023-08-16T15:24:16.375" v="0" actId="20577"/>
          <ac:spMkLst>
            <pc:docMk/>
            <pc:sldMk cId="173348888" sldId="279"/>
            <ac:spMk id="3" creationId="{22E0D8DD-07B4-B838-D21D-B59784903066}"/>
          </ac:spMkLst>
        </pc:spChg>
      </pc:sldChg>
    </pc:docChg>
  </pc:docChgLst>
  <pc:docChgLst>
    <pc:chgData name="Behague, Sabina" userId="2f9f8379-56ce-455c-81be-d1dc66b28ae7" providerId="ADAL" clId="{002FBD01-0E24-4C48-9619-0CF3F2F0D2A3}"/>
    <pc:docChg chg="custSel modSld">
      <pc:chgData name="Behague, Sabina" userId="2f9f8379-56ce-455c-81be-d1dc66b28ae7" providerId="ADAL" clId="{002FBD01-0E24-4C48-9619-0CF3F2F0D2A3}" dt="2023-10-28T13:31:20.232" v="5" actId="14100"/>
      <pc:docMkLst>
        <pc:docMk/>
      </pc:docMkLst>
      <pc:sldChg chg="modSp mod">
        <pc:chgData name="Behague, Sabina" userId="2f9f8379-56ce-455c-81be-d1dc66b28ae7" providerId="ADAL" clId="{002FBD01-0E24-4C48-9619-0CF3F2F0D2A3}" dt="2023-10-28T13:31:20.232" v="5" actId="14100"/>
        <pc:sldMkLst>
          <pc:docMk/>
          <pc:sldMk cId="3943882673" sldId="292"/>
        </pc:sldMkLst>
        <pc:spChg chg="mod">
          <ac:chgData name="Behague, Sabina" userId="2f9f8379-56ce-455c-81be-d1dc66b28ae7" providerId="ADAL" clId="{002FBD01-0E24-4C48-9619-0CF3F2F0D2A3}" dt="2023-10-28T13:30:49.445" v="0" actId="14100"/>
          <ac:spMkLst>
            <pc:docMk/>
            <pc:sldMk cId="3943882673" sldId="292"/>
            <ac:spMk id="2" creationId="{F90995CC-95AC-2981-B9B1-55934ACA75FF}"/>
          </ac:spMkLst>
        </pc:spChg>
        <pc:spChg chg="mod">
          <ac:chgData name="Behague, Sabina" userId="2f9f8379-56ce-455c-81be-d1dc66b28ae7" providerId="ADAL" clId="{002FBD01-0E24-4C48-9619-0CF3F2F0D2A3}" dt="2023-10-28T13:31:20.232" v="5" actId="14100"/>
          <ac:spMkLst>
            <pc:docMk/>
            <pc:sldMk cId="3943882673" sldId="292"/>
            <ac:spMk id="3" creationId="{3BCB2668-E37A-C4F9-AE38-0AC9F9D91BDC}"/>
          </ac:spMkLst>
        </pc:spChg>
      </pc:sldChg>
    </pc:docChg>
  </pc:docChgLst>
  <pc:docChgLst>
    <pc:chgData name="Behague, Sabina" userId="2f9f8379-56ce-455c-81be-d1dc66b28ae7" providerId="ADAL" clId="{026D3D0B-C907-45CD-AE80-1613D591B992}"/>
    <pc:docChg chg="custSel modSld">
      <pc:chgData name="Behague, Sabina" userId="2f9f8379-56ce-455c-81be-d1dc66b28ae7" providerId="ADAL" clId="{026D3D0B-C907-45CD-AE80-1613D591B992}" dt="2023-10-08T18:38:49.773" v="39" actId="1076"/>
      <pc:docMkLst>
        <pc:docMk/>
      </pc:docMkLst>
      <pc:sldChg chg="addSp delSp modSp mod">
        <pc:chgData name="Behague, Sabina" userId="2f9f8379-56ce-455c-81be-d1dc66b28ae7" providerId="ADAL" clId="{026D3D0B-C907-45CD-AE80-1613D591B992}" dt="2023-10-08T18:38:49.773" v="39" actId="1076"/>
        <pc:sldMkLst>
          <pc:docMk/>
          <pc:sldMk cId="1195380260" sldId="271"/>
        </pc:sldMkLst>
        <pc:spChg chg="mod">
          <ac:chgData name="Behague, Sabina" userId="2f9f8379-56ce-455c-81be-d1dc66b28ae7" providerId="ADAL" clId="{026D3D0B-C907-45CD-AE80-1613D591B992}" dt="2023-10-08T18:38:43.531" v="38" actId="1076"/>
          <ac:spMkLst>
            <pc:docMk/>
            <pc:sldMk cId="1195380260" sldId="271"/>
            <ac:spMk id="11" creationId="{00000000-0000-0000-0000-000000000000}"/>
          </ac:spMkLst>
        </pc:spChg>
        <pc:spChg chg="del">
          <ac:chgData name="Behague, Sabina" userId="2f9f8379-56ce-455c-81be-d1dc66b28ae7" providerId="ADAL" clId="{026D3D0B-C907-45CD-AE80-1613D591B992}" dt="2023-10-08T18:32:47.082" v="0" actId="478"/>
          <ac:spMkLst>
            <pc:docMk/>
            <pc:sldMk cId="1195380260" sldId="271"/>
            <ac:spMk id="14" creationId="{CC143921-31F4-5BD4-F2FF-9BF243276103}"/>
          </ac:spMkLst>
        </pc:spChg>
        <pc:spChg chg="mod">
          <ac:chgData name="Behague, Sabina" userId="2f9f8379-56ce-455c-81be-d1dc66b28ae7" providerId="ADAL" clId="{026D3D0B-C907-45CD-AE80-1613D591B992}" dt="2023-10-08T18:38:32.859" v="34" actId="1076"/>
          <ac:spMkLst>
            <pc:docMk/>
            <pc:sldMk cId="1195380260" sldId="271"/>
            <ac:spMk id="15" creationId="{00000000-0000-0000-0000-000000000000}"/>
          </ac:spMkLst>
        </pc:spChg>
        <pc:spChg chg="mod">
          <ac:chgData name="Behague, Sabina" userId="2f9f8379-56ce-455c-81be-d1dc66b28ae7" providerId="ADAL" clId="{026D3D0B-C907-45CD-AE80-1613D591B992}" dt="2023-10-08T18:38:12.151" v="29" actId="1076"/>
          <ac:spMkLst>
            <pc:docMk/>
            <pc:sldMk cId="1195380260" sldId="271"/>
            <ac:spMk id="16" creationId="{00000000-0000-0000-0000-000000000000}"/>
          </ac:spMkLst>
        </pc:spChg>
        <pc:spChg chg="mod">
          <ac:chgData name="Behague, Sabina" userId="2f9f8379-56ce-455c-81be-d1dc66b28ae7" providerId="ADAL" clId="{026D3D0B-C907-45CD-AE80-1613D591B992}" dt="2023-10-08T18:38:14.672" v="30" actId="1076"/>
          <ac:spMkLst>
            <pc:docMk/>
            <pc:sldMk cId="1195380260" sldId="271"/>
            <ac:spMk id="17" creationId="{044F7747-F4DF-D4DB-1C9F-FFA90FAEFB42}"/>
          </ac:spMkLst>
        </pc:spChg>
        <pc:grpChg chg="add mod">
          <ac:chgData name="Behague, Sabina" userId="2f9f8379-56ce-455c-81be-d1dc66b28ae7" providerId="ADAL" clId="{026D3D0B-C907-45CD-AE80-1613D591B992}" dt="2023-10-08T18:34:32.052" v="16" actId="1076"/>
          <ac:grpSpMkLst>
            <pc:docMk/>
            <pc:sldMk cId="1195380260" sldId="271"/>
            <ac:grpSpMk id="20" creationId="{2EEA1104-2D48-6E9C-A066-F628A47420B8}"/>
          </ac:grpSpMkLst>
        </pc:grpChg>
        <pc:grpChg chg="add mod">
          <ac:chgData name="Behague, Sabina" userId="2f9f8379-56ce-455c-81be-d1dc66b28ae7" providerId="ADAL" clId="{026D3D0B-C907-45CD-AE80-1613D591B992}" dt="2023-10-08T18:38:29.788" v="33" actId="1076"/>
          <ac:grpSpMkLst>
            <pc:docMk/>
            <pc:sldMk cId="1195380260" sldId="271"/>
            <ac:grpSpMk id="25" creationId="{95F76070-D39F-2B0E-780A-F0917FFAA970}"/>
          </ac:grpSpMkLst>
        </pc:grpChg>
        <pc:picChg chg="add mod">
          <ac:chgData name="Behague, Sabina" userId="2f9f8379-56ce-455c-81be-d1dc66b28ae7" providerId="ADAL" clId="{026D3D0B-C907-45CD-AE80-1613D591B992}" dt="2023-10-08T18:34:53.060" v="18" actId="692"/>
          <ac:picMkLst>
            <pc:docMk/>
            <pc:sldMk cId="1195380260" sldId="271"/>
            <ac:picMk id="5" creationId="{9EEDA243-FFBF-3CCA-31DC-1D28F9692A02}"/>
          </ac:picMkLst>
        </pc:picChg>
        <pc:picChg chg="mod">
          <ac:chgData name="Behague, Sabina" userId="2f9f8379-56ce-455c-81be-d1dc66b28ae7" providerId="ADAL" clId="{026D3D0B-C907-45CD-AE80-1613D591B992}" dt="2023-10-08T18:38:49.773" v="39" actId="1076"/>
          <ac:picMkLst>
            <pc:docMk/>
            <pc:sldMk cId="1195380260" sldId="271"/>
            <ac:picMk id="8" creationId="{00000000-0000-0000-0000-000000000000}"/>
          </ac:picMkLst>
        </pc:picChg>
        <pc:picChg chg="mod">
          <ac:chgData name="Behague, Sabina" userId="2f9f8379-56ce-455c-81be-d1dc66b28ae7" providerId="ADAL" clId="{026D3D0B-C907-45CD-AE80-1613D591B992}" dt="2023-10-08T18:38:34.647" v="35" actId="1076"/>
          <ac:picMkLst>
            <pc:docMk/>
            <pc:sldMk cId="1195380260" sldId="271"/>
            <ac:picMk id="9" creationId="{00000000-0000-0000-0000-000000000000}"/>
          </ac:picMkLst>
        </pc:picChg>
        <pc:picChg chg="mod">
          <ac:chgData name="Behague, Sabina" userId="2f9f8379-56ce-455c-81be-d1dc66b28ae7" providerId="ADAL" clId="{026D3D0B-C907-45CD-AE80-1613D591B992}" dt="2023-10-08T18:38:08.071" v="28" actId="1076"/>
          <ac:picMkLst>
            <pc:docMk/>
            <pc:sldMk cId="1195380260" sldId="271"/>
            <ac:picMk id="18" creationId="{61F1DE38-BDF4-4B55-B6E2-FF953E20D053}"/>
          </ac:picMkLst>
        </pc:picChg>
        <pc:picChg chg="add mod">
          <ac:chgData name="Behague, Sabina" userId="2f9f8379-56ce-455c-81be-d1dc66b28ae7" providerId="ADAL" clId="{026D3D0B-C907-45CD-AE80-1613D591B992}" dt="2023-10-08T18:34:53.060" v="18" actId="692"/>
          <ac:picMkLst>
            <pc:docMk/>
            <pc:sldMk cId="1195380260" sldId="271"/>
            <ac:picMk id="19" creationId="{AF71249F-B111-5714-BA7C-0796539FD67D}"/>
          </ac:picMkLst>
        </pc:picChg>
        <pc:picChg chg="add mod">
          <ac:chgData name="Behague, Sabina" userId="2f9f8379-56ce-455c-81be-d1dc66b28ae7" providerId="ADAL" clId="{026D3D0B-C907-45CD-AE80-1613D591B992}" dt="2023-10-08T18:38:26.749" v="32" actId="164"/>
          <ac:picMkLst>
            <pc:docMk/>
            <pc:sldMk cId="1195380260" sldId="271"/>
            <ac:picMk id="22" creationId="{D581F567-27CA-E1DD-75E2-800A77407E3F}"/>
          </ac:picMkLst>
        </pc:picChg>
        <pc:picChg chg="add mod">
          <ac:chgData name="Behague, Sabina" userId="2f9f8379-56ce-455c-81be-d1dc66b28ae7" providerId="ADAL" clId="{026D3D0B-C907-45CD-AE80-1613D591B992}" dt="2023-10-08T18:38:26.749" v="32" actId="164"/>
          <ac:picMkLst>
            <pc:docMk/>
            <pc:sldMk cId="1195380260" sldId="271"/>
            <ac:picMk id="24" creationId="{E1CFB07A-5A51-C34F-AD6C-877FB9B1050B}"/>
          </ac:picMkLst>
        </pc:picChg>
      </pc:sldChg>
    </pc:docChg>
  </pc:docChgLst>
  <pc:docChgLst>
    <pc:chgData name="Sarah Balian" userId="b3b060d9-4d34-479b-ad68-688eaebf93c5" providerId="ADAL" clId="{4C68E28A-7EAB-453E-B7AE-EF047DF12F18}"/>
    <pc:docChg chg="undo custSel addSld delSld modSld sldOrd addMainMaster modMainMaster">
      <pc:chgData name="Sarah Balian" userId="b3b060d9-4d34-479b-ad68-688eaebf93c5" providerId="ADAL" clId="{4C68E28A-7EAB-453E-B7AE-EF047DF12F18}" dt="2023-07-05T21:27:47.787" v="2564" actId="47"/>
      <pc:docMkLst>
        <pc:docMk/>
      </pc:docMkLst>
      <pc:sldChg chg="modSp del">
        <pc:chgData name="Sarah Balian" userId="b3b060d9-4d34-479b-ad68-688eaebf93c5" providerId="ADAL" clId="{4C68E28A-7EAB-453E-B7AE-EF047DF12F18}" dt="2023-07-05T20:22:35.888" v="300" actId="47"/>
        <pc:sldMkLst>
          <pc:docMk/>
          <pc:sldMk cId="364172602" sldId="258"/>
        </pc:sldMkLst>
        <pc:spChg chg="mod">
          <ac:chgData name="Sarah Balian" userId="b3b060d9-4d34-479b-ad68-688eaebf93c5" providerId="ADAL" clId="{4C68E28A-7EAB-453E-B7AE-EF047DF12F18}" dt="2023-07-05T20:20:54.814" v="259"/>
          <ac:spMkLst>
            <pc:docMk/>
            <pc:sldMk cId="364172602" sldId="258"/>
            <ac:spMk id="2" creationId="{00000000-0000-0000-0000-000000000000}"/>
          </ac:spMkLst>
        </pc:spChg>
        <pc:spChg chg="mod">
          <ac:chgData name="Sarah Balian" userId="b3b060d9-4d34-479b-ad68-688eaebf93c5" providerId="ADAL" clId="{4C68E28A-7EAB-453E-B7AE-EF047DF12F18}" dt="2023-07-05T20:20:54.814" v="259"/>
          <ac:spMkLst>
            <pc:docMk/>
            <pc:sldMk cId="364172602" sldId="258"/>
            <ac:spMk id="3" creationId="{00000000-0000-0000-0000-000000000000}"/>
          </ac:spMkLst>
        </pc:spChg>
      </pc:sldChg>
      <pc:sldChg chg="addSp delSp modSp mod delCm">
        <pc:chgData name="Sarah Balian" userId="b3b060d9-4d34-479b-ad68-688eaebf93c5" providerId="ADAL" clId="{4C68E28A-7EAB-453E-B7AE-EF047DF12F18}" dt="2023-07-05T20:18:44.828" v="165" actId="1076"/>
        <pc:sldMkLst>
          <pc:docMk/>
          <pc:sldMk cId="2129250665" sldId="259"/>
        </pc:sldMkLst>
        <pc:spChg chg="mod">
          <ac:chgData name="Sarah Balian" userId="b3b060d9-4d34-479b-ad68-688eaebf93c5" providerId="ADAL" clId="{4C68E28A-7EAB-453E-B7AE-EF047DF12F18}" dt="2023-07-05T20:17:15.106" v="141" actId="1076"/>
          <ac:spMkLst>
            <pc:docMk/>
            <pc:sldMk cId="2129250665" sldId="259"/>
            <ac:spMk id="4" creationId="{00000000-0000-0000-0000-000000000000}"/>
          </ac:spMkLst>
        </pc:spChg>
        <pc:picChg chg="add mod">
          <ac:chgData name="Sarah Balian" userId="b3b060d9-4d34-479b-ad68-688eaebf93c5" providerId="ADAL" clId="{4C68E28A-7EAB-453E-B7AE-EF047DF12F18}" dt="2023-07-05T20:17:19.009" v="143" actId="1076"/>
          <ac:picMkLst>
            <pc:docMk/>
            <pc:sldMk cId="2129250665" sldId="259"/>
            <ac:picMk id="2" creationId="{D8C1B6F9-3B86-0CAF-85DB-B6711691637B}"/>
          </ac:picMkLst>
        </pc:picChg>
        <pc:picChg chg="del">
          <ac:chgData name="Sarah Balian" userId="b3b060d9-4d34-479b-ad68-688eaebf93c5" providerId="ADAL" clId="{4C68E28A-7EAB-453E-B7AE-EF047DF12F18}" dt="2023-07-05T20:15:09.567" v="81" actId="478"/>
          <ac:picMkLst>
            <pc:docMk/>
            <pc:sldMk cId="2129250665" sldId="259"/>
            <ac:picMk id="3" creationId="{883CA127-4DC1-AC19-FF29-CE85DD60BF47}"/>
          </ac:picMkLst>
        </pc:picChg>
        <pc:picChg chg="add mod">
          <ac:chgData name="Sarah Balian" userId="b3b060d9-4d34-479b-ad68-688eaebf93c5" providerId="ADAL" clId="{4C68E28A-7EAB-453E-B7AE-EF047DF12F18}" dt="2023-07-05T20:18:19.459" v="160" actId="1076"/>
          <ac:picMkLst>
            <pc:docMk/>
            <pc:sldMk cId="2129250665" sldId="259"/>
            <ac:picMk id="5" creationId="{A3072928-52AC-A248-37ED-9C9ECC093EEB}"/>
          </ac:picMkLst>
        </pc:picChg>
        <pc:picChg chg="del">
          <ac:chgData name="Sarah Balian" userId="b3b060d9-4d34-479b-ad68-688eaebf93c5" providerId="ADAL" clId="{4C68E28A-7EAB-453E-B7AE-EF047DF12F18}" dt="2023-07-05T20:15:16.274" v="83" actId="478"/>
          <ac:picMkLst>
            <pc:docMk/>
            <pc:sldMk cId="2129250665" sldId="259"/>
            <ac:picMk id="6" creationId="{F8289BCD-AB8E-5B01-997F-0CBAD1DDD8C6}"/>
          </ac:picMkLst>
        </pc:picChg>
        <pc:picChg chg="add mod">
          <ac:chgData name="Sarah Balian" userId="b3b060d9-4d34-479b-ad68-688eaebf93c5" providerId="ADAL" clId="{4C68E28A-7EAB-453E-B7AE-EF047DF12F18}" dt="2023-07-05T20:18:17.787" v="159" actId="1076"/>
          <ac:picMkLst>
            <pc:docMk/>
            <pc:sldMk cId="2129250665" sldId="259"/>
            <ac:picMk id="7" creationId="{F54336F5-DB98-C0E4-B222-3B6555745F9E}"/>
          </ac:picMkLst>
        </pc:picChg>
        <pc:picChg chg="add mod">
          <ac:chgData name="Sarah Balian" userId="b3b060d9-4d34-479b-ad68-688eaebf93c5" providerId="ADAL" clId="{4C68E28A-7EAB-453E-B7AE-EF047DF12F18}" dt="2023-07-05T20:18:44.828" v="165" actId="1076"/>
          <ac:picMkLst>
            <pc:docMk/>
            <pc:sldMk cId="2129250665" sldId="259"/>
            <ac:picMk id="8" creationId="{62D67329-6754-617F-9F2C-767ED330E2C8}"/>
          </ac:picMkLst>
        </pc:picChg>
        <pc:picChg chg="del">
          <ac:chgData name="Sarah Balian" userId="b3b060d9-4d34-479b-ad68-688eaebf93c5" providerId="ADAL" clId="{4C68E28A-7EAB-453E-B7AE-EF047DF12F18}" dt="2023-07-05T20:15:17.238" v="84" actId="478"/>
          <ac:picMkLst>
            <pc:docMk/>
            <pc:sldMk cId="2129250665" sldId="259"/>
            <ac:picMk id="12" creationId="{383AF5C8-B680-FCD4-BC1D-69F68B49BC02}"/>
          </ac:picMkLst>
        </pc:picChg>
        <pc:picChg chg="del">
          <ac:chgData name="Sarah Balian" userId="b3b060d9-4d34-479b-ad68-688eaebf93c5" providerId="ADAL" clId="{4C68E28A-7EAB-453E-B7AE-EF047DF12F18}" dt="2023-07-05T20:15:18.026" v="85" actId="478"/>
          <ac:picMkLst>
            <pc:docMk/>
            <pc:sldMk cId="2129250665" sldId="259"/>
            <ac:picMk id="14" creationId="{4A35269B-B23B-0CED-A966-1C53BE1968C0}"/>
          </ac:picMkLst>
        </pc:picChg>
        <pc:picChg chg="del">
          <ac:chgData name="Sarah Balian" userId="b3b060d9-4d34-479b-ad68-688eaebf93c5" providerId="ADAL" clId="{4C68E28A-7EAB-453E-B7AE-EF047DF12F18}" dt="2023-07-05T20:15:15.276" v="82" actId="478"/>
          <ac:picMkLst>
            <pc:docMk/>
            <pc:sldMk cId="2129250665" sldId="259"/>
            <ac:picMk id="18" creationId="{CC09AE8F-488B-D056-74FB-C68E84A34019}"/>
          </ac:picMkLst>
        </pc:pic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4C68E28A-7EAB-453E-B7AE-EF047DF12F18}" dt="2023-07-05T20:15:07.602" v="80"/>
              <pc2:cmMkLst xmlns:pc2="http://schemas.microsoft.com/office/powerpoint/2019/9/main/command">
                <pc:docMk/>
                <pc:sldMk cId="2129250665" sldId="259"/>
                <pc2:cmMk id="{A077F415-094A-6448-B1E6-041FAD85281A}"/>
              </pc2:cmMkLst>
            </pc226:cmChg>
          </p:ext>
        </pc:extLst>
      </pc:sldChg>
      <pc:sldChg chg="modSp del delCm">
        <pc:chgData name="Sarah Balian" userId="b3b060d9-4d34-479b-ad68-688eaebf93c5" providerId="ADAL" clId="{4C68E28A-7EAB-453E-B7AE-EF047DF12F18}" dt="2023-07-05T20:31:14.924" v="546" actId="47"/>
        <pc:sldMkLst>
          <pc:docMk/>
          <pc:sldMk cId="1443189657" sldId="260"/>
        </pc:sldMkLst>
        <pc:spChg chg="mod">
          <ac:chgData name="Sarah Balian" userId="b3b060d9-4d34-479b-ad68-688eaebf93c5" providerId="ADAL" clId="{4C68E28A-7EAB-453E-B7AE-EF047DF12F18}" dt="2023-07-05T20:25:01.087" v="346"/>
          <ac:spMkLst>
            <pc:docMk/>
            <pc:sldMk cId="1443189657" sldId="260"/>
            <ac:spMk id="2" creationId="{00000000-0000-0000-0000-000000000000}"/>
          </ac:spMkLst>
        </pc:spChg>
        <pc:spChg chg="mod">
          <ac:chgData name="Sarah Balian" userId="b3b060d9-4d34-479b-ad68-688eaebf93c5" providerId="ADAL" clId="{4C68E28A-7EAB-453E-B7AE-EF047DF12F18}" dt="2023-07-05T20:25:01.087" v="346"/>
          <ac:spMkLst>
            <pc:docMk/>
            <pc:sldMk cId="1443189657" sldId="260"/>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4C68E28A-7EAB-453E-B7AE-EF047DF12F18}" dt="2023-07-05T20:22:38.931" v="301"/>
              <pc2:cmMkLst xmlns:pc2="http://schemas.microsoft.com/office/powerpoint/2019/9/main/command">
                <pc:docMk/>
                <pc:sldMk cId="1443189657" sldId="260"/>
                <pc2:cmMk id="{FD55A6F3-516E-184A-B7B4-BB692E4205F8}"/>
              </pc2:cmMkLst>
            </pc226:cmChg>
          </p:ext>
        </pc:extLst>
      </pc:sldChg>
      <pc:sldChg chg="modSp del delCm">
        <pc:chgData name="Sarah Balian" userId="b3b060d9-4d34-479b-ad68-688eaebf93c5" providerId="ADAL" clId="{4C68E28A-7EAB-453E-B7AE-EF047DF12F18}" dt="2023-07-05T20:33:44.338" v="681" actId="47"/>
        <pc:sldMkLst>
          <pc:docMk/>
          <pc:sldMk cId="2568893435" sldId="261"/>
        </pc:sldMkLst>
        <pc:spChg chg="mod">
          <ac:chgData name="Sarah Balian" userId="b3b060d9-4d34-479b-ad68-688eaebf93c5" providerId="ADAL" clId="{4C68E28A-7EAB-453E-B7AE-EF047DF12F18}" dt="2023-07-05T20:25:01.087" v="346"/>
          <ac:spMkLst>
            <pc:docMk/>
            <pc:sldMk cId="2568893435" sldId="261"/>
            <ac:spMk id="2" creationId="{00000000-0000-0000-0000-000000000000}"/>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4C68E28A-7EAB-453E-B7AE-EF047DF12F18}" dt="2023-07-05T20:24:40.147" v="340"/>
              <pc2:cmMkLst xmlns:pc2="http://schemas.microsoft.com/office/powerpoint/2019/9/main/command">
                <pc:docMk/>
                <pc:sldMk cId="2568893435" sldId="261"/>
                <pc2:cmMk id="{8091A559-DB0E-2540-A3E4-BCE95CDB164B}"/>
              </pc2:cmMkLst>
            </pc226:cmChg>
          </p:ext>
        </pc:extLst>
      </pc:sldChg>
      <pc:sldChg chg="modSp del delCm">
        <pc:chgData name="Sarah Balian" userId="b3b060d9-4d34-479b-ad68-688eaebf93c5" providerId="ADAL" clId="{4C68E28A-7EAB-453E-B7AE-EF047DF12F18}" dt="2023-07-05T20:22:48.814" v="303" actId="47"/>
        <pc:sldMkLst>
          <pc:docMk/>
          <pc:sldMk cId="217559645" sldId="262"/>
        </pc:sldMkLst>
        <pc:spChg chg="mod">
          <ac:chgData name="Sarah Balian" userId="b3b060d9-4d34-479b-ad68-688eaebf93c5" providerId="ADAL" clId="{4C68E28A-7EAB-453E-B7AE-EF047DF12F18}" dt="2023-07-05T20:20:54.814" v="259"/>
          <ac:spMkLst>
            <pc:docMk/>
            <pc:sldMk cId="217559645" sldId="262"/>
            <ac:spMk id="2" creationId="{00000000-0000-0000-0000-000000000000}"/>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4C68E28A-7EAB-453E-B7AE-EF047DF12F18}" dt="2023-07-05T20:22:43.349" v="302"/>
              <pc2:cmMkLst xmlns:pc2="http://schemas.microsoft.com/office/powerpoint/2019/9/main/command">
                <pc:docMk/>
                <pc:sldMk cId="217559645" sldId="262"/>
                <pc2:cmMk id="{BFADC805-0409-C94F-AB5E-838FC758514C}"/>
              </pc2:cmMkLst>
            </pc226:cmChg>
          </p:ext>
        </pc:extLst>
      </pc:sldChg>
      <pc:sldChg chg="modSp del delCm">
        <pc:chgData name="Sarah Balian" userId="b3b060d9-4d34-479b-ad68-688eaebf93c5" providerId="ADAL" clId="{4C68E28A-7EAB-453E-B7AE-EF047DF12F18}" dt="2023-07-05T20:37:56.728" v="760" actId="47"/>
        <pc:sldMkLst>
          <pc:docMk/>
          <pc:sldMk cId="3851641549" sldId="263"/>
        </pc:sldMkLst>
        <pc:spChg chg="mod">
          <ac:chgData name="Sarah Balian" userId="b3b060d9-4d34-479b-ad68-688eaebf93c5" providerId="ADAL" clId="{4C68E28A-7EAB-453E-B7AE-EF047DF12F18}" dt="2023-07-05T20:25:01.087" v="346"/>
          <ac:spMkLst>
            <pc:docMk/>
            <pc:sldMk cId="3851641549" sldId="263"/>
            <ac:spMk id="2" creationId="{00000000-0000-0000-0000-000000000000}"/>
          </ac:spMkLst>
        </pc:spChg>
        <pc:spChg chg="mod">
          <ac:chgData name="Sarah Balian" userId="b3b060d9-4d34-479b-ad68-688eaebf93c5" providerId="ADAL" clId="{4C68E28A-7EAB-453E-B7AE-EF047DF12F18}" dt="2023-07-05T20:25:01.087" v="346"/>
          <ac:spMkLst>
            <pc:docMk/>
            <pc:sldMk cId="3851641549" sldId="263"/>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4C68E28A-7EAB-453E-B7AE-EF047DF12F18}" dt="2023-07-05T20:33:55.746" v="682"/>
              <pc2:cmMkLst xmlns:pc2="http://schemas.microsoft.com/office/powerpoint/2019/9/main/command">
                <pc:docMk/>
                <pc:sldMk cId="3851641549" sldId="263"/>
                <pc2:cmMk id="{2D6EFFB8-DBE4-2F49-883A-D07B2552C16D}"/>
              </pc2:cmMkLst>
            </pc226:cmChg>
          </p:ext>
        </pc:extLst>
      </pc:sldChg>
      <pc:sldChg chg="modSp del mod">
        <pc:chgData name="Sarah Balian" userId="b3b060d9-4d34-479b-ad68-688eaebf93c5" providerId="ADAL" clId="{4C68E28A-7EAB-453E-B7AE-EF047DF12F18}" dt="2023-07-05T20:42:38.656" v="843" actId="47"/>
        <pc:sldMkLst>
          <pc:docMk/>
          <pc:sldMk cId="1667133582" sldId="264"/>
        </pc:sldMkLst>
        <pc:spChg chg="mod">
          <ac:chgData name="Sarah Balian" userId="b3b060d9-4d34-479b-ad68-688eaebf93c5" providerId="ADAL" clId="{4C68E28A-7EAB-453E-B7AE-EF047DF12F18}" dt="2023-07-05T20:25:01.087" v="346"/>
          <ac:spMkLst>
            <pc:docMk/>
            <pc:sldMk cId="1667133582" sldId="264"/>
            <ac:spMk id="2" creationId="{00000000-0000-0000-0000-000000000000}"/>
          </ac:spMkLst>
        </pc:spChg>
        <pc:spChg chg="mod">
          <ac:chgData name="Sarah Balian" userId="b3b060d9-4d34-479b-ad68-688eaebf93c5" providerId="ADAL" clId="{4C68E28A-7EAB-453E-B7AE-EF047DF12F18}" dt="2023-07-05T20:25:01.087" v="346"/>
          <ac:spMkLst>
            <pc:docMk/>
            <pc:sldMk cId="1667133582" sldId="264"/>
            <ac:spMk id="3" creationId="{00000000-0000-0000-0000-000000000000}"/>
          </ac:spMkLst>
        </pc:spChg>
      </pc:sldChg>
      <pc:sldChg chg="modSp del">
        <pc:chgData name="Sarah Balian" userId="b3b060d9-4d34-479b-ad68-688eaebf93c5" providerId="ADAL" clId="{4C68E28A-7EAB-453E-B7AE-EF047DF12F18}" dt="2023-07-05T20:42:39.829" v="844" actId="47"/>
        <pc:sldMkLst>
          <pc:docMk/>
          <pc:sldMk cId="301022969" sldId="265"/>
        </pc:sldMkLst>
        <pc:spChg chg="mod">
          <ac:chgData name="Sarah Balian" userId="b3b060d9-4d34-479b-ad68-688eaebf93c5" providerId="ADAL" clId="{4C68E28A-7EAB-453E-B7AE-EF047DF12F18}" dt="2023-07-05T20:25:01.087" v="346"/>
          <ac:spMkLst>
            <pc:docMk/>
            <pc:sldMk cId="301022969" sldId="265"/>
            <ac:spMk id="2" creationId="{00000000-0000-0000-0000-000000000000}"/>
          </ac:spMkLst>
        </pc:spChg>
        <pc:spChg chg="mod">
          <ac:chgData name="Sarah Balian" userId="b3b060d9-4d34-479b-ad68-688eaebf93c5" providerId="ADAL" clId="{4C68E28A-7EAB-453E-B7AE-EF047DF12F18}" dt="2023-07-05T20:25:01.087" v="346"/>
          <ac:spMkLst>
            <pc:docMk/>
            <pc:sldMk cId="301022969" sldId="265"/>
            <ac:spMk id="3" creationId="{00000000-0000-0000-0000-000000000000}"/>
          </ac:spMkLst>
        </pc:spChg>
      </pc:sldChg>
      <pc:sldChg chg="modSp del">
        <pc:chgData name="Sarah Balian" userId="b3b060d9-4d34-479b-ad68-688eaebf93c5" providerId="ADAL" clId="{4C68E28A-7EAB-453E-B7AE-EF047DF12F18}" dt="2023-07-05T20:49:41.761" v="1317" actId="47"/>
        <pc:sldMkLst>
          <pc:docMk/>
          <pc:sldMk cId="4030038150" sldId="267"/>
        </pc:sldMkLst>
        <pc:spChg chg="mod">
          <ac:chgData name="Sarah Balian" userId="b3b060d9-4d34-479b-ad68-688eaebf93c5" providerId="ADAL" clId="{4C68E28A-7EAB-453E-B7AE-EF047DF12F18}" dt="2023-07-05T20:25:01.087" v="346"/>
          <ac:spMkLst>
            <pc:docMk/>
            <pc:sldMk cId="4030038150" sldId="267"/>
            <ac:spMk id="2" creationId="{00000000-0000-0000-0000-000000000000}"/>
          </ac:spMkLst>
        </pc:spChg>
        <pc:spChg chg="mod">
          <ac:chgData name="Sarah Balian" userId="b3b060d9-4d34-479b-ad68-688eaebf93c5" providerId="ADAL" clId="{4C68E28A-7EAB-453E-B7AE-EF047DF12F18}" dt="2023-07-05T20:25:01.087" v="346"/>
          <ac:spMkLst>
            <pc:docMk/>
            <pc:sldMk cId="4030038150" sldId="267"/>
            <ac:spMk id="3" creationId="{00000000-0000-0000-0000-000000000000}"/>
          </ac:spMkLst>
        </pc:spChg>
      </pc:sldChg>
      <pc:sldChg chg="modSp del">
        <pc:chgData name="Sarah Balian" userId="b3b060d9-4d34-479b-ad68-688eaebf93c5" providerId="ADAL" clId="{4C68E28A-7EAB-453E-B7AE-EF047DF12F18}" dt="2023-07-05T21:21:56.053" v="2470" actId="47"/>
        <pc:sldMkLst>
          <pc:docMk/>
          <pc:sldMk cId="1732174319" sldId="268"/>
        </pc:sldMkLst>
        <pc:spChg chg="mod">
          <ac:chgData name="Sarah Balian" userId="b3b060d9-4d34-479b-ad68-688eaebf93c5" providerId="ADAL" clId="{4C68E28A-7EAB-453E-B7AE-EF047DF12F18}" dt="2023-07-05T20:25:01.087" v="346"/>
          <ac:spMkLst>
            <pc:docMk/>
            <pc:sldMk cId="1732174319" sldId="268"/>
            <ac:spMk id="2" creationId="{00000000-0000-0000-0000-000000000000}"/>
          </ac:spMkLst>
        </pc:spChg>
        <pc:spChg chg="mod">
          <ac:chgData name="Sarah Balian" userId="b3b060d9-4d34-479b-ad68-688eaebf93c5" providerId="ADAL" clId="{4C68E28A-7EAB-453E-B7AE-EF047DF12F18}" dt="2023-07-05T20:25:01.087" v="346"/>
          <ac:spMkLst>
            <pc:docMk/>
            <pc:sldMk cId="1732174319" sldId="268"/>
            <ac:spMk id="3" creationId="{00000000-0000-0000-0000-000000000000}"/>
          </ac:spMkLst>
        </pc:spChg>
      </pc:sldChg>
      <pc:sldChg chg="modSp del">
        <pc:chgData name="Sarah Balian" userId="b3b060d9-4d34-479b-ad68-688eaebf93c5" providerId="ADAL" clId="{4C68E28A-7EAB-453E-B7AE-EF047DF12F18}" dt="2023-07-05T21:27:47.787" v="2564" actId="47"/>
        <pc:sldMkLst>
          <pc:docMk/>
          <pc:sldMk cId="4024895532" sldId="269"/>
        </pc:sldMkLst>
        <pc:spChg chg="mod">
          <ac:chgData name="Sarah Balian" userId="b3b060d9-4d34-479b-ad68-688eaebf93c5" providerId="ADAL" clId="{4C68E28A-7EAB-453E-B7AE-EF047DF12F18}" dt="2023-07-05T20:25:01.087" v="346"/>
          <ac:spMkLst>
            <pc:docMk/>
            <pc:sldMk cId="4024895532" sldId="269"/>
            <ac:spMk id="2" creationId="{00000000-0000-0000-0000-000000000000}"/>
          </ac:spMkLst>
        </pc:spChg>
      </pc:sldChg>
      <pc:sldChg chg="del">
        <pc:chgData name="Sarah Balian" userId="b3b060d9-4d34-479b-ad68-688eaebf93c5" providerId="ADAL" clId="{4C68E28A-7EAB-453E-B7AE-EF047DF12F18}" dt="2023-07-05T20:57:32.422" v="1749" actId="47"/>
        <pc:sldMkLst>
          <pc:docMk/>
          <pc:sldMk cId="1253443104" sldId="270"/>
        </pc:sldMkLst>
      </pc:sldChg>
      <pc:sldChg chg="addSp delSp modSp mod delCm modNotesTx">
        <pc:chgData name="Sarah Balian" userId="b3b060d9-4d34-479b-ad68-688eaebf93c5" providerId="ADAL" clId="{4C68E28A-7EAB-453E-B7AE-EF047DF12F18}" dt="2023-07-05T21:15:29.350" v="2348" actId="20577"/>
        <pc:sldMkLst>
          <pc:docMk/>
          <pc:sldMk cId="1195380260" sldId="271"/>
        </pc:sldMkLst>
        <pc:spChg chg="mod">
          <ac:chgData name="Sarah Balian" userId="b3b060d9-4d34-479b-ad68-688eaebf93c5" providerId="ADAL" clId="{4C68E28A-7EAB-453E-B7AE-EF047DF12F18}" dt="2023-07-05T21:15:29.350" v="2348" actId="20577"/>
          <ac:spMkLst>
            <pc:docMk/>
            <pc:sldMk cId="1195380260" sldId="271"/>
            <ac:spMk id="2" creationId="{00000000-0000-0000-0000-000000000000}"/>
          </ac:spMkLst>
        </pc:spChg>
        <pc:spChg chg="add del mod">
          <ac:chgData name="Sarah Balian" userId="b3b060d9-4d34-479b-ad68-688eaebf93c5" providerId="ADAL" clId="{4C68E28A-7EAB-453E-B7AE-EF047DF12F18}" dt="2023-07-05T20:54:01.339" v="1615" actId="478"/>
          <ac:spMkLst>
            <pc:docMk/>
            <pc:sldMk cId="1195380260" sldId="271"/>
            <ac:spMk id="3" creationId="{FC75B5FB-A4CD-3213-2648-D3DE82E24402}"/>
          </ac:spMkLst>
        </pc:spChg>
        <pc:spChg chg="mod">
          <ac:chgData name="Sarah Balian" userId="b3b060d9-4d34-479b-ad68-688eaebf93c5" providerId="ADAL" clId="{4C68E28A-7EAB-453E-B7AE-EF047DF12F18}" dt="2023-07-05T20:53:20.860" v="1608" actId="404"/>
          <ac:spMkLst>
            <pc:docMk/>
            <pc:sldMk cId="1195380260" sldId="271"/>
            <ac:spMk id="10" creationId="{00000000-0000-0000-0000-000000000000}"/>
          </ac:spMkLst>
        </pc:spChg>
        <pc:spChg chg="mod">
          <ac:chgData name="Sarah Balian" userId="b3b060d9-4d34-479b-ad68-688eaebf93c5" providerId="ADAL" clId="{4C68E28A-7EAB-453E-B7AE-EF047DF12F18}" dt="2023-07-05T21:15:15.671" v="2342" actId="790"/>
          <ac:spMkLst>
            <pc:docMk/>
            <pc:sldMk cId="1195380260" sldId="271"/>
            <ac:spMk id="11" creationId="{00000000-0000-0000-0000-000000000000}"/>
          </ac:spMkLst>
        </pc:spChg>
        <pc:spChg chg="mod">
          <ac:chgData name="Sarah Balian" userId="b3b060d9-4d34-479b-ad68-688eaebf93c5" providerId="ADAL" clId="{4C68E28A-7EAB-453E-B7AE-EF047DF12F18}" dt="2023-07-05T21:15:10.619" v="2341" actId="790"/>
          <ac:spMkLst>
            <pc:docMk/>
            <pc:sldMk cId="1195380260" sldId="271"/>
            <ac:spMk id="12" creationId="{00000000-0000-0000-0000-000000000000}"/>
          </ac:spMkLst>
        </pc:spChg>
        <pc:spChg chg="mod">
          <ac:chgData name="Sarah Balian" userId="b3b060d9-4d34-479b-ad68-688eaebf93c5" providerId="ADAL" clId="{4C68E28A-7EAB-453E-B7AE-EF047DF12F18}" dt="2023-07-05T21:15:10.619" v="2341" actId="790"/>
          <ac:spMkLst>
            <pc:docMk/>
            <pc:sldMk cId="1195380260" sldId="271"/>
            <ac:spMk id="13" creationId="{00000000-0000-0000-0000-000000000000}"/>
          </ac:spMkLst>
        </pc:spChg>
        <pc:spChg chg="add mod">
          <ac:chgData name="Sarah Balian" userId="b3b060d9-4d34-479b-ad68-688eaebf93c5" providerId="ADAL" clId="{4C68E28A-7EAB-453E-B7AE-EF047DF12F18}" dt="2023-07-05T21:14:51.518" v="2339" actId="207"/>
          <ac:spMkLst>
            <pc:docMk/>
            <pc:sldMk cId="1195380260" sldId="271"/>
            <ac:spMk id="14" creationId="{CC143921-31F4-5BD4-F2FF-9BF243276103}"/>
          </ac:spMkLst>
        </pc:spChg>
        <pc:spChg chg="mod">
          <ac:chgData name="Sarah Balian" userId="b3b060d9-4d34-479b-ad68-688eaebf93c5" providerId="ADAL" clId="{4C68E28A-7EAB-453E-B7AE-EF047DF12F18}" dt="2023-07-05T20:53:20.860" v="1608" actId="404"/>
          <ac:spMkLst>
            <pc:docMk/>
            <pc:sldMk cId="1195380260" sldId="271"/>
            <ac:spMk id="15" creationId="{00000000-0000-0000-0000-000000000000}"/>
          </ac:spMkLst>
        </pc:spChg>
        <pc:spChg chg="mod">
          <ac:chgData name="Sarah Balian" userId="b3b060d9-4d34-479b-ad68-688eaebf93c5" providerId="ADAL" clId="{4C68E28A-7EAB-453E-B7AE-EF047DF12F18}" dt="2023-07-05T21:15:10.619" v="2341" actId="790"/>
          <ac:spMkLst>
            <pc:docMk/>
            <pc:sldMk cId="1195380260" sldId="271"/>
            <ac:spMk id="16" creationId="{00000000-0000-0000-0000-000000000000}"/>
          </ac:spMkLst>
        </pc:spChg>
        <pc:spChg chg="add mod">
          <ac:chgData name="Sarah Balian" userId="b3b060d9-4d34-479b-ad68-688eaebf93c5" providerId="ADAL" clId="{4C68E28A-7EAB-453E-B7AE-EF047DF12F18}" dt="2023-07-05T21:15:10.619" v="2341" actId="790"/>
          <ac:spMkLst>
            <pc:docMk/>
            <pc:sldMk cId="1195380260" sldId="271"/>
            <ac:spMk id="17" creationId="{044F7747-F4DF-D4DB-1C9F-FFA90FAEFB42}"/>
          </ac:spMkLst>
        </pc:spChg>
        <pc:picChg chg="del">
          <ac:chgData name="Sarah Balian" userId="b3b060d9-4d34-479b-ad68-688eaebf93c5" providerId="ADAL" clId="{4C68E28A-7EAB-453E-B7AE-EF047DF12F18}" dt="2023-07-05T20:50:00.054" v="1318" actId="478"/>
          <ac:picMkLst>
            <pc:docMk/>
            <pc:sldMk cId="1195380260" sldId="271"/>
            <ac:picMk id="4" creationId="{C112CE17-02E2-0948-511B-E5BA3B1EF7E0}"/>
          </ac:picMkLst>
        </pc:picChg>
        <pc:picChg chg="add mod">
          <ac:chgData name="Sarah Balian" userId="b3b060d9-4d34-479b-ad68-688eaebf93c5" providerId="ADAL" clId="{4C68E28A-7EAB-453E-B7AE-EF047DF12F18}" dt="2023-07-05T20:55:05.835" v="1677" actId="1038"/>
          <ac:picMkLst>
            <pc:docMk/>
            <pc:sldMk cId="1195380260" sldId="271"/>
            <ac:picMk id="5" creationId="{F1C28EF3-0A6D-0AF3-B491-4912EB5EDCF9}"/>
          </ac:picMkLst>
        </pc:picChg>
        <pc:picChg chg="del">
          <ac:chgData name="Sarah Balian" userId="b3b060d9-4d34-479b-ad68-688eaebf93c5" providerId="ADAL" clId="{4C68E28A-7EAB-453E-B7AE-EF047DF12F18}" dt="2023-07-05T20:50:23.614" v="1341" actId="478"/>
          <ac:picMkLst>
            <pc:docMk/>
            <pc:sldMk cId="1195380260" sldId="271"/>
            <ac:picMk id="6" creationId="{3ED1F489-5B34-FAB0-56FE-CF228E71CFD1}"/>
          </ac:picMkLst>
        </pc:picChg>
        <pc:picChg chg="mod">
          <ac:chgData name="Sarah Balian" userId="b3b060d9-4d34-479b-ad68-688eaebf93c5" providerId="ADAL" clId="{4C68E28A-7EAB-453E-B7AE-EF047DF12F18}" dt="2023-07-05T20:53:40.156" v="1612" actId="1076"/>
          <ac:picMkLst>
            <pc:docMk/>
            <pc:sldMk cId="1195380260" sldId="271"/>
            <ac:picMk id="7" creationId="{00000000-0000-0000-0000-000000000000}"/>
          </ac:picMkLst>
        </pc:picChg>
        <pc:picChg chg="mod">
          <ac:chgData name="Sarah Balian" userId="b3b060d9-4d34-479b-ad68-688eaebf93c5" providerId="ADAL" clId="{4C68E28A-7EAB-453E-B7AE-EF047DF12F18}" dt="2023-07-05T20:53:32.308" v="1610" actId="1076"/>
          <ac:picMkLst>
            <pc:docMk/>
            <pc:sldMk cId="1195380260" sldId="271"/>
            <ac:picMk id="8" creationId="{00000000-0000-0000-0000-000000000000}"/>
          </ac:picMkLst>
        </pc:picChg>
        <pc:picChg chg="mod">
          <ac:chgData name="Sarah Balian" userId="b3b060d9-4d34-479b-ad68-688eaebf93c5" providerId="ADAL" clId="{4C68E28A-7EAB-453E-B7AE-EF047DF12F18}" dt="2023-07-05T20:53:28.788" v="1609" actId="1076"/>
          <ac:picMkLst>
            <pc:docMk/>
            <pc:sldMk cId="1195380260" sldId="271"/>
            <ac:picMk id="9" creationId="{00000000-0000-0000-0000-000000000000}"/>
          </ac:picMkLst>
        </pc:picChg>
        <pc:picChg chg="mod">
          <ac:chgData name="Sarah Balian" userId="b3b060d9-4d34-479b-ad68-688eaebf93c5" providerId="ADAL" clId="{4C68E28A-7EAB-453E-B7AE-EF047DF12F18}" dt="2023-07-05T20:51:59.839" v="1539" actId="1038"/>
          <ac:picMkLst>
            <pc:docMk/>
            <pc:sldMk cId="1195380260" sldId="271"/>
            <ac:picMk id="18" creationId="{61F1DE38-BDF4-4B55-B6E2-FF953E20D053}"/>
          </ac:picMkLst>
        </pc:pic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4C68E28A-7EAB-453E-B7AE-EF047DF12F18}" dt="2023-07-05T20:52:50.927" v="1568"/>
              <pc2:cmMkLst xmlns:pc2="http://schemas.microsoft.com/office/powerpoint/2019/9/main/command">
                <pc:docMk/>
                <pc:sldMk cId="1195380260" sldId="271"/>
                <pc2:cmMk id="{2B886986-D8CF-914C-8D22-4B9F424F5827}"/>
              </pc2:cmMkLst>
            </pc226:cmChg>
          </p:ext>
        </pc:extLst>
      </pc:sldChg>
      <pc:sldChg chg="modSp del mod">
        <pc:chgData name="Sarah Balian" userId="b3b060d9-4d34-479b-ad68-688eaebf93c5" providerId="ADAL" clId="{4C68E28A-7EAB-453E-B7AE-EF047DF12F18}" dt="2023-07-05T21:07:53.147" v="2059" actId="47"/>
        <pc:sldMkLst>
          <pc:docMk/>
          <pc:sldMk cId="4148137481" sldId="272"/>
        </pc:sldMkLst>
        <pc:spChg chg="mod">
          <ac:chgData name="Sarah Balian" userId="b3b060d9-4d34-479b-ad68-688eaebf93c5" providerId="ADAL" clId="{4C68E28A-7EAB-453E-B7AE-EF047DF12F18}" dt="2023-07-05T20:25:01.087" v="346"/>
          <ac:spMkLst>
            <pc:docMk/>
            <pc:sldMk cId="4148137481" sldId="272"/>
            <ac:spMk id="2" creationId="{00000000-0000-0000-0000-000000000000}"/>
          </ac:spMkLst>
        </pc:spChg>
        <pc:spChg chg="mod">
          <ac:chgData name="Sarah Balian" userId="b3b060d9-4d34-479b-ad68-688eaebf93c5" providerId="ADAL" clId="{4C68E28A-7EAB-453E-B7AE-EF047DF12F18}" dt="2023-07-05T20:25:01.087" v="346"/>
          <ac:spMkLst>
            <pc:docMk/>
            <pc:sldMk cId="4148137481" sldId="272"/>
            <ac:spMk id="3" creationId="{00000000-0000-0000-0000-000000000000}"/>
          </ac:spMkLst>
        </pc:spChg>
      </pc:sldChg>
      <pc:sldChg chg="modSp del">
        <pc:chgData name="Sarah Balian" userId="b3b060d9-4d34-479b-ad68-688eaebf93c5" providerId="ADAL" clId="{4C68E28A-7EAB-453E-B7AE-EF047DF12F18}" dt="2023-07-05T21:14:32.111" v="2337" actId="47"/>
        <pc:sldMkLst>
          <pc:docMk/>
          <pc:sldMk cId="3961575079" sldId="273"/>
        </pc:sldMkLst>
        <pc:spChg chg="mod">
          <ac:chgData name="Sarah Balian" userId="b3b060d9-4d34-479b-ad68-688eaebf93c5" providerId="ADAL" clId="{4C68E28A-7EAB-453E-B7AE-EF047DF12F18}" dt="2023-07-05T20:25:01.087" v="346"/>
          <ac:spMkLst>
            <pc:docMk/>
            <pc:sldMk cId="3961575079" sldId="273"/>
            <ac:spMk id="2" creationId="{00000000-0000-0000-0000-000000000000}"/>
          </ac:spMkLst>
        </pc:spChg>
      </pc:sldChg>
      <pc:sldChg chg="modSp del">
        <pc:chgData name="Sarah Balian" userId="b3b060d9-4d34-479b-ad68-688eaebf93c5" providerId="ADAL" clId="{4C68E28A-7EAB-453E-B7AE-EF047DF12F18}" dt="2023-07-05T20:48:32.885" v="1120" actId="47"/>
        <pc:sldMkLst>
          <pc:docMk/>
          <pc:sldMk cId="3902926569" sldId="274"/>
        </pc:sldMkLst>
        <pc:spChg chg="mod">
          <ac:chgData name="Sarah Balian" userId="b3b060d9-4d34-479b-ad68-688eaebf93c5" providerId="ADAL" clId="{4C68E28A-7EAB-453E-B7AE-EF047DF12F18}" dt="2023-07-05T20:25:01.087" v="346"/>
          <ac:spMkLst>
            <pc:docMk/>
            <pc:sldMk cId="3902926569" sldId="274"/>
            <ac:spMk id="2" creationId="{00000000-0000-0000-0000-000000000000}"/>
          </ac:spMkLst>
        </pc:spChg>
        <pc:spChg chg="mod">
          <ac:chgData name="Sarah Balian" userId="b3b060d9-4d34-479b-ad68-688eaebf93c5" providerId="ADAL" clId="{4C68E28A-7EAB-453E-B7AE-EF047DF12F18}" dt="2023-07-05T20:25:01.087" v="346"/>
          <ac:spMkLst>
            <pc:docMk/>
            <pc:sldMk cId="3902926569" sldId="274"/>
            <ac:spMk id="3" creationId="{00000000-0000-0000-0000-000000000000}"/>
          </ac:spMkLst>
        </pc:spChg>
      </pc:sldChg>
      <pc:sldChg chg="delSp del mod delCm">
        <pc:chgData name="Sarah Balian" userId="b3b060d9-4d34-479b-ad68-688eaebf93c5" providerId="ADAL" clId="{4C68E28A-7EAB-453E-B7AE-EF047DF12F18}" dt="2023-07-05T20:15:00.568" v="79" actId="47"/>
        <pc:sldMkLst>
          <pc:docMk/>
          <pc:sldMk cId="4290734901" sldId="275"/>
        </pc:sldMkLst>
        <pc:spChg chg="del">
          <ac:chgData name="Sarah Balian" userId="b3b060d9-4d34-479b-ad68-688eaebf93c5" providerId="ADAL" clId="{4C68E28A-7EAB-453E-B7AE-EF047DF12F18}" dt="2023-07-05T20:10:58.026" v="2" actId="478"/>
          <ac:spMkLst>
            <pc:docMk/>
            <pc:sldMk cId="4290734901" sldId="275"/>
            <ac:spMk id="2" creationId="{550F438D-AD07-F5BC-E50D-F4EC373E47BF}"/>
          </ac:spMkLst>
        </pc:spChg>
        <pc:spChg chg="del">
          <ac:chgData name="Sarah Balian" userId="b3b060d9-4d34-479b-ad68-688eaebf93c5" providerId="ADAL" clId="{4C68E28A-7EAB-453E-B7AE-EF047DF12F18}" dt="2023-07-05T20:11:00.786" v="3" actId="478"/>
          <ac:spMkLst>
            <pc:docMk/>
            <pc:sldMk cId="4290734901" sldId="275"/>
            <ac:spMk id="3" creationId="{F738560D-1092-2D32-9E8E-CBFAD29A96B5}"/>
          </ac:spMkLst>
        </pc:spChg>
        <pc:spChg chg="del">
          <ac:chgData name="Sarah Balian" userId="b3b060d9-4d34-479b-ad68-688eaebf93c5" providerId="ADAL" clId="{4C68E28A-7EAB-453E-B7AE-EF047DF12F18}" dt="2023-07-05T20:11:02.503" v="4" actId="478"/>
          <ac:spMkLst>
            <pc:docMk/>
            <pc:sldMk cId="4290734901" sldId="275"/>
            <ac:spMk id="5" creationId="{745D4319-7F2A-9A70-488F-F3F658693C43}"/>
          </ac:spMkLst>
        </pc:spChg>
        <pc:spChg chg="del">
          <ac:chgData name="Sarah Balian" userId="b3b060d9-4d34-479b-ad68-688eaebf93c5" providerId="ADAL" clId="{4C68E28A-7EAB-453E-B7AE-EF047DF12F18}" dt="2023-07-05T20:10:55.428" v="1" actId="478"/>
          <ac:spMkLst>
            <pc:docMk/>
            <pc:sldMk cId="4290734901" sldId="275"/>
            <ac:spMk id="6" creationId="{0AF8AE49-F8B2-8E3A-7880-173E9D4D3ABE}"/>
          </ac:spMkLst>
        </pc:spChg>
        <pc:grpChg chg="del">
          <ac:chgData name="Sarah Balian" userId="b3b060d9-4d34-479b-ad68-688eaebf93c5" providerId="ADAL" clId="{4C68E28A-7EAB-453E-B7AE-EF047DF12F18}" dt="2023-07-05T20:11:03.479" v="5" actId="478"/>
          <ac:grpSpMkLst>
            <pc:docMk/>
            <pc:sldMk cId="4290734901" sldId="275"/>
            <ac:grpSpMk id="14" creationId="{52FBBD7F-28E4-CFE2-8630-8DE21140E216}"/>
          </ac:grpSpMkLst>
        </pc:gr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4C68E28A-7EAB-453E-B7AE-EF047DF12F18}" dt="2023-07-05T20:10:52.589" v="0"/>
              <pc2:cmMkLst xmlns:pc2="http://schemas.microsoft.com/office/powerpoint/2019/9/main/command">
                <pc:docMk/>
                <pc:sldMk cId="4290734901" sldId="275"/>
                <pc2:cmMk id="{63F128FA-BC5F-C645-A31E-3A417D6732F2}"/>
              </pc2:cmMkLst>
            </pc226:cmChg>
          </p:ext>
        </pc:extLst>
      </pc:sldChg>
      <pc:sldChg chg="modSp del mod">
        <pc:chgData name="Sarah Balian" userId="b3b060d9-4d34-479b-ad68-688eaebf93c5" providerId="ADAL" clId="{4C68E28A-7EAB-453E-B7AE-EF047DF12F18}" dt="2023-07-05T21:19:22.982" v="2442" actId="47"/>
        <pc:sldMkLst>
          <pc:docMk/>
          <pc:sldMk cId="1451015209" sldId="276"/>
        </pc:sldMkLst>
        <pc:spChg chg="mod">
          <ac:chgData name="Sarah Balian" userId="b3b060d9-4d34-479b-ad68-688eaebf93c5" providerId="ADAL" clId="{4C68E28A-7EAB-453E-B7AE-EF047DF12F18}" dt="2023-07-05T20:25:01.087" v="346"/>
          <ac:spMkLst>
            <pc:docMk/>
            <pc:sldMk cId="1451015209" sldId="276"/>
            <ac:spMk id="2" creationId="{00000000-0000-0000-0000-000000000000}"/>
          </ac:spMkLst>
        </pc:spChg>
        <pc:spChg chg="mod">
          <ac:chgData name="Sarah Balian" userId="b3b060d9-4d34-479b-ad68-688eaebf93c5" providerId="ADAL" clId="{4C68E28A-7EAB-453E-B7AE-EF047DF12F18}" dt="2023-07-05T20:25:01.087" v="346"/>
          <ac:spMkLst>
            <pc:docMk/>
            <pc:sldMk cId="1451015209" sldId="276"/>
            <ac:spMk id="3" creationId="{00000000-0000-0000-0000-000000000000}"/>
          </ac:spMkLst>
        </pc:spChg>
      </pc:sldChg>
      <pc:sldChg chg="modSp new mod">
        <pc:chgData name="Sarah Balian" userId="b3b060d9-4d34-479b-ad68-688eaebf93c5" providerId="ADAL" clId="{4C68E28A-7EAB-453E-B7AE-EF047DF12F18}" dt="2023-07-05T20:14:57.114" v="78" actId="113"/>
        <pc:sldMkLst>
          <pc:docMk/>
          <pc:sldMk cId="3494725696" sldId="277"/>
        </pc:sldMkLst>
        <pc:spChg chg="mod">
          <ac:chgData name="Sarah Balian" userId="b3b060d9-4d34-479b-ad68-688eaebf93c5" providerId="ADAL" clId="{4C68E28A-7EAB-453E-B7AE-EF047DF12F18}" dt="2023-07-05T20:14:57.114" v="78" actId="113"/>
          <ac:spMkLst>
            <pc:docMk/>
            <pc:sldMk cId="3494725696" sldId="277"/>
            <ac:spMk id="2" creationId="{4D860EFF-BB8F-76BD-A448-F42CF3D934B1}"/>
          </ac:spMkLst>
        </pc:spChg>
      </pc:sldChg>
      <pc:sldChg chg="modSp new del mod">
        <pc:chgData name="Sarah Balian" userId="b3b060d9-4d34-479b-ad68-688eaebf93c5" providerId="ADAL" clId="{4C68E28A-7EAB-453E-B7AE-EF047DF12F18}" dt="2023-07-05T20:22:16.940" v="275" actId="47"/>
        <pc:sldMkLst>
          <pc:docMk/>
          <pc:sldMk cId="1241408159" sldId="278"/>
        </pc:sldMkLst>
        <pc:spChg chg="mod">
          <ac:chgData name="Sarah Balian" userId="b3b060d9-4d34-479b-ad68-688eaebf93c5" providerId="ADAL" clId="{4C68E28A-7EAB-453E-B7AE-EF047DF12F18}" dt="2023-07-05T20:20:54.814" v="259"/>
          <ac:spMkLst>
            <pc:docMk/>
            <pc:sldMk cId="1241408159" sldId="278"/>
            <ac:spMk id="2" creationId="{EFADFE0F-AF2A-B6B7-E8BD-FF011B7ED7EB}"/>
          </ac:spMkLst>
        </pc:spChg>
        <pc:spChg chg="mod">
          <ac:chgData name="Sarah Balian" userId="b3b060d9-4d34-479b-ad68-688eaebf93c5" providerId="ADAL" clId="{4C68E28A-7EAB-453E-B7AE-EF047DF12F18}" dt="2023-07-05T20:20:54.814" v="259"/>
          <ac:spMkLst>
            <pc:docMk/>
            <pc:sldMk cId="1241408159" sldId="278"/>
            <ac:spMk id="3" creationId="{36CBF905-865D-DEBE-86AE-B29D8FDC2BDD}"/>
          </ac:spMkLst>
        </pc:spChg>
      </pc:sldChg>
      <pc:sldChg chg="modSp new mod">
        <pc:chgData name="Sarah Balian" userId="b3b060d9-4d34-479b-ad68-688eaebf93c5" providerId="ADAL" clId="{4C68E28A-7EAB-453E-B7AE-EF047DF12F18}" dt="2023-07-05T20:25:01.087" v="346"/>
        <pc:sldMkLst>
          <pc:docMk/>
          <pc:sldMk cId="173348888" sldId="279"/>
        </pc:sldMkLst>
        <pc:spChg chg="mod">
          <ac:chgData name="Sarah Balian" userId="b3b060d9-4d34-479b-ad68-688eaebf93c5" providerId="ADAL" clId="{4C68E28A-7EAB-453E-B7AE-EF047DF12F18}" dt="2023-07-05T20:25:01.087" v="346"/>
          <ac:spMkLst>
            <pc:docMk/>
            <pc:sldMk cId="173348888" sldId="279"/>
            <ac:spMk id="2" creationId="{8DF593D2-5D79-3750-BBF5-3C29F3ED6AE6}"/>
          </ac:spMkLst>
        </pc:spChg>
        <pc:spChg chg="mod">
          <ac:chgData name="Sarah Balian" userId="b3b060d9-4d34-479b-ad68-688eaebf93c5" providerId="ADAL" clId="{4C68E28A-7EAB-453E-B7AE-EF047DF12F18}" dt="2023-07-05T20:25:01.087" v="346"/>
          <ac:spMkLst>
            <pc:docMk/>
            <pc:sldMk cId="173348888" sldId="279"/>
            <ac:spMk id="3" creationId="{22E0D8DD-07B4-B838-D21D-B59784903066}"/>
          </ac:spMkLst>
        </pc:spChg>
      </pc:sldChg>
      <pc:sldChg chg="addSp delSp modSp new mod ord">
        <pc:chgData name="Sarah Balian" userId="b3b060d9-4d34-479b-ad68-688eaebf93c5" providerId="ADAL" clId="{4C68E28A-7EAB-453E-B7AE-EF047DF12F18}" dt="2023-07-05T20:30:31.966" v="506" actId="1076"/>
        <pc:sldMkLst>
          <pc:docMk/>
          <pc:sldMk cId="4000391939" sldId="280"/>
        </pc:sldMkLst>
        <pc:spChg chg="mod">
          <ac:chgData name="Sarah Balian" userId="b3b060d9-4d34-479b-ad68-688eaebf93c5" providerId="ADAL" clId="{4C68E28A-7EAB-453E-B7AE-EF047DF12F18}" dt="2023-07-05T20:29:50.133" v="495" actId="20577"/>
          <ac:spMkLst>
            <pc:docMk/>
            <pc:sldMk cId="4000391939" sldId="280"/>
            <ac:spMk id="2" creationId="{52531351-F3F7-83D8-84D2-E4A4F99B188C}"/>
          </ac:spMkLst>
        </pc:spChg>
        <pc:spChg chg="del">
          <ac:chgData name="Sarah Balian" userId="b3b060d9-4d34-479b-ad68-688eaebf93c5" providerId="ADAL" clId="{4C68E28A-7EAB-453E-B7AE-EF047DF12F18}" dt="2023-07-05T20:23:33.677" v="308" actId="478"/>
          <ac:spMkLst>
            <pc:docMk/>
            <pc:sldMk cId="4000391939" sldId="280"/>
            <ac:spMk id="3" creationId="{F1D0D077-F9B8-8093-53C0-BED927186549}"/>
          </ac:spMkLst>
        </pc:spChg>
        <pc:spChg chg="mod">
          <ac:chgData name="Sarah Balian" userId="b3b060d9-4d34-479b-ad68-688eaebf93c5" providerId="ADAL" clId="{4C68E28A-7EAB-453E-B7AE-EF047DF12F18}" dt="2023-07-05T20:27:51.790" v="433" actId="207"/>
          <ac:spMkLst>
            <pc:docMk/>
            <pc:sldMk cId="4000391939" sldId="280"/>
            <ac:spMk id="5" creationId="{3EEE0A53-FFD3-5879-525B-25ADB274815F}"/>
          </ac:spMkLst>
        </pc:spChg>
        <pc:spChg chg="mod">
          <ac:chgData name="Sarah Balian" userId="b3b060d9-4d34-479b-ad68-688eaebf93c5" providerId="ADAL" clId="{4C68E28A-7EAB-453E-B7AE-EF047DF12F18}" dt="2023-07-05T20:23:30.098" v="307"/>
          <ac:spMkLst>
            <pc:docMk/>
            <pc:sldMk cId="4000391939" sldId="280"/>
            <ac:spMk id="6" creationId="{EF935821-F671-83A3-42A4-6440419D805B}"/>
          </ac:spMkLst>
        </pc:spChg>
        <pc:spChg chg="mod">
          <ac:chgData name="Sarah Balian" userId="b3b060d9-4d34-479b-ad68-688eaebf93c5" providerId="ADAL" clId="{4C68E28A-7EAB-453E-B7AE-EF047DF12F18}" dt="2023-07-05T20:30:04.521" v="498" actId="207"/>
          <ac:spMkLst>
            <pc:docMk/>
            <pc:sldMk cId="4000391939" sldId="280"/>
            <ac:spMk id="7" creationId="{558FBDD0-CEBF-E3E5-2326-F0EE73F17EC3}"/>
          </ac:spMkLst>
        </pc:spChg>
        <pc:spChg chg="mod">
          <ac:chgData name="Sarah Balian" userId="b3b060d9-4d34-479b-ad68-688eaebf93c5" providerId="ADAL" clId="{4C68E28A-7EAB-453E-B7AE-EF047DF12F18}" dt="2023-07-05T20:23:30.098" v="307"/>
          <ac:spMkLst>
            <pc:docMk/>
            <pc:sldMk cId="4000391939" sldId="280"/>
            <ac:spMk id="8" creationId="{3DD8E0BE-AA13-C86C-9CE8-3CE3984BDE1E}"/>
          </ac:spMkLst>
        </pc:spChg>
        <pc:spChg chg="mod">
          <ac:chgData name="Sarah Balian" userId="b3b060d9-4d34-479b-ad68-688eaebf93c5" providerId="ADAL" clId="{4C68E28A-7EAB-453E-B7AE-EF047DF12F18}" dt="2023-07-05T20:27:53.757" v="434" actId="207"/>
          <ac:spMkLst>
            <pc:docMk/>
            <pc:sldMk cId="4000391939" sldId="280"/>
            <ac:spMk id="9" creationId="{05D5C2A0-FA2E-3013-A31C-34C7321B7A9C}"/>
          </ac:spMkLst>
        </pc:spChg>
        <pc:spChg chg="mod">
          <ac:chgData name="Sarah Balian" userId="b3b060d9-4d34-479b-ad68-688eaebf93c5" providerId="ADAL" clId="{4C68E28A-7EAB-453E-B7AE-EF047DF12F18}" dt="2023-07-05T20:29:59.347" v="497" actId="207"/>
          <ac:spMkLst>
            <pc:docMk/>
            <pc:sldMk cId="4000391939" sldId="280"/>
            <ac:spMk id="10" creationId="{75919F9B-42BE-6AC3-8599-AA5C22235102}"/>
          </ac:spMkLst>
        </pc:spChg>
        <pc:spChg chg="mod">
          <ac:chgData name="Sarah Balian" userId="b3b060d9-4d34-479b-ad68-688eaebf93c5" providerId="ADAL" clId="{4C68E28A-7EAB-453E-B7AE-EF047DF12F18}" dt="2023-07-05T20:27:56.036" v="435" actId="207"/>
          <ac:spMkLst>
            <pc:docMk/>
            <pc:sldMk cId="4000391939" sldId="280"/>
            <ac:spMk id="11" creationId="{C7121428-DC50-657D-5558-01169A025AEB}"/>
          </ac:spMkLst>
        </pc:spChg>
        <pc:spChg chg="mod">
          <ac:chgData name="Sarah Balian" userId="b3b060d9-4d34-479b-ad68-688eaebf93c5" providerId="ADAL" clId="{4C68E28A-7EAB-453E-B7AE-EF047DF12F18}" dt="2023-07-05T20:23:30.098" v="307"/>
          <ac:spMkLst>
            <pc:docMk/>
            <pc:sldMk cId="4000391939" sldId="280"/>
            <ac:spMk id="12" creationId="{4FB4EE37-0271-0ABC-AA5F-DEB462253184}"/>
          </ac:spMkLst>
        </pc:spChg>
        <pc:spChg chg="mod">
          <ac:chgData name="Sarah Balian" userId="b3b060d9-4d34-479b-ad68-688eaebf93c5" providerId="ADAL" clId="{4C68E28A-7EAB-453E-B7AE-EF047DF12F18}" dt="2023-07-05T20:28:46.525" v="442" actId="207"/>
          <ac:spMkLst>
            <pc:docMk/>
            <pc:sldMk cId="4000391939" sldId="280"/>
            <ac:spMk id="13" creationId="{B7E751E2-21A0-DBA5-C97C-191A41CE3F0F}"/>
          </ac:spMkLst>
        </pc:spChg>
        <pc:spChg chg="mod">
          <ac:chgData name="Sarah Balian" userId="b3b060d9-4d34-479b-ad68-688eaebf93c5" providerId="ADAL" clId="{4C68E28A-7EAB-453E-B7AE-EF047DF12F18}" dt="2023-07-05T20:23:30.098" v="307"/>
          <ac:spMkLst>
            <pc:docMk/>
            <pc:sldMk cId="4000391939" sldId="280"/>
            <ac:spMk id="14" creationId="{BA9F1B51-172E-BA07-6A86-2EB435121C4B}"/>
          </ac:spMkLst>
        </pc:spChg>
        <pc:spChg chg="mod">
          <ac:chgData name="Sarah Balian" userId="b3b060d9-4d34-479b-ad68-688eaebf93c5" providerId="ADAL" clId="{4C68E28A-7EAB-453E-B7AE-EF047DF12F18}" dt="2023-07-05T20:23:30.098" v="307"/>
          <ac:spMkLst>
            <pc:docMk/>
            <pc:sldMk cId="4000391939" sldId="280"/>
            <ac:spMk id="15" creationId="{80FE196B-3A7D-6147-6967-716BD2812453}"/>
          </ac:spMkLst>
        </pc:spChg>
        <pc:spChg chg="mod">
          <ac:chgData name="Sarah Balian" userId="b3b060d9-4d34-479b-ad68-688eaebf93c5" providerId="ADAL" clId="{4C68E28A-7EAB-453E-B7AE-EF047DF12F18}" dt="2023-07-05T20:23:30.098" v="307"/>
          <ac:spMkLst>
            <pc:docMk/>
            <pc:sldMk cId="4000391939" sldId="280"/>
            <ac:spMk id="16" creationId="{865B1212-E05B-499F-2E9E-466E3B91FC03}"/>
          </ac:spMkLst>
        </pc:spChg>
        <pc:spChg chg="add mod">
          <ac:chgData name="Sarah Balian" userId="b3b060d9-4d34-479b-ad68-688eaebf93c5" providerId="ADAL" clId="{4C68E28A-7EAB-453E-B7AE-EF047DF12F18}" dt="2023-07-05T20:28:29.756" v="438" actId="2711"/>
          <ac:spMkLst>
            <pc:docMk/>
            <pc:sldMk cId="4000391939" sldId="280"/>
            <ac:spMk id="17" creationId="{6500BBAC-1267-DD95-AF29-3940F0971066}"/>
          </ac:spMkLst>
        </pc:spChg>
        <pc:spChg chg="add mod">
          <ac:chgData name="Sarah Balian" userId="b3b060d9-4d34-479b-ad68-688eaebf93c5" providerId="ADAL" clId="{4C68E28A-7EAB-453E-B7AE-EF047DF12F18}" dt="2023-07-05T20:28:58.267" v="446" actId="207"/>
          <ac:spMkLst>
            <pc:docMk/>
            <pc:sldMk cId="4000391939" sldId="280"/>
            <ac:spMk id="18" creationId="{049FA6F2-8B68-1F3B-77AD-CA4819ED1DB0}"/>
          </ac:spMkLst>
        </pc:spChg>
        <pc:spChg chg="add mod">
          <ac:chgData name="Sarah Balian" userId="b3b060d9-4d34-479b-ad68-688eaebf93c5" providerId="ADAL" clId="{4C68E28A-7EAB-453E-B7AE-EF047DF12F18}" dt="2023-07-05T20:28:54.942" v="444" actId="207"/>
          <ac:spMkLst>
            <pc:docMk/>
            <pc:sldMk cId="4000391939" sldId="280"/>
            <ac:spMk id="19" creationId="{12C43A2E-9BE4-848E-D113-EA4ACC57B088}"/>
          </ac:spMkLst>
        </pc:spChg>
        <pc:spChg chg="add mod">
          <ac:chgData name="Sarah Balian" userId="b3b060d9-4d34-479b-ad68-688eaebf93c5" providerId="ADAL" clId="{4C68E28A-7EAB-453E-B7AE-EF047DF12F18}" dt="2023-07-05T20:28:36.097" v="439" actId="1076"/>
          <ac:spMkLst>
            <pc:docMk/>
            <pc:sldMk cId="4000391939" sldId="280"/>
            <ac:spMk id="20" creationId="{B63ABF28-DF26-7DB0-5ACA-5E4EE1231907}"/>
          </ac:spMkLst>
        </pc:spChg>
        <pc:spChg chg="add mod">
          <ac:chgData name="Sarah Balian" userId="b3b060d9-4d34-479b-ad68-688eaebf93c5" providerId="ADAL" clId="{4C68E28A-7EAB-453E-B7AE-EF047DF12F18}" dt="2023-07-05T20:28:51.003" v="443" actId="207"/>
          <ac:spMkLst>
            <pc:docMk/>
            <pc:sldMk cId="4000391939" sldId="280"/>
            <ac:spMk id="21" creationId="{C68550D8-63EE-66F9-8EBA-0CAE73EEA783}"/>
          </ac:spMkLst>
        </pc:spChg>
        <pc:spChg chg="add mod">
          <ac:chgData name="Sarah Balian" userId="b3b060d9-4d34-479b-ad68-688eaebf93c5" providerId="ADAL" clId="{4C68E28A-7EAB-453E-B7AE-EF047DF12F18}" dt="2023-07-05T20:29:11.929" v="448" actId="1076"/>
          <ac:spMkLst>
            <pc:docMk/>
            <pc:sldMk cId="4000391939" sldId="280"/>
            <ac:spMk id="22" creationId="{E4943DFF-BA91-DCAA-6DB6-FDCDE13A79A8}"/>
          </ac:spMkLst>
        </pc:spChg>
        <pc:spChg chg="add mod">
          <ac:chgData name="Sarah Balian" userId="b3b060d9-4d34-479b-ad68-688eaebf93c5" providerId="ADAL" clId="{4C68E28A-7EAB-453E-B7AE-EF047DF12F18}" dt="2023-07-05T20:30:31.966" v="506" actId="1076"/>
          <ac:spMkLst>
            <pc:docMk/>
            <pc:sldMk cId="4000391939" sldId="280"/>
            <ac:spMk id="23" creationId="{47C58CFA-39B9-2DE9-FF13-E555F21FFDBC}"/>
          </ac:spMkLst>
        </pc:spChg>
        <pc:spChg chg="add mod">
          <ac:chgData name="Sarah Balian" userId="b3b060d9-4d34-479b-ad68-688eaebf93c5" providerId="ADAL" clId="{4C68E28A-7EAB-453E-B7AE-EF047DF12F18}" dt="2023-07-05T20:30:09.392" v="499" actId="1076"/>
          <ac:spMkLst>
            <pc:docMk/>
            <pc:sldMk cId="4000391939" sldId="280"/>
            <ac:spMk id="25" creationId="{99055BA6-1A3F-57E0-F3A2-30EFD7B10E77}"/>
          </ac:spMkLst>
        </pc:spChg>
        <pc:spChg chg="add mod">
          <ac:chgData name="Sarah Balian" userId="b3b060d9-4d34-479b-ad68-688eaebf93c5" providerId="ADAL" clId="{4C68E28A-7EAB-453E-B7AE-EF047DF12F18}" dt="2023-07-05T20:30:11.590" v="500" actId="1076"/>
          <ac:spMkLst>
            <pc:docMk/>
            <pc:sldMk cId="4000391939" sldId="280"/>
            <ac:spMk id="26" creationId="{BB6BD6E7-5FFE-1353-32CE-5CF26778622A}"/>
          </ac:spMkLst>
        </pc:spChg>
        <pc:spChg chg="add mod">
          <ac:chgData name="Sarah Balian" userId="b3b060d9-4d34-479b-ad68-688eaebf93c5" providerId="ADAL" clId="{4C68E28A-7EAB-453E-B7AE-EF047DF12F18}" dt="2023-07-05T20:29:57.278" v="496" actId="1076"/>
          <ac:spMkLst>
            <pc:docMk/>
            <pc:sldMk cId="4000391939" sldId="280"/>
            <ac:spMk id="27" creationId="{75971A93-747A-A601-B164-3631C429BC5B}"/>
          </ac:spMkLst>
        </pc:spChg>
        <pc:spChg chg="add mod">
          <ac:chgData name="Sarah Balian" userId="b3b060d9-4d34-479b-ad68-688eaebf93c5" providerId="ADAL" clId="{4C68E28A-7EAB-453E-B7AE-EF047DF12F18}" dt="2023-07-05T20:29:41.421" v="470" actId="1076"/>
          <ac:spMkLst>
            <pc:docMk/>
            <pc:sldMk cId="4000391939" sldId="280"/>
            <ac:spMk id="28" creationId="{759EDBC9-9271-B667-C1D4-8A83BBE03A1C}"/>
          </ac:spMkLst>
        </pc:spChg>
        <pc:spChg chg="add mod">
          <ac:chgData name="Sarah Balian" userId="b3b060d9-4d34-479b-ad68-688eaebf93c5" providerId="ADAL" clId="{4C68E28A-7EAB-453E-B7AE-EF047DF12F18}" dt="2023-07-05T20:29:22.217" v="450" actId="1076"/>
          <ac:spMkLst>
            <pc:docMk/>
            <pc:sldMk cId="4000391939" sldId="280"/>
            <ac:spMk id="30" creationId="{38309D66-9FB9-B747-9F67-5E8524750B38}"/>
          </ac:spMkLst>
        </pc:spChg>
        <pc:grpChg chg="add mod">
          <ac:chgData name="Sarah Balian" userId="b3b060d9-4d34-479b-ad68-688eaebf93c5" providerId="ADAL" clId="{4C68E28A-7EAB-453E-B7AE-EF047DF12F18}" dt="2023-07-05T20:23:30.098" v="307"/>
          <ac:grpSpMkLst>
            <pc:docMk/>
            <pc:sldMk cId="4000391939" sldId="280"/>
            <ac:grpSpMk id="4" creationId="{C302640F-5D9F-7871-9F5E-4193DC63ABDF}"/>
          </ac:grpSpMkLst>
        </pc:grpChg>
        <pc:cxnChg chg="add mod">
          <ac:chgData name="Sarah Balian" userId="b3b060d9-4d34-479b-ad68-688eaebf93c5" providerId="ADAL" clId="{4C68E28A-7EAB-453E-B7AE-EF047DF12F18}" dt="2023-07-05T20:30:28.167" v="505" actId="14100"/>
          <ac:cxnSpMkLst>
            <pc:docMk/>
            <pc:sldMk cId="4000391939" sldId="280"/>
            <ac:cxnSpMk id="24" creationId="{2D3938B8-CB40-8412-4701-D7FCB695347F}"/>
          </ac:cxnSpMkLst>
        </pc:cxnChg>
        <pc:cxnChg chg="add mod">
          <ac:chgData name="Sarah Balian" userId="b3b060d9-4d34-479b-ad68-688eaebf93c5" providerId="ADAL" clId="{4C68E28A-7EAB-453E-B7AE-EF047DF12F18}" dt="2023-07-05T20:29:19.512" v="449" actId="1076"/>
          <ac:cxnSpMkLst>
            <pc:docMk/>
            <pc:sldMk cId="4000391939" sldId="280"/>
            <ac:cxnSpMk id="29" creationId="{94C53F96-9291-78D9-AE15-28ECBEB1A68C}"/>
          </ac:cxnSpMkLst>
        </pc:cxnChg>
        <pc:cxnChg chg="add mod">
          <ac:chgData name="Sarah Balian" userId="b3b060d9-4d34-479b-ad68-688eaebf93c5" providerId="ADAL" clId="{4C68E28A-7EAB-453E-B7AE-EF047DF12F18}" dt="2023-07-05T20:30:18.949" v="503" actId="14100"/>
          <ac:cxnSpMkLst>
            <pc:docMk/>
            <pc:sldMk cId="4000391939" sldId="280"/>
            <ac:cxnSpMk id="31" creationId="{D3BB645C-2786-3CFD-ED01-DEEA62AC409F}"/>
          </ac:cxnSpMkLst>
        </pc:cxnChg>
      </pc:sldChg>
      <pc:sldChg chg="modSp new mod">
        <pc:chgData name="Sarah Balian" userId="b3b060d9-4d34-479b-ad68-688eaebf93c5" providerId="ADAL" clId="{4C68E28A-7EAB-453E-B7AE-EF047DF12F18}" dt="2023-07-05T20:31:11.223" v="545" actId="790"/>
        <pc:sldMkLst>
          <pc:docMk/>
          <pc:sldMk cId="3987379534" sldId="281"/>
        </pc:sldMkLst>
        <pc:spChg chg="mod">
          <ac:chgData name="Sarah Balian" userId="b3b060d9-4d34-479b-ad68-688eaebf93c5" providerId="ADAL" clId="{4C68E28A-7EAB-453E-B7AE-EF047DF12F18}" dt="2023-07-05T20:31:11.223" v="545" actId="790"/>
          <ac:spMkLst>
            <pc:docMk/>
            <pc:sldMk cId="3987379534" sldId="281"/>
            <ac:spMk id="2" creationId="{4DA059AD-E806-B658-E368-28069D5351D2}"/>
          </ac:spMkLst>
        </pc:spChg>
        <pc:spChg chg="mod">
          <ac:chgData name="Sarah Balian" userId="b3b060d9-4d34-479b-ad68-688eaebf93c5" providerId="ADAL" clId="{4C68E28A-7EAB-453E-B7AE-EF047DF12F18}" dt="2023-07-05T20:31:01.292" v="544" actId="20577"/>
          <ac:spMkLst>
            <pc:docMk/>
            <pc:sldMk cId="3987379534" sldId="281"/>
            <ac:spMk id="3" creationId="{BC96FDFD-F3ED-062C-3996-879CC120145B}"/>
          </ac:spMkLst>
        </pc:spChg>
      </pc:sldChg>
      <pc:sldChg chg="modSp new mod">
        <pc:chgData name="Sarah Balian" userId="b3b060d9-4d34-479b-ad68-688eaebf93c5" providerId="ADAL" clId="{4C68E28A-7EAB-453E-B7AE-EF047DF12F18}" dt="2023-07-05T20:33:38.282" v="680" actId="313"/>
        <pc:sldMkLst>
          <pc:docMk/>
          <pc:sldMk cId="2986301927" sldId="282"/>
        </pc:sldMkLst>
        <pc:spChg chg="mod">
          <ac:chgData name="Sarah Balian" userId="b3b060d9-4d34-479b-ad68-688eaebf93c5" providerId="ADAL" clId="{4C68E28A-7EAB-453E-B7AE-EF047DF12F18}" dt="2023-07-05T20:31:33.382" v="548"/>
          <ac:spMkLst>
            <pc:docMk/>
            <pc:sldMk cId="2986301927" sldId="282"/>
            <ac:spMk id="2" creationId="{D3F0D168-B610-CE96-A28D-94E5C3F97C2C}"/>
          </ac:spMkLst>
        </pc:spChg>
        <pc:spChg chg="mod">
          <ac:chgData name="Sarah Balian" userId="b3b060d9-4d34-479b-ad68-688eaebf93c5" providerId="ADAL" clId="{4C68E28A-7EAB-453E-B7AE-EF047DF12F18}" dt="2023-07-05T20:33:38.282" v="680" actId="313"/>
          <ac:spMkLst>
            <pc:docMk/>
            <pc:sldMk cId="2986301927" sldId="282"/>
            <ac:spMk id="3" creationId="{6B00B73B-24DC-C15B-D5BD-4B3C8A73F40F}"/>
          </ac:spMkLst>
        </pc:spChg>
      </pc:sldChg>
      <pc:sldChg chg="modSp new mod">
        <pc:chgData name="Sarah Balian" userId="b3b060d9-4d34-479b-ad68-688eaebf93c5" providerId="ADAL" clId="{4C68E28A-7EAB-453E-B7AE-EF047DF12F18}" dt="2023-07-05T20:46:06.395" v="967" actId="20577"/>
        <pc:sldMkLst>
          <pc:docMk/>
          <pc:sldMk cId="3886996339" sldId="283"/>
        </pc:sldMkLst>
        <pc:spChg chg="mod">
          <ac:chgData name="Sarah Balian" userId="b3b060d9-4d34-479b-ad68-688eaebf93c5" providerId="ADAL" clId="{4C68E28A-7EAB-453E-B7AE-EF047DF12F18}" dt="2023-07-05T20:34:18.546" v="699" actId="20577"/>
          <ac:spMkLst>
            <pc:docMk/>
            <pc:sldMk cId="3886996339" sldId="283"/>
            <ac:spMk id="2" creationId="{D2636409-069F-109A-687A-D0B983FE4265}"/>
          </ac:spMkLst>
        </pc:spChg>
        <pc:spChg chg="mod">
          <ac:chgData name="Sarah Balian" userId="b3b060d9-4d34-479b-ad68-688eaebf93c5" providerId="ADAL" clId="{4C68E28A-7EAB-453E-B7AE-EF047DF12F18}" dt="2023-07-05T20:46:06.395" v="967" actId="20577"/>
          <ac:spMkLst>
            <pc:docMk/>
            <pc:sldMk cId="3886996339" sldId="283"/>
            <ac:spMk id="3" creationId="{C357B5F9-3B36-53AA-85CE-561563DB4DC0}"/>
          </ac:spMkLst>
        </pc:spChg>
      </pc:sldChg>
      <pc:sldChg chg="modSp new mod">
        <pc:chgData name="Sarah Balian" userId="b3b060d9-4d34-479b-ad68-688eaebf93c5" providerId="ADAL" clId="{4C68E28A-7EAB-453E-B7AE-EF047DF12F18}" dt="2023-07-05T20:38:24.971" v="786" actId="20577"/>
        <pc:sldMkLst>
          <pc:docMk/>
          <pc:sldMk cId="3729931212" sldId="284"/>
        </pc:sldMkLst>
        <pc:spChg chg="mod">
          <ac:chgData name="Sarah Balian" userId="b3b060d9-4d34-479b-ad68-688eaebf93c5" providerId="ADAL" clId="{4C68E28A-7EAB-453E-B7AE-EF047DF12F18}" dt="2023-07-05T20:38:24.971" v="786" actId="20577"/>
          <ac:spMkLst>
            <pc:docMk/>
            <pc:sldMk cId="3729931212" sldId="284"/>
            <ac:spMk id="2" creationId="{FA76D7AC-00C4-AE42-6585-27DA09587407}"/>
          </ac:spMkLst>
        </pc:spChg>
        <pc:spChg chg="mod">
          <ac:chgData name="Sarah Balian" userId="b3b060d9-4d34-479b-ad68-688eaebf93c5" providerId="ADAL" clId="{4C68E28A-7EAB-453E-B7AE-EF047DF12F18}" dt="2023-07-05T20:38:20.667" v="766" actId="20577"/>
          <ac:spMkLst>
            <pc:docMk/>
            <pc:sldMk cId="3729931212" sldId="284"/>
            <ac:spMk id="3" creationId="{E9ADFF75-A50B-B7B3-580A-29B6C1D2F8F5}"/>
          </ac:spMkLst>
        </pc:spChg>
      </pc:sldChg>
      <pc:sldChg chg="modSp new mod">
        <pc:chgData name="Sarah Balian" userId="b3b060d9-4d34-479b-ad68-688eaebf93c5" providerId="ADAL" clId="{4C68E28A-7EAB-453E-B7AE-EF047DF12F18}" dt="2023-07-05T20:42:27.796" v="842" actId="790"/>
        <pc:sldMkLst>
          <pc:docMk/>
          <pc:sldMk cId="3956816681" sldId="285"/>
        </pc:sldMkLst>
        <pc:spChg chg="mod">
          <ac:chgData name="Sarah Balian" userId="b3b060d9-4d34-479b-ad68-688eaebf93c5" providerId="ADAL" clId="{4C68E28A-7EAB-453E-B7AE-EF047DF12F18}" dt="2023-07-05T20:42:27.796" v="842" actId="790"/>
          <ac:spMkLst>
            <pc:docMk/>
            <pc:sldMk cId="3956816681" sldId="285"/>
            <ac:spMk id="2" creationId="{C5FB6A8A-F9CA-C263-FE7F-BAFF50A01FC8}"/>
          </ac:spMkLst>
        </pc:spChg>
        <pc:spChg chg="mod">
          <ac:chgData name="Sarah Balian" userId="b3b060d9-4d34-479b-ad68-688eaebf93c5" providerId="ADAL" clId="{4C68E28A-7EAB-453E-B7AE-EF047DF12F18}" dt="2023-07-05T20:38:59.422" v="841" actId="20577"/>
          <ac:spMkLst>
            <pc:docMk/>
            <pc:sldMk cId="3956816681" sldId="285"/>
            <ac:spMk id="3" creationId="{2E0B0957-F306-FCFB-C5E7-54A0C62E7656}"/>
          </ac:spMkLst>
        </pc:spChg>
      </pc:sldChg>
      <pc:sldChg chg="modSp new mod">
        <pc:chgData name="Sarah Balian" userId="b3b060d9-4d34-479b-ad68-688eaebf93c5" providerId="ADAL" clId="{4C68E28A-7EAB-453E-B7AE-EF047DF12F18}" dt="2023-07-05T20:49:37.642" v="1316" actId="20577"/>
        <pc:sldMkLst>
          <pc:docMk/>
          <pc:sldMk cId="1431932185" sldId="286"/>
        </pc:sldMkLst>
        <pc:spChg chg="mod">
          <ac:chgData name="Sarah Balian" userId="b3b060d9-4d34-479b-ad68-688eaebf93c5" providerId="ADAL" clId="{4C68E28A-7EAB-453E-B7AE-EF047DF12F18}" dt="2023-07-05T20:45:28.821" v="913" actId="20577"/>
          <ac:spMkLst>
            <pc:docMk/>
            <pc:sldMk cId="1431932185" sldId="286"/>
            <ac:spMk id="2" creationId="{140BF3B1-C3B3-7FEC-2578-2E7551D30694}"/>
          </ac:spMkLst>
        </pc:spChg>
        <pc:spChg chg="mod">
          <ac:chgData name="Sarah Balian" userId="b3b060d9-4d34-479b-ad68-688eaebf93c5" providerId="ADAL" clId="{4C68E28A-7EAB-453E-B7AE-EF047DF12F18}" dt="2023-07-05T20:49:37.642" v="1316" actId="20577"/>
          <ac:spMkLst>
            <pc:docMk/>
            <pc:sldMk cId="1431932185" sldId="286"/>
            <ac:spMk id="3" creationId="{93B14F61-6002-68A5-4BDD-DDCB11EF5553}"/>
          </ac:spMkLst>
        </pc:spChg>
      </pc:sldChg>
      <pc:sldChg chg="modSp add mod">
        <pc:chgData name="Sarah Balian" userId="b3b060d9-4d34-479b-ad68-688eaebf93c5" providerId="ADAL" clId="{4C68E28A-7EAB-453E-B7AE-EF047DF12F18}" dt="2023-07-05T20:48:25.848" v="1119" actId="20577"/>
        <pc:sldMkLst>
          <pc:docMk/>
          <pc:sldMk cId="1987927113" sldId="287"/>
        </pc:sldMkLst>
        <pc:spChg chg="mod">
          <ac:chgData name="Sarah Balian" userId="b3b060d9-4d34-479b-ad68-688eaebf93c5" providerId="ADAL" clId="{4C68E28A-7EAB-453E-B7AE-EF047DF12F18}" dt="2023-07-05T20:46:19.579" v="992" actId="20577"/>
          <ac:spMkLst>
            <pc:docMk/>
            <pc:sldMk cId="1987927113" sldId="287"/>
            <ac:spMk id="2" creationId="{140BF3B1-C3B3-7FEC-2578-2E7551D30694}"/>
          </ac:spMkLst>
        </pc:spChg>
        <pc:spChg chg="mod">
          <ac:chgData name="Sarah Balian" userId="b3b060d9-4d34-479b-ad68-688eaebf93c5" providerId="ADAL" clId="{4C68E28A-7EAB-453E-B7AE-EF047DF12F18}" dt="2023-07-05T20:48:25.848" v="1119" actId="20577"/>
          <ac:spMkLst>
            <pc:docMk/>
            <pc:sldMk cId="1987927113" sldId="287"/>
            <ac:spMk id="3" creationId="{93B14F61-6002-68A5-4BDD-DDCB11EF5553}"/>
          </ac:spMkLst>
        </pc:spChg>
      </pc:sldChg>
      <pc:sldChg chg="addSp delSp modSp new mod">
        <pc:chgData name="Sarah Balian" userId="b3b060d9-4d34-479b-ad68-688eaebf93c5" providerId="ADAL" clId="{4C68E28A-7EAB-453E-B7AE-EF047DF12F18}" dt="2023-07-05T20:57:26.975" v="1748" actId="20577"/>
        <pc:sldMkLst>
          <pc:docMk/>
          <pc:sldMk cId="1732405124" sldId="288"/>
        </pc:sldMkLst>
        <pc:spChg chg="mod">
          <ac:chgData name="Sarah Balian" userId="b3b060d9-4d34-479b-ad68-688eaebf93c5" providerId="ADAL" clId="{4C68E28A-7EAB-453E-B7AE-EF047DF12F18}" dt="2023-07-05T20:56:08.252" v="1714"/>
          <ac:spMkLst>
            <pc:docMk/>
            <pc:sldMk cId="1732405124" sldId="288"/>
            <ac:spMk id="2" creationId="{287DF13E-E02C-62F1-81B1-4F3E0BEC38B5}"/>
          </ac:spMkLst>
        </pc:spChg>
        <pc:spChg chg="del">
          <ac:chgData name="Sarah Balian" userId="b3b060d9-4d34-479b-ad68-688eaebf93c5" providerId="ADAL" clId="{4C68E28A-7EAB-453E-B7AE-EF047DF12F18}" dt="2023-07-05T20:56:22.196" v="1716" actId="478"/>
          <ac:spMkLst>
            <pc:docMk/>
            <pc:sldMk cId="1732405124" sldId="288"/>
            <ac:spMk id="3" creationId="{11CB9417-FE78-CD08-BF4A-0B398B7128DC}"/>
          </ac:spMkLst>
        </pc:spChg>
        <pc:graphicFrameChg chg="add mod modGraphic">
          <ac:chgData name="Sarah Balian" userId="b3b060d9-4d34-479b-ad68-688eaebf93c5" providerId="ADAL" clId="{4C68E28A-7EAB-453E-B7AE-EF047DF12F18}" dt="2023-07-05T20:57:26.975" v="1748" actId="20577"/>
          <ac:graphicFrameMkLst>
            <pc:docMk/>
            <pc:sldMk cId="1732405124" sldId="288"/>
            <ac:graphicFrameMk id="4" creationId="{B8E54635-F48F-14ED-FB8D-7CAAB9A53088}"/>
          </ac:graphicFrameMkLst>
        </pc:graphicFrameChg>
      </pc:sldChg>
      <pc:sldChg chg="modSp new mod ord">
        <pc:chgData name="Sarah Balian" userId="b3b060d9-4d34-479b-ad68-688eaebf93c5" providerId="ADAL" clId="{4C68E28A-7EAB-453E-B7AE-EF047DF12F18}" dt="2023-07-05T20:59:15.398" v="1781" actId="20577"/>
        <pc:sldMkLst>
          <pc:docMk/>
          <pc:sldMk cId="3640620457" sldId="289"/>
        </pc:sldMkLst>
        <pc:spChg chg="mod">
          <ac:chgData name="Sarah Balian" userId="b3b060d9-4d34-479b-ad68-688eaebf93c5" providerId="ADAL" clId="{4C68E28A-7EAB-453E-B7AE-EF047DF12F18}" dt="2023-07-05T20:58:23.310" v="1774" actId="20577"/>
          <ac:spMkLst>
            <pc:docMk/>
            <pc:sldMk cId="3640620457" sldId="289"/>
            <ac:spMk id="2" creationId="{D5ABE0FA-9FAD-A588-D0D8-25A1F6C9512A}"/>
          </ac:spMkLst>
        </pc:spChg>
        <pc:spChg chg="mod">
          <ac:chgData name="Sarah Balian" userId="b3b060d9-4d34-479b-ad68-688eaebf93c5" providerId="ADAL" clId="{4C68E28A-7EAB-453E-B7AE-EF047DF12F18}" dt="2023-07-05T20:59:15.398" v="1781" actId="20577"/>
          <ac:spMkLst>
            <pc:docMk/>
            <pc:sldMk cId="3640620457" sldId="289"/>
            <ac:spMk id="3" creationId="{B736925A-6F22-FD95-1AA4-D62BB4A2901E}"/>
          </ac:spMkLst>
        </pc:spChg>
      </pc:sldChg>
      <pc:sldChg chg="modSp new mod">
        <pc:chgData name="Sarah Balian" userId="b3b060d9-4d34-479b-ad68-688eaebf93c5" providerId="ADAL" clId="{4C68E28A-7EAB-453E-B7AE-EF047DF12F18}" dt="2023-07-05T21:07:28.112" v="2058" actId="404"/>
        <pc:sldMkLst>
          <pc:docMk/>
          <pc:sldMk cId="874232848" sldId="290"/>
        </pc:sldMkLst>
        <pc:spChg chg="mod">
          <ac:chgData name="Sarah Balian" userId="b3b060d9-4d34-479b-ad68-688eaebf93c5" providerId="ADAL" clId="{4C68E28A-7EAB-453E-B7AE-EF047DF12F18}" dt="2023-07-05T21:07:28.112" v="2058" actId="404"/>
          <ac:spMkLst>
            <pc:docMk/>
            <pc:sldMk cId="874232848" sldId="290"/>
            <ac:spMk id="2" creationId="{C1146F34-1851-4704-A4C4-0CA75BC36777}"/>
          </ac:spMkLst>
        </pc:spChg>
        <pc:spChg chg="mod">
          <ac:chgData name="Sarah Balian" userId="b3b060d9-4d34-479b-ad68-688eaebf93c5" providerId="ADAL" clId="{4C68E28A-7EAB-453E-B7AE-EF047DF12F18}" dt="2023-07-05T21:07:24.748" v="2057" actId="14100"/>
          <ac:spMkLst>
            <pc:docMk/>
            <pc:sldMk cId="874232848" sldId="290"/>
            <ac:spMk id="3" creationId="{E0E3203E-748C-0104-7619-DF030D91D1E6}"/>
          </ac:spMkLst>
        </pc:spChg>
      </pc:sldChg>
      <pc:sldChg chg="modSp new mod">
        <pc:chgData name="Sarah Balian" userId="b3b060d9-4d34-479b-ad68-688eaebf93c5" providerId="ADAL" clId="{4C68E28A-7EAB-453E-B7AE-EF047DF12F18}" dt="2023-07-05T21:14:05.940" v="2336" actId="27636"/>
        <pc:sldMkLst>
          <pc:docMk/>
          <pc:sldMk cId="1369644664" sldId="291"/>
        </pc:sldMkLst>
        <pc:spChg chg="mod">
          <ac:chgData name="Sarah Balian" userId="b3b060d9-4d34-479b-ad68-688eaebf93c5" providerId="ADAL" clId="{4C68E28A-7EAB-453E-B7AE-EF047DF12F18}" dt="2023-07-05T21:14:02.319" v="2334" actId="20577"/>
          <ac:spMkLst>
            <pc:docMk/>
            <pc:sldMk cId="1369644664" sldId="291"/>
            <ac:spMk id="2" creationId="{37CBE4DB-1EA8-EBE0-4F57-9FAD91ACBE29}"/>
          </ac:spMkLst>
        </pc:spChg>
        <pc:spChg chg="mod">
          <ac:chgData name="Sarah Balian" userId="b3b060d9-4d34-479b-ad68-688eaebf93c5" providerId="ADAL" clId="{4C68E28A-7EAB-453E-B7AE-EF047DF12F18}" dt="2023-07-05T21:14:05.940" v="2336" actId="27636"/>
          <ac:spMkLst>
            <pc:docMk/>
            <pc:sldMk cId="1369644664" sldId="291"/>
            <ac:spMk id="3" creationId="{B6406D6D-B524-FBB2-66EE-F2BC21C856B6}"/>
          </ac:spMkLst>
        </pc:spChg>
      </pc:sldChg>
      <pc:sldChg chg="modSp new mod">
        <pc:chgData name="Sarah Balian" userId="b3b060d9-4d34-479b-ad68-688eaebf93c5" providerId="ADAL" clId="{4C68E28A-7EAB-453E-B7AE-EF047DF12F18}" dt="2023-07-05T21:21:42.487" v="2469" actId="27636"/>
        <pc:sldMkLst>
          <pc:docMk/>
          <pc:sldMk cId="3943882673" sldId="292"/>
        </pc:sldMkLst>
        <pc:spChg chg="mod">
          <ac:chgData name="Sarah Balian" userId="b3b060d9-4d34-479b-ad68-688eaebf93c5" providerId="ADAL" clId="{4C68E28A-7EAB-453E-B7AE-EF047DF12F18}" dt="2023-07-05T21:21:17.488" v="2451" actId="14100"/>
          <ac:spMkLst>
            <pc:docMk/>
            <pc:sldMk cId="3943882673" sldId="292"/>
            <ac:spMk id="2" creationId="{F90995CC-95AC-2981-B9B1-55934ACA75FF}"/>
          </ac:spMkLst>
        </pc:spChg>
        <pc:spChg chg="mod">
          <ac:chgData name="Sarah Balian" userId="b3b060d9-4d34-479b-ad68-688eaebf93c5" providerId="ADAL" clId="{4C68E28A-7EAB-453E-B7AE-EF047DF12F18}" dt="2023-07-05T21:21:42.487" v="2469" actId="27636"/>
          <ac:spMkLst>
            <pc:docMk/>
            <pc:sldMk cId="3943882673" sldId="292"/>
            <ac:spMk id="3" creationId="{3BCB2668-E37A-C4F9-AE38-0AC9F9D91BDC}"/>
          </ac:spMkLst>
        </pc:spChg>
      </pc:sldChg>
      <pc:sldChg chg="modSp new mod">
        <pc:chgData name="Sarah Balian" userId="b3b060d9-4d34-479b-ad68-688eaebf93c5" providerId="ADAL" clId="{4C68E28A-7EAB-453E-B7AE-EF047DF12F18}" dt="2023-07-05T21:27:44.608" v="2563" actId="20577"/>
        <pc:sldMkLst>
          <pc:docMk/>
          <pc:sldMk cId="1895893374" sldId="293"/>
        </pc:sldMkLst>
        <pc:spChg chg="mod">
          <ac:chgData name="Sarah Balian" userId="b3b060d9-4d34-479b-ad68-688eaebf93c5" providerId="ADAL" clId="{4C68E28A-7EAB-453E-B7AE-EF047DF12F18}" dt="2023-07-05T21:22:56.290" v="2472"/>
          <ac:spMkLst>
            <pc:docMk/>
            <pc:sldMk cId="1895893374" sldId="293"/>
            <ac:spMk id="2" creationId="{08EBD324-9785-BA16-E81C-A7A46951289B}"/>
          </ac:spMkLst>
        </pc:spChg>
        <pc:spChg chg="mod">
          <ac:chgData name="Sarah Balian" userId="b3b060d9-4d34-479b-ad68-688eaebf93c5" providerId="ADAL" clId="{4C68E28A-7EAB-453E-B7AE-EF047DF12F18}" dt="2023-07-05T21:27:44.608" v="2563" actId="20577"/>
          <ac:spMkLst>
            <pc:docMk/>
            <pc:sldMk cId="1895893374" sldId="293"/>
            <ac:spMk id="3" creationId="{9D9DDFA5-7114-760B-78CA-7B74EA179AD5}"/>
          </ac:spMkLst>
        </pc:spChg>
      </pc:sldChg>
      <pc:sldMasterChg chg="addSp delSp modSp mod setBg modSldLayout">
        <pc:chgData name="Sarah Balian" userId="b3b060d9-4d34-479b-ad68-688eaebf93c5" providerId="ADAL" clId="{4C68E28A-7EAB-453E-B7AE-EF047DF12F18}" dt="2023-07-05T20:14:38.167" v="47" actId="478"/>
        <pc:sldMasterMkLst>
          <pc:docMk/>
          <pc:sldMasterMk cId="2535715439" sldId="2147483662"/>
        </pc:sldMasterMkLst>
        <pc:spChg chg="del">
          <ac:chgData name="Sarah Balian" userId="b3b060d9-4d34-479b-ad68-688eaebf93c5" providerId="ADAL" clId="{4C68E28A-7EAB-453E-B7AE-EF047DF12F18}" dt="2023-07-05T20:13:58.651" v="29" actId="478"/>
          <ac:spMkLst>
            <pc:docMk/>
            <pc:sldMasterMk cId="2535715439" sldId="2147483662"/>
            <ac:spMk id="2" creationId="{00000000-0000-0000-0000-000000000000}"/>
          </ac:spMkLst>
        </pc:spChg>
        <pc:spChg chg="del">
          <ac:chgData name="Sarah Balian" userId="b3b060d9-4d34-479b-ad68-688eaebf93c5" providerId="ADAL" clId="{4C68E28A-7EAB-453E-B7AE-EF047DF12F18}" dt="2023-07-05T20:13:59.553" v="30" actId="478"/>
          <ac:spMkLst>
            <pc:docMk/>
            <pc:sldMasterMk cId="2535715439" sldId="2147483662"/>
            <ac:spMk id="3" creationId="{00000000-0000-0000-0000-000000000000}"/>
          </ac:spMkLst>
        </pc:spChg>
        <pc:spChg chg="add del mod">
          <ac:chgData name="Sarah Balian" userId="b3b060d9-4d34-479b-ad68-688eaebf93c5" providerId="ADAL" clId="{4C68E28A-7EAB-453E-B7AE-EF047DF12F18}" dt="2023-07-05T20:14:14.358" v="32"/>
          <ac:spMkLst>
            <pc:docMk/>
            <pc:sldMasterMk cId="2535715439" sldId="2147483662"/>
            <ac:spMk id="4" creationId="{1A021F34-D000-AA9D-74D3-29A2E728B2E5}"/>
          </ac:spMkLst>
        </pc:spChg>
        <pc:spChg chg="add del mod">
          <ac:chgData name="Sarah Balian" userId="b3b060d9-4d34-479b-ad68-688eaebf93c5" providerId="ADAL" clId="{4C68E28A-7EAB-453E-B7AE-EF047DF12F18}" dt="2023-07-05T20:14:14.358" v="32"/>
          <ac:spMkLst>
            <pc:docMk/>
            <pc:sldMasterMk cId="2535715439" sldId="2147483662"/>
            <ac:spMk id="5" creationId="{F619D367-54EB-77DD-7A12-433F7DA2D574}"/>
          </ac:spMkLst>
        </pc:spChg>
        <pc:spChg chg="add del mod">
          <ac:chgData name="Sarah Balian" userId="b3b060d9-4d34-479b-ad68-688eaebf93c5" providerId="ADAL" clId="{4C68E28A-7EAB-453E-B7AE-EF047DF12F18}" dt="2023-07-05T20:14:14.358" v="32"/>
          <ac:spMkLst>
            <pc:docMk/>
            <pc:sldMasterMk cId="2535715439" sldId="2147483662"/>
            <ac:spMk id="6" creationId="{299ABC93-93E1-67EF-FA4C-D8F0658743A4}"/>
          </ac:spMkLst>
        </pc:spChg>
        <pc:spChg chg="add del mod">
          <ac:chgData name="Sarah Balian" userId="b3b060d9-4d34-479b-ad68-688eaebf93c5" providerId="ADAL" clId="{4C68E28A-7EAB-453E-B7AE-EF047DF12F18}" dt="2023-07-05T20:14:14.358" v="32"/>
          <ac:spMkLst>
            <pc:docMk/>
            <pc:sldMasterMk cId="2535715439" sldId="2147483662"/>
            <ac:spMk id="7" creationId="{56607E25-F01E-D703-80E9-B17E9BE07619}"/>
          </ac:spMkLst>
        </pc:spChg>
        <pc:spChg chg="add del mod">
          <ac:chgData name="Sarah Balian" userId="b3b060d9-4d34-479b-ad68-688eaebf93c5" providerId="ADAL" clId="{4C68E28A-7EAB-453E-B7AE-EF047DF12F18}" dt="2023-07-05T20:14:14.358" v="32"/>
          <ac:spMkLst>
            <pc:docMk/>
            <pc:sldMasterMk cId="2535715439" sldId="2147483662"/>
            <ac:spMk id="8" creationId="{B36CF767-2057-A2E5-0B1D-161CE1EBCC04}"/>
          </ac:spMkLst>
        </pc:spChg>
        <pc:sldLayoutChg chg="addSp delSp modSp mod setBg">
          <pc:chgData name="Sarah Balian" userId="b3b060d9-4d34-479b-ad68-688eaebf93c5" providerId="ADAL" clId="{4C68E28A-7EAB-453E-B7AE-EF047DF12F18}" dt="2023-07-05T20:14:38.167" v="47" actId="478"/>
          <pc:sldLayoutMkLst>
            <pc:docMk/>
            <pc:sldMasterMk cId="2535715439" sldId="2147483662"/>
            <pc:sldLayoutMk cId="4119870486" sldId="2147483664"/>
          </pc:sldLayoutMkLst>
          <pc:spChg chg="del">
            <ac:chgData name="Sarah Balian" userId="b3b060d9-4d34-479b-ad68-688eaebf93c5" providerId="ADAL" clId="{4C68E28A-7EAB-453E-B7AE-EF047DF12F18}" dt="2023-07-05T20:14:38.167" v="47" actId="478"/>
            <ac:spMkLst>
              <pc:docMk/>
              <pc:sldMasterMk cId="2535715439" sldId="2147483662"/>
              <pc:sldLayoutMk cId="4119870486" sldId="2147483664"/>
              <ac:spMk id="3" creationId="{00000000-0000-0000-0000-000000000000}"/>
            </ac:spMkLst>
          </pc:spChg>
          <pc:spChg chg="add mod">
            <ac:chgData name="Sarah Balian" userId="b3b060d9-4d34-479b-ad68-688eaebf93c5" providerId="ADAL" clId="{4C68E28A-7EAB-453E-B7AE-EF047DF12F18}" dt="2023-07-05T20:14:17.135" v="33"/>
            <ac:spMkLst>
              <pc:docMk/>
              <pc:sldMasterMk cId="2535715439" sldId="2147483662"/>
              <pc:sldLayoutMk cId="4119870486" sldId="2147483664"/>
              <ac:spMk id="4" creationId="{C060D7FE-8AA0-69BF-63E7-03A58E1B2D32}"/>
            </ac:spMkLst>
          </pc:spChg>
          <pc:spChg chg="add mod">
            <ac:chgData name="Sarah Balian" userId="b3b060d9-4d34-479b-ad68-688eaebf93c5" providerId="ADAL" clId="{4C68E28A-7EAB-453E-B7AE-EF047DF12F18}" dt="2023-07-05T20:14:25.970" v="35" actId="207"/>
            <ac:spMkLst>
              <pc:docMk/>
              <pc:sldMasterMk cId="2535715439" sldId="2147483662"/>
              <pc:sldLayoutMk cId="4119870486" sldId="2147483664"/>
              <ac:spMk id="5" creationId="{E2A2CB24-6BD3-BEE0-DA11-BC40FDB8847D}"/>
            </ac:spMkLst>
          </pc:spChg>
          <pc:spChg chg="add mod">
            <ac:chgData name="Sarah Balian" userId="b3b060d9-4d34-479b-ad68-688eaebf93c5" providerId="ADAL" clId="{4C68E28A-7EAB-453E-B7AE-EF047DF12F18}" dt="2023-07-05T20:14:17.135" v="33"/>
            <ac:spMkLst>
              <pc:docMk/>
              <pc:sldMasterMk cId="2535715439" sldId="2147483662"/>
              <pc:sldLayoutMk cId="4119870486" sldId="2147483664"/>
              <ac:spMk id="6" creationId="{F13B78CC-2F25-D941-5E7B-9A8F54BB04C5}"/>
            </ac:spMkLst>
          </pc:spChg>
          <pc:spChg chg="add mod">
            <ac:chgData name="Sarah Balian" userId="b3b060d9-4d34-479b-ad68-688eaebf93c5" providerId="ADAL" clId="{4C68E28A-7EAB-453E-B7AE-EF047DF12F18}" dt="2023-07-05T20:14:17.135" v="33"/>
            <ac:spMkLst>
              <pc:docMk/>
              <pc:sldMasterMk cId="2535715439" sldId="2147483662"/>
              <pc:sldLayoutMk cId="4119870486" sldId="2147483664"/>
              <ac:spMk id="7" creationId="{2A469E21-7A31-E5BB-742C-8D990786F5EE}"/>
            </ac:spMkLst>
          </pc:spChg>
          <pc:spChg chg="add mod">
            <ac:chgData name="Sarah Balian" userId="b3b060d9-4d34-479b-ad68-688eaebf93c5" providerId="ADAL" clId="{4C68E28A-7EAB-453E-B7AE-EF047DF12F18}" dt="2023-07-05T20:14:17.135" v="33"/>
            <ac:spMkLst>
              <pc:docMk/>
              <pc:sldMasterMk cId="2535715439" sldId="2147483662"/>
              <pc:sldLayoutMk cId="4119870486" sldId="2147483664"/>
              <ac:spMk id="8" creationId="{E3DF2561-3405-BB3C-5F51-3EE6263FA5CB}"/>
            </ac:spMkLst>
          </pc:spChg>
        </pc:sldLayoutChg>
        <pc:sldLayoutChg chg="setBg">
          <pc:chgData name="Sarah Balian" userId="b3b060d9-4d34-479b-ad68-688eaebf93c5" providerId="ADAL" clId="{4C68E28A-7EAB-453E-B7AE-EF047DF12F18}" dt="2023-07-05T20:13:17.578" v="20"/>
          <pc:sldLayoutMkLst>
            <pc:docMk/>
            <pc:sldMasterMk cId="2535715439" sldId="2147483662"/>
            <pc:sldLayoutMk cId="3967487100" sldId="2147483694"/>
          </pc:sldLayoutMkLst>
        </pc:sldLayoutChg>
      </pc:sldMasterChg>
      <pc:sldMasterChg chg="modSldLayout">
        <pc:chgData name="Sarah Balian" userId="b3b060d9-4d34-479b-ad68-688eaebf93c5" providerId="ADAL" clId="{4C68E28A-7EAB-453E-B7AE-EF047DF12F18}" dt="2023-07-05T20:20:45.242" v="258" actId="6549"/>
        <pc:sldMasterMkLst>
          <pc:docMk/>
          <pc:sldMasterMk cId="707044472" sldId="2147483665"/>
        </pc:sldMasterMkLst>
        <pc:sldLayoutChg chg="modSp mod">
          <pc:chgData name="Sarah Balian" userId="b3b060d9-4d34-479b-ad68-688eaebf93c5" providerId="ADAL" clId="{4C68E28A-7EAB-453E-B7AE-EF047DF12F18}" dt="2023-07-05T20:20:45.242" v="258" actId="6549"/>
          <pc:sldLayoutMkLst>
            <pc:docMk/>
            <pc:sldMasterMk cId="707044472" sldId="2147483665"/>
            <pc:sldLayoutMk cId="3281875231" sldId="2147483693"/>
          </pc:sldLayoutMkLst>
          <pc:spChg chg="mod">
            <ac:chgData name="Sarah Balian" userId="b3b060d9-4d34-479b-ad68-688eaebf93c5" providerId="ADAL" clId="{4C68E28A-7EAB-453E-B7AE-EF047DF12F18}" dt="2023-07-05T20:20:45.242" v="258" actId="6549"/>
            <ac:spMkLst>
              <pc:docMk/>
              <pc:sldMasterMk cId="707044472" sldId="2147483665"/>
              <pc:sldLayoutMk cId="3281875231" sldId="2147483693"/>
              <ac:spMk id="2" creationId="{00000000-0000-0000-0000-000000000000}"/>
            </ac:spMkLst>
          </pc:spChg>
        </pc:sldLayoutChg>
      </pc:sldMasterChg>
      <pc:sldMasterChg chg="setBg">
        <pc:chgData name="Sarah Balian" userId="b3b060d9-4d34-479b-ad68-688eaebf93c5" providerId="ADAL" clId="{4C68E28A-7EAB-453E-B7AE-EF047DF12F18}" dt="2023-07-05T20:11:38.363" v="7"/>
        <pc:sldMasterMkLst>
          <pc:docMk/>
          <pc:sldMasterMk cId="2493800565" sldId="2147483680"/>
        </pc:sldMasterMkLst>
      </pc:sldMasterChg>
      <pc:sldMasterChg chg="new mod setBg addSldLayout delSldLayout">
        <pc:chgData name="Sarah Balian" userId="b3b060d9-4d34-479b-ad68-688eaebf93c5" providerId="ADAL" clId="{4C68E28A-7EAB-453E-B7AE-EF047DF12F18}" dt="2023-07-05T20:21:49.858" v="272" actId="2696"/>
        <pc:sldMasterMkLst>
          <pc:docMk/>
          <pc:sldMasterMk cId="1289547953" sldId="2147483696"/>
        </pc:sldMasterMkLst>
        <pc:sldLayoutChg chg="new replId">
          <pc:chgData name="Sarah Balian" userId="b3b060d9-4d34-479b-ad68-688eaebf93c5" providerId="ADAL" clId="{4C68E28A-7EAB-453E-B7AE-EF047DF12F18}" dt="2023-07-05T20:21:06.948" v="260" actId="6938"/>
          <pc:sldLayoutMkLst>
            <pc:docMk/>
            <pc:sldMasterMk cId="1289547953" sldId="2147483696"/>
            <pc:sldLayoutMk cId="1700011132" sldId="2147483697"/>
          </pc:sldLayoutMkLst>
        </pc:sldLayoutChg>
        <pc:sldLayoutChg chg="new replId">
          <pc:chgData name="Sarah Balian" userId="b3b060d9-4d34-479b-ad68-688eaebf93c5" providerId="ADAL" clId="{4C68E28A-7EAB-453E-B7AE-EF047DF12F18}" dt="2023-07-05T20:21:06.948" v="260" actId="6938"/>
          <pc:sldLayoutMkLst>
            <pc:docMk/>
            <pc:sldMasterMk cId="1289547953" sldId="2147483696"/>
            <pc:sldLayoutMk cId="504543764" sldId="2147483698"/>
          </pc:sldLayoutMkLst>
        </pc:sldLayoutChg>
        <pc:sldLayoutChg chg="new del replId">
          <pc:chgData name="Sarah Balian" userId="b3b060d9-4d34-479b-ad68-688eaebf93c5" providerId="ADAL" clId="{4C68E28A-7EAB-453E-B7AE-EF047DF12F18}" dt="2023-07-05T20:21:45.790" v="269" actId="2696"/>
          <pc:sldLayoutMkLst>
            <pc:docMk/>
            <pc:sldMasterMk cId="1289547953" sldId="2147483696"/>
            <pc:sldLayoutMk cId="2372630337" sldId="2147483699"/>
          </pc:sldLayoutMkLst>
        </pc:sldLayoutChg>
        <pc:sldLayoutChg chg="new del replId">
          <pc:chgData name="Sarah Balian" userId="b3b060d9-4d34-479b-ad68-688eaebf93c5" providerId="ADAL" clId="{4C68E28A-7EAB-453E-B7AE-EF047DF12F18}" dt="2023-07-05T20:21:44.643" v="268" actId="2696"/>
          <pc:sldLayoutMkLst>
            <pc:docMk/>
            <pc:sldMasterMk cId="1289547953" sldId="2147483696"/>
            <pc:sldLayoutMk cId="1849711614" sldId="2147483700"/>
          </pc:sldLayoutMkLst>
        </pc:sldLayoutChg>
        <pc:sldLayoutChg chg="new del replId">
          <pc:chgData name="Sarah Balian" userId="b3b060d9-4d34-479b-ad68-688eaebf93c5" providerId="ADAL" clId="{4C68E28A-7EAB-453E-B7AE-EF047DF12F18}" dt="2023-07-05T20:21:42.349" v="266" actId="2696"/>
          <pc:sldLayoutMkLst>
            <pc:docMk/>
            <pc:sldMasterMk cId="1289547953" sldId="2147483696"/>
            <pc:sldLayoutMk cId="2950147635" sldId="2147483701"/>
          </pc:sldLayoutMkLst>
        </pc:sldLayoutChg>
        <pc:sldLayoutChg chg="new del replId">
          <pc:chgData name="Sarah Balian" userId="b3b060d9-4d34-479b-ad68-688eaebf93c5" providerId="ADAL" clId="{4C68E28A-7EAB-453E-B7AE-EF047DF12F18}" dt="2023-07-05T20:21:39.584" v="264" actId="2696"/>
          <pc:sldLayoutMkLst>
            <pc:docMk/>
            <pc:sldMasterMk cId="1289547953" sldId="2147483696"/>
            <pc:sldLayoutMk cId="1536245769" sldId="2147483702"/>
          </pc:sldLayoutMkLst>
        </pc:sldLayoutChg>
        <pc:sldLayoutChg chg="new del replId">
          <pc:chgData name="Sarah Balian" userId="b3b060d9-4d34-479b-ad68-688eaebf93c5" providerId="ADAL" clId="{4C68E28A-7EAB-453E-B7AE-EF047DF12F18}" dt="2023-07-05T20:21:40.668" v="265" actId="2696"/>
          <pc:sldLayoutMkLst>
            <pc:docMk/>
            <pc:sldMasterMk cId="1289547953" sldId="2147483696"/>
            <pc:sldLayoutMk cId="3083819388" sldId="2147483703"/>
          </pc:sldLayoutMkLst>
        </pc:sldLayoutChg>
        <pc:sldLayoutChg chg="new del replId">
          <pc:chgData name="Sarah Balian" userId="b3b060d9-4d34-479b-ad68-688eaebf93c5" providerId="ADAL" clId="{4C68E28A-7EAB-453E-B7AE-EF047DF12F18}" dt="2023-07-05T20:21:43.409" v="267" actId="2696"/>
          <pc:sldLayoutMkLst>
            <pc:docMk/>
            <pc:sldMasterMk cId="1289547953" sldId="2147483696"/>
            <pc:sldLayoutMk cId="988923638" sldId="2147483704"/>
          </pc:sldLayoutMkLst>
        </pc:sldLayoutChg>
        <pc:sldLayoutChg chg="new del replId">
          <pc:chgData name="Sarah Balian" userId="b3b060d9-4d34-479b-ad68-688eaebf93c5" providerId="ADAL" clId="{4C68E28A-7EAB-453E-B7AE-EF047DF12F18}" dt="2023-07-05T20:21:48.004" v="270" actId="2696"/>
          <pc:sldLayoutMkLst>
            <pc:docMk/>
            <pc:sldMasterMk cId="1289547953" sldId="2147483696"/>
            <pc:sldLayoutMk cId="3173633397" sldId="2147483705"/>
          </pc:sldLayoutMkLst>
        </pc:sldLayoutChg>
        <pc:sldLayoutChg chg="new del replId">
          <pc:chgData name="Sarah Balian" userId="b3b060d9-4d34-479b-ad68-688eaebf93c5" providerId="ADAL" clId="{4C68E28A-7EAB-453E-B7AE-EF047DF12F18}" dt="2023-07-05T20:21:48.927" v="271" actId="2696"/>
          <pc:sldLayoutMkLst>
            <pc:docMk/>
            <pc:sldMasterMk cId="1289547953" sldId="2147483696"/>
            <pc:sldLayoutMk cId="1080393605" sldId="2147483706"/>
          </pc:sldLayoutMkLst>
        </pc:sldLayoutChg>
        <pc:sldLayoutChg chg="new del replId">
          <pc:chgData name="Sarah Balian" userId="b3b060d9-4d34-479b-ad68-688eaebf93c5" providerId="ADAL" clId="{4C68E28A-7EAB-453E-B7AE-EF047DF12F18}" dt="2023-07-05T20:21:49.858" v="272" actId="2696"/>
          <pc:sldLayoutMkLst>
            <pc:docMk/>
            <pc:sldMasterMk cId="1289547953" sldId="2147483696"/>
            <pc:sldLayoutMk cId="2751535282" sldId="214748370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10/28/2023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Veuillez noter que tous les documents, outils numériques et ensembles de données contenant des données EIPC 2022 seront mis à la disposition du public en ligne 1 jour suivant le séminaire national. Les documents imprimés seront disponibles auprès de l’INS.</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dirty="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solidFill>
                  <a:schemeClr val="accent3"/>
                </a:solidFill>
              </a:rPr>
              <a:t>Enquête sur les Indicateurs du Paludisme </a:t>
            </a:r>
          </a:p>
          <a:p>
            <a:r>
              <a:rPr lang="fr-FR" sz="4400" noProof="0" dirty="0">
                <a:solidFill>
                  <a:schemeClr val="accent3"/>
                </a:solidFill>
              </a:rPr>
              <a:t>au Cameroun (EIPC) 2022 </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tar: 5 Points 7">
            <a:extLst>
              <a:ext uri="{FF2B5EF4-FFF2-40B4-BE49-F238E27FC236}">
                <a16:creationId xmlns:a16="http://schemas.microsoft.com/office/drawing/2014/main" id="{E3DF2561-3405-BB3C-5F51-3EE6263FA5CB}"/>
              </a:ext>
            </a:extLst>
          </p:cNvPr>
          <p:cNvSpPr/>
          <p:nvPr userDrawn="1"/>
        </p:nvSpPr>
        <p:spPr>
          <a:xfrm>
            <a:off x="5589571" y="2922571"/>
            <a:ext cx="1012857" cy="1012857"/>
          </a:xfrm>
          <a:prstGeom prst="star5">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9870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bg2">
            <a:alpha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7487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endParaRPr lang="en-US" dirty="0"/>
          </a:p>
        </p:txBody>
      </p:sp>
      <p:sp>
        <p:nvSpPr>
          <p:cNvPr id="3" name="Content Placeholder 2"/>
          <p:cNvSpPr>
            <a:spLocks noGrp="1"/>
          </p:cNvSpPr>
          <p:nvPr>
            <p:ph idx="1"/>
          </p:nvPr>
        </p:nvSpPr>
        <p:spPr>
          <a:xfrm>
            <a:off x="838200" y="1589810"/>
            <a:ext cx="10515600" cy="526819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11604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D623E-076B-F368-1F5D-99FE1DFB05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B2E5D9-21C4-A708-FF30-BD6861929A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077E3E-0DAC-26AB-C7E4-4BE99481B11D}"/>
              </a:ext>
            </a:extLst>
          </p:cNvPr>
          <p:cNvSpPr>
            <a:spLocks noGrp="1"/>
          </p:cNvSpPr>
          <p:nvPr>
            <p:ph type="dt" sz="half" idx="10"/>
          </p:nvPr>
        </p:nvSpPr>
        <p:spPr/>
        <p:txBody>
          <a:bodyPr/>
          <a:lstStyle/>
          <a:p>
            <a:fld id="{64E30111-F138-4912-91C5-80E7DC467A20}" type="datetimeFigureOut">
              <a:rPr lang="en-US" smtClean="0"/>
              <a:t>10/28/2023</a:t>
            </a:fld>
            <a:endParaRPr lang="en-US"/>
          </a:p>
        </p:txBody>
      </p:sp>
      <p:sp>
        <p:nvSpPr>
          <p:cNvPr id="5" name="Footer Placeholder 4">
            <a:extLst>
              <a:ext uri="{FF2B5EF4-FFF2-40B4-BE49-F238E27FC236}">
                <a16:creationId xmlns:a16="http://schemas.microsoft.com/office/drawing/2014/main" id="{0337CD74-399A-40D0-64E8-C9D671B834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3A77F6-B5E0-B3AE-E6DB-A6CD1CB25EFE}"/>
              </a:ext>
            </a:extLst>
          </p:cNvPr>
          <p:cNvSpPr>
            <a:spLocks noGrp="1"/>
          </p:cNvSpPr>
          <p:nvPr>
            <p:ph type="sldNum" sz="quarter" idx="12"/>
          </p:nvPr>
        </p:nvSpPr>
        <p:spPr/>
        <p:txBody>
          <a:bodyPr/>
          <a:lstStyle/>
          <a:p>
            <a:fld id="{8CA8A62F-E6BA-4CEC-BE37-0585DAB9EC58}" type="slidenum">
              <a:rPr lang="en-US" smtClean="0"/>
              <a:t>‹#›</a:t>
            </a:fld>
            <a:endParaRPr lang="en-US"/>
          </a:p>
        </p:txBody>
      </p:sp>
    </p:spTree>
    <p:extLst>
      <p:ext uri="{BB962C8B-B14F-4D97-AF65-F5344CB8AC3E}">
        <p14:creationId xmlns:p14="http://schemas.microsoft.com/office/powerpoint/2010/main" val="1700011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83549-1913-EDAC-850C-45E5C748A4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760F16-DB43-2FF6-38E3-44AAE3EB2A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880BB-8001-4D8B-2F95-FD02EB4F45C0}"/>
              </a:ext>
            </a:extLst>
          </p:cNvPr>
          <p:cNvSpPr>
            <a:spLocks noGrp="1"/>
          </p:cNvSpPr>
          <p:nvPr>
            <p:ph type="dt" sz="half" idx="10"/>
          </p:nvPr>
        </p:nvSpPr>
        <p:spPr/>
        <p:txBody>
          <a:bodyPr/>
          <a:lstStyle/>
          <a:p>
            <a:fld id="{64E30111-F138-4912-91C5-80E7DC467A20}" type="datetimeFigureOut">
              <a:rPr lang="en-US" smtClean="0"/>
              <a:t>10/28/2023</a:t>
            </a:fld>
            <a:endParaRPr lang="en-US"/>
          </a:p>
        </p:txBody>
      </p:sp>
      <p:sp>
        <p:nvSpPr>
          <p:cNvPr id="5" name="Footer Placeholder 4">
            <a:extLst>
              <a:ext uri="{FF2B5EF4-FFF2-40B4-BE49-F238E27FC236}">
                <a16:creationId xmlns:a16="http://schemas.microsoft.com/office/drawing/2014/main" id="{EA2BF9AA-7479-1717-B49E-D95E4F77A8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E73646-4D04-599C-8B2A-77C4E493FC6B}"/>
              </a:ext>
            </a:extLst>
          </p:cNvPr>
          <p:cNvSpPr>
            <a:spLocks noGrp="1"/>
          </p:cNvSpPr>
          <p:nvPr>
            <p:ph type="sldNum" sz="quarter" idx="12"/>
          </p:nvPr>
        </p:nvSpPr>
        <p:spPr/>
        <p:txBody>
          <a:bodyPr/>
          <a:lstStyle/>
          <a:p>
            <a:fld id="{8CA8A62F-E6BA-4CEC-BE37-0585DAB9EC58}" type="slidenum">
              <a:rPr lang="en-US" smtClean="0"/>
              <a:t>‹#›</a:t>
            </a:fld>
            <a:endParaRPr lang="en-US"/>
          </a:p>
        </p:txBody>
      </p:sp>
    </p:spTree>
    <p:extLst>
      <p:ext uri="{BB962C8B-B14F-4D97-AF65-F5344CB8AC3E}">
        <p14:creationId xmlns:p14="http://schemas.microsoft.com/office/powerpoint/2010/main" val="504543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dirty="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solidFill>
                  <a:schemeClr val="accent3"/>
                </a:solidFill>
              </a:rPr>
              <a:t>Enquête sur les Indicateurs du Paludisme </a:t>
            </a:r>
          </a:p>
          <a:p>
            <a:r>
              <a:rPr lang="fr-FR" sz="4400" noProof="0" dirty="0">
                <a:solidFill>
                  <a:schemeClr val="accent3"/>
                </a:solidFill>
              </a:rPr>
              <a:t>au Cameroun (EIPC) 2022 </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3386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bg2">
            <a:alpha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374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 id="2147483694" r:id="rId2"/>
    <p:sldLayoutId id="2147483695" r:id="rId3"/>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313FCA-188B-058B-136D-11906225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19400-7469-BD7F-46C4-1E7744E773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6F846-BED8-BA59-E847-019936FB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E30111-F138-4912-91C5-80E7DC467A20}" type="datetimeFigureOut">
              <a:rPr lang="en-US" smtClean="0"/>
              <a:t>10/28/2023</a:t>
            </a:fld>
            <a:endParaRPr lang="en-US"/>
          </a:p>
        </p:txBody>
      </p:sp>
      <p:sp>
        <p:nvSpPr>
          <p:cNvPr id="5" name="Footer Placeholder 4">
            <a:extLst>
              <a:ext uri="{FF2B5EF4-FFF2-40B4-BE49-F238E27FC236}">
                <a16:creationId xmlns:a16="http://schemas.microsoft.com/office/drawing/2014/main" id="{F9CC9D88-3C71-114A-D2A2-58212F6DCB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BBE3625-F805-1775-2681-24FCEC140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A8A62F-E6BA-4CEC-BE37-0585DAB9EC58}" type="slidenum">
              <a:rPr lang="en-US" smtClean="0"/>
              <a:t>‹#›</a:t>
            </a:fld>
            <a:endParaRPr lang="en-US"/>
          </a:p>
        </p:txBody>
      </p:sp>
    </p:spTree>
    <p:extLst>
      <p:ext uri="{BB962C8B-B14F-4D97-AF65-F5344CB8AC3E}">
        <p14:creationId xmlns:p14="http://schemas.microsoft.com/office/powerpoint/2010/main" val="128954795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hyperlink" Target="DHSprogram.com" TargetMode="External"/><Relationship Id="rId13" Type="http://schemas.openxmlformats.org/officeDocument/2006/relationships/image" Target="../media/image12.png"/><Relationship Id="rId3" Type="http://schemas.openxmlformats.org/officeDocument/2006/relationships/image" Target="../media/image5.jpeg"/><Relationship Id="rId7" Type="http://schemas.openxmlformats.org/officeDocument/2006/relationships/hyperlink" Target="API.DHSprogram.com" TargetMode="External"/><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hyperlink" Target="statcompiler.com" TargetMode="External"/><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image" Target="../media/image9.png"/><Relationship Id="rId4" Type="http://schemas.openxmlformats.org/officeDocument/2006/relationships/image" Target="../media/image6.jpeg"/><Relationship Id="rId9" Type="http://schemas.openxmlformats.org/officeDocument/2006/relationships/image" Target="../media/image8.jpeg"/><Relationship Id="rId1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60EFF-BB8F-76BD-A448-F42CF3D934B1}"/>
              </a:ext>
            </a:extLst>
          </p:cNvPr>
          <p:cNvSpPr>
            <a:spLocks noGrp="1"/>
          </p:cNvSpPr>
          <p:nvPr>
            <p:ph type="title"/>
          </p:nvPr>
        </p:nvSpPr>
        <p:spPr>
          <a:xfrm>
            <a:off x="591844" y="483079"/>
            <a:ext cx="11008312" cy="1325563"/>
          </a:xfrm>
        </p:spPr>
        <p:txBody>
          <a:bodyPr/>
          <a:lstStyle/>
          <a:p>
            <a:r>
              <a:rPr lang="fr-FR" b="1" dirty="0"/>
              <a:t>Introduction et méthodologie</a:t>
            </a:r>
          </a:p>
        </p:txBody>
      </p:sp>
      <p:sp>
        <p:nvSpPr>
          <p:cNvPr id="3" name="TextBox 2">
            <a:extLst>
              <a:ext uri="{FF2B5EF4-FFF2-40B4-BE49-F238E27FC236}">
                <a16:creationId xmlns:a16="http://schemas.microsoft.com/office/drawing/2014/main" id="{D07EE088-F4C2-44F2-9490-28450BABFCD9}"/>
              </a:ext>
            </a:extLst>
          </p:cNvPr>
          <p:cNvSpPr txBox="1"/>
          <p:nvPr/>
        </p:nvSpPr>
        <p:spPr>
          <a:xfrm>
            <a:off x="6593306" y="1823021"/>
            <a:ext cx="5518604" cy="400110"/>
          </a:xfrm>
          <a:prstGeom prst="rect">
            <a:avLst/>
          </a:prstGeom>
          <a:noFill/>
        </p:spPr>
        <p:txBody>
          <a:bodyPr wrap="square" rtlCol="0">
            <a:spAutoFit/>
          </a:bodyPr>
          <a:lstStyle/>
          <a:p>
            <a:pPr algn="r"/>
            <a:r>
              <a:rPr lang="en-US" sz="2000" i="1" dirty="0"/>
              <a:t>@INS_cameroun #CamerounEIP #CameroonMIS</a:t>
            </a:r>
          </a:p>
        </p:txBody>
      </p:sp>
    </p:spTree>
    <p:extLst>
      <p:ext uri="{BB962C8B-B14F-4D97-AF65-F5344CB8AC3E}">
        <p14:creationId xmlns:p14="http://schemas.microsoft.com/office/powerpoint/2010/main" val="34947256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BF3B1-C3B3-7FEC-2578-2E7551D30694}"/>
              </a:ext>
            </a:extLst>
          </p:cNvPr>
          <p:cNvSpPr>
            <a:spLocks noGrp="1"/>
          </p:cNvSpPr>
          <p:nvPr>
            <p:ph type="title"/>
          </p:nvPr>
        </p:nvSpPr>
        <p:spPr/>
        <p:txBody>
          <a:bodyPr/>
          <a:lstStyle/>
          <a:p>
            <a:r>
              <a:rPr lang="fr-FR" dirty="0"/>
              <a:t>Questionnaire biomarqueur</a:t>
            </a:r>
          </a:p>
        </p:txBody>
      </p:sp>
      <p:sp>
        <p:nvSpPr>
          <p:cNvPr id="3" name="Content Placeholder 2">
            <a:extLst>
              <a:ext uri="{FF2B5EF4-FFF2-40B4-BE49-F238E27FC236}">
                <a16:creationId xmlns:a16="http://schemas.microsoft.com/office/drawing/2014/main" id="{93B14F61-6002-68A5-4BDD-DDCB11EF5553}"/>
              </a:ext>
            </a:extLst>
          </p:cNvPr>
          <p:cNvSpPr>
            <a:spLocks noGrp="1"/>
          </p:cNvSpPr>
          <p:nvPr>
            <p:ph idx="1"/>
          </p:nvPr>
        </p:nvSpPr>
        <p:spPr/>
        <p:txBody>
          <a:bodyPr/>
          <a:lstStyle/>
          <a:p>
            <a:r>
              <a:rPr lang="fr-FR" dirty="0"/>
              <a:t>Utilisé pour enregistrer les résultats des tests d’anémie et les tests du paludisme chez les enfants de 6–59 mois.</a:t>
            </a:r>
          </a:p>
        </p:txBody>
      </p:sp>
    </p:spTree>
    <p:extLst>
      <p:ext uri="{BB962C8B-B14F-4D97-AF65-F5344CB8AC3E}">
        <p14:creationId xmlns:p14="http://schemas.microsoft.com/office/powerpoint/2010/main" val="1431932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BF3B1-C3B3-7FEC-2578-2E7551D30694}"/>
              </a:ext>
            </a:extLst>
          </p:cNvPr>
          <p:cNvSpPr>
            <a:spLocks noGrp="1"/>
          </p:cNvSpPr>
          <p:nvPr>
            <p:ph type="title"/>
          </p:nvPr>
        </p:nvSpPr>
        <p:spPr/>
        <p:txBody>
          <a:bodyPr/>
          <a:lstStyle/>
          <a:p>
            <a:r>
              <a:rPr lang="fr-FR" dirty="0"/>
              <a:t>Questionnaire de l’agent de terrain</a:t>
            </a:r>
          </a:p>
        </p:txBody>
      </p:sp>
      <p:sp>
        <p:nvSpPr>
          <p:cNvPr id="3" name="Content Placeholder 2">
            <a:extLst>
              <a:ext uri="{FF2B5EF4-FFF2-40B4-BE49-F238E27FC236}">
                <a16:creationId xmlns:a16="http://schemas.microsoft.com/office/drawing/2014/main" id="{93B14F61-6002-68A5-4BDD-DDCB11EF5553}"/>
              </a:ext>
            </a:extLst>
          </p:cNvPr>
          <p:cNvSpPr>
            <a:spLocks noGrp="1"/>
          </p:cNvSpPr>
          <p:nvPr>
            <p:ph idx="1"/>
          </p:nvPr>
        </p:nvSpPr>
        <p:spPr/>
        <p:txBody>
          <a:bodyPr/>
          <a:lstStyle/>
          <a:p>
            <a:r>
              <a:rPr lang="fr-FR" dirty="0"/>
              <a:t>Auto-administré</a:t>
            </a:r>
          </a:p>
          <a:p>
            <a:r>
              <a:rPr lang="fr-FR" dirty="0"/>
              <a:t>Collecte des informations sur les caractéristiques de base des personnes chargées de la collecte de données sur le terrain, incluant les chefs d’équipes, les enquêteurs et les techniciens biomarqueurs</a:t>
            </a:r>
          </a:p>
        </p:txBody>
      </p:sp>
    </p:spTree>
    <p:extLst>
      <p:ext uri="{BB962C8B-B14F-4D97-AF65-F5344CB8AC3E}">
        <p14:creationId xmlns:p14="http://schemas.microsoft.com/office/powerpoint/2010/main" val="1987927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BE0FA-9FAD-A588-D0D8-25A1F6C9512A}"/>
              </a:ext>
            </a:extLst>
          </p:cNvPr>
          <p:cNvSpPr>
            <a:spLocks noGrp="1"/>
          </p:cNvSpPr>
          <p:nvPr>
            <p:ph type="title"/>
          </p:nvPr>
        </p:nvSpPr>
        <p:spPr/>
        <p:txBody>
          <a:bodyPr/>
          <a:lstStyle/>
          <a:p>
            <a:r>
              <a:rPr lang="fr-FR" dirty="0"/>
              <a:t>Tests biomarqueurs</a:t>
            </a:r>
          </a:p>
        </p:txBody>
      </p:sp>
      <p:sp>
        <p:nvSpPr>
          <p:cNvPr id="3" name="Content Placeholder 2">
            <a:extLst>
              <a:ext uri="{FF2B5EF4-FFF2-40B4-BE49-F238E27FC236}">
                <a16:creationId xmlns:a16="http://schemas.microsoft.com/office/drawing/2014/main" id="{B736925A-6F22-FD95-1AA4-D62BB4A2901E}"/>
              </a:ext>
            </a:extLst>
          </p:cNvPr>
          <p:cNvSpPr>
            <a:spLocks noGrp="1"/>
          </p:cNvSpPr>
          <p:nvPr>
            <p:ph idx="1"/>
          </p:nvPr>
        </p:nvSpPr>
        <p:spPr/>
        <p:txBody>
          <a:bodyPr/>
          <a:lstStyle/>
          <a:p>
            <a:pPr>
              <a:spcBef>
                <a:spcPts val="0"/>
              </a:spcBef>
              <a:spcAft>
                <a:spcPts val="1200"/>
              </a:spcAft>
            </a:pPr>
            <a:r>
              <a:rPr lang="fr-FR" sz="2800" dirty="0"/>
              <a:t>Les enfants de 6–59 mois dans les ménages sélectionnés ont subi des tests d’hémoglobine et du paludisme.</a:t>
            </a:r>
            <a:endParaRPr lang="fr-FR" sz="2800" noProof="0" dirty="0"/>
          </a:p>
          <a:p>
            <a:pPr>
              <a:spcBef>
                <a:spcPts val="0"/>
              </a:spcBef>
              <a:spcAft>
                <a:spcPts val="1200"/>
              </a:spcAft>
            </a:pPr>
            <a:r>
              <a:rPr lang="fr-FR" sz="2800" noProof="0" dirty="0"/>
              <a:t>Le protocole de test </a:t>
            </a:r>
            <a:r>
              <a:rPr lang="fr-FR" sz="2800" dirty="0"/>
              <a:t>a été validé par le Comité national d’éthique de la recherche pour la santé humaine (CNERSH) du ministère de Santé Publique et le Comité d’éthique (</a:t>
            </a:r>
            <a:r>
              <a:rPr lang="fr-FR" sz="2800" dirty="0" err="1"/>
              <a:t>Institutional</a:t>
            </a:r>
            <a:r>
              <a:rPr lang="fr-FR" sz="2800" dirty="0"/>
              <a:t> </a:t>
            </a:r>
            <a:r>
              <a:rPr lang="fr-FR" sz="2800" dirty="0" err="1"/>
              <a:t>Review</a:t>
            </a:r>
            <a:r>
              <a:rPr lang="fr-FR" sz="2800" dirty="0"/>
              <a:t> </a:t>
            </a:r>
            <a:r>
              <a:rPr lang="fr-FR" sz="2800" dirty="0" err="1"/>
              <a:t>Board</a:t>
            </a:r>
            <a:r>
              <a:rPr lang="fr-FR" sz="2800" dirty="0"/>
              <a:t>) d’ICF.</a:t>
            </a:r>
          </a:p>
          <a:p>
            <a:pPr>
              <a:spcBef>
                <a:spcPts val="0"/>
              </a:spcBef>
              <a:spcAft>
                <a:spcPts val="1200"/>
              </a:spcAft>
            </a:pPr>
            <a:r>
              <a:rPr lang="fr-FR" sz="2800" noProof="0" dirty="0"/>
              <a:t>Le consentement éclairé a été obtenu pour chacun des tests.</a:t>
            </a:r>
          </a:p>
        </p:txBody>
      </p:sp>
    </p:spTree>
    <p:extLst>
      <p:ext uri="{BB962C8B-B14F-4D97-AF65-F5344CB8AC3E}">
        <p14:creationId xmlns:p14="http://schemas.microsoft.com/office/powerpoint/2010/main" val="364062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46F34-1851-4704-A4C4-0CA75BC36777}"/>
              </a:ext>
            </a:extLst>
          </p:cNvPr>
          <p:cNvSpPr>
            <a:spLocks noGrp="1"/>
          </p:cNvSpPr>
          <p:nvPr>
            <p:ph type="title"/>
          </p:nvPr>
        </p:nvSpPr>
        <p:spPr/>
        <p:txBody>
          <a:bodyPr>
            <a:normAutofit/>
          </a:bodyPr>
          <a:lstStyle/>
          <a:p>
            <a:r>
              <a:rPr lang="fr-FR" sz="4000" dirty="0"/>
              <a:t>Test d’hémoglobine</a:t>
            </a:r>
          </a:p>
        </p:txBody>
      </p:sp>
      <p:sp>
        <p:nvSpPr>
          <p:cNvPr id="3" name="Content Placeholder 2">
            <a:extLst>
              <a:ext uri="{FF2B5EF4-FFF2-40B4-BE49-F238E27FC236}">
                <a16:creationId xmlns:a16="http://schemas.microsoft.com/office/drawing/2014/main" id="{E0E3203E-748C-0104-7619-DF030D91D1E6}"/>
              </a:ext>
            </a:extLst>
          </p:cNvPr>
          <p:cNvSpPr>
            <a:spLocks noGrp="1"/>
          </p:cNvSpPr>
          <p:nvPr>
            <p:ph idx="1"/>
          </p:nvPr>
        </p:nvSpPr>
        <p:spPr>
          <a:xfrm>
            <a:off x="838200" y="1690688"/>
            <a:ext cx="10515600" cy="4486275"/>
          </a:xfrm>
        </p:spPr>
        <p:txBody>
          <a:bodyPr>
            <a:normAutofit/>
          </a:bodyPr>
          <a:lstStyle/>
          <a:p>
            <a:pPr>
              <a:spcBef>
                <a:spcPts val="0"/>
              </a:spcBef>
              <a:spcAft>
                <a:spcPts val="1200"/>
              </a:spcAft>
            </a:pPr>
            <a:r>
              <a:rPr lang="fr-FR" sz="2800" noProof="0" dirty="0"/>
              <a:t>Une goutte de sang capillaire a été obtenue par piqûre au bout de doigt. Le taux d’hémoglobine a été mesuré en utilisant le système </a:t>
            </a:r>
            <a:r>
              <a:rPr lang="fr-FR" sz="2800" noProof="0" dirty="0" err="1"/>
              <a:t>HemoCue</a:t>
            </a:r>
            <a:r>
              <a:rPr lang="fr-FR" sz="2800" noProof="0" dirty="0"/>
              <a:t>.</a:t>
            </a:r>
          </a:p>
          <a:p>
            <a:pPr>
              <a:spcBef>
                <a:spcPts val="0"/>
              </a:spcBef>
              <a:spcAft>
                <a:spcPts val="1200"/>
              </a:spcAft>
            </a:pPr>
            <a:r>
              <a:rPr lang="fr-FR" sz="2800" noProof="0" dirty="0"/>
              <a:t>Les parents/responsables des enfant ont été informés du résultat du test et sa signification.</a:t>
            </a:r>
          </a:p>
          <a:p>
            <a:pPr>
              <a:spcBef>
                <a:spcPts val="0"/>
              </a:spcBef>
              <a:spcAft>
                <a:spcPts val="1200"/>
              </a:spcAft>
            </a:pPr>
            <a:r>
              <a:rPr lang="fr-FR" sz="2800" noProof="0" dirty="0"/>
              <a:t>Dans les cas ou le niveau d’hémoglobine était inférieur à</a:t>
            </a:r>
            <a:r>
              <a:rPr lang="fr-FR" sz="2800" dirty="0"/>
              <a:t> 8 g/dl, l’enquêteur a donné une fiche de référence et des instructions pour emmener l’enfant dans un établissement de santé pour des soins.</a:t>
            </a:r>
            <a:endParaRPr lang="fr-FR" sz="2800" noProof="0" dirty="0"/>
          </a:p>
        </p:txBody>
      </p:sp>
    </p:spTree>
    <p:extLst>
      <p:ext uri="{BB962C8B-B14F-4D97-AF65-F5344CB8AC3E}">
        <p14:creationId xmlns:p14="http://schemas.microsoft.com/office/powerpoint/2010/main" val="874232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BE4DB-1EA8-EBE0-4F57-9FAD91ACBE29}"/>
              </a:ext>
            </a:extLst>
          </p:cNvPr>
          <p:cNvSpPr>
            <a:spLocks noGrp="1"/>
          </p:cNvSpPr>
          <p:nvPr>
            <p:ph type="title"/>
          </p:nvPr>
        </p:nvSpPr>
        <p:spPr>
          <a:xfrm>
            <a:off x="838200" y="365125"/>
            <a:ext cx="10515600" cy="876377"/>
          </a:xfrm>
        </p:spPr>
        <p:txBody>
          <a:bodyPr>
            <a:normAutofit fontScale="90000"/>
          </a:bodyPr>
          <a:lstStyle/>
          <a:p>
            <a:r>
              <a:rPr lang="fr-FR" sz="4000" dirty="0"/>
              <a:t>Test du paludisme : Test de Diagnostic Rapide (TDR)</a:t>
            </a:r>
          </a:p>
        </p:txBody>
      </p:sp>
      <p:sp>
        <p:nvSpPr>
          <p:cNvPr id="3" name="Content Placeholder 2">
            <a:extLst>
              <a:ext uri="{FF2B5EF4-FFF2-40B4-BE49-F238E27FC236}">
                <a16:creationId xmlns:a16="http://schemas.microsoft.com/office/drawing/2014/main" id="{B6406D6D-B524-FBB2-66EE-F2BC21C856B6}"/>
              </a:ext>
            </a:extLst>
          </p:cNvPr>
          <p:cNvSpPr>
            <a:spLocks noGrp="1"/>
          </p:cNvSpPr>
          <p:nvPr>
            <p:ph idx="1"/>
          </p:nvPr>
        </p:nvSpPr>
        <p:spPr>
          <a:xfrm>
            <a:off x="838200" y="1446483"/>
            <a:ext cx="10515600" cy="4887409"/>
          </a:xfrm>
        </p:spPr>
        <p:txBody>
          <a:bodyPr>
            <a:normAutofit fontScale="92500"/>
          </a:bodyPr>
          <a:lstStyle/>
          <a:p>
            <a:pPr>
              <a:spcBef>
                <a:spcPts val="0"/>
              </a:spcBef>
              <a:spcAft>
                <a:spcPts val="1200"/>
              </a:spcAft>
            </a:pPr>
            <a:r>
              <a:rPr lang="fr-FR" sz="3000" noProof="0" dirty="0"/>
              <a:t>La même goutte de sang utilisée pour le test d’hémoglobine</a:t>
            </a:r>
          </a:p>
          <a:p>
            <a:pPr>
              <a:spcBef>
                <a:spcPts val="0"/>
              </a:spcBef>
              <a:spcAft>
                <a:spcPts val="1200"/>
              </a:spcAft>
            </a:pPr>
            <a:r>
              <a:rPr lang="fr-FR" sz="3000" noProof="0" dirty="0"/>
              <a:t>Résultats disponibles dans 20 minutes et communiqués aux parents/responsables des enfants</a:t>
            </a:r>
          </a:p>
          <a:p>
            <a:pPr>
              <a:spcBef>
                <a:spcPts val="0"/>
              </a:spcBef>
              <a:spcAft>
                <a:spcPts val="1200"/>
              </a:spcAft>
            </a:pPr>
            <a:r>
              <a:rPr lang="fr-FR" sz="3000" dirty="0"/>
              <a:t>Pour les cas de TDR positif et si :</a:t>
            </a:r>
          </a:p>
          <a:p>
            <a:pPr lvl="2">
              <a:spcBef>
                <a:spcPts val="0"/>
              </a:spcBef>
              <a:spcAft>
                <a:spcPts val="1200"/>
              </a:spcAft>
            </a:pPr>
            <a:r>
              <a:rPr lang="fr-FR" sz="2600" dirty="0"/>
              <a:t>L’enfant a été traités avec une combinaison thérapeutique à base d’artémisinine (CTA) dans les deux semaines avant l’interview, ils ont été référés à un établissement de santé s’ils continuaient à avoir de la fièvre pendant les deux jours suivant la dernière dose de CTA.</a:t>
            </a:r>
          </a:p>
          <a:p>
            <a:pPr lvl="2">
              <a:spcBef>
                <a:spcPts val="0"/>
              </a:spcBef>
              <a:spcAft>
                <a:spcPts val="1200"/>
              </a:spcAft>
            </a:pPr>
            <a:r>
              <a:rPr lang="fr-FR" sz="2600" dirty="0"/>
              <a:t>L’enfant n’a été pas traités avec une CTA dans les deux semaines avant l’interview, des doses de CTA adaptées à l’âge ont été fournies, ainsi que des instructions sur la façon d’administrer le médicament à l’enfant.</a:t>
            </a:r>
          </a:p>
        </p:txBody>
      </p:sp>
    </p:spTree>
    <p:extLst>
      <p:ext uri="{BB962C8B-B14F-4D97-AF65-F5344CB8AC3E}">
        <p14:creationId xmlns:p14="http://schemas.microsoft.com/office/powerpoint/2010/main" val="1369644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995CC-95AC-2981-B9B1-55934ACA75FF}"/>
              </a:ext>
            </a:extLst>
          </p:cNvPr>
          <p:cNvSpPr>
            <a:spLocks noGrp="1"/>
          </p:cNvSpPr>
          <p:nvPr>
            <p:ph type="title"/>
          </p:nvPr>
        </p:nvSpPr>
        <p:spPr>
          <a:xfrm>
            <a:off x="838200" y="365125"/>
            <a:ext cx="10515600" cy="842169"/>
          </a:xfrm>
        </p:spPr>
        <p:txBody>
          <a:bodyPr>
            <a:normAutofit/>
          </a:bodyPr>
          <a:lstStyle/>
          <a:p>
            <a:r>
              <a:rPr lang="fr-FR" noProof="0" dirty="0"/>
              <a:t>Enquête pilote et formation principale</a:t>
            </a:r>
            <a:endParaRPr lang="fr-FR" dirty="0"/>
          </a:p>
        </p:txBody>
      </p:sp>
      <p:sp>
        <p:nvSpPr>
          <p:cNvPr id="3" name="Content Placeholder 2">
            <a:extLst>
              <a:ext uri="{FF2B5EF4-FFF2-40B4-BE49-F238E27FC236}">
                <a16:creationId xmlns:a16="http://schemas.microsoft.com/office/drawing/2014/main" id="{3BCB2668-E37A-C4F9-AE38-0AC9F9D91BDC}"/>
              </a:ext>
            </a:extLst>
          </p:cNvPr>
          <p:cNvSpPr>
            <a:spLocks noGrp="1"/>
          </p:cNvSpPr>
          <p:nvPr>
            <p:ph idx="1"/>
          </p:nvPr>
        </p:nvSpPr>
        <p:spPr>
          <a:xfrm>
            <a:off x="838200" y="1143000"/>
            <a:ext cx="10515600" cy="5607844"/>
          </a:xfrm>
        </p:spPr>
        <p:txBody>
          <a:bodyPr>
            <a:normAutofit fontScale="85000" lnSpcReduction="20000"/>
          </a:bodyPr>
          <a:lstStyle/>
          <a:p>
            <a:pPr marL="0" indent="0">
              <a:spcBef>
                <a:spcPts val="0"/>
              </a:spcBef>
              <a:spcAft>
                <a:spcPts val="1200"/>
              </a:spcAft>
              <a:buNone/>
            </a:pPr>
            <a:r>
              <a:rPr lang="fr-FR" sz="3500" b="1" noProof="0" dirty="0">
                <a:solidFill>
                  <a:schemeClr val="accent5"/>
                </a:solidFill>
              </a:rPr>
              <a:t>Enquête pilote :</a:t>
            </a:r>
          </a:p>
          <a:p>
            <a:pPr>
              <a:lnSpc>
                <a:spcPct val="120000"/>
              </a:lnSpc>
              <a:spcBef>
                <a:spcPts val="0"/>
              </a:spcBef>
              <a:spcAft>
                <a:spcPts val="1200"/>
              </a:spcAft>
            </a:pPr>
            <a:r>
              <a:rPr lang="fr-FR" sz="3000" noProof="0" dirty="0"/>
              <a:t>Formation de 16 personnes organisée du 31 mai au 14 juin 2022 sous l’encadrement de 15 superviseurs/formateurs et suivi par la réalisation sur le terrain de l’enquête pilote et clôturée par </a:t>
            </a:r>
            <a:r>
              <a:rPr lang="fr-FR" sz="3000" noProof="0" dirty="0" err="1"/>
              <a:t>deu</a:t>
            </a:r>
            <a:r>
              <a:rPr lang="fr-FR" sz="3000" dirty="0"/>
              <a:t>x jours de debriefing</a:t>
            </a:r>
            <a:r>
              <a:rPr lang="fr-FR" sz="3000" noProof="0" dirty="0"/>
              <a:t>.  </a:t>
            </a:r>
          </a:p>
          <a:p>
            <a:pPr marL="0" indent="0">
              <a:spcBef>
                <a:spcPts val="0"/>
              </a:spcBef>
              <a:spcAft>
                <a:spcPts val="1200"/>
              </a:spcAft>
              <a:buNone/>
            </a:pPr>
            <a:r>
              <a:rPr lang="fr-FR" sz="3500" b="1" noProof="0" dirty="0">
                <a:solidFill>
                  <a:schemeClr val="accent5"/>
                </a:solidFill>
              </a:rPr>
              <a:t>Formation de l’enquête principale :</a:t>
            </a:r>
          </a:p>
          <a:p>
            <a:pPr>
              <a:spcBef>
                <a:spcPts val="0"/>
              </a:spcBef>
              <a:spcAft>
                <a:spcPts val="1200"/>
              </a:spcAft>
            </a:pPr>
            <a:r>
              <a:rPr lang="fr-FR" sz="3000" noProof="0" dirty="0"/>
              <a:t>Formation de 111 agents du 2 au 20 août 2022 </a:t>
            </a:r>
          </a:p>
          <a:p>
            <a:pPr>
              <a:spcBef>
                <a:spcPts val="0"/>
              </a:spcBef>
              <a:spcAft>
                <a:spcPts val="1200"/>
              </a:spcAft>
            </a:pPr>
            <a:r>
              <a:rPr lang="fr-FR" sz="3000" noProof="0" dirty="0"/>
              <a:t>La formation était organisée en 3 ateliers : </a:t>
            </a:r>
          </a:p>
          <a:p>
            <a:pPr lvl="1">
              <a:lnSpc>
                <a:spcPct val="120000"/>
              </a:lnSpc>
              <a:spcBef>
                <a:spcPts val="0"/>
              </a:spcBef>
              <a:spcAft>
                <a:spcPts val="1200"/>
              </a:spcAft>
            </a:pPr>
            <a:r>
              <a:rPr lang="fr-FR" sz="2600" noProof="0" dirty="0"/>
              <a:t>l’un regroupant les candidats aux postes d’agents enquêteurs, de contrôleurs et de chefs d’équipes s’exprimant en français</a:t>
            </a:r>
          </a:p>
          <a:p>
            <a:pPr lvl="1">
              <a:lnSpc>
                <a:spcPct val="120000"/>
              </a:lnSpc>
              <a:spcBef>
                <a:spcPts val="0"/>
              </a:spcBef>
              <a:spcAft>
                <a:spcPts val="1200"/>
              </a:spcAft>
            </a:pPr>
            <a:r>
              <a:rPr lang="fr-FR" sz="2600" noProof="0" dirty="0"/>
              <a:t>un autre pour ceux s’exprimant en anglais</a:t>
            </a:r>
          </a:p>
          <a:p>
            <a:pPr lvl="1">
              <a:lnSpc>
                <a:spcPct val="120000"/>
              </a:lnSpc>
              <a:spcBef>
                <a:spcPts val="0"/>
              </a:spcBef>
              <a:spcAft>
                <a:spcPts val="1200"/>
              </a:spcAft>
            </a:pPr>
            <a:r>
              <a:rPr lang="fr-FR" sz="2600" noProof="0" dirty="0"/>
              <a:t>un troisième qui concernait les techniciens de laboratoire chargés de procéder aux tests biologiques. </a:t>
            </a:r>
            <a:endParaRPr lang="fr-FR" sz="2600" dirty="0"/>
          </a:p>
        </p:txBody>
      </p:sp>
    </p:spTree>
    <p:extLst>
      <p:ext uri="{BB962C8B-B14F-4D97-AF65-F5344CB8AC3E}">
        <p14:creationId xmlns:p14="http://schemas.microsoft.com/office/powerpoint/2010/main" val="3943882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BD324-9785-BA16-E81C-A7A46951289B}"/>
              </a:ext>
            </a:extLst>
          </p:cNvPr>
          <p:cNvSpPr>
            <a:spLocks noGrp="1"/>
          </p:cNvSpPr>
          <p:nvPr>
            <p:ph type="title"/>
          </p:nvPr>
        </p:nvSpPr>
        <p:spPr/>
        <p:txBody>
          <a:bodyPr/>
          <a:lstStyle/>
          <a:p>
            <a:r>
              <a:rPr lang="fr-FR" noProof="0" dirty="0"/>
              <a:t>Collecte et traitement des données</a:t>
            </a:r>
            <a:endParaRPr lang="fr-FR" dirty="0"/>
          </a:p>
        </p:txBody>
      </p:sp>
      <p:sp>
        <p:nvSpPr>
          <p:cNvPr id="3" name="Content Placeholder 2">
            <a:extLst>
              <a:ext uri="{FF2B5EF4-FFF2-40B4-BE49-F238E27FC236}">
                <a16:creationId xmlns:a16="http://schemas.microsoft.com/office/drawing/2014/main" id="{9D9DDFA5-7114-760B-78CA-7B74EA179AD5}"/>
              </a:ext>
            </a:extLst>
          </p:cNvPr>
          <p:cNvSpPr>
            <a:spLocks noGrp="1"/>
          </p:cNvSpPr>
          <p:nvPr>
            <p:ph idx="1"/>
          </p:nvPr>
        </p:nvSpPr>
        <p:spPr/>
        <p:txBody>
          <a:bodyPr>
            <a:normAutofit/>
          </a:bodyPr>
          <a:lstStyle/>
          <a:p>
            <a:pPr>
              <a:spcBef>
                <a:spcPts val="0"/>
              </a:spcBef>
              <a:spcAft>
                <a:spcPts val="1800"/>
              </a:spcAft>
            </a:pPr>
            <a:r>
              <a:rPr lang="fr-FR" sz="3200" dirty="0"/>
              <a:t>Travaux de terrain réalisés du </a:t>
            </a:r>
            <a:r>
              <a:rPr lang="fr-FR" sz="3200" b="1" noProof="0" dirty="0">
                <a:solidFill>
                  <a:schemeClr val="accent5"/>
                </a:solidFill>
              </a:rPr>
              <a:t>22 août à 1 décembre 2022</a:t>
            </a:r>
          </a:p>
          <a:p>
            <a:pPr>
              <a:spcBef>
                <a:spcPts val="0"/>
              </a:spcBef>
              <a:spcAft>
                <a:spcPts val="1800"/>
              </a:spcAft>
              <a:buClr>
                <a:schemeClr val="tx1"/>
              </a:buClr>
            </a:pPr>
            <a:r>
              <a:rPr lang="fr-FR" sz="3200" b="1" dirty="0">
                <a:solidFill>
                  <a:schemeClr val="accent5"/>
                </a:solidFill>
              </a:rPr>
              <a:t>18 équipes </a:t>
            </a:r>
            <a:r>
              <a:rPr lang="fr-FR" sz="3200" dirty="0"/>
              <a:t>de travail :</a:t>
            </a:r>
          </a:p>
          <a:p>
            <a:pPr lvl="1">
              <a:spcBef>
                <a:spcPts val="0"/>
              </a:spcBef>
              <a:spcAft>
                <a:spcPts val="1800"/>
              </a:spcAft>
            </a:pPr>
            <a:r>
              <a:rPr lang="fr-FR" sz="2800" dirty="0"/>
              <a:t>1 chef d’équipe, 2 enquêtrices, 1 technicien de laboratoire et 1 chauffeur</a:t>
            </a:r>
            <a:endParaRPr lang="fr-FR" sz="2800" b="1" noProof="0" dirty="0">
              <a:solidFill>
                <a:schemeClr val="accent5"/>
              </a:solidFill>
            </a:endParaRPr>
          </a:p>
          <a:p>
            <a:pPr>
              <a:spcBef>
                <a:spcPts val="0"/>
              </a:spcBef>
              <a:spcAft>
                <a:spcPts val="1800"/>
              </a:spcAft>
            </a:pPr>
            <a:r>
              <a:rPr lang="fr-FR" sz="3200" noProof="0" dirty="0"/>
              <a:t>Interviews conduits à l’aide des tablettes PC en utilisant le logiciel </a:t>
            </a:r>
            <a:r>
              <a:rPr lang="fr-FR" sz="3200" noProof="0" dirty="0" err="1"/>
              <a:t>CSPro</a:t>
            </a:r>
            <a:r>
              <a:rPr lang="fr-FR" sz="3200" noProof="0" dirty="0"/>
              <a:t>.</a:t>
            </a:r>
          </a:p>
        </p:txBody>
      </p:sp>
    </p:spTree>
    <p:extLst>
      <p:ext uri="{BB962C8B-B14F-4D97-AF65-F5344CB8AC3E}">
        <p14:creationId xmlns:p14="http://schemas.microsoft.com/office/powerpoint/2010/main" val="1895893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DF13E-E02C-62F1-81B1-4F3E0BEC38B5}"/>
              </a:ext>
            </a:extLst>
          </p:cNvPr>
          <p:cNvSpPr>
            <a:spLocks noGrp="1"/>
          </p:cNvSpPr>
          <p:nvPr>
            <p:ph type="title"/>
          </p:nvPr>
        </p:nvSpPr>
        <p:spPr>
          <a:xfrm>
            <a:off x="514350" y="365125"/>
            <a:ext cx="10839450" cy="1325563"/>
          </a:xfrm>
        </p:spPr>
        <p:txBody>
          <a:bodyPr/>
          <a:lstStyle/>
          <a:p>
            <a:r>
              <a:rPr lang="fr-FR" noProof="0" dirty="0"/>
              <a:t>Résultats des interviews ménages </a:t>
            </a:r>
            <a:br>
              <a:rPr lang="fr-FR" noProof="0" dirty="0"/>
            </a:br>
            <a:r>
              <a:rPr lang="fr-FR" noProof="0" dirty="0"/>
              <a:t>et individuels</a:t>
            </a:r>
            <a:endParaRPr lang="fr-FR" dirty="0"/>
          </a:p>
        </p:txBody>
      </p:sp>
      <p:graphicFrame>
        <p:nvGraphicFramePr>
          <p:cNvPr id="4" name="Content Placeholder 3">
            <a:extLst>
              <a:ext uri="{FF2B5EF4-FFF2-40B4-BE49-F238E27FC236}">
                <a16:creationId xmlns:a16="http://schemas.microsoft.com/office/drawing/2014/main" id="{B8E54635-F48F-14ED-FB8D-7CAAB9A53088}"/>
              </a:ext>
            </a:extLst>
          </p:cNvPr>
          <p:cNvGraphicFramePr>
            <a:graphicFrameLocks/>
          </p:cNvGraphicFramePr>
          <p:nvPr>
            <p:extLst>
              <p:ext uri="{D42A27DB-BD31-4B8C-83A1-F6EECF244321}">
                <p14:modId xmlns:p14="http://schemas.microsoft.com/office/powerpoint/2010/main" val="3912102949"/>
              </p:ext>
            </p:extLst>
          </p:nvPr>
        </p:nvGraphicFramePr>
        <p:xfrm>
          <a:off x="2566692" y="1903916"/>
          <a:ext cx="6426926" cy="411480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sz="2400" baseline="0" noProof="0" dirty="0"/>
                        <a:t>Interviews ménages</a:t>
                      </a:r>
                      <a:endParaRPr lang="fr-FR" sz="2400" noProof="0"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fr-FR" sz="2400" noProof="0" dirty="0"/>
                        <a:t>Ménages sélectionnés</a:t>
                      </a:r>
                    </a:p>
                  </a:txBody>
                  <a:tcPr/>
                </a:tc>
                <a:tc>
                  <a:txBody>
                    <a:bodyPr/>
                    <a:lstStyle/>
                    <a:p>
                      <a:pPr algn="r"/>
                      <a:r>
                        <a:rPr lang="fr-FR" sz="2400" noProof="0" dirty="0"/>
                        <a:t>6 290</a:t>
                      </a:r>
                    </a:p>
                  </a:txBody>
                  <a:tcPr/>
                </a:tc>
                <a:extLst>
                  <a:ext uri="{0D108BD9-81ED-4DB2-BD59-A6C34878D82A}">
                    <a16:rowId xmlns:a16="http://schemas.microsoft.com/office/drawing/2014/main" val="10001"/>
                  </a:ext>
                </a:extLst>
              </a:tr>
              <a:tr h="370840">
                <a:tc>
                  <a:txBody>
                    <a:bodyPr/>
                    <a:lstStyle/>
                    <a:p>
                      <a:r>
                        <a:rPr lang="fr-FR" sz="2400" noProof="0" dirty="0"/>
                        <a:t>Ménages identifiés</a:t>
                      </a:r>
                    </a:p>
                  </a:txBody>
                  <a:tcPr/>
                </a:tc>
                <a:tc>
                  <a:txBody>
                    <a:bodyPr/>
                    <a:lstStyle/>
                    <a:p>
                      <a:pPr algn="r"/>
                      <a:r>
                        <a:rPr lang="fr-FR" sz="2400" noProof="0" dirty="0"/>
                        <a:t>6 080</a:t>
                      </a:r>
                    </a:p>
                  </a:txBody>
                  <a:tcPr>
                    <a:solidFill>
                      <a:srgbClr val="E7ECEA"/>
                    </a:solidFill>
                  </a:tcPr>
                </a:tc>
                <a:extLst>
                  <a:ext uri="{0D108BD9-81ED-4DB2-BD59-A6C34878D82A}">
                    <a16:rowId xmlns:a16="http://schemas.microsoft.com/office/drawing/2014/main" val="10002"/>
                  </a:ext>
                </a:extLst>
              </a:tr>
              <a:tr h="370840">
                <a:tc>
                  <a:txBody>
                    <a:bodyPr/>
                    <a:lstStyle/>
                    <a:p>
                      <a:r>
                        <a:rPr lang="fr-FR" sz="2400" noProof="0" dirty="0"/>
                        <a:t>Ménages interviewés</a:t>
                      </a:r>
                    </a:p>
                  </a:txBody>
                  <a:tcPr/>
                </a:tc>
                <a:tc>
                  <a:txBody>
                    <a:bodyPr/>
                    <a:lstStyle/>
                    <a:p>
                      <a:pPr algn="r"/>
                      <a:r>
                        <a:rPr lang="fr-FR" sz="2400" noProof="0" dirty="0"/>
                        <a:t>6 031</a:t>
                      </a:r>
                    </a:p>
                  </a:txBody>
                  <a:tcPr/>
                </a:tc>
                <a:extLst>
                  <a:ext uri="{0D108BD9-81ED-4DB2-BD59-A6C34878D82A}">
                    <a16:rowId xmlns:a16="http://schemas.microsoft.com/office/drawing/2014/main" val="10003"/>
                  </a:ext>
                </a:extLst>
              </a:tr>
              <a:tr h="370840">
                <a:tc>
                  <a:txBody>
                    <a:bodyPr/>
                    <a:lstStyle/>
                    <a:p>
                      <a:r>
                        <a:rPr lang="fr-FR" sz="2400" noProof="0" dirty="0"/>
                        <a:t>Taux de réponse</a:t>
                      </a:r>
                    </a:p>
                  </a:txBody>
                  <a:tcPr/>
                </a:tc>
                <a:tc>
                  <a:txBody>
                    <a:bodyPr/>
                    <a:lstStyle/>
                    <a:p>
                      <a:pPr algn="r"/>
                      <a:r>
                        <a:rPr lang="fr-FR" sz="2400" noProof="0" dirty="0"/>
                        <a:t>99 %</a:t>
                      </a:r>
                    </a:p>
                  </a:txBody>
                  <a:tcPr/>
                </a:tc>
                <a:extLst>
                  <a:ext uri="{0D108BD9-81ED-4DB2-BD59-A6C34878D82A}">
                    <a16:rowId xmlns:a16="http://schemas.microsoft.com/office/drawing/2014/main" val="10004"/>
                  </a:ext>
                </a:extLst>
              </a:tr>
              <a:tr h="370840">
                <a:tc gridSpan="2">
                  <a:txBody>
                    <a:bodyPr/>
                    <a:lstStyle/>
                    <a:p>
                      <a:r>
                        <a:rPr lang="fr-FR" sz="2400" b="1" noProof="0" dirty="0">
                          <a:solidFill>
                            <a:schemeClr val="bg1"/>
                          </a:solidFill>
                        </a:rPr>
                        <a:t>Interviews des femmes de 15-49 ans</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fr-FR" sz="2400" noProof="0" dirty="0"/>
                        <a:t>Femmes éligibles</a:t>
                      </a:r>
                    </a:p>
                  </a:txBody>
                  <a:tcPr/>
                </a:tc>
                <a:tc>
                  <a:txBody>
                    <a:bodyPr/>
                    <a:lstStyle/>
                    <a:p>
                      <a:pPr algn="r"/>
                      <a:r>
                        <a:rPr lang="fr-FR" sz="2400" noProof="0" dirty="0"/>
                        <a:t>6 647</a:t>
                      </a:r>
                    </a:p>
                  </a:txBody>
                  <a:tcPr/>
                </a:tc>
                <a:extLst>
                  <a:ext uri="{0D108BD9-81ED-4DB2-BD59-A6C34878D82A}">
                    <a16:rowId xmlns:a16="http://schemas.microsoft.com/office/drawing/2014/main" val="10006"/>
                  </a:ext>
                </a:extLst>
              </a:tr>
              <a:tr h="370840">
                <a:tc>
                  <a:txBody>
                    <a:bodyPr/>
                    <a:lstStyle/>
                    <a:p>
                      <a:r>
                        <a:rPr lang="fr-FR" sz="2400" noProof="0" dirty="0"/>
                        <a:t>Femmes interviewées</a:t>
                      </a:r>
                    </a:p>
                  </a:txBody>
                  <a:tcPr/>
                </a:tc>
                <a:tc>
                  <a:txBody>
                    <a:bodyPr/>
                    <a:lstStyle/>
                    <a:p>
                      <a:pPr algn="r"/>
                      <a:r>
                        <a:rPr lang="fr-FR" sz="2400" noProof="0" dirty="0"/>
                        <a:t>6 532</a:t>
                      </a:r>
                    </a:p>
                  </a:txBody>
                  <a:tcPr/>
                </a:tc>
                <a:extLst>
                  <a:ext uri="{0D108BD9-81ED-4DB2-BD59-A6C34878D82A}">
                    <a16:rowId xmlns:a16="http://schemas.microsoft.com/office/drawing/2014/main" val="10007"/>
                  </a:ext>
                </a:extLst>
              </a:tr>
              <a:tr h="370840">
                <a:tc>
                  <a:txBody>
                    <a:bodyPr/>
                    <a:lstStyle/>
                    <a:p>
                      <a:r>
                        <a:rPr lang="fr-FR" sz="2400" noProof="0" dirty="0"/>
                        <a:t>Taux de réponse</a:t>
                      </a:r>
                    </a:p>
                  </a:txBody>
                  <a:tcPr/>
                </a:tc>
                <a:tc>
                  <a:txBody>
                    <a:bodyPr/>
                    <a:lstStyle/>
                    <a:p>
                      <a:pPr algn="r"/>
                      <a:r>
                        <a:rPr lang="fr-FR" sz="2400" noProof="0" dirty="0"/>
                        <a:t>98 %</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732405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185" y="1"/>
            <a:ext cx="10994315" cy="1091682"/>
          </a:xfrm>
        </p:spPr>
        <p:txBody>
          <a:bodyPr>
            <a:normAutofit/>
          </a:bodyPr>
          <a:lstStyle/>
          <a:p>
            <a:r>
              <a:rPr lang="fr-FR" sz="4000" dirty="0"/>
              <a:t>EIPC 2022 matériaux et outils de dissémination</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8508" y="4686823"/>
            <a:ext cx="2394857" cy="1828800"/>
          </a:xfrm>
          <a:prstGeom prst="rect">
            <a:avLst/>
          </a:prstGeom>
          <a:ln>
            <a:solidFill>
              <a:schemeClr val="tx1"/>
            </a:solidFill>
          </a:ln>
        </p:spPr>
      </p:pic>
      <p:pic>
        <p:nvPicPr>
          <p:cNvPr id="8" name="Content Placeholder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7389947" y="4982238"/>
            <a:ext cx="937846" cy="18288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37245" y="4594868"/>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396449" y="4163604"/>
            <a:ext cx="2798977" cy="400110"/>
          </a:xfrm>
          <a:prstGeom prst="rect">
            <a:avLst/>
          </a:prstGeom>
        </p:spPr>
        <p:txBody>
          <a:bodyPr wrap="square">
            <a:spAutoFit/>
          </a:bodyPr>
          <a:lstStyle/>
          <a:p>
            <a:pPr algn="ctr"/>
            <a:r>
              <a:rPr lang="en-US" sz="2000" dirty="0">
                <a:hlinkClick r:id="rId6" action="ppaction://hlinkfile"/>
              </a:rPr>
              <a:t>STATcompiler.com</a:t>
            </a:r>
            <a:endParaRPr lang="en-US" sz="1400" dirty="0"/>
          </a:p>
        </p:txBody>
      </p:sp>
      <p:sp>
        <p:nvSpPr>
          <p:cNvPr id="11" name="Rectangle 10"/>
          <p:cNvSpPr/>
          <p:nvPr/>
        </p:nvSpPr>
        <p:spPr>
          <a:xfrm>
            <a:off x="3993365" y="5262948"/>
            <a:ext cx="3751530" cy="707886"/>
          </a:xfrm>
          <a:prstGeom prst="rect">
            <a:avLst/>
          </a:prstGeom>
        </p:spPr>
        <p:txBody>
          <a:bodyPr wrap="square">
            <a:spAutoFit/>
          </a:bodyPr>
          <a:lstStyle/>
          <a:p>
            <a:pPr algn="ctr"/>
            <a:r>
              <a:rPr lang="fr-FR" sz="2000" dirty="0"/>
              <a:t>DHS Program Appli mobile </a:t>
            </a:r>
            <a:br>
              <a:rPr lang="fr-FR" sz="2000" dirty="0"/>
            </a:br>
            <a:r>
              <a:rPr lang="fr-FR" sz="2000" dirty="0"/>
              <a:t>pour Android &amp; iOS</a:t>
            </a:r>
            <a:endParaRPr lang="fr-FR" sz="1400" dirty="0"/>
          </a:p>
        </p:txBody>
      </p:sp>
      <p:sp>
        <p:nvSpPr>
          <p:cNvPr id="12" name="Rectangle 11"/>
          <p:cNvSpPr/>
          <p:nvPr/>
        </p:nvSpPr>
        <p:spPr>
          <a:xfrm>
            <a:off x="378735" y="1051701"/>
            <a:ext cx="2873315" cy="707886"/>
          </a:xfrm>
          <a:prstGeom prst="rect">
            <a:avLst/>
          </a:prstGeom>
        </p:spPr>
        <p:txBody>
          <a:bodyPr wrap="square">
            <a:spAutoFit/>
          </a:bodyPr>
          <a:lstStyle/>
          <a:p>
            <a:pPr algn="ctr"/>
            <a:r>
              <a:rPr lang="fr-FR" sz="2000" dirty="0"/>
              <a:t>Rapport final </a:t>
            </a:r>
          </a:p>
          <a:p>
            <a:pPr algn="ctr"/>
            <a:r>
              <a:rPr lang="fr-FR" sz="2000" dirty="0"/>
              <a:t>(français et anglais)</a:t>
            </a:r>
            <a:endParaRPr lang="fr-FR" sz="1400" dirty="0"/>
          </a:p>
        </p:txBody>
      </p:sp>
      <p:sp>
        <p:nvSpPr>
          <p:cNvPr id="13" name="Rectangle 12"/>
          <p:cNvSpPr/>
          <p:nvPr/>
        </p:nvSpPr>
        <p:spPr>
          <a:xfrm>
            <a:off x="3312188" y="1037922"/>
            <a:ext cx="2435106" cy="707886"/>
          </a:xfrm>
          <a:prstGeom prst="rect">
            <a:avLst/>
          </a:prstGeom>
        </p:spPr>
        <p:txBody>
          <a:bodyPr wrap="square">
            <a:spAutoFit/>
          </a:bodyPr>
          <a:lstStyle/>
          <a:p>
            <a:pPr algn="ctr"/>
            <a:r>
              <a:rPr lang="fr-FR" sz="2000" dirty="0"/>
              <a:t>Dépliant</a:t>
            </a:r>
          </a:p>
          <a:p>
            <a:pPr algn="ctr"/>
            <a:r>
              <a:rPr lang="fr-FR" sz="2000" dirty="0"/>
              <a:t>(français et anglais)</a:t>
            </a:r>
            <a:endParaRPr lang="fr-FR" sz="1400" dirty="0"/>
          </a:p>
        </p:txBody>
      </p:sp>
      <p:sp>
        <p:nvSpPr>
          <p:cNvPr id="15" name="Rectangle 14"/>
          <p:cNvSpPr/>
          <p:nvPr/>
        </p:nvSpPr>
        <p:spPr>
          <a:xfrm>
            <a:off x="8852639" y="4098746"/>
            <a:ext cx="2984063" cy="400110"/>
          </a:xfrm>
          <a:prstGeom prst="rect">
            <a:avLst/>
          </a:prstGeom>
        </p:spPr>
        <p:txBody>
          <a:bodyPr wrap="square">
            <a:spAutoFit/>
          </a:bodyPr>
          <a:lstStyle/>
          <a:p>
            <a:pPr algn="ctr"/>
            <a:r>
              <a:rPr lang="en-US" sz="2000" dirty="0">
                <a:hlinkClick r:id="rId7" action="ppaction://hlinkfile"/>
              </a:rPr>
              <a:t>API.DHSprogram.com</a:t>
            </a:r>
            <a:endParaRPr lang="en-US" dirty="0"/>
          </a:p>
        </p:txBody>
      </p:sp>
      <p:sp>
        <p:nvSpPr>
          <p:cNvPr id="16" name="Rectangle 15"/>
          <p:cNvSpPr/>
          <p:nvPr/>
        </p:nvSpPr>
        <p:spPr>
          <a:xfrm>
            <a:off x="8788471" y="929210"/>
            <a:ext cx="3200296" cy="1015663"/>
          </a:xfrm>
          <a:prstGeom prst="rect">
            <a:avLst/>
          </a:prstGeom>
        </p:spPr>
        <p:txBody>
          <a:bodyPr wrap="square">
            <a:spAutoFit/>
          </a:bodyPr>
          <a:lstStyle/>
          <a:p>
            <a:pPr algn="ctr"/>
            <a:r>
              <a:rPr lang="fr-FR" sz="2000" dirty="0"/>
              <a:t>Bases de données seront disponibles à </a:t>
            </a:r>
            <a:r>
              <a:rPr lang="fr-FR" sz="2000" dirty="0">
                <a:hlinkClick r:id="rId8" action="ppaction://hlinkfile"/>
              </a:rPr>
              <a:t>DHSprogram.com</a:t>
            </a:r>
            <a:endParaRPr lang="fr-FR" sz="1400" dirty="0"/>
          </a:p>
        </p:txBody>
      </p:sp>
      <p:pic>
        <p:nvPicPr>
          <p:cNvPr id="18" name="Picture 17">
            <a:extLst>
              <a:ext uri="{FF2B5EF4-FFF2-40B4-BE49-F238E27FC236}">
                <a16:creationId xmlns:a16="http://schemas.microsoft.com/office/drawing/2014/main" id="{61F1DE38-BDF4-4B55-B6E2-FF953E20D053}"/>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852639" y="1935380"/>
            <a:ext cx="3071961" cy="1815791"/>
          </a:xfrm>
          <a:prstGeom prst="rect">
            <a:avLst/>
          </a:prstGeom>
          <a:ln>
            <a:solidFill>
              <a:schemeClr val="tx1"/>
            </a:solidFill>
          </a:ln>
        </p:spPr>
      </p:pic>
      <p:sp>
        <p:nvSpPr>
          <p:cNvPr id="17" name="Rectangle 16">
            <a:extLst>
              <a:ext uri="{FF2B5EF4-FFF2-40B4-BE49-F238E27FC236}">
                <a16:creationId xmlns:a16="http://schemas.microsoft.com/office/drawing/2014/main" id="{044F7747-F4DF-D4DB-1C9F-FFA90FAEFB42}"/>
              </a:ext>
            </a:extLst>
          </p:cNvPr>
          <p:cNvSpPr/>
          <p:nvPr/>
        </p:nvSpPr>
        <p:spPr>
          <a:xfrm>
            <a:off x="6096000" y="961362"/>
            <a:ext cx="2435106" cy="707886"/>
          </a:xfrm>
          <a:prstGeom prst="rect">
            <a:avLst/>
          </a:prstGeom>
        </p:spPr>
        <p:txBody>
          <a:bodyPr wrap="square">
            <a:spAutoFit/>
          </a:bodyPr>
          <a:lstStyle/>
          <a:p>
            <a:pPr algn="ctr"/>
            <a:r>
              <a:rPr lang="fr-FR" sz="2000" dirty="0"/>
              <a:t>Infographie</a:t>
            </a:r>
          </a:p>
          <a:p>
            <a:pPr algn="ctr"/>
            <a:r>
              <a:rPr lang="fr-FR" sz="2000" dirty="0"/>
              <a:t>(français et anglais)</a:t>
            </a:r>
            <a:endParaRPr lang="fr-FR" sz="1400" dirty="0"/>
          </a:p>
        </p:txBody>
      </p:sp>
      <p:pic>
        <p:nvPicPr>
          <p:cNvPr id="4" name="Picture 3" descr="A close up of a bug&#10;&#10;Description automatically generated">
            <a:extLst>
              <a:ext uri="{FF2B5EF4-FFF2-40B4-BE49-F238E27FC236}">
                <a16:creationId xmlns:a16="http://schemas.microsoft.com/office/drawing/2014/main" id="{6E14F634-80C0-DDF7-2DC9-0432A984822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73498" y="1847642"/>
            <a:ext cx="1591858" cy="2251104"/>
          </a:xfrm>
          <a:prstGeom prst="rect">
            <a:avLst/>
          </a:prstGeom>
          <a:ln w="9525">
            <a:solidFill>
              <a:schemeClr val="tx1"/>
            </a:solidFill>
          </a:ln>
          <a:effectLst>
            <a:outerShdw blurRad="50800" dist="38100" dir="2700000" algn="tl" rotWithShape="0">
              <a:prstClr val="black">
                <a:alpha val="40000"/>
              </a:prstClr>
            </a:outerShdw>
          </a:effectLst>
        </p:spPr>
      </p:pic>
      <p:grpSp>
        <p:nvGrpSpPr>
          <p:cNvPr id="20" name="Group 19">
            <a:extLst>
              <a:ext uri="{FF2B5EF4-FFF2-40B4-BE49-F238E27FC236}">
                <a16:creationId xmlns:a16="http://schemas.microsoft.com/office/drawing/2014/main" id="{2EEA1104-2D48-6E9C-A066-F628A47420B8}"/>
              </a:ext>
            </a:extLst>
          </p:cNvPr>
          <p:cNvGrpSpPr/>
          <p:nvPr/>
        </p:nvGrpSpPr>
        <p:grpSpPr>
          <a:xfrm>
            <a:off x="3154385" y="2063072"/>
            <a:ext cx="2435106" cy="1440019"/>
            <a:chOff x="3773152" y="2055681"/>
            <a:chExt cx="3529164" cy="1978723"/>
          </a:xfrm>
        </p:grpSpPr>
        <p:pic>
          <p:nvPicPr>
            <p:cNvPr id="5" name="Picture 4" descr="A close-up of a brochure&#10;&#10;Description automatically generated">
              <a:extLst>
                <a:ext uri="{FF2B5EF4-FFF2-40B4-BE49-F238E27FC236}">
                  <a16:creationId xmlns:a16="http://schemas.microsoft.com/office/drawing/2014/main" id="{9EEDA243-FFBF-3CCA-31DC-1D28F9692A0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507576">
              <a:off x="4638893" y="2055681"/>
              <a:ext cx="2663423" cy="1890827"/>
            </a:xfrm>
            <a:prstGeom prst="rect">
              <a:avLst/>
            </a:prstGeom>
            <a:ln>
              <a:solidFill>
                <a:schemeClr val="tx1"/>
              </a:solidFill>
            </a:ln>
            <a:effectLst>
              <a:outerShdw blurRad="50800" dist="38100" dir="2700000" algn="tl" rotWithShape="0">
                <a:prstClr val="black">
                  <a:alpha val="40000"/>
                </a:prstClr>
              </a:outerShdw>
            </a:effectLst>
          </p:spPr>
        </p:pic>
        <p:pic>
          <p:nvPicPr>
            <p:cNvPr id="19" name="Picture 18" descr="A close-up of a brochure&#10;&#10;Description automatically generated">
              <a:extLst>
                <a:ext uri="{FF2B5EF4-FFF2-40B4-BE49-F238E27FC236}">
                  <a16:creationId xmlns:a16="http://schemas.microsoft.com/office/drawing/2014/main" id="{AF71249F-B111-5714-BA7C-0796539FD67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1296040">
              <a:off x="3773152" y="2146197"/>
              <a:ext cx="2663424" cy="1888207"/>
            </a:xfrm>
            <a:prstGeom prst="rect">
              <a:avLst/>
            </a:prstGeom>
            <a:ln>
              <a:solidFill>
                <a:schemeClr val="tx1"/>
              </a:solidFill>
            </a:ln>
            <a:effectLst>
              <a:outerShdw blurRad="50800" dist="38100" dir="2700000" algn="tl" rotWithShape="0">
                <a:prstClr val="black">
                  <a:alpha val="40000"/>
                </a:prstClr>
              </a:outerShdw>
            </a:effectLst>
          </p:spPr>
        </p:pic>
      </p:grpSp>
      <p:grpSp>
        <p:nvGrpSpPr>
          <p:cNvPr id="25" name="Group 24">
            <a:extLst>
              <a:ext uri="{FF2B5EF4-FFF2-40B4-BE49-F238E27FC236}">
                <a16:creationId xmlns:a16="http://schemas.microsoft.com/office/drawing/2014/main" id="{95F76070-D39F-2B0E-780A-F0917FFAA970}"/>
              </a:ext>
            </a:extLst>
          </p:cNvPr>
          <p:cNvGrpSpPr/>
          <p:nvPr/>
        </p:nvGrpSpPr>
        <p:grpSpPr>
          <a:xfrm>
            <a:off x="5969342" y="1669248"/>
            <a:ext cx="2552928" cy="3114654"/>
            <a:chOff x="5807432" y="1730802"/>
            <a:chExt cx="2552928" cy="3114654"/>
          </a:xfrm>
        </p:grpSpPr>
        <p:pic>
          <p:nvPicPr>
            <p:cNvPr id="22" name="Picture 21" descr="A close-up of a poster&#10;&#10;Description automatically generated">
              <a:extLst>
                <a:ext uri="{FF2B5EF4-FFF2-40B4-BE49-F238E27FC236}">
                  <a16:creationId xmlns:a16="http://schemas.microsoft.com/office/drawing/2014/main" id="{D581F567-27CA-E1DD-75E2-800A77407E3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07432" y="1730802"/>
              <a:ext cx="1889528" cy="2832912"/>
            </a:xfrm>
            <a:prstGeom prst="rect">
              <a:avLst/>
            </a:prstGeom>
            <a:ln>
              <a:solidFill>
                <a:schemeClr val="tx1"/>
              </a:solidFill>
            </a:ln>
            <a:effectLst>
              <a:outerShdw blurRad="50800" dist="38100" dir="2700000" algn="tl" rotWithShape="0">
                <a:prstClr val="black">
                  <a:alpha val="40000"/>
                </a:prstClr>
              </a:outerShdw>
            </a:effectLst>
          </p:spPr>
        </p:pic>
        <p:pic>
          <p:nvPicPr>
            <p:cNvPr id="24" name="Picture 23" descr="A close-up of a poster&#10;&#10;Description automatically generated">
              <a:extLst>
                <a:ext uri="{FF2B5EF4-FFF2-40B4-BE49-F238E27FC236}">
                  <a16:creationId xmlns:a16="http://schemas.microsoft.com/office/drawing/2014/main" id="{E1CFB07A-5A51-C34F-AD6C-877FB9B1050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484587" y="2012544"/>
              <a:ext cx="1875773" cy="2832912"/>
            </a:xfrm>
            <a:prstGeom prst="rect">
              <a:avLst/>
            </a:prstGeom>
            <a:ln>
              <a:solidFill>
                <a:schemeClr val="tx1"/>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195380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4392" y="1581814"/>
            <a:ext cx="11523216" cy="3277179"/>
          </a:xfrm>
          <a:prstGeom prst="rect">
            <a:avLst/>
          </a:prstGeom>
          <a:noFill/>
        </p:spPr>
        <p:txBody>
          <a:bodyPr wrap="square" rtlCol="0">
            <a:spAutoFit/>
          </a:bodyPr>
          <a:lstStyle/>
          <a:p>
            <a:pPr marL="0" marR="0">
              <a:lnSpc>
                <a:spcPct val="110000"/>
              </a:lnSpc>
              <a:spcBef>
                <a:spcPts val="0"/>
              </a:spcBef>
              <a:spcAft>
                <a:spcPts val="600"/>
              </a:spcAft>
            </a:pPr>
            <a:r>
              <a:rPr lang="fr-FR" dirty="0">
                <a:solidFill>
                  <a:srgbClr val="000000"/>
                </a:solidFill>
                <a:effectLst/>
                <a:ea typeface="Calibri" panose="020F0502020204030204" pitchFamily="34" charset="0"/>
                <a:cs typeface="Times New Roman" panose="02020603050405020304" pitchFamily="18" charset="0"/>
              </a:rPr>
              <a:t>L’Enquête sur les Indicateurs du Paludisme au Cameroun (EIPC) a été réalisée du 22 août au 1er décembre 2022 par l’Institut National de la Statistique (INS) en étroite collaboration avec le Programme National de Lutte contre le Paludisme (PNLP). Le financement de l’EIPC 2022 a été assuré par l’Agence des États-Unis pour le Développement International (USAID) à travers l’Initiative Présidentielle des États-Unis contre le Paludisme (PMI) et le Fonds Mondial de Lutte contre le Sida, la Tuberculose et le Paludisme (Le Fonds Mondial). ICF a fourni l’assistance technique par le biais de The DHS Program, un projet financé par l’USAID qui fournit un support et une assistance technique pour la réalisation d’enquêtes dans les domaines de la population et de la santé dans de nombreux pays dans le monde.</a:t>
            </a:r>
          </a:p>
          <a:p>
            <a:pPr marL="0" marR="0">
              <a:lnSpc>
                <a:spcPct val="110000"/>
              </a:lnSpc>
              <a:spcBef>
                <a:spcPts val="0"/>
              </a:spcBef>
              <a:spcAft>
                <a:spcPts val="600"/>
              </a:spcAft>
            </a:pPr>
            <a:endParaRPr lang="en-GB" dirty="0">
              <a:solidFill>
                <a:srgbClr val="000000"/>
              </a:solidFill>
              <a:ea typeface="Calibri" panose="020F0502020204030204" pitchFamily="34" charset="0"/>
              <a:cs typeface="Times New Roman" panose="02020603050405020304" pitchFamily="18" charset="0"/>
            </a:endParaRPr>
          </a:p>
          <a:p>
            <a:pPr marL="0" marR="0">
              <a:lnSpc>
                <a:spcPct val="110000"/>
              </a:lnSpc>
              <a:spcBef>
                <a:spcPts val="0"/>
              </a:spcBef>
              <a:spcAft>
                <a:spcPts val="600"/>
              </a:spcAft>
            </a:pPr>
            <a:r>
              <a:rPr lang="fr-FR" dirty="0">
                <a:effectLst/>
                <a:ea typeface="Calibri" panose="020F0502020204030204" pitchFamily="34" charset="0"/>
                <a:cs typeface="Times New Roman" panose="02020603050405020304" pitchFamily="18" charset="0"/>
              </a:rPr>
              <a:t>Le contenu de ces présentations n’engage que l’INS, le PNLP et ICF et ne constitue pas nécessairement le point de vue du PMI, du Gouvernement des États-Unis ou du Fonds Mondial.</a:t>
            </a:r>
            <a:endParaRPr lang="en-US" dirty="0">
              <a:effectLst/>
              <a:ea typeface="Calibri" panose="020F0502020204030204" pitchFamily="34" charset="0"/>
              <a:cs typeface="Times New Roman" panose="02020603050405020304" pitchFamily="18" charset="0"/>
            </a:endParaRPr>
          </a:p>
        </p:txBody>
      </p:sp>
      <p:pic>
        <p:nvPicPr>
          <p:cNvPr id="2" name="Picture 1" descr="Logo Minsanté">
            <a:extLst>
              <a:ext uri="{FF2B5EF4-FFF2-40B4-BE49-F238E27FC236}">
                <a16:creationId xmlns:a16="http://schemas.microsoft.com/office/drawing/2014/main" id="{D8C1B6F9-3B86-0CAF-85DB-B6711691637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1931" y="62144"/>
            <a:ext cx="1148137" cy="1340528"/>
          </a:xfrm>
          <a:prstGeom prst="rect">
            <a:avLst/>
          </a:prstGeom>
          <a:noFill/>
          <a:ln>
            <a:noFill/>
          </a:ln>
        </p:spPr>
      </p:pic>
      <p:pic>
        <p:nvPicPr>
          <p:cNvPr id="7" name="Picture 6">
            <a:extLst>
              <a:ext uri="{FF2B5EF4-FFF2-40B4-BE49-F238E27FC236}">
                <a16:creationId xmlns:a16="http://schemas.microsoft.com/office/drawing/2014/main" id="{F54336F5-DB98-C0E4-B222-3B6555745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0680" y="5534516"/>
            <a:ext cx="3332086" cy="364447"/>
          </a:xfrm>
          <a:prstGeom prst="rect">
            <a:avLst/>
          </a:prstGeom>
        </p:spPr>
      </p:pic>
      <p:pic>
        <p:nvPicPr>
          <p:cNvPr id="8" name="Picture 7">
            <a:extLst>
              <a:ext uri="{FF2B5EF4-FFF2-40B4-BE49-F238E27FC236}">
                <a16:creationId xmlns:a16="http://schemas.microsoft.com/office/drawing/2014/main" id="{62D67329-6754-617F-9F2C-767ED330E2C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90781" y="5006525"/>
            <a:ext cx="1065319" cy="1420425"/>
          </a:xfrm>
          <a:prstGeom prst="rect">
            <a:avLst/>
          </a:prstGeom>
          <a:noFill/>
          <a:ln>
            <a:noFill/>
          </a:ln>
        </p:spPr>
      </p:pic>
      <p:pic>
        <p:nvPicPr>
          <p:cNvPr id="6" name="Picture 5" descr="A black background with blue text&#10;&#10;Description automatically generated">
            <a:extLst>
              <a:ext uri="{FF2B5EF4-FFF2-40B4-BE49-F238E27FC236}">
                <a16:creationId xmlns:a16="http://schemas.microsoft.com/office/drawing/2014/main" id="{12EF42FC-A4A2-33E6-81D3-296F02515C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114" y="4914109"/>
            <a:ext cx="4332383" cy="1605259"/>
          </a:xfrm>
          <a:prstGeom prst="rect">
            <a:avLst/>
          </a:prstGeom>
        </p:spPr>
      </p:pic>
    </p:spTree>
    <p:extLst>
      <p:ext uri="{BB962C8B-B14F-4D97-AF65-F5344CB8AC3E}">
        <p14:creationId xmlns:p14="http://schemas.microsoft.com/office/powerpoint/2010/main" val="2129250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593D2-5D79-3750-BBF5-3C29F3ED6AE6}"/>
              </a:ext>
            </a:extLst>
          </p:cNvPr>
          <p:cNvSpPr>
            <a:spLocks noGrp="1"/>
          </p:cNvSpPr>
          <p:nvPr>
            <p:ph type="title"/>
          </p:nvPr>
        </p:nvSpPr>
        <p:spPr/>
        <p:txBody>
          <a:bodyPr/>
          <a:lstStyle/>
          <a:p>
            <a:r>
              <a:rPr lang="fr-FR" dirty="0"/>
              <a:t>Objectif</a:t>
            </a:r>
          </a:p>
        </p:txBody>
      </p:sp>
      <p:sp>
        <p:nvSpPr>
          <p:cNvPr id="3" name="Content Placeholder 2">
            <a:extLst>
              <a:ext uri="{FF2B5EF4-FFF2-40B4-BE49-F238E27FC236}">
                <a16:creationId xmlns:a16="http://schemas.microsoft.com/office/drawing/2014/main" id="{22E0D8DD-07B4-B838-D21D-B59784903066}"/>
              </a:ext>
            </a:extLst>
          </p:cNvPr>
          <p:cNvSpPr>
            <a:spLocks noGrp="1"/>
          </p:cNvSpPr>
          <p:nvPr>
            <p:ph idx="1"/>
          </p:nvPr>
        </p:nvSpPr>
        <p:spPr/>
        <p:txBody>
          <a:bodyPr/>
          <a:lstStyle/>
          <a:p>
            <a:pPr marL="457200" indent="-457200">
              <a:spcBef>
                <a:spcPts val="0"/>
              </a:spcBef>
              <a:spcAft>
                <a:spcPts val="1800"/>
              </a:spcAft>
              <a:buClr>
                <a:schemeClr val="tx1"/>
              </a:buClr>
              <a:buFont typeface="Arial" panose="020B0604020202020204" pitchFamily="34" charset="0"/>
              <a:buChar char="•"/>
            </a:pPr>
            <a:r>
              <a:rPr lang="fr-FR" sz="2800" dirty="0"/>
              <a:t>L’EIPC 2022 a pour objectif de collecter, analyser et diffuser des indicateurs relatifs à la population et au domaine du paludisme.</a:t>
            </a:r>
          </a:p>
          <a:p>
            <a:pPr marL="457200" indent="-457200">
              <a:spcBef>
                <a:spcPts val="0"/>
              </a:spcBef>
              <a:spcAft>
                <a:spcPts val="1800"/>
              </a:spcAft>
              <a:buFont typeface="Arial" panose="020B0604020202020204" pitchFamily="34" charset="0"/>
              <a:buChar char="•"/>
            </a:pPr>
            <a:r>
              <a:rPr lang="fr-FR" sz="2800" dirty="0"/>
              <a:t>Les résultats permettront d’évaluer l’impact des programmes mis en œuvre été de planifier des nouvelles stratégies pour l’amélioration de la santé et du bien-être de la population du Cameroun, en particulier chez les enfants et les femmes enceintes.</a:t>
            </a:r>
            <a:endParaRPr lang="fr-FR" dirty="0"/>
          </a:p>
        </p:txBody>
      </p:sp>
    </p:spTree>
    <p:extLst>
      <p:ext uri="{BB962C8B-B14F-4D97-AF65-F5344CB8AC3E}">
        <p14:creationId xmlns:p14="http://schemas.microsoft.com/office/powerpoint/2010/main" val="173348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059AD-E806-B658-E368-28069D5351D2}"/>
              </a:ext>
            </a:extLst>
          </p:cNvPr>
          <p:cNvSpPr>
            <a:spLocks noGrp="1"/>
          </p:cNvSpPr>
          <p:nvPr>
            <p:ph type="title"/>
          </p:nvPr>
        </p:nvSpPr>
        <p:spPr/>
        <p:txBody>
          <a:bodyPr/>
          <a:lstStyle/>
          <a:p>
            <a:r>
              <a:rPr lang="fr-FR" dirty="0"/>
              <a:t>L’Enquête</a:t>
            </a:r>
          </a:p>
        </p:txBody>
      </p:sp>
      <p:sp>
        <p:nvSpPr>
          <p:cNvPr id="3" name="Content Placeholder 2">
            <a:extLst>
              <a:ext uri="{FF2B5EF4-FFF2-40B4-BE49-F238E27FC236}">
                <a16:creationId xmlns:a16="http://schemas.microsoft.com/office/drawing/2014/main" id="{BC96FDFD-F3ED-062C-3996-879CC120145B}"/>
              </a:ext>
            </a:extLst>
          </p:cNvPr>
          <p:cNvSpPr>
            <a:spLocks noGrp="1"/>
          </p:cNvSpPr>
          <p:nvPr>
            <p:ph idx="1"/>
          </p:nvPr>
        </p:nvSpPr>
        <p:spPr/>
        <p:txBody>
          <a:bodyPr/>
          <a:lstStyle/>
          <a:p>
            <a:pPr>
              <a:spcBef>
                <a:spcPts val="0"/>
              </a:spcBef>
              <a:spcAft>
                <a:spcPts val="1800"/>
              </a:spcAft>
              <a:buClr>
                <a:schemeClr val="tx1"/>
              </a:buClr>
            </a:pPr>
            <a:r>
              <a:rPr lang="fr-FR" sz="2800" dirty="0"/>
              <a:t>L’EIPC 2022 </a:t>
            </a:r>
            <a:r>
              <a:rPr lang="fr-FR" sz="2800" noProof="0" dirty="0"/>
              <a:t>est la 1</a:t>
            </a:r>
            <a:r>
              <a:rPr lang="fr-FR" sz="2800" baseline="30000" dirty="0"/>
              <a:t>ère</a:t>
            </a:r>
            <a:r>
              <a:rPr lang="fr-FR" sz="2800" noProof="0" dirty="0"/>
              <a:t> Enquête sur les Indicateurs du Paludisme </a:t>
            </a:r>
            <a:r>
              <a:rPr lang="fr-FR" sz="2800" dirty="0"/>
              <a:t>à être réalisée au Cameroun </a:t>
            </a:r>
            <a:r>
              <a:rPr lang="fr-FR" sz="2800" noProof="0" dirty="0"/>
              <a:t>dans le cadre du DHS Program.</a:t>
            </a:r>
          </a:p>
          <a:p>
            <a:pPr>
              <a:spcBef>
                <a:spcPts val="0"/>
              </a:spcBef>
              <a:spcAft>
                <a:spcPts val="1800"/>
              </a:spcAft>
            </a:pPr>
            <a:r>
              <a:rPr lang="fr-FR" sz="2800" noProof="0" dirty="0"/>
              <a:t>Elle est conçue pour produire des résultats représentatifs au niveau de l’ensemble du pays, au niveau du milieu de résidence (Yaoundé/Douala, autre urbain, rural) et 12 régions. </a:t>
            </a:r>
          </a:p>
          <a:p>
            <a:endParaRPr lang="fr-FR" dirty="0"/>
          </a:p>
        </p:txBody>
      </p:sp>
    </p:spTree>
    <p:extLst>
      <p:ext uri="{BB962C8B-B14F-4D97-AF65-F5344CB8AC3E}">
        <p14:creationId xmlns:p14="http://schemas.microsoft.com/office/powerpoint/2010/main" val="3987379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31351-F3F7-83D8-84D2-E4A4F99B188C}"/>
              </a:ext>
            </a:extLst>
          </p:cNvPr>
          <p:cNvSpPr>
            <a:spLocks noGrp="1"/>
          </p:cNvSpPr>
          <p:nvPr>
            <p:ph type="title"/>
          </p:nvPr>
        </p:nvSpPr>
        <p:spPr>
          <a:xfrm>
            <a:off x="571500" y="76289"/>
            <a:ext cx="10782300" cy="1325563"/>
          </a:xfrm>
        </p:spPr>
        <p:txBody>
          <a:bodyPr/>
          <a:lstStyle/>
          <a:p>
            <a:r>
              <a:rPr lang="fr-FR" dirty="0"/>
              <a:t>Les 12 régions du Cameroun</a:t>
            </a:r>
          </a:p>
        </p:txBody>
      </p:sp>
      <p:grpSp>
        <p:nvGrpSpPr>
          <p:cNvPr id="4" name="Graphic 10">
            <a:extLst>
              <a:ext uri="{FF2B5EF4-FFF2-40B4-BE49-F238E27FC236}">
                <a16:creationId xmlns:a16="http://schemas.microsoft.com/office/drawing/2014/main" id="{C302640F-5D9F-7871-9F5E-4193DC63ABDF}"/>
              </a:ext>
            </a:extLst>
          </p:cNvPr>
          <p:cNvGrpSpPr>
            <a:grpSpLocks noChangeAspect="1"/>
          </p:cNvGrpSpPr>
          <p:nvPr/>
        </p:nvGrpSpPr>
        <p:grpSpPr>
          <a:xfrm>
            <a:off x="3949174" y="934033"/>
            <a:ext cx="3617516" cy="5843003"/>
            <a:chOff x="4297241" y="1270327"/>
            <a:chExt cx="2916208" cy="4321497"/>
          </a:xfrm>
        </p:grpSpPr>
        <p:sp>
          <p:nvSpPr>
            <p:cNvPr id="5" name="Freeform: Shape 16">
              <a:extLst>
                <a:ext uri="{FF2B5EF4-FFF2-40B4-BE49-F238E27FC236}">
                  <a16:creationId xmlns:a16="http://schemas.microsoft.com/office/drawing/2014/main" id="{3EEE0A53-FFD3-5879-525B-25ADB274815F}"/>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6" name="Freeform: Shape 17">
              <a:extLst>
                <a:ext uri="{FF2B5EF4-FFF2-40B4-BE49-F238E27FC236}">
                  <a16:creationId xmlns:a16="http://schemas.microsoft.com/office/drawing/2014/main" id="{EF935821-F671-83A3-42A4-6440419D805B}"/>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7" name="Freeform: Shape 18">
              <a:extLst>
                <a:ext uri="{FF2B5EF4-FFF2-40B4-BE49-F238E27FC236}">
                  <a16:creationId xmlns:a16="http://schemas.microsoft.com/office/drawing/2014/main" id="{558FBDD0-CEBF-E3E5-2326-F0EE73F17EC3}"/>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8" name="Freeform: Shape 19">
              <a:extLst>
                <a:ext uri="{FF2B5EF4-FFF2-40B4-BE49-F238E27FC236}">
                  <a16:creationId xmlns:a16="http://schemas.microsoft.com/office/drawing/2014/main" id="{3DD8E0BE-AA13-C86C-9CE8-3CE3984BDE1E}"/>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9" name="Freeform: Shape 20">
              <a:extLst>
                <a:ext uri="{FF2B5EF4-FFF2-40B4-BE49-F238E27FC236}">
                  <a16:creationId xmlns:a16="http://schemas.microsoft.com/office/drawing/2014/main" id="{05D5C2A0-FA2E-3013-A31C-34C7321B7A9C}"/>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0" name="Freeform: Shape 21">
              <a:extLst>
                <a:ext uri="{FF2B5EF4-FFF2-40B4-BE49-F238E27FC236}">
                  <a16:creationId xmlns:a16="http://schemas.microsoft.com/office/drawing/2014/main" id="{75919F9B-42BE-6AC3-8599-AA5C22235102}"/>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1" name="Freeform: Shape 22">
              <a:extLst>
                <a:ext uri="{FF2B5EF4-FFF2-40B4-BE49-F238E27FC236}">
                  <a16:creationId xmlns:a16="http://schemas.microsoft.com/office/drawing/2014/main" id="{C7121428-DC50-657D-5558-01169A025AEB}"/>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2" name="Freeform: Shape 23">
              <a:extLst>
                <a:ext uri="{FF2B5EF4-FFF2-40B4-BE49-F238E27FC236}">
                  <a16:creationId xmlns:a16="http://schemas.microsoft.com/office/drawing/2014/main" id="{4FB4EE37-0271-0ABC-AA5F-DEB462253184}"/>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3" name="Freeform: Shape 24">
              <a:extLst>
                <a:ext uri="{FF2B5EF4-FFF2-40B4-BE49-F238E27FC236}">
                  <a16:creationId xmlns:a16="http://schemas.microsoft.com/office/drawing/2014/main" id="{B7E751E2-21A0-DBA5-C97C-191A41CE3F0F}"/>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4" name="Freeform: Shape 25">
              <a:extLst>
                <a:ext uri="{FF2B5EF4-FFF2-40B4-BE49-F238E27FC236}">
                  <a16:creationId xmlns:a16="http://schemas.microsoft.com/office/drawing/2014/main" id="{BA9F1B51-172E-BA07-6A86-2EB435121C4B}"/>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5" name="Freeform: Shape 26">
              <a:extLst>
                <a:ext uri="{FF2B5EF4-FFF2-40B4-BE49-F238E27FC236}">
                  <a16:creationId xmlns:a16="http://schemas.microsoft.com/office/drawing/2014/main" id="{80FE196B-3A7D-6147-6967-716BD2812453}"/>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6" name="Freeform: Shape 27">
              <a:extLst>
                <a:ext uri="{FF2B5EF4-FFF2-40B4-BE49-F238E27FC236}">
                  <a16:creationId xmlns:a16="http://schemas.microsoft.com/office/drawing/2014/main" id="{865B1212-E05B-499F-2E9E-466E3B91FC03}"/>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solidFill>
            <a:ln w="12700" cap="flat">
              <a:solidFill>
                <a:schemeClr val="bg1"/>
              </a:solidFill>
              <a:prstDash val="solid"/>
              <a:miter/>
            </a:ln>
          </p:spPr>
          <p:txBody>
            <a:bodyPr rtlCol="0" anchor="ctr"/>
            <a:lstStyle/>
            <a:p>
              <a:endParaRPr lang="en-US"/>
            </a:p>
          </p:txBody>
        </p:sp>
      </p:grpSp>
      <p:sp>
        <p:nvSpPr>
          <p:cNvPr id="17" name="TextBox 16">
            <a:extLst>
              <a:ext uri="{FF2B5EF4-FFF2-40B4-BE49-F238E27FC236}">
                <a16:creationId xmlns:a16="http://schemas.microsoft.com/office/drawing/2014/main" id="{6500BBAC-1267-DD95-AF29-3940F0971066}"/>
              </a:ext>
            </a:extLst>
          </p:cNvPr>
          <p:cNvSpPr txBox="1"/>
          <p:nvPr/>
        </p:nvSpPr>
        <p:spPr>
          <a:xfrm>
            <a:off x="7107378" y="1791114"/>
            <a:ext cx="1636351" cy="369332"/>
          </a:xfrm>
          <a:prstGeom prst="rect">
            <a:avLst/>
          </a:prstGeom>
          <a:noFill/>
        </p:spPr>
        <p:txBody>
          <a:bodyPr wrap="square" rtlCol="0">
            <a:spAutoFit/>
          </a:bodyPr>
          <a:lstStyle/>
          <a:p>
            <a:pPr algn="ctr"/>
            <a:r>
              <a:rPr lang="en-US" dirty="0" err="1">
                <a:latin typeface="Source Sans Pro SemiBold" panose="020B0603030403020204" pitchFamily="34" charset="0"/>
                <a:ea typeface="Source Sans Pro SemiBold" panose="020B0603030403020204" pitchFamily="34" charset="0"/>
              </a:rPr>
              <a:t>Extrême</a:t>
            </a:r>
            <a:r>
              <a:rPr lang="en-US" dirty="0">
                <a:latin typeface="Source Sans Pro SemiBold" panose="020B0603030403020204" pitchFamily="34" charset="0"/>
                <a:ea typeface="Source Sans Pro SemiBold" panose="020B0603030403020204" pitchFamily="34" charset="0"/>
              </a:rPr>
              <a:t>-Nord</a:t>
            </a:r>
          </a:p>
        </p:txBody>
      </p:sp>
      <p:sp>
        <p:nvSpPr>
          <p:cNvPr id="18" name="TextBox 17">
            <a:extLst>
              <a:ext uri="{FF2B5EF4-FFF2-40B4-BE49-F238E27FC236}">
                <a16:creationId xmlns:a16="http://schemas.microsoft.com/office/drawing/2014/main" id="{049FA6F2-8B68-1F3B-77AD-CA4819ED1DB0}"/>
              </a:ext>
            </a:extLst>
          </p:cNvPr>
          <p:cNvSpPr txBox="1"/>
          <p:nvPr/>
        </p:nvSpPr>
        <p:spPr>
          <a:xfrm>
            <a:off x="5953551" y="3195962"/>
            <a:ext cx="948418" cy="369332"/>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Nord </a:t>
            </a:r>
          </a:p>
        </p:txBody>
      </p:sp>
      <p:sp>
        <p:nvSpPr>
          <p:cNvPr id="19" name="TextBox 18">
            <a:extLst>
              <a:ext uri="{FF2B5EF4-FFF2-40B4-BE49-F238E27FC236}">
                <a16:creationId xmlns:a16="http://schemas.microsoft.com/office/drawing/2014/main" id="{12C43A2E-9BE4-848E-D113-EA4ACC57B088}"/>
              </a:ext>
            </a:extLst>
          </p:cNvPr>
          <p:cNvSpPr txBox="1"/>
          <p:nvPr/>
        </p:nvSpPr>
        <p:spPr>
          <a:xfrm>
            <a:off x="5574117" y="3975577"/>
            <a:ext cx="1327852" cy="369332"/>
          </a:xfrm>
          <a:prstGeom prst="rect">
            <a:avLst/>
          </a:prstGeom>
          <a:noFill/>
        </p:spPr>
        <p:txBody>
          <a:bodyPr wrap="square" rtlCol="0">
            <a:spAutoFit/>
          </a:bodyPr>
          <a:lstStyle/>
          <a:p>
            <a:pPr algn="ctr"/>
            <a:r>
              <a:rPr lang="en-US" dirty="0" err="1">
                <a:solidFill>
                  <a:schemeClr val="bg1"/>
                </a:solidFill>
                <a:latin typeface="Source Sans Pro SemiBold" panose="020B0603030403020204" pitchFamily="34" charset="0"/>
                <a:ea typeface="Source Sans Pro SemiBold" panose="020B0603030403020204" pitchFamily="34" charset="0"/>
              </a:rPr>
              <a:t>Adamaoua</a:t>
            </a:r>
            <a:endParaRPr lang="en-US" dirty="0">
              <a:solidFill>
                <a:schemeClr val="bg1"/>
              </a:solidFill>
              <a:latin typeface="Source Sans Pro SemiBold" panose="020B0603030403020204" pitchFamily="34" charset="0"/>
              <a:ea typeface="Source Sans Pro SemiBold" panose="020B0603030403020204" pitchFamily="34" charset="0"/>
            </a:endParaRPr>
          </a:p>
        </p:txBody>
      </p:sp>
      <p:sp>
        <p:nvSpPr>
          <p:cNvPr id="20" name="TextBox 19">
            <a:extLst>
              <a:ext uri="{FF2B5EF4-FFF2-40B4-BE49-F238E27FC236}">
                <a16:creationId xmlns:a16="http://schemas.microsoft.com/office/drawing/2014/main" id="{B63ABF28-DF26-7DB0-5ACA-5E4EE1231907}"/>
              </a:ext>
            </a:extLst>
          </p:cNvPr>
          <p:cNvSpPr txBox="1"/>
          <p:nvPr/>
        </p:nvSpPr>
        <p:spPr>
          <a:xfrm>
            <a:off x="6089963" y="5334901"/>
            <a:ext cx="700993" cy="369332"/>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Est</a:t>
            </a:r>
          </a:p>
        </p:txBody>
      </p:sp>
      <p:sp>
        <p:nvSpPr>
          <p:cNvPr id="21" name="TextBox 20">
            <a:extLst>
              <a:ext uri="{FF2B5EF4-FFF2-40B4-BE49-F238E27FC236}">
                <a16:creationId xmlns:a16="http://schemas.microsoft.com/office/drawing/2014/main" id="{C68550D8-63EE-66F9-8EBA-0CAE73EEA783}"/>
              </a:ext>
            </a:extLst>
          </p:cNvPr>
          <p:cNvSpPr txBox="1"/>
          <p:nvPr/>
        </p:nvSpPr>
        <p:spPr>
          <a:xfrm>
            <a:off x="4868672" y="5993434"/>
            <a:ext cx="1157917" cy="369332"/>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Sud</a:t>
            </a:r>
          </a:p>
        </p:txBody>
      </p:sp>
      <p:sp>
        <p:nvSpPr>
          <p:cNvPr id="22" name="TextBox 21">
            <a:extLst>
              <a:ext uri="{FF2B5EF4-FFF2-40B4-BE49-F238E27FC236}">
                <a16:creationId xmlns:a16="http://schemas.microsoft.com/office/drawing/2014/main" id="{E4943DFF-BA91-DCAA-6DB6-FDCDE13A79A8}"/>
              </a:ext>
            </a:extLst>
          </p:cNvPr>
          <p:cNvSpPr txBox="1"/>
          <p:nvPr/>
        </p:nvSpPr>
        <p:spPr>
          <a:xfrm>
            <a:off x="4936451" y="4588803"/>
            <a:ext cx="1411503" cy="923330"/>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Centre </a:t>
            </a:r>
          </a:p>
          <a:p>
            <a:pPr algn="ctr"/>
            <a:r>
              <a:rPr lang="en-US" dirty="0">
                <a:solidFill>
                  <a:schemeClr val="bg1"/>
                </a:solidFill>
                <a:latin typeface="Source Sans Pro SemiBold" panose="020B0603030403020204" pitchFamily="34" charset="0"/>
                <a:ea typeface="Source Sans Pro SemiBold" panose="020B0603030403020204" pitchFamily="34" charset="0"/>
              </a:rPr>
              <a:t>sans Yaoundé</a:t>
            </a:r>
          </a:p>
        </p:txBody>
      </p:sp>
      <p:sp>
        <p:nvSpPr>
          <p:cNvPr id="23" name="TextBox 22">
            <a:extLst>
              <a:ext uri="{FF2B5EF4-FFF2-40B4-BE49-F238E27FC236}">
                <a16:creationId xmlns:a16="http://schemas.microsoft.com/office/drawing/2014/main" id="{47C58CFA-39B9-2DE9-FF13-E555F21FFDBC}"/>
              </a:ext>
            </a:extLst>
          </p:cNvPr>
          <p:cNvSpPr txBox="1"/>
          <p:nvPr/>
        </p:nvSpPr>
        <p:spPr>
          <a:xfrm>
            <a:off x="2937806" y="6017449"/>
            <a:ext cx="1058359" cy="369332"/>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Yaoundé</a:t>
            </a:r>
          </a:p>
        </p:txBody>
      </p:sp>
      <p:cxnSp>
        <p:nvCxnSpPr>
          <p:cNvPr id="24" name="Straight Connector 23">
            <a:extLst>
              <a:ext uri="{FF2B5EF4-FFF2-40B4-BE49-F238E27FC236}">
                <a16:creationId xmlns:a16="http://schemas.microsoft.com/office/drawing/2014/main" id="{2D3938B8-CB40-8412-4701-D7FCB695347F}"/>
              </a:ext>
            </a:extLst>
          </p:cNvPr>
          <p:cNvCxnSpPr>
            <a:cxnSpLocks/>
            <a:stCxn id="23" idx="3"/>
            <a:endCxn id="16" idx="157"/>
          </p:cNvCxnSpPr>
          <p:nvPr/>
        </p:nvCxnSpPr>
        <p:spPr>
          <a:xfrm flipV="1">
            <a:off x="3996165" y="5704233"/>
            <a:ext cx="1359961" cy="4978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9055BA6-1A3F-57E0-F3A2-30EFD7B10E77}"/>
              </a:ext>
            </a:extLst>
          </p:cNvPr>
          <p:cNvSpPr txBox="1"/>
          <p:nvPr/>
        </p:nvSpPr>
        <p:spPr>
          <a:xfrm>
            <a:off x="3953503" y="3689755"/>
            <a:ext cx="1337910" cy="369332"/>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Nord-Ouest </a:t>
            </a:r>
          </a:p>
        </p:txBody>
      </p:sp>
      <p:sp>
        <p:nvSpPr>
          <p:cNvPr id="26" name="TextBox 25">
            <a:extLst>
              <a:ext uri="{FF2B5EF4-FFF2-40B4-BE49-F238E27FC236}">
                <a16:creationId xmlns:a16="http://schemas.microsoft.com/office/drawing/2014/main" id="{BB6BD6E7-5FFE-1353-32CE-5CF26778622A}"/>
              </a:ext>
            </a:extLst>
          </p:cNvPr>
          <p:cNvSpPr txBox="1"/>
          <p:nvPr/>
        </p:nvSpPr>
        <p:spPr>
          <a:xfrm>
            <a:off x="3050528" y="4176555"/>
            <a:ext cx="1226037" cy="369332"/>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Sud-Ouest</a:t>
            </a:r>
          </a:p>
        </p:txBody>
      </p:sp>
      <p:sp>
        <p:nvSpPr>
          <p:cNvPr id="27" name="TextBox 26">
            <a:extLst>
              <a:ext uri="{FF2B5EF4-FFF2-40B4-BE49-F238E27FC236}">
                <a16:creationId xmlns:a16="http://schemas.microsoft.com/office/drawing/2014/main" id="{75971A93-747A-A601-B164-3631C429BC5B}"/>
              </a:ext>
            </a:extLst>
          </p:cNvPr>
          <p:cNvSpPr txBox="1"/>
          <p:nvPr/>
        </p:nvSpPr>
        <p:spPr>
          <a:xfrm>
            <a:off x="4573653" y="4581472"/>
            <a:ext cx="789349" cy="369332"/>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Ouest</a:t>
            </a:r>
          </a:p>
        </p:txBody>
      </p:sp>
      <p:sp>
        <p:nvSpPr>
          <p:cNvPr id="28" name="TextBox 27">
            <a:extLst>
              <a:ext uri="{FF2B5EF4-FFF2-40B4-BE49-F238E27FC236}">
                <a16:creationId xmlns:a16="http://schemas.microsoft.com/office/drawing/2014/main" id="{759EDBC9-9271-B667-C1D4-8A83BBE03A1C}"/>
              </a:ext>
            </a:extLst>
          </p:cNvPr>
          <p:cNvSpPr txBox="1"/>
          <p:nvPr/>
        </p:nvSpPr>
        <p:spPr>
          <a:xfrm>
            <a:off x="2174189" y="4934774"/>
            <a:ext cx="1527233" cy="646331"/>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Littoral sans Douala</a:t>
            </a:r>
          </a:p>
        </p:txBody>
      </p:sp>
      <p:cxnSp>
        <p:nvCxnSpPr>
          <p:cNvPr id="29" name="Straight Connector 28">
            <a:extLst>
              <a:ext uri="{FF2B5EF4-FFF2-40B4-BE49-F238E27FC236}">
                <a16:creationId xmlns:a16="http://schemas.microsoft.com/office/drawing/2014/main" id="{94C53F96-9291-78D9-AE15-28ECBEB1A68C}"/>
              </a:ext>
            </a:extLst>
          </p:cNvPr>
          <p:cNvCxnSpPr>
            <a:cxnSpLocks/>
            <a:endCxn id="7" idx="207"/>
          </p:cNvCxnSpPr>
          <p:nvPr/>
        </p:nvCxnSpPr>
        <p:spPr>
          <a:xfrm flipV="1">
            <a:off x="4028793" y="5654633"/>
            <a:ext cx="440774" cy="189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38309D66-9FB9-B747-9F67-5E8524750B38}"/>
              </a:ext>
            </a:extLst>
          </p:cNvPr>
          <p:cNvSpPr txBox="1"/>
          <p:nvPr/>
        </p:nvSpPr>
        <p:spPr>
          <a:xfrm>
            <a:off x="3111412" y="5555784"/>
            <a:ext cx="1058359" cy="369332"/>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Douala</a:t>
            </a:r>
          </a:p>
        </p:txBody>
      </p:sp>
      <p:cxnSp>
        <p:nvCxnSpPr>
          <p:cNvPr id="31" name="Straight Connector 30">
            <a:extLst>
              <a:ext uri="{FF2B5EF4-FFF2-40B4-BE49-F238E27FC236}">
                <a16:creationId xmlns:a16="http://schemas.microsoft.com/office/drawing/2014/main" id="{D3BB645C-2786-3CFD-ED01-DEEA62AC409F}"/>
              </a:ext>
            </a:extLst>
          </p:cNvPr>
          <p:cNvCxnSpPr>
            <a:cxnSpLocks/>
          </p:cNvCxnSpPr>
          <p:nvPr/>
        </p:nvCxnSpPr>
        <p:spPr>
          <a:xfrm flipV="1">
            <a:off x="3538457" y="5262039"/>
            <a:ext cx="1187953" cy="87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0391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0D168-B610-CE96-A28D-94E5C3F97C2C}"/>
              </a:ext>
            </a:extLst>
          </p:cNvPr>
          <p:cNvSpPr>
            <a:spLocks noGrp="1"/>
          </p:cNvSpPr>
          <p:nvPr>
            <p:ph type="title"/>
          </p:nvPr>
        </p:nvSpPr>
        <p:spPr/>
        <p:txBody>
          <a:bodyPr/>
          <a:lstStyle/>
          <a:p>
            <a:r>
              <a:rPr lang="fr-FR" dirty="0"/>
              <a:t>Échantillonnage</a:t>
            </a:r>
          </a:p>
        </p:txBody>
      </p:sp>
      <p:sp>
        <p:nvSpPr>
          <p:cNvPr id="3" name="Content Placeholder 2">
            <a:extLst>
              <a:ext uri="{FF2B5EF4-FFF2-40B4-BE49-F238E27FC236}">
                <a16:creationId xmlns:a16="http://schemas.microsoft.com/office/drawing/2014/main" id="{6B00B73B-24DC-C15B-D5BD-4B3C8A73F40F}"/>
              </a:ext>
            </a:extLst>
          </p:cNvPr>
          <p:cNvSpPr>
            <a:spLocks noGrp="1"/>
          </p:cNvSpPr>
          <p:nvPr>
            <p:ph idx="1"/>
          </p:nvPr>
        </p:nvSpPr>
        <p:spPr/>
        <p:txBody>
          <a:bodyPr>
            <a:normAutofit/>
          </a:bodyPr>
          <a:lstStyle/>
          <a:p>
            <a:pPr marL="0" indent="0">
              <a:spcBef>
                <a:spcPts val="0"/>
              </a:spcBef>
              <a:spcAft>
                <a:spcPts val="1800"/>
              </a:spcAft>
              <a:buNone/>
            </a:pPr>
            <a:r>
              <a:rPr lang="fr-FR" sz="2800" b="1" noProof="0" dirty="0">
                <a:solidFill>
                  <a:schemeClr val="accent5"/>
                </a:solidFill>
              </a:rPr>
              <a:t>Base de sondage :</a:t>
            </a:r>
            <a:r>
              <a:rPr lang="fr-FR" sz="2800" noProof="0" dirty="0"/>
              <a:t>  Recensement Général de la Population et de l’Habitat (RGPH) réalisés en 2017/2018 </a:t>
            </a:r>
          </a:p>
          <a:p>
            <a:pPr marL="0" indent="0">
              <a:spcBef>
                <a:spcPts val="0"/>
              </a:spcBef>
              <a:spcAft>
                <a:spcPts val="1800"/>
              </a:spcAft>
              <a:buNone/>
            </a:pPr>
            <a:r>
              <a:rPr lang="fr-FR" sz="2800" b="1" noProof="0" dirty="0">
                <a:solidFill>
                  <a:schemeClr val="accent5"/>
                </a:solidFill>
              </a:rPr>
              <a:t>1</a:t>
            </a:r>
            <a:r>
              <a:rPr lang="fr-FR" sz="2800" b="1" baseline="30000" dirty="0">
                <a:solidFill>
                  <a:schemeClr val="accent5"/>
                </a:solidFill>
              </a:rPr>
              <a:t>er</a:t>
            </a:r>
            <a:r>
              <a:rPr lang="fr-FR" sz="2800" b="1" dirty="0">
                <a:solidFill>
                  <a:schemeClr val="accent5"/>
                </a:solidFill>
              </a:rPr>
              <a:t> degré </a:t>
            </a:r>
            <a:r>
              <a:rPr lang="fr-FR" sz="2800" b="1" noProof="0" dirty="0">
                <a:solidFill>
                  <a:schemeClr val="accent5"/>
                </a:solidFill>
              </a:rPr>
              <a:t>:  </a:t>
            </a:r>
            <a:r>
              <a:rPr lang="fr-FR" sz="2800" noProof="0" dirty="0"/>
              <a:t>470 </a:t>
            </a:r>
            <a:r>
              <a:rPr lang="fr-FR" sz="2800" dirty="0"/>
              <a:t>zones de dénombrement ou grappes</a:t>
            </a:r>
            <a:r>
              <a:rPr lang="fr-FR" sz="2800" noProof="0" dirty="0"/>
              <a:t> sélectionnées </a:t>
            </a:r>
          </a:p>
          <a:p>
            <a:pPr marL="0" indent="0">
              <a:spcBef>
                <a:spcPts val="0"/>
              </a:spcBef>
              <a:spcAft>
                <a:spcPts val="1800"/>
              </a:spcAft>
              <a:buNone/>
            </a:pPr>
            <a:r>
              <a:rPr lang="fr-FR" sz="2800" b="1" dirty="0">
                <a:solidFill>
                  <a:schemeClr val="accent5"/>
                </a:solidFill>
              </a:rPr>
              <a:t>2</a:t>
            </a:r>
            <a:r>
              <a:rPr lang="fr-FR" sz="2800" b="1" baseline="30000" dirty="0">
                <a:solidFill>
                  <a:schemeClr val="accent5"/>
                </a:solidFill>
              </a:rPr>
              <a:t>ème</a:t>
            </a:r>
            <a:r>
              <a:rPr lang="fr-FR" sz="2800" b="1" dirty="0">
                <a:solidFill>
                  <a:schemeClr val="accent5"/>
                </a:solidFill>
              </a:rPr>
              <a:t> degré : </a:t>
            </a:r>
            <a:r>
              <a:rPr lang="fr-FR" sz="2800" dirty="0"/>
              <a:t>Un total de 14 ménages par grappe sont sélectionnés</a:t>
            </a:r>
            <a:endParaRPr lang="fr-FR" sz="2800" b="1" dirty="0">
              <a:solidFill>
                <a:schemeClr val="accent5"/>
              </a:solidFill>
            </a:endParaRPr>
          </a:p>
          <a:p>
            <a:pPr marL="0" indent="0">
              <a:spcBef>
                <a:spcPts val="0"/>
              </a:spcBef>
              <a:spcAft>
                <a:spcPts val="1800"/>
              </a:spcAft>
              <a:buNone/>
            </a:pPr>
            <a:r>
              <a:rPr lang="fr-FR" sz="2800" noProof="0" dirty="0"/>
              <a:t>Les ménages sélectionnés ont été visités et interviewés.</a:t>
            </a:r>
          </a:p>
          <a:p>
            <a:pPr marL="0" indent="0">
              <a:spcBef>
                <a:spcPts val="0"/>
              </a:spcBef>
              <a:spcAft>
                <a:spcPts val="1800"/>
              </a:spcAft>
              <a:buNone/>
            </a:pPr>
            <a:r>
              <a:rPr lang="fr-FR" sz="2800" b="1" noProof="0" dirty="0">
                <a:solidFill>
                  <a:schemeClr val="accent5"/>
                </a:solidFill>
              </a:rPr>
              <a:t>Toutes les femmes de 15-49 ans </a:t>
            </a:r>
            <a:r>
              <a:rPr lang="fr-FR" sz="2800" noProof="0" dirty="0"/>
              <a:t>dans tous les ménages sélectionnés étaient éligibles pour l’interview; les </a:t>
            </a:r>
            <a:r>
              <a:rPr lang="fr-FR" sz="2800" b="1" noProof="0" dirty="0">
                <a:solidFill>
                  <a:schemeClr val="accent5"/>
                </a:solidFill>
              </a:rPr>
              <a:t>enfants de 6-59 mois </a:t>
            </a:r>
            <a:r>
              <a:rPr lang="fr-FR" sz="2800" noProof="0" dirty="0"/>
              <a:t>étaient éligibles pour les tests du paludisme et de l’anémie. </a:t>
            </a:r>
          </a:p>
        </p:txBody>
      </p:sp>
    </p:spTree>
    <p:extLst>
      <p:ext uri="{BB962C8B-B14F-4D97-AF65-F5344CB8AC3E}">
        <p14:creationId xmlns:p14="http://schemas.microsoft.com/office/powerpoint/2010/main" val="2986301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36409-069F-109A-687A-D0B983FE4265}"/>
              </a:ext>
            </a:extLst>
          </p:cNvPr>
          <p:cNvSpPr>
            <a:spLocks noGrp="1"/>
          </p:cNvSpPr>
          <p:nvPr>
            <p:ph type="title"/>
          </p:nvPr>
        </p:nvSpPr>
        <p:spPr/>
        <p:txBody>
          <a:bodyPr/>
          <a:lstStyle/>
          <a:p>
            <a:r>
              <a:rPr lang="fr-FR" dirty="0"/>
              <a:t>Questionnaires</a:t>
            </a:r>
          </a:p>
        </p:txBody>
      </p:sp>
      <p:sp>
        <p:nvSpPr>
          <p:cNvPr id="3" name="Content Placeholder 2">
            <a:extLst>
              <a:ext uri="{FF2B5EF4-FFF2-40B4-BE49-F238E27FC236}">
                <a16:creationId xmlns:a16="http://schemas.microsoft.com/office/drawing/2014/main" id="{C357B5F9-3B36-53AA-85CE-561563DB4DC0}"/>
              </a:ext>
            </a:extLst>
          </p:cNvPr>
          <p:cNvSpPr>
            <a:spLocks noGrp="1"/>
          </p:cNvSpPr>
          <p:nvPr>
            <p:ph idx="1"/>
          </p:nvPr>
        </p:nvSpPr>
        <p:spPr/>
        <p:txBody>
          <a:bodyPr/>
          <a:lstStyle/>
          <a:p>
            <a:pPr>
              <a:spcBef>
                <a:spcPts val="0"/>
              </a:spcBef>
              <a:spcAft>
                <a:spcPts val="1800"/>
              </a:spcAft>
            </a:pPr>
            <a:r>
              <a:rPr lang="fr-FR" sz="2800" noProof="0" dirty="0"/>
              <a:t>Questionnaire ménage</a:t>
            </a:r>
          </a:p>
          <a:p>
            <a:pPr>
              <a:spcBef>
                <a:spcPts val="0"/>
              </a:spcBef>
              <a:spcAft>
                <a:spcPts val="1800"/>
              </a:spcAft>
            </a:pPr>
            <a:r>
              <a:rPr lang="fr-FR" sz="2800" noProof="0" dirty="0"/>
              <a:t>Questionnaire individuel femme</a:t>
            </a:r>
          </a:p>
          <a:p>
            <a:pPr>
              <a:spcBef>
                <a:spcPts val="0"/>
              </a:spcBef>
              <a:spcAft>
                <a:spcPts val="1800"/>
              </a:spcAft>
            </a:pPr>
            <a:r>
              <a:rPr lang="fr-FR" sz="2800" noProof="0" dirty="0"/>
              <a:t>Questionnaire biomarqueur</a:t>
            </a:r>
          </a:p>
          <a:p>
            <a:pPr>
              <a:spcBef>
                <a:spcPts val="0"/>
              </a:spcBef>
              <a:spcAft>
                <a:spcPts val="1800"/>
              </a:spcAft>
            </a:pPr>
            <a:r>
              <a:rPr lang="fr-FR" dirty="0"/>
              <a:t>Questionnaire de l’agent de terrain</a:t>
            </a:r>
            <a:endParaRPr lang="fr-FR" sz="2800" noProof="0" dirty="0"/>
          </a:p>
          <a:p>
            <a:pPr>
              <a:spcBef>
                <a:spcPts val="0"/>
              </a:spcBef>
              <a:spcAft>
                <a:spcPts val="1800"/>
              </a:spcAft>
            </a:pPr>
            <a:endParaRPr lang="fr-FR" sz="2800" noProof="0" dirty="0"/>
          </a:p>
          <a:p>
            <a:pPr marL="0" indent="0">
              <a:spcBef>
                <a:spcPts val="0"/>
              </a:spcBef>
              <a:spcAft>
                <a:spcPts val="1800"/>
              </a:spcAft>
              <a:buNone/>
            </a:pPr>
            <a:r>
              <a:rPr lang="fr-FR" sz="2800" noProof="0" dirty="0"/>
              <a:t>Les questionnaires ont été élaborées en français et en anglais.  </a:t>
            </a:r>
          </a:p>
        </p:txBody>
      </p:sp>
    </p:spTree>
    <p:extLst>
      <p:ext uri="{BB962C8B-B14F-4D97-AF65-F5344CB8AC3E}">
        <p14:creationId xmlns:p14="http://schemas.microsoft.com/office/powerpoint/2010/main" val="3886996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6D7AC-00C4-AE42-6585-27DA09587407}"/>
              </a:ext>
            </a:extLst>
          </p:cNvPr>
          <p:cNvSpPr>
            <a:spLocks noGrp="1"/>
          </p:cNvSpPr>
          <p:nvPr>
            <p:ph type="title"/>
          </p:nvPr>
        </p:nvSpPr>
        <p:spPr/>
        <p:txBody>
          <a:bodyPr/>
          <a:lstStyle/>
          <a:p>
            <a:r>
              <a:rPr lang="fr-FR" dirty="0"/>
              <a:t>Questionnaire ménage</a:t>
            </a:r>
          </a:p>
        </p:txBody>
      </p:sp>
      <p:sp>
        <p:nvSpPr>
          <p:cNvPr id="3" name="Content Placeholder 2">
            <a:extLst>
              <a:ext uri="{FF2B5EF4-FFF2-40B4-BE49-F238E27FC236}">
                <a16:creationId xmlns:a16="http://schemas.microsoft.com/office/drawing/2014/main" id="{E9ADFF75-A50B-B7B3-580A-29B6C1D2F8F5}"/>
              </a:ext>
            </a:extLst>
          </p:cNvPr>
          <p:cNvSpPr>
            <a:spLocks noGrp="1"/>
          </p:cNvSpPr>
          <p:nvPr>
            <p:ph idx="1"/>
          </p:nvPr>
        </p:nvSpPr>
        <p:spPr/>
        <p:txBody>
          <a:bodyPr/>
          <a:lstStyle/>
          <a:p>
            <a:pPr>
              <a:spcBef>
                <a:spcPts val="0"/>
              </a:spcBef>
              <a:spcAft>
                <a:spcPts val="1800"/>
              </a:spcAft>
            </a:pPr>
            <a:r>
              <a:rPr lang="fr-FR" sz="2800" noProof="0" dirty="0"/>
              <a:t>Établie la liste de tous les membres du ménage pour identifier des individus éligibles pour l’interview </a:t>
            </a:r>
            <a:r>
              <a:rPr lang="fr-FR" sz="2800" dirty="0"/>
              <a:t>i</a:t>
            </a:r>
            <a:r>
              <a:rPr lang="fr-FR" sz="2800" noProof="0" dirty="0" err="1"/>
              <a:t>ndividuel</a:t>
            </a:r>
            <a:r>
              <a:rPr lang="fr-FR" sz="2800" noProof="0" dirty="0"/>
              <a:t> et les tests biologiques. </a:t>
            </a:r>
          </a:p>
          <a:p>
            <a:pPr>
              <a:spcBef>
                <a:spcPts val="0"/>
              </a:spcBef>
              <a:spcAft>
                <a:spcPts val="1800"/>
              </a:spcAft>
            </a:pPr>
            <a:r>
              <a:rPr lang="fr-FR" sz="2800" noProof="0" dirty="0"/>
              <a:t>Caractéristiques de chaque membre du ménage (</a:t>
            </a:r>
            <a:r>
              <a:rPr lang="fr-FR" sz="2800" dirty="0"/>
              <a:t>âge</a:t>
            </a:r>
            <a:r>
              <a:rPr lang="fr-FR" sz="2800" noProof="0" dirty="0"/>
              <a:t>, sexe, niveau d’instruction, etc.)</a:t>
            </a:r>
          </a:p>
          <a:p>
            <a:pPr>
              <a:spcBef>
                <a:spcPts val="0"/>
              </a:spcBef>
              <a:spcAft>
                <a:spcPts val="1800"/>
              </a:spcAft>
            </a:pPr>
            <a:r>
              <a:rPr lang="fr-FR" sz="2800" noProof="0" dirty="0"/>
              <a:t>Caractéristiques du logement (source d’eau, type de toilettes, etc.)</a:t>
            </a:r>
          </a:p>
          <a:p>
            <a:pPr>
              <a:spcBef>
                <a:spcPts val="0"/>
              </a:spcBef>
              <a:spcAft>
                <a:spcPts val="1800"/>
              </a:spcAft>
            </a:pPr>
            <a:r>
              <a:rPr lang="fr-FR" sz="2800" noProof="0" dirty="0"/>
              <a:t>Possession et utilisation des moustiquaires</a:t>
            </a:r>
          </a:p>
        </p:txBody>
      </p:sp>
    </p:spTree>
    <p:extLst>
      <p:ext uri="{BB962C8B-B14F-4D97-AF65-F5344CB8AC3E}">
        <p14:creationId xmlns:p14="http://schemas.microsoft.com/office/powerpoint/2010/main" val="3729931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B6A8A-F9CA-C263-FE7F-BAFF50A01FC8}"/>
              </a:ext>
            </a:extLst>
          </p:cNvPr>
          <p:cNvSpPr>
            <a:spLocks noGrp="1"/>
          </p:cNvSpPr>
          <p:nvPr>
            <p:ph type="title"/>
          </p:nvPr>
        </p:nvSpPr>
        <p:spPr/>
        <p:txBody>
          <a:bodyPr/>
          <a:lstStyle/>
          <a:p>
            <a:r>
              <a:rPr lang="fr-FR" dirty="0"/>
              <a:t>Questionnaire individuel femme</a:t>
            </a:r>
          </a:p>
        </p:txBody>
      </p:sp>
      <p:sp>
        <p:nvSpPr>
          <p:cNvPr id="3" name="Content Placeholder 2">
            <a:extLst>
              <a:ext uri="{FF2B5EF4-FFF2-40B4-BE49-F238E27FC236}">
                <a16:creationId xmlns:a16="http://schemas.microsoft.com/office/drawing/2014/main" id="{2E0B0957-F306-FCFB-C5E7-54A0C62E7656}"/>
              </a:ext>
            </a:extLst>
          </p:cNvPr>
          <p:cNvSpPr>
            <a:spLocks noGrp="1"/>
          </p:cNvSpPr>
          <p:nvPr>
            <p:ph idx="1"/>
          </p:nvPr>
        </p:nvSpPr>
        <p:spPr/>
        <p:txBody>
          <a:bodyPr/>
          <a:lstStyle/>
          <a:p>
            <a:pPr>
              <a:spcBef>
                <a:spcPts val="0"/>
              </a:spcBef>
              <a:spcAft>
                <a:spcPts val="1200"/>
              </a:spcAft>
            </a:pPr>
            <a:r>
              <a:rPr lang="fr-FR" sz="2800" noProof="0" dirty="0"/>
              <a:t>Caractéristiques sociodémographiques (âge, niveau d’instruction, alphabétisation, etc.)</a:t>
            </a:r>
          </a:p>
          <a:p>
            <a:pPr>
              <a:spcBef>
                <a:spcPts val="0"/>
              </a:spcBef>
              <a:spcAft>
                <a:spcPts val="1200"/>
              </a:spcAft>
            </a:pPr>
            <a:r>
              <a:rPr lang="fr-FR" sz="2800" noProof="0" dirty="0"/>
              <a:t>Reproduction, y compris historique des naissances récentes</a:t>
            </a:r>
          </a:p>
          <a:p>
            <a:pPr>
              <a:spcBef>
                <a:spcPts val="0"/>
              </a:spcBef>
              <a:spcAft>
                <a:spcPts val="1200"/>
              </a:spcAft>
            </a:pPr>
            <a:r>
              <a:rPr lang="fr-FR" sz="2800" noProof="0" dirty="0"/>
              <a:t>Grossesse et soins postnatals</a:t>
            </a:r>
          </a:p>
          <a:p>
            <a:pPr>
              <a:spcBef>
                <a:spcPts val="0"/>
              </a:spcBef>
              <a:spcAft>
                <a:spcPts val="1200"/>
              </a:spcAft>
            </a:pPr>
            <a:r>
              <a:rPr lang="fr-FR" sz="2800" dirty="0"/>
              <a:t>Traitement Préventif Intermittent</a:t>
            </a:r>
          </a:p>
          <a:p>
            <a:pPr>
              <a:spcBef>
                <a:spcPts val="0"/>
              </a:spcBef>
              <a:spcAft>
                <a:spcPts val="1200"/>
              </a:spcAft>
            </a:pPr>
            <a:r>
              <a:rPr lang="fr-FR" sz="2800" noProof="0" dirty="0"/>
              <a:t>Fièvre et traitement chez les enfants de moins de 5 ans</a:t>
            </a:r>
          </a:p>
          <a:p>
            <a:pPr>
              <a:spcBef>
                <a:spcPts val="0"/>
              </a:spcBef>
              <a:spcAft>
                <a:spcPts val="1200"/>
              </a:spcAft>
            </a:pPr>
            <a:r>
              <a:rPr lang="fr-FR" sz="2800" dirty="0"/>
              <a:t>Connaissance, croyances et comportements concernant le paludisme</a:t>
            </a:r>
            <a:endParaRPr lang="fr-FR" sz="2800" noProof="0" dirty="0"/>
          </a:p>
        </p:txBody>
      </p:sp>
    </p:spTree>
    <p:extLst>
      <p:ext uri="{BB962C8B-B14F-4D97-AF65-F5344CB8AC3E}">
        <p14:creationId xmlns:p14="http://schemas.microsoft.com/office/powerpoint/2010/main" val="3956816681"/>
      </p:ext>
    </p:extLst>
  </p:cSld>
  <p:clrMapOvr>
    <a:masterClrMapping/>
  </p:clrMapOvr>
</p:sld>
</file>

<file path=ppt/theme/theme1.xml><?xml version="1.0" encoding="utf-8"?>
<a:theme xmlns:a="http://schemas.openxmlformats.org/drawingml/2006/main" name="Custom Design">
  <a:themeElements>
    <a:clrScheme name="Cameroon MIS 2022">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Cameroon MIS 2022">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VMX3MACP777Z-1177381151-31229</_dlc_DocId>
    <_dlc_DocIdUrl xmlns="d16efad5-0601-4cf0-b7c2-89968258c777">
      <Url>https://icfonline.sharepoint.com/sites/ihd-dhs/Dissemination/_layouts/15/DocIdRedir.aspx?ID=VMX3MACP777Z-1177381151-31229</Url>
      <Description>VMX3MACP777Z-1177381151-31229</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AF27BA1-559E-4D19-877E-D798A08559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90C2A55-2717-4263-A2BF-2D495E0D6FDE}">
  <ds:schemaRefs>
    <ds:schemaRef ds:uri="http://schemas.microsoft.com/office/infopath/2007/PartnerControls"/>
    <ds:schemaRef ds:uri="http://purl.org/dc/terms/"/>
    <ds:schemaRef ds:uri="http://schemas.microsoft.com/office/2006/documentManagement/types"/>
    <ds:schemaRef ds:uri="http://purl.org/dc/dcmitype/"/>
    <ds:schemaRef ds:uri="http://purl.org/dc/elements/1.1/"/>
    <ds:schemaRef ds:uri="http://schemas.openxmlformats.org/package/2006/metadata/core-properties"/>
    <ds:schemaRef ds:uri="fa6a9aea-fb0f-4ddd-aff8-712634b7d5fe"/>
    <ds:schemaRef ds:uri="83c4e5ee-5eea-4e8c-8b50-726738bccb6e"/>
    <ds:schemaRef ds:uri="d16efad5-0601-4cf0-b7c2-89968258c777"/>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EC3FFAAC-1E00-4CB8-918D-2820FAD5A4EE}">
  <ds:schemaRefs>
    <ds:schemaRef ds:uri="http://schemas.microsoft.com/sharepoint/v3/contenttype/forms"/>
  </ds:schemaRefs>
</ds:datastoreItem>
</file>

<file path=customXml/itemProps4.xml><?xml version="1.0" encoding="utf-8"?>
<ds:datastoreItem xmlns:ds="http://schemas.openxmlformats.org/officeDocument/2006/customXml" ds:itemID="{CA310C2F-51C0-4BC5-B683-7D2177D6BBA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5885</TotalTime>
  <Words>1185</Words>
  <Application>Microsoft Office PowerPoint</Application>
  <PresentationFormat>Widescreen</PresentationFormat>
  <Paragraphs>113</Paragraphs>
  <Slides>18</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Calibri</vt:lpstr>
      <vt:lpstr>Source Sans Pro</vt:lpstr>
      <vt:lpstr>Source Sans Pro SemiBold</vt:lpstr>
      <vt:lpstr>Custom Design</vt:lpstr>
      <vt:lpstr>1_Custom Design</vt:lpstr>
      <vt:lpstr>Introduction et méthodologie</vt:lpstr>
      <vt:lpstr>PowerPoint Presentation</vt:lpstr>
      <vt:lpstr>Objectif</vt:lpstr>
      <vt:lpstr>L’Enquête</vt:lpstr>
      <vt:lpstr>Les 12 régions du Cameroun</vt:lpstr>
      <vt:lpstr>Échantillonnage</vt:lpstr>
      <vt:lpstr>Questionnaires</vt:lpstr>
      <vt:lpstr>Questionnaire ménage</vt:lpstr>
      <vt:lpstr>Questionnaire individuel femme</vt:lpstr>
      <vt:lpstr>Questionnaire biomarqueur</vt:lpstr>
      <vt:lpstr>Questionnaire de l’agent de terrain</vt:lpstr>
      <vt:lpstr>Tests biomarqueurs</vt:lpstr>
      <vt:lpstr>Test d’hémoglobine</vt:lpstr>
      <vt:lpstr>Test du paludisme : Test de Diagnostic Rapide (TDR)</vt:lpstr>
      <vt:lpstr>Enquête pilote et formation principale</vt:lpstr>
      <vt:lpstr>Collecte et traitement des données</vt:lpstr>
      <vt:lpstr>Résultats des interviews ménages  et individuels</vt:lpstr>
      <vt:lpstr>EIPC 2022 matériaux et outils de dissémination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Behague, Sabina</cp:lastModifiedBy>
  <cp:revision>31</cp:revision>
  <dcterms:created xsi:type="dcterms:W3CDTF">2017-05-18T16:43:03Z</dcterms:created>
  <dcterms:modified xsi:type="dcterms:W3CDTF">2023-10-28T13:31:27Z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57298f09-9b52-4c5b-9b46-6f39667fe7b2</vt:lpwstr>
  </property>
  <property fmtid="{D5CDD505-2E9C-101B-9397-08002B2CF9AE}" pid="4" name="MediaServiceImageTags">
    <vt:lpwstr/>
  </property>
</Properties>
</file>