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5"/>
    <p:sldMasterId id="2147483680" r:id="rId6"/>
    <p:sldMasterId id="2147483692" r:id="rId7"/>
  </p:sldMasterIdLst>
  <p:notesMasterIdLst>
    <p:notesMasterId r:id="rId24"/>
  </p:notesMasterIdLst>
  <p:sldIdLst>
    <p:sldId id="294" r:id="rId8"/>
    <p:sldId id="258" r:id="rId9"/>
    <p:sldId id="296" r:id="rId10"/>
    <p:sldId id="293" r:id="rId11"/>
    <p:sldId id="284" r:id="rId12"/>
    <p:sldId id="263" r:id="rId13"/>
    <p:sldId id="264" r:id="rId14"/>
    <p:sldId id="286" r:id="rId15"/>
    <p:sldId id="266" r:id="rId16"/>
    <p:sldId id="287" r:id="rId17"/>
    <p:sldId id="295" r:id="rId18"/>
    <p:sldId id="267" r:id="rId19"/>
    <p:sldId id="268" r:id="rId20"/>
    <p:sldId id="290" r:id="rId21"/>
    <p:sldId id="292" r:id="rId22"/>
    <p:sldId id="27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F59B57C2-0C33-5B07-6FA1-983892C8C76C}" name="Jennifer Boyle" initials="JB" userId="S::jboyle1@jh.edu::7862b27c-d6c2-475e-af14-938dabba8693" providerId="AD"/>
  <p188:author id="{838102D6-3546-F4DD-ED4E-7E8BC55C292C}" name="Sarah Balian" initials="SB" userId="Sarah Balian" providerId="None"/>
  <p188:author id="{12F616EE-0089-6014-EBDE-47D493E491EA}" name="Sarah Balian" initials="SB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B"/>
    <a:srgbClr val="478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25172C-CB9A-4BA4-A71D-7B1A8001C0DB}" v="6" dt="2023-08-16T15:20:26.9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516" autoAdjust="0"/>
  </p:normalViewPr>
  <p:slideViewPr>
    <p:cSldViewPr snapToGrid="0">
      <p:cViewPr varScale="1">
        <p:scale>
          <a:sx n="143" d="100"/>
          <a:sy n="143" d="100"/>
        </p:scale>
        <p:origin x="9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D425172C-CB9A-4BA4-A71D-7B1A8001C0DB}"/>
    <pc:docChg chg="undo custSel modSld modMainMaster">
      <pc:chgData name="Behague, Sabina" userId="2f9f8379-56ce-455c-81be-d1dc66b28ae7" providerId="ADAL" clId="{D425172C-CB9A-4BA4-A71D-7B1A8001C0DB}" dt="2023-08-14T13:08:44.648" v="853"/>
      <pc:docMkLst>
        <pc:docMk/>
      </pc:docMkLst>
      <pc:sldChg chg="addSp delSp modSp mod">
        <pc:chgData name="Behague, Sabina" userId="2f9f8379-56ce-455c-81be-d1dc66b28ae7" providerId="ADAL" clId="{D425172C-CB9A-4BA4-A71D-7B1A8001C0DB}" dt="2023-08-14T13:07:53.252" v="847" actId="1076"/>
        <pc:sldMkLst>
          <pc:docMk/>
          <pc:sldMk cId="2985193522" sldId="258"/>
        </pc:sldMkLst>
        <pc:spChg chg="mod topLvl">
          <ac:chgData name="Behague, Sabina" userId="2f9f8379-56ce-455c-81be-d1dc66b28ae7" providerId="ADAL" clId="{D425172C-CB9A-4BA4-A71D-7B1A8001C0DB}" dt="2023-08-14T13:07:38.937" v="842" actId="165"/>
          <ac:spMkLst>
            <pc:docMk/>
            <pc:sldMk cId="2985193522" sldId="258"/>
            <ac:spMk id="7" creationId="{3049375B-02D0-DD14-163C-688809744C4B}"/>
          </ac:spMkLst>
        </pc:spChg>
        <pc:grpChg chg="del">
          <ac:chgData name="Behague, Sabina" userId="2f9f8379-56ce-455c-81be-d1dc66b28ae7" providerId="ADAL" clId="{D425172C-CB9A-4BA4-A71D-7B1A8001C0DB}" dt="2023-08-14T13:07:38.937" v="842" actId="165"/>
          <ac:grpSpMkLst>
            <pc:docMk/>
            <pc:sldMk cId="2985193522" sldId="258"/>
            <ac:grpSpMk id="8" creationId="{8E1A2D03-D835-1253-C527-830B2B8C08C1}"/>
          </ac:grpSpMkLst>
        </pc:grpChg>
        <pc:picChg chg="add mod">
          <ac:chgData name="Behague, Sabina" userId="2f9f8379-56ce-455c-81be-d1dc66b28ae7" providerId="ADAL" clId="{D425172C-CB9A-4BA4-A71D-7B1A8001C0DB}" dt="2023-08-14T13:07:53.252" v="847" actId="1076"/>
          <ac:picMkLst>
            <pc:docMk/>
            <pc:sldMk cId="2985193522" sldId="258"/>
            <ac:picMk id="2" creationId="{56436380-79D3-E669-7F52-1D613AEC7EF0}"/>
          </ac:picMkLst>
        </pc:picChg>
        <pc:picChg chg="del mod topLvl">
          <ac:chgData name="Behague, Sabina" userId="2f9f8379-56ce-455c-81be-d1dc66b28ae7" providerId="ADAL" clId="{D425172C-CB9A-4BA4-A71D-7B1A8001C0DB}" dt="2023-08-14T13:07:43.585" v="843" actId="478"/>
          <ac:picMkLst>
            <pc:docMk/>
            <pc:sldMk cId="2985193522" sldId="258"/>
            <ac:picMk id="6" creationId="{7D4946E1-5C12-EBCF-B1D3-81B4FAE2DBDD}"/>
          </ac:picMkLst>
        </pc:picChg>
      </pc:sldChg>
      <pc:sldChg chg="addSp delSp modSp mod setBg delDesignElem modNotesTx">
        <pc:chgData name="Behague, Sabina" userId="2f9f8379-56ce-455c-81be-d1dc66b28ae7" providerId="ADAL" clId="{D425172C-CB9A-4BA4-A71D-7B1A8001C0DB}" dt="2023-08-07T16:56:28.724" v="434"/>
        <pc:sldMkLst>
          <pc:docMk/>
          <pc:sldMk cId="2336684395" sldId="263"/>
        </pc:sldMkLst>
        <pc:spChg chg="mod">
          <ac:chgData name="Behague, Sabina" userId="2f9f8379-56ce-455c-81be-d1dc66b28ae7" providerId="ADAL" clId="{D425172C-CB9A-4BA4-A71D-7B1A8001C0DB}" dt="2023-07-26T19:54:55.794" v="1" actId="26606"/>
          <ac:spMkLst>
            <pc:docMk/>
            <pc:sldMk cId="2336684395" sldId="263"/>
            <ac:spMk id="2" creationId="{00000000-0000-0000-0000-000000000000}"/>
          </ac:spMkLst>
        </pc:spChg>
        <pc:spChg chg="mod">
          <ac:chgData name="Behague, Sabina" userId="2f9f8379-56ce-455c-81be-d1dc66b28ae7" providerId="ADAL" clId="{D425172C-CB9A-4BA4-A71D-7B1A8001C0DB}" dt="2023-07-26T19:57:47.865" v="9" actId="255"/>
          <ac:spMkLst>
            <pc:docMk/>
            <pc:sldMk cId="2336684395" sldId="263"/>
            <ac:spMk id="3" creationId="{A4836E85-025B-120E-31FA-09E90ED92EC5}"/>
          </ac:spMkLst>
        </pc:spChg>
        <pc:spChg chg="mod">
          <ac:chgData name="Behague, Sabina" userId="2f9f8379-56ce-455c-81be-d1dc66b28ae7" providerId="ADAL" clId="{D425172C-CB9A-4BA4-A71D-7B1A8001C0DB}" dt="2023-07-26T19:57:31.327" v="8" actId="1076"/>
          <ac:spMkLst>
            <pc:docMk/>
            <pc:sldMk cId="2336684395" sldId="263"/>
            <ac:spMk id="5" creationId="{45FEBFCB-C3CF-3FBF-ADA5-590C456557AD}"/>
          </ac:spMkLst>
        </pc:spChg>
        <pc:spChg chg="add del">
          <ac:chgData name="Behague, Sabina" userId="2f9f8379-56ce-455c-81be-d1dc66b28ae7" providerId="ADAL" clId="{D425172C-CB9A-4BA4-A71D-7B1A8001C0DB}" dt="2023-07-26T19:56:42.923" v="4"/>
          <ac:spMkLst>
            <pc:docMk/>
            <pc:sldMk cId="2336684395" sldId="263"/>
            <ac:spMk id="12" creationId="{53B021B3-DE93-4AB7-8A18-CF5F1CED88B8}"/>
          </ac:spMkLst>
        </pc:spChg>
        <pc:spChg chg="add del">
          <ac:chgData name="Behague, Sabina" userId="2f9f8379-56ce-455c-81be-d1dc66b28ae7" providerId="ADAL" clId="{D425172C-CB9A-4BA4-A71D-7B1A8001C0DB}" dt="2023-07-26T19:56:42.923" v="4"/>
          <ac:spMkLst>
            <pc:docMk/>
            <pc:sldMk cId="2336684395" sldId="263"/>
            <ac:spMk id="14" creationId="{52D502E5-F6B4-4D58-B4AE-FC466FF15EE8}"/>
          </ac:spMkLst>
        </pc:spChg>
        <pc:spChg chg="add del">
          <ac:chgData name="Behague, Sabina" userId="2f9f8379-56ce-455c-81be-d1dc66b28ae7" providerId="ADAL" clId="{D425172C-CB9A-4BA4-A71D-7B1A8001C0DB}" dt="2023-07-26T19:56:42.923" v="4"/>
          <ac:spMkLst>
            <pc:docMk/>
            <pc:sldMk cId="2336684395" sldId="263"/>
            <ac:spMk id="16" creationId="{9DECDBF4-02B6-4BB4-B65B-B8107AD6A9E8}"/>
          </ac:spMkLst>
        </pc:spChg>
        <pc:graphicFrameChg chg="mod">
          <ac:chgData name="Behague, Sabina" userId="2f9f8379-56ce-455c-81be-d1dc66b28ae7" providerId="ADAL" clId="{D425172C-CB9A-4BA4-A71D-7B1A8001C0DB}" dt="2023-07-26T19:57:21.262" v="6" actId="1076"/>
          <ac:graphicFrameMkLst>
            <pc:docMk/>
            <pc:sldMk cId="2336684395" sldId="263"/>
            <ac:graphicFrameMk id="7" creationId="{00000000-0000-0000-0000-000000000000}"/>
          </ac:graphicFrameMkLst>
        </pc:graphicFrameChg>
        <pc:picChg chg="mod">
          <ac:chgData name="Behague, Sabina" userId="2f9f8379-56ce-455c-81be-d1dc66b28ae7" providerId="ADAL" clId="{D425172C-CB9A-4BA4-A71D-7B1A8001C0DB}" dt="2023-07-26T19:57:31.327" v="8" actId="1076"/>
          <ac:picMkLst>
            <pc:docMk/>
            <pc:sldMk cId="2336684395" sldId="263"/>
            <ac:picMk id="6" creationId="{54A08B16-6FCC-B9C3-6B67-F4970723C976}"/>
          </ac:picMkLst>
        </pc:picChg>
      </pc:sldChg>
      <pc:sldChg chg="modSp modNotesTx">
        <pc:chgData name="Behague, Sabina" userId="2f9f8379-56ce-455c-81be-d1dc66b28ae7" providerId="ADAL" clId="{D425172C-CB9A-4BA4-A71D-7B1A8001C0DB}" dt="2023-08-07T17:03:09.221" v="457" actId="20577"/>
        <pc:sldMkLst>
          <pc:docMk/>
          <pc:sldMk cId="2479953464" sldId="264"/>
        </pc:sldMkLst>
        <pc:spChg chg="mod">
          <ac:chgData name="Behague, Sabina" userId="2f9f8379-56ce-455c-81be-d1dc66b28ae7" providerId="ADAL" clId="{D425172C-CB9A-4BA4-A71D-7B1A8001C0DB}" dt="2023-07-26T19:56:42.923" v="4"/>
          <ac:spMkLst>
            <pc:docMk/>
            <pc:sldMk cId="2479953464" sldId="264"/>
            <ac:spMk id="4" creationId="{B2EC13EC-D37D-5284-D782-D56F8A29D2EC}"/>
          </ac:spMkLst>
        </pc:spChg>
      </pc:sldChg>
      <pc:sldChg chg="delCm">
        <pc:chgData name="Behague, Sabina" userId="2f9f8379-56ce-455c-81be-d1dc66b28ae7" providerId="ADAL" clId="{D425172C-CB9A-4BA4-A71D-7B1A8001C0DB}" dt="2023-08-10T20:51:45.294" v="840"/>
        <pc:sldMkLst>
          <pc:docMk/>
          <pc:sldMk cId="1273125120" sldId="2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D425172C-CB9A-4BA4-A71D-7B1A8001C0DB}" dt="2023-08-10T20:51:45.294" v="840"/>
              <pc2:cmMkLst xmlns:pc2="http://schemas.microsoft.com/office/powerpoint/2019/9/main/command">
                <pc:docMk/>
                <pc:sldMk cId="1273125120" sldId="266"/>
                <pc2:cmMk id="{E3D2230C-8190-460F-BB18-ED46871B795A}"/>
              </pc2:cmMkLst>
            </pc226:cmChg>
          </p:ext>
        </pc:extLst>
      </pc:sldChg>
      <pc:sldChg chg="modSp mod modNotesTx">
        <pc:chgData name="Behague, Sabina" userId="2f9f8379-56ce-455c-81be-d1dc66b28ae7" providerId="ADAL" clId="{D425172C-CB9A-4BA4-A71D-7B1A8001C0DB}" dt="2023-08-07T18:40:57.710" v="538" actId="20577"/>
        <pc:sldMkLst>
          <pc:docMk/>
          <pc:sldMk cId="3022579969" sldId="267"/>
        </pc:sldMkLst>
        <pc:spChg chg="mod">
          <ac:chgData name="Behague, Sabina" userId="2f9f8379-56ce-455c-81be-d1dc66b28ae7" providerId="ADAL" clId="{D425172C-CB9A-4BA4-A71D-7B1A8001C0DB}" dt="2023-08-04T20:25:25.322" v="30" actId="120"/>
          <ac:spMkLst>
            <pc:docMk/>
            <pc:sldMk cId="3022579969" sldId="267"/>
            <ac:spMk id="2" creationId="{00000000-0000-0000-0000-000000000000}"/>
          </ac:spMkLst>
        </pc:spChg>
        <pc:spChg chg="mod">
          <ac:chgData name="Behague, Sabina" userId="2f9f8379-56ce-455c-81be-d1dc66b28ae7" providerId="ADAL" clId="{D425172C-CB9A-4BA4-A71D-7B1A8001C0DB}" dt="2023-08-04T20:25:29.798" v="31" actId="14100"/>
          <ac:spMkLst>
            <pc:docMk/>
            <pc:sldMk cId="3022579969" sldId="267"/>
            <ac:spMk id="8" creationId="{00000000-0000-0000-0000-000000000000}"/>
          </ac:spMkLst>
        </pc:spChg>
        <pc:graphicFrameChg chg="mod">
          <ac:chgData name="Behague, Sabina" userId="2f9f8379-56ce-455c-81be-d1dc66b28ae7" providerId="ADAL" clId="{D425172C-CB9A-4BA4-A71D-7B1A8001C0DB}" dt="2023-07-26T20:37:20.182" v="14" actId="207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Sp modNotesTx">
        <pc:chgData name="Behague, Sabina" userId="2f9f8379-56ce-455c-81be-d1dc66b28ae7" providerId="ADAL" clId="{D425172C-CB9A-4BA4-A71D-7B1A8001C0DB}" dt="2023-08-07T18:44:14.714" v="683" actId="20577"/>
        <pc:sldMkLst>
          <pc:docMk/>
          <pc:sldMk cId="2297699607" sldId="268"/>
        </pc:sldMkLst>
        <pc:graphicFrameChg chg="mod">
          <ac:chgData name="Behague, Sabina" userId="2f9f8379-56ce-455c-81be-d1dc66b28ae7" providerId="ADAL" clId="{D425172C-CB9A-4BA4-A71D-7B1A8001C0DB}" dt="2023-07-26T20:41:29.971" v="18" actId="207"/>
          <ac:graphicFrameMkLst>
            <pc:docMk/>
            <pc:sldMk cId="2297699607" sldId="268"/>
            <ac:graphicFrameMk id="7" creationId="{00000000-0000-0000-0000-000000000000}"/>
          </ac:graphicFrameMkLst>
        </pc:graphicFrameChg>
      </pc:sldChg>
      <pc:sldChg chg="modSp modNotesTx">
        <pc:chgData name="Behague, Sabina" userId="2f9f8379-56ce-455c-81be-d1dc66b28ae7" providerId="ADAL" clId="{D425172C-CB9A-4BA4-A71D-7B1A8001C0DB}" dt="2023-08-07T16:50:12.604" v="291" actId="20577"/>
        <pc:sldMkLst>
          <pc:docMk/>
          <pc:sldMk cId="3958030153" sldId="284"/>
        </pc:sldMkLst>
        <pc:graphicFrameChg chg="mod">
          <ac:chgData name="Behague, Sabina" userId="2f9f8379-56ce-455c-81be-d1dc66b28ae7" providerId="ADAL" clId="{D425172C-CB9A-4BA4-A71D-7B1A8001C0DB}" dt="2023-08-04T20:23:20.480" v="28"/>
          <ac:graphicFrameMkLst>
            <pc:docMk/>
            <pc:sldMk cId="3958030153" sldId="284"/>
            <ac:graphicFrameMk id="6" creationId="{9101D358-B10F-16E5-B75D-9B656EAA9665}"/>
          </ac:graphicFrameMkLst>
        </pc:graphicFrameChg>
      </pc:sldChg>
      <pc:sldChg chg="modNotesTx">
        <pc:chgData name="Behague, Sabina" userId="2f9f8379-56ce-455c-81be-d1dc66b28ae7" providerId="ADAL" clId="{D425172C-CB9A-4BA4-A71D-7B1A8001C0DB}" dt="2023-08-07T17:08:02.539" v="500" actId="20577"/>
        <pc:sldMkLst>
          <pc:docMk/>
          <pc:sldMk cId="3201893001" sldId="286"/>
        </pc:sldMkLst>
      </pc:sldChg>
      <pc:sldChg chg="modSp mod modNotesTx">
        <pc:chgData name="Behague, Sabina" userId="2f9f8379-56ce-455c-81be-d1dc66b28ae7" providerId="ADAL" clId="{D425172C-CB9A-4BA4-A71D-7B1A8001C0DB}" dt="2023-08-07T18:48:49.809" v="696" actId="20577"/>
        <pc:sldMkLst>
          <pc:docMk/>
          <pc:sldMk cId="61370533" sldId="290"/>
        </pc:sldMkLst>
        <pc:spChg chg="mod">
          <ac:chgData name="Behague, Sabina" userId="2f9f8379-56ce-455c-81be-d1dc66b28ae7" providerId="ADAL" clId="{D425172C-CB9A-4BA4-A71D-7B1A8001C0DB}" dt="2023-08-04T20:26:02.861" v="32" actId="14100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ehague, Sabina" userId="2f9f8379-56ce-455c-81be-d1dc66b28ae7" providerId="ADAL" clId="{D425172C-CB9A-4BA4-A71D-7B1A8001C0DB}" dt="2023-08-04T20:26:06.367" v="33" actId="14100"/>
          <ac:spMkLst>
            <pc:docMk/>
            <pc:sldMk cId="61370533" sldId="290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D425172C-CB9A-4BA4-A71D-7B1A8001C0DB}" dt="2023-08-07T18:51:54.577" v="839" actId="20577"/>
        <pc:sldMkLst>
          <pc:docMk/>
          <pc:sldMk cId="4205298638" sldId="292"/>
        </pc:sldMkLst>
        <pc:spChg chg="mod">
          <ac:chgData name="Behague, Sabina" userId="2f9f8379-56ce-455c-81be-d1dc66b28ae7" providerId="ADAL" clId="{D425172C-CB9A-4BA4-A71D-7B1A8001C0DB}" dt="2023-08-04T20:26:17.970" v="34" actId="14100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ehague, Sabina" userId="2f9f8379-56ce-455c-81be-d1dc66b28ae7" providerId="ADAL" clId="{D425172C-CB9A-4BA4-A71D-7B1A8001C0DB}" dt="2023-08-04T20:26:22.194" v="35" actId="14100"/>
          <ac:spMkLst>
            <pc:docMk/>
            <pc:sldMk cId="4205298638" sldId="292"/>
            <ac:spMk id="3" creationId="{E4FD1E92-5DBC-B105-F246-2355E4FF9A74}"/>
          </ac:spMkLst>
        </pc:spChg>
      </pc:sldChg>
      <pc:sldChg chg="modSp modNotesTx">
        <pc:chgData name="Behague, Sabina" userId="2f9f8379-56ce-455c-81be-d1dc66b28ae7" providerId="ADAL" clId="{D425172C-CB9A-4BA4-A71D-7B1A8001C0DB}" dt="2023-08-07T16:49:07.914" v="237" actId="20577"/>
        <pc:sldMkLst>
          <pc:docMk/>
          <pc:sldMk cId="1406612496" sldId="293"/>
        </pc:sldMkLst>
        <pc:graphicFrameChg chg="mod">
          <ac:chgData name="Behague, Sabina" userId="2f9f8379-56ce-455c-81be-d1dc66b28ae7" providerId="ADAL" clId="{D425172C-CB9A-4BA4-A71D-7B1A8001C0DB}" dt="2023-08-04T20:23:28.333" v="29"/>
          <ac:graphicFrameMkLst>
            <pc:docMk/>
            <pc:sldMk cId="1406612496" sldId="293"/>
            <ac:graphicFrameMk id="6" creationId="{9101D358-B10F-16E5-B75D-9B656EAA9665}"/>
          </ac:graphicFrameMkLst>
        </pc:graphicFrameChg>
      </pc:sldChg>
      <pc:sldChg chg="addSp modSp mod">
        <pc:chgData name="Behague, Sabina" userId="2f9f8379-56ce-455c-81be-d1dc66b28ae7" providerId="ADAL" clId="{D425172C-CB9A-4BA4-A71D-7B1A8001C0DB}" dt="2023-08-04T20:17:17.944" v="26" actId="20577"/>
        <pc:sldMkLst>
          <pc:docMk/>
          <pc:sldMk cId="1779074330" sldId="294"/>
        </pc:sldMkLst>
        <pc:spChg chg="add mod">
          <ac:chgData name="Behague, Sabina" userId="2f9f8379-56ce-455c-81be-d1dc66b28ae7" providerId="ADAL" clId="{D425172C-CB9A-4BA4-A71D-7B1A8001C0DB}" dt="2023-08-04T20:17:17.944" v="26" actId="20577"/>
          <ac:spMkLst>
            <pc:docMk/>
            <pc:sldMk cId="1779074330" sldId="294"/>
            <ac:spMk id="3" creationId="{F8E85FDE-94E5-4667-C45E-9FB9E54D700F}"/>
          </ac:spMkLst>
        </pc:spChg>
      </pc:sldChg>
      <pc:sldChg chg="addSp delSp modSp mod">
        <pc:chgData name="Behague, Sabina" userId="2f9f8379-56ce-455c-81be-d1dc66b28ae7" providerId="ADAL" clId="{D425172C-CB9A-4BA4-A71D-7B1A8001C0DB}" dt="2023-08-14T13:08:44.648" v="853"/>
        <pc:sldMkLst>
          <pc:docMk/>
          <pc:sldMk cId="2495562713" sldId="295"/>
        </pc:sldMkLst>
        <pc:spChg chg="mod topLvl">
          <ac:chgData name="Behague, Sabina" userId="2f9f8379-56ce-455c-81be-d1dc66b28ae7" providerId="ADAL" clId="{D425172C-CB9A-4BA4-A71D-7B1A8001C0DB}" dt="2023-08-14T13:08:29.363" v="849" actId="165"/>
          <ac:spMkLst>
            <pc:docMk/>
            <pc:sldMk cId="2495562713" sldId="295"/>
            <ac:spMk id="7" creationId="{3049375B-02D0-DD14-163C-688809744C4B}"/>
          </ac:spMkLst>
        </pc:spChg>
        <pc:grpChg chg="del">
          <ac:chgData name="Behague, Sabina" userId="2f9f8379-56ce-455c-81be-d1dc66b28ae7" providerId="ADAL" clId="{D425172C-CB9A-4BA4-A71D-7B1A8001C0DB}" dt="2023-08-14T13:08:29.363" v="849" actId="165"/>
          <ac:grpSpMkLst>
            <pc:docMk/>
            <pc:sldMk cId="2495562713" sldId="295"/>
            <ac:grpSpMk id="8" creationId="{8E1A2D03-D835-1253-C527-830B2B8C08C1}"/>
          </ac:grpSpMkLst>
        </pc:grpChg>
        <pc:picChg chg="add del mod">
          <ac:chgData name="Behague, Sabina" userId="2f9f8379-56ce-455c-81be-d1dc66b28ae7" providerId="ADAL" clId="{D425172C-CB9A-4BA4-A71D-7B1A8001C0DB}" dt="2023-08-14T13:08:35.495" v="852" actId="478"/>
          <ac:picMkLst>
            <pc:docMk/>
            <pc:sldMk cId="2495562713" sldId="295"/>
            <ac:picMk id="2" creationId="{F7FC0A58-90B9-BEAF-23A6-6A3AA964A841}"/>
          </ac:picMkLst>
        </pc:picChg>
        <pc:picChg chg="add mod">
          <ac:chgData name="Behague, Sabina" userId="2f9f8379-56ce-455c-81be-d1dc66b28ae7" providerId="ADAL" clId="{D425172C-CB9A-4BA4-A71D-7B1A8001C0DB}" dt="2023-08-14T13:08:44.648" v="853"/>
          <ac:picMkLst>
            <pc:docMk/>
            <pc:sldMk cId="2495562713" sldId="295"/>
            <ac:picMk id="3" creationId="{D2FF216F-F4B7-5931-E6F7-6324F95E4C6F}"/>
          </ac:picMkLst>
        </pc:picChg>
        <pc:picChg chg="del mod topLvl">
          <ac:chgData name="Behague, Sabina" userId="2f9f8379-56ce-455c-81be-d1dc66b28ae7" providerId="ADAL" clId="{D425172C-CB9A-4BA4-A71D-7B1A8001C0DB}" dt="2023-08-14T13:08:31.807" v="850" actId="478"/>
          <ac:picMkLst>
            <pc:docMk/>
            <pc:sldMk cId="2495562713" sldId="295"/>
            <ac:picMk id="6" creationId="{7D4946E1-5C12-EBCF-B1D3-81B4FAE2DBDD}"/>
          </ac:picMkLst>
        </pc:picChg>
      </pc:sldChg>
      <pc:sldChg chg="modNotesTx">
        <pc:chgData name="Behague, Sabina" userId="2f9f8379-56ce-455c-81be-d1dc66b28ae7" providerId="ADAL" clId="{D425172C-CB9A-4BA4-A71D-7B1A8001C0DB}" dt="2023-08-11T18:23:40.123" v="841" actId="20577"/>
        <pc:sldMkLst>
          <pc:docMk/>
          <pc:sldMk cId="99503917" sldId="296"/>
        </pc:sldMkLst>
      </pc:sldChg>
      <pc:sldMasterChg chg="delSp mod">
        <pc:chgData name="Behague, Sabina" userId="2f9f8379-56ce-455c-81be-d1dc66b28ae7" providerId="ADAL" clId="{D425172C-CB9A-4BA4-A71D-7B1A8001C0DB}" dt="2023-08-14T13:08:16.822" v="848" actId="478"/>
        <pc:sldMasterMkLst>
          <pc:docMk/>
          <pc:sldMasterMk cId="119376600" sldId="2147483686"/>
        </pc:sldMasterMkLst>
        <pc:spChg chg="del">
          <ac:chgData name="Behague, Sabina" userId="2f9f8379-56ce-455c-81be-d1dc66b28ae7" providerId="ADAL" clId="{D425172C-CB9A-4BA4-A71D-7B1A8001C0DB}" dt="2023-08-14T13:08:16.822" v="848" actId="478"/>
          <ac:spMkLst>
            <pc:docMk/>
            <pc:sldMasterMk cId="119376600" sldId="2147483686"/>
            <ac:spMk id="12" creationId="{AC8FE5D6-9A08-D140-410F-1E5E25772250}"/>
          </ac:spMkLst>
        </pc:spChg>
      </pc:sldMasterChg>
    </pc:docChg>
  </pc:docChgLst>
  <pc:docChgLst>
    <pc:chgData name="Balian, Sarah (CNTR)" userId="b3b060d9-4d34-479b-ad68-688eaebf93c5" providerId="ADAL" clId="{596ADF4B-74FF-4046-8A25-EA77AA730F37}"/>
    <pc:docChg chg="undo custSel addSld delSld modSld modMainMaster">
      <pc:chgData name="Balian, Sarah (CNTR)" userId="b3b060d9-4d34-479b-ad68-688eaebf93c5" providerId="ADAL" clId="{596ADF4B-74FF-4046-8A25-EA77AA730F37}" dt="2023-07-05T18:56:39.329" v="1394"/>
      <pc:docMkLst>
        <pc:docMk/>
      </pc:docMkLst>
      <pc:sldChg chg="addSp delSp modSp mod">
        <pc:chgData name="Balian, Sarah (CNTR)" userId="b3b060d9-4d34-479b-ad68-688eaebf93c5" providerId="ADAL" clId="{596ADF4B-74FF-4046-8A25-EA77AA730F37}" dt="2023-07-05T16:18:54.917" v="417" actId="20577"/>
        <pc:sldMkLst>
          <pc:docMk/>
          <pc:sldMk cId="2985193522" sldId="258"/>
        </pc:sldMkLst>
        <pc:spChg chg="del">
          <ac:chgData name="Balian, Sarah (CNTR)" userId="b3b060d9-4d34-479b-ad68-688eaebf93c5" providerId="ADAL" clId="{596ADF4B-74FF-4046-8A25-EA77AA730F37}" dt="2023-07-05T16:11:29.272" v="252" actId="478"/>
          <ac:spMkLst>
            <pc:docMk/>
            <pc:sldMk cId="2985193522" sldId="258"/>
            <ac:spMk id="3" creationId="{00000000-0000-0000-0000-000000000000}"/>
          </ac:spMkLst>
        </pc:spChg>
        <pc:spChg chg="del">
          <ac:chgData name="Balian, Sarah (CNTR)" userId="b3b060d9-4d34-479b-ad68-688eaebf93c5" providerId="ADAL" clId="{596ADF4B-74FF-4046-8A25-EA77AA730F37}" dt="2023-07-05T16:08:45.164" v="133" actId="478"/>
          <ac:spMkLst>
            <pc:docMk/>
            <pc:sldMk cId="2985193522" sldId="258"/>
            <ac:spMk id="5" creationId="{00000000-0000-0000-0000-000000000000}"/>
          </ac:spMkLst>
        </pc:spChg>
        <pc:spChg chg="add mod">
          <ac:chgData name="Balian, Sarah (CNTR)" userId="b3b060d9-4d34-479b-ad68-688eaebf93c5" providerId="ADAL" clId="{596ADF4B-74FF-4046-8A25-EA77AA730F37}" dt="2023-07-05T16:11:23.915" v="250" actId="164"/>
          <ac:spMkLst>
            <pc:docMk/>
            <pc:sldMk cId="2985193522" sldId="258"/>
            <ac:spMk id="7" creationId="{3049375B-02D0-DD14-163C-688809744C4B}"/>
          </ac:spMkLst>
        </pc:spChg>
        <pc:spChg chg="add mod">
          <ac:chgData name="Balian, Sarah (CNTR)" userId="b3b060d9-4d34-479b-ad68-688eaebf93c5" providerId="ADAL" clId="{596ADF4B-74FF-4046-8A25-EA77AA730F37}" dt="2023-07-05T16:18:54.917" v="417" actId="20577"/>
          <ac:spMkLst>
            <pc:docMk/>
            <pc:sldMk cId="2985193522" sldId="258"/>
            <ac:spMk id="10" creationId="{150F9D71-CF76-7B9D-8614-9407C14F2BD8}"/>
          </ac:spMkLst>
        </pc:spChg>
        <pc:grpChg chg="add mod">
          <ac:chgData name="Balian, Sarah (CNTR)" userId="b3b060d9-4d34-479b-ad68-688eaebf93c5" providerId="ADAL" clId="{596ADF4B-74FF-4046-8A25-EA77AA730F37}" dt="2023-07-05T16:11:26.570" v="251" actId="1076"/>
          <ac:grpSpMkLst>
            <pc:docMk/>
            <pc:sldMk cId="2985193522" sldId="258"/>
            <ac:grpSpMk id="8" creationId="{8E1A2D03-D835-1253-C527-830B2B8C08C1}"/>
          </ac:grpSpMkLst>
        </pc:grpChg>
        <pc:picChg chg="del">
          <ac:chgData name="Balian, Sarah (CNTR)" userId="b3b060d9-4d34-479b-ad68-688eaebf93c5" providerId="ADAL" clId="{596ADF4B-74FF-4046-8A25-EA77AA730F37}" dt="2023-07-05T16:08:45.164" v="133" actId="478"/>
          <ac:picMkLst>
            <pc:docMk/>
            <pc:sldMk cId="2985193522" sldId="258"/>
            <ac:picMk id="4" creationId="{CFF2EAE4-B116-40BA-8264-FC4F953412F5}"/>
          </ac:picMkLst>
        </pc:picChg>
        <pc:picChg chg="add mod">
          <ac:chgData name="Balian, Sarah (CNTR)" userId="b3b060d9-4d34-479b-ad68-688eaebf93c5" providerId="ADAL" clId="{596ADF4B-74FF-4046-8A25-EA77AA730F37}" dt="2023-07-05T16:11:23.915" v="250" actId="164"/>
          <ac:picMkLst>
            <pc:docMk/>
            <pc:sldMk cId="2985193522" sldId="258"/>
            <ac:picMk id="6" creationId="{7D4946E1-5C12-EBCF-B1D3-81B4FAE2DBDD}"/>
          </ac:picMkLst>
        </pc:picChg>
      </pc:sldChg>
      <pc:sldChg chg="del">
        <pc:chgData name="Balian, Sarah (CNTR)" userId="b3b060d9-4d34-479b-ad68-688eaebf93c5" providerId="ADAL" clId="{596ADF4B-74FF-4046-8A25-EA77AA730F37}" dt="2023-07-05T16:13:54.472" v="280" actId="47"/>
        <pc:sldMkLst>
          <pc:docMk/>
          <pc:sldMk cId="3025627693" sldId="259"/>
        </pc:sldMkLst>
      </pc:sldChg>
      <pc:sldChg chg="addSp delSp modSp mod">
        <pc:chgData name="Balian, Sarah (CNTR)" userId="b3b060d9-4d34-479b-ad68-688eaebf93c5" providerId="ADAL" clId="{596ADF4B-74FF-4046-8A25-EA77AA730F37}" dt="2023-07-05T17:14:09.025" v="657" actId="339"/>
        <pc:sldMkLst>
          <pc:docMk/>
          <pc:sldMk cId="2336684395" sldId="263"/>
        </pc:sldMkLst>
        <pc:spChg chg="mod">
          <ac:chgData name="Balian, Sarah (CNTR)" userId="b3b060d9-4d34-479b-ad68-688eaebf93c5" providerId="ADAL" clId="{596ADF4B-74FF-4046-8A25-EA77AA730F37}" dt="2023-07-05T16:47:24.703" v="578" actId="2711"/>
          <ac:spMkLst>
            <pc:docMk/>
            <pc:sldMk cId="2336684395" sldId="263"/>
            <ac:spMk id="2" creationId="{00000000-0000-0000-0000-000000000000}"/>
          </ac:spMkLst>
        </pc:spChg>
        <pc:spChg chg="add mod">
          <ac:chgData name="Balian, Sarah (CNTR)" userId="b3b060d9-4d34-479b-ad68-688eaebf93c5" providerId="ADAL" clId="{596ADF4B-74FF-4046-8A25-EA77AA730F37}" dt="2023-07-05T16:47:34.688" v="583" actId="1076"/>
          <ac:spMkLst>
            <pc:docMk/>
            <pc:sldMk cId="2336684395" sldId="263"/>
            <ac:spMk id="3" creationId="{A4836E85-025B-120E-31FA-09E90ED92EC5}"/>
          </ac:spMkLst>
        </pc:spChg>
        <pc:spChg chg="del">
          <ac:chgData name="Balian, Sarah (CNTR)" userId="b3b060d9-4d34-479b-ad68-688eaebf93c5" providerId="ADAL" clId="{596ADF4B-74FF-4046-8A25-EA77AA730F37}" dt="2023-07-05T16:46:58.767" v="570" actId="478"/>
          <ac:spMkLst>
            <pc:docMk/>
            <pc:sldMk cId="2336684395" sldId="263"/>
            <ac:spMk id="4" creationId="{00000000-0000-0000-0000-000000000000}"/>
          </ac:spMkLst>
        </pc:spChg>
        <pc:spChg chg="add mod">
          <ac:chgData name="Balian, Sarah (CNTR)" userId="b3b060d9-4d34-479b-ad68-688eaebf93c5" providerId="ADAL" clId="{596ADF4B-74FF-4046-8A25-EA77AA730F37}" dt="2023-07-05T16:50:32.024" v="600" actId="1076"/>
          <ac:spMkLst>
            <pc:docMk/>
            <pc:sldMk cId="2336684395" sldId="263"/>
            <ac:spMk id="5" creationId="{45FEBFCB-C3CF-3FBF-ADA5-590C456557AD}"/>
          </ac:spMkLst>
        </pc:spChg>
        <pc:graphicFrameChg chg="mod">
          <ac:chgData name="Balian, Sarah (CNTR)" userId="b3b060d9-4d34-479b-ad68-688eaebf93c5" providerId="ADAL" clId="{596ADF4B-74FF-4046-8A25-EA77AA730F37}" dt="2023-07-05T17:14:09.025" v="657" actId="339"/>
          <ac:graphicFrameMkLst>
            <pc:docMk/>
            <pc:sldMk cId="2336684395" sldId="263"/>
            <ac:graphicFrameMk id="7" creationId="{00000000-0000-0000-0000-000000000000}"/>
          </ac:graphicFrameMkLst>
        </pc:graphicFrameChg>
        <pc:picChg chg="add mod">
          <ac:chgData name="Balian, Sarah (CNTR)" userId="b3b060d9-4d34-479b-ad68-688eaebf93c5" providerId="ADAL" clId="{596ADF4B-74FF-4046-8A25-EA77AA730F37}" dt="2023-07-05T16:50:23.119" v="599" actId="122"/>
          <ac:picMkLst>
            <pc:docMk/>
            <pc:sldMk cId="2336684395" sldId="263"/>
            <ac:picMk id="6" creationId="{54A08B16-6FCC-B9C3-6B67-F4970723C976}"/>
          </ac:picMkLst>
        </pc:picChg>
      </pc:sldChg>
      <pc:sldChg chg="addSp delSp modSp mod">
        <pc:chgData name="Balian, Sarah (CNTR)" userId="b3b060d9-4d34-479b-ad68-688eaebf93c5" providerId="ADAL" clId="{596ADF4B-74FF-4046-8A25-EA77AA730F37}" dt="2023-07-05T17:13:02.619" v="652" actId="207"/>
        <pc:sldMkLst>
          <pc:docMk/>
          <pc:sldMk cId="2479953464" sldId="264"/>
        </pc:sldMkLst>
        <pc:spChg chg="del mod">
          <ac:chgData name="Balian, Sarah (CNTR)" userId="b3b060d9-4d34-479b-ad68-688eaebf93c5" providerId="ADAL" clId="{596ADF4B-74FF-4046-8A25-EA77AA730F37}" dt="2023-07-05T16:52:04.583" v="608" actId="478"/>
          <ac:spMkLst>
            <pc:docMk/>
            <pc:sldMk cId="2479953464" sldId="264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596ADF4B-74FF-4046-8A25-EA77AA730F37}" dt="2023-07-05T16:52:27.543" v="611" actId="478"/>
          <ac:spMkLst>
            <pc:docMk/>
            <pc:sldMk cId="2479953464" sldId="264"/>
            <ac:spMk id="3" creationId="{E4FD1E92-5DBC-B105-F246-2355E4FF9A74}"/>
          </ac:spMkLst>
        </pc:spChg>
        <pc:spChg chg="add mod">
          <ac:chgData name="Balian, Sarah (CNTR)" userId="b3b060d9-4d34-479b-ad68-688eaebf93c5" providerId="ADAL" clId="{596ADF4B-74FF-4046-8A25-EA77AA730F37}" dt="2023-07-05T16:52:23.040" v="610"/>
          <ac:spMkLst>
            <pc:docMk/>
            <pc:sldMk cId="2479953464" sldId="264"/>
            <ac:spMk id="4" creationId="{B2EC13EC-D37D-5284-D782-D56F8A29D2EC}"/>
          </ac:spMkLst>
        </pc:spChg>
        <pc:spChg chg="add mod">
          <ac:chgData name="Balian, Sarah (CNTR)" userId="b3b060d9-4d34-479b-ad68-688eaebf93c5" providerId="ADAL" clId="{596ADF4B-74FF-4046-8A25-EA77AA730F37}" dt="2023-07-05T16:52:58.484" v="622" actId="1076"/>
          <ac:spMkLst>
            <pc:docMk/>
            <pc:sldMk cId="2479953464" sldId="264"/>
            <ac:spMk id="5" creationId="{EEDDCC3C-9E57-392D-E107-06C3CFC1BACA}"/>
          </ac:spMkLst>
        </pc:spChg>
        <pc:graphicFrameChg chg="mod">
          <ac:chgData name="Balian, Sarah (CNTR)" userId="b3b060d9-4d34-479b-ad68-688eaebf93c5" providerId="ADAL" clId="{596ADF4B-74FF-4046-8A25-EA77AA730F37}" dt="2023-07-05T17:13:02.619" v="652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">
        <pc:chgData name="Balian, Sarah (CNTR)" userId="b3b060d9-4d34-479b-ad68-688eaebf93c5" providerId="ADAL" clId="{596ADF4B-74FF-4046-8A25-EA77AA730F37}" dt="2023-07-05T17:22:10.950" v="714" actId="1076"/>
        <pc:sldMkLst>
          <pc:docMk/>
          <pc:sldMk cId="1273125120" sldId="266"/>
        </pc:sldMkLst>
        <pc:spChg chg="mod">
          <ac:chgData name="Balian, Sarah (CNTR)" userId="b3b060d9-4d34-479b-ad68-688eaebf93c5" providerId="ADAL" clId="{596ADF4B-74FF-4046-8A25-EA77AA730F37}" dt="2023-07-05T17:22:10.950" v="714" actId="1076"/>
          <ac:spMkLst>
            <pc:docMk/>
            <pc:sldMk cId="1273125120" sldId="266"/>
            <ac:spMk id="2" creationId="{40B12F83-9C5C-9EE5-6583-B1FE95837544}"/>
          </ac:spMkLst>
        </pc:spChg>
        <pc:spChg chg="mod">
          <ac:chgData name="Balian, Sarah (CNTR)" userId="b3b060d9-4d34-479b-ad68-688eaebf93c5" providerId="ADAL" clId="{596ADF4B-74FF-4046-8A25-EA77AA730F37}" dt="2023-07-05T17:22:02.448" v="712" actId="403"/>
          <ac:spMkLst>
            <pc:docMk/>
            <pc:sldMk cId="1273125120" sldId="266"/>
            <ac:spMk id="3" creationId="{4660752A-9B01-8FBB-7885-654F5F674490}"/>
          </ac:spMkLst>
        </pc:spChg>
      </pc:sldChg>
      <pc:sldChg chg="addSp modSp mod delCm">
        <pc:chgData name="Balian, Sarah (CNTR)" userId="b3b060d9-4d34-479b-ad68-688eaebf93c5" providerId="ADAL" clId="{596ADF4B-74FF-4046-8A25-EA77AA730F37}" dt="2023-07-05T18:56:39.329" v="1394"/>
        <pc:sldMkLst>
          <pc:docMk/>
          <pc:sldMk cId="3022579969" sldId="267"/>
        </pc:sldMkLst>
        <pc:spChg chg="mod">
          <ac:chgData name="Balian, Sarah (CNTR)" userId="b3b060d9-4d34-479b-ad68-688eaebf93c5" providerId="ADAL" clId="{596ADF4B-74FF-4046-8A25-EA77AA730F37}" dt="2023-07-05T17:30:09.109" v="980" actId="20577"/>
          <ac:spMkLst>
            <pc:docMk/>
            <pc:sldMk cId="3022579969" sldId="267"/>
            <ac:spMk id="2" creationId="{00000000-0000-0000-0000-000000000000}"/>
          </ac:spMkLst>
        </pc:spChg>
        <pc:spChg chg="add mod">
          <ac:chgData name="Balian, Sarah (CNTR)" userId="b3b060d9-4d34-479b-ad68-688eaebf93c5" providerId="ADAL" clId="{596ADF4B-74FF-4046-8A25-EA77AA730F37}" dt="2023-07-05T18:56:39.329" v="1394"/>
          <ac:spMkLst>
            <pc:docMk/>
            <pc:sldMk cId="3022579969" sldId="267"/>
            <ac:spMk id="3" creationId="{014816AC-0582-957D-C0AC-2AF531D56AF2}"/>
          </ac:spMkLst>
        </pc:spChg>
        <pc:spChg chg="mod">
          <ac:chgData name="Balian, Sarah (CNTR)" userId="b3b060d9-4d34-479b-ad68-688eaebf93c5" providerId="ADAL" clId="{596ADF4B-74FF-4046-8A25-EA77AA730F37}" dt="2023-07-05T17:36:45.381" v="1009" actId="1076"/>
          <ac:spMkLst>
            <pc:docMk/>
            <pc:sldMk cId="3022579969" sldId="267"/>
            <ac:spMk id="8" creationId="{00000000-0000-0000-0000-000000000000}"/>
          </ac:spMkLst>
        </pc:spChg>
        <pc:graphicFrameChg chg="mod">
          <ac:chgData name="Balian, Sarah (CNTR)" userId="b3b060d9-4d34-479b-ad68-688eaebf93c5" providerId="ADAL" clId="{596ADF4B-74FF-4046-8A25-EA77AA730F37}" dt="2023-07-05T17:36:30.099" v="1006" actId="108"/>
          <ac:graphicFrameMkLst>
            <pc:docMk/>
            <pc:sldMk cId="3022579969" sldId="267"/>
            <ac:graphicFrameMk id="7" creationId="{00000000-0000-0000-0000-00000000000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596ADF4B-74FF-4046-8A25-EA77AA730F37}" dt="2023-07-05T17:47:31.555" v="1123"/>
              <pc2:cmMkLst xmlns:pc2="http://schemas.microsoft.com/office/powerpoint/2019/9/main/command">
                <pc:docMk/>
                <pc:sldMk cId="3022579969" sldId="267"/>
                <pc2:cmMk id="{27F1D801-77B2-3347-A371-96F4576ED1B7}"/>
              </pc2:cmMkLst>
            </pc226:cmChg>
          </p:ext>
        </pc:extLst>
      </pc:sldChg>
      <pc:sldChg chg="modSp mod">
        <pc:chgData name="Balian, Sarah (CNTR)" userId="b3b060d9-4d34-479b-ad68-688eaebf93c5" providerId="ADAL" clId="{596ADF4B-74FF-4046-8A25-EA77AA730F37}" dt="2023-07-05T17:47:39.221" v="1124"/>
        <pc:sldMkLst>
          <pc:docMk/>
          <pc:sldMk cId="2297699607" sldId="268"/>
        </pc:sldMkLst>
        <pc:spChg chg="mod">
          <ac:chgData name="Balian, Sarah (CNTR)" userId="b3b060d9-4d34-479b-ad68-688eaebf93c5" providerId="ADAL" clId="{596ADF4B-74FF-4046-8A25-EA77AA730F37}" dt="2023-07-05T17:37:15.160" v="1013"/>
          <ac:spMkLst>
            <pc:docMk/>
            <pc:sldMk cId="2297699607" sldId="268"/>
            <ac:spMk id="2" creationId="{00000000-0000-0000-0000-000000000000}"/>
          </ac:spMkLst>
        </pc:spChg>
        <pc:spChg chg="mod">
          <ac:chgData name="Balian, Sarah (CNTR)" userId="b3b060d9-4d34-479b-ad68-688eaebf93c5" providerId="ADAL" clId="{596ADF4B-74FF-4046-8A25-EA77AA730F37}" dt="2023-07-05T17:37:28.004" v="1015" actId="120"/>
          <ac:spMkLst>
            <pc:docMk/>
            <pc:sldMk cId="2297699607" sldId="268"/>
            <ac:spMk id="4" creationId="{00000000-0000-0000-0000-000000000000}"/>
          </ac:spMkLst>
        </pc:spChg>
        <pc:graphicFrameChg chg="mod">
          <ac:chgData name="Balian, Sarah (CNTR)" userId="b3b060d9-4d34-479b-ad68-688eaebf93c5" providerId="ADAL" clId="{596ADF4B-74FF-4046-8A25-EA77AA730F37}" dt="2023-07-05T17:47:39.221" v="1124"/>
          <ac:graphicFrameMkLst>
            <pc:docMk/>
            <pc:sldMk cId="2297699607" sldId="268"/>
            <ac:graphicFrameMk id="7" creationId="{00000000-0000-0000-0000-000000000000}"/>
          </ac:graphicFrameMkLst>
        </pc:graphicFrameChg>
      </pc:sldChg>
      <pc:sldChg chg="addSp delSp modSp del mod">
        <pc:chgData name="Balian, Sarah (CNTR)" userId="b3b060d9-4d34-479b-ad68-688eaebf93c5" providerId="ADAL" clId="{596ADF4B-74FF-4046-8A25-EA77AA730F37}" dt="2023-07-05T16:19:37.020" v="424" actId="2696"/>
        <pc:sldMkLst>
          <pc:docMk/>
          <pc:sldMk cId="52877160" sldId="271"/>
        </pc:sldMkLst>
        <pc:spChg chg="add del mod">
          <ac:chgData name="Balian, Sarah (CNTR)" userId="b3b060d9-4d34-479b-ad68-688eaebf93c5" providerId="ADAL" clId="{596ADF4B-74FF-4046-8A25-EA77AA730F37}" dt="2023-07-05T16:19:29.484" v="423"/>
          <ac:spMkLst>
            <pc:docMk/>
            <pc:sldMk cId="52877160" sldId="271"/>
            <ac:spMk id="2" creationId="{5B3CEA0E-D51B-8173-4009-3EC3AAA6B474}"/>
          </ac:spMkLst>
        </pc:spChg>
      </pc:sldChg>
      <pc:sldChg chg="modSp mod">
        <pc:chgData name="Balian, Sarah (CNTR)" userId="b3b060d9-4d34-479b-ad68-688eaebf93c5" providerId="ADAL" clId="{596ADF4B-74FF-4046-8A25-EA77AA730F37}" dt="2023-07-05T17:52:36.016" v="1391" actId="20577"/>
        <pc:sldMkLst>
          <pc:docMk/>
          <pc:sldMk cId="519782457" sldId="274"/>
        </pc:sldMkLst>
        <pc:spChg chg="mod">
          <ac:chgData name="Balian, Sarah (CNTR)" userId="b3b060d9-4d34-479b-ad68-688eaebf93c5" providerId="ADAL" clId="{596ADF4B-74FF-4046-8A25-EA77AA730F37}" dt="2023-07-05T17:29:19.152" v="938" actId="120"/>
          <ac:spMkLst>
            <pc:docMk/>
            <pc:sldMk cId="519782457" sldId="274"/>
            <ac:spMk id="2" creationId="{00000000-0000-0000-0000-000000000000}"/>
          </ac:spMkLst>
        </pc:spChg>
        <pc:spChg chg="mod">
          <ac:chgData name="Balian, Sarah (CNTR)" userId="b3b060d9-4d34-479b-ad68-688eaebf93c5" providerId="ADAL" clId="{596ADF4B-74FF-4046-8A25-EA77AA730F37}" dt="2023-07-05T17:52:36.016" v="1391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delSp modSp del mod">
        <pc:chgData name="Balian, Sarah (CNTR)" userId="b3b060d9-4d34-479b-ad68-688eaebf93c5" providerId="ADAL" clId="{596ADF4B-74FF-4046-8A25-EA77AA730F37}" dt="2023-07-05T16:08:39.827" v="132" actId="47"/>
        <pc:sldMkLst>
          <pc:docMk/>
          <pc:sldMk cId="4290734901" sldId="275"/>
        </pc:sldMkLst>
        <pc:spChg chg="mod">
          <ac:chgData name="Balian, Sarah (CNTR)" userId="b3b060d9-4d34-479b-ad68-688eaebf93c5" providerId="ADAL" clId="{596ADF4B-74FF-4046-8A25-EA77AA730F37}" dt="2023-07-05T15:50:37.705" v="0"/>
          <ac:spMkLst>
            <pc:docMk/>
            <pc:sldMk cId="4290734901" sldId="275"/>
            <ac:spMk id="3" creationId="{F738560D-1092-2D32-9E8E-CBFAD29A96B5}"/>
          </ac:spMkLst>
        </pc:spChg>
        <pc:spChg chg="del">
          <ac:chgData name="Balian, Sarah (CNTR)" userId="b3b060d9-4d34-479b-ad68-688eaebf93c5" providerId="ADAL" clId="{596ADF4B-74FF-4046-8A25-EA77AA730F37}" dt="2023-07-05T15:50:46.001" v="1" actId="478"/>
          <ac:spMkLst>
            <pc:docMk/>
            <pc:sldMk cId="4290734901" sldId="275"/>
            <ac:spMk id="4" creationId="{364633EE-7FB7-FE49-0A8D-6DDB8158F804}"/>
          </ac:spMkLst>
        </pc:spChg>
        <pc:spChg chg="del mod">
          <ac:chgData name="Balian, Sarah (CNTR)" userId="b3b060d9-4d34-479b-ad68-688eaebf93c5" providerId="ADAL" clId="{596ADF4B-74FF-4046-8A25-EA77AA730F37}" dt="2023-07-05T16:08:15.714" v="124" actId="478"/>
          <ac:spMkLst>
            <pc:docMk/>
            <pc:sldMk cId="4290734901" sldId="275"/>
            <ac:spMk id="6" creationId="{0AF8AE49-F8B2-8E3A-7880-173E9D4D3ABE}"/>
          </ac:spMkLst>
        </pc:spChg>
        <pc:grpChg chg="del">
          <ac:chgData name="Balian, Sarah (CNTR)" userId="b3b060d9-4d34-479b-ad68-688eaebf93c5" providerId="ADAL" clId="{596ADF4B-74FF-4046-8A25-EA77AA730F37}" dt="2023-07-05T16:08:11.968" v="123" actId="478"/>
          <ac:grpSpMkLst>
            <pc:docMk/>
            <pc:sldMk cId="4290734901" sldId="275"/>
            <ac:grpSpMk id="14" creationId="{52FBBD7F-28E4-CFE2-8630-8DE21140E216}"/>
          </ac:grpSpMkLst>
        </pc:grpChg>
      </pc:sldChg>
      <pc:sldChg chg="addSp delSp modSp mod">
        <pc:chgData name="Balian, Sarah (CNTR)" userId="b3b060d9-4d34-479b-ad68-688eaebf93c5" providerId="ADAL" clId="{596ADF4B-74FF-4046-8A25-EA77AA730F37}" dt="2023-07-05T17:46:53.049" v="1122" actId="1076"/>
        <pc:sldMkLst>
          <pc:docMk/>
          <pc:sldMk cId="3958030153" sldId="284"/>
        </pc:sldMkLst>
        <pc:spChg chg="mod">
          <ac:chgData name="Balian, Sarah (CNTR)" userId="b3b060d9-4d34-479b-ad68-688eaebf93c5" providerId="ADAL" clId="{596ADF4B-74FF-4046-8A25-EA77AA730F37}" dt="2023-07-05T17:46:49.824" v="1121" actId="14100"/>
          <ac:spMkLst>
            <pc:docMk/>
            <pc:sldMk cId="3958030153" sldId="284"/>
            <ac:spMk id="2" creationId="{6AA74B7B-36AF-A7A5-D5E5-A9172DCE655C}"/>
          </ac:spMkLst>
        </pc:spChg>
        <pc:spChg chg="mod">
          <ac:chgData name="Balian, Sarah (CNTR)" userId="b3b060d9-4d34-479b-ad68-688eaebf93c5" providerId="ADAL" clId="{596ADF4B-74FF-4046-8A25-EA77AA730F37}" dt="2023-07-05T17:46:53.049" v="1122" actId="1076"/>
          <ac:spMkLst>
            <pc:docMk/>
            <pc:sldMk cId="3958030153" sldId="284"/>
            <ac:spMk id="3" creationId="{50B28AC5-2484-C681-1E51-654A978D440B}"/>
          </ac:spMkLst>
        </pc:spChg>
        <pc:spChg chg="add mod">
          <ac:chgData name="Balian, Sarah (CNTR)" userId="b3b060d9-4d34-479b-ad68-688eaebf93c5" providerId="ADAL" clId="{596ADF4B-74FF-4046-8A25-EA77AA730F37}" dt="2023-07-05T16:31:34.907" v="523" actId="122"/>
          <ac:spMkLst>
            <pc:docMk/>
            <pc:sldMk cId="3958030153" sldId="284"/>
            <ac:spMk id="4" creationId="{2CDE98A6-15CB-CF6A-4FF8-2C3AB8564C19}"/>
          </ac:spMkLst>
        </pc:spChg>
        <pc:spChg chg="del">
          <ac:chgData name="Balian, Sarah (CNTR)" userId="b3b060d9-4d34-479b-ad68-688eaebf93c5" providerId="ADAL" clId="{596ADF4B-74FF-4046-8A25-EA77AA730F37}" dt="2023-07-05T16:31:17.741" v="520" actId="478"/>
          <ac:spMkLst>
            <pc:docMk/>
            <pc:sldMk cId="3958030153" sldId="284"/>
            <ac:spMk id="8" creationId="{7B582149-04E4-5809-2248-317B1808F9D1}"/>
          </ac:spMkLst>
        </pc:spChg>
        <pc:spChg chg="add mod">
          <ac:chgData name="Balian, Sarah (CNTR)" userId="b3b060d9-4d34-479b-ad68-688eaebf93c5" providerId="ADAL" clId="{596ADF4B-74FF-4046-8A25-EA77AA730F37}" dt="2023-07-05T16:31:49.077" v="525"/>
          <ac:spMkLst>
            <pc:docMk/>
            <pc:sldMk cId="3958030153" sldId="284"/>
            <ac:spMk id="10" creationId="{53C934FE-6068-39F5-FE86-6E3F7AFD3E7E}"/>
          </ac:spMkLst>
        </pc:spChg>
        <pc:graphicFrameChg chg="mod">
          <ac:chgData name="Balian, Sarah (CNTR)" userId="b3b060d9-4d34-479b-ad68-688eaebf93c5" providerId="ADAL" clId="{596ADF4B-74FF-4046-8A25-EA77AA730F37}" dt="2023-07-05T16:44:46.877" v="564"/>
          <ac:graphicFrameMkLst>
            <pc:docMk/>
            <pc:sldMk cId="3958030153" sldId="284"/>
            <ac:graphicFrameMk id="6" creationId="{9101D358-B10F-16E5-B75D-9B656EAA9665}"/>
          </ac:graphicFrameMkLst>
        </pc:graphicFrameChg>
        <pc:picChg chg="del">
          <ac:chgData name="Balian, Sarah (CNTR)" userId="b3b060d9-4d34-479b-ad68-688eaebf93c5" providerId="ADAL" clId="{596ADF4B-74FF-4046-8A25-EA77AA730F37}" dt="2023-07-05T16:31:40.669" v="524" actId="478"/>
          <ac:picMkLst>
            <pc:docMk/>
            <pc:sldMk cId="3958030153" sldId="284"/>
            <ac:picMk id="5" creationId="{DA15FAFE-4FD3-138B-B56B-29239336273F}"/>
          </ac:picMkLst>
        </pc:picChg>
        <pc:picChg chg="del">
          <ac:chgData name="Balian, Sarah (CNTR)" userId="b3b060d9-4d34-479b-ad68-688eaebf93c5" providerId="ADAL" clId="{596ADF4B-74FF-4046-8A25-EA77AA730F37}" dt="2023-07-05T16:31:17.741" v="520" actId="478"/>
          <ac:picMkLst>
            <pc:docMk/>
            <pc:sldMk cId="3958030153" sldId="284"/>
            <ac:picMk id="7" creationId="{207DDC96-4227-EFD8-E696-0024F61A0DD0}"/>
          </ac:picMkLst>
        </pc:picChg>
        <pc:picChg chg="add mod">
          <ac:chgData name="Balian, Sarah (CNTR)" userId="b3b060d9-4d34-479b-ad68-688eaebf93c5" providerId="ADAL" clId="{596ADF4B-74FF-4046-8A25-EA77AA730F37}" dt="2023-07-05T16:31:34.907" v="523" actId="122"/>
          <ac:picMkLst>
            <pc:docMk/>
            <pc:sldMk cId="3958030153" sldId="284"/>
            <ac:picMk id="9" creationId="{B8BF732D-739E-7EDC-D89C-C72DBB2BAD83}"/>
          </ac:picMkLst>
        </pc:picChg>
      </pc:sldChg>
      <pc:sldChg chg="del">
        <pc:chgData name="Balian, Sarah (CNTR)" userId="b3b060d9-4d34-479b-ad68-688eaebf93c5" providerId="ADAL" clId="{596ADF4B-74FF-4046-8A25-EA77AA730F37}" dt="2023-07-05T16:51:41.645" v="606" actId="2696"/>
        <pc:sldMkLst>
          <pc:docMk/>
          <pc:sldMk cId="1887431401" sldId="285"/>
        </pc:sldMkLst>
      </pc:sldChg>
      <pc:sldChg chg="modSp mod">
        <pc:chgData name="Balian, Sarah (CNTR)" userId="b3b060d9-4d34-479b-ad68-688eaebf93c5" providerId="ADAL" clId="{596ADF4B-74FF-4046-8A25-EA77AA730F37}" dt="2023-07-05T17:18:20.296" v="697" actId="207"/>
        <pc:sldMkLst>
          <pc:docMk/>
          <pc:sldMk cId="3201893001" sldId="286"/>
        </pc:sldMkLst>
        <pc:spChg chg="mod">
          <ac:chgData name="Balian, Sarah (CNTR)" userId="b3b060d9-4d34-479b-ad68-688eaebf93c5" providerId="ADAL" clId="{596ADF4B-74FF-4046-8A25-EA77AA730F37}" dt="2023-07-05T17:14:46.363" v="662" actId="1076"/>
          <ac:spMkLst>
            <pc:docMk/>
            <pc:sldMk cId="3201893001" sldId="286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596ADF4B-74FF-4046-8A25-EA77AA730F37}" dt="2023-07-05T17:15:18.234" v="671" actId="1076"/>
          <ac:spMkLst>
            <pc:docMk/>
            <pc:sldMk cId="3201893001" sldId="286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596ADF4B-74FF-4046-8A25-EA77AA730F37}" dt="2023-07-05T17:18:20.296" v="697" actId="207"/>
          <ac:graphicFrameMkLst>
            <pc:docMk/>
            <pc:sldMk cId="3201893001" sldId="286"/>
            <ac:graphicFrameMk id="9" creationId="{16BB2B36-D329-083C-5198-BEEC5AC12CFA}"/>
          </ac:graphicFrameMkLst>
        </pc:graphicFrameChg>
      </pc:sldChg>
      <pc:sldChg chg="modSp">
        <pc:chgData name="Balian, Sarah (CNTR)" userId="b3b060d9-4d34-479b-ad68-688eaebf93c5" providerId="ADAL" clId="{596ADF4B-74FF-4046-8A25-EA77AA730F37}" dt="2023-07-05T17:28:36.822" v="918" actId="20577"/>
        <pc:sldMkLst>
          <pc:docMk/>
          <pc:sldMk cId="4262632132" sldId="287"/>
        </pc:sldMkLst>
        <pc:spChg chg="mod">
          <ac:chgData name="Balian, Sarah (CNTR)" userId="b3b060d9-4d34-479b-ad68-688eaebf93c5" providerId="ADAL" clId="{596ADF4B-74FF-4046-8A25-EA77AA730F37}" dt="2023-07-05T17:22:39.361" v="755" actId="20577"/>
          <ac:spMkLst>
            <pc:docMk/>
            <pc:sldMk cId="4262632132" sldId="287"/>
            <ac:spMk id="2" creationId="{40B12F83-9C5C-9EE5-6583-B1FE95837544}"/>
          </ac:spMkLst>
        </pc:spChg>
        <pc:spChg chg="mod">
          <ac:chgData name="Balian, Sarah (CNTR)" userId="b3b060d9-4d34-479b-ad68-688eaebf93c5" providerId="ADAL" clId="{596ADF4B-74FF-4046-8A25-EA77AA730F37}" dt="2023-07-05T17:28:36.822" v="918" actId="20577"/>
          <ac:spMkLst>
            <pc:docMk/>
            <pc:sldMk cId="4262632132" sldId="287"/>
            <ac:spMk id="3" creationId="{4660752A-9B01-8FBB-7885-654F5F674490}"/>
          </ac:spMkLst>
        </pc:spChg>
        <pc:graphicFrameChg chg="mod">
          <ac:chgData name="Balian, Sarah (CNTR)" userId="b3b060d9-4d34-479b-ad68-688eaebf93c5" providerId="ADAL" clId="{596ADF4B-74FF-4046-8A25-EA77AA730F37}" dt="2023-07-05T17:27:24.897" v="895" actId="20577"/>
          <ac:graphicFrameMkLst>
            <pc:docMk/>
            <pc:sldMk cId="4262632132" sldId="287"/>
            <ac:graphicFrameMk id="4" creationId="{1A10FEBB-B99F-D7EE-7F62-C9CD013AFC27}"/>
          </ac:graphicFrameMkLst>
        </pc:graphicFrameChg>
      </pc:sldChg>
      <pc:sldChg chg="modSp mod">
        <pc:chgData name="Balian, Sarah (CNTR)" userId="b3b060d9-4d34-479b-ad68-688eaebf93c5" providerId="ADAL" clId="{596ADF4B-74FF-4046-8A25-EA77AA730F37}" dt="2023-07-05T17:42:53.283" v="1074" actId="1076"/>
        <pc:sldMkLst>
          <pc:docMk/>
          <pc:sldMk cId="61370533" sldId="290"/>
        </pc:sldMkLst>
        <pc:spChg chg="mod">
          <ac:chgData name="Balian, Sarah (CNTR)" userId="b3b060d9-4d34-479b-ad68-688eaebf93c5" providerId="ADAL" clId="{596ADF4B-74FF-4046-8A25-EA77AA730F37}" dt="2023-07-05T17:42:53.283" v="1074" actId="1076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596ADF4B-74FF-4046-8A25-EA77AA730F37}" dt="2023-07-05T17:42:49.895" v="1073" actId="20577"/>
          <ac:spMkLst>
            <pc:docMk/>
            <pc:sldMk cId="61370533" sldId="290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596ADF4B-74FF-4046-8A25-EA77AA730F37}" dt="2023-07-05T17:40:58.143" v="1039" actId="1076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addSp delSp modSp mod delCm modCm">
        <pc:chgData name="Balian, Sarah (CNTR)" userId="b3b060d9-4d34-479b-ad68-688eaebf93c5" providerId="ADAL" clId="{596ADF4B-74FF-4046-8A25-EA77AA730F37}" dt="2023-07-05T17:45:59.419" v="1120" actId="27918"/>
        <pc:sldMkLst>
          <pc:docMk/>
          <pc:sldMk cId="4205298638" sldId="292"/>
        </pc:sldMkLst>
        <pc:spChg chg="mod">
          <ac:chgData name="Balian, Sarah (CNTR)" userId="b3b060d9-4d34-479b-ad68-688eaebf93c5" providerId="ADAL" clId="{596ADF4B-74FF-4046-8A25-EA77AA730F37}" dt="2023-07-05T17:44:29.688" v="1093" actId="1076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596ADF4B-74FF-4046-8A25-EA77AA730F37}" dt="2023-07-05T17:44:55.361" v="1112" actId="20577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Balian, Sarah (CNTR)" userId="b3b060d9-4d34-479b-ad68-688eaebf93c5" providerId="ADAL" clId="{596ADF4B-74FF-4046-8A25-EA77AA730F37}" dt="2023-07-05T17:44:15.379" v="1091" actId="1076"/>
          <ac:spMkLst>
            <pc:docMk/>
            <pc:sldMk cId="4205298638" sldId="292"/>
            <ac:spMk id="4" creationId="{93521463-7A32-7D59-DE8C-2A8AE5457072}"/>
          </ac:spMkLst>
        </pc:spChg>
        <pc:spChg chg="del">
          <ac:chgData name="Balian, Sarah (CNTR)" userId="b3b060d9-4d34-479b-ad68-688eaebf93c5" providerId="ADAL" clId="{596ADF4B-74FF-4046-8A25-EA77AA730F37}" dt="2023-07-05T17:43:28.133" v="1077" actId="478"/>
          <ac:spMkLst>
            <pc:docMk/>
            <pc:sldMk cId="4205298638" sldId="292"/>
            <ac:spMk id="6" creationId="{16DF4B5E-3B9F-79E0-76C4-D4B527D8A7DE}"/>
          </ac:spMkLst>
        </pc:spChg>
        <pc:graphicFrameChg chg="add del mod">
          <ac:chgData name="Balian, Sarah (CNTR)" userId="b3b060d9-4d34-479b-ad68-688eaebf93c5" providerId="ADAL" clId="{596ADF4B-74FF-4046-8A25-EA77AA730F37}" dt="2023-07-05T17:45:01.385" v="1115" actId="207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del">
          <ac:chgData name="Balian, Sarah (CNTR)" userId="b3b060d9-4d34-479b-ad68-688eaebf93c5" providerId="ADAL" clId="{596ADF4B-74FF-4046-8A25-EA77AA730F37}" dt="2023-07-05T17:43:28.133" v="1077" actId="478"/>
          <ac:picMkLst>
            <pc:docMk/>
            <pc:sldMk cId="4205298638" sldId="292"/>
            <ac:picMk id="5" creationId="{4617628C-32D2-6F53-2EC9-54623B42D4FB}"/>
          </ac:picMkLst>
        </pc:picChg>
        <pc:picChg chg="add mod">
          <ac:chgData name="Balian, Sarah (CNTR)" userId="b3b060d9-4d34-479b-ad68-688eaebf93c5" providerId="ADAL" clId="{596ADF4B-74FF-4046-8A25-EA77AA730F37}" dt="2023-07-05T17:44:11.635" v="1090" actId="1076"/>
          <ac:picMkLst>
            <pc:docMk/>
            <pc:sldMk cId="4205298638" sldId="292"/>
            <ac:picMk id="7" creationId="{A6CA7653-DC42-5B9E-CBBF-731889025C5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alian, Sarah (CNTR)" userId="b3b060d9-4d34-479b-ad68-688eaebf93c5" providerId="ADAL" clId="{596ADF4B-74FF-4046-8A25-EA77AA730F37}" dt="2023-07-05T17:43:53.340" v="1088"/>
              <pc2:cmMkLst xmlns:pc2="http://schemas.microsoft.com/office/powerpoint/2019/9/main/command">
                <pc:docMk/>
                <pc:sldMk cId="4205298638" sldId="292"/>
                <pc2:cmMk id="{D7837BCF-ADCD-5F44-829F-9967C7EE5B3D}"/>
              </pc2:cmMkLst>
            </pc226:cmChg>
          </p:ext>
        </pc:extLst>
      </pc:sldChg>
      <pc:sldChg chg="addSp delSp modSp mod delCm">
        <pc:chgData name="Balian, Sarah (CNTR)" userId="b3b060d9-4d34-479b-ad68-688eaebf93c5" providerId="ADAL" clId="{596ADF4B-74FF-4046-8A25-EA77AA730F37}" dt="2023-07-05T18:56:32.908" v="1393"/>
        <pc:sldMkLst>
          <pc:docMk/>
          <pc:sldMk cId="1406612496" sldId="293"/>
        </pc:sldMkLst>
        <pc:spChg chg="del mod">
          <ac:chgData name="Balian, Sarah (CNTR)" userId="b3b060d9-4d34-479b-ad68-688eaebf93c5" providerId="ADAL" clId="{596ADF4B-74FF-4046-8A25-EA77AA730F37}" dt="2023-07-05T16:25:16.691" v="479" actId="478"/>
          <ac:spMkLst>
            <pc:docMk/>
            <pc:sldMk cId="1406612496" sldId="293"/>
            <ac:spMk id="2" creationId="{6AA74B7B-36AF-A7A5-D5E5-A9172DCE655C}"/>
          </ac:spMkLst>
        </pc:spChg>
        <pc:spChg chg="del">
          <ac:chgData name="Balian, Sarah (CNTR)" userId="b3b060d9-4d34-479b-ad68-688eaebf93c5" providerId="ADAL" clId="{596ADF4B-74FF-4046-8A25-EA77AA730F37}" dt="2023-07-05T16:24:56.490" v="473" actId="478"/>
          <ac:spMkLst>
            <pc:docMk/>
            <pc:sldMk cId="1406612496" sldId="293"/>
            <ac:spMk id="3" creationId="{50B28AC5-2484-C681-1E51-654A978D440B}"/>
          </ac:spMkLst>
        </pc:spChg>
        <pc:spChg chg="add mod">
          <ac:chgData name="Balian, Sarah (CNTR)" userId="b3b060d9-4d34-479b-ad68-688eaebf93c5" providerId="ADAL" clId="{596ADF4B-74FF-4046-8A25-EA77AA730F37}" dt="2023-07-05T16:24:32.153" v="470" actId="1076"/>
          <ac:spMkLst>
            <pc:docMk/>
            <pc:sldMk cId="1406612496" sldId="293"/>
            <ac:spMk id="4" creationId="{EC5D82E7-597B-21F9-F051-34F2FF198241}"/>
          </ac:spMkLst>
        </pc:spChg>
        <pc:spChg chg="del">
          <ac:chgData name="Balian, Sarah (CNTR)" userId="b3b060d9-4d34-479b-ad68-688eaebf93c5" providerId="ADAL" clId="{596ADF4B-74FF-4046-8A25-EA77AA730F37}" dt="2023-07-05T16:24:24.486" v="468" actId="478"/>
          <ac:spMkLst>
            <pc:docMk/>
            <pc:sldMk cId="1406612496" sldId="293"/>
            <ac:spMk id="8" creationId="{41480164-809D-035F-3738-F8F3C36F5198}"/>
          </ac:spMkLst>
        </pc:spChg>
        <pc:spChg chg="add mod">
          <ac:chgData name="Balian, Sarah (CNTR)" userId="b3b060d9-4d34-479b-ad68-688eaebf93c5" providerId="ADAL" clId="{596ADF4B-74FF-4046-8A25-EA77AA730F37}" dt="2023-07-05T16:25:30.005" v="484" actId="14100"/>
          <ac:spMkLst>
            <pc:docMk/>
            <pc:sldMk cId="1406612496" sldId="293"/>
            <ac:spMk id="10" creationId="{D2C23E79-2C6F-7A36-A8D2-20C0CE4B0A03}"/>
          </ac:spMkLst>
        </pc:spChg>
        <pc:spChg chg="add mod">
          <ac:chgData name="Balian, Sarah (CNTR)" userId="b3b060d9-4d34-479b-ad68-688eaebf93c5" providerId="ADAL" clId="{596ADF4B-74FF-4046-8A25-EA77AA730F37}" dt="2023-07-05T16:25:34.149" v="485" actId="14100"/>
          <ac:spMkLst>
            <pc:docMk/>
            <pc:sldMk cId="1406612496" sldId="293"/>
            <ac:spMk id="11" creationId="{7E773358-57D5-1B73-E80A-B2916160636A}"/>
          </ac:spMkLst>
        </pc:spChg>
        <pc:spChg chg="add del mod">
          <ac:chgData name="Balian, Sarah (CNTR)" userId="b3b060d9-4d34-479b-ad68-688eaebf93c5" providerId="ADAL" clId="{596ADF4B-74FF-4046-8A25-EA77AA730F37}" dt="2023-07-05T18:56:27.478" v="1392" actId="478"/>
          <ac:spMkLst>
            <pc:docMk/>
            <pc:sldMk cId="1406612496" sldId="293"/>
            <ac:spMk id="12" creationId="{7646D6F1-E230-B691-F9A6-CF5AC8990F54}"/>
          </ac:spMkLst>
        </pc:spChg>
        <pc:spChg chg="add del mod">
          <ac:chgData name="Balian, Sarah (CNTR)" userId="b3b060d9-4d34-479b-ad68-688eaebf93c5" providerId="ADAL" clId="{596ADF4B-74FF-4046-8A25-EA77AA730F37}" dt="2023-07-05T16:25:00.299" v="474" actId="478"/>
          <ac:spMkLst>
            <pc:docMk/>
            <pc:sldMk cId="1406612496" sldId="293"/>
            <ac:spMk id="13" creationId="{5C04CD35-BEB8-4A5C-CE98-C81D2EE21AFE}"/>
          </ac:spMkLst>
        </pc:spChg>
        <pc:spChg chg="add del mod">
          <ac:chgData name="Balian, Sarah (CNTR)" userId="b3b060d9-4d34-479b-ad68-688eaebf93c5" providerId="ADAL" clId="{596ADF4B-74FF-4046-8A25-EA77AA730F37}" dt="2023-07-05T16:25:19.359" v="480" actId="478"/>
          <ac:spMkLst>
            <pc:docMk/>
            <pc:sldMk cId="1406612496" sldId="293"/>
            <ac:spMk id="14" creationId="{BE0DC1EE-2B7E-EE5B-6602-E3BFF05EBE40}"/>
          </ac:spMkLst>
        </pc:spChg>
        <pc:spChg chg="add mod">
          <ac:chgData name="Balian, Sarah (CNTR)" userId="b3b060d9-4d34-479b-ad68-688eaebf93c5" providerId="ADAL" clId="{596ADF4B-74FF-4046-8A25-EA77AA730F37}" dt="2023-07-05T18:56:32.908" v="1393"/>
          <ac:spMkLst>
            <pc:docMk/>
            <pc:sldMk cId="1406612496" sldId="293"/>
            <ac:spMk id="15" creationId="{5532AEA6-2B08-5216-7CC9-8F1F9DB6B3BB}"/>
          </ac:spMkLst>
        </pc:spChg>
        <pc:graphicFrameChg chg="mod">
          <ac:chgData name="Balian, Sarah (CNTR)" userId="b3b060d9-4d34-479b-ad68-688eaebf93c5" providerId="ADAL" clId="{596ADF4B-74FF-4046-8A25-EA77AA730F37}" dt="2023-07-05T16:31:01.145" v="519"/>
          <ac:graphicFrameMkLst>
            <pc:docMk/>
            <pc:sldMk cId="1406612496" sldId="293"/>
            <ac:graphicFrameMk id="6" creationId="{9101D358-B10F-16E5-B75D-9B656EAA9665}"/>
          </ac:graphicFrameMkLst>
        </pc:graphicFrameChg>
        <pc:picChg chg="del">
          <ac:chgData name="Balian, Sarah (CNTR)" userId="b3b060d9-4d34-479b-ad68-688eaebf93c5" providerId="ADAL" clId="{596ADF4B-74FF-4046-8A25-EA77AA730F37}" dt="2023-07-05T16:25:02.180" v="475" actId="478"/>
          <ac:picMkLst>
            <pc:docMk/>
            <pc:sldMk cId="1406612496" sldId="293"/>
            <ac:picMk id="5" creationId="{1C4DF12F-037B-1B0A-0BEC-3C6A02D3A68D}"/>
          </ac:picMkLst>
        </pc:picChg>
        <pc:picChg chg="del">
          <ac:chgData name="Balian, Sarah (CNTR)" userId="b3b060d9-4d34-479b-ad68-688eaebf93c5" providerId="ADAL" clId="{596ADF4B-74FF-4046-8A25-EA77AA730F37}" dt="2023-07-05T16:24:24.486" v="468" actId="478"/>
          <ac:picMkLst>
            <pc:docMk/>
            <pc:sldMk cId="1406612496" sldId="293"/>
            <ac:picMk id="7" creationId="{A3007D4E-4152-DA64-1C5B-1C1702AC0BA1}"/>
          </ac:picMkLst>
        </pc:picChg>
        <pc:picChg chg="add mod">
          <ac:chgData name="Balian, Sarah (CNTR)" userId="b3b060d9-4d34-479b-ad68-688eaebf93c5" providerId="ADAL" clId="{596ADF4B-74FF-4046-8A25-EA77AA730F37}" dt="2023-07-05T16:26:05.886" v="486" actId="1076"/>
          <ac:picMkLst>
            <pc:docMk/>
            <pc:sldMk cId="1406612496" sldId="293"/>
            <ac:picMk id="9" creationId="{E92F1358-7A97-8150-346B-73EBFBF3B17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596ADF4B-74FF-4046-8A25-EA77AA730F37}" dt="2023-07-05T16:24:19.676" v="467"/>
              <pc2:cmMkLst xmlns:pc2="http://schemas.microsoft.com/office/powerpoint/2019/9/main/command">
                <pc:docMk/>
                <pc:sldMk cId="1406612496" sldId="293"/>
                <pc2:cmMk id="{0E9BFAEE-57F5-8C4D-BCC5-309A51D3930F}"/>
              </pc2:cmMkLst>
            </pc226:cmChg>
          </p:ext>
        </pc:extLst>
      </pc:sldChg>
      <pc:sldChg chg="addSp modSp new mod">
        <pc:chgData name="Balian, Sarah (CNTR)" userId="b3b060d9-4d34-479b-ad68-688eaebf93c5" providerId="ADAL" clId="{596ADF4B-74FF-4046-8A25-EA77AA730F37}" dt="2023-07-05T16:08:38.312" v="131" actId="1076"/>
        <pc:sldMkLst>
          <pc:docMk/>
          <pc:sldMk cId="1779074330" sldId="294"/>
        </pc:sldMkLst>
        <pc:spChg chg="add mod">
          <ac:chgData name="Balian, Sarah (CNTR)" userId="b3b060d9-4d34-479b-ad68-688eaebf93c5" providerId="ADAL" clId="{596ADF4B-74FF-4046-8A25-EA77AA730F37}" dt="2023-07-05T16:08:38.312" v="131" actId="1076"/>
          <ac:spMkLst>
            <pc:docMk/>
            <pc:sldMk cId="1779074330" sldId="294"/>
            <ac:spMk id="2" creationId="{CCA2A118-2C59-5A07-F1F5-A675E19FBAC2}"/>
          </ac:spMkLst>
        </pc:spChg>
      </pc:sldChg>
      <pc:sldChg chg="modSp add mod">
        <pc:chgData name="Balian, Sarah (CNTR)" userId="b3b060d9-4d34-479b-ad68-688eaebf93c5" providerId="ADAL" clId="{596ADF4B-74FF-4046-8A25-EA77AA730F37}" dt="2023-07-05T17:28:52.527" v="919" actId="113"/>
        <pc:sldMkLst>
          <pc:docMk/>
          <pc:sldMk cId="2495562713" sldId="295"/>
        </pc:sldMkLst>
        <pc:spChg chg="mod">
          <ac:chgData name="Balian, Sarah (CNTR)" userId="b3b060d9-4d34-479b-ad68-688eaebf93c5" providerId="ADAL" clId="{596ADF4B-74FF-4046-8A25-EA77AA730F37}" dt="2023-07-05T17:28:52.527" v="919" actId="113"/>
          <ac:spMkLst>
            <pc:docMk/>
            <pc:sldMk cId="2495562713" sldId="295"/>
            <ac:spMk id="10" creationId="{150F9D71-CF76-7B9D-8614-9407C14F2BD8}"/>
          </ac:spMkLst>
        </pc:spChg>
      </pc:sldChg>
      <pc:sldChg chg="addSp delSp modSp new mod">
        <pc:chgData name="Balian, Sarah (CNTR)" userId="b3b060d9-4d34-479b-ad68-688eaebf93c5" providerId="ADAL" clId="{596ADF4B-74FF-4046-8A25-EA77AA730F37}" dt="2023-07-05T16:23:22.878" v="465" actId="1076"/>
        <pc:sldMkLst>
          <pc:docMk/>
          <pc:sldMk cId="99503917" sldId="296"/>
        </pc:sldMkLst>
        <pc:spChg chg="del">
          <ac:chgData name="Balian, Sarah (CNTR)" userId="b3b060d9-4d34-479b-ad68-688eaebf93c5" providerId="ADAL" clId="{596ADF4B-74FF-4046-8A25-EA77AA730F37}" dt="2023-07-05T16:14:48.400" v="288" actId="478"/>
          <ac:spMkLst>
            <pc:docMk/>
            <pc:sldMk cId="99503917" sldId="296"/>
            <ac:spMk id="2" creationId="{AC051D49-3EC2-472D-99E0-885770065709}"/>
          </ac:spMkLst>
        </pc:spChg>
        <pc:spChg chg="del">
          <ac:chgData name="Balian, Sarah (CNTR)" userId="b3b060d9-4d34-479b-ad68-688eaebf93c5" providerId="ADAL" clId="{596ADF4B-74FF-4046-8A25-EA77AA730F37}" dt="2023-07-05T16:14:44.293" v="287" actId="478"/>
          <ac:spMkLst>
            <pc:docMk/>
            <pc:sldMk cId="99503917" sldId="296"/>
            <ac:spMk id="3" creationId="{EA45E9C5-E8C6-459A-AC88-519CB9E36551}"/>
          </ac:spMkLst>
        </pc:spChg>
        <pc:spChg chg="add mod">
          <ac:chgData name="Balian, Sarah (CNTR)" userId="b3b060d9-4d34-479b-ad68-688eaebf93c5" providerId="ADAL" clId="{596ADF4B-74FF-4046-8A25-EA77AA730F37}" dt="2023-07-05T16:23:04.967" v="461" actId="14100"/>
          <ac:spMkLst>
            <pc:docMk/>
            <pc:sldMk cId="99503917" sldId="296"/>
            <ac:spMk id="4" creationId="{E85140BF-443C-46F9-A46F-481153279684}"/>
          </ac:spMkLst>
        </pc:spChg>
        <pc:spChg chg="add mod">
          <ac:chgData name="Balian, Sarah (CNTR)" userId="b3b060d9-4d34-479b-ad68-688eaebf93c5" providerId="ADAL" clId="{596ADF4B-74FF-4046-8A25-EA77AA730F37}" dt="2023-07-05T16:23:13.666" v="463" actId="1076"/>
          <ac:spMkLst>
            <pc:docMk/>
            <pc:sldMk cId="99503917" sldId="296"/>
            <ac:spMk id="5" creationId="{3779BA89-C077-071E-0A36-773FBCC6F76D}"/>
          </ac:spMkLst>
        </pc:spChg>
        <pc:spChg chg="add mod">
          <ac:chgData name="Balian, Sarah (CNTR)" userId="b3b060d9-4d34-479b-ad68-688eaebf93c5" providerId="ADAL" clId="{596ADF4B-74FF-4046-8A25-EA77AA730F37}" dt="2023-07-05T16:22:26.828" v="452" actId="33524"/>
          <ac:spMkLst>
            <pc:docMk/>
            <pc:sldMk cId="99503917" sldId="296"/>
            <ac:spMk id="6" creationId="{D1EAD7EB-F65D-322B-A258-4EFC3EF91F83}"/>
          </ac:spMkLst>
        </pc:spChg>
        <pc:spChg chg="add mod">
          <ac:chgData name="Balian, Sarah (CNTR)" userId="b3b060d9-4d34-479b-ad68-688eaebf93c5" providerId="ADAL" clId="{596ADF4B-74FF-4046-8A25-EA77AA730F37}" dt="2023-07-05T16:23:22.878" v="465" actId="1076"/>
          <ac:spMkLst>
            <pc:docMk/>
            <pc:sldMk cId="99503917" sldId="296"/>
            <ac:spMk id="23" creationId="{5DA61ACD-F624-77B6-54CE-C5B15D23FC87}"/>
          </ac:spMkLst>
        </pc:spChg>
        <pc:spChg chg="add del mod">
          <ac:chgData name="Balian, Sarah (CNTR)" userId="b3b060d9-4d34-479b-ad68-688eaebf93c5" providerId="ADAL" clId="{596ADF4B-74FF-4046-8A25-EA77AA730F37}" dt="2023-07-05T16:19:46.727" v="431" actId="478"/>
          <ac:spMkLst>
            <pc:docMk/>
            <pc:sldMk cId="99503917" sldId="296"/>
            <ac:spMk id="25" creationId="{05B50865-05B8-8F09-5478-BDDADC164F19}"/>
          </ac:spMkLst>
        </pc:spChg>
        <pc:grpChg chg="add mod">
          <ac:chgData name="Balian, Sarah (CNTR)" userId="b3b060d9-4d34-479b-ad68-688eaebf93c5" providerId="ADAL" clId="{596ADF4B-74FF-4046-8A25-EA77AA730F37}" dt="2023-07-05T16:14:41.797" v="286"/>
          <ac:grpSpMkLst>
            <pc:docMk/>
            <pc:sldMk cId="99503917" sldId="296"/>
            <ac:grpSpMk id="17" creationId="{15A3AE15-CD91-3947-AA69-B4FE0DC29BC1}"/>
          </ac:grpSpMkLst>
        </pc:grpChg>
        <pc:graphicFrameChg chg="add mod">
          <ac:chgData name="Balian, Sarah (CNTR)" userId="b3b060d9-4d34-479b-ad68-688eaebf93c5" providerId="ADAL" clId="{596ADF4B-74FF-4046-8A25-EA77AA730F37}" dt="2023-07-05T16:23:17.822" v="464" actId="1076"/>
          <ac:graphicFrameMkLst>
            <pc:docMk/>
            <pc:sldMk cId="99503917" sldId="296"/>
            <ac:graphicFrameMk id="22" creationId="{9ACAD9C1-DBD5-0125-BB79-66BDD34422CE}"/>
          </ac:graphicFrameMkLst>
        </pc:graphicFrameChg>
        <pc:picChg chg="add 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7" creationId="{040C3A6F-BF9A-4FC1-816F-F77387B353E1}"/>
          </ac:picMkLst>
        </pc:picChg>
        <pc:picChg chg="add 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8" creationId="{49119FCD-CAC1-468E-DB78-99DE27FFA05D}"/>
          </ac:picMkLst>
        </pc:picChg>
        <pc:picChg chg="add 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9" creationId="{C5B9DD9E-F6BD-4574-862F-72B48108C675}"/>
          </ac:picMkLst>
        </pc:picChg>
        <pc:picChg chg="add 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10" creationId="{F83B55C6-10F4-3B57-EFDA-EFC079CAC3A7}"/>
          </ac:picMkLst>
        </pc:picChg>
        <pc:picChg chg="add 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11" creationId="{A5F1EFE4-EB9C-DE96-ED2C-FB62B6626A5C}"/>
          </ac:picMkLst>
        </pc:picChg>
        <pc:picChg chg="add 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12" creationId="{28A557B2-4010-B1FF-EBD5-9550FB96ECF2}"/>
          </ac:picMkLst>
        </pc:picChg>
        <pc:picChg chg="add 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13" creationId="{116A329F-A9EA-73D9-E9FE-CCDA5227C73A}"/>
          </ac:picMkLst>
        </pc:picChg>
        <pc:picChg chg="add 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14" creationId="{2F5106F5-9692-67D7-E575-171A28BE3D42}"/>
          </ac:picMkLst>
        </pc:picChg>
        <pc:picChg chg="add 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15" creationId="{D788728D-BAAE-8744-F162-4ACBC33EC8FD}"/>
          </ac:picMkLst>
        </pc:picChg>
        <pc:picChg chg="add 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16" creationId="{74E6B000-FEA2-5327-6509-1FCCADFA7AFA}"/>
          </ac:picMkLst>
        </pc:picChg>
        <pc:picChg chg="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18" creationId="{550E4507-0522-62A9-6728-3295DBC8FF0C}"/>
          </ac:picMkLst>
        </pc:picChg>
        <pc:picChg chg="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19" creationId="{2BA30284-E7D8-EC2A-30A4-39E3CCD5A85C}"/>
          </ac:picMkLst>
        </pc:picChg>
        <pc:picChg chg="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20" creationId="{274EC2FB-6C6D-DBFB-9ECE-20AACDD7D3FE}"/>
          </ac:picMkLst>
        </pc:picChg>
        <pc:picChg chg="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21" creationId="{F6B340AC-1934-E560-951F-EF58DE65EFFA}"/>
          </ac:picMkLst>
        </pc:picChg>
        <pc:picChg chg="add mod">
          <ac:chgData name="Balian, Sarah (CNTR)" userId="b3b060d9-4d34-479b-ad68-688eaebf93c5" providerId="ADAL" clId="{596ADF4B-74FF-4046-8A25-EA77AA730F37}" dt="2023-07-05T16:14:41.797" v="286"/>
          <ac:picMkLst>
            <pc:docMk/>
            <pc:sldMk cId="99503917" sldId="296"/>
            <ac:picMk id="24" creationId="{C44BB900-3FF7-6CE7-06B3-312A4499765F}"/>
          </ac:picMkLst>
        </pc:picChg>
        <pc:picChg chg="add mod">
          <ac:chgData name="Balian, Sarah (CNTR)" userId="b3b060d9-4d34-479b-ad68-688eaebf93c5" providerId="ADAL" clId="{596ADF4B-74FF-4046-8A25-EA77AA730F37}" dt="2023-07-05T16:21:50.836" v="444" actId="167"/>
          <ac:picMkLst>
            <pc:docMk/>
            <pc:sldMk cId="99503917" sldId="296"/>
            <ac:picMk id="26" creationId="{7D75E2F7-7C43-2231-9373-49D41096F247}"/>
          </ac:picMkLst>
        </pc:picChg>
      </pc:sldChg>
      <pc:sldMasterChg chg="setBg delSldLayout">
        <pc:chgData name="Balian, Sarah (CNTR)" userId="b3b060d9-4d34-479b-ad68-688eaebf93c5" providerId="ADAL" clId="{596ADF4B-74FF-4046-8A25-EA77AA730F37}" dt="2023-07-05T16:08:39.827" v="132" actId="47"/>
        <pc:sldMasterMkLst>
          <pc:docMk/>
          <pc:sldMasterMk cId="916481521" sldId="2147483680"/>
        </pc:sldMasterMkLst>
        <pc:sldLayoutChg chg="del">
          <pc:chgData name="Balian, Sarah (CNTR)" userId="b3b060d9-4d34-479b-ad68-688eaebf93c5" providerId="ADAL" clId="{596ADF4B-74FF-4046-8A25-EA77AA730F37}" dt="2023-07-05T16:08:39.827" v="132" actId="47"/>
          <pc:sldLayoutMkLst>
            <pc:docMk/>
            <pc:sldMasterMk cId="916481521" sldId="2147483680"/>
            <pc:sldLayoutMk cId="4232650681" sldId="2147483690"/>
          </pc:sldLayoutMkLst>
        </pc:sldLayoutChg>
      </pc:sldMasterChg>
      <pc:sldMasterChg chg="addSp delSp modSp mod setBg">
        <pc:chgData name="Balian, Sarah (CNTR)" userId="b3b060d9-4d34-479b-ad68-688eaebf93c5" providerId="ADAL" clId="{596ADF4B-74FF-4046-8A25-EA77AA730F37}" dt="2023-07-05T16:07:46.771" v="122" actId="1076"/>
        <pc:sldMasterMkLst>
          <pc:docMk/>
          <pc:sldMasterMk cId="119376600" sldId="2147483686"/>
        </pc:sldMasterMkLst>
        <pc:spChg chg="add mod">
          <ac:chgData name="Balian, Sarah (CNTR)" userId="b3b060d9-4d34-479b-ad68-688eaebf93c5" providerId="ADAL" clId="{596ADF4B-74FF-4046-8A25-EA77AA730F37}" dt="2023-07-05T16:07:13.715" v="116" actId="1076"/>
          <ac:spMkLst>
            <pc:docMk/>
            <pc:sldMasterMk cId="119376600" sldId="2147483686"/>
            <ac:spMk id="2" creationId="{D5DE395C-EB6B-2103-6F65-D5A50E57B973}"/>
          </ac:spMkLst>
        </pc:spChg>
        <pc:spChg chg="add mod">
          <ac:chgData name="Balian, Sarah (CNTR)" userId="b3b060d9-4d34-479b-ad68-688eaebf93c5" providerId="ADAL" clId="{596ADF4B-74FF-4046-8A25-EA77AA730F37}" dt="2023-07-05T16:06:17.448" v="106" actId="14100"/>
          <ac:spMkLst>
            <pc:docMk/>
            <pc:sldMasterMk cId="119376600" sldId="2147483686"/>
            <ac:spMk id="4" creationId="{3CC2FADE-26B1-0631-F3FA-F48F17C32E5F}"/>
          </ac:spMkLst>
        </pc:spChg>
        <pc:spChg chg="add mod">
          <ac:chgData name="Balian, Sarah (CNTR)" userId="b3b060d9-4d34-479b-ad68-688eaebf93c5" providerId="ADAL" clId="{596ADF4B-74FF-4046-8A25-EA77AA730F37}" dt="2023-07-05T16:06:48.969" v="111" actId="14100"/>
          <ac:spMkLst>
            <pc:docMk/>
            <pc:sldMasterMk cId="119376600" sldId="2147483686"/>
            <ac:spMk id="6" creationId="{40230718-AA5A-1B7D-D761-DCF093317232}"/>
          </ac:spMkLst>
        </pc:spChg>
        <pc:spChg chg="mod">
          <ac:chgData name="Balian, Sarah (CNTR)" userId="b3b060d9-4d34-479b-ad68-688eaebf93c5" providerId="ADAL" clId="{596ADF4B-74FF-4046-8A25-EA77AA730F37}" dt="2023-07-05T16:07:13.715" v="116" actId="1076"/>
          <ac:spMkLst>
            <pc:docMk/>
            <pc:sldMasterMk cId="119376600" sldId="2147483686"/>
            <ac:spMk id="7" creationId="{5F3A9D73-8FF2-445D-B516-0215005065DC}"/>
          </ac:spMkLst>
        </pc:spChg>
        <pc:spChg chg="add del">
          <ac:chgData name="Balian, Sarah (CNTR)" userId="b3b060d9-4d34-479b-ad68-688eaebf93c5" providerId="ADAL" clId="{596ADF4B-74FF-4046-8A25-EA77AA730F37}" dt="2023-07-05T16:07:09.804" v="114" actId="11529"/>
          <ac:spMkLst>
            <pc:docMk/>
            <pc:sldMasterMk cId="119376600" sldId="2147483686"/>
            <ac:spMk id="8" creationId="{C0B3BBF0-0895-6540-C589-3345A20CCFD6}"/>
          </ac:spMkLst>
        </pc:spChg>
        <pc:spChg chg="del">
          <ac:chgData name="Balian, Sarah (CNTR)" userId="b3b060d9-4d34-479b-ad68-688eaebf93c5" providerId="ADAL" clId="{596ADF4B-74FF-4046-8A25-EA77AA730F37}" dt="2023-07-05T15:55:36.448" v="93" actId="478"/>
          <ac:spMkLst>
            <pc:docMk/>
            <pc:sldMasterMk cId="119376600" sldId="2147483686"/>
            <ac:spMk id="10" creationId="{2E522775-99DA-46AA-9DAB-4905987EB3A7}"/>
          </ac:spMkLst>
        </pc:spChg>
        <pc:spChg chg="del">
          <ac:chgData name="Balian, Sarah (CNTR)" userId="b3b060d9-4d34-479b-ad68-688eaebf93c5" providerId="ADAL" clId="{596ADF4B-74FF-4046-8A25-EA77AA730F37}" dt="2023-07-05T15:55:37.511" v="94" actId="478"/>
          <ac:spMkLst>
            <pc:docMk/>
            <pc:sldMasterMk cId="119376600" sldId="2147483686"/>
            <ac:spMk id="11" creationId="{760DFFB6-B149-4AC2-85E3-CE3D8C7C2D4C}"/>
          </ac:spMkLst>
        </pc:spChg>
        <pc:spChg chg="add mod">
          <ac:chgData name="Balian, Sarah (CNTR)" userId="b3b060d9-4d34-479b-ad68-688eaebf93c5" providerId="ADAL" clId="{596ADF4B-74FF-4046-8A25-EA77AA730F37}" dt="2023-07-05T16:07:46.771" v="122" actId="1076"/>
          <ac:spMkLst>
            <pc:docMk/>
            <pc:sldMasterMk cId="119376600" sldId="2147483686"/>
            <ac:spMk id="12" creationId="{AC8FE5D6-9A08-D140-410F-1E5E25772250}"/>
          </ac:spMkLst>
        </pc:spChg>
        <pc:picChg chg="del">
          <ac:chgData name="Balian, Sarah (CNTR)" userId="b3b060d9-4d34-479b-ad68-688eaebf93c5" providerId="ADAL" clId="{596ADF4B-74FF-4046-8A25-EA77AA730F37}" dt="2023-07-05T15:55:35.059" v="91" actId="478"/>
          <ac:picMkLst>
            <pc:docMk/>
            <pc:sldMasterMk cId="119376600" sldId="2147483686"/>
            <ac:picMk id="3" creationId="{ADA173CA-E34F-48CC-BB4C-2089E019E328}"/>
          </ac:picMkLst>
        </pc:picChg>
        <pc:picChg chg="del">
          <ac:chgData name="Balian, Sarah (CNTR)" userId="b3b060d9-4d34-479b-ad68-688eaebf93c5" providerId="ADAL" clId="{596ADF4B-74FF-4046-8A25-EA77AA730F37}" dt="2023-07-05T15:55:35.672" v="92" actId="478"/>
          <ac:picMkLst>
            <pc:docMk/>
            <pc:sldMasterMk cId="119376600" sldId="2147483686"/>
            <ac:picMk id="5" creationId="{4CA60095-9276-4FB3-810F-AF011E273782}"/>
          </ac:picMkLst>
        </pc:picChg>
      </pc:sldMasterChg>
    </pc:docChg>
  </pc:docChgLst>
  <pc:docChgLst>
    <pc:chgData name="Jennifer Boyle" userId="7862b27c-d6c2-475e-af14-938dabba8693" providerId="ADAL" clId="{7AE5869A-E3F0-FF41-85E1-A77CC1137565}"/>
    <pc:docChg chg="undo custSel addSld delSld modSld">
      <pc:chgData name="Jennifer Boyle" userId="7862b27c-d6c2-475e-af14-938dabba8693" providerId="ADAL" clId="{7AE5869A-E3F0-FF41-85E1-A77CC1137565}" dt="2023-06-15T19:41:03.225" v="294" actId="2696"/>
      <pc:docMkLst>
        <pc:docMk/>
      </pc:docMkLst>
      <pc:sldChg chg="del mod modShow addCm">
        <pc:chgData name="Jennifer Boyle" userId="7862b27c-d6c2-475e-af14-938dabba8693" providerId="ADAL" clId="{7AE5869A-E3F0-FF41-85E1-A77CC1137565}" dt="2023-06-15T19:41:03.225" v="294" actId="2696"/>
        <pc:sldMkLst>
          <pc:docMk/>
          <pc:sldMk cId="901538395" sldId="2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ennifer Boyle" userId="7862b27c-d6c2-475e-af14-938dabba8693" providerId="ADAL" clId="{7AE5869A-E3F0-FF41-85E1-A77CC1137565}" dt="2023-06-08T16:58:22.341" v="54"/>
              <pc2:cmMkLst xmlns:pc2="http://schemas.microsoft.com/office/powerpoint/2019/9/main/command">
                <pc:docMk/>
                <pc:sldMk cId="901538395" sldId="261"/>
                <pc2:cmMk id="{74E1BC24-CFF7-8E4B-B72A-6A7754A51649}"/>
              </pc2:cmMkLst>
            </pc226:cmChg>
          </p:ext>
        </pc:extLst>
      </pc:sldChg>
      <pc:sldChg chg="mod">
        <pc:chgData name="Jennifer Boyle" userId="7862b27c-d6c2-475e-af14-938dabba8693" providerId="ADAL" clId="{7AE5869A-E3F0-FF41-85E1-A77CC1137565}" dt="2023-06-08T16:50:55.036" v="42" actId="27918"/>
        <pc:sldMkLst>
          <pc:docMk/>
          <pc:sldMk cId="2336684395" sldId="263"/>
        </pc:sldMkLst>
      </pc:sldChg>
      <pc:sldChg chg="mod addCm delCm">
        <pc:chgData name="Jennifer Boyle" userId="7862b27c-d6c2-475e-af14-938dabba8693" providerId="ADAL" clId="{7AE5869A-E3F0-FF41-85E1-A77CC1137565}" dt="2023-06-08T17:37:54.937" v="153" actId="27918"/>
        <pc:sldMkLst>
          <pc:docMk/>
          <pc:sldMk cId="2479953464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Jennifer Boyle" userId="7862b27c-d6c2-475e-af14-938dabba8693" providerId="ADAL" clId="{7AE5869A-E3F0-FF41-85E1-A77CC1137565}" dt="2023-06-08T17:36:23.988" v="140"/>
              <pc2:cmMkLst xmlns:pc2="http://schemas.microsoft.com/office/powerpoint/2019/9/main/command">
                <pc:docMk/>
                <pc:sldMk cId="2479953464" sldId="264"/>
                <pc2:cmMk id="{78296148-49B6-4C41-B1ED-33CB59B6A036}"/>
              </pc2:cmMkLst>
            </pc226:cmChg>
          </p:ext>
        </pc:extLst>
      </pc:sldChg>
      <pc:sldChg chg="modSp mod addCm modCm">
        <pc:chgData name="Jennifer Boyle" userId="7862b27c-d6c2-475e-af14-938dabba8693" providerId="ADAL" clId="{7AE5869A-E3F0-FF41-85E1-A77CC1137565}" dt="2023-06-08T17:52:14.047" v="243"/>
        <pc:sldMkLst>
          <pc:docMk/>
          <pc:sldMk cId="3022579969" sldId="267"/>
        </pc:sldMkLst>
        <pc:graphicFrameChg chg="mod">
          <ac:chgData name="Jennifer Boyle" userId="7862b27c-d6c2-475e-af14-938dabba8693" providerId="ADAL" clId="{7AE5869A-E3F0-FF41-85E1-A77CC1137565}" dt="2023-06-08T17:50:56.051" v="237"/>
          <ac:graphicFrameMkLst>
            <pc:docMk/>
            <pc:sldMk cId="3022579969" sldId="267"/>
            <ac:graphicFrameMk id="7" creationId="{00000000-0000-0000-0000-00000000000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Jennifer Boyle" userId="7862b27c-d6c2-475e-af14-938dabba8693" providerId="ADAL" clId="{7AE5869A-E3F0-FF41-85E1-A77CC1137565}" dt="2023-06-08T17:52:14.047" v="243"/>
              <pc2:cmMkLst xmlns:pc2="http://schemas.microsoft.com/office/powerpoint/2019/9/main/command">
                <pc:docMk/>
                <pc:sldMk cId="3022579969" sldId="267"/>
                <pc2:cmMk id="{27F1D801-77B2-3347-A371-96F4576ED1B7}"/>
              </pc2:cmMkLst>
            </pc226:cmChg>
          </p:ext>
        </pc:extLst>
      </pc:sldChg>
      <pc:sldChg chg="mod">
        <pc:chgData name="Jennifer Boyle" userId="7862b27c-d6c2-475e-af14-938dabba8693" providerId="ADAL" clId="{7AE5869A-E3F0-FF41-85E1-A77CC1137565}" dt="2023-06-08T17:53:42.232" v="249" actId="27918"/>
        <pc:sldMkLst>
          <pc:docMk/>
          <pc:sldMk cId="2297699607" sldId="268"/>
        </pc:sldMkLst>
      </pc:sldChg>
      <pc:sldChg chg="addSp delSp modSp mod setBg modCm">
        <pc:chgData name="Jennifer Boyle" userId="7862b27c-d6c2-475e-af14-938dabba8693" providerId="ADAL" clId="{7AE5869A-E3F0-FF41-85E1-A77CC1137565}" dt="2023-06-08T17:17:47.996" v="134"/>
        <pc:sldMkLst>
          <pc:docMk/>
          <pc:sldMk cId="52877160" sldId="271"/>
        </pc:sldMkLst>
        <pc:spChg chg="mod">
          <ac:chgData name="Jennifer Boyle" userId="7862b27c-d6c2-475e-af14-938dabba8693" providerId="ADAL" clId="{7AE5869A-E3F0-FF41-85E1-A77CC1137565}" dt="2023-06-08T17:00:23.736" v="74" actId="20577"/>
          <ac:spMkLst>
            <pc:docMk/>
            <pc:sldMk cId="52877160" sldId="271"/>
            <ac:spMk id="3" creationId="{4660752A-9B01-8FBB-7885-654F5F674490}"/>
          </ac:spMkLst>
        </pc:spChg>
        <pc:spChg chg="mod">
          <ac:chgData name="Jennifer Boyle" userId="7862b27c-d6c2-475e-af14-938dabba8693" providerId="ADAL" clId="{7AE5869A-E3F0-FF41-85E1-A77CC1137565}" dt="2023-06-08T17:13:27.530" v="107" actId="20577"/>
          <ac:spMkLst>
            <pc:docMk/>
            <pc:sldMk cId="52877160" sldId="271"/>
            <ac:spMk id="8" creationId="{19AEBACF-1CFA-6A0E-CC2E-447C02158C3E}"/>
          </ac:spMkLst>
        </pc:spChg>
        <pc:spChg chg="mod">
          <ac:chgData name="Jennifer Boyle" userId="7862b27c-d6c2-475e-af14-938dabba8693" providerId="ADAL" clId="{7AE5869A-E3F0-FF41-85E1-A77CC1137565}" dt="2023-06-08T17:10:38.438" v="89" actId="20577"/>
          <ac:spMkLst>
            <pc:docMk/>
            <pc:sldMk cId="52877160" sldId="271"/>
            <ac:spMk id="9" creationId="{5A110002-1467-F957-A145-6E0C91C79BDA}"/>
          </ac:spMkLst>
        </pc:spChg>
        <pc:grpChg chg="mod">
          <ac:chgData name="Jennifer Boyle" userId="7862b27c-d6c2-475e-af14-938dabba8693" providerId="ADAL" clId="{7AE5869A-E3F0-FF41-85E1-A77CC1137565}" dt="2023-06-08T17:14:52.667" v="116" actId="14100"/>
          <ac:grpSpMkLst>
            <pc:docMk/>
            <pc:sldMk cId="52877160" sldId="271"/>
            <ac:grpSpMk id="17" creationId="{B0A80D2E-6186-9946-9D68-AF1640AEA1B6}"/>
          </ac:grpSpMkLst>
        </pc:grpChg>
        <pc:graphicFrameChg chg="mod">
          <ac:chgData name="Jennifer Boyle" userId="7862b27c-d6c2-475e-af14-938dabba8693" providerId="ADAL" clId="{7AE5869A-E3F0-FF41-85E1-A77CC1137565}" dt="2023-06-08T17:15:56.203" v="121" actId="1957"/>
          <ac:graphicFrameMkLst>
            <pc:docMk/>
            <pc:sldMk cId="52877160" sldId="271"/>
            <ac:graphicFrameMk id="6" creationId="{38DBBE3D-6949-EFD7-F206-E4F21428E689}"/>
          </ac:graphicFrameMkLst>
        </pc:graphicFrameChg>
        <pc:picChg chg="add del mod">
          <ac:chgData name="Jennifer Boyle" userId="7862b27c-d6c2-475e-af14-938dabba8693" providerId="ADAL" clId="{7AE5869A-E3F0-FF41-85E1-A77CC1137565}" dt="2023-06-08T17:12:26.661" v="100" actId="478"/>
          <ac:picMkLst>
            <pc:docMk/>
            <pc:sldMk cId="52877160" sldId="271"/>
            <ac:picMk id="2" creationId="{E93BC4E1-9CF1-1167-5E63-AE51A8448F4E}"/>
          </ac:picMkLst>
        </pc:picChg>
        <pc:picChg chg="add del mod">
          <ac:chgData name="Jennifer Boyle" userId="7862b27c-d6c2-475e-af14-938dabba8693" providerId="ADAL" clId="{7AE5869A-E3F0-FF41-85E1-A77CC1137565}" dt="2023-06-08T17:11:07.101" v="91"/>
          <ac:picMkLst>
            <pc:docMk/>
            <pc:sldMk cId="52877160" sldId="271"/>
            <ac:picMk id="4" creationId="{78BE72F9-A304-FE32-5602-D79CA2778B92}"/>
          </ac:picMkLst>
        </pc:picChg>
        <pc:picChg chg="del">
          <ac:chgData name="Jennifer Boyle" userId="7862b27c-d6c2-475e-af14-938dabba8693" providerId="ADAL" clId="{7AE5869A-E3F0-FF41-85E1-A77CC1137565}" dt="2023-06-08T17:14:45.931" v="115" actId="478"/>
          <ac:picMkLst>
            <pc:docMk/>
            <pc:sldMk cId="52877160" sldId="271"/>
            <ac:picMk id="5" creationId="{789A4105-D72A-7B8E-7B2B-E65990397951}"/>
          </ac:picMkLst>
        </pc:picChg>
        <pc:picChg chg="add mod modCrop">
          <ac:chgData name="Jennifer Boyle" userId="7862b27c-d6c2-475e-af14-938dabba8693" providerId="ADAL" clId="{7AE5869A-E3F0-FF41-85E1-A77CC1137565}" dt="2023-06-08T17:15:11.392" v="119" actId="732"/>
          <ac:picMkLst>
            <pc:docMk/>
            <pc:sldMk cId="52877160" sldId="271"/>
            <ac:picMk id="13" creationId="{C4514E61-603D-C103-736A-953E97B380CA}"/>
          </ac:picMkLst>
        </pc:picChg>
        <pc:picChg chg="del mod modCrop">
          <ac:chgData name="Jennifer Boyle" userId="7862b27c-d6c2-475e-af14-938dabba8693" providerId="ADAL" clId="{7AE5869A-E3F0-FF41-85E1-A77CC1137565}" dt="2023-06-08T17:14:41.641" v="114" actId="478"/>
          <ac:picMkLst>
            <pc:docMk/>
            <pc:sldMk cId="52877160" sldId="271"/>
            <ac:picMk id="15" creationId="{ACF57019-FCBA-85F6-08BD-B4F73C74C392}"/>
          </ac:picMkLst>
        </pc:picChg>
        <pc:picChg chg="mod modCrop">
          <ac:chgData name="Jennifer Boyle" userId="7862b27c-d6c2-475e-af14-938dabba8693" providerId="ADAL" clId="{7AE5869A-E3F0-FF41-85E1-A77CC1137565}" dt="2023-06-08T17:17:15.355" v="124" actId="1076"/>
          <ac:picMkLst>
            <pc:docMk/>
            <pc:sldMk cId="52877160" sldId="271"/>
            <ac:picMk id="20" creationId="{C3F04A50-5640-BF1B-4583-9308DC814E5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ennifer Boyle" userId="7862b27c-d6c2-475e-af14-938dabba8693" providerId="ADAL" clId="{7AE5869A-E3F0-FF41-85E1-A77CC1137565}" dt="2023-06-08T17:16:45.269" v="122"/>
              <pc2:cmMkLst xmlns:pc2="http://schemas.microsoft.com/office/powerpoint/2019/9/main/command">
                <pc:docMk/>
                <pc:sldMk cId="52877160" sldId="271"/>
                <pc2:cmMk id="{19601A8F-1D7E-B940-A567-0EBD0F60BC97}"/>
              </pc2:cmMkLst>
            </pc226:cmChg>
          </p:ext>
        </pc:extLst>
      </pc:sldChg>
      <pc:sldChg chg="modSp mod">
        <pc:chgData name="Jennifer Boyle" userId="7862b27c-d6c2-475e-af14-938dabba8693" providerId="ADAL" clId="{7AE5869A-E3F0-FF41-85E1-A77CC1137565}" dt="2023-06-14T15:36:26.976" v="292" actId="20577"/>
        <pc:sldMkLst>
          <pc:docMk/>
          <pc:sldMk cId="519782457" sldId="274"/>
        </pc:sldMkLst>
        <pc:spChg chg="mod">
          <ac:chgData name="Jennifer Boyle" userId="7862b27c-d6c2-475e-af14-938dabba8693" providerId="ADAL" clId="{7AE5869A-E3F0-FF41-85E1-A77CC1137565}" dt="2023-06-14T15:36:26.976" v="292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del">
        <pc:chgData name="Jennifer Boyle" userId="7862b27c-d6c2-475e-af14-938dabba8693" providerId="ADAL" clId="{7AE5869A-E3F0-FF41-85E1-A77CC1137565}" dt="2023-06-08T16:42:42.730" v="1" actId="2696"/>
        <pc:sldMkLst>
          <pc:docMk/>
          <pc:sldMk cId="3194101482" sldId="279"/>
        </pc:sldMkLst>
      </pc:sldChg>
      <pc:sldChg chg="mod addCm delCm">
        <pc:chgData name="Jennifer Boyle" userId="7862b27c-d6c2-475e-af14-938dabba8693" providerId="ADAL" clId="{7AE5869A-E3F0-FF41-85E1-A77CC1137565}" dt="2023-06-08T16:48:25.635" v="37" actId="27918"/>
        <pc:sldMkLst>
          <pc:docMk/>
          <pc:sldMk cId="3958030153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Jennifer Boyle" userId="7862b27c-d6c2-475e-af14-938dabba8693" providerId="ADAL" clId="{7AE5869A-E3F0-FF41-85E1-A77CC1137565}" dt="2023-06-08T16:45:58.613" v="19"/>
              <pc2:cmMkLst xmlns:pc2="http://schemas.microsoft.com/office/powerpoint/2019/9/main/command">
                <pc:docMk/>
                <pc:sldMk cId="3958030153" sldId="284"/>
                <pc2:cmMk id="{BDE7D9A7-6C2C-3349-8207-9BEDB9BA1974}"/>
              </pc2:cmMkLst>
            </pc226:cmChg>
          </p:ext>
        </pc:extLst>
      </pc:sldChg>
      <pc:sldChg chg="mod">
        <pc:chgData name="Jennifer Boyle" userId="7862b27c-d6c2-475e-af14-938dabba8693" providerId="ADAL" clId="{7AE5869A-E3F0-FF41-85E1-A77CC1137565}" dt="2023-06-08T16:52:25.649" v="48" actId="27918"/>
        <pc:sldMkLst>
          <pc:docMk/>
          <pc:sldMk cId="1887431401" sldId="285"/>
        </pc:sldMkLst>
      </pc:sldChg>
      <pc:sldChg chg="mod">
        <pc:chgData name="Jennifer Boyle" userId="7862b27c-d6c2-475e-af14-938dabba8693" providerId="ADAL" clId="{7AE5869A-E3F0-FF41-85E1-A77CC1137565}" dt="2023-06-08T17:40:47.678" v="171" actId="27918"/>
        <pc:sldMkLst>
          <pc:docMk/>
          <pc:sldMk cId="3201893001" sldId="286"/>
        </pc:sldMkLst>
      </pc:sldChg>
      <pc:sldChg chg="modSp mod">
        <pc:chgData name="Jennifer Boyle" userId="7862b27c-d6c2-475e-af14-938dabba8693" providerId="ADAL" clId="{7AE5869A-E3F0-FF41-85E1-A77CC1137565}" dt="2023-06-08T17:46:16.922" v="229" actId="20577"/>
        <pc:sldMkLst>
          <pc:docMk/>
          <pc:sldMk cId="4262632132" sldId="287"/>
        </pc:sldMkLst>
        <pc:spChg chg="mod">
          <ac:chgData name="Jennifer Boyle" userId="7862b27c-d6c2-475e-af14-938dabba8693" providerId="ADAL" clId="{7AE5869A-E3F0-FF41-85E1-A77CC1137565}" dt="2023-06-08T17:46:16.922" v="229" actId="20577"/>
          <ac:spMkLst>
            <pc:docMk/>
            <pc:sldMk cId="4262632132" sldId="287"/>
            <ac:spMk id="3" creationId="{4660752A-9B01-8FBB-7885-654F5F674490}"/>
          </ac:spMkLst>
        </pc:spChg>
        <pc:graphicFrameChg chg="modGraphic">
          <ac:chgData name="Jennifer Boyle" userId="7862b27c-d6c2-475e-af14-938dabba8693" providerId="ADAL" clId="{7AE5869A-E3F0-FF41-85E1-A77CC1137565}" dt="2023-06-08T17:45:01.768" v="202" actId="20577"/>
          <ac:graphicFrameMkLst>
            <pc:docMk/>
            <pc:sldMk cId="4262632132" sldId="287"/>
            <ac:graphicFrameMk id="4" creationId="{1A10FEBB-B99F-D7EE-7F62-C9CD013AFC27}"/>
          </ac:graphicFrameMkLst>
        </pc:graphicFrameChg>
      </pc:sldChg>
      <pc:sldChg chg="mod">
        <pc:chgData name="Jennifer Boyle" userId="7862b27c-d6c2-475e-af14-938dabba8693" providerId="ADAL" clId="{7AE5869A-E3F0-FF41-85E1-A77CC1137565}" dt="2023-06-08T17:55:30.671" v="256" actId="27918"/>
        <pc:sldMkLst>
          <pc:docMk/>
          <pc:sldMk cId="61370533" sldId="290"/>
        </pc:sldMkLst>
      </pc:sldChg>
      <pc:sldChg chg="modSp mod addCm">
        <pc:chgData name="Jennifer Boyle" userId="7862b27c-d6c2-475e-af14-938dabba8693" providerId="ADAL" clId="{7AE5869A-E3F0-FF41-85E1-A77CC1137565}" dt="2023-06-08T17:58:11.459" v="280" actId="20577"/>
        <pc:sldMkLst>
          <pc:docMk/>
          <pc:sldMk cId="4205298638" sldId="292"/>
        </pc:sldMkLst>
        <pc:spChg chg="mod">
          <ac:chgData name="Jennifer Boyle" userId="7862b27c-d6c2-475e-af14-938dabba8693" providerId="ADAL" clId="{7AE5869A-E3F0-FF41-85E1-A77CC1137565}" dt="2023-06-08T17:58:06.007" v="279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Jennifer Boyle" userId="7862b27c-d6c2-475e-af14-938dabba8693" providerId="ADAL" clId="{7AE5869A-E3F0-FF41-85E1-A77CC1137565}" dt="2023-06-08T17:58:11.459" v="280" actId="20577"/>
          <ac:spMkLst>
            <pc:docMk/>
            <pc:sldMk cId="4205298638" sldId="292"/>
            <ac:spMk id="3" creationId="{E4FD1E92-5DBC-B105-F246-2355E4FF9A7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ennifer Boyle" userId="7862b27c-d6c2-475e-af14-938dabba8693" providerId="ADAL" clId="{7AE5869A-E3F0-FF41-85E1-A77CC1137565}" dt="2023-06-08T17:57:53.824" v="265"/>
              <pc2:cmMkLst xmlns:pc2="http://schemas.microsoft.com/office/powerpoint/2019/9/main/command">
                <pc:docMk/>
                <pc:sldMk cId="4205298638" sldId="292"/>
                <pc2:cmMk id="{D7837BCF-ADCD-5F44-829F-9967C7EE5B3D}"/>
              </pc2:cmMkLst>
            </pc226:cmChg>
          </p:ext>
        </pc:extLst>
      </pc:sldChg>
      <pc:sldChg chg="add mod addCm">
        <pc:chgData name="Jennifer Boyle" userId="7862b27c-d6c2-475e-af14-938dabba8693" providerId="ADAL" clId="{7AE5869A-E3F0-FF41-85E1-A77CC1137565}" dt="2023-06-08T16:46:08.236" v="20"/>
        <pc:sldMkLst>
          <pc:docMk/>
          <pc:sldMk cId="1406612496" sldId="29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ennifer Boyle" userId="7862b27c-d6c2-475e-af14-938dabba8693" providerId="ADAL" clId="{7AE5869A-E3F0-FF41-85E1-A77CC1137565}" dt="2023-06-08T16:46:08.236" v="20"/>
              <pc2:cmMkLst xmlns:pc2="http://schemas.microsoft.com/office/powerpoint/2019/9/main/command">
                <pc:docMk/>
                <pc:sldMk cId="1406612496" sldId="293"/>
                <pc2:cmMk id="{0E9BFAEE-57F5-8C4D-BCC5-309A51D3930F}"/>
              </pc2:cmMkLst>
            </pc226:cmChg>
          </p:ext>
        </pc:extLst>
      </pc:sldChg>
    </pc:docChg>
  </pc:docChgLst>
  <pc:docChgLst>
    <pc:chgData name="Sabina Behague" userId="2f9f8379-56ce-455c-81be-d1dc66b28ae7" providerId="ADAL" clId="{D425172C-CB9A-4BA4-A71D-7B1A8001C0DB}"/>
    <pc:docChg chg="custSel modSld">
      <pc:chgData name="Sabina Behague" userId="2f9f8379-56ce-455c-81be-d1dc66b28ae7" providerId="ADAL" clId="{D425172C-CB9A-4BA4-A71D-7B1A8001C0DB}" dt="2023-08-16T15:20:26.993" v="1"/>
      <pc:docMkLst>
        <pc:docMk/>
      </pc:docMkLst>
      <pc:sldChg chg="addSp delSp modSp mod">
        <pc:chgData name="Sabina Behague" userId="2f9f8379-56ce-455c-81be-d1dc66b28ae7" providerId="ADAL" clId="{D425172C-CB9A-4BA4-A71D-7B1A8001C0DB}" dt="2023-08-16T15:20:26.993" v="1"/>
        <pc:sldMkLst>
          <pc:docMk/>
          <pc:sldMk cId="1779074330" sldId="294"/>
        </pc:sldMkLst>
        <pc:spChg chg="del">
          <ac:chgData name="Sabina Behague" userId="2f9f8379-56ce-455c-81be-d1dc66b28ae7" providerId="ADAL" clId="{D425172C-CB9A-4BA4-A71D-7B1A8001C0DB}" dt="2023-08-16T15:20:26.508" v="0" actId="478"/>
          <ac:spMkLst>
            <pc:docMk/>
            <pc:sldMk cId="1779074330" sldId="294"/>
            <ac:spMk id="3" creationId="{F8E85FDE-94E5-4667-C45E-9FB9E54D700F}"/>
          </ac:spMkLst>
        </pc:spChg>
        <pc:spChg chg="add mod">
          <ac:chgData name="Sabina Behague" userId="2f9f8379-56ce-455c-81be-d1dc66b28ae7" providerId="ADAL" clId="{D425172C-CB9A-4BA4-A71D-7B1A8001C0DB}" dt="2023-08-16T15:20:26.993" v="1"/>
          <ac:spMkLst>
            <pc:docMk/>
            <pc:sldMk cId="1779074330" sldId="294"/>
            <ac:spMk id="4" creationId="{2A4B53C4-FAC6-0D86-6FDB-02AB9CAE8B62}"/>
          </ac:spMkLst>
        </pc:spChg>
      </pc:sldChg>
    </pc:docChg>
  </pc:docChgLst>
  <pc:docChgLst>
    <pc:chgData name="Balian, Sarah (CNTR)" userId="b3b060d9-4d34-479b-ad68-688eaebf93c5" providerId="ADAL" clId="{88560B32-9491-4401-8EB5-39CED3076D66}"/>
    <pc:docChg chg="modSld">
      <pc:chgData name="Balian, Sarah (CNTR)" userId="b3b060d9-4d34-479b-ad68-688eaebf93c5" providerId="ADAL" clId="{88560B32-9491-4401-8EB5-39CED3076D66}" dt="2023-08-11T15:14:32.438" v="18" actId="6549"/>
      <pc:docMkLst>
        <pc:docMk/>
      </pc:docMkLst>
      <pc:sldChg chg="modNotesTx">
        <pc:chgData name="Balian, Sarah (CNTR)" userId="b3b060d9-4d34-479b-ad68-688eaebf93c5" providerId="ADAL" clId="{88560B32-9491-4401-8EB5-39CED3076D66}" dt="2023-08-11T15:12:42.100" v="11" actId="20577"/>
        <pc:sldMkLst>
          <pc:docMk/>
          <pc:sldMk cId="2336684395" sldId="263"/>
        </pc:sldMkLst>
      </pc:sldChg>
      <pc:sldChg chg="modNotesTx">
        <pc:chgData name="Balian, Sarah (CNTR)" userId="b3b060d9-4d34-479b-ad68-688eaebf93c5" providerId="ADAL" clId="{88560B32-9491-4401-8EB5-39CED3076D66}" dt="2023-08-11T15:14:15.723" v="17" actId="20577"/>
        <pc:sldMkLst>
          <pc:docMk/>
          <pc:sldMk cId="61370533" sldId="290"/>
        </pc:sldMkLst>
      </pc:sldChg>
      <pc:sldChg chg="modNotesTx">
        <pc:chgData name="Balian, Sarah (CNTR)" userId="b3b060d9-4d34-479b-ad68-688eaebf93c5" providerId="ADAL" clId="{88560B32-9491-4401-8EB5-39CED3076D66}" dt="2023-08-11T15:14:32.438" v="18" actId="6549"/>
        <pc:sldMkLst>
          <pc:docMk/>
          <pc:sldMk cId="4205298638" sldId="292"/>
        </pc:sldMkLst>
      </pc:sldChg>
      <pc:sldChg chg="modNotesTx">
        <pc:chgData name="Balian, Sarah (CNTR)" userId="b3b060d9-4d34-479b-ad68-688eaebf93c5" providerId="ADAL" clId="{88560B32-9491-4401-8EB5-39CED3076D66}" dt="2023-08-11T15:12:01.377" v="3" actId="6549"/>
        <pc:sldMkLst>
          <pc:docMk/>
          <pc:sldMk cId="1406612496" sldId="293"/>
        </pc:sldMkLst>
      </pc:sldChg>
      <pc:sldChg chg="modNotesTx">
        <pc:chgData name="Balian, Sarah (CNTR)" userId="b3b060d9-4d34-479b-ad68-688eaebf93c5" providerId="ADAL" clId="{88560B32-9491-4401-8EB5-39CED3076D66}" dt="2023-08-11T15:11:52.204" v="2" actId="20577"/>
        <pc:sldMkLst>
          <pc:docMk/>
          <pc:sldMk cId="99503917" sldId="29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6E9-443B-BFD1-F76C0D807CE8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6E9-443B-BFD1-F76C0D807CE8}"/>
              </c:ext>
            </c:extLst>
          </c:dPt>
          <c:cat>
            <c:strRef>
              <c:f>Sheet1!$A$2:$A$3</c:f>
              <c:strCache>
                <c:ptCount val="2"/>
                <c:pt idx="0">
                  <c:v>other</c:v>
                </c:pt>
                <c:pt idx="1">
                  <c:v>under 15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54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6E9-443B-BFD1-F76C0D807C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déjà utilisé l'internet</c:v>
                </c:pt>
                <c:pt idx="1">
                  <c:v>A utilisé l'internet au cours des 12 derniers mois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46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déjà utilisé l'internet</c:v>
                </c:pt>
                <c:pt idx="1">
                  <c:v>A utilisé l'internet au cours des 12 derniers mois</c:v>
                </c:pt>
              </c:strCache>
            </c:strRef>
          </c:cat>
          <c:val>
            <c:numRef>
              <c:f>Sheet1!$B$3:$C$3</c:f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05667412378821E-2"/>
          <c:y val="5.6013039848398512E-2"/>
          <c:w val="0.7238661945780267"/>
          <c:h val="0.76012415116985677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 moins service élémentaire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Cameroun</c:v>
                </c:pt>
                <c:pt idx="1">
                  <c:v>Yaoundé/
Douala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76</c:v>
                </c:pt>
                <c:pt idx="1">
                  <c:v>91</c:v>
                </c:pt>
                <c:pt idx="2">
                  <c:v>85</c:v>
                </c:pt>
                <c:pt idx="3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0E-4B48-AB00-B375CEECC3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Service limité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Cameroun</c:v>
                </c:pt>
                <c:pt idx="1">
                  <c:v>Yaoundé/
Douala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6</c:v>
                </c:pt>
                <c:pt idx="2">
                  <c:v>8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0E-4B48-AB00-B375CEECC3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Non amélioré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Cameroun</c:v>
                </c:pt>
                <c:pt idx="1">
                  <c:v>Yaoundé/
Douala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14</c:v>
                </c:pt>
                <c:pt idx="1">
                  <c:v>3</c:v>
                </c:pt>
                <c:pt idx="2">
                  <c:v>6</c:v>
                </c:pt>
                <c:pt idx="3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0E-4B48-AB00-B375CEECC39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Eau de surface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52-D745-98CB-BDC9FD0B04F1}"/>
                </c:ext>
              </c:extLst>
            </c:dLbl>
            <c:dLbl>
              <c:idx val="2"/>
              <c:layout>
                <c:manualLayout>
                  <c:x val="-2.8452335225414146E-3"/>
                  <c:y val="-4.933052265882971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E5C-458D-AD22-62CF8B77F6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Cameroun</c:v>
                </c:pt>
                <c:pt idx="1">
                  <c:v>Yaoundé/
Douala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1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0E-4B48-AB00-B375CEECC39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27293104"/>
        <c:axId val="627288944"/>
      </c:barChart>
      <c:catAx>
        <c:axId val="62729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27288944"/>
        <c:crosses val="autoZero"/>
        <c:auto val="1"/>
        <c:lblAlgn val="ctr"/>
        <c:lblOffset val="100"/>
        <c:noMultiLvlLbl val="0"/>
      </c:catAx>
      <c:valAx>
        <c:axId val="627288944"/>
        <c:scaling>
          <c:orientation val="minMax"/>
          <c:min val="0"/>
        </c:scaling>
        <c:delete val="1"/>
        <c:axPos val="l"/>
        <c:numFmt formatCode="0%" sourceLinked="1"/>
        <c:majorTickMark val="none"/>
        <c:minorTickMark val="none"/>
        <c:tickLblPos val="nextTo"/>
        <c:crossAx val="62729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476750577531994"/>
          <c:y val="0.25573834733930678"/>
          <c:w val="0.21669679365705594"/>
          <c:h val="0.389948260880265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216984898583123E-2"/>
          <c:y val="5.7732712579480663E-2"/>
          <c:w val="0.68807201113283656"/>
          <c:h val="0.78271037585791037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 moins service élémentaire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Cameroun</c:v>
                </c:pt>
                <c:pt idx="1">
                  <c:v>Yaoundé/
Douala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69</c:v>
                </c:pt>
                <c:pt idx="2">
                  <c:v>59</c:v>
                </c:pt>
                <c:pt idx="3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0E-4B48-AB00-B375CEECC3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Sevice limité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Cameroun</c:v>
                </c:pt>
                <c:pt idx="1">
                  <c:v>Yaoundé/
Douala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</c:v>
                </c:pt>
                <c:pt idx="1">
                  <c:v>25</c:v>
                </c:pt>
                <c:pt idx="2">
                  <c:v>21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0E-4B48-AB00-B375CEECC3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Non amélioré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3248873427382985E-3"/>
                  <c:y val="1.0211587850426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E0E-4B48-AB00-B375CEECC3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Cameroun</c:v>
                </c:pt>
                <c:pt idx="1">
                  <c:v>Yaoundé/
Douala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32</c:v>
                </c:pt>
                <c:pt idx="1">
                  <c:v>5</c:v>
                </c:pt>
                <c:pt idx="2">
                  <c:v>18</c:v>
                </c:pt>
                <c:pt idx="3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0E-4B48-AB00-B375CEECC39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Défécation en plein air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-1.272091318127000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B79-4392-AE75-0FCF368842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Cameroun</c:v>
                </c:pt>
                <c:pt idx="1">
                  <c:v>Yaoundé/
Douala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6</c:v>
                </c:pt>
                <c:pt idx="1">
                  <c:v>1</c:v>
                </c:pt>
                <c:pt idx="2">
                  <c:v>3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0E-4B48-AB00-B375CEECC39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27293104"/>
        <c:axId val="627288944"/>
      </c:barChart>
      <c:catAx>
        <c:axId val="62729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27288944"/>
        <c:crosses val="autoZero"/>
        <c:auto val="1"/>
        <c:lblAlgn val="ctr"/>
        <c:lblOffset val="100"/>
        <c:noMultiLvlLbl val="0"/>
      </c:catAx>
      <c:valAx>
        <c:axId val="627288944"/>
        <c:scaling>
          <c:orientation val="minMax"/>
          <c:min val="0"/>
        </c:scaling>
        <c:delete val="1"/>
        <c:axPos val="l"/>
        <c:numFmt formatCode="0%" sourceLinked="1"/>
        <c:majorTickMark val="none"/>
        <c:minorTickMark val="none"/>
        <c:tickLblPos val="nextTo"/>
        <c:crossAx val="62729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218784950750914"/>
          <c:y val="0.2003016959882046"/>
          <c:w val="0.27039815214361362"/>
          <c:h val="0.456922380393366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6.0459492140266025E-2"/>
          <c:w val="0.96616035172886816"/>
          <c:h val="0.84304315950832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78F3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0" h="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78F3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1-F707-4D96-9B50-0F6319E3F90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5-B335-4EE7-8241-383D2E4C350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3-F707-4D96-9B50-0F6319E3F90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6-48DE-4A5E-A834-7014DC758C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Cameroun</c:v>
                </c:pt>
                <c:pt idx="1">
                  <c:v>Yaoundé/ Douala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62</c:v>
                </c:pt>
                <c:pt idx="1">
                  <c:v>97</c:v>
                </c:pt>
                <c:pt idx="2">
                  <c:v>80</c:v>
                </c:pt>
                <c:pt idx="3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707-4D96-9B50-0F6319E3F9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63825432"/>
        <c:axId val="563825040"/>
      </c:barChart>
      <c:catAx>
        <c:axId val="563825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825040"/>
        <c:crosses val="autoZero"/>
        <c:auto val="1"/>
        <c:lblAlgn val="ctr"/>
        <c:lblOffset val="100"/>
        <c:noMultiLvlLbl val="0"/>
      </c:catAx>
      <c:valAx>
        <c:axId val="56382504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563825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Cameroon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Poste radio</c:v>
                </c:pt>
                <c:pt idx="1">
                  <c:v>Téléviseur</c:v>
                </c:pt>
                <c:pt idx="2">
                  <c:v>Téléphone portable</c:v>
                </c:pt>
                <c:pt idx="3">
                  <c:v>Ordinateur portable ou notebook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28</c:v>
                </c:pt>
                <c:pt idx="1">
                  <c:v>51</c:v>
                </c:pt>
                <c:pt idx="2">
                  <c:v>89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Yaoundé/
Douala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Poste radio</c:v>
                </c:pt>
                <c:pt idx="1">
                  <c:v>Téléviseur</c:v>
                </c:pt>
                <c:pt idx="2">
                  <c:v>Téléphone portable</c:v>
                </c:pt>
                <c:pt idx="3">
                  <c:v>Ordinateur portable ou notebook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33</c:v>
                </c:pt>
                <c:pt idx="1">
                  <c:v>85</c:v>
                </c:pt>
                <c:pt idx="2">
                  <c:v>98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Autre urbain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Poste radio</c:v>
                </c:pt>
                <c:pt idx="1">
                  <c:v>Téléviseur</c:v>
                </c:pt>
                <c:pt idx="2">
                  <c:v>Téléphone portable</c:v>
                </c:pt>
                <c:pt idx="3">
                  <c:v>Ordinateur portable ou notebook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32</c:v>
                </c:pt>
                <c:pt idx="1">
                  <c:v>62</c:v>
                </c:pt>
                <c:pt idx="2">
                  <c:v>96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Poste radio</c:v>
                </c:pt>
                <c:pt idx="1">
                  <c:v>Téléviseur</c:v>
                </c:pt>
                <c:pt idx="2">
                  <c:v>Téléphone portable</c:v>
                </c:pt>
                <c:pt idx="3">
                  <c:v>Ordinateur portable ou notebook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24</c:v>
                </c:pt>
                <c:pt idx="1">
                  <c:v>26</c:v>
                </c:pt>
                <c:pt idx="2">
                  <c:v>80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D3-4B05-B128-37DDC545D2D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454792238763549E-2"/>
          <c:y val="0.12041566084516252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Cameroon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Bicyclette</c:v>
                </c:pt>
                <c:pt idx="1">
                  <c:v>Charette tirée par un animal</c:v>
                </c:pt>
                <c:pt idx="2">
                  <c:v>Motocyclette/
scooter</c:v>
                </c:pt>
                <c:pt idx="3">
                  <c:v>Voiture/
camion</c:v>
                </c:pt>
                <c:pt idx="4">
                  <c:v>Bateau à moteur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2</c:v>
                </c:pt>
                <c:pt idx="2">
                  <c:v>23</c:v>
                </c:pt>
                <c:pt idx="3">
                  <c:v>9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Yaoundé/
Douala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Bicyclette</c:v>
                </c:pt>
                <c:pt idx="1">
                  <c:v>Charette tirée par un animal</c:v>
                </c:pt>
                <c:pt idx="2">
                  <c:v>Motocyclette/
scooter</c:v>
                </c:pt>
                <c:pt idx="3">
                  <c:v>Voiture/
camion</c:v>
                </c:pt>
                <c:pt idx="4">
                  <c:v>Bateau à moteur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</c:v>
                </c:pt>
                <c:pt idx="1">
                  <c:v>1</c:v>
                </c:pt>
                <c:pt idx="2">
                  <c:v>18</c:v>
                </c:pt>
                <c:pt idx="3">
                  <c:v>17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Autre urbain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Bicyclette</c:v>
                </c:pt>
                <c:pt idx="1">
                  <c:v>Charette tirée par un animal</c:v>
                </c:pt>
                <c:pt idx="2">
                  <c:v>Motocyclette/
scooter</c:v>
                </c:pt>
                <c:pt idx="3">
                  <c:v>Voiture/
camion</c:v>
                </c:pt>
                <c:pt idx="4">
                  <c:v>Bateau à moteur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10</c:v>
                </c:pt>
                <c:pt idx="1">
                  <c:v>1</c:v>
                </c:pt>
                <c:pt idx="2">
                  <c:v>27</c:v>
                </c:pt>
                <c:pt idx="3">
                  <c:v>9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Bicyclette</c:v>
                </c:pt>
                <c:pt idx="1">
                  <c:v>Charette tirée par un animal</c:v>
                </c:pt>
                <c:pt idx="2">
                  <c:v>Motocyclette/
scooter</c:v>
                </c:pt>
                <c:pt idx="3">
                  <c:v>Voiture/
camion</c:v>
                </c:pt>
                <c:pt idx="4">
                  <c:v>Bateau à moteur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14</c:v>
                </c:pt>
                <c:pt idx="1">
                  <c:v>2</c:v>
                </c:pt>
                <c:pt idx="2">
                  <c:v>24</c:v>
                </c:pt>
                <c:pt idx="3">
                  <c:v>4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46-441C-9E36-E7A3B23192F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Aucun</c:v>
                </c:pt>
              </c:strCache>
            </c:strRef>
          </c:tx>
          <c:spPr>
            <a:solidFill>
              <a:srgbClr val="478F3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cat>
          <c:val>
            <c:numRef>
              <c:f>Sheet1!$B$2</c:f>
              <c:numCache>
                <c:formatCode>0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6A-4B74-8473-63243731F4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Primaire</c:v>
                </c:pt>
              </c:strCache>
            </c:strRef>
          </c:tx>
          <c:spPr>
            <a:solidFill>
              <a:srgbClr val="E7D75F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0" h="0"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1CC30CD-78DF-4A7D-B09A-7177718641CE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A76-4616-907B-CD5BB479148F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cat>
          <c:val>
            <c:numRef>
              <c:f>Sheet1!$C$2</c:f>
              <c:numCache>
                <c:formatCode>0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6A-4B74-8473-63243731F4C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Secondaire 1er cycle</c:v>
                </c:pt>
              </c:strCache>
            </c:strRef>
          </c:tx>
          <c:spPr>
            <a:solidFill>
              <a:srgbClr val="1F497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cat>
          <c:val>
            <c:numRef>
              <c:f>Sheet1!$D$2</c:f>
              <c:numCache>
                <c:formatCode>0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66A-4B74-8473-63243731F4C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Secondaire 2eme cycle</c:v>
                </c:pt>
              </c:strCache>
            </c:strRef>
          </c:tx>
          <c:spPr>
            <a:solidFill>
              <a:srgbClr val="C0202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cat>
          <c:val>
            <c:numRef>
              <c:f>Sheet1!$E$2</c:f>
              <c:numCache>
                <c:formatCode>0</c:formatCode>
                <c:ptCount val="1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66A-4B74-8473-63243731F4C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Supérieur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cat>
          <c:val>
            <c:numRef>
              <c:f>Sheet1!$F$2</c:f>
              <c:numCache>
                <c:formatCode>0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24-46DD-AE97-BB9BC5EAF80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563826216"/>
        <c:axId val="563826608"/>
      </c:barChart>
      <c:catAx>
        <c:axId val="563826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826608"/>
        <c:crosses val="autoZero"/>
        <c:auto val="1"/>
        <c:lblAlgn val="ctr"/>
        <c:lblOffset val="100"/>
        <c:noMultiLvlLbl val="0"/>
      </c:catAx>
      <c:valAx>
        <c:axId val="5638266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63826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375115130809276E-2"/>
          <c:y val="7.2551390568319227E-3"/>
          <c:w val="0.96616035172886816"/>
          <c:h val="0.850298298565158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1F7-4B07-9B79-42BEBA00FD4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5C6-4079-BFFA-00E4943854C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5C6-4079-BFFA-00E4943854C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1FD-4162-A982-0911D3C055D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Cameroun</c:v>
                </c:pt>
                <c:pt idx="1">
                  <c:v>Yaoundé/
Douala</c:v>
                </c:pt>
                <c:pt idx="2">
                  <c:v>Autre urbain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67</c:v>
                </c:pt>
                <c:pt idx="1">
                  <c:v>93</c:v>
                </c:pt>
                <c:pt idx="2">
                  <c:v>73</c:v>
                </c:pt>
                <c:pt idx="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5C6-4079-BFFA-00E4943854C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1456160"/>
        <c:axId val="561458512"/>
      </c:barChart>
      <c:catAx>
        <c:axId val="561456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1458512"/>
        <c:crosses val="autoZero"/>
        <c:auto val="1"/>
        <c:lblAlgn val="ctr"/>
        <c:lblOffset val="100"/>
        <c:noMultiLvlLbl val="0"/>
      </c:catAx>
      <c:valAx>
        <c:axId val="56145851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561456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0.95416666666666672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Journal</c:v>
                </c:pt>
                <c:pt idx="1">
                  <c:v>Télévision</c:v>
                </c:pt>
                <c:pt idx="2">
                  <c:v>Radio</c:v>
                </c:pt>
                <c:pt idx="3">
                  <c:v>Tous les trois médias</c:v>
                </c:pt>
                <c:pt idx="4">
                  <c:v>Aucun des trois médias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6</c:v>
                </c:pt>
                <c:pt idx="1">
                  <c:v>47</c:v>
                </c:pt>
                <c:pt idx="2">
                  <c:v>15</c:v>
                </c:pt>
                <c:pt idx="3">
                  <c:v>3</c:v>
                </c:pt>
                <c:pt idx="4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0.25951</cdr:x>
      <cdr:y>0</cdr:y>
    </cdr:from>
    <cdr:to>
      <cdr:x>0.3669</cdr:x>
      <cdr:y>0.06359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341AE183-71CC-C463-9D44-90C341047EA6}"/>
            </a:ext>
          </a:extLst>
        </cdr:cNvPr>
        <cdr:cNvSpPr txBox="1"/>
      </cdr:nvSpPr>
      <cdr:spPr>
        <a:xfrm xmlns:a="http://schemas.openxmlformats.org/drawingml/2006/main">
          <a:off x="2316727" y="-1882794"/>
          <a:ext cx="958694" cy="3274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&lt;1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Près de la moitié de la population camerounaise a moins de 15 ans. Plus d’un quart des ménages sont dirigés par des femmes. Les ménages comptent en moyenne environ 5 membres chacun.</a:t>
            </a:r>
          </a:p>
          <a:p>
            <a:endParaRPr lang="fr-FR" dirty="0"/>
          </a:p>
          <a:p>
            <a:r>
              <a:rPr lang="en-US" dirty="0"/>
              <a:t>Tableaux 2.7 et 2.8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039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Près de la moitié des femmes regardent la télévision au moins une fois par semaine et près de la moitié des femmes ne sont pas exposées aux trois médias.</a:t>
            </a:r>
          </a:p>
          <a:p>
            <a:endParaRPr lang="fr-FR" dirty="0"/>
          </a:p>
          <a:p>
            <a:r>
              <a:rPr lang="en-US" dirty="0"/>
              <a:t>Tableau 2.16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36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Près de la moitié des femmes ont déjà utilisé l’internet et en peu moins ont utilisé l’internet au cours des 12 derniers mois.</a:t>
            </a:r>
          </a:p>
          <a:p>
            <a:endParaRPr lang="fr-FR" dirty="0"/>
          </a:p>
          <a:p>
            <a:r>
              <a:rPr lang="fr-FR" dirty="0"/>
              <a:t>Tableau 2.17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892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101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fr-FR" dirty="0"/>
              <a:t>Les trois quarts de la population de ménages disposent au moins d’un service élémentaire pour l’eau de boisson.</a:t>
            </a:r>
            <a:endParaRPr lang="en-US" dirty="0"/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endParaRPr lang="en-US" dirty="0"/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Service </a:t>
            </a:r>
            <a:r>
              <a:rPr lang="en-US" dirty="0" err="1"/>
              <a:t>limité</a:t>
            </a:r>
            <a:r>
              <a:rPr lang="en-US" dirty="0"/>
              <a:t> = </a:t>
            </a:r>
            <a:r>
              <a:rPr lang="fr-CM" sz="1800" kern="1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Eau de boisson provenant d’une source améliorée, mais le temps de collecte aller-retour est supérieur à 30 minutes</a:t>
            </a:r>
            <a:endParaRPr lang="en-US" sz="1800" kern="1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Au </a:t>
            </a:r>
            <a:r>
              <a:rPr lang="en-US" dirty="0" err="1"/>
              <a:t>moins</a:t>
            </a:r>
            <a:r>
              <a:rPr lang="en-US" dirty="0"/>
              <a:t> un service </a:t>
            </a:r>
            <a:r>
              <a:rPr lang="en-US" dirty="0" err="1"/>
              <a:t>élémentaire</a:t>
            </a:r>
            <a:r>
              <a:rPr lang="en-US" dirty="0"/>
              <a:t> = </a:t>
            </a:r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l’eau de boisson provenant d’une source améliorée, qu’elle se trouve sur place ou que le temps de collecte, incluant l’aller-retour, soit de 30 minutes ou moins. Y compris l’eau de boisson gérée en toute sécurité, qui n’est pas présentée séparément.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r>
              <a:rPr lang="en-US" dirty="0"/>
              <a:t>Tableau 2.2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311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Près de la moitié de la population de ménages a accès au moins à des services d’assainissement élémentaires.</a:t>
            </a: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endParaRPr lang="fr-FR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Note : Le concept/définition de l’échelle des services d’assainissement été créé par le Programme Commun OMS/UNICEF de suivi de l’eau, de l’assainissement et de l’Hygiène (WHO/UNICEF Joint Monitoring Programme for Water </a:t>
            </a:r>
            <a:r>
              <a:rPr lang="fr-CM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Supply</a:t>
            </a:r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fr-CM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Sanitation</a:t>
            </a:r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and </a:t>
            </a:r>
            <a:r>
              <a:rPr lang="fr-CM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Hygiene</a:t>
            </a:r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(JMP)).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fr-CM" sz="1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Définie comme l’utilisation d’installations sanitaires améliorées qui ne sont pas partagées avec d’autres ménages. Y compris des installations sanitaires gérées en toute sécurité, et qui ne sont pas présentées séparément.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fr-CM" sz="1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Définie comme l’utilisation d’installations sanitaire améliorées partagées par 2 ménages ou plus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CM" sz="1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3</a:t>
            </a:r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Utilisation de toilettes à chasse d’eau/chasse d’eau manuelle non connectée à des égouts ou des fosses septiques ou les fosses d’aisances, les fosses d’aisances sans dalle /trou ouvert, toilettes/latrines suspendues ou seaux</a:t>
            </a:r>
          </a:p>
          <a:p>
            <a:endParaRPr lang="fr-CM" sz="1800" dirty="0">
              <a:effectLst/>
              <a:latin typeface="Arial" panose="020B0604020202020204" pitchFamily="34" charset="0"/>
            </a:endParaRPr>
          </a:p>
          <a:p>
            <a:r>
              <a:rPr lang="fr-CM" sz="1800" dirty="0">
                <a:effectLst/>
                <a:latin typeface="Arial" panose="020B0604020202020204" pitchFamily="34" charset="0"/>
              </a:rPr>
              <a:t>Tableau 2.4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5841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Dans </a:t>
            </a:r>
            <a:r>
              <a:rPr lang="en-US" dirty="0" err="1"/>
              <a:t>l’ensemble</a:t>
            </a:r>
            <a:r>
              <a:rPr lang="en-US" dirty="0"/>
              <a:t>, plus de 3 ménages sur 5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accès</a:t>
            </a:r>
            <a:r>
              <a:rPr lang="en-US" dirty="0"/>
              <a:t> à </a:t>
            </a:r>
            <a:r>
              <a:rPr lang="en-US" dirty="0" err="1"/>
              <a:t>l’électricité</a:t>
            </a:r>
            <a:r>
              <a:rPr lang="en-US" dirty="0"/>
              <a:t>. </a:t>
            </a:r>
            <a:r>
              <a:rPr lang="fr-FR" dirty="0"/>
              <a:t>Ce nombre est beaucoup plus élevé dans les zones urbaines (97% à Yaoundé et Douala et 80% dans les autres zones urbaines) que dans les zones rurales, où seulement 35% ont accès à l’électricité.</a:t>
            </a:r>
            <a:endParaRPr lang="en-US" dirty="0"/>
          </a:p>
          <a:p>
            <a:endParaRPr lang="en-US" dirty="0"/>
          </a:p>
          <a:p>
            <a:r>
              <a:rPr lang="en-US" dirty="0"/>
              <a:t>Tableau 2.6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35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téléphone portable est le bien durable le plus couramment possédé par les ménages (89 %), en milieu urbain (97 % ensemble) comme en milieu rural (80 %). </a:t>
            </a:r>
            <a:endParaRPr lang="en-US" dirty="0"/>
          </a:p>
          <a:p>
            <a:endParaRPr lang="en-US" dirty="0"/>
          </a:p>
          <a:p>
            <a:r>
              <a:rPr lang="en-US" dirty="0"/>
              <a:t>Tableau 2.7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075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moyen de transport le plus possédé par les ménages est la motocyclette ou scooter (23 %) suivi de la bicyclette (10 %). 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voitures ou les camions sont plus fréquents dans les zones urbaines (13% ensemble) que dans les zones rurales (4%).</a:t>
            </a:r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dirty="0"/>
          </a:p>
          <a:p>
            <a:endParaRPr lang="en-US" dirty="0"/>
          </a:p>
          <a:p>
            <a:r>
              <a:rPr lang="en-US" dirty="0"/>
              <a:t>Tableau 2.7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347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60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M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20 % de femmes n’ont aucun niveau d’instruction. 25 % des femmes ont un niveau d’instruction primaire, 44 % des femmes ont le niveau secondaire, 12% ont le niveau supérieur. </a:t>
            </a:r>
          </a:p>
          <a:p>
            <a:endParaRPr lang="fr-CM" sz="1800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fr-CM" sz="1800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Tableau 2.14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71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Dans l’ensemble, 2 femmes sur 3 sont alphabétisées, tandis que moins de la moitié des femmes des zones rurales sont alphabétisées.</a:t>
            </a:r>
          </a:p>
          <a:p>
            <a:endParaRPr lang="fr-FR" dirty="0"/>
          </a:p>
          <a:p>
            <a:r>
              <a:rPr lang="fr-FR" dirty="0"/>
              <a:t>Tableau 2.15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67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370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009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121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81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751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482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837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C5820-F42F-45FD-BBF4-504C21DA8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81986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7157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074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152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64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67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549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66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5F3A9D73-8FF2-445D-B516-0215005065DC}"/>
              </a:ext>
            </a:extLst>
          </p:cNvPr>
          <p:cNvSpPr txBox="1">
            <a:spLocks/>
          </p:cNvSpPr>
          <p:nvPr userDrawn="1"/>
        </p:nvSpPr>
        <p:spPr>
          <a:xfrm>
            <a:off x="1" y="5218546"/>
            <a:ext cx="12191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>
                <a:solidFill>
                  <a:schemeClr val="accent3"/>
                </a:solidFill>
              </a:rPr>
              <a:t>Enquête sur les Indicateurs du Paludisme </a:t>
            </a:r>
          </a:p>
          <a:p>
            <a:r>
              <a:rPr lang="fr-FR" sz="4400" noProof="0">
                <a:solidFill>
                  <a:schemeClr val="accent3"/>
                </a:solidFill>
              </a:rPr>
              <a:t>au Cameroun (EIPC) 2022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1457C17-2435-4875-BE36-647E34C201D1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D5DE395C-EB6B-2103-6F65-D5A50E57B973}"/>
              </a:ext>
            </a:extLst>
          </p:cNvPr>
          <p:cNvSpPr/>
          <p:nvPr userDrawn="1"/>
        </p:nvSpPr>
        <p:spPr>
          <a:xfrm>
            <a:off x="0" y="0"/>
            <a:ext cx="12191994" cy="2213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CC2FADE-26B1-0631-F3FA-F48F17C32E5F}"/>
              </a:ext>
            </a:extLst>
          </p:cNvPr>
          <p:cNvSpPr/>
          <p:nvPr userDrawn="1"/>
        </p:nvSpPr>
        <p:spPr>
          <a:xfrm>
            <a:off x="0" y="2213342"/>
            <a:ext cx="12191994" cy="55413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230718-AA5A-1B7D-D761-DCF093317232}"/>
              </a:ext>
            </a:extLst>
          </p:cNvPr>
          <p:cNvSpPr/>
          <p:nvPr userDrawn="1"/>
        </p:nvSpPr>
        <p:spPr>
          <a:xfrm>
            <a:off x="0" y="2767475"/>
            <a:ext cx="12191994" cy="1459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76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9804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566042"/>
            <a:ext cx="10515600" cy="5291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6481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1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56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A2A118-2C59-5A07-F1F5-A675E19FBAC2}"/>
              </a:ext>
            </a:extLst>
          </p:cNvPr>
          <p:cNvSpPr txBox="1"/>
          <p:nvPr/>
        </p:nvSpPr>
        <p:spPr>
          <a:xfrm>
            <a:off x="0" y="646107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/>
              <a:t>Caractéristiques des ménages et des enquêtées</a:t>
            </a:r>
            <a:endParaRPr lang="en-US" sz="4400" b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4B53C4-FAC6-0D86-6FDB-02AB9CAE8B62}"/>
              </a:ext>
            </a:extLst>
          </p:cNvPr>
          <p:cNvSpPr txBox="1"/>
          <p:nvPr/>
        </p:nvSpPr>
        <p:spPr>
          <a:xfrm>
            <a:off x="6593306" y="1823021"/>
            <a:ext cx="5518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i="1" dirty="0"/>
              <a:t>@INS_cameroun #CamerounEIP #CameroonMIS</a:t>
            </a:r>
          </a:p>
        </p:txBody>
      </p:sp>
    </p:spTree>
    <p:extLst>
      <p:ext uri="{BB962C8B-B14F-4D97-AF65-F5344CB8AC3E}">
        <p14:creationId xmlns:p14="http://schemas.microsoft.com/office/powerpoint/2010/main" val="1779074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2F83-9C5C-9EE5-6583-B1FE95837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418307"/>
            <a:ext cx="7886700" cy="700087"/>
          </a:xfrm>
        </p:spPr>
        <p:txBody>
          <a:bodyPr>
            <a:normAutofit/>
          </a:bodyPr>
          <a:lstStyle/>
          <a:p>
            <a:r>
              <a:rPr lang="fr-FR" sz="4000"/>
              <a:t>Bien-être économique</a:t>
            </a:r>
            <a:endParaRPr lang="fr-FR" sz="4000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0752A-9B01-8FBB-7885-654F5F674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523" y="4620418"/>
            <a:ext cx="10341864" cy="1819275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fr-FR" sz="2800" b="1" noProof="0">
                <a:solidFill>
                  <a:schemeClr val="accent5"/>
                </a:solidFill>
              </a:rPr>
              <a:t>Extrême-Nord (53 %) </a:t>
            </a:r>
            <a:r>
              <a:rPr lang="fr-FR" sz="2800">
                <a:solidFill>
                  <a:schemeClr val="tx1"/>
                </a:solidFill>
              </a:rPr>
              <a:t>a la plus grande proportion de ménages dans le </a:t>
            </a:r>
            <a:r>
              <a:rPr lang="fr-FR" sz="2800" b="1">
                <a:solidFill>
                  <a:schemeClr val="accent5"/>
                </a:solidFill>
              </a:rPr>
              <a:t>quintile le plus bas</a:t>
            </a:r>
            <a:r>
              <a:rPr lang="fr-FR" sz="2800">
                <a:solidFill>
                  <a:schemeClr val="tx1"/>
                </a:solidFill>
              </a:rPr>
              <a:t>, pendant que </a:t>
            </a:r>
            <a:r>
              <a:rPr lang="fr-FR" sz="2800" b="1" noProof="0">
                <a:solidFill>
                  <a:schemeClr val="accent5"/>
                </a:solidFill>
              </a:rPr>
              <a:t>Douala (61 %)</a:t>
            </a:r>
            <a:r>
              <a:rPr lang="fr-FR" sz="2800" noProof="0">
                <a:solidFill>
                  <a:schemeClr val="tx1"/>
                </a:solidFill>
              </a:rPr>
              <a:t> </a:t>
            </a:r>
            <a:r>
              <a:rPr lang="fr-FR" sz="2800">
                <a:solidFill>
                  <a:schemeClr val="tx1"/>
                </a:solidFill>
              </a:rPr>
              <a:t>a la plus grande proportion de ménages dans </a:t>
            </a:r>
            <a:r>
              <a:rPr lang="fr-FR" sz="2800" b="1">
                <a:solidFill>
                  <a:schemeClr val="accent5"/>
                </a:solidFill>
              </a:rPr>
              <a:t>le quintile le plus élevé</a:t>
            </a:r>
            <a:r>
              <a:rPr lang="fr-FR" sz="2800">
                <a:solidFill>
                  <a:schemeClr val="tx1"/>
                </a:solidFill>
              </a:rPr>
              <a:t>. </a:t>
            </a:r>
            <a:endParaRPr lang="fr-FR" sz="2800" noProof="0">
              <a:solidFill>
                <a:schemeClr val="tx1"/>
              </a:solidFill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A10FEBB-B99F-D7EE-7F62-C9CD013AF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748723"/>
              </p:ext>
            </p:extLst>
          </p:nvPr>
        </p:nvGraphicFramePr>
        <p:xfrm>
          <a:off x="635506" y="1255856"/>
          <a:ext cx="10597897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6273">
                  <a:extLst>
                    <a:ext uri="{9D8B030D-6E8A-4147-A177-3AD203B41FA5}">
                      <a16:colId xmlns:a16="http://schemas.microsoft.com/office/drawing/2014/main" val="1450762116"/>
                    </a:ext>
                  </a:extLst>
                </a:gridCol>
                <a:gridCol w="1327914">
                  <a:extLst>
                    <a:ext uri="{9D8B030D-6E8A-4147-A177-3AD203B41FA5}">
                      <a16:colId xmlns:a16="http://schemas.microsoft.com/office/drawing/2014/main" val="1592744898"/>
                    </a:ext>
                  </a:extLst>
                </a:gridCol>
                <a:gridCol w="1743402">
                  <a:extLst>
                    <a:ext uri="{9D8B030D-6E8A-4147-A177-3AD203B41FA5}">
                      <a16:colId xmlns:a16="http://schemas.microsoft.com/office/drawing/2014/main" val="3421851231"/>
                    </a:ext>
                  </a:extLst>
                </a:gridCol>
                <a:gridCol w="1825126">
                  <a:extLst>
                    <a:ext uri="{9D8B030D-6E8A-4147-A177-3AD203B41FA5}">
                      <a16:colId xmlns:a16="http://schemas.microsoft.com/office/drawing/2014/main" val="568046940"/>
                    </a:ext>
                  </a:extLst>
                </a:gridCol>
                <a:gridCol w="1716163">
                  <a:extLst>
                    <a:ext uri="{9D8B030D-6E8A-4147-A177-3AD203B41FA5}">
                      <a16:colId xmlns:a16="http://schemas.microsoft.com/office/drawing/2014/main" val="368392426"/>
                    </a:ext>
                  </a:extLst>
                </a:gridCol>
                <a:gridCol w="1809019">
                  <a:extLst>
                    <a:ext uri="{9D8B030D-6E8A-4147-A177-3AD203B41FA5}">
                      <a16:colId xmlns:a16="http://schemas.microsoft.com/office/drawing/2014/main" val="32938249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80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Le</a:t>
                      </a:r>
                      <a:r>
                        <a:rPr lang="en-US" sz="2800" baseline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 plus bas</a:t>
                      </a:r>
                      <a:endParaRPr lang="en-US" sz="2800">
                        <a:solidFill>
                          <a:schemeClr val="tx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2</a:t>
                      </a:r>
                      <a:r>
                        <a:rPr lang="en-US" sz="2800" baseline="300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nd</a:t>
                      </a:r>
                      <a:endParaRPr lang="en-US" sz="2800">
                        <a:solidFill>
                          <a:schemeClr val="tx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Moyen</a:t>
                      </a:r>
                      <a:endParaRPr lang="en-US" sz="2800">
                        <a:solidFill>
                          <a:schemeClr val="tx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4</a:t>
                      </a:r>
                      <a:r>
                        <a:rPr lang="en-US" sz="2800" baseline="300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ème</a:t>
                      </a:r>
                      <a:r>
                        <a:rPr lang="en-US" sz="28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280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Le plus </a:t>
                      </a:r>
                      <a:r>
                        <a:rPr lang="en-US" sz="280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élevé</a:t>
                      </a:r>
                      <a:endParaRPr lang="en-US" sz="2800">
                        <a:solidFill>
                          <a:schemeClr val="tx1"/>
                        </a:solidFill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2787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Yaoundé/</a:t>
                      </a:r>
                      <a:br>
                        <a:rPr lang="en-US" sz="280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</a:br>
                      <a:r>
                        <a:rPr lang="en-US" sz="280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Douala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0 %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&lt;1 %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6 %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35 %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4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58 %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974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err="1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Autre</a:t>
                      </a:r>
                      <a:r>
                        <a:rPr lang="en-US" sz="280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 </a:t>
                      </a:r>
                      <a:r>
                        <a:rPr lang="en-US" sz="2800" err="1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urbain</a:t>
                      </a:r>
                      <a:endParaRPr lang="en-US" sz="2800">
                        <a:solidFill>
                          <a:schemeClr val="accent3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4 %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13 %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32 %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32</a:t>
                      </a:r>
                      <a:r>
                        <a:rPr lang="en-US" sz="2800" baseline="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 </a:t>
                      </a:r>
                      <a:r>
                        <a:rPr lang="en-US" sz="280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3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20 %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006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>
                          <a:solidFill>
                            <a:schemeClr val="accent2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Rural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2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39 %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2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33 %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2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19 %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2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6 %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2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rPr>
                        <a:t>4 %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7536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632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049375B-02D0-DD14-163C-688809744C4B}"/>
              </a:ext>
            </a:extLst>
          </p:cNvPr>
          <p:cNvSpPr txBox="1"/>
          <p:nvPr/>
        </p:nvSpPr>
        <p:spPr>
          <a:xfrm>
            <a:off x="7162209" y="4847129"/>
            <a:ext cx="3536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Trouver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ces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données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au </a:t>
            </a:r>
            <a:r>
              <a:rPr lang="en-US" sz="2400" b="1" err="1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Chapitre</a:t>
            </a:r>
            <a:r>
              <a:rPr lang="en-US" sz="2400" b="1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dans le rapport final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50F9D71-CF76-7B9D-8614-9407C14F2B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138" y="1185483"/>
            <a:ext cx="10515600" cy="5032375"/>
          </a:xfrm>
        </p:spPr>
        <p:txBody>
          <a:bodyPr/>
          <a:lstStyle/>
          <a:p>
            <a:pPr marL="0" indent="0">
              <a:buNone/>
            </a:pPr>
            <a:r>
              <a:rPr lang="fr-FR" noProof="0">
                <a:latin typeface="Source Sans Pro" panose="020B0503030403020204" pitchFamily="34" charset="0"/>
                <a:ea typeface="Source Sans Pro" panose="020B0503030403020204" pitchFamily="34" charset="0"/>
              </a:rPr>
              <a:t>Caractéristiques des ménages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800" kern="1200">
                <a:solidFill>
                  <a:schemeClr val="tx1"/>
                </a:solidFill>
                <a:effectLst/>
              </a:rPr>
              <a:t>Eau et assainissement</a:t>
            </a:r>
            <a:endParaRPr lang="fr-FR" noProof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r>
              <a:rPr lang="fr-FR" noProof="0">
                <a:latin typeface="Source Sans Pro" panose="020B0503030403020204" pitchFamily="34" charset="0"/>
                <a:ea typeface="Source Sans Pro" panose="020B0503030403020204" pitchFamily="34" charset="0"/>
              </a:rPr>
              <a:t>Électricité</a:t>
            </a:r>
          </a:p>
          <a:p>
            <a:r>
              <a:rPr lang="fr-FR" noProof="0">
                <a:latin typeface="Source Sans Pro" panose="020B0503030403020204" pitchFamily="34" charset="0"/>
                <a:ea typeface="Source Sans Pro" panose="020B0503030403020204" pitchFamily="34" charset="0"/>
              </a:rPr>
              <a:t>Biens possédés</a:t>
            </a:r>
          </a:p>
          <a:p>
            <a:r>
              <a:rPr lang="fr-FR" noProof="0">
                <a:latin typeface="Source Sans Pro" panose="020B0503030403020204" pitchFamily="34" charset="0"/>
                <a:ea typeface="Source Sans Pro" panose="020B0503030403020204" pitchFamily="34" charset="0"/>
              </a:rPr>
              <a:t>Bien-être économique</a:t>
            </a:r>
          </a:p>
          <a:p>
            <a:pPr marL="0" indent="0">
              <a:buNone/>
            </a:pPr>
            <a:r>
              <a:rPr lang="fr-FR" b="1" noProof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Caractéristiques des enquêtées</a:t>
            </a:r>
          </a:p>
          <a:p>
            <a:r>
              <a:rPr lang="fr-FR" b="1" noProof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Niveau d’instruction</a:t>
            </a:r>
          </a:p>
          <a:p>
            <a:r>
              <a:rPr lang="fr-FR" b="1" noProof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Alphabétisme</a:t>
            </a:r>
          </a:p>
        </p:txBody>
      </p:sp>
      <p:pic>
        <p:nvPicPr>
          <p:cNvPr id="3" name="Picture 2" descr="A close up of a bug&#10;&#10;Description automatically generated">
            <a:extLst>
              <a:ext uri="{FF2B5EF4-FFF2-40B4-BE49-F238E27FC236}">
                <a16:creationId xmlns:a16="http://schemas.microsoft.com/office/drawing/2014/main" id="{D2FF216F-F4B7-5931-E6F7-6324F95E4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408" y="1220833"/>
            <a:ext cx="2443821" cy="3455896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5562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913" y="39190"/>
            <a:ext cx="10994315" cy="914400"/>
          </a:xfrm>
        </p:spPr>
        <p:txBody>
          <a:bodyPr>
            <a:normAutofit/>
          </a:bodyPr>
          <a:lstStyle/>
          <a:p>
            <a:pPr algn="l"/>
            <a:r>
              <a:rPr lang="fr-FR" noProof="0"/>
              <a:t>Niveau d’instruction des femmes enquêtées</a:t>
            </a:r>
            <a:endParaRPr lang="fr-FR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582362"/>
              </p:ext>
            </p:extLst>
          </p:nvPr>
        </p:nvGraphicFramePr>
        <p:xfrm>
          <a:off x="3342968" y="1567360"/>
          <a:ext cx="7325033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80913" y="953590"/>
            <a:ext cx="10857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/>
              <a:t>Répartition (en %) des femmes de 15-49 ans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4816AC-0582-957D-C0AC-2AF531D56AF2}"/>
              </a:ext>
            </a:extLst>
          </p:cNvPr>
          <p:cNvSpPr txBox="1"/>
          <p:nvPr/>
        </p:nvSpPr>
        <p:spPr>
          <a:xfrm>
            <a:off x="8458576" y="6339992"/>
            <a:ext cx="353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/>
              <a:t>Total ≠ 100% à cause d’arrondissement</a:t>
            </a:r>
          </a:p>
        </p:txBody>
      </p:sp>
    </p:spTree>
    <p:extLst>
      <p:ext uri="{BB962C8B-B14F-4D97-AF65-F5344CB8AC3E}">
        <p14:creationId xmlns:p14="http://schemas.microsoft.com/office/powerpoint/2010/main" val="3022579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2688" y="0"/>
            <a:ext cx="10696326" cy="1075963"/>
          </a:xfrm>
        </p:spPr>
        <p:txBody>
          <a:bodyPr/>
          <a:lstStyle/>
          <a:p>
            <a:pPr algn="l"/>
            <a:r>
              <a:rPr lang="fr-FR" sz="4400" kern="1200">
                <a:solidFill>
                  <a:schemeClr val="tx1"/>
                </a:solidFill>
                <a:effectLst/>
                <a:latin typeface="+mn-lt"/>
                <a:ea typeface="+mj-ea"/>
                <a:cs typeface="+mj-cs"/>
              </a:rPr>
              <a:t>Alphabétisme</a:t>
            </a:r>
            <a:endParaRPr lang="fr-FR" noProof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9301488"/>
              </p:ext>
            </p:extLst>
          </p:nvPr>
        </p:nvGraphicFramePr>
        <p:xfrm>
          <a:off x="602428" y="1606550"/>
          <a:ext cx="11026588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38200" y="1075963"/>
            <a:ext cx="10790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/>
              <a:t>Pourcentage de femmes de 15-49 ans qui sont alphabétisées</a:t>
            </a:r>
          </a:p>
        </p:txBody>
      </p:sp>
    </p:spTree>
    <p:extLst>
      <p:ext uri="{BB962C8B-B14F-4D97-AF65-F5344CB8AC3E}">
        <p14:creationId xmlns:p14="http://schemas.microsoft.com/office/powerpoint/2010/main" val="2297699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357" y="192723"/>
            <a:ext cx="8754104" cy="930275"/>
          </a:xfrm>
        </p:spPr>
        <p:txBody>
          <a:bodyPr>
            <a:noAutofit/>
          </a:bodyPr>
          <a:lstStyle/>
          <a:p>
            <a:pPr algn="l"/>
            <a:r>
              <a:rPr lang="fr-FR" sz="4400" kern="1200">
                <a:solidFill>
                  <a:schemeClr val="tx1"/>
                </a:solidFill>
                <a:effectLst/>
                <a:latin typeface="+mn-lt"/>
                <a:ea typeface="+mj-ea"/>
                <a:cs typeface="+mj-cs"/>
              </a:rPr>
              <a:t>Exposition aux médias 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7" y="1181099"/>
            <a:ext cx="9756515" cy="7239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1800" i="1"/>
              <a:t>Pourcentage de femmes de 15-49 ans qui sont exposé(e)s à certains médias </a:t>
            </a:r>
            <a:br>
              <a:rPr lang="fr-FR" sz="1800" i="1"/>
            </a:br>
            <a:r>
              <a:rPr lang="fr-FR" sz="1800" i="1"/>
              <a:t>au moins une fois par semaine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9854069"/>
              </p:ext>
            </p:extLst>
          </p:nvPr>
        </p:nvGraphicFramePr>
        <p:xfrm>
          <a:off x="1516761" y="1904999"/>
          <a:ext cx="9158478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617" y="250824"/>
            <a:ext cx="9177429" cy="930275"/>
          </a:xfrm>
        </p:spPr>
        <p:txBody>
          <a:bodyPr>
            <a:noAutofit/>
          </a:bodyPr>
          <a:lstStyle/>
          <a:p>
            <a:pPr algn="l"/>
            <a:r>
              <a:rPr lang="fr-FR"/>
              <a:t>Utilisation de l’internet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617" y="1181099"/>
            <a:ext cx="9177429" cy="4191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1800" i="1"/>
              <a:t>Pourcentage de femmes de 15-49 ans qui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7023875"/>
              </p:ext>
            </p:extLst>
          </p:nvPr>
        </p:nvGraphicFramePr>
        <p:xfrm>
          <a:off x="2152650" y="1905000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521463-7A32-7D59-DE8C-2A8AE5457072}"/>
              </a:ext>
            </a:extLst>
          </p:cNvPr>
          <p:cNvSpPr txBox="1">
            <a:spLocks/>
          </p:cNvSpPr>
          <p:nvPr/>
        </p:nvSpPr>
        <p:spPr>
          <a:xfrm>
            <a:off x="10115895" y="1085851"/>
            <a:ext cx="174694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500" b="1" i="0">
                <a:solidFill>
                  <a:srgbClr val="00A1DF"/>
                </a:solidFill>
              </a:rPr>
              <a:t>Indicateur 17.8.1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A6CA7653-DC42-5B9E-CBBF-731889025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200" y="365126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427" y="0"/>
            <a:ext cx="11005073" cy="1325563"/>
          </a:xfrm>
        </p:spPr>
        <p:txBody>
          <a:bodyPr>
            <a:normAutofit/>
          </a:bodyPr>
          <a:lstStyle/>
          <a:p>
            <a:pPr algn="l"/>
            <a:r>
              <a:rPr lang="fr-FR" noProof="0"/>
              <a:t>Résultats</a:t>
            </a:r>
            <a:r>
              <a:rPr lang="fr-FR" baseline="0" noProof="0"/>
              <a:t> clés</a:t>
            </a:r>
            <a:endParaRPr lang="fr-FR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2427" y="1570616"/>
            <a:ext cx="11005073" cy="528738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noProof="0">
                <a:solidFill>
                  <a:schemeClr val="accent5"/>
                </a:solidFill>
              </a:rPr>
              <a:t>76 % </a:t>
            </a:r>
            <a:r>
              <a:rPr lang="fr-FR" sz="3200" noProof="0"/>
              <a:t>de la population des ménages a au moins </a:t>
            </a:r>
            <a:r>
              <a:rPr lang="fr-FR" sz="3200" b="1" noProof="0">
                <a:solidFill>
                  <a:schemeClr val="accent5"/>
                </a:solidFill>
              </a:rPr>
              <a:t>un service élémentaire d’eau de boisson</a:t>
            </a:r>
            <a:r>
              <a:rPr lang="fr-FR" sz="3200" noProof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noProof="0">
                <a:solidFill>
                  <a:schemeClr val="accent5"/>
                </a:solidFill>
              </a:rPr>
              <a:t>45 % </a:t>
            </a:r>
            <a:r>
              <a:rPr lang="fr-FR" sz="3200" noProof="0"/>
              <a:t>de la population des ménages a au moins </a:t>
            </a:r>
            <a:r>
              <a:rPr lang="fr-FR" sz="3200" b="1" noProof="0">
                <a:solidFill>
                  <a:schemeClr val="accent5"/>
                </a:solidFill>
              </a:rPr>
              <a:t>un service élémentaire d’assainissement</a:t>
            </a:r>
            <a:r>
              <a:rPr lang="fr-FR" sz="3200" noProof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noProof="0">
                <a:solidFill>
                  <a:schemeClr val="accent5"/>
                </a:solidFill>
              </a:rPr>
              <a:t>62 % </a:t>
            </a:r>
            <a:r>
              <a:rPr lang="fr-FR" sz="3200" noProof="0"/>
              <a:t>de </a:t>
            </a:r>
            <a:r>
              <a:rPr lang="fr-FR" sz="3200"/>
              <a:t>la population a de</a:t>
            </a:r>
            <a:r>
              <a:rPr lang="fr-FR" sz="3200" noProof="0"/>
              <a:t> </a:t>
            </a:r>
            <a:r>
              <a:rPr lang="fr-FR" sz="3200" b="1" noProof="0">
                <a:solidFill>
                  <a:schemeClr val="accent5"/>
                </a:solidFill>
              </a:rPr>
              <a:t>l’électricité.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noProof="0">
                <a:solidFill>
                  <a:schemeClr val="accent5"/>
                </a:solidFill>
              </a:rPr>
              <a:t>20 % </a:t>
            </a:r>
            <a:r>
              <a:rPr lang="fr-FR" sz="3200" noProof="0"/>
              <a:t>des femmes de 15-49 ans n’ont </a:t>
            </a:r>
            <a:r>
              <a:rPr lang="fr-FR" sz="3200" b="1">
                <a:solidFill>
                  <a:schemeClr val="accent5"/>
                </a:solidFill>
              </a:rPr>
              <a:t>aucun niveau d’instruction</a:t>
            </a:r>
            <a:r>
              <a:rPr lang="fr-FR" sz="3200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049375B-02D0-DD14-163C-688809744C4B}"/>
              </a:ext>
            </a:extLst>
          </p:cNvPr>
          <p:cNvSpPr txBox="1"/>
          <p:nvPr/>
        </p:nvSpPr>
        <p:spPr>
          <a:xfrm>
            <a:off x="7162209" y="4847129"/>
            <a:ext cx="3536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Trouver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ces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données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au </a:t>
            </a:r>
            <a:r>
              <a:rPr lang="en-US" sz="2400" b="1" err="1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Chapitre</a:t>
            </a:r>
            <a:r>
              <a:rPr lang="en-US" sz="2400" b="1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2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dans le rapport final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50F9D71-CF76-7B9D-8614-9407C14F2B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544" y="1185483"/>
            <a:ext cx="9985194" cy="5032375"/>
          </a:xfrm>
        </p:spPr>
        <p:txBody>
          <a:bodyPr/>
          <a:lstStyle/>
          <a:p>
            <a:pPr marL="0" indent="0">
              <a:buNone/>
            </a:pPr>
            <a:r>
              <a:rPr lang="fr-FR" b="1" noProof="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Caractéristiques des ménages</a:t>
            </a:r>
          </a:p>
          <a:p>
            <a:r>
              <a:rPr lang="fr-FR" b="1" noProof="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Eau et assainissement</a:t>
            </a:r>
          </a:p>
          <a:p>
            <a:r>
              <a:rPr lang="fr-FR" b="1" noProof="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Électricité</a:t>
            </a:r>
          </a:p>
          <a:p>
            <a:r>
              <a:rPr lang="fr-FR" b="1" noProof="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Biens possédés</a:t>
            </a:r>
          </a:p>
          <a:p>
            <a:r>
              <a:rPr lang="fr-FR" b="1" noProof="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Bien-être économique</a:t>
            </a:r>
          </a:p>
          <a:p>
            <a:pPr marL="0" indent="0">
              <a:buNone/>
            </a:pPr>
            <a:r>
              <a:rPr lang="fr-FR" noProof="0" dirty="0">
                <a:latin typeface="Source Sans Pro" panose="020B0503030403020204" pitchFamily="34" charset="0"/>
                <a:ea typeface="Source Sans Pro" panose="020B0503030403020204" pitchFamily="34" charset="0"/>
              </a:rPr>
              <a:t>Caractéristiques des enquêtées</a:t>
            </a:r>
          </a:p>
          <a:p>
            <a:r>
              <a:rPr lang="fr-FR" noProof="0" dirty="0">
                <a:latin typeface="Source Sans Pro" panose="020B0503030403020204" pitchFamily="34" charset="0"/>
                <a:ea typeface="Source Sans Pro" panose="020B0503030403020204" pitchFamily="34" charset="0"/>
              </a:rPr>
              <a:t>Niveau d’instruction</a:t>
            </a:r>
          </a:p>
          <a:p>
            <a:r>
              <a:rPr lang="fr-FR" noProof="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Alphabétisme</a:t>
            </a:r>
          </a:p>
        </p:txBody>
      </p:sp>
      <p:pic>
        <p:nvPicPr>
          <p:cNvPr id="2" name="Picture 1" descr="A close up of a bug&#10;&#10;Description automatically generated">
            <a:extLst>
              <a:ext uri="{FF2B5EF4-FFF2-40B4-BE49-F238E27FC236}">
                <a16:creationId xmlns:a16="http://schemas.microsoft.com/office/drawing/2014/main" id="{56436380-79D3-E669-7F52-1D613AEC7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408" y="1220833"/>
            <a:ext cx="2443821" cy="3455896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Icon&#10;&#10;Description automatically generated with low confidence">
            <a:extLst>
              <a:ext uri="{FF2B5EF4-FFF2-40B4-BE49-F238E27FC236}">
                <a16:creationId xmlns:a16="http://schemas.microsoft.com/office/drawing/2014/main" id="{7D75E2F7-7C43-2231-9373-49D41096F2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847" y="2117741"/>
            <a:ext cx="842600" cy="84260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85140BF-443C-46F9-A46F-481153279684}"/>
              </a:ext>
            </a:extLst>
          </p:cNvPr>
          <p:cNvSpPr txBox="1">
            <a:spLocks/>
          </p:cNvSpPr>
          <p:nvPr/>
        </p:nvSpPr>
        <p:spPr>
          <a:xfrm>
            <a:off x="377380" y="1078155"/>
            <a:ext cx="4387517" cy="1260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>
                <a:solidFill>
                  <a:schemeClr val="accent5"/>
                </a:solidFill>
              </a:rPr>
              <a:t>46 % </a:t>
            </a:r>
            <a:r>
              <a:rPr lang="fr-FR" i="0" noProof="0">
                <a:solidFill>
                  <a:schemeClr val="tx1"/>
                </a:solidFill>
              </a:rPr>
              <a:t>de la population du Cameroun sont des enfants de moins de</a:t>
            </a:r>
            <a:r>
              <a:rPr lang="en-US"/>
              <a:t> </a:t>
            </a:r>
            <a:r>
              <a:rPr lang="en-US" b="1">
                <a:solidFill>
                  <a:schemeClr val="accent5"/>
                </a:solidFill>
              </a:rPr>
              <a:t>15 ans</a:t>
            </a:r>
            <a:r>
              <a:rPr lang="en-US"/>
              <a:t>.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779BA89-C077-071E-0A36-773FBCC6F76D}"/>
              </a:ext>
            </a:extLst>
          </p:cNvPr>
          <p:cNvSpPr txBox="1">
            <a:spLocks/>
          </p:cNvSpPr>
          <p:nvPr/>
        </p:nvSpPr>
        <p:spPr>
          <a:xfrm>
            <a:off x="1523998" y="4355439"/>
            <a:ext cx="9144000" cy="561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i="0">
                <a:solidFill>
                  <a:schemeClr val="tx1"/>
                </a:solidFill>
              </a:rPr>
              <a:t>La taille moyenne du ménage est de</a:t>
            </a:r>
            <a:r>
              <a:rPr lang="en-US" sz="2800" i="0">
                <a:solidFill>
                  <a:schemeClr val="tx1"/>
                </a:solidFill>
              </a:rPr>
              <a:t> </a:t>
            </a:r>
            <a:r>
              <a:rPr lang="en-US" sz="2800" b="1" i="0">
                <a:solidFill>
                  <a:schemeClr val="accent5"/>
                </a:solidFill>
              </a:rPr>
              <a:t>4,9 </a:t>
            </a:r>
            <a:r>
              <a:rPr lang="en-US" sz="2800" b="1" i="0" err="1">
                <a:solidFill>
                  <a:schemeClr val="accent5"/>
                </a:solidFill>
              </a:rPr>
              <a:t>membres</a:t>
            </a:r>
            <a:r>
              <a:rPr lang="en-US" sz="2800" i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1EAD7EB-F65D-322B-A258-4EFC3EF91F83}"/>
              </a:ext>
            </a:extLst>
          </p:cNvPr>
          <p:cNvSpPr txBox="1">
            <a:spLocks/>
          </p:cNvSpPr>
          <p:nvPr/>
        </p:nvSpPr>
        <p:spPr>
          <a:xfrm>
            <a:off x="6155764" y="1044257"/>
            <a:ext cx="4387518" cy="1000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1" i="0">
                <a:solidFill>
                  <a:schemeClr val="accent5"/>
                </a:solidFill>
              </a:rPr>
              <a:t>26 %</a:t>
            </a:r>
            <a:r>
              <a:rPr lang="fr-FR" sz="2800" i="0">
                <a:solidFill>
                  <a:schemeClr val="tx1"/>
                </a:solidFill>
              </a:rPr>
              <a:t> des ménages </a:t>
            </a:r>
            <a:r>
              <a:rPr lang="fr-FR" sz="2800" b="1" i="0">
                <a:solidFill>
                  <a:schemeClr val="accent5"/>
                </a:solidFill>
              </a:rPr>
              <a:t>sont</a:t>
            </a:r>
            <a:r>
              <a:rPr lang="fr-FR" sz="2800" i="0">
                <a:solidFill>
                  <a:schemeClr val="tx1"/>
                </a:solidFill>
              </a:rPr>
              <a:t> </a:t>
            </a:r>
            <a:r>
              <a:rPr lang="fr-FR" sz="2800" b="1" i="0">
                <a:solidFill>
                  <a:schemeClr val="accent5"/>
                </a:solidFill>
              </a:rPr>
              <a:t>dirigés par une femme</a:t>
            </a:r>
            <a:r>
              <a:rPr lang="fr-FR" sz="2800" i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0C3A6F-BF9A-4FC1-816F-F77387B353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3090" y="2128983"/>
            <a:ext cx="842600" cy="842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119FCD-CAC1-468E-DB78-99DE27FFA0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8598" y="2128983"/>
            <a:ext cx="842600" cy="842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B9DD9E-F6BD-4574-862F-72B48108C6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530" t="2667" r="47530" b="-2667"/>
          <a:stretch/>
        </p:blipFill>
        <p:spPr>
          <a:xfrm>
            <a:off x="7380240" y="2136246"/>
            <a:ext cx="842600" cy="842600"/>
          </a:xfrm>
          <a:prstGeom prst="rect">
            <a:avLst/>
          </a:prstGeom>
        </p:spPr>
      </p:pic>
      <p:pic>
        <p:nvPicPr>
          <p:cNvPr id="10" name="Picture 9" descr="Icon&#10;&#10;Description automatically generated with low confidence">
            <a:extLst>
              <a:ext uri="{FF2B5EF4-FFF2-40B4-BE49-F238E27FC236}">
                <a16:creationId xmlns:a16="http://schemas.microsoft.com/office/drawing/2014/main" id="{F83B55C6-10F4-3B57-EFDA-EFC079CAC3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614" y="2128983"/>
            <a:ext cx="842600" cy="842600"/>
          </a:xfrm>
          <a:prstGeom prst="rect">
            <a:avLst/>
          </a:prstGeom>
        </p:spPr>
      </p:pic>
      <p:pic>
        <p:nvPicPr>
          <p:cNvPr id="11" name="Picture 10" descr="Icon&#10;&#10;Description automatically generated with low confidence">
            <a:extLst>
              <a:ext uri="{FF2B5EF4-FFF2-40B4-BE49-F238E27FC236}">
                <a16:creationId xmlns:a16="http://schemas.microsoft.com/office/drawing/2014/main" id="{A5F1EFE4-EB9C-DE96-ED2C-FB62B6626A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120" y="2136246"/>
            <a:ext cx="842600" cy="842600"/>
          </a:xfrm>
          <a:prstGeom prst="rect">
            <a:avLst/>
          </a:prstGeom>
        </p:spPr>
      </p:pic>
      <p:pic>
        <p:nvPicPr>
          <p:cNvPr id="12" name="Picture 11" descr="Icon&#10;&#10;Description automatically generated with low confidence">
            <a:extLst>
              <a:ext uri="{FF2B5EF4-FFF2-40B4-BE49-F238E27FC236}">
                <a16:creationId xmlns:a16="http://schemas.microsoft.com/office/drawing/2014/main" id="{28A557B2-4010-B1FF-EBD5-9550FB96EC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2982825"/>
            <a:ext cx="842600" cy="842600"/>
          </a:xfrm>
          <a:prstGeom prst="rect">
            <a:avLst/>
          </a:prstGeom>
        </p:spPr>
      </p:pic>
      <p:pic>
        <p:nvPicPr>
          <p:cNvPr id="13" name="Picture 12" descr="Icon&#10;&#10;Description automatically generated with low confidence">
            <a:extLst>
              <a:ext uri="{FF2B5EF4-FFF2-40B4-BE49-F238E27FC236}">
                <a16:creationId xmlns:a16="http://schemas.microsoft.com/office/drawing/2014/main" id="{116A329F-A9EA-73D9-E9FE-CCDA5227C7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06" y="2982825"/>
            <a:ext cx="842600" cy="842600"/>
          </a:xfrm>
          <a:prstGeom prst="rect">
            <a:avLst/>
          </a:prstGeom>
        </p:spPr>
      </p:pic>
      <p:pic>
        <p:nvPicPr>
          <p:cNvPr id="14" name="Picture 13" descr="Icon&#10;&#10;Description automatically generated with low confidence">
            <a:extLst>
              <a:ext uri="{FF2B5EF4-FFF2-40B4-BE49-F238E27FC236}">
                <a16:creationId xmlns:a16="http://schemas.microsoft.com/office/drawing/2014/main" id="{2F5106F5-9692-67D7-E575-171A28BE3D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14" y="2990088"/>
            <a:ext cx="842600" cy="842600"/>
          </a:xfrm>
          <a:prstGeom prst="rect">
            <a:avLst/>
          </a:prstGeom>
        </p:spPr>
      </p:pic>
      <p:pic>
        <p:nvPicPr>
          <p:cNvPr id="15" name="Picture 14" descr="Icon&#10;&#10;Description automatically generated with low confidence">
            <a:extLst>
              <a:ext uri="{FF2B5EF4-FFF2-40B4-BE49-F238E27FC236}">
                <a16:creationId xmlns:a16="http://schemas.microsoft.com/office/drawing/2014/main" id="{D788728D-BAAE-8744-F162-4ACBC33EC8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22" y="2982825"/>
            <a:ext cx="842600" cy="842600"/>
          </a:xfrm>
          <a:prstGeom prst="rect">
            <a:avLst/>
          </a:prstGeom>
        </p:spPr>
      </p:pic>
      <p:pic>
        <p:nvPicPr>
          <p:cNvPr id="16" name="Picture 15" descr="Icon&#10;&#10;Description automatically generated with low confidence">
            <a:extLst>
              <a:ext uri="{FF2B5EF4-FFF2-40B4-BE49-F238E27FC236}">
                <a16:creationId xmlns:a16="http://schemas.microsoft.com/office/drawing/2014/main" id="{74E6B000-FEA2-5327-6509-1FCCADFA7A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28" y="2990088"/>
            <a:ext cx="842600" cy="8426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5A3AE15-CD91-3947-AA69-B4FE0DC29BC1}"/>
              </a:ext>
            </a:extLst>
          </p:cNvPr>
          <p:cNvGrpSpPr/>
          <p:nvPr/>
        </p:nvGrpSpPr>
        <p:grpSpPr>
          <a:xfrm>
            <a:off x="2999407" y="4879108"/>
            <a:ext cx="4781791" cy="1554558"/>
            <a:chOff x="1093939" y="4741584"/>
            <a:chExt cx="4786999" cy="1554558"/>
          </a:xfrm>
        </p:grpSpPr>
        <p:pic>
          <p:nvPicPr>
            <p:cNvPr id="18" name="Picture 17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550E4507-0522-62A9-6728-3295DBC8FF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1093939" y="4741584"/>
              <a:ext cx="835489" cy="1554557"/>
            </a:xfrm>
            <a:prstGeom prst="rect">
              <a:avLst/>
            </a:prstGeom>
          </p:spPr>
        </p:pic>
        <p:pic>
          <p:nvPicPr>
            <p:cNvPr id="19" name="Picture 18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2BA30284-E7D8-EC2A-30A4-39E3CCD5A8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2411109" y="4741584"/>
              <a:ext cx="835489" cy="1554558"/>
            </a:xfrm>
            <a:prstGeom prst="rect">
              <a:avLst/>
            </a:prstGeom>
          </p:spPr>
        </p:pic>
        <p:pic>
          <p:nvPicPr>
            <p:cNvPr id="20" name="Picture 19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274EC2FB-6C6D-DBFB-9ECE-20AACDD7D3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3728279" y="4741584"/>
              <a:ext cx="835489" cy="1554558"/>
            </a:xfrm>
            <a:prstGeom prst="rect">
              <a:avLst/>
            </a:prstGeom>
          </p:spPr>
        </p:pic>
        <p:pic>
          <p:nvPicPr>
            <p:cNvPr id="21" name="Picture 20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F6B340AC-1934-E560-951F-EF58DE65EF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65" t="17009" r="32258" b="16423"/>
            <a:stretch/>
          </p:blipFill>
          <p:spPr>
            <a:xfrm>
              <a:off x="5045449" y="4741584"/>
              <a:ext cx="835489" cy="1554558"/>
            </a:xfrm>
            <a:prstGeom prst="rect">
              <a:avLst/>
            </a:prstGeom>
          </p:spPr>
        </p:pic>
      </p:grp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9ACAD9C1-DBD5-0125-BB79-66BDD34422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8476885"/>
              </p:ext>
            </p:extLst>
          </p:nvPr>
        </p:nvGraphicFramePr>
        <p:xfrm>
          <a:off x="1211757" y="2136246"/>
          <a:ext cx="2766187" cy="2134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Title 1">
            <a:extLst>
              <a:ext uri="{FF2B5EF4-FFF2-40B4-BE49-F238E27FC236}">
                <a16:creationId xmlns:a16="http://schemas.microsoft.com/office/drawing/2014/main" id="{5DA61ACD-F624-77B6-54CE-C5B15D23FC87}"/>
              </a:ext>
            </a:extLst>
          </p:cNvPr>
          <p:cNvSpPr txBox="1">
            <a:spLocks/>
          </p:cNvSpPr>
          <p:nvPr/>
        </p:nvSpPr>
        <p:spPr>
          <a:xfrm>
            <a:off x="567088" y="50074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sz="4400"/>
              <a:t>Population des ménages</a:t>
            </a:r>
          </a:p>
        </p:txBody>
      </p:sp>
      <p:pic>
        <p:nvPicPr>
          <p:cNvPr id="24" name="Picture 23" descr="Shape&#10;&#10;Description automatically generated with low confidence">
            <a:extLst>
              <a:ext uri="{FF2B5EF4-FFF2-40B4-BE49-F238E27FC236}">
                <a16:creationId xmlns:a16="http://schemas.microsoft.com/office/drawing/2014/main" id="{C44BB900-3FF7-6CE7-06B3-312A449976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65" t="17009" r="40397" b="16423"/>
          <a:stretch/>
        </p:blipFill>
        <p:spPr>
          <a:xfrm>
            <a:off x="8158333" y="4879108"/>
            <a:ext cx="645425" cy="155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03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101D358-B10F-16E5-B75D-9B656EAA96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0288909"/>
              </p:ext>
            </p:extLst>
          </p:nvPr>
        </p:nvGraphicFramePr>
        <p:xfrm>
          <a:off x="1426463" y="1749466"/>
          <a:ext cx="8927211" cy="5282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C5D82E7-597B-21F9-F051-34F2FF198241}"/>
              </a:ext>
            </a:extLst>
          </p:cNvPr>
          <p:cNvSpPr txBox="1">
            <a:spLocks/>
          </p:cNvSpPr>
          <p:nvPr/>
        </p:nvSpPr>
        <p:spPr>
          <a:xfrm>
            <a:off x="10750608" y="777746"/>
            <a:ext cx="138633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500" b="1" i="0">
                <a:solidFill>
                  <a:srgbClr val="009DDA"/>
                </a:solidFill>
              </a:rPr>
              <a:t>Indicateurs 1.4.1, 6.1.1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92F1358-7A97-8150-346B-73EBFBF3B1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596" y="103114"/>
            <a:ext cx="1386332" cy="67463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2C23E79-2C6F-7A36-A8D2-20C0CE4B0A03}"/>
              </a:ext>
            </a:extLst>
          </p:cNvPr>
          <p:cNvSpPr txBox="1">
            <a:spLocks/>
          </p:cNvSpPr>
          <p:nvPr/>
        </p:nvSpPr>
        <p:spPr>
          <a:xfrm>
            <a:off x="375635" y="208086"/>
            <a:ext cx="9978039" cy="11805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sz="3600"/>
              <a:t>Échelle des services d’eau de boisson selon le milieu de résidence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E773358-57D5-1B73-E80A-B2916160636A}"/>
              </a:ext>
            </a:extLst>
          </p:cNvPr>
          <p:cNvSpPr txBox="1">
            <a:spLocks/>
          </p:cNvSpPr>
          <p:nvPr/>
        </p:nvSpPr>
        <p:spPr>
          <a:xfrm>
            <a:off x="439644" y="1365291"/>
            <a:ext cx="10085100" cy="3841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Répartition (en %) de la population de ménages par échelle de service d'eau de boisson 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32AEA6-2B08-5216-7CC9-8F1F9DB6B3BB}"/>
              </a:ext>
            </a:extLst>
          </p:cNvPr>
          <p:cNvSpPr txBox="1"/>
          <p:nvPr/>
        </p:nvSpPr>
        <p:spPr>
          <a:xfrm>
            <a:off x="8458576" y="6339992"/>
            <a:ext cx="353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/>
              <a:t>Total ≠ 100% à cause d’arrondissement</a:t>
            </a:r>
          </a:p>
        </p:txBody>
      </p:sp>
    </p:spTree>
    <p:extLst>
      <p:ext uri="{BB962C8B-B14F-4D97-AF65-F5344CB8AC3E}">
        <p14:creationId xmlns:p14="http://schemas.microsoft.com/office/powerpoint/2010/main" val="1406612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4B7B-36AF-A7A5-D5E5-A9172DCE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288" y="1"/>
            <a:ext cx="8878062" cy="1325563"/>
          </a:xfrm>
        </p:spPr>
        <p:txBody>
          <a:bodyPr>
            <a:normAutofit/>
          </a:bodyPr>
          <a:lstStyle/>
          <a:p>
            <a:r>
              <a:rPr lang="fr-FR" sz="3600"/>
              <a:t>Échelle des services d’assainissement selon le milieu de résidence</a:t>
            </a:r>
            <a:endParaRPr lang="fr-FR" sz="3600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28AC5-2484-C681-1E51-654A978D4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1288" y="1233834"/>
            <a:ext cx="8515350" cy="384175"/>
          </a:xfrm>
        </p:spPr>
        <p:txBody>
          <a:bodyPr>
            <a:normAutofit/>
          </a:bodyPr>
          <a:lstStyle/>
          <a:p>
            <a:r>
              <a:rPr lang="fr-FR"/>
              <a:t>Répartition (en %) de la population de ménages par type de service d’assainissement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101D358-B10F-16E5-B75D-9B656EAA96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7182880"/>
              </p:ext>
            </p:extLst>
          </p:nvPr>
        </p:nvGraphicFramePr>
        <p:xfrm>
          <a:off x="850392" y="1709058"/>
          <a:ext cx="10277855" cy="4991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CDE98A6-15CB-CF6A-4FF8-2C3AB8564C19}"/>
              </a:ext>
            </a:extLst>
          </p:cNvPr>
          <p:cNvSpPr txBox="1">
            <a:spLocks/>
          </p:cNvSpPr>
          <p:nvPr/>
        </p:nvSpPr>
        <p:spPr>
          <a:xfrm>
            <a:off x="10555732" y="790884"/>
            <a:ext cx="148298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500" b="1" i="0">
                <a:solidFill>
                  <a:srgbClr val="009DDA"/>
                </a:solidFill>
              </a:rPr>
              <a:t>Indicateurs 1.4.1, 6.2.1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B8BF732D-739E-7EDC-D89C-C72DBB2BAD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732" y="67537"/>
            <a:ext cx="1386332" cy="6746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3C934FE-6068-39F5-FE86-6E3F7AFD3E7E}"/>
              </a:ext>
            </a:extLst>
          </p:cNvPr>
          <p:cNvSpPr txBox="1"/>
          <p:nvPr/>
        </p:nvSpPr>
        <p:spPr>
          <a:xfrm>
            <a:off x="8458576" y="6339992"/>
            <a:ext cx="353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/>
              <a:t>Total ≠ 100% à cause d’arrondissement</a:t>
            </a:r>
          </a:p>
        </p:txBody>
      </p:sp>
    </p:spTree>
    <p:extLst>
      <p:ext uri="{BB962C8B-B14F-4D97-AF65-F5344CB8AC3E}">
        <p14:creationId xmlns:p14="http://schemas.microsoft.com/office/powerpoint/2010/main" val="3958030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fr-FR" kern="120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Électricité selon le milieu de résidence</a:t>
            </a:r>
            <a:endParaRPr lang="fr-FR" noProof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2257868"/>
              </p:ext>
            </p:extLst>
          </p:nvPr>
        </p:nvGraphicFramePr>
        <p:xfrm>
          <a:off x="1838632" y="2251588"/>
          <a:ext cx="7742398" cy="4081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36E85-025B-120E-31FA-09E90ED92EC5}"/>
              </a:ext>
            </a:extLst>
          </p:cNvPr>
          <p:cNvSpPr txBox="1">
            <a:spLocks/>
          </p:cNvSpPr>
          <p:nvPr/>
        </p:nvSpPr>
        <p:spPr>
          <a:xfrm>
            <a:off x="1616347" y="1293027"/>
            <a:ext cx="5092986" cy="2706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85216">
              <a:spcBef>
                <a:spcPts val="640"/>
              </a:spcBef>
              <a:buNone/>
            </a:pPr>
            <a:r>
              <a:rPr lang="fr-FR"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Pourcentage de la population de ménages :</a:t>
            </a:r>
            <a:endParaRPr lang="fr-FR" sz="1800" i="1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5FEBFCB-C3CF-3FBF-ADA5-590C456557AD}"/>
              </a:ext>
            </a:extLst>
          </p:cNvPr>
          <p:cNvSpPr txBox="1">
            <a:spLocks/>
          </p:cNvSpPr>
          <p:nvPr/>
        </p:nvSpPr>
        <p:spPr>
          <a:xfrm>
            <a:off x="11009911" y="611746"/>
            <a:ext cx="1020082" cy="27064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85216">
              <a:spcBef>
                <a:spcPts val="640"/>
              </a:spcBef>
            </a:pPr>
            <a:r>
              <a:rPr lang="fr-FR" sz="1700" b="1" i="0" kern="1200">
                <a:solidFill>
                  <a:srgbClr val="009DDA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Indicateur 7.1.1</a:t>
            </a:r>
            <a:endParaRPr lang="fr-FR" sz="1700" b="1" i="0">
              <a:solidFill>
                <a:srgbClr val="009DDA"/>
              </a:solidFill>
            </a:endParaRP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54A08B16-6FCC-B9C3-6B67-F4970723C9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770" y="142113"/>
            <a:ext cx="895250" cy="43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84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8828578"/>
              </p:ext>
            </p:extLst>
          </p:nvPr>
        </p:nvGraphicFramePr>
        <p:xfrm>
          <a:off x="838201" y="1905001"/>
          <a:ext cx="10616184" cy="4952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B2EC13EC-D37D-5284-D782-D56F8A29D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/>
              <a:t>Biens de TIC possédés par les ménages selon le milieu de résidence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EDDCC3C-9E57-392D-E107-06C3CFC1B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8784" y="1374332"/>
            <a:ext cx="10515600" cy="368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1800" i="1"/>
              <a:t>Pourcentage de ménages avec un / une :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09679"/>
            <a:ext cx="11365992" cy="930275"/>
          </a:xfrm>
        </p:spPr>
        <p:txBody>
          <a:bodyPr>
            <a:noAutofit/>
          </a:bodyPr>
          <a:lstStyle/>
          <a:p>
            <a:pPr algn="l"/>
            <a:r>
              <a:rPr lang="fr-FR" sz="4400" kern="1200">
                <a:solidFill>
                  <a:schemeClr val="tx1"/>
                </a:solidFill>
                <a:effectLst/>
                <a:latin typeface="+mn-lt"/>
                <a:ea typeface="+mj-ea"/>
                <a:cs typeface="+mj-cs"/>
              </a:rPr>
              <a:t>Biens de moyens de transport possédés par les ménages selon le milieu de résidence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746" y="1403604"/>
            <a:ext cx="7886700" cy="419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1800" i="1"/>
              <a:t>Pourcentage de ménages avec un / une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5085742"/>
              </p:ext>
            </p:extLst>
          </p:nvPr>
        </p:nvGraphicFramePr>
        <p:xfrm>
          <a:off x="634746" y="1905000"/>
          <a:ext cx="11005566" cy="4870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01893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2F83-9C5C-9EE5-6583-B1FE95837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408" y="393192"/>
            <a:ext cx="7886700" cy="700087"/>
          </a:xfrm>
        </p:spPr>
        <p:txBody>
          <a:bodyPr>
            <a:noAutofit/>
          </a:bodyPr>
          <a:lstStyle/>
          <a:p>
            <a:pPr algn="l"/>
            <a:r>
              <a:rPr lang="fr-FR" sz="4400" kern="1200">
                <a:solidFill>
                  <a:schemeClr val="tx1"/>
                </a:solidFill>
                <a:effectLst/>
                <a:latin typeface="+mn-lt"/>
                <a:ea typeface="+mj-ea"/>
                <a:cs typeface="+mj-cs"/>
              </a:rPr>
              <a:t>Bien-être économique</a:t>
            </a:r>
            <a:endParaRPr lang="fr-FR" sz="2800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0752A-9B01-8FBB-7885-654F5F674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8408" y="1381126"/>
            <a:ext cx="10433304" cy="5211698"/>
          </a:xfrm>
        </p:spPr>
        <p:txBody>
          <a:bodyPr>
            <a:normAutofit/>
          </a:bodyPr>
          <a:lstStyle/>
          <a:p>
            <a:pPr marL="342900" indent="-342900" rtl="0" eaLnBrk="1" latinLnBrk="0" hangingPunct="1">
              <a:buFont typeface="Arial" panose="020B0604020202020204" pitchFamily="34" charset="0"/>
              <a:buChar char="•"/>
            </a:pPr>
            <a:r>
              <a:rPr lang="fr-FR" sz="2800" i="0" kern="1200">
                <a:solidFill>
                  <a:schemeClr val="tx1"/>
                </a:solidFill>
                <a:effectLst/>
              </a:rPr>
              <a:t>Le niveau de bien-être économique est déterminé par un indice des ménages basé sur un ensemble de caractéristiques du logement, y compris l’accès à l’électricité et la possession des biens durables.</a:t>
            </a:r>
            <a:endParaRPr lang="en-US" sz="2800">
              <a:solidFill>
                <a:schemeClr val="tx1"/>
              </a:solidFill>
              <a:effectLst/>
            </a:endParaRPr>
          </a:p>
          <a:p>
            <a:pPr marL="342900" indent="-342900" rtl="0" eaLnBrk="1" latinLnBrk="0" hangingPunct="1">
              <a:buFont typeface="Arial" panose="020B0604020202020204" pitchFamily="34" charset="0"/>
              <a:buChar char="•"/>
            </a:pPr>
            <a:r>
              <a:rPr lang="fr-FR" sz="2800" i="0" kern="1200">
                <a:solidFill>
                  <a:schemeClr val="tx1"/>
                </a:solidFill>
                <a:effectLst/>
              </a:rPr>
              <a:t>On attribue un score à chaque ménage, et les ménages sont classés du plus bas au plus haut. </a:t>
            </a:r>
            <a:endParaRPr lang="en-US" sz="2800">
              <a:solidFill>
                <a:schemeClr val="tx1"/>
              </a:solidFill>
              <a:effectLst/>
            </a:endParaRPr>
          </a:p>
          <a:p>
            <a:pPr marL="342900" indent="-342900" rtl="0" eaLnBrk="1" latinLnBrk="0" hangingPunct="1">
              <a:buFont typeface="Arial" panose="020B0604020202020204" pitchFamily="34" charset="0"/>
              <a:buChar char="•"/>
            </a:pPr>
            <a:r>
              <a:rPr lang="fr-FR" sz="2800" i="0" kern="1200">
                <a:solidFill>
                  <a:schemeClr val="tx1"/>
                </a:solidFill>
                <a:effectLst/>
              </a:rPr>
              <a:t>Cette liste est séparée en cinq catégories (ou quintiles), dont chacune représente 20 % de la population. </a:t>
            </a:r>
            <a:endParaRPr lang="en-US" sz="2800">
              <a:solidFill>
                <a:schemeClr val="tx1"/>
              </a:solidFill>
              <a:effectLst/>
            </a:endParaRPr>
          </a:p>
          <a:p>
            <a:pPr marL="342900" indent="-342900" rtl="0" eaLnBrk="1" latinLnBrk="0" hangingPunct="1">
              <a:buFont typeface="Arial" panose="020B0604020202020204" pitchFamily="34" charset="0"/>
              <a:buChar char="•"/>
            </a:pPr>
            <a:r>
              <a:rPr lang="fr-FR" sz="2800" i="0" kern="1200">
                <a:solidFill>
                  <a:schemeClr val="tx1"/>
                </a:solidFill>
                <a:effectLst/>
              </a:rPr>
              <a:t>Les ménages dans le quintile le plus élevé ne sont pas nécessairement « riche », mails ils ont un niveau socio-économique plus élevé que 80 % de la population.</a:t>
            </a:r>
            <a:endParaRPr lang="en-US" sz="280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73125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meroon MIS 2022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C77514"/>
      </a:accent1>
      <a:accent2>
        <a:srgbClr val="5AB7E0"/>
      </a:accent2>
      <a:accent3>
        <a:srgbClr val="FBD018"/>
      </a:accent3>
      <a:accent4>
        <a:srgbClr val="CF2028"/>
      </a:accent4>
      <a:accent5>
        <a:srgbClr val="007A5E"/>
      </a:accent5>
      <a:accent6>
        <a:srgbClr val="720C7A"/>
      </a:accent6>
      <a:hlink>
        <a:srgbClr val="00B0F0"/>
      </a:hlink>
      <a:folHlink>
        <a:srgbClr val="7030A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Cameroon MIS 2022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C77514"/>
      </a:accent1>
      <a:accent2>
        <a:srgbClr val="5AB7E0"/>
      </a:accent2>
      <a:accent3>
        <a:srgbClr val="FBD018"/>
      </a:accent3>
      <a:accent4>
        <a:srgbClr val="CF2028"/>
      </a:accent4>
      <a:accent5>
        <a:srgbClr val="007A5E"/>
      </a:accent5>
      <a:accent6>
        <a:srgbClr val="720C7A"/>
      </a:accent6>
      <a:hlink>
        <a:srgbClr val="00B0F0"/>
      </a:hlink>
      <a:folHlink>
        <a:srgbClr val="7030A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VMX3MACP777Z-1177381151-31227</_dlc_DocId>
    <_dlc_DocIdUrl xmlns="d16efad5-0601-4cf0-b7c2-89968258c777">
      <Url>https://icfonline.sharepoint.com/sites/ihd-dhs/Dissemination/_layouts/15/DocIdRedir.aspx?ID=VMX3MACP777Z-1177381151-31227</Url>
      <Description>VMX3MACP777Z-1177381151-31227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2B29E4-5698-41EC-850B-6D6C85D43EC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4ABA3C11-8AD2-4E45-B20D-1639364CE6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2FFCE7A-6099-41E0-B473-232AEB497EDF}">
  <ds:schemaRefs>
    <ds:schemaRef ds:uri="83c4e5ee-5eea-4e8c-8b50-726738bccb6e"/>
    <ds:schemaRef ds:uri="d16efad5-0601-4cf0-b7c2-89968258c777"/>
    <ds:schemaRef ds:uri="fa6a9aea-fb0f-4ddd-aff8-712634b7d5f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A4933788-7263-4F6B-8D33-19B79F6727A9}">
  <ds:schemaRefs>
    <ds:schemaRef ds:uri="83c4e5ee-5eea-4e8c-8b50-726738bccb6e"/>
    <ds:schemaRef ds:uri="d16efad5-0601-4cf0-b7c2-89968258c777"/>
    <ds:schemaRef ds:uri="fa6a9aea-fb0f-4ddd-aff8-712634b7d5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1124</Words>
  <Application>Microsoft Office PowerPoint</Application>
  <PresentationFormat>Widescreen</PresentationFormat>
  <Paragraphs>141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Source Sans Pro</vt:lpstr>
      <vt:lpstr>Source Sans Pro SemiBold</vt:lpstr>
      <vt:lpstr>Office Theme</vt:lpstr>
      <vt:lpstr>2_Custom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Échelle des services d’assainissement selon le milieu de résidence</vt:lpstr>
      <vt:lpstr>Électricité selon le milieu de résidence</vt:lpstr>
      <vt:lpstr>Biens de TIC possédés par les ménages selon le milieu de résidence</vt:lpstr>
      <vt:lpstr>Biens de moyens de transport possédés par les ménages selon le milieu de résidence</vt:lpstr>
      <vt:lpstr>Bien-être économique</vt:lpstr>
      <vt:lpstr>Bien-être économique</vt:lpstr>
      <vt:lpstr>PowerPoint Presentation</vt:lpstr>
      <vt:lpstr>Niveau d’instruction des femmes enquêtées</vt:lpstr>
      <vt:lpstr>Alphabétisme</vt:lpstr>
      <vt:lpstr>Exposition aux médias </vt:lpstr>
      <vt:lpstr>Utilisation de l’internet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Household and Respondent Characteristics_UK English</dc:title>
  <dc:creator>Zweimueller, Sally</dc:creator>
  <cp:lastModifiedBy>Sabina Behague</cp:lastModifiedBy>
  <cp:revision>1</cp:revision>
  <dcterms:created xsi:type="dcterms:W3CDTF">2017-05-18T16:43:03Z</dcterms:created>
  <dcterms:modified xsi:type="dcterms:W3CDTF">2023-08-16T15:20:31Z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8f13199a-c2ee-42d7-b97f-8873d5338610</vt:lpwstr>
  </property>
  <property fmtid="{D5CDD505-2E9C-101B-9397-08002B2CF9AE}" pid="3" name="ContentTypeId">
    <vt:lpwstr>0x010100DAE09DEE16327245B7538AF0464A7905</vt:lpwstr>
  </property>
  <property fmtid="{D5CDD505-2E9C-101B-9397-08002B2CF9AE}" pid="4" name="MediaServiceImageTags">
    <vt:lpwstr/>
  </property>
</Properties>
</file>