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5.xml" ContentType="application/vnd.openxmlformats-officedocument.themeOverride+xml"/>
  <Override PartName="/ppt/notesSlides/notesSlide6.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7" r:id="rId5"/>
    <p:sldMasterId id="2147483680" r:id="rId6"/>
  </p:sldMasterIdLst>
  <p:notesMasterIdLst>
    <p:notesMasterId r:id="rId16"/>
  </p:notesMasterIdLst>
  <p:sldIdLst>
    <p:sldId id="275" r:id="rId7"/>
    <p:sldId id="372" r:id="rId8"/>
    <p:sldId id="404" r:id="rId9"/>
    <p:sldId id="405" r:id="rId10"/>
    <p:sldId id="411" r:id="rId11"/>
    <p:sldId id="408" r:id="rId12"/>
    <p:sldId id="410" r:id="rId13"/>
    <p:sldId id="412" r:id="rId14"/>
    <p:sldId id="274"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F59B57C2-0C33-5B07-6FA1-983892C8C76C}" name="Jennifer Boyle" initials="JB" userId="S::jboyle1@jh.edu::7862b27c-d6c2-475e-af14-938dabba8693" providerId="AD"/>
  <p188:author id="{12F616EE-0089-6014-EBDE-47D493E491EA}" name="Sarah Balian" initials="SB" userId="S::N112871@icf.com::b3b060d9-4d34-479b-ad68-688eaebf93c5"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Zweimueller, Sally" initials="ZS" lastIdx="1" clrIdx="0">
    <p:extLst>
      <p:ext uri="{19B8F6BF-5375-455C-9EA6-DF929625EA0E}">
        <p15:presenceInfo xmlns:p15="http://schemas.microsoft.com/office/powerpoint/2012/main" userId="S-1-5-21-2338163137-2684688362-157462135-2656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78F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867" autoAdjust="0"/>
    <p:restoredTop sz="86861" autoAdjust="0"/>
  </p:normalViewPr>
  <p:slideViewPr>
    <p:cSldViewPr snapToGrid="0">
      <p:cViewPr varScale="1">
        <p:scale>
          <a:sx n="77" d="100"/>
          <a:sy n="77" d="100"/>
        </p:scale>
        <p:origin x="80" y="328"/>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5" Type="http://schemas.openxmlformats.org/officeDocument/2006/relationships/slideMaster" Target="slideMasters/slideMaster1.xml"/><Relationship Id="rId15" Type="http://schemas.openxmlformats.org/officeDocument/2006/relationships/slide" Target="slides/slide9.xml"/><Relationship Id="rId23" Type="http://schemas.microsoft.com/office/2018/10/relationships/authors" Target="authors.xml"/><Relationship Id="rId10" Type="http://schemas.openxmlformats.org/officeDocument/2006/relationships/slide" Target="slides/slide4.xml"/><Relationship Id="rId19"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bina Behague" userId="2f9f8379-56ce-455c-81be-d1dc66b28ae7" providerId="ADAL" clId="{C4AEE510-8F24-47A4-B2F3-E869567A9F6A}"/>
    <pc:docChg chg="custSel modSld">
      <pc:chgData name="Sabina Behague" userId="2f9f8379-56ce-455c-81be-d1dc66b28ae7" providerId="ADAL" clId="{C4AEE510-8F24-47A4-B2F3-E869567A9F6A}" dt="2023-08-16T15:21:46.872" v="1"/>
      <pc:docMkLst>
        <pc:docMk/>
      </pc:docMkLst>
      <pc:sldChg chg="addSp delSp modSp mod">
        <pc:chgData name="Sabina Behague" userId="2f9f8379-56ce-455c-81be-d1dc66b28ae7" providerId="ADAL" clId="{C4AEE510-8F24-47A4-B2F3-E869567A9F6A}" dt="2023-08-16T15:21:46.872" v="1"/>
        <pc:sldMkLst>
          <pc:docMk/>
          <pc:sldMk cId="4290734901" sldId="275"/>
        </pc:sldMkLst>
        <pc:spChg chg="del">
          <ac:chgData name="Sabina Behague" userId="2f9f8379-56ce-455c-81be-d1dc66b28ae7" providerId="ADAL" clId="{C4AEE510-8F24-47A4-B2F3-E869567A9F6A}" dt="2023-08-16T15:21:45.869" v="0" actId="478"/>
          <ac:spMkLst>
            <pc:docMk/>
            <pc:sldMk cId="4290734901" sldId="275"/>
            <ac:spMk id="2" creationId="{9A2D1FCC-F43F-BD9D-FED7-4E7F4CD8BD27}"/>
          </ac:spMkLst>
        </pc:spChg>
        <pc:spChg chg="add mod">
          <ac:chgData name="Sabina Behague" userId="2f9f8379-56ce-455c-81be-d1dc66b28ae7" providerId="ADAL" clId="{C4AEE510-8F24-47A4-B2F3-E869567A9F6A}" dt="2023-08-16T15:21:46.872" v="1"/>
          <ac:spMkLst>
            <pc:docMk/>
            <pc:sldMk cId="4290734901" sldId="275"/>
            <ac:spMk id="4" creationId="{C19DEC6B-ECF4-699C-631F-5A8EE456C74A}"/>
          </ac:spMkLst>
        </pc:spChg>
      </pc:sldChg>
    </pc:docChg>
  </pc:docChgLst>
  <pc:docChgLst>
    <pc:chgData name="Behague, Sabina" userId="2f9f8379-56ce-455c-81be-d1dc66b28ae7" providerId="ADAL" clId="{C4AEE510-8F24-47A4-B2F3-E869567A9F6A}"/>
    <pc:docChg chg="custSel modSld">
      <pc:chgData name="Behague, Sabina" userId="2f9f8379-56ce-455c-81be-d1dc66b28ae7" providerId="ADAL" clId="{C4AEE510-8F24-47A4-B2F3-E869567A9F6A}" dt="2023-08-08T19:01:48.989" v="372" actId="20577"/>
      <pc:docMkLst>
        <pc:docMk/>
      </pc:docMkLst>
      <pc:sldChg chg="modSp mod">
        <pc:chgData name="Behague, Sabina" userId="2f9f8379-56ce-455c-81be-d1dc66b28ae7" providerId="ADAL" clId="{C4AEE510-8F24-47A4-B2F3-E869567A9F6A}" dt="2023-08-07T16:04:59.963" v="89" actId="120"/>
        <pc:sldMkLst>
          <pc:docMk/>
          <pc:sldMk cId="519782457" sldId="274"/>
        </pc:sldMkLst>
        <pc:spChg chg="mod">
          <ac:chgData name="Behague, Sabina" userId="2f9f8379-56ce-455c-81be-d1dc66b28ae7" providerId="ADAL" clId="{C4AEE510-8F24-47A4-B2F3-E869567A9F6A}" dt="2023-08-07T16:04:59.963" v="89" actId="120"/>
          <ac:spMkLst>
            <pc:docMk/>
            <pc:sldMk cId="519782457" sldId="274"/>
            <ac:spMk id="2" creationId="{00000000-0000-0000-0000-000000000000}"/>
          </ac:spMkLst>
        </pc:spChg>
      </pc:sldChg>
      <pc:sldChg chg="addSp modSp">
        <pc:chgData name="Behague, Sabina" userId="2f9f8379-56ce-455c-81be-d1dc66b28ae7" providerId="ADAL" clId="{C4AEE510-8F24-47A4-B2F3-E869567A9F6A}" dt="2023-08-08T18:41:08.194" v="90"/>
        <pc:sldMkLst>
          <pc:docMk/>
          <pc:sldMk cId="4290734901" sldId="275"/>
        </pc:sldMkLst>
        <pc:spChg chg="add mod">
          <ac:chgData name="Behague, Sabina" userId="2f9f8379-56ce-455c-81be-d1dc66b28ae7" providerId="ADAL" clId="{C4AEE510-8F24-47A4-B2F3-E869567A9F6A}" dt="2023-08-08T18:41:08.194" v="90"/>
          <ac:spMkLst>
            <pc:docMk/>
            <pc:sldMk cId="4290734901" sldId="275"/>
            <ac:spMk id="2" creationId="{9A2D1FCC-F43F-BD9D-FED7-4E7F4CD8BD27}"/>
          </ac:spMkLst>
        </pc:spChg>
      </pc:sldChg>
      <pc:sldChg chg="modSp mod">
        <pc:chgData name="Behague, Sabina" userId="2f9f8379-56ce-455c-81be-d1dc66b28ae7" providerId="ADAL" clId="{C4AEE510-8F24-47A4-B2F3-E869567A9F6A}" dt="2023-08-07T15:23:20.643" v="58" actId="5793"/>
        <pc:sldMkLst>
          <pc:docMk/>
          <pc:sldMk cId="2844046156" sldId="372"/>
        </pc:sldMkLst>
        <pc:spChg chg="mod">
          <ac:chgData name="Behague, Sabina" userId="2f9f8379-56ce-455c-81be-d1dc66b28ae7" providerId="ADAL" clId="{C4AEE510-8F24-47A4-B2F3-E869567A9F6A}" dt="2023-08-07T15:23:20.643" v="58" actId="5793"/>
          <ac:spMkLst>
            <pc:docMk/>
            <pc:sldMk cId="2844046156" sldId="372"/>
            <ac:spMk id="3" creationId="{00000000-0000-0000-0000-000000000000}"/>
          </ac:spMkLst>
        </pc:spChg>
      </pc:sldChg>
      <pc:sldChg chg="modSp mod modNotesTx">
        <pc:chgData name="Behague, Sabina" userId="2f9f8379-56ce-455c-81be-d1dc66b28ae7" providerId="ADAL" clId="{C4AEE510-8F24-47A4-B2F3-E869567A9F6A}" dt="2023-08-08T18:46:32.312" v="113" actId="20577"/>
        <pc:sldMkLst>
          <pc:docMk/>
          <pc:sldMk cId="1596289417" sldId="404"/>
        </pc:sldMkLst>
        <pc:spChg chg="mod">
          <ac:chgData name="Behague, Sabina" userId="2f9f8379-56ce-455c-81be-d1dc66b28ae7" providerId="ADAL" clId="{C4AEE510-8F24-47A4-B2F3-E869567A9F6A}" dt="2023-08-02T20:15:08.182" v="35" actId="14100"/>
          <ac:spMkLst>
            <pc:docMk/>
            <pc:sldMk cId="1596289417" sldId="404"/>
            <ac:spMk id="2" creationId="{00000000-0000-0000-0000-000000000000}"/>
          </ac:spMkLst>
        </pc:spChg>
        <pc:spChg chg="mod">
          <ac:chgData name="Behague, Sabina" userId="2f9f8379-56ce-455c-81be-d1dc66b28ae7" providerId="ADAL" clId="{C4AEE510-8F24-47A4-B2F3-E869567A9F6A}" dt="2023-08-02T20:14:27.456" v="4" actId="14100"/>
          <ac:spMkLst>
            <pc:docMk/>
            <pc:sldMk cId="1596289417" sldId="404"/>
            <ac:spMk id="3" creationId="{55C97620-9082-0071-BEEB-80B67EBA9E40}"/>
          </ac:spMkLst>
        </pc:spChg>
        <pc:graphicFrameChg chg="mod">
          <ac:chgData name="Behague, Sabina" userId="2f9f8379-56ce-455c-81be-d1dc66b28ae7" providerId="ADAL" clId="{C4AEE510-8F24-47A4-B2F3-E869567A9F6A}" dt="2023-08-07T15:24:43.783" v="62"/>
          <ac:graphicFrameMkLst>
            <pc:docMk/>
            <pc:sldMk cId="1596289417" sldId="404"/>
            <ac:graphicFrameMk id="8" creationId="{00000000-0000-0000-0000-000000000000}"/>
          </ac:graphicFrameMkLst>
        </pc:graphicFrameChg>
      </pc:sldChg>
      <pc:sldChg chg="modSp mod modNotesTx">
        <pc:chgData name="Behague, Sabina" userId="2f9f8379-56ce-455c-81be-d1dc66b28ae7" providerId="ADAL" clId="{C4AEE510-8F24-47A4-B2F3-E869567A9F6A}" dt="2023-08-08T18:50:38.121" v="321" actId="20577"/>
        <pc:sldMkLst>
          <pc:docMk/>
          <pc:sldMk cId="4244787944" sldId="405"/>
        </pc:sldMkLst>
        <pc:spChg chg="mod">
          <ac:chgData name="Behague, Sabina" userId="2f9f8379-56ce-455c-81be-d1dc66b28ae7" providerId="ADAL" clId="{C4AEE510-8F24-47A4-B2F3-E869567A9F6A}" dt="2023-08-02T20:23:57.150" v="38" actId="14100"/>
          <ac:spMkLst>
            <pc:docMk/>
            <pc:sldMk cId="4244787944" sldId="405"/>
            <ac:spMk id="2" creationId="{00000000-0000-0000-0000-000000000000}"/>
          </ac:spMkLst>
        </pc:spChg>
        <pc:spChg chg="mod">
          <ac:chgData name="Behague, Sabina" userId="2f9f8379-56ce-455c-81be-d1dc66b28ae7" providerId="ADAL" clId="{C4AEE510-8F24-47A4-B2F3-E869567A9F6A}" dt="2023-08-02T20:24:05.557" v="41" actId="1076"/>
          <ac:spMkLst>
            <pc:docMk/>
            <pc:sldMk cId="4244787944" sldId="405"/>
            <ac:spMk id="3" creationId="{564F7B0F-7A16-E7DE-4C79-A2A3FFDB0A0D}"/>
          </ac:spMkLst>
        </pc:spChg>
        <pc:graphicFrameChg chg="mod">
          <ac:chgData name="Behague, Sabina" userId="2f9f8379-56ce-455c-81be-d1dc66b28ae7" providerId="ADAL" clId="{C4AEE510-8F24-47A4-B2F3-E869567A9F6A}" dt="2023-08-02T20:20:55.061" v="36" actId="207"/>
          <ac:graphicFrameMkLst>
            <pc:docMk/>
            <pc:sldMk cId="4244787944" sldId="405"/>
            <ac:graphicFrameMk id="8" creationId="{00000000-0000-0000-0000-000000000000}"/>
          </ac:graphicFrameMkLst>
        </pc:graphicFrameChg>
      </pc:sldChg>
      <pc:sldChg chg="modSp mod modNotesTx">
        <pc:chgData name="Behague, Sabina" userId="2f9f8379-56ce-455c-81be-d1dc66b28ae7" providerId="ADAL" clId="{C4AEE510-8F24-47A4-B2F3-E869567A9F6A}" dt="2023-08-08T18:55:41.431" v="337" actId="20577"/>
        <pc:sldMkLst>
          <pc:docMk/>
          <pc:sldMk cId="3996676930" sldId="408"/>
        </pc:sldMkLst>
        <pc:spChg chg="mod">
          <ac:chgData name="Behague, Sabina" userId="2f9f8379-56ce-455c-81be-d1dc66b28ae7" providerId="ADAL" clId="{C4AEE510-8F24-47A4-B2F3-E869567A9F6A}" dt="2023-08-07T15:26:04.077" v="69" actId="14100"/>
          <ac:spMkLst>
            <pc:docMk/>
            <pc:sldMk cId="3996676930" sldId="408"/>
            <ac:spMk id="7" creationId="{A4664D7C-9D6B-4F44-1F88-63A074B6B80F}"/>
          </ac:spMkLst>
        </pc:spChg>
        <pc:spChg chg="mod">
          <ac:chgData name="Behague, Sabina" userId="2f9f8379-56ce-455c-81be-d1dc66b28ae7" providerId="ADAL" clId="{C4AEE510-8F24-47A4-B2F3-E869567A9F6A}" dt="2023-08-07T15:25:57.767" v="67" actId="1076"/>
          <ac:spMkLst>
            <pc:docMk/>
            <pc:sldMk cId="3996676930" sldId="408"/>
            <ac:spMk id="8" creationId="{F7A280FE-C6D0-FA86-FC8E-8BC8532D81BA}"/>
          </ac:spMkLst>
        </pc:spChg>
        <pc:graphicFrameChg chg="mod">
          <ac:chgData name="Behague, Sabina" userId="2f9f8379-56ce-455c-81be-d1dc66b28ae7" providerId="ADAL" clId="{C4AEE510-8F24-47A4-B2F3-E869567A9F6A}" dt="2023-08-02T20:38:55.360" v="45" actId="207"/>
          <ac:graphicFrameMkLst>
            <pc:docMk/>
            <pc:sldMk cId="3996676930" sldId="408"/>
            <ac:graphicFrameMk id="9" creationId="{00000000-0000-0000-0000-000000000000}"/>
          </ac:graphicFrameMkLst>
        </pc:graphicFrameChg>
      </pc:sldChg>
      <pc:sldChg chg="modSp mod modNotesTx">
        <pc:chgData name="Behague, Sabina" userId="2f9f8379-56ce-455c-81be-d1dc66b28ae7" providerId="ADAL" clId="{C4AEE510-8F24-47A4-B2F3-E869567A9F6A}" dt="2023-08-08T18:57:19.609" v="353" actId="20577"/>
        <pc:sldMkLst>
          <pc:docMk/>
          <pc:sldMk cId="2146984367" sldId="410"/>
        </pc:sldMkLst>
        <pc:spChg chg="mod">
          <ac:chgData name="Behague, Sabina" userId="2f9f8379-56ce-455c-81be-d1dc66b28ae7" providerId="ADAL" clId="{C4AEE510-8F24-47A4-B2F3-E869567A9F6A}" dt="2023-08-07T15:26:33.063" v="75" actId="14100"/>
          <ac:spMkLst>
            <pc:docMk/>
            <pc:sldMk cId="2146984367" sldId="410"/>
            <ac:spMk id="2" creationId="{00000000-0000-0000-0000-000000000000}"/>
          </ac:spMkLst>
        </pc:spChg>
        <pc:spChg chg="mod">
          <ac:chgData name="Behague, Sabina" userId="2f9f8379-56ce-455c-81be-d1dc66b28ae7" providerId="ADAL" clId="{C4AEE510-8F24-47A4-B2F3-E869567A9F6A}" dt="2023-08-07T15:26:31.001" v="74" actId="14100"/>
          <ac:spMkLst>
            <pc:docMk/>
            <pc:sldMk cId="2146984367" sldId="410"/>
            <ac:spMk id="3" creationId="{66A157A4-D15E-FFF1-E0BE-7F5CC1421256}"/>
          </ac:spMkLst>
        </pc:spChg>
        <pc:graphicFrameChg chg="mod">
          <ac:chgData name="Behague, Sabina" userId="2f9f8379-56ce-455c-81be-d1dc66b28ae7" providerId="ADAL" clId="{C4AEE510-8F24-47A4-B2F3-E869567A9F6A}" dt="2023-08-07T15:28:30.905" v="87" actId="14100"/>
          <ac:graphicFrameMkLst>
            <pc:docMk/>
            <pc:sldMk cId="2146984367" sldId="410"/>
            <ac:graphicFrameMk id="8" creationId="{00000000-0000-0000-0000-000000000000}"/>
          </ac:graphicFrameMkLst>
        </pc:graphicFrameChg>
      </pc:sldChg>
      <pc:sldChg chg="modSp mod">
        <pc:chgData name="Behague, Sabina" userId="2f9f8379-56ce-455c-81be-d1dc66b28ae7" providerId="ADAL" clId="{C4AEE510-8F24-47A4-B2F3-E869567A9F6A}" dt="2023-08-07T15:25:13.948" v="64" actId="5793"/>
        <pc:sldMkLst>
          <pc:docMk/>
          <pc:sldMk cId="2213481073" sldId="411"/>
        </pc:sldMkLst>
        <pc:spChg chg="mod">
          <ac:chgData name="Behague, Sabina" userId="2f9f8379-56ce-455c-81be-d1dc66b28ae7" providerId="ADAL" clId="{C4AEE510-8F24-47A4-B2F3-E869567A9F6A}" dt="2023-08-07T15:25:13.948" v="64" actId="5793"/>
          <ac:spMkLst>
            <pc:docMk/>
            <pc:sldMk cId="2213481073" sldId="411"/>
            <ac:spMk id="3" creationId="{00000000-0000-0000-0000-000000000000}"/>
          </ac:spMkLst>
        </pc:spChg>
      </pc:sldChg>
      <pc:sldChg chg="modSp mod modNotesTx">
        <pc:chgData name="Behague, Sabina" userId="2f9f8379-56ce-455c-81be-d1dc66b28ae7" providerId="ADAL" clId="{C4AEE510-8F24-47A4-B2F3-E869567A9F6A}" dt="2023-08-08T19:01:48.989" v="372" actId="20577"/>
        <pc:sldMkLst>
          <pc:docMk/>
          <pc:sldMk cId="3257238775" sldId="412"/>
        </pc:sldMkLst>
        <pc:spChg chg="mod">
          <ac:chgData name="Behague, Sabina" userId="2f9f8379-56ce-455c-81be-d1dc66b28ae7" providerId="ADAL" clId="{C4AEE510-8F24-47A4-B2F3-E869567A9F6A}" dt="2023-08-02T20:48:40.732" v="48" actId="14100"/>
          <ac:spMkLst>
            <pc:docMk/>
            <pc:sldMk cId="3257238775" sldId="412"/>
            <ac:spMk id="7" creationId="{A4664D7C-9D6B-4F44-1F88-63A074B6B80F}"/>
          </ac:spMkLst>
        </pc:spChg>
        <pc:spChg chg="mod">
          <ac:chgData name="Behague, Sabina" userId="2f9f8379-56ce-455c-81be-d1dc66b28ae7" providerId="ADAL" clId="{C4AEE510-8F24-47A4-B2F3-E869567A9F6A}" dt="2023-08-07T15:28:59.525" v="88" actId="14100"/>
          <ac:spMkLst>
            <pc:docMk/>
            <pc:sldMk cId="3257238775" sldId="412"/>
            <ac:spMk id="8" creationId="{F7A280FE-C6D0-FA86-FC8E-8BC8532D81BA}"/>
          </ac:spMkLst>
        </pc:spChg>
        <pc:graphicFrameChg chg="mod">
          <ac:chgData name="Behague, Sabina" userId="2f9f8379-56ce-455c-81be-d1dc66b28ae7" providerId="ADAL" clId="{C4AEE510-8F24-47A4-B2F3-E869567A9F6A}" dt="2023-08-02T20:49:15.864" v="56" actId="207"/>
          <ac:graphicFrameMkLst>
            <pc:docMk/>
            <pc:sldMk cId="3257238775" sldId="412"/>
            <ac:graphicFrameMk id="9" creationId="{00000000-0000-0000-0000-000000000000}"/>
          </ac:graphicFrameMkLst>
        </pc:graphicFrameChg>
      </pc:sldChg>
    </pc:docChg>
  </pc:docChgLst>
  <pc:docChgLst>
    <pc:chgData name="Behague, Sabina" userId="2f9f8379-56ce-455c-81be-d1dc66b28ae7" providerId="ADAL" clId="{C07804CF-06B7-4105-AE03-54350D494043}"/>
    <pc:docChg chg="modSld">
      <pc:chgData name="Behague, Sabina" userId="2f9f8379-56ce-455c-81be-d1dc66b28ae7" providerId="ADAL" clId="{C07804CF-06B7-4105-AE03-54350D494043}" dt="2023-10-28T13:45:55.046" v="1" actId="27918"/>
      <pc:docMkLst>
        <pc:docMk/>
      </pc:docMkLst>
      <pc:sldChg chg="mod">
        <pc:chgData name="Behague, Sabina" userId="2f9f8379-56ce-455c-81be-d1dc66b28ae7" providerId="ADAL" clId="{C07804CF-06B7-4105-AE03-54350D494043}" dt="2023-10-28T13:45:55.046" v="1" actId="27918"/>
        <pc:sldMkLst>
          <pc:docMk/>
          <pc:sldMk cId="2146984367" sldId="410"/>
        </pc:sldMkLst>
      </pc:sldChg>
    </pc:docChg>
  </pc:docChgLst>
  <pc:docChgLst>
    <pc:chgData name="Jennifer Boyle" userId="7862b27c-d6c2-475e-af14-938dabba8693" providerId="ADAL" clId="{02C09E9B-E24A-064D-B4B6-34216E6C4220}"/>
    <pc:docChg chg="modSld">
      <pc:chgData name="Jennifer Boyle" userId="7862b27c-d6c2-475e-af14-938dabba8693" providerId="ADAL" clId="{02C09E9B-E24A-064D-B4B6-34216E6C4220}" dt="2023-06-28T15:45:30.472" v="17"/>
      <pc:docMkLst>
        <pc:docMk/>
      </pc:docMkLst>
      <pc:sldChg chg="modSp mod delCm">
        <pc:chgData name="Jennifer Boyle" userId="7862b27c-d6c2-475e-af14-938dabba8693" providerId="ADAL" clId="{02C09E9B-E24A-064D-B4B6-34216E6C4220}" dt="2023-06-28T15:45:30.472" v="17"/>
        <pc:sldMkLst>
          <pc:docMk/>
          <pc:sldMk cId="519782457" sldId="274"/>
        </pc:sldMkLst>
        <pc:spChg chg="mod">
          <ac:chgData name="Jennifer Boyle" userId="7862b27c-d6c2-475e-af14-938dabba8693" providerId="ADAL" clId="{02C09E9B-E24A-064D-B4B6-34216E6C4220}" dt="2023-06-28T15:45:25.274" v="16" actId="20577"/>
          <ac:spMkLst>
            <pc:docMk/>
            <pc:sldMk cId="519782457" sldId="274"/>
            <ac:spMk id="3" creationId="{00000000-0000-0000-0000-000000000000}"/>
          </ac:spMkLst>
        </pc:spChg>
        <pc:extLst>
          <p:ext xmlns:p="http://schemas.openxmlformats.org/presentationml/2006/main" uri="{D6D511B9-2390-475A-947B-AFAB55BFBCF1}">
            <pc226:cmChg xmlns:pc226="http://schemas.microsoft.com/office/powerpoint/2022/06/main/command" chg="del">
              <pc226:chgData name="Jennifer Boyle" userId="7862b27c-d6c2-475e-af14-938dabba8693" providerId="ADAL" clId="{02C09E9B-E24A-064D-B4B6-34216E6C4220}" dt="2023-06-28T15:45:30.472" v="17"/>
              <pc2:cmMkLst xmlns:pc2="http://schemas.microsoft.com/office/powerpoint/2019/9/main/command">
                <pc:docMk/>
                <pc:sldMk cId="519782457" sldId="274"/>
                <pc2:cmMk id="{3D24C58B-0769-1145-9FB8-2172852FD6EA}"/>
              </pc2:cmMkLst>
            </pc226:cmChg>
          </p:ext>
        </pc:extLst>
      </pc:sldChg>
      <pc:sldChg chg="mod modCm">
        <pc:chgData name="Jennifer Boyle" userId="7862b27c-d6c2-475e-af14-938dabba8693" providerId="ADAL" clId="{02C09E9B-E24A-064D-B4B6-34216E6C4220}" dt="2023-06-28T15:44:26.080" v="9"/>
        <pc:sldMkLst>
          <pc:docMk/>
          <pc:sldMk cId="4244787944" sldId="405"/>
        </pc:sldMkLst>
        <pc:extLst>
          <p:ext xmlns:p="http://schemas.openxmlformats.org/presentationml/2006/main" uri="{D6D511B9-2390-475A-947B-AFAB55BFBCF1}">
            <pc226:cmChg xmlns:pc226="http://schemas.microsoft.com/office/powerpoint/2022/06/main/command" chg="mod">
              <pc226:chgData name="Jennifer Boyle" userId="7862b27c-d6c2-475e-af14-938dabba8693" providerId="ADAL" clId="{02C09E9B-E24A-064D-B4B6-34216E6C4220}" dt="2023-06-28T15:44:26.080" v="9"/>
              <pc2:cmMkLst xmlns:pc2="http://schemas.microsoft.com/office/powerpoint/2019/9/main/command">
                <pc:docMk/>
                <pc:sldMk cId="4244787944" sldId="405"/>
                <pc2:cmMk id="{A603925C-39B3-7744-907D-8AECC59C4217}"/>
              </pc2:cmMkLst>
            </pc226:cmChg>
          </p:ext>
        </pc:extLst>
      </pc:sldChg>
      <pc:sldChg chg="mod delCm">
        <pc:chgData name="Jennifer Boyle" userId="7862b27c-d6c2-475e-af14-938dabba8693" providerId="ADAL" clId="{02C09E9B-E24A-064D-B4B6-34216E6C4220}" dt="2023-06-28T15:45:14.327" v="14"/>
        <pc:sldMkLst>
          <pc:docMk/>
          <pc:sldMk cId="3996676930" sldId="408"/>
        </pc:sldMkLst>
        <pc:extLst>
          <p:ext xmlns:p="http://schemas.openxmlformats.org/presentationml/2006/main" uri="{D6D511B9-2390-475A-947B-AFAB55BFBCF1}">
            <pc226:cmChg xmlns:pc226="http://schemas.microsoft.com/office/powerpoint/2022/06/main/command" chg="del">
              <pc226:chgData name="Jennifer Boyle" userId="7862b27c-d6c2-475e-af14-938dabba8693" providerId="ADAL" clId="{02C09E9B-E24A-064D-B4B6-34216E6C4220}" dt="2023-06-28T15:45:14.327" v="14"/>
              <pc2:cmMkLst xmlns:pc2="http://schemas.microsoft.com/office/powerpoint/2019/9/main/command">
                <pc:docMk/>
                <pc:sldMk cId="3996676930" sldId="408"/>
                <pc2:cmMk id="{DA139825-1BCF-204B-93DD-5A36DBA875A5}"/>
              </pc2:cmMkLst>
            </pc226:cmChg>
          </p:ext>
        </pc:extLst>
      </pc:sldChg>
    </pc:docChg>
  </pc:docChgLst>
  <pc:docChgLst>
    <pc:chgData name="Balian, Sarah (CNTR)" userId="b3b060d9-4d34-479b-ad68-688eaebf93c5" providerId="ADAL" clId="{A3A65349-4644-48E0-A785-0D62F731F1C6}"/>
    <pc:docChg chg="custSel modSld">
      <pc:chgData name="Balian, Sarah (CNTR)" userId="b3b060d9-4d34-479b-ad68-688eaebf93c5" providerId="ADAL" clId="{A3A65349-4644-48E0-A785-0D62F731F1C6}" dt="2023-08-11T15:23:02.919" v="102" actId="20577"/>
      <pc:docMkLst>
        <pc:docMk/>
      </pc:docMkLst>
      <pc:sldChg chg="modNotesTx">
        <pc:chgData name="Balian, Sarah (CNTR)" userId="b3b060d9-4d34-479b-ad68-688eaebf93c5" providerId="ADAL" clId="{A3A65349-4644-48E0-A785-0D62F731F1C6}" dt="2023-08-11T15:16:41.212" v="94" actId="20577"/>
        <pc:sldMkLst>
          <pc:docMk/>
          <pc:sldMk cId="1596289417" sldId="404"/>
        </pc:sldMkLst>
      </pc:sldChg>
      <pc:sldChg chg="modNotesTx">
        <pc:chgData name="Balian, Sarah (CNTR)" userId="b3b060d9-4d34-479b-ad68-688eaebf93c5" providerId="ADAL" clId="{A3A65349-4644-48E0-A785-0D62F731F1C6}" dt="2023-08-11T15:21:39.739" v="99" actId="6549"/>
        <pc:sldMkLst>
          <pc:docMk/>
          <pc:sldMk cId="4244787944" sldId="405"/>
        </pc:sldMkLst>
      </pc:sldChg>
      <pc:sldChg chg="modNotesTx">
        <pc:chgData name="Balian, Sarah (CNTR)" userId="b3b060d9-4d34-479b-ad68-688eaebf93c5" providerId="ADAL" clId="{A3A65349-4644-48E0-A785-0D62F731F1C6}" dt="2023-08-11T15:23:02.919" v="102" actId="20577"/>
        <pc:sldMkLst>
          <pc:docMk/>
          <pc:sldMk cId="2146984367" sldId="410"/>
        </pc:sldMkLst>
      </pc:sldChg>
    </pc:docChg>
  </pc:docChgLst>
  <pc:docChgLst>
    <pc:chgData name="Sarah Balian" userId="b3b060d9-4d34-479b-ad68-688eaebf93c5" providerId="ADAL" clId="{6C9472AA-64AC-47AE-B901-33D3D8ED8C9D}"/>
    <pc:docChg chg="undo custSel addSld delSld modSld delMainMaster modMainMaster">
      <pc:chgData name="Sarah Balian" userId="b3b060d9-4d34-479b-ad68-688eaebf93c5" providerId="ADAL" clId="{6C9472AA-64AC-47AE-B901-33D3D8ED8C9D}" dt="2023-07-11T21:55:25.231" v="652" actId="207"/>
      <pc:docMkLst>
        <pc:docMk/>
      </pc:docMkLst>
      <pc:sldChg chg="modSp mod">
        <pc:chgData name="Sarah Balian" userId="b3b060d9-4d34-479b-ad68-688eaebf93c5" providerId="ADAL" clId="{6C9472AA-64AC-47AE-B901-33D3D8ED8C9D}" dt="2023-07-11T21:55:25.231" v="652" actId="207"/>
        <pc:sldMkLst>
          <pc:docMk/>
          <pc:sldMk cId="519782457" sldId="274"/>
        </pc:sldMkLst>
        <pc:spChg chg="mod">
          <ac:chgData name="Sarah Balian" userId="b3b060d9-4d34-479b-ad68-688eaebf93c5" providerId="ADAL" clId="{6C9472AA-64AC-47AE-B901-33D3D8ED8C9D}" dt="2023-07-11T21:53:00.087" v="469" actId="20577"/>
          <ac:spMkLst>
            <pc:docMk/>
            <pc:sldMk cId="519782457" sldId="274"/>
            <ac:spMk id="2" creationId="{00000000-0000-0000-0000-000000000000}"/>
          </ac:spMkLst>
        </pc:spChg>
        <pc:spChg chg="mod">
          <ac:chgData name="Sarah Balian" userId="b3b060d9-4d34-479b-ad68-688eaebf93c5" providerId="ADAL" clId="{6C9472AA-64AC-47AE-B901-33D3D8ED8C9D}" dt="2023-07-11T21:55:25.231" v="652" actId="207"/>
          <ac:spMkLst>
            <pc:docMk/>
            <pc:sldMk cId="519782457" sldId="274"/>
            <ac:spMk id="3" creationId="{00000000-0000-0000-0000-000000000000}"/>
          </ac:spMkLst>
        </pc:spChg>
      </pc:sldChg>
      <pc:sldChg chg="delSp modSp mod">
        <pc:chgData name="Sarah Balian" userId="b3b060d9-4d34-479b-ad68-688eaebf93c5" providerId="ADAL" clId="{6C9472AA-64AC-47AE-B901-33D3D8ED8C9D}" dt="2023-07-11T21:25:45.083" v="85" actId="20577"/>
        <pc:sldMkLst>
          <pc:docMk/>
          <pc:sldMk cId="4290734901" sldId="275"/>
        </pc:sldMkLst>
        <pc:spChg chg="del">
          <ac:chgData name="Sarah Balian" userId="b3b060d9-4d34-479b-ad68-688eaebf93c5" providerId="ADAL" clId="{6C9472AA-64AC-47AE-B901-33D3D8ED8C9D}" dt="2023-07-11T21:23:49.461" v="3" actId="478"/>
          <ac:spMkLst>
            <pc:docMk/>
            <pc:sldMk cId="4290734901" sldId="275"/>
            <ac:spMk id="2" creationId="{550F438D-AD07-F5BC-E50D-F4EC373E47BF}"/>
          </ac:spMkLst>
        </pc:spChg>
        <pc:spChg chg="mod">
          <ac:chgData name="Sarah Balian" userId="b3b060d9-4d34-479b-ad68-688eaebf93c5" providerId="ADAL" clId="{6C9472AA-64AC-47AE-B901-33D3D8ED8C9D}" dt="2023-07-11T21:25:45.083" v="85" actId="20577"/>
          <ac:spMkLst>
            <pc:docMk/>
            <pc:sldMk cId="4290734901" sldId="275"/>
            <ac:spMk id="3" creationId="{F738560D-1092-2D32-9E8E-CBFAD29A96B5}"/>
          </ac:spMkLst>
        </pc:spChg>
        <pc:spChg chg="del">
          <ac:chgData name="Sarah Balian" userId="b3b060d9-4d34-479b-ad68-688eaebf93c5" providerId="ADAL" clId="{6C9472AA-64AC-47AE-B901-33D3D8ED8C9D}" dt="2023-07-11T21:23:59.800" v="5" actId="478"/>
          <ac:spMkLst>
            <pc:docMk/>
            <pc:sldMk cId="4290734901" sldId="275"/>
            <ac:spMk id="4" creationId="{1D6FD3F9-27EE-DCB8-A718-F3FC168F7EC5}"/>
          </ac:spMkLst>
        </pc:spChg>
        <pc:spChg chg="del">
          <ac:chgData name="Sarah Balian" userId="b3b060d9-4d34-479b-ad68-688eaebf93c5" providerId="ADAL" clId="{6C9472AA-64AC-47AE-B901-33D3D8ED8C9D}" dt="2023-07-11T21:23:57.314" v="4" actId="478"/>
          <ac:spMkLst>
            <pc:docMk/>
            <pc:sldMk cId="4290734901" sldId="275"/>
            <ac:spMk id="6" creationId="{0AF8AE49-F8B2-8E3A-7880-173E9D4D3ABE}"/>
          </ac:spMkLst>
        </pc:spChg>
        <pc:grpChg chg="del">
          <ac:chgData name="Sarah Balian" userId="b3b060d9-4d34-479b-ad68-688eaebf93c5" providerId="ADAL" clId="{6C9472AA-64AC-47AE-B901-33D3D8ED8C9D}" dt="2023-07-11T21:23:48.089" v="2" actId="478"/>
          <ac:grpSpMkLst>
            <pc:docMk/>
            <pc:sldMk cId="4290734901" sldId="275"/>
            <ac:grpSpMk id="14" creationId="{52FBBD7F-28E4-CFE2-8630-8DE21140E216}"/>
          </ac:grpSpMkLst>
        </pc:grpChg>
      </pc:sldChg>
      <pc:sldChg chg="addSp delSp modSp mod">
        <pc:chgData name="Sarah Balian" userId="b3b060d9-4d34-479b-ad68-688eaebf93c5" providerId="ADAL" clId="{6C9472AA-64AC-47AE-B901-33D3D8ED8C9D}" dt="2023-07-11T21:26:41.444" v="170" actId="207"/>
        <pc:sldMkLst>
          <pc:docMk/>
          <pc:sldMk cId="2844046156" sldId="372"/>
        </pc:sldMkLst>
        <pc:spChg chg="mod">
          <ac:chgData name="Sarah Balian" userId="b3b060d9-4d34-479b-ad68-688eaebf93c5" providerId="ADAL" clId="{6C9472AA-64AC-47AE-B901-33D3D8ED8C9D}" dt="2023-07-11T21:26:41.444" v="170" actId="207"/>
          <ac:spMkLst>
            <pc:docMk/>
            <pc:sldMk cId="2844046156" sldId="372"/>
            <ac:spMk id="3" creationId="{00000000-0000-0000-0000-000000000000}"/>
          </ac:spMkLst>
        </pc:spChg>
        <pc:spChg chg="mod">
          <ac:chgData name="Sarah Balian" userId="b3b060d9-4d34-479b-ad68-688eaebf93c5" providerId="ADAL" clId="{6C9472AA-64AC-47AE-B901-33D3D8ED8C9D}" dt="2023-07-11T21:26:01.581" v="87" actId="20577"/>
          <ac:spMkLst>
            <pc:docMk/>
            <pc:sldMk cId="2844046156" sldId="372"/>
            <ac:spMk id="5" creationId="{1AC2C27F-4B50-AD08-F786-1A4B28B17082}"/>
          </ac:spMkLst>
        </pc:spChg>
        <pc:spChg chg="del">
          <ac:chgData name="Sarah Balian" userId="b3b060d9-4d34-479b-ad68-688eaebf93c5" providerId="ADAL" clId="{6C9472AA-64AC-47AE-B901-33D3D8ED8C9D}" dt="2023-07-11T21:23:36.761" v="0" actId="478"/>
          <ac:spMkLst>
            <pc:docMk/>
            <pc:sldMk cId="2844046156" sldId="372"/>
            <ac:spMk id="8" creationId="{F47B33DA-061B-4986-B865-0339B706B501}"/>
          </ac:spMkLst>
        </pc:spChg>
        <pc:grpChg chg="add mod">
          <ac:chgData name="Sarah Balian" userId="b3b060d9-4d34-479b-ad68-688eaebf93c5" providerId="ADAL" clId="{6C9472AA-64AC-47AE-B901-33D3D8ED8C9D}" dt="2023-07-11T21:25:58.841" v="86"/>
          <ac:grpSpMkLst>
            <pc:docMk/>
            <pc:sldMk cId="2844046156" sldId="372"/>
            <ac:grpSpMk id="2" creationId="{5CB98406-0E36-7D2B-5936-9B1FCEB8F5F5}"/>
          </ac:grpSpMkLst>
        </pc:grpChg>
        <pc:picChg chg="mod">
          <ac:chgData name="Sarah Balian" userId="b3b060d9-4d34-479b-ad68-688eaebf93c5" providerId="ADAL" clId="{6C9472AA-64AC-47AE-B901-33D3D8ED8C9D}" dt="2023-07-11T21:25:58.841" v="86"/>
          <ac:picMkLst>
            <pc:docMk/>
            <pc:sldMk cId="2844046156" sldId="372"/>
            <ac:picMk id="4" creationId="{A7398199-1A4A-28F6-F9AA-2FD5F32634AF}"/>
          </ac:picMkLst>
        </pc:picChg>
        <pc:picChg chg="del">
          <ac:chgData name="Sarah Balian" userId="b3b060d9-4d34-479b-ad68-688eaebf93c5" providerId="ADAL" clId="{6C9472AA-64AC-47AE-B901-33D3D8ED8C9D}" dt="2023-07-11T21:23:36.761" v="0" actId="478"/>
          <ac:picMkLst>
            <pc:docMk/>
            <pc:sldMk cId="2844046156" sldId="372"/>
            <ac:picMk id="7" creationId="{19E6281B-B5E2-46F7-A3EB-DD83B8C95F6C}"/>
          </ac:picMkLst>
        </pc:picChg>
      </pc:sldChg>
      <pc:sldChg chg="delSp del mod">
        <pc:chgData name="Sarah Balian" userId="b3b060d9-4d34-479b-ad68-688eaebf93c5" providerId="ADAL" clId="{6C9472AA-64AC-47AE-B901-33D3D8ED8C9D}" dt="2023-07-11T21:27:02.090" v="176" actId="47"/>
        <pc:sldMkLst>
          <pc:docMk/>
          <pc:sldMk cId="448893508" sldId="373"/>
        </pc:sldMkLst>
        <pc:spChg chg="del">
          <ac:chgData name="Sarah Balian" userId="b3b060d9-4d34-479b-ad68-688eaebf93c5" providerId="ADAL" clId="{6C9472AA-64AC-47AE-B901-33D3D8ED8C9D}" dt="2023-07-11T21:23:41.447" v="1" actId="478"/>
          <ac:spMkLst>
            <pc:docMk/>
            <pc:sldMk cId="448893508" sldId="373"/>
            <ac:spMk id="7" creationId="{870D0F20-0B65-4C62-98AA-DD78B82857B8}"/>
          </ac:spMkLst>
        </pc:spChg>
        <pc:picChg chg="del">
          <ac:chgData name="Sarah Balian" userId="b3b060d9-4d34-479b-ad68-688eaebf93c5" providerId="ADAL" clId="{6C9472AA-64AC-47AE-B901-33D3D8ED8C9D}" dt="2023-07-11T21:23:41.447" v="1" actId="478"/>
          <ac:picMkLst>
            <pc:docMk/>
            <pc:sldMk cId="448893508" sldId="373"/>
            <ac:picMk id="4" creationId="{560AFC21-E197-4165-BF8B-822C7F29F557}"/>
          </ac:picMkLst>
        </pc:picChg>
      </pc:sldChg>
      <pc:sldChg chg="addSp delSp modSp mod">
        <pc:chgData name="Sarah Balian" userId="b3b060d9-4d34-479b-ad68-688eaebf93c5" providerId="ADAL" clId="{6C9472AA-64AC-47AE-B901-33D3D8ED8C9D}" dt="2023-07-11T21:32:49.809" v="209" actId="1076"/>
        <pc:sldMkLst>
          <pc:docMk/>
          <pc:sldMk cId="1596289417" sldId="404"/>
        </pc:sldMkLst>
        <pc:spChg chg="mod">
          <ac:chgData name="Sarah Balian" userId="b3b060d9-4d34-479b-ad68-688eaebf93c5" providerId="ADAL" clId="{6C9472AA-64AC-47AE-B901-33D3D8ED8C9D}" dt="2023-07-11T21:29:53.963" v="181" actId="403"/>
          <ac:spMkLst>
            <pc:docMk/>
            <pc:sldMk cId="1596289417" sldId="404"/>
            <ac:spMk id="2" creationId="{00000000-0000-0000-0000-000000000000}"/>
          </ac:spMkLst>
        </pc:spChg>
        <pc:spChg chg="add mod">
          <ac:chgData name="Sarah Balian" userId="b3b060d9-4d34-479b-ad68-688eaebf93c5" providerId="ADAL" clId="{6C9472AA-64AC-47AE-B901-33D3D8ED8C9D}" dt="2023-07-11T21:32:49.809" v="209" actId="1076"/>
          <ac:spMkLst>
            <pc:docMk/>
            <pc:sldMk cId="1596289417" sldId="404"/>
            <ac:spMk id="3" creationId="{55C97620-9082-0071-BEEB-80B67EBA9E40}"/>
          </ac:spMkLst>
        </pc:spChg>
        <pc:spChg chg="del mod">
          <ac:chgData name="Sarah Balian" userId="b3b060d9-4d34-479b-ad68-688eaebf93c5" providerId="ADAL" clId="{6C9472AA-64AC-47AE-B901-33D3D8ED8C9D}" dt="2023-07-11T21:32:35.534" v="206" actId="478"/>
          <ac:spMkLst>
            <pc:docMk/>
            <pc:sldMk cId="1596289417" sldId="404"/>
            <ac:spMk id="4" creationId="{00000000-0000-0000-0000-000000000000}"/>
          </ac:spMkLst>
        </pc:spChg>
        <pc:graphicFrameChg chg="mod">
          <ac:chgData name="Sarah Balian" userId="b3b060d9-4d34-479b-ad68-688eaebf93c5" providerId="ADAL" clId="{6C9472AA-64AC-47AE-B901-33D3D8ED8C9D}" dt="2023-07-11T21:32:30.252" v="204"/>
          <ac:graphicFrameMkLst>
            <pc:docMk/>
            <pc:sldMk cId="1596289417" sldId="404"/>
            <ac:graphicFrameMk id="8" creationId="{00000000-0000-0000-0000-000000000000}"/>
          </ac:graphicFrameMkLst>
        </pc:graphicFrameChg>
      </pc:sldChg>
      <pc:sldChg chg="addSp delSp modSp mod delCm">
        <pc:chgData name="Sarah Balian" userId="b3b060d9-4d34-479b-ad68-688eaebf93c5" providerId="ADAL" clId="{6C9472AA-64AC-47AE-B901-33D3D8ED8C9D}" dt="2023-07-11T21:36:58.210" v="233" actId="27918"/>
        <pc:sldMkLst>
          <pc:docMk/>
          <pc:sldMk cId="4244787944" sldId="405"/>
        </pc:sldMkLst>
        <pc:spChg chg="mod">
          <ac:chgData name="Sarah Balian" userId="b3b060d9-4d34-479b-ad68-688eaebf93c5" providerId="ADAL" clId="{6C9472AA-64AC-47AE-B901-33D3D8ED8C9D}" dt="2023-07-11T21:33:57.384" v="215" actId="14100"/>
          <ac:spMkLst>
            <pc:docMk/>
            <pc:sldMk cId="4244787944" sldId="405"/>
            <ac:spMk id="2" creationId="{00000000-0000-0000-0000-000000000000}"/>
          </ac:spMkLst>
        </pc:spChg>
        <pc:spChg chg="add mod">
          <ac:chgData name="Sarah Balian" userId="b3b060d9-4d34-479b-ad68-688eaebf93c5" providerId="ADAL" clId="{6C9472AA-64AC-47AE-B901-33D3D8ED8C9D}" dt="2023-07-11T21:34:10.559" v="218" actId="14100"/>
          <ac:spMkLst>
            <pc:docMk/>
            <pc:sldMk cId="4244787944" sldId="405"/>
            <ac:spMk id="3" creationId="{564F7B0F-7A16-E7DE-4C79-A2A3FFDB0A0D}"/>
          </ac:spMkLst>
        </pc:spChg>
        <pc:spChg chg="del">
          <ac:chgData name="Sarah Balian" userId="b3b060d9-4d34-479b-ad68-688eaebf93c5" providerId="ADAL" clId="{6C9472AA-64AC-47AE-B901-33D3D8ED8C9D}" dt="2023-07-11T21:33:59.286" v="216" actId="478"/>
          <ac:spMkLst>
            <pc:docMk/>
            <pc:sldMk cId="4244787944" sldId="405"/>
            <ac:spMk id="4" creationId="{00000000-0000-0000-0000-000000000000}"/>
          </ac:spMkLst>
        </pc:spChg>
        <pc:graphicFrameChg chg="mod">
          <ac:chgData name="Sarah Balian" userId="b3b060d9-4d34-479b-ad68-688eaebf93c5" providerId="ADAL" clId="{6C9472AA-64AC-47AE-B901-33D3D8ED8C9D}" dt="2023-07-11T21:34:14.082" v="219" actId="207"/>
          <ac:graphicFrameMkLst>
            <pc:docMk/>
            <pc:sldMk cId="4244787944" sldId="405"/>
            <ac:graphicFrameMk id="8" creationId="{00000000-0000-0000-0000-000000000000}"/>
          </ac:graphicFrameMkLst>
        </pc:graphicFrameChg>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6C9472AA-64AC-47AE-B901-33D3D8ED8C9D}" dt="2023-07-11T21:33:21.746" v="210"/>
              <pc2:cmMkLst xmlns:pc2="http://schemas.microsoft.com/office/powerpoint/2019/9/main/command">
                <pc:docMk/>
                <pc:sldMk cId="4244787944" sldId="405"/>
                <pc2:cmMk id="{A603925C-39B3-7744-907D-8AECC59C4217}"/>
              </pc2:cmMkLst>
            </pc226:cmChg>
          </p:ext>
        </pc:extLst>
      </pc:sldChg>
      <pc:sldChg chg="addSp delSp modSp mod">
        <pc:chgData name="Sarah Balian" userId="b3b060d9-4d34-479b-ad68-688eaebf93c5" providerId="ADAL" clId="{6C9472AA-64AC-47AE-B901-33D3D8ED8C9D}" dt="2023-07-11T21:42:20.184" v="299" actId="20577"/>
        <pc:sldMkLst>
          <pc:docMk/>
          <pc:sldMk cId="3996676930" sldId="408"/>
        </pc:sldMkLst>
        <pc:spChg chg="del">
          <ac:chgData name="Sarah Balian" userId="b3b060d9-4d34-479b-ad68-688eaebf93c5" providerId="ADAL" clId="{6C9472AA-64AC-47AE-B901-33D3D8ED8C9D}" dt="2023-07-11T21:40:55.067" v="248" actId="478"/>
          <ac:spMkLst>
            <pc:docMk/>
            <pc:sldMk cId="3996676930" sldId="408"/>
            <ac:spMk id="2" creationId="{00000000-0000-0000-0000-000000000000}"/>
          </ac:spMkLst>
        </pc:spChg>
        <pc:spChg chg="add del mod">
          <ac:chgData name="Sarah Balian" userId="b3b060d9-4d34-479b-ad68-688eaebf93c5" providerId="ADAL" clId="{6C9472AA-64AC-47AE-B901-33D3D8ED8C9D}" dt="2023-07-11T21:40:56.919" v="249" actId="478"/>
          <ac:spMkLst>
            <pc:docMk/>
            <pc:sldMk cId="3996676930" sldId="408"/>
            <ac:spMk id="4" creationId="{989E7A9B-0E13-3F4C-D08A-053B88354F33}"/>
          </ac:spMkLst>
        </pc:spChg>
        <pc:spChg chg="del">
          <ac:chgData name="Sarah Balian" userId="b3b060d9-4d34-479b-ad68-688eaebf93c5" providerId="ADAL" clId="{6C9472AA-64AC-47AE-B901-33D3D8ED8C9D}" dt="2023-07-11T21:41:54.507" v="287" actId="478"/>
          <ac:spMkLst>
            <pc:docMk/>
            <pc:sldMk cId="3996676930" sldId="408"/>
            <ac:spMk id="5" creationId="{00000000-0000-0000-0000-000000000000}"/>
          </ac:spMkLst>
        </pc:spChg>
        <pc:spChg chg="add mod">
          <ac:chgData name="Sarah Balian" userId="b3b060d9-4d34-479b-ad68-688eaebf93c5" providerId="ADAL" clId="{6C9472AA-64AC-47AE-B901-33D3D8ED8C9D}" dt="2023-07-11T21:41:49.563" v="286" actId="404"/>
          <ac:spMkLst>
            <pc:docMk/>
            <pc:sldMk cId="3996676930" sldId="408"/>
            <ac:spMk id="7" creationId="{A4664D7C-9D6B-4F44-1F88-63A074B6B80F}"/>
          </ac:spMkLst>
        </pc:spChg>
        <pc:spChg chg="add mod">
          <ac:chgData name="Sarah Balian" userId="b3b060d9-4d34-479b-ad68-688eaebf93c5" providerId="ADAL" clId="{6C9472AA-64AC-47AE-B901-33D3D8ED8C9D}" dt="2023-07-11T21:42:20.184" v="299" actId="20577"/>
          <ac:spMkLst>
            <pc:docMk/>
            <pc:sldMk cId="3996676930" sldId="408"/>
            <ac:spMk id="8" creationId="{F7A280FE-C6D0-FA86-FC8E-8BC8532D81BA}"/>
          </ac:spMkLst>
        </pc:spChg>
        <pc:graphicFrameChg chg="mod">
          <ac:chgData name="Sarah Balian" userId="b3b060d9-4d34-479b-ad68-688eaebf93c5" providerId="ADAL" clId="{6C9472AA-64AC-47AE-B901-33D3D8ED8C9D}" dt="2023-07-11T21:40:49.526" v="247" actId="207"/>
          <ac:graphicFrameMkLst>
            <pc:docMk/>
            <pc:sldMk cId="3996676930" sldId="408"/>
            <ac:graphicFrameMk id="9" creationId="{00000000-0000-0000-0000-000000000000}"/>
          </ac:graphicFrameMkLst>
        </pc:graphicFrameChg>
      </pc:sldChg>
      <pc:sldChg chg="addSp delSp modSp mod">
        <pc:chgData name="Sarah Balian" userId="b3b060d9-4d34-479b-ad68-688eaebf93c5" providerId="ADAL" clId="{6C9472AA-64AC-47AE-B901-33D3D8ED8C9D}" dt="2023-07-11T21:47:32.180" v="328" actId="207"/>
        <pc:sldMkLst>
          <pc:docMk/>
          <pc:sldMk cId="2146984367" sldId="410"/>
        </pc:sldMkLst>
        <pc:spChg chg="mod">
          <ac:chgData name="Sarah Balian" userId="b3b060d9-4d34-479b-ad68-688eaebf93c5" providerId="ADAL" clId="{6C9472AA-64AC-47AE-B901-33D3D8ED8C9D}" dt="2023-07-11T21:43:43.220" v="309" actId="403"/>
          <ac:spMkLst>
            <pc:docMk/>
            <pc:sldMk cId="2146984367" sldId="410"/>
            <ac:spMk id="2" creationId="{00000000-0000-0000-0000-000000000000}"/>
          </ac:spMkLst>
        </pc:spChg>
        <pc:spChg chg="add mod">
          <ac:chgData name="Sarah Balian" userId="b3b060d9-4d34-479b-ad68-688eaebf93c5" providerId="ADAL" clId="{6C9472AA-64AC-47AE-B901-33D3D8ED8C9D}" dt="2023-07-11T21:43:25.191" v="307" actId="1076"/>
          <ac:spMkLst>
            <pc:docMk/>
            <pc:sldMk cId="2146984367" sldId="410"/>
            <ac:spMk id="3" creationId="{66A157A4-D15E-FFF1-E0BE-7F5CC1421256}"/>
          </ac:spMkLst>
        </pc:spChg>
        <pc:spChg chg="del">
          <ac:chgData name="Sarah Balian" userId="b3b060d9-4d34-479b-ad68-688eaebf93c5" providerId="ADAL" clId="{6C9472AA-64AC-47AE-B901-33D3D8ED8C9D}" dt="2023-07-11T21:42:29.314" v="300" actId="478"/>
          <ac:spMkLst>
            <pc:docMk/>
            <pc:sldMk cId="2146984367" sldId="410"/>
            <ac:spMk id="4" creationId="{00000000-0000-0000-0000-000000000000}"/>
          </ac:spMkLst>
        </pc:spChg>
        <pc:graphicFrameChg chg="mod">
          <ac:chgData name="Sarah Balian" userId="b3b060d9-4d34-479b-ad68-688eaebf93c5" providerId="ADAL" clId="{6C9472AA-64AC-47AE-B901-33D3D8ED8C9D}" dt="2023-07-11T21:47:32.180" v="328" actId="207"/>
          <ac:graphicFrameMkLst>
            <pc:docMk/>
            <pc:sldMk cId="2146984367" sldId="410"/>
            <ac:graphicFrameMk id="8" creationId="{00000000-0000-0000-0000-000000000000}"/>
          </ac:graphicFrameMkLst>
        </pc:graphicFrameChg>
      </pc:sldChg>
      <pc:sldChg chg="modSp add mod">
        <pc:chgData name="Sarah Balian" userId="b3b060d9-4d34-479b-ad68-688eaebf93c5" providerId="ADAL" clId="{6C9472AA-64AC-47AE-B901-33D3D8ED8C9D}" dt="2023-07-11T21:26:59.181" v="175" actId="207"/>
        <pc:sldMkLst>
          <pc:docMk/>
          <pc:sldMk cId="2213481073" sldId="411"/>
        </pc:sldMkLst>
        <pc:spChg chg="mod">
          <ac:chgData name="Sarah Balian" userId="b3b060d9-4d34-479b-ad68-688eaebf93c5" providerId="ADAL" clId="{6C9472AA-64AC-47AE-B901-33D3D8ED8C9D}" dt="2023-07-11T21:26:59.181" v="175" actId="207"/>
          <ac:spMkLst>
            <pc:docMk/>
            <pc:sldMk cId="2213481073" sldId="411"/>
            <ac:spMk id="3" creationId="{00000000-0000-0000-0000-000000000000}"/>
          </ac:spMkLst>
        </pc:spChg>
      </pc:sldChg>
      <pc:sldChg chg="modSp add mod">
        <pc:chgData name="Sarah Balian" userId="b3b060d9-4d34-479b-ad68-688eaebf93c5" providerId="ADAL" clId="{6C9472AA-64AC-47AE-B901-33D3D8ED8C9D}" dt="2023-07-11T21:52:14.475" v="386" actId="27918"/>
        <pc:sldMkLst>
          <pc:docMk/>
          <pc:sldMk cId="3257238775" sldId="412"/>
        </pc:sldMkLst>
        <pc:spChg chg="mod">
          <ac:chgData name="Sarah Balian" userId="b3b060d9-4d34-479b-ad68-688eaebf93c5" providerId="ADAL" clId="{6C9472AA-64AC-47AE-B901-33D3D8ED8C9D}" dt="2023-07-11T21:48:14.553" v="342" actId="20577"/>
          <ac:spMkLst>
            <pc:docMk/>
            <pc:sldMk cId="3257238775" sldId="412"/>
            <ac:spMk id="7" creationId="{A4664D7C-9D6B-4F44-1F88-63A074B6B80F}"/>
          </ac:spMkLst>
        </pc:spChg>
        <pc:spChg chg="mod">
          <ac:chgData name="Sarah Balian" userId="b3b060d9-4d34-479b-ad68-688eaebf93c5" providerId="ADAL" clId="{6C9472AA-64AC-47AE-B901-33D3D8ED8C9D}" dt="2023-07-11T21:48:45.124" v="363" actId="33524"/>
          <ac:spMkLst>
            <pc:docMk/>
            <pc:sldMk cId="3257238775" sldId="412"/>
            <ac:spMk id="8" creationId="{F7A280FE-C6D0-FA86-FC8E-8BC8532D81BA}"/>
          </ac:spMkLst>
        </pc:spChg>
        <pc:graphicFrameChg chg="mod">
          <ac:chgData name="Sarah Balian" userId="b3b060d9-4d34-479b-ad68-688eaebf93c5" providerId="ADAL" clId="{6C9472AA-64AC-47AE-B901-33D3D8ED8C9D}" dt="2023-07-11T21:51:30.999" v="381" actId="14100"/>
          <ac:graphicFrameMkLst>
            <pc:docMk/>
            <pc:sldMk cId="3257238775" sldId="412"/>
            <ac:graphicFrameMk id="9" creationId="{00000000-0000-0000-0000-000000000000}"/>
          </ac:graphicFrameMkLst>
        </pc:graphicFrameChg>
      </pc:sldChg>
      <pc:sldMasterChg chg="del delSldLayout">
        <pc:chgData name="Sarah Balian" userId="b3b060d9-4d34-479b-ad68-688eaebf93c5" providerId="ADAL" clId="{6C9472AA-64AC-47AE-B901-33D3D8ED8C9D}" dt="2023-07-11T21:24:12.829" v="7" actId="2696"/>
        <pc:sldMasterMkLst>
          <pc:docMk/>
          <pc:sldMasterMk cId="2535715439" sldId="2147483662"/>
        </pc:sldMasterMkLst>
        <pc:sldLayoutChg chg="del">
          <pc:chgData name="Sarah Balian" userId="b3b060d9-4d34-479b-ad68-688eaebf93c5" providerId="ADAL" clId="{6C9472AA-64AC-47AE-B901-33D3D8ED8C9D}" dt="2023-07-11T21:24:12.816" v="6" actId="2696"/>
          <pc:sldLayoutMkLst>
            <pc:docMk/>
            <pc:sldMasterMk cId="2535715439" sldId="2147483662"/>
            <pc:sldLayoutMk cId="4119870486" sldId="2147483664"/>
          </pc:sldLayoutMkLst>
        </pc:sldLayoutChg>
      </pc:sldMasterChg>
      <pc:sldMasterChg chg="del delSldLayout">
        <pc:chgData name="Sarah Balian" userId="b3b060d9-4d34-479b-ad68-688eaebf93c5" providerId="ADAL" clId="{6C9472AA-64AC-47AE-B901-33D3D8ED8C9D}" dt="2023-07-11T21:24:13.800" v="9" actId="2696"/>
        <pc:sldMasterMkLst>
          <pc:docMk/>
          <pc:sldMasterMk cId="707044472" sldId="2147483665"/>
        </pc:sldMasterMkLst>
        <pc:sldLayoutChg chg="del">
          <pc:chgData name="Sarah Balian" userId="b3b060d9-4d34-479b-ad68-688eaebf93c5" providerId="ADAL" clId="{6C9472AA-64AC-47AE-B901-33D3D8ED8C9D}" dt="2023-07-11T21:24:13.793" v="8" actId="2696"/>
          <pc:sldLayoutMkLst>
            <pc:docMk/>
            <pc:sldMasterMk cId="707044472" sldId="2147483665"/>
            <pc:sldLayoutMk cId="2214647479" sldId="2147483666"/>
          </pc:sldLayoutMkLst>
        </pc:sldLayoutChg>
      </pc:sldMasterChg>
      <pc:sldMasterChg chg="addSp delSp modSp mod setBg modSldLayout">
        <pc:chgData name="Sarah Balian" userId="b3b060d9-4d34-479b-ad68-688eaebf93c5" providerId="ADAL" clId="{6C9472AA-64AC-47AE-B901-33D3D8ED8C9D}" dt="2023-07-11T21:24:56.744" v="18"/>
        <pc:sldMasterMkLst>
          <pc:docMk/>
          <pc:sldMasterMk cId="3896759768" sldId="2147483667"/>
        </pc:sldMasterMkLst>
        <pc:spChg chg="add mod">
          <ac:chgData name="Sarah Balian" userId="b3b060d9-4d34-479b-ad68-688eaebf93c5" providerId="ADAL" clId="{6C9472AA-64AC-47AE-B901-33D3D8ED8C9D}" dt="2023-07-11T21:24:56.744" v="18"/>
          <ac:spMkLst>
            <pc:docMk/>
            <pc:sldMasterMk cId="3896759768" sldId="2147483667"/>
            <ac:spMk id="2" creationId="{93BAEDF0-7DCB-5CF7-B956-3D30DB594C4C}"/>
          </ac:spMkLst>
        </pc:spChg>
        <pc:spChg chg="add mod">
          <ac:chgData name="Sarah Balian" userId="b3b060d9-4d34-479b-ad68-688eaebf93c5" providerId="ADAL" clId="{6C9472AA-64AC-47AE-B901-33D3D8ED8C9D}" dt="2023-07-11T21:24:56.744" v="18"/>
          <ac:spMkLst>
            <pc:docMk/>
            <pc:sldMasterMk cId="3896759768" sldId="2147483667"/>
            <ac:spMk id="4" creationId="{6F01F72A-7FD0-E63D-CCC0-1D37CC154DF0}"/>
          </ac:spMkLst>
        </pc:spChg>
        <pc:spChg chg="add mod">
          <ac:chgData name="Sarah Balian" userId="b3b060d9-4d34-479b-ad68-688eaebf93c5" providerId="ADAL" clId="{6C9472AA-64AC-47AE-B901-33D3D8ED8C9D}" dt="2023-07-11T21:24:56.744" v="18"/>
          <ac:spMkLst>
            <pc:docMk/>
            <pc:sldMasterMk cId="3896759768" sldId="2147483667"/>
            <ac:spMk id="5" creationId="{84D06D69-12F8-6F41-94F6-237568114F61}"/>
          </ac:spMkLst>
        </pc:spChg>
        <pc:spChg chg="add mod">
          <ac:chgData name="Sarah Balian" userId="b3b060d9-4d34-479b-ad68-688eaebf93c5" providerId="ADAL" clId="{6C9472AA-64AC-47AE-B901-33D3D8ED8C9D}" dt="2023-07-11T21:24:56.744" v="18"/>
          <ac:spMkLst>
            <pc:docMk/>
            <pc:sldMasterMk cId="3896759768" sldId="2147483667"/>
            <ac:spMk id="6" creationId="{FAF08ED1-AD97-8B20-17E8-3C07ECEDF7AC}"/>
          </ac:spMkLst>
        </pc:spChg>
        <pc:spChg chg="add mod">
          <ac:chgData name="Sarah Balian" userId="b3b060d9-4d34-479b-ad68-688eaebf93c5" providerId="ADAL" clId="{6C9472AA-64AC-47AE-B901-33D3D8ED8C9D}" dt="2023-07-11T21:24:56.744" v="18"/>
          <ac:spMkLst>
            <pc:docMk/>
            <pc:sldMasterMk cId="3896759768" sldId="2147483667"/>
            <ac:spMk id="7" creationId="{31813357-9247-4997-BC28-DB2C1B5228EF}"/>
          </ac:spMkLst>
        </pc:spChg>
        <pc:spChg chg="del">
          <ac:chgData name="Sarah Balian" userId="b3b060d9-4d34-479b-ad68-688eaebf93c5" providerId="ADAL" clId="{6C9472AA-64AC-47AE-B901-33D3D8ED8C9D}" dt="2023-07-11T21:24:29.179" v="14" actId="478"/>
          <ac:spMkLst>
            <pc:docMk/>
            <pc:sldMasterMk cId="3896759768" sldId="2147483667"/>
            <ac:spMk id="14" creationId="{C2BB4974-2F88-493E-8AC4-2880A66813EC}"/>
          </ac:spMkLst>
        </pc:spChg>
        <pc:spChg chg="del">
          <ac:chgData name="Sarah Balian" userId="b3b060d9-4d34-479b-ad68-688eaebf93c5" providerId="ADAL" clId="{6C9472AA-64AC-47AE-B901-33D3D8ED8C9D}" dt="2023-07-11T21:24:26.301" v="11" actId="478"/>
          <ac:spMkLst>
            <pc:docMk/>
            <pc:sldMasterMk cId="3896759768" sldId="2147483667"/>
            <ac:spMk id="15" creationId="{B1CDEA93-FE3D-4C72-BE0B-7BB1C95EEBF6}"/>
          </ac:spMkLst>
        </pc:spChg>
        <pc:spChg chg="del">
          <ac:chgData name="Sarah Balian" userId="b3b060d9-4d34-479b-ad68-688eaebf93c5" providerId="ADAL" clId="{6C9472AA-64AC-47AE-B901-33D3D8ED8C9D}" dt="2023-07-11T21:24:27.622" v="13" actId="478"/>
          <ac:spMkLst>
            <pc:docMk/>
            <pc:sldMasterMk cId="3896759768" sldId="2147483667"/>
            <ac:spMk id="16" creationId="{05903BF5-9D43-41FB-8E69-8805B0DE6ECF}"/>
          </ac:spMkLst>
        </pc:spChg>
        <pc:picChg chg="del">
          <ac:chgData name="Sarah Balian" userId="b3b060d9-4d34-479b-ad68-688eaebf93c5" providerId="ADAL" clId="{6C9472AA-64AC-47AE-B901-33D3D8ED8C9D}" dt="2023-07-11T21:24:25.291" v="10" actId="478"/>
          <ac:picMkLst>
            <pc:docMk/>
            <pc:sldMasterMk cId="3896759768" sldId="2147483667"/>
            <ac:picMk id="12" creationId="{7E64E6EB-954C-4D85-B6E4-473A9DEBB159}"/>
          </ac:picMkLst>
        </pc:picChg>
        <pc:picChg chg="del">
          <ac:chgData name="Sarah Balian" userId="b3b060d9-4d34-479b-ad68-688eaebf93c5" providerId="ADAL" clId="{6C9472AA-64AC-47AE-B901-33D3D8ED8C9D}" dt="2023-07-11T21:24:26.860" v="12" actId="478"/>
          <ac:picMkLst>
            <pc:docMk/>
            <pc:sldMasterMk cId="3896759768" sldId="2147483667"/>
            <ac:picMk id="13" creationId="{14E358CC-62A1-4C50-AB69-C1033C85A079}"/>
          </ac:picMkLst>
        </pc:picChg>
        <pc:cxnChg chg="add mod">
          <ac:chgData name="Sarah Balian" userId="b3b060d9-4d34-479b-ad68-688eaebf93c5" providerId="ADAL" clId="{6C9472AA-64AC-47AE-B901-33D3D8ED8C9D}" dt="2023-07-11T21:24:56.744" v="18"/>
          <ac:cxnSpMkLst>
            <pc:docMk/>
            <pc:sldMasterMk cId="3896759768" sldId="2147483667"/>
            <ac:cxnSpMk id="3" creationId="{76551502-B2F2-8658-D74D-250D25D564BF}"/>
          </ac:cxnSpMkLst>
        </pc:cxnChg>
        <pc:sldLayoutChg chg="setBg">
          <pc:chgData name="Sarah Balian" userId="b3b060d9-4d34-479b-ad68-688eaebf93c5" providerId="ADAL" clId="{6C9472AA-64AC-47AE-B901-33D3D8ED8C9D}" dt="2023-07-11T21:24:44.671" v="16"/>
          <pc:sldLayoutMkLst>
            <pc:docMk/>
            <pc:sldMasterMk cId="3896759768" sldId="2147483667"/>
            <pc:sldLayoutMk cId="631035669" sldId="2147483679"/>
          </pc:sldLayoutMkLst>
        </pc:sldLayoutChg>
      </pc:sldMasterChg>
      <pc:sldMasterChg chg="setBg">
        <pc:chgData name="Sarah Balian" userId="b3b060d9-4d34-479b-ad68-688eaebf93c5" providerId="ADAL" clId="{6C9472AA-64AC-47AE-B901-33D3D8ED8C9D}" dt="2023-07-11T21:24:37.466" v="15"/>
        <pc:sldMasterMkLst>
          <pc:docMk/>
          <pc:sldMasterMk cId="23041940" sldId="2147483680"/>
        </pc:sldMasterMkLst>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41864804042E-2"/>
          <c:y val="5.8394598504671477E-2"/>
          <c:w val="0.96616035172886816"/>
          <c:h val="0.77572608715522173"/>
        </c:manualLayout>
      </c:layout>
      <c:barChart>
        <c:barDir val="col"/>
        <c:grouping val="clustered"/>
        <c:varyColors val="0"/>
        <c:ser>
          <c:idx val="0"/>
          <c:order val="0"/>
          <c:tx>
            <c:strRef>
              <c:f>Sheet1!$B$1</c:f>
              <c:strCache>
                <c:ptCount val="1"/>
                <c:pt idx="0">
                  <c:v>Series 1</c:v>
                </c:pt>
              </c:strCache>
            </c:strRef>
          </c:tx>
          <c:spPr>
            <a:solidFill>
              <a:srgbClr val="FBD018"/>
            </a:solidFill>
            <a:ln>
              <a:noFill/>
            </a:ln>
            <a:effectLst/>
          </c:spPr>
          <c:invertIfNegative val="0"/>
          <c:dPt>
            <c:idx val="0"/>
            <c:invertIfNegative val="0"/>
            <c:bubble3D val="0"/>
            <c:spPr>
              <a:solidFill>
                <a:srgbClr val="007A5E"/>
              </a:solidFill>
              <a:ln>
                <a:noFill/>
              </a:ln>
              <a:effectLst/>
            </c:spPr>
            <c:extLst>
              <c:ext xmlns:c16="http://schemas.microsoft.com/office/drawing/2014/chart" uri="{C3380CC4-5D6E-409C-BE32-E72D297353CC}">
                <c16:uniqueId val="{00000001-EE8B-47F6-92CD-58BD5058C856}"/>
              </c:ext>
            </c:extLst>
          </c:dPt>
          <c:dPt>
            <c:idx val="2"/>
            <c:invertIfNegative val="0"/>
            <c:bubble3D val="0"/>
            <c:extLst>
              <c:ext xmlns:c16="http://schemas.microsoft.com/office/drawing/2014/chart" uri="{C3380CC4-5D6E-409C-BE32-E72D297353CC}">
                <c16:uniqueId val="{00000002-EE8B-47F6-92CD-58BD5058C856}"/>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Cameroun</c:v>
                </c:pt>
                <c:pt idx="1">
                  <c:v>Aucun</c:v>
                </c:pt>
                <c:pt idx="2">
                  <c:v>Primaire</c:v>
                </c:pt>
                <c:pt idx="3">
                  <c:v>Secondaire 
1er cycle </c:v>
                </c:pt>
                <c:pt idx="4">
                  <c:v>Secondaire
2eme cycle</c:v>
                </c:pt>
                <c:pt idx="5">
                  <c:v>Supérieur</c:v>
                </c:pt>
              </c:strCache>
            </c:strRef>
          </c:cat>
          <c:val>
            <c:numRef>
              <c:f>Sheet1!$B$2:$B$7</c:f>
              <c:numCache>
                <c:formatCode>General</c:formatCode>
                <c:ptCount val="6"/>
                <c:pt idx="0">
                  <c:v>92</c:v>
                </c:pt>
                <c:pt idx="1">
                  <c:v>83</c:v>
                </c:pt>
                <c:pt idx="2">
                  <c:v>89</c:v>
                </c:pt>
                <c:pt idx="3">
                  <c:v>94</c:v>
                </c:pt>
                <c:pt idx="4">
                  <c:v>97</c:v>
                </c:pt>
                <c:pt idx="5">
                  <c:v>98</c:v>
                </c:pt>
              </c:numCache>
            </c:numRef>
          </c:val>
          <c:extLst>
            <c:ext xmlns:c16="http://schemas.microsoft.com/office/drawing/2014/chart" uri="{C3380CC4-5D6E-409C-BE32-E72D297353CC}">
              <c16:uniqueId val="{00000003-EE8B-47F6-92CD-58BD5058C856}"/>
            </c:ext>
          </c:extLst>
        </c:ser>
        <c:dLbls>
          <c:dLblPos val="outEnd"/>
          <c:showLegendKey val="0"/>
          <c:showVal val="1"/>
          <c:showCatName val="0"/>
          <c:showSerName val="0"/>
          <c:showPercent val="0"/>
          <c:showBubbleSize val="0"/>
        </c:dLbls>
        <c:gapWidth val="100"/>
        <c:axId val="560504032"/>
        <c:axId val="560502856"/>
      </c:barChart>
      <c:catAx>
        <c:axId val="56050403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LID4096"/>
          </a:p>
        </c:txPr>
        <c:crossAx val="560502856"/>
        <c:crosses val="autoZero"/>
        <c:auto val="1"/>
        <c:lblAlgn val="ctr"/>
        <c:lblOffset val="100"/>
        <c:noMultiLvlLbl val="0"/>
      </c:catAx>
      <c:valAx>
        <c:axId val="560502856"/>
        <c:scaling>
          <c:orientation val="minMax"/>
          <c:max val="100"/>
        </c:scaling>
        <c:delete val="1"/>
        <c:axPos val="l"/>
        <c:numFmt formatCode="General" sourceLinked="1"/>
        <c:majorTickMark val="out"/>
        <c:minorTickMark val="none"/>
        <c:tickLblPos val="nextTo"/>
        <c:crossAx val="5605040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LID4096"/>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9083392154701537"/>
          <c:y val="0"/>
          <c:w val="0.68139460658541406"/>
          <c:h val="1"/>
        </c:manualLayout>
      </c:layout>
      <c:barChart>
        <c:barDir val="bar"/>
        <c:grouping val="clustered"/>
        <c:varyColors val="0"/>
        <c:ser>
          <c:idx val="0"/>
          <c:order val="0"/>
          <c:tx>
            <c:strRef>
              <c:f>Sheet1!$B$1</c:f>
              <c:strCache>
                <c:ptCount val="1"/>
                <c:pt idx="0">
                  <c:v>Series 1</c:v>
                </c:pt>
              </c:strCache>
            </c:strRef>
          </c:tx>
          <c:spPr>
            <a:solidFill>
              <a:srgbClr val="007A5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Prendre/ boire des remèdes traditionnels</c:v>
                </c:pt>
                <c:pt idx="1">
                  <c:v>Brûler les produits répulsifs autres que les plantes</c:v>
                </c:pt>
                <c:pt idx="2">
                  <c:v>Utiliser un produit répulsif contre les moustiques</c:v>
                </c:pt>
                <c:pt idx="3">
                  <c:v>Prendre des médicaments préventifs</c:v>
                </c:pt>
                <c:pt idx="4">
                  <c:v>Asperger la maison avec un insecticide</c:v>
                </c:pt>
                <c:pt idx="5">
                  <c:v>Recouvrir les eaux stagnantes </c:v>
                </c:pt>
                <c:pt idx="6">
                  <c:v>Garder les alentours propres</c:v>
                </c:pt>
                <c:pt idx="7">
                  <c:v>Dormir sous une moustiquaire ou une MII</c:v>
                </c:pt>
              </c:strCache>
            </c:strRef>
          </c:cat>
          <c:val>
            <c:numRef>
              <c:f>Sheet1!$B$2:$B$9</c:f>
              <c:numCache>
                <c:formatCode>General</c:formatCode>
                <c:ptCount val="8"/>
                <c:pt idx="0">
                  <c:v>6</c:v>
                </c:pt>
                <c:pt idx="1">
                  <c:v>8</c:v>
                </c:pt>
                <c:pt idx="2">
                  <c:v>10</c:v>
                </c:pt>
                <c:pt idx="3">
                  <c:v>11</c:v>
                </c:pt>
                <c:pt idx="4">
                  <c:v>11</c:v>
                </c:pt>
                <c:pt idx="5">
                  <c:v>14</c:v>
                </c:pt>
                <c:pt idx="6">
                  <c:v>48</c:v>
                </c:pt>
                <c:pt idx="7">
                  <c:v>93</c:v>
                </c:pt>
              </c:numCache>
            </c:numRef>
          </c:val>
          <c:extLst>
            <c:ext xmlns:c16="http://schemas.microsoft.com/office/drawing/2014/chart" uri="{C3380CC4-5D6E-409C-BE32-E72D297353CC}">
              <c16:uniqueId val="{00000000-50A2-40D3-B4DB-ACB46304BC75}"/>
            </c:ext>
          </c:extLst>
        </c:ser>
        <c:dLbls>
          <c:showLegendKey val="0"/>
          <c:showVal val="0"/>
          <c:showCatName val="0"/>
          <c:showSerName val="0"/>
          <c:showPercent val="0"/>
          <c:showBubbleSize val="0"/>
        </c:dLbls>
        <c:gapWidth val="100"/>
        <c:axId val="560502072"/>
        <c:axId val="560503640"/>
      </c:barChart>
      <c:catAx>
        <c:axId val="560502072"/>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LID4096"/>
          </a:p>
        </c:txPr>
        <c:crossAx val="560503640"/>
        <c:crosses val="autoZero"/>
        <c:auto val="1"/>
        <c:lblAlgn val="ctr"/>
        <c:lblOffset val="100"/>
        <c:noMultiLvlLbl val="0"/>
      </c:catAx>
      <c:valAx>
        <c:axId val="560503640"/>
        <c:scaling>
          <c:orientation val="minMax"/>
          <c:max val="100"/>
        </c:scaling>
        <c:delete val="1"/>
        <c:axPos val="b"/>
        <c:numFmt formatCode="General" sourceLinked="1"/>
        <c:majorTickMark val="none"/>
        <c:minorTickMark val="none"/>
        <c:tickLblPos val="nextTo"/>
        <c:crossAx val="5605020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LID4096"/>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41864804042E-2"/>
          <c:y val="7.0133010882708582E-2"/>
          <c:w val="0.96616035172886816"/>
          <c:h val="0.77061249750069027"/>
        </c:manualLayout>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dPt>
            <c:idx val="0"/>
            <c:invertIfNegative val="0"/>
            <c:bubble3D val="0"/>
            <c:spPr>
              <a:solidFill>
                <a:srgbClr val="007A5E"/>
              </a:solidFill>
              <a:ln>
                <a:noFill/>
              </a:ln>
              <a:effectLst/>
            </c:spPr>
            <c:extLst>
              <c:ext xmlns:c16="http://schemas.microsoft.com/office/drawing/2014/chart" uri="{C3380CC4-5D6E-409C-BE32-E72D297353CC}">
                <c16:uniqueId val="{00000000-587C-4F39-8482-A65FAFC833E1}"/>
              </c:ext>
            </c:extLst>
          </c:dPt>
          <c:dPt>
            <c:idx val="1"/>
            <c:invertIfNegative val="0"/>
            <c:bubble3D val="0"/>
            <c:spPr>
              <a:solidFill>
                <a:srgbClr val="CF2028"/>
              </a:solidFill>
              <a:ln>
                <a:noFill/>
              </a:ln>
              <a:effectLst/>
            </c:spPr>
            <c:extLst>
              <c:ext xmlns:c16="http://schemas.microsoft.com/office/drawing/2014/chart" uri="{C3380CC4-5D6E-409C-BE32-E72D297353CC}">
                <c16:uniqueId val="{00000002-587C-4F39-8482-A65FAFC833E1}"/>
              </c:ext>
            </c:extLst>
          </c:dPt>
          <c:dPt>
            <c:idx val="2"/>
            <c:invertIfNegative val="0"/>
            <c:bubble3D val="0"/>
            <c:spPr>
              <a:solidFill>
                <a:srgbClr val="FBD018"/>
              </a:solidFill>
              <a:ln>
                <a:noFill/>
              </a:ln>
              <a:effectLst/>
            </c:spPr>
            <c:extLst>
              <c:ext xmlns:c16="http://schemas.microsoft.com/office/drawing/2014/chart" uri="{C3380CC4-5D6E-409C-BE32-E72D297353CC}">
                <c16:uniqueId val="{00000004-587C-4F39-8482-A65FAFC833E1}"/>
              </c:ext>
            </c:extLst>
          </c:dPt>
          <c:dPt>
            <c:idx val="3"/>
            <c:invertIfNegative val="0"/>
            <c:bubble3D val="0"/>
            <c:spPr>
              <a:solidFill>
                <a:srgbClr val="5AB7E0"/>
              </a:solidFill>
              <a:ln>
                <a:noFill/>
              </a:ln>
              <a:effectLst/>
            </c:spPr>
            <c:extLst>
              <c:ext xmlns:c16="http://schemas.microsoft.com/office/drawing/2014/chart" uri="{C3380CC4-5D6E-409C-BE32-E72D297353CC}">
                <c16:uniqueId val="{00000007-D9D7-470B-8031-94C4163B48A0}"/>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Cameroun</c:v>
                </c:pt>
                <c:pt idx="1">
                  <c:v>Yaoundé/
Douala</c:v>
                </c:pt>
                <c:pt idx="2">
                  <c:v>Autre urbain</c:v>
                </c:pt>
                <c:pt idx="3">
                  <c:v>Rural</c:v>
                </c:pt>
              </c:strCache>
            </c:strRef>
          </c:cat>
          <c:val>
            <c:numRef>
              <c:f>Sheet1!$B$2:$B$5</c:f>
              <c:numCache>
                <c:formatCode>General</c:formatCode>
                <c:ptCount val="4"/>
                <c:pt idx="0">
                  <c:v>55</c:v>
                </c:pt>
                <c:pt idx="1">
                  <c:v>50</c:v>
                </c:pt>
                <c:pt idx="2">
                  <c:v>58</c:v>
                </c:pt>
                <c:pt idx="3">
                  <c:v>55</c:v>
                </c:pt>
              </c:numCache>
            </c:numRef>
          </c:val>
          <c:extLst>
            <c:ext xmlns:c16="http://schemas.microsoft.com/office/drawing/2014/chart" uri="{C3380CC4-5D6E-409C-BE32-E72D297353CC}">
              <c16:uniqueId val="{00000005-587C-4F39-8482-A65FAFC833E1}"/>
            </c:ext>
          </c:extLst>
        </c:ser>
        <c:dLbls>
          <c:dLblPos val="outEnd"/>
          <c:showLegendKey val="0"/>
          <c:showVal val="1"/>
          <c:showCatName val="0"/>
          <c:showSerName val="0"/>
          <c:showPercent val="0"/>
          <c:showBubbleSize val="0"/>
        </c:dLbls>
        <c:gapWidth val="100"/>
        <c:axId val="564324088"/>
        <c:axId val="564330360"/>
      </c:barChart>
      <c:catAx>
        <c:axId val="56432408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LID4096"/>
          </a:p>
        </c:txPr>
        <c:crossAx val="564330360"/>
        <c:crosses val="autoZero"/>
        <c:auto val="1"/>
        <c:lblAlgn val="ctr"/>
        <c:lblOffset val="100"/>
        <c:noMultiLvlLbl val="0"/>
      </c:catAx>
      <c:valAx>
        <c:axId val="564330360"/>
        <c:scaling>
          <c:orientation val="minMax"/>
          <c:max val="100"/>
        </c:scaling>
        <c:delete val="1"/>
        <c:axPos val="l"/>
        <c:numFmt formatCode="General" sourceLinked="1"/>
        <c:majorTickMark val="out"/>
        <c:minorTickMark val="none"/>
        <c:tickLblPos val="nextTo"/>
        <c:crossAx val="5643240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LID4096"/>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1765863386705245"/>
          <c:y val="0"/>
          <c:w val="0.68178175094728555"/>
          <c:h val="1"/>
        </c:manualLayout>
      </c:layout>
      <c:barChart>
        <c:barDir val="bar"/>
        <c:grouping val="clustered"/>
        <c:varyColors val="0"/>
        <c:ser>
          <c:idx val="0"/>
          <c:order val="0"/>
          <c:tx>
            <c:strRef>
              <c:f>Sheet1!$B$1</c:f>
              <c:strCache>
                <c:ptCount val="1"/>
                <c:pt idx="0">
                  <c:v>Series 1</c:v>
                </c:pt>
              </c:strCache>
            </c:strRef>
          </c:tx>
          <c:spPr>
            <a:solidFill>
              <a:srgbClr val="007A5E"/>
            </a:solidFill>
            <a:ln>
              <a:noFill/>
            </a:ln>
            <a:effectLst/>
          </c:spPr>
          <c:invertIfNegative val="0"/>
          <c:dPt>
            <c:idx val="1"/>
            <c:invertIfNegative val="0"/>
            <c:bubble3D val="0"/>
            <c:extLst>
              <c:ext xmlns:c16="http://schemas.microsoft.com/office/drawing/2014/chart" uri="{C3380CC4-5D6E-409C-BE32-E72D297353CC}">
                <c16:uniqueId val="{00000001-A73A-4E4C-87C9-9C2F4AD626C5}"/>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Sheet1!$A$2:$A$14</c:f>
              <c:strCache>
                <c:ptCount val="13"/>
                <c:pt idx="0">
                  <c:v>Dépliant ou brochure</c:v>
                </c:pt>
                <c:pt idx="1">
                  <c:v>Autre</c:v>
                </c:pt>
                <c:pt idx="2">
                  <c:v>Journal/Magazine</c:v>
                </c:pt>
                <c:pt idx="3">
                  <c:v>Poster/Panneau d'affichage</c:v>
                </c:pt>
                <c:pt idx="4">
                  <c:v>Griot/crieur</c:v>
                </c:pt>
                <c:pt idx="5">
                  <c:v>Réseaux sociaux</c:v>
                </c:pt>
                <c:pt idx="6">
                  <c:v>Leader communautaire</c:v>
                </c:pt>
                <c:pt idx="7">
                  <c:v>SMS</c:v>
                </c:pt>
                <c:pt idx="8">
                  <c:v>Radio</c:v>
                </c:pt>
                <c:pt idx="9">
                  <c:v>Prestataire de santé</c:v>
                </c:pt>
                <c:pt idx="10">
                  <c:v>Télévision</c:v>
                </c:pt>
                <c:pt idx="11">
                  <c:v>Parent/relation</c:v>
                </c:pt>
                <c:pt idx="12">
                  <c:v>Agent de santé communautaire</c:v>
                </c:pt>
              </c:strCache>
            </c:strRef>
          </c:cat>
          <c:val>
            <c:numRef>
              <c:f>Sheet1!$B$2:$B$14</c:f>
              <c:numCache>
                <c:formatCode>General</c:formatCode>
                <c:ptCount val="13"/>
                <c:pt idx="0">
                  <c:v>1</c:v>
                </c:pt>
                <c:pt idx="1">
                  <c:v>2</c:v>
                </c:pt>
                <c:pt idx="2">
                  <c:v>2</c:v>
                </c:pt>
                <c:pt idx="3">
                  <c:v>2</c:v>
                </c:pt>
                <c:pt idx="4">
                  <c:v>2</c:v>
                </c:pt>
                <c:pt idx="5">
                  <c:v>5</c:v>
                </c:pt>
                <c:pt idx="6">
                  <c:v>9</c:v>
                </c:pt>
                <c:pt idx="7">
                  <c:v>11</c:v>
                </c:pt>
                <c:pt idx="8">
                  <c:v>12</c:v>
                </c:pt>
                <c:pt idx="9">
                  <c:v>23</c:v>
                </c:pt>
                <c:pt idx="10">
                  <c:v>27</c:v>
                </c:pt>
                <c:pt idx="11">
                  <c:v>30</c:v>
                </c:pt>
                <c:pt idx="12">
                  <c:v>31</c:v>
                </c:pt>
              </c:numCache>
            </c:numRef>
          </c:val>
          <c:extLst>
            <c:ext xmlns:c16="http://schemas.microsoft.com/office/drawing/2014/chart" uri="{C3380CC4-5D6E-409C-BE32-E72D297353CC}">
              <c16:uniqueId val="{00000002-97DE-48DA-9EF2-5B5EA6728263}"/>
            </c:ext>
          </c:extLst>
        </c:ser>
        <c:dLbls>
          <c:showLegendKey val="0"/>
          <c:showVal val="0"/>
          <c:showCatName val="0"/>
          <c:showSerName val="0"/>
          <c:showPercent val="0"/>
          <c:showBubbleSize val="0"/>
        </c:dLbls>
        <c:gapWidth val="100"/>
        <c:axId val="564325656"/>
        <c:axId val="564326048"/>
      </c:barChart>
      <c:catAx>
        <c:axId val="564325656"/>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LID4096"/>
          </a:p>
        </c:txPr>
        <c:crossAx val="564326048"/>
        <c:crosses val="autoZero"/>
        <c:auto val="1"/>
        <c:lblAlgn val="ctr"/>
        <c:lblOffset val="100"/>
        <c:noMultiLvlLbl val="0"/>
      </c:catAx>
      <c:valAx>
        <c:axId val="564326048"/>
        <c:scaling>
          <c:orientation val="minMax"/>
          <c:max val="100"/>
        </c:scaling>
        <c:delete val="1"/>
        <c:axPos val="b"/>
        <c:numFmt formatCode="General" sourceLinked="1"/>
        <c:majorTickMark val="out"/>
        <c:minorTickMark val="none"/>
        <c:tickLblPos val="nextTo"/>
        <c:crossAx val="5643256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LID4096"/>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1.4510278113663845E-2"/>
          <c:w val="0.99543574772239041"/>
          <c:h val="0.77061249750069027"/>
        </c:manualLayout>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dPt>
            <c:idx val="0"/>
            <c:invertIfNegative val="0"/>
            <c:bubble3D val="0"/>
            <c:spPr>
              <a:solidFill>
                <a:srgbClr val="007A5E"/>
              </a:solidFill>
              <a:ln>
                <a:noFill/>
              </a:ln>
              <a:effectLst/>
            </c:spPr>
            <c:extLst>
              <c:ext xmlns:c16="http://schemas.microsoft.com/office/drawing/2014/chart" uri="{C3380CC4-5D6E-409C-BE32-E72D297353CC}">
                <c16:uniqueId val="{00000000-587C-4F39-8482-A65FAFC833E1}"/>
              </c:ext>
            </c:extLst>
          </c:dPt>
          <c:dPt>
            <c:idx val="1"/>
            <c:invertIfNegative val="0"/>
            <c:bubble3D val="0"/>
            <c:spPr>
              <a:solidFill>
                <a:srgbClr val="CF2028"/>
              </a:solidFill>
              <a:ln>
                <a:noFill/>
              </a:ln>
              <a:effectLst/>
            </c:spPr>
            <c:extLst>
              <c:ext xmlns:c16="http://schemas.microsoft.com/office/drawing/2014/chart" uri="{C3380CC4-5D6E-409C-BE32-E72D297353CC}">
                <c16:uniqueId val="{00000002-587C-4F39-8482-A65FAFC833E1}"/>
              </c:ext>
            </c:extLst>
          </c:dPt>
          <c:dPt>
            <c:idx val="2"/>
            <c:invertIfNegative val="0"/>
            <c:bubble3D val="0"/>
            <c:spPr>
              <a:solidFill>
                <a:srgbClr val="FBD018"/>
              </a:solidFill>
              <a:ln>
                <a:noFill/>
              </a:ln>
              <a:effectLst/>
            </c:spPr>
            <c:extLst>
              <c:ext xmlns:c16="http://schemas.microsoft.com/office/drawing/2014/chart" uri="{C3380CC4-5D6E-409C-BE32-E72D297353CC}">
                <c16:uniqueId val="{00000004-587C-4F39-8482-A65FAFC833E1}"/>
              </c:ext>
            </c:extLst>
          </c:dPt>
          <c:dPt>
            <c:idx val="3"/>
            <c:invertIfNegative val="0"/>
            <c:bubble3D val="0"/>
            <c:spPr>
              <a:solidFill>
                <a:srgbClr val="5AB7E0"/>
              </a:solidFill>
              <a:ln>
                <a:noFill/>
              </a:ln>
              <a:effectLst/>
            </c:spPr>
            <c:extLst>
              <c:ext xmlns:c16="http://schemas.microsoft.com/office/drawing/2014/chart" uri="{C3380CC4-5D6E-409C-BE32-E72D297353CC}">
                <c16:uniqueId val="{00000007-8AE0-49C0-A02F-1CA38C3CADFB}"/>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La nécessité de recourir rapidement aux formations sanitaires en cas de fièvre ou 
de suspicion de paludisme</c:v>
                </c:pt>
                <c:pt idx="1">
                  <c:v>La gratuité des médicaments pour les enfants de moins 
de 5 ans ayant le paludisme </c:v>
                </c:pt>
                <c:pt idx="2">
                  <c:v>La gratuité des médicaments pour les enfants 
de moins de 5 ans ayant le paludisme au cours des 12 derniers mois</c:v>
                </c:pt>
                <c:pt idx="3">
                  <c:v>Reconnait l’existence d’ un agent de santé communautaire dans leur village ou quartier</c:v>
                </c:pt>
              </c:strCache>
            </c:strRef>
          </c:cat>
          <c:val>
            <c:numRef>
              <c:f>Sheet1!$B$2:$B$5</c:f>
              <c:numCache>
                <c:formatCode>General</c:formatCode>
                <c:ptCount val="4"/>
                <c:pt idx="0">
                  <c:v>43</c:v>
                </c:pt>
                <c:pt idx="1">
                  <c:v>58</c:v>
                </c:pt>
                <c:pt idx="2">
                  <c:v>29</c:v>
                </c:pt>
                <c:pt idx="3">
                  <c:v>46</c:v>
                </c:pt>
              </c:numCache>
            </c:numRef>
          </c:val>
          <c:extLst>
            <c:ext xmlns:c16="http://schemas.microsoft.com/office/drawing/2014/chart" uri="{C3380CC4-5D6E-409C-BE32-E72D297353CC}">
              <c16:uniqueId val="{00000005-587C-4F39-8482-A65FAFC833E1}"/>
            </c:ext>
          </c:extLst>
        </c:ser>
        <c:dLbls>
          <c:dLblPos val="outEnd"/>
          <c:showLegendKey val="0"/>
          <c:showVal val="1"/>
          <c:showCatName val="0"/>
          <c:showSerName val="0"/>
          <c:showPercent val="0"/>
          <c:showBubbleSize val="0"/>
        </c:dLbls>
        <c:gapWidth val="100"/>
        <c:axId val="564324088"/>
        <c:axId val="564330360"/>
      </c:barChart>
      <c:catAx>
        <c:axId val="56432408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LID4096"/>
          </a:p>
        </c:txPr>
        <c:crossAx val="564330360"/>
        <c:crosses val="autoZero"/>
        <c:auto val="1"/>
        <c:lblAlgn val="ctr"/>
        <c:lblOffset val="100"/>
        <c:noMultiLvlLbl val="0"/>
      </c:catAx>
      <c:valAx>
        <c:axId val="564330360"/>
        <c:scaling>
          <c:orientation val="minMax"/>
          <c:max val="100"/>
        </c:scaling>
        <c:delete val="1"/>
        <c:axPos val="l"/>
        <c:numFmt formatCode="General" sourceLinked="1"/>
        <c:majorTickMark val="out"/>
        <c:minorTickMark val="none"/>
        <c:tickLblPos val="nextTo"/>
        <c:crossAx val="5643240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LID4096"/>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15DCB0-616A-4D00-A23B-0E7EB6002418}" type="datetimeFigureOut">
              <a:rPr lang="en-US" smtClean="0"/>
              <a:t>10/28/2023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E81180-36CA-43EC-B7D8-15BB5DAAE4B2}" type="slidenum">
              <a:rPr lang="en-US" smtClean="0"/>
              <a:t>‹#›</a:t>
            </a:fld>
            <a:endParaRPr lang="en-US" dirty="0"/>
          </a:p>
        </p:txBody>
      </p:sp>
    </p:spTree>
    <p:extLst>
      <p:ext uri="{BB962C8B-B14F-4D97-AF65-F5344CB8AC3E}">
        <p14:creationId xmlns:p14="http://schemas.microsoft.com/office/powerpoint/2010/main" val="8700149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fr-FR" dirty="0"/>
              <a:t>Dans l’ensemble, 9 femmes sur 10 savent qu’il existe des moyens d’éviter le paludisme. Cette proportion est le plus bas parmi les femmes sans instruction (8 sur 10) et augmente avec le niveau d’instruction.</a:t>
            </a:r>
          </a:p>
          <a:p>
            <a:endParaRPr lang="fr-FR" dirty="0"/>
          </a:p>
          <a:p>
            <a:r>
              <a:rPr lang="fr-FR" dirty="0"/>
              <a:t>Tableau 5.2</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3</a:t>
            </a:fld>
            <a:endParaRPr lang="en-US" dirty="0"/>
          </a:p>
        </p:txBody>
      </p:sp>
    </p:spTree>
    <p:extLst>
      <p:ext uri="{BB962C8B-B14F-4D97-AF65-F5344CB8AC3E}">
        <p14:creationId xmlns:p14="http://schemas.microsoft.com/office/powerpoint/2010/main" val="12022128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Presque </a:t>
            </a:r>
            <a:r>
              <a:rPr lang="en-US" dirty="0" err="1"/>
              <a:t>toutes</a:t>
            </a:r>
            <a:r>
              <a:rPr lang="en-US" dirty="0"/>
              <a:t> les femmes </a:t>
            </a:r>
            <a:r>
              <a:rPr lang="en-US" dirty="0" err="1"/>
              <a:t>ont</a:t>
            </a:r>
            <a:r>
              <a:rPr lang="en-US" dirty="0"/>
              <a:t> </a:t>
            </a:r>
            <a:r>
              <a:rPr lang="en-US" dirty="0" err="1"/>
              <a:t>cité</a:t>
            </a:r>
            <a:r>
              <a:rPr lang="en-US" dirty="0"/>
              <a:t> le fait de </a:t>
            </a:r>
            <a:r>
              <a:rPr lang="en-US" dirty="0" err="1"/>
              <a:t>dormir</a:t>
            </a:r>
            <a:r>
              <a:rPr lang="en-US" dirty="0"/>
              <a:t> sous </a:t>
            </a:r>
            <a:r>
              <a:rPr lang="en-US" dirty="0" err="1"/>
              <a:t>une</a:t>
            </a:r>
            <a:r>
              <a:rPr lang="en-US" dirty="0"/>
              <a:t> </a:t>
            </a:r>
            <a:r>
              <a:rPr lang="en-US" dirty="0" err="1"/>
              <a:t>moustiquaire</a:t>
            </a:r>
            <a:r>
              <a:rPr lang="en-US" dirty="0"/>
              <a:t> </a:t>
            </a:r>
            <a:r>
              <a:rPr lang="en-US" dirty="0" err="1"/>
              <a:t>ou</a:t>
            </a:r>
            <a:r>
              <a:rPr lang="en-US" dirty="0"/>
              <a:t> </a:t>
            </a:r>
            <a:r>
              <a:rPr lang="en-US" dirty="0" err="1"/>
              <a:t>une</a:t>
            </a:r>
            <a:r>
              <a:rPr lang="en-US" dirty="0"/>
              <a:t> MII </a:t>
            </a:r>
            <a:r>
              <a:rPr lang="en-US" dirty="0" err="1"/>
              <a:t>comme</a:t>
            </a:r>
            <a:r>
              <a:rPr lang="en-US" dirty="0"/>
              <a:t> </a:t>
            </a:r>
            <a:r>
              <a:rPr lang="en-US" dirty="0" err="1"/>
              <a:t>une</a:t>
            </a:r>
            <a:r>
              <a:rPr lang="en-US" dirty="0"/>
              <a:t> </a:t>
            </a:r>
            <a:r>
              <a:rPr lang="en-US" dirty="0" err="1"/>
              <a:t>méthode</a:t>
            </a:r>
            <a:r>
              <a:rPr lang="en-US" dirty="0"/>
              <a:t> pour </a:t>
            </a:r>
            <a:r>
              <a:rPr lang="en-US" dirty="0" err="1"/>
              <a:t>éviter</a:t>
            </a:r>
            <a:r>
              <a:rPr lang="en-US" dirty="0"/>
              <a:t> le </a:t>
            </a:r>
            <a:r>
              <a:rPr lang="en-US" dirty="0" err="1"/>
              <a:t>paludisme</a:t>
            </a:r>
            <a:r>
              <a:rPr lang="en-US" dirty="0"/>
              <a:t>.</a:t>
            </a:r>
          </a:p>
          <a:p>
            <a:endParaRPr lang="en-US" dirty="0"/>
          </a:p>
          <a:p>
            <a:r>
              <a:rPr lang="en-US" dirty="0"/>
              <a:t>Tableau 5.2</a:t>
            </a:r>
          </a:p>
        </p:txBody>
      </p:sp>
      <p:sp>
        <p:nvSpPr>
          <p:cNvPr id="4" name="Slide Number Placeholder 3"/>
          <p:cNvSpPr>
            <a:spLocks noGrp="1"/>
          </p:cNvSpPr>
          <p:nvPr>
            <p:ph type="sldNum" sz="quarter" idx="5"/>
          </p:nvPr>
        </p:nvSpPr>
        <p:spPr/>
        <p:txBody>
          <a:bodyPr/>
          <a:lstStyle/>
          <a:p>
            <a:fld id="{51E81180-36CA-43EC-B7D8-15BB5DAAE4B2}" type="slidenum">
              <a:rPr lang="en-US" smtClean="0"/>
              <a:t>4</a:t>
            </a:fld>
            <a:endParaRPr lang="en-US" dirty="0"/>
          </a:p>
        </p:txBody>
      </p:sp>
    </p:spTree>
    <p:extLst>
      <p:ext uri="{BB962C8B-B14F-4D97-AF65-F5344CB8AC3E}">
        <p14:creationId xmlns:p14="http://schemas.microsoft.com/office/powerpoint/2010/main" val="35295862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fr-FR" dirty="0"/>
              <a:t>Dans l’ensemble, plus de la moitié des femmes ont entendu ou vu un message sur le paludisme au cours des 6 derniers mois. Ce nombre ne varie que légèrement selon le lieu de résidence.</a:t>
            </a:r>
          </a:p>
          <a:p>
            <a:endParaRPr lang="fr-FR" dirty="0"/>
          </a:p>
          <a:p>
            <a:r>
              <a:rPr lang="fr-FR" dirty="0"/>
              <a:t>Tableau 5.1.1</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6</a:t>
            </a:fld>
            <a:endParaRPr lang="en-US" dirty="0"/>
          </a:p>
        </p:txBody>
      </p:sp>
    </p:spTree>
    <p:extLst>
      <p:ext uri="{BB962C8B-B14F-4D97-AF65-F5344CB8AC3E}">
        <p14:creationId xmlns:p14="http://schemas.microsoft.com/office/powerpoint/2010/main" val="39718338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fr-FR" dirty="0"/>
              <a:t>La source la plus courante de messages sur le paludisme est des agents de santé (31 %), suivis des parents et de la famille (30 %) et de la télévision (27 %).</a:t>
            </a:r>
          </a:p>
          <a:p>
            <a:endParaRPr lang="fr-FR" dirty="0"/>
          </a:p>
          <a:p>
            <a:r>
              <a:rPr lang="fr-FR" dirty="0"/>
              <a:t>Tableau 5.1.1</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7</a:t>
            </a:fld>
            <a:endParaRPr lang="en-US" dirty="0"/>
          </a:p>
        </p:txBody>
      </p:sp>
    </p:spTree>
    <p:extLst>
      <p:ext uri="{BB962C8B-B14F-4D97-AF65-F5344CB8AC3E}">
        <p14:creationId xmlns:p14="http://schemas.microsoft.com/office/powerpoint/2010/main" val="13042686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fr-FR" dirty="0"/>
              <a:t>En ce qui concerne les messages spécifiques sur le paludisme, celui qui a été le plus souvent rappelé concernait la gratuité des médicaments pour les enfants de moins de 5 ans ayant le paludisme (58 %). En outre, 46 % des femmes interrogées reconnaissent l’existence d’un agent de santé communautaire dans leur village ou quartier.</a:t>
            </a:r>
          </a:p>
          <a:p>
            <a:endParaRPr lang="fr-FR" dirty="0"/>
          </a:p>
          <a:p>
            <a:r>
              <a:rPr lang="fr-FR"/>
              <a:t>Tableau 5.1.2</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8</a:t>
            </a:fld>
            <a:endParaRPr lang="en-US" dirty="0"/>
          </a:p>
        </p:txBody>
      </p:sp>
    </p:spTree>
    <p:extLst>
      <p:ext uri="{BB962C8B-B14F-4D97-AF65-F5344CB8AC3E}">
        <p14:creationId xmlns:p14="http://schemas.microsoft.com/office/powerpoint/2010/main" val="25916270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9</a:t>
            </a:fld>
            <a:endParaRPr lang="en-US" dirty="0"/>
          </a:p>
        </p:txBody>
      </p:sp>
    </p:spTree>
    <p:extLst>
      <p:ext uri="{BB962C8B-B14F-4D97-AF65-F5344CB8AC3E}">
        <p14:creationId xmlns:p14="http://schemas.microsoft.com/office/powerpoint/2010/main" val="38684998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Title Slide">
    <p:bg>
      <p:bgPr>
        <a:solidFill>
          <a:schemeClr val="accent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31035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64905644"/>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70AB3606-4DD2-44F2-B747-83CF25776496}"/>
              </a:ext>
            </a:extLst>
          </p:cNvPr>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sp>
        <p:nvSpPr>
          <p:cNvPr id="2" name="Title Placeholder 1">
            <a:extLst>
              <a:ext uri="{FF2B5EF4-FFF2-40B4-BE49-F238E27FC236}">
                <a16:creationId xmlns:a16="http://schemas.microsoft.com/office/drawing/2014/main" id="{93BAEDF0-7DCB-5CF7-B956-3D30DB594C4C}"/>
              </a:ext>
            </a:extLst>
          </p:cNvPr>
          <p:cNvSpPr txBox="1">
            <a:spLocks/>
          </p:cNvSpPr>
          <p:nvPr userDrawn="1"/>
        </p:nvSpPr>
        <p:spPr>
          <a:xfrm>
            <a:off x="1" y="5218546"/>
            <a:ext cx="12191999" cy="163945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r>
              <a:rPr lang="fr-FR" sz="4400" noProof="0" dirty="0">
                <a:solidFill>
                  <a:schemeClr val="accent3"/>
                </a:solidFill>
              </a:rPr>
              <a:t>Enquête sur les Indicateurs du Paludisme </a:t>
            </a:r>
          </a:p>
          <a:p>
            <a:r>
              <a:rPr lang="fr-FR" sz="4400" noProof="0" dirty="0">
                <a:solidFill>
                  <a:schemeClr val="accent3"/>
                </a:solidFill>
              </a:rPr>
              <a:t>au Cameroun (EIPC) 2022 </a:t>
            </a:r>
          </a:p>
        </p:txBody>
      </p:sp>
      <p:cxnSp>
        <p:nvCxnSpPr>
          <p:cNvPr id="3" name="Straight Connector 2">
            <a:extLst>
              <a:ext uri="{FF2B5EF4-FFF2-40B4-BE49-F238E27FC236}">
                <a16:creationId xmlns:a16="http://schemas.microsoft.com/office/drawing/2014/main" id="{76551502-B2F2-8658-D74D-250D25D564BF}"/>
              </a:ext>
            </a:extLst>
          </p:cNvPr>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6F01F72A-7FD0-E63D-CCC0-1D37CC154DF0}"/>
              </a:ext>
            </a:extLst>
          </p:cNvPr>
          <p:cNvSpPr/>
          <p:nvPr userDrawn="1"/>
        </p:nvSpPr>
        <p:spPr>
          <a:xfrm>
            <a:off x="0" y="0"/>
            <a:ext cx="12191994" cy="221334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84D06D69-12F8-6F41-94F6-237568114F61}"/>
              </a:ext>
            </a:extLst>
          </p:cNvPr>
          <p:cNvSpPr/>
          <p:nvPr userDrawn="1"/>
        </p:nvSpPr>
        <p:spPr>
          <a:xfrm>
            <a:off x="0" y="2213342"/>
            <a:ext cx="12191994" cy="554134"/>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FAF08ED1-AD97-8B20-17E8-3C07ECEDF7AC}"/>
              </a:ext>
            </a:extLst>
          </p:cNvPr>
          <p:cNvSpPr/>
          <p:nvPr userDrawn="1"/>
        </p:nvSpPr>
        <p:spPr>
          <a:xfrm>
            <a:off x="6" y="2767476"/>
            <a:ext cx="12191994" cy="1459587"/>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96759768"/>
      </p:ext>
    </p:extLst>
  </p:cSld>
  <p:clrMap bg1="lt1" tx1="dk1" bg2="lt2" tx2="dk2" accent1="accent1" accent2="accent2" accent3="accent3" accent4="accent4" accent5="accent5" accent6="accent6" hlink="hlink" folHlink="folHlink"/>
  <p:sldLayoutIdLst>
    <p:sldLayoutId id="214748367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alpha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7829" y="102366"/>
            <a:ext cx="10959737" cy="1011731"/>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587829" y="1587062"/>
            <a:ext cx="10959737" cy="5270937"/>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041940"/>
      </p:ext>
    </p:extLst>
  </p:cSld>
  <p:clrMap bg1="lt1" tx1="dk1" bg2="lt2" tx2="dk2" accent1="accent1" accent2="accent2" accent3="accent3" accent4="accent4" accent5="accent5" accent6="accent6" hlink="hlink" folHlink="folHlink"/>
  <p:sldLayoutIdLst>
    <p:sldLayoutId id="2147483682" r:id="rId1"/>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738560D-1092-2D32-9E8E-CBFAD29A96B5}"/>
              </a:ext>
            </a:extLst>
          </p:cNvPr>
          <p:cNvSpPr txBox="1"/>
          <p:nvPr/>
        </p:nvSpPr>
        <p:spPr>
          <a:xfrm>
            <a:off x="1524002" y="168677"/>
            <a:ext cx="9143999" cy="1446550"/>
          </a:xfrm>
          <a:prstGeom prst="rect">
            <a:avLst/>
          </a:prstGeom>
          <a:noFill/>
        </p:spPr>
        <p:txBody>
          <a:bodyPr wrap="square" rtlCol="0">
            <a:spAutoFit/>
          </a:bodyPr>
          <a:lstStyle/>
          <a:p>
            <a:pPr algn="ctr"/>
            <a:r>
              <a:rPr lang="en-US" sz="4400" b="1" dirty="0" err="1"/>
              <a:t>Connaissance</a:t>
            </a:r>
            <a:r>
              <a:rPr lang="en-US" sz="4400" b="1" dirty="0"/>
              <a:t> et exposition aux messages sur le </a:t>
            </a:r>
            <a:r>
              <a:rPr lang="en-US" sz="4400" b="1" dirty="0" err="1"/>
              <a:t>paludisme</a:t>
            </a:r>
            <a:endParaRPr lang="en-US" sz="4400" b="1" dirty="0"/>
          </a:p>
        </p:txBody>
      </p:sp>
      <p:sp>
        <p:nvSpPr>
          <p:cNvPr id="4" name="TextBox 3">
            <a:extLst>
              <a:ext uri="{FF2B5EF4-FFF2-40B4-BE49-F238E27FC236}">
                <a16:creationId xmlns:a16="http://schemas.microsoft.com/office/drawing/2014/main" id="{C19DEC6B-ECF4-699C-631F-5A8EE456C74A}"/>
              </a:ext>
            </a:extLst>
          </p:cNvPr>
          <p:cNvSpPr txBox="1"/>
          <p:nvPr/>
        </p:nvSpPr>
        <p:spPr>
          <a:xfrm>
            <a:off x="6593306" y="1823021"/>
            <a:ext cx="5518604" cy="400110"/>
          </a:xfrm>
          <a:prstGeom prst="rect">
            <a:avLst/>
          </a:prstGeom>
          <a:noFill/>
        </p:spPr>
        <p:txBody>
          <a:bodyPr wrap="square" rtlCol="0">
            <a:spAutoFit/>
          </a:bodyPr>
          <a:lstStyle/>
          <a:p>
            <a:pPr algn="r"/>
            <a:r>
              <a:rPr lang="en-US" sz="2000" i="1" dirty="0"/>
              <a:t>@INS_cameroun #CamerounEIP #CameroonMIS</a:t>
            </a:r>
          </a:p>
        </p:txBody>
      </p:sp>
    </p:spTree>
    <p:extLst>
      <p:ext uri="{BB962C8B-B14F-4D97-AF65-F5344CB8AC3E}">
        <p14:creationId xmlns:p14="http://schemas.microsoft.com/office/powerpoint/2010/main" val="42907349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23425" y="1952991"/>
            <a:ext cx="5372575" cy="2045709"/>
          </a:xfrm>
        </p:spPr>
        <p:txBody>
          <a:bodyPr>
            <a:normAutofit/>
          </a:bodyPr>
          <a:lstStyle/>
          <a:p>
            <a:pPr marL="0" indent="0">
              <a:buClr>
                <a:schemeClr val="tx1"/>
              </a:buClr>
              <a:buNone/>
            </a:pPr>
            <a:r>
              <a:rPr lang="fr-FR" sz="3400" b="1" noProof="0" dirty="0">
                <a:solidFill>
                  <a:schemeClr val="accent5"/>
                </a:solidFill>
              </a:rPr>
              <a:t>Connaissance du paludisme</a:t>
            </a:r>
          </a:p>
          <a:p>
            <a:pPr marL="0" indent="0">
              <a:buClr>
                <a:schemeClr val="tx1"/>
              </a:buClr>
              <a:buNone/>
            </a:pPr>
            <a:r>
              <a:rPr lang="fr-FR" sz="3400" noProof="0" dirty="0"/>
              <a:t>Exposition aux messages sur le paludisme</a:t>
            </a:r>
          </a:p>
        </p:txBody>
      </p:sp>
      <p:sp>
        <p:nvSpPr>
          <p:cNvPr id="5" name="TextBox 4">
            <a:extLst>
              <a:ext uri="{FF2B5EF4-FFF2-40B4-BE49-F238E27FC236}">
                <a16:creationId xmlns:a16="http://schemas.microsoft.com/office/drawing/2014/main" id="{1AC2C27F-4B50-AD08-F786-1A4B28B17082}"/>
              </a:ext>
            </a:extLst>
          </p:cNvPr>
          <p:cNvSpPr txBox="1"/>
          <p:nvPr/>
        </p:nvSpPr>
        <p:spPr>
          <a:xfrm>
            <a:off x="7162209" y="4847129"/>
            <a:ext cx="3536220" cy="1200329"/>
          </a:xfrm>
          <a:prstGeom prst="rect">
            <a:avLst/>
          </a:prstGeom>
          <a:noFill/>
        </p:spPr>
        <p:txBody>
          <a:bodyPr wrap="square" rtlCol="0">
            <a:spAutoFit/>
          </a:bodyPr>
          <a:lstStyle/>
          <a:p>
            <a:pPr algn="ctr"/>
            <a:r>
              <a:rPr lang="fr-FR" sz="2400" dirty="0">
                <a:latin typeface="Source Sans Pro" panose="020B0503030403020204" pitchFamily="34" charset="0"/>
                <a:ea typeface="Source Sans Pro" panose="020B0503030403020204" pitchFamily="34" charset="0"/>
              </a:rPr>
              <a:t>Trouver ces données </a:t>
            </a:r>
          </a:p>
          <a:p>
            <a:pPr algn="ctr"/>
            <a:r>
              <a:rPr lang="fr-FR" sz="2400" dirty="0">
                <a:latin typeface="Source Sans Pro" panose="020B0503030403020204" pitchFamily="34" charset="0"/>
                <a:ea typeface="Source Sans Pro" panose="020B0503030403020204" pitchFamily="34" charset="0"/>
              </a:rPr>
              <a:t>au </a:t>
            </a:r>
            <a:r>
              <a:rPr lang="fr-FR" sz="2400" b="1" dirty="0">
                <a:solidFill>
                  <a:schemeClr val="accent5"/>
                </a:solidFill>
                <a:latin typeface="Source Sans Pro" panose="020B0503030403020204" pitchFamily="34" charset="0"/>
                <a:ea typeface="Source Sans Pro" panose="020B0503030403020204" pitchFamily="34" charset="0"/>
              </a:rPr>
              <a:t>Chapitre 5</a:t>
            </a:r>
            <a:r>
              <a:rPr lang="fr-FR" sz="2400" dirty="0">
                <a:latin typeface="Source Sans Pro" panose="020B0503030403020204" pitchFamily="34" charset="0"/>
                <a:ea typeface="Source Sans Pro" panose="020B0503030403020204" pitchFamily="34" charset="0"/>
              </a:rPr>
              <a:t> </a:t>
            </a:r>
          </a:p>
          <a:p>
            <a:pPr algn="ctr"/>
            <a:r>
              <a:rPr lang="fr-FR" sz="2400" dirty="0">
                <a:latin typeface="Source Sans Pro" panose="020B0503030403020204" pitchFamily="34" charset="0"/>
                <a:ea typeface="Source Sans Pro" panose="020B0503030403020204" pitchFamily="34" charset="0"/>
              </a:rPr>
              <a:t>dans le rapport final</a:t>
            </a:r>
          </a:p>
        </p:txBody>
      </p:sp>
      <p:pic>
        <p:nvPicPr>
          <p:cNvPr id="6" name="Picture 5" descr="A close up of a bug&#10;&#10;Description automatically generated">
            <a:extLst>
              <a:ext uri="{FF2B5EF4-FFF2-40B4-BE49-F238E27FC236}">
                <a16:creationId xmlns:a16="http://schemas.microsoft.com/office/drawing/2014/main" id="{87E36728-E86B-092F-BCE8-7935E3F2373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08408" y="1220833"/>
            <a:ext cx="2443821" cy="3455896"/>
          </a:xfrm>
          <a:prstGeom prst="rect">
            <a:avLst/>
          </a:prstGeom>
          <a:ln w="9525">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8440461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7829" y="102366"/>
            <a:ext cx="11232869" cy="1011731"/>
          </a:xfrm>
        </p:spPr>
        <p:txBody>
          <a:bodyPr>
            <a:noAutofit/>
          </a:bodyPr>
          <a:lstStyle/>
          <a:p>
            <a:pPr algn="l"/>
            <a:r>
              <a:rPr lang="fr-FR" noProof="0" dirty="0"/>
              <a:t>Connaissance des moyens d’éviter de contracter le paludisme par niveau d’instruction</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545454359"/>
              </p:ext>
            </p:extLst>
          </p:nvPr>
        </p:nvGraphicFramePr>
        <p:xfrm>
          <a:off x="587830" y="1890931"/>
          <a:ext cx="10959736" cy="4967069"/>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a:extLst>
              <a:ext uri="{FF2B5EF4-FFF2-40B4-BE49-F238E27FC236}">
                <a16:creationId xmlns:a16="http://schemas.microsoft.com/office/drawing/2014/main" id="{55C97620-9082-0071-BEEB-80B67EBA9E40}"/>
              </a:ext>
            </a:extLst>
          </p:cNvPr>
          <p:cNvSpPr txBox="1"/>
          <p:nvPr/>
        </p:nvSpPr>
        <p:spPr>
          <a:xfrm>
            <a:off x="587829" y="1244948"/>
            <a:ext cx="11595293" cy="369332"/>
          </a:xfrm>
          <a:prstGeom prst="rect">
            <a:avLst/>
          </a:prstGeom>
          <a:noFill/>
        </p:spPr>
        <p:txBody>
          <a:bodyPr wrap="square" rtlCol="0">
            <a:spAutoFit/>
          </a:bodyPr>
          <a:lstStyle/>
          <a:p>
            <a:r>
              <a:rPr lang="fr-FR" i="1" dirty="0"/>
              <a:t>Pourcentage de femmes de 15-49 ans qui ont cité des certains moyens pour éviter de contracter le paludisme</a:t>
            </a:r>
          </a:p>
        </p:txBody>
      </p:sp>
    </p:spTree>
    <p:extLst>
      <p:ext uri="{BB962C8B-B14F-4D97-AF65-F5344CB8AC3E}">
        <p14:creationId xmlns:p14="http://schemas.microsoft.com/office/powerpoint/2010/main" val="15962894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5635" y="102367"/>
            <a:ext cx="11776365" cy="720594"/>
          </a:xfrm>
        </p:spPr>
        <p:txBody>
          <a:bodyPr>
            <a:normAutofit fontScale="90000"/>
          </a:bodyPr>
          <a:lstStyle/>
          <a:p>
            <a:pPr algn="l"/>
            <a:r>
              <a:rPr lang="fr-FR" noProof="0" dirty="0"/>
              <a:t>Connaissance de méthodes de prévention du paludisme</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482529483"/>
              </p:ext>
            </p:extLst>
          </p:nvPr>
        </p:nvGraphicFramePr>
        <p:xfrm>
          <a:off x="587830" y="1606550"/>
          <a:ext cx="10959736"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a:extLst>
              <a:ext uri="{FF2B5EF4-FFF2-40B4-BE49-F238E27FC236}">
                <a16:creationId xmlns:a16="http://schemas.microsoft.com/office/drawing/2014/main" id="{564F7B0F-7A16-E7DE-4C79-A2A3FFDB0A0D}"/>
              </a:ext>
            </a:extLst>
          </p:cNvPr>
          <p:cNvSpPr txBox="1"/>
          <p:nvPr/>
        </p:nvSpPr>
        <p:spPr>
          <a:xfrm>
            <a:off x="415635" y="756127"/>
            <a:ext cx="11794118" cy="369332"/>
          </a:xfrm>
          <a:prstGeom prst="rect">
            <a:avLst/>
          </a:prstGeom>
          <a:noFill/>
        </p:spPr>
        <p:txBody>
          <a:bodyPr wrap="square" rtlCol="0">
            <a:spAutoFit/>
          </a:bodyPr>
          <a:lstStyle/>
          <a:p>
            <a:r>
              <a:rPr lang="fr-FR" i="1" dirty="0"/>
              <a:t>Pourcentage de femmes de 15-49 ans qui ont cité des certains moyens pour éviter de contracter le paludisme</a:t>
            </a:r>
          </a:p>
        </p:txBody>
      </p:sp>
    </p:spTree>
    <p:extLst>
      <p:ext uri="{BB962C8B-B14F-4D97-AF65-F5344CB8AC3E}">
        <p14:creationId xmlns:p14="http://schemas.microsoft.com/office/powerpoint/2010/main" val="42447879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23425" y="1952991"/>
            <a:ext cx="5372575" cy="2045709"/>
          </a:xfrm>
        </p:spPr>
        <p:txBody>
          <a:bodyPr>
            <a:normAutofit/>
          </a:bodyPr>
          <a:lstStyle/>
          <a:p>
            <a:pPr marL="0" indent="0">
              <a:buClr>
                <a:schemeClr val="tx1"/>
              </a:buClr>
              <a:buNone/>
            </a:pPr>
            <a:r>
              <a:rPr lang="fr-FR" sz="3400" noProof="0" dirty="0"/>
              <a:t>Connaissance du paludisme</a:t>
            </a:r>
          </a:p>
          <a:p>
            <a:pPr marL="0" indent="0">
              <a:buClr>
                <a:schemeClr val="tx1"/>
              </a:buClr>
              <a:buNone/>
            </a:pPr>
            <a:r>
              <a:rPr lang="fr-FR" sz="3400" b="1" noProof="0" dirty="0">
                <a:solidFill>
                  <a:schemeClr val="accent5"/>
                </a:solidFill>
              </a:rPr>
              <a:t>Exposition aux messages sur le paludisme</a:t>
            </a:r>
          </a:p>
        </p:txBody>
      </p:sp>
      <p:sp>
        <p:nvSpPr>
          <p:cNvPr id="5" name="TextBox 4">
            <a:extLst>
              <a:ext uri="{FF2B5EF4-FFF2-40B4-BE49-F238E27FC236}">
                <a16:creationId xmlns:a16="http://schemas.microsoft.com/office/drawing/2014/main" id="{1AC2C27F-4B50-AD08-F786-1A4B28B17082}"/>
              </a:ext>
            </a:extLst>
          </p:cNvPr>
          <p:cNvSpPr txBox="1"/>
          <p:nvPr/>
        </p:nvSpPr>
        <p:spPr>
          <a:xfrm>
            <a:off x="7162209" y="4847129"/>
            <a:ext cx="3536220" cy="1200329"/>
          </a:xfrm>
          <a:prstGeom prst="rect">
            <a:avLst/>
          </a:prstGeom>
          <a:noFill/>
        </p:spPr>
        <p:txBody>
          <a:bodyPr wrap="square" rtlCol="0">
            <a:spAutoFit/>
          </a:bodyPr>
          <a:lstStyle/>
          <a:p>
            <a:pPr algn="ctr"/>
            <a:r>
              <a:rPr lang="fr-FR" sz="2400" dirty="0">
                <a:latin typeface="Source Sans Pro" panose="020B0503030403020204" pitchFamily="34" charset="0"/>
                <a:ea typeface="Source Sans Pro" panose="020B0503030403020204" pitchFamily="34" charset="0"/>
              </a:rPr>
              <a:t>Trouver ces données </a:t>
            </a:r>
          </a:p>
          <a:p>
            <a:pPr algn="ctr"/>
            <a:r>
              <a:rPr lang="fr-FR" sz="2400" dirty="0">
                <a:latin typeface="Source Sans Pro" panose="020B0503030403020204" pitchFamily="34" charset="0"/>
                <a:ea typeface="Source Sans Pro" panose="020B0503030403020204" pitchFamily="34" charset="0"/>
              </a:rPr>
              <a:t>au </a:t>
            </a:r>
            <a:r>
              <a:rPr lang="fr-FR" sz="2400" b="1" dirty="0">
                <a:solidFill>
                  <a:schemeClr val="accent5"/>
                </a:solidFill>
                <a:latin typeface="Source Sans Pro" panose="020B0503030403020204" pitchFamily="34" charset="0"/>
                <a:ea typeface="Source Sans Pro" panose="020B0503030403020204" pitchFamily="34" charset="0"/>
              </a:rPr>
              <a:t>Chapitre 5</a:t>
            </a:r>
            <a:r>
              <a:rPr lang="fr-FR" sz="2400" dirty="0">
                <a:latin typeface="Source Sans Pro" panose="020B0503030403020204" pitchFamily="34" charset="0"/>
                <a:ea typeface="Source Sans Pro" panose="020B0503030403020204" pitchFamily="34" charset="0"/>
              </a:rPr>
              <a:t> </a:t>
            </a:r>
          </a:p>
          <a:p>
            <a:pPr algn="ctr"/>
            <a:r>
              <a:rPr lang="fr-FR" sz="2400" dirty="0">
                <a:latin typeface="Source Sans Pro" panose="020B0503030403020204" pitchFamily="34" charset="0"/>
                <a:ea typeface="Source Sans Pro" panose="020B0503030403020204" pitchFamily="34" charset="0"/>
              </a:rPr>
              <a:t>dans le rapport final</a:t>
            </a:r>
          </a:p>
        </p:txBody>
      </p:sp>
      <p:pic>
        <p:nvPicPr>
          <p:cNvPr id="6" name="Picture 5" descr="A close up of a bug&#10;&#10;Description automatically generated">
            <a:extLst>
              <a:ext uri="{FF2B5EF4-FFF2-40B4-BE49-F238E27FC236}">
                <a16:creationId xmlns:a16="http://schemas.microsoft.com/office/drawing/2014/main" id="{F51821DE-9A97-9CD5-A0D0-B72D094B592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08408" y="1220833"/>
            <a:ext cx="2443821" cy="3455896"/>
          </a:xfrm>
          <a:prstGeom prst="rect">
            <a:avLst/>
          </a:prstGeom>
          <a:ln w="9525">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2134810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ontent Placeholder 8"/>
          <p:cNvGraphicFramePr>
            <a:graphicFrameLocks noGrp="1"/>
          </p:cNvGraphicFramePr>
          <p:nvPr>
            <p:ph idx="1"/>
            <p:extLst>
              <p:ext uri="{D42A27DB-BD31-4B8C-83A1-F6EECF244321}">
                <p14:modId xmlns:p14="http://schemas.microsoft.com/office/powerpoint/2010/main" val="1678043444"/>
              </p:ext>
            </p:extLst>
          </p:nvPr>
        </p:nvGraphicFramePr>
        <p:xfrm>
          <a:off x="587828" y="1606550"/>
          <a:ext cx="10959736"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a:extLst>
              <a:ext uri="{FF2B5EF4-FFF2-40B4-BE49-F238E27FC236}">
                <a16:creationId xmlns:a16="http://schemas.microsoft.com/office/drawing/2014/main" id="{A4664D7C-9D6B-4F44-1F88-63A074B6B80F}"/>
              </a:ext>
            </a:extLst>
          </p:cNvPr>
          <p:cNvSpPr txBox="1"/>
          <p:nvPr/>
        </p:nvSpPr>
        <p:spPr>
          <a:xfrm>
            <a:off x="587828" y="95404"/>
            <a:ext cx="11593484" cy="646331"/>
          </a:xfrm>
          <a:prstGeom prst="rect">
            <a:avLst/>
          </a:prstGeom>
          <a:noFill/>
        </p:spPr>
        <p:txBody>
          <a:bodyPr wrap="square">
            <a:spAutoFit/>
          </a:bodyPr>
          <a:lstStyle/>
          <a:p>
            <a:r>
              <a:rPr lang="fr-FR" sz="3600" dirty="0"/>
              <a:t>Exposition aux messages sur le paludisme selon la résidence</a:t>
            </a:r>
            <a:endParaRPr lang="en-US" sz="3600" dirty="0"/>
          </a:p>
        </p:txBody>
      </p:sp>
      <p:sp>
        <p:nvSpPr>
          <p:cNvPr id="8" name="TextBox 7">
            <a:extLst>
              <a:ext uri="{FF2B5EF4-FFF2-40B4-BE49-F238E27FC236}">
                <a16:creationId xmlns:a16="http://schemas.microsoft.com/office/drawing/2014/main" id="{F7A280FE-C6D0-FA86-FC8E-8BC8532D81BA}"/>
              </a:ext>
            </a:extLst>
          </p:cNvPr>
          <p:cNvSpPr txBox="1"/>
          <p:nvPr/>
        </p:nvSpPr>
        <p:spPr>
          <a:xfrm>
            <a:off x="587828" y="835836"/>
            <a:ext cx="11604171" cy="369332"/>
          </a:xfrm>
          <a:prstGeom prst="rect">
            <a:avLst/>
          </a:prstGeom>
          <a:noFill/>
        </p:spPr>
        <p:txBody>
          <a:bodyPr wrap="square" rtlCol="0">
            <a:spAutoFit/>
          </a:bodyPr>
          <a:lstStyle/>
          <a:p>
            <a:r>
              <a:rPr lang="fr-FR" i="1" dirty="0"/>
              <a:t>Pourcentage de femmes de 15-49 ans qui ont entendu ou vu un message sur le paludisme au cours des 6 derniers mois</a:t>
            </a:r>
          </a:p>
        </p:txBody>
      </p:sp>
    </p:spTree>
    <p:extLst>
      <p:ext uri="{BB962C8B-B14F-4D97-AF65-F5344CB8AC3E}">
        <p14:creationId xmlns:p14="http://schemas.microsoft.com/office/powerpoint/2010/main" val="39966769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7076" y="0"/>
            <a:ext cx="11040489" cy="1011731"/>
          </a:xfrm>
        </p:spPr>
        <p:txBody>
          <a:bodyPr>
            <a:normAutofit/>
          </a:bodyPr>
          <a:lstStyle/>
          <a:p>
            <a:pPr algn="l"/>
            <a:r>
              <a:rPr lang="fr-FR" sz="4000" noProof="0" dirty="0"/>
              <a:t>Source des messages sur le paludisme</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4082655629"/>
              </p:ext>
            </p:extLst>
          </p:nvPr>
        </p:nvGraphicFramePr>
        <p:xfrm>
          <a:off x="1818526" y="1606550"/>
          <a:ext cx="10140593"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a:extLst>
              <a:ext uri="{FF2B5EF4-FFF2-40B4-BE49-F238E27FC236}">
                <a16:creationId xmlns:a16="http://schemas.microsoft.com/office/drawing/2014/main" id="{66A157A4-D15E-FFF1-E0BE-7F5CC1421256}"/>
              </a:ext>
            </a:extLst>
          </p:cNvPr>
          <p:cNvSpPr txBox="1"/>
          <p:nvPr/>
        </p:nvSpPr>
        <p:spPr>
          <a:xfrm>
            <a:off x="507076" y="860775"/>
            <a:ext cx="11656619" cy="646331"/>
          </a:xfrm>
          <a:prstGeom prst="rect">
            <a:avLst/>
          </a:prstGeom>
          <a:noFill/>
        </p:spPr>
        <p:txBody>
          <a:bodyPr wrap="square" rtlCol="0">
            <a:spAutoFit/>
          </a:bodyPr>
          <a:lstStyle/>
          <a:p>
            <a:r>
              <a:rPr lang="fr-FR" i="1" dirty="0"/>
              <a:t>Pourcentage de femmes de 15-49 ans qui ont entendu ou vu un message sur le paludisme au cours des derniers mois, </a:t>
            </a:r>
          </a:p>
          <a:p>
            <a:r>
              <a:rPr lang="fr-FR" i="1" dirty="0"/>
              <a:t>par source du message</a:t>
            </a:r>
          </a:p>
        </p:txBody>
      </p:sp>
    </p:spTree>
    <p:extLst>
      <p:ext uri="{BB962C8B-B14F-4D97-AF65-F5344CB8AC3E}">
        <p14:creationId xmlns:p14="http://schemas.microsoft.com/office/powerpoint/2010/main" val="21469843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ontent Placeholder 8"/>
          <p:cNvGraphicFramePr>
            <a:graphicFrameLocks noGrp="1"/>
          </p:cNvGraphicFramePr>
          <p:nvPr>
            <p:ph idx="1"/>
            <p:extLst>
              <p:ext uri="{D42A27DB-BD31-4B8C-83A1-F6EECF244321}">
                <p14:modId xmlns:p14="http://schemas.microsoft.com/office/powerpoint/2010/main" val="2803780895"/>
              </p:ext>
            </p:extLst>
          </p:nvPr>
        </p:nvGraphicFramePr>
        <p:xfrm>
          <a:off x="124691" y="1606550"/>
          <a:ext cx="11903825"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a:extLst>
              <a:ext uri="{FF2B5EF4-FFF2-40B4-BE49-F238E27FC236}">
                <a16:creationId xmlns:a16="http://schemas.microsoft.com/office/drawing/2014/main" id="{A4664D7C-9D6B-4F44-1F88-63A074B6B80F}"/>
              </a:ext>
            </a:extLst>
          </p:cNvPr>
          <p:cNvSpPr txBox="1"/>
          <p:nvPr/>
        </p:nvSpPr>
        <p:spPr>
          <a:xfrm>
            <a:off x="232756" y="95404"/>
            <a:ext cx="11948556" cy="646331"/>
          </a:xfrm>
          <a:prstGeom prst="rect">
            <a:avLst/>
          </a:prstGeom>
          <a:noFill/>
        </p:spPr>
        <p:txBody>
          <a:bodyPr wrap="square">
            <a:spAutoFit/>
          </a:bodyPr>
          <a:lstStyle/>
          <a:p>
            <a:r>
              <a:rPr lang="fr-FR" sz="3600" dirty="0"/>
              <a:t>Exposition aux messages spécifiques sur le paludisme</a:t>
            </a:r>
            <a:endParaRPr lang="en-US" sz="3600" dirty="0"/>
          </a:p>
        </p:txBody>
      </p:sp>
      <p:sp>
        <p:nvSpPr>
          <p:cNvPr id="8" name="TextBox 7">
            <a:extLst>
              <a:ext uri="{FF2B5EF4-FFF2-40B4-BE49-F238E27FC236}">
                <a16:creationId xmlns:a16="http://schemas.microsoft.com/office/drawing/2014/main" id="{F7A280FE-C6D0-FA86-FC8E-8BC8532D81BA}"/>
              </a:ext>
            </a:extLst>
          </p:cNvPr>
          <p:cNvSpPr txBox="1"/>
          <p:nvPr/>
        </p:nvSpPr>
        <p:spPr>
          <a:xfrm>
            <a:off x="306383" y="838915"/>
            <a:ext cx="10306821" cy="646331"/>
          </a:xfrm>
          <a:prstGeom prst="rect">
            <a:avLst/>
          </a:prstGeom>
          <a:noFill/>
        </p:spPr>
        <p:txBody>
          <a:bodyPr wrap="square" rtlCol="0">
            <a:spAutoFit/>
          </a:bodyPr>
          <a:lstStyle/>
          <a:p>
            <a:r>
              <a:rPr lang="fr-FR" i="1" dirty="0"/>
              <a:t>Pourcentage de femmes de 15-49 ans qui ont entendu ou vu les messages indiqués sur le paludisme au cours des 6 derniers mois</a:t>
            </a:r>
          </a:p>
        </p:txBody>
      </p:sp>
    </p:spTree>
    <p:extLst>
      <p:ext uri="{BB962C8B-B14F-4D97-AF65-F5344CB8AC3E}">
        <p14:creationId xmlns:p14="http://schemas.microsoft.com/office/powerpoint/2010/main" val="32572387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fr-FR" noProof="0" dirty="0"/>
              <a:t>Résultats clés</a:t>
            </a:r>
          </a:p>
        </p:txBody>
      </p:sp>
      <p:sp>
        <p:nvSpPr>
          <p:cNvPr id="3" name="Content Placeholder 2"/>
          <p:cNvSpPr>
            <a:spLocks noGrp="1"/>
          </p:cNvSpPr>
          <p:nvPr>
            <p:ph idx="1"/>
          </p:nvPr>
        </p:nvSpPr>
        <p:spPr>
          <a:xfrm>
            <a:off x="587830" y="1463167"/>
            <a:ext cx="10959736" cy="5081325"/>
          </a:xfrm>
        </p:spPr>
        <p:txBody>
          <a:bodyPr>
            <a:normAutofit/>
          </a:bodyPr>
          <a:lstStyle/>
          <a:p>
            <a:pPr>
              <a:spcBef>
                <a:spcPts val="0"/>
              </a:spcBef>
              <a:spcAft>
                <a:spcPts val="1800"/>
              </a:spcAft>
              <a:buClr>
                <a:schemeClr val="tx1"/>
              </a:buClr>
            </a:pPr>
            <a:r>
              <a:rPr lang="fr-FR" b="1" noProof="0" dirty="0">
                <a:solidFill>
                  <a:schemeClr val="accent5"/>
                </a:solidFill>
              </a:rPr>
              <a:t>92 %</a:t>
            </a:r>
            <a:r>
              <a:rPr lang="fr-FR" b="1" noProof="0" dirty="0">
                <a:solidFill>
                  <a:srgbClr val="478F3C"/>
                </a:solidFill>
              </a:rPr>
              <a:t> </a:t>
            </a:r>
            <a:r>
              <a:rPr lang="fr-FR" noProof="0" dirty="0"/>
              <a:t>des femmes connaissent des moyens pour </a:t>
            </a:r>
            <a:r>
              <a:rPr lang="fr-FR" b="1" noProof="0" dirty="0">
                <a:solidFill>
                  <a:schemeClr val="accent5"/>
                </a:solidFill>
              </a:rPr>
              <a:t>prévenir le paludisme</a:t>
            </a:r>
            <a:r>
              <a:rPr lang="fr-FR" noProof="0" dirty="0"/>
              <a:t>.</a:t>
            </a:r>
          </a:p>
          <a:p>
            <a:pPr>
              <a:spcBef>
                <a:spcPts val="0"/>
              </a:spcBef>
              <a:spcAft>
                <a:spcPts val="1800"/>
              </a:spcAft>
              <a:buClr>
                <a:schemeClr val="tx1"/>
              </a:buClr>
            </a:pPr>
            <a:r>
              <a:rPr lang="fr-FR" b="1" noProof="0" dirty="0">
                <a:solidFill>
                  <a:schemeClr val="accent5"/>
                </a:solidFill>
              </a:rPr>
              <a:t>55 %</a:t>
            </a:r>
            <a:r>
              <a:rPr lang="fr-FR" b="1" noProof="0" dirty="0">
                <a:solidFill>
                  <a:srgbClr val="478F3C"/>
                </a:solidFill>
              </a:rPr>
              <a:t> </a:t>
            </a:r>
            <a:r>
              <a:rPr lang="fr-FR" noProof="0" dirty="0"/>
              <a:t>des femmes </a:t>
            </a:r>
            <a:r>
              <a:rPr lang="fr-FR" b="1" noProof="0" dirty="0">
                <a:solidFill>
                  <a:schemeClr val="accent5"/>
                </a:solidFill>
              </a:rPr>
              <a:t>ont vu ou entendu un message sur le paludisme au cours des 6 derniers mois</a:t>
            </a:r>
            <a:r>
              <a:rPr lang="fr-FR" noProof="0" dirty="0"/>
              <a:t>.</a:t>
            </a:r>
          </a:p>
          <a:p>
            <a:pPr>
              <a:spcBef>
                <a:spcPts val="0"/>
              </a:spcBef>
              <a:spcAft>
                <a:spcPts val="1800"/>
              </a:spcAft>
              <a:buClr>
                <a:schemeClr val="tx1"/>
              </a:buClr>
            </a:pPr>
            <a:r>
              <a:rPr lang="fr-FR" b="1" noProof="0" dirty="0">
                <a:solidFill>
                  <a:schemeClr val="accent5"/>
                </a:solidFill>
              </a:rPr>
              <a:t>Agent de santé communautaire </a:t>
            </a:r>
            <a:r>
              <a:rPr lang="fr-FR" noProof="0" dirty="0"/>
              <a:t>est </a:t>
            </a:r>
            <a:r>
              <a:rPr lang="fr-FR" dirty="0"/>
              <a:t>la </a:t>
            </a:r>
            <a:r>
              <a:rPr lang="fr-FR" noProof="0" dirty="0"/>
              <a:t>source la plus fréquente des </a:t>
            </a:r>
            <a:r>
              <a:rPr lang="fr-FR" b="1" noProof="0" dirty="0">
                <a:solidFill>
                  <a:schemeClr val="accent5"/>
                </a:solidFill>
              </a:rPr>
              <a:t>messages sur le paludisme</a:t>
            </a:r>
            <a:r>
              <a:rPr lang="fr-FR" noProof="0" dirty="0"/>
              <a:t>.</a:t>
            </a:r>
          </a:p>
        </p:txBody>
      </p:sp>
    </p:spTree>
    <p:extLst>
      <p:ext uri="{BB962C8B-B14F-4D97-AF65-F5344CB8AC3E}">
        <p14:creationId xmlns:p14="http://schemas.microsoft.com/office/powerpoint/2010/main" val="519782457"/>
      </p:ext>
    </p:extLst>
  </p:cSld>
  <p:clrMapOvr>
    <a:masterClrMapping/>
  </p:clrMapOvr>
</p:sld>
</file>

<file path=ppt/theme/theme1.xml><?xml version="1.0" encoding="utf-8"?>
<a:theme xmlns:a="http://schemas.openxmlformats.org/drawingml/2006/main" name="Office Theme">
  <a:themeElements>
    <a:clrScheme name="Cameroon MIS 2022">
      <a:dk1>
        <a:sysClr val="windowText" lastClr="000000"/>
      </a:dk1>
      <a:lt1>
        <a:sysClr val="window" lastClr="FFFFFF"/>
      </a:lt1>
      <a:dk2>
        <a:srgbClr val="323232"/>
      </a:dk2>
      <a:lt2>
        <a:srgbClr val="E3DED1"/>
      </a:lt2>
      <a:accent1>
        <a:srgbClr val="C77514"/>
      </a:accent1>
      <a:accent2>
        <a:srgbClr val="5AB7E0"/>
      </a:accent2>
      <a:accent3>
        <a:srgbClr val="FBD018"/>
      </a:accent3>
      <a:accent4>
        <a:srgbClr val="CF2028"/>
      </a:accent4>
      <a:accent5>
        <a:srgbClr val="007A5E"/>
      </a:accent5>
      <a:accent6>
        <a:srgbClr val="720C7A"/>
      </a:accent6>
      <a:hlink>
        <a:srgbClr val="00B0F0"/>
      </a:hlink>
      <a:folHlink>
        <a:srgbClr val="7030A0"/>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Cameroon MIS 2022">
      <a:dk1>
        <a:sysClr val="windowText" lastClr="000000"/>
      </a:dk1>
      <a:lt1>
        <a:sysClr val="window" lastClr="FFFFFF"/>
      </a:lt1>
      <a:dk2>
        <a:srgbClr val="323232"/>
      </a:dk2>
      <a:lt2>
        <a:srgbClr val="E3DED1"/>
      </a:lt2>
      <a:accent1>
        <a:srgbClr val="C77514"/>
      </a:accent1>
      <a:accent2>
        <a:srgbClr val="5AB7E0"/>
      </a:accent2>
      <a:accent3>
        <a:srgbClr val="FBD018"/>
      </a:accent3>
      <a:accent4>
        <a:srgbClr val="CF2028"/>
      </a:accent4>
      <a:accent5>
        <a:srgbClr val="007A5E"/>
      </a:accent5>
      <a:accent6>
        <a:srgbClr val="720C7A"/>
      </a:accent6>
      <a:hlink>
        <a:srgbClr val="00B0F0"/>
      </a:hlink>
      <a:folHlink>
        <a:srgbClr val="7030A0"/>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VMX3MACP777Z-1177381151-31230</_dlc_DocId>
    <_dlc_DocIdUrl xmlns="d16efad5-0601-4cf0-b7c2-89968258c777">
      <Url>https://icfonline.sharepoint.com/sites/ihd-dhs/Dissemination/_layouts/15/DocIdRedir.aspx?ID=VMX3MACP777Z-1177381151-31230</Url>
      <Description>VMX3MACP777Z-1177381151-31230</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8" ma:contentTypeDescription="Create a new document." ma:contentTypeScope="" ma:versionID="407a0541d8a021195d99f355a11b3ffe">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675b4c1f723f8e7a10427ffd3b38563e"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81D0AF0-15F7-4BD8-B947-6A987EE86A8C}">
  <ds:schemaRefs>
    <ds:schemaRef ds:uri="http://schemas.microsoft.com/office/2006/documentManagement/types"/>
    <ds:schemaRef ds:uri="http://purl.org/dc/terms/"/>
    <ds:schemaRef ds:uri="http://purl.org/dc/elements/1.1/"/>
    <ds:schemaRef ds:uri="http://purl.org/dc/dcmitype/"/>
    <ds:schemaRef ds:uri="http://schemas.microsoft.com/office/2006/metadata/properties"/>
    <ds:schemaRef ds:uri="http://schemas.microsoft.com/office/infopath/2007/PartnerControls"/>
    <ds:schemaRef ds:uri="http://www.w3.org/XML/1998/namespace"/>
    <ds:schemaRef ds:uri="83c4e5ee-5eea-4e8c-8b50-726738bccb6e"/>
    <ds:schemaRef ds:uri="http://schemas.openxmlformats.org/package/2006/metadata/core-properties"/>
    <ds:schemaRef ds:uri="fa6a9aea-fb0f-4ddd-aff8-712634b7d5fe"/>
    <ds:schemaRef ds:uri="d16efad5-0601-4cf0-b7c2-89968258c777"/>
  </ds:schemaRefs>
</ds:datastoreItem>
</file>

<file path=customXml/itemProps2.xml><?xml version="1.0" encoding="utf-8"?>
<ds:datastoreItem xmlns:ds="http://schemas.openxmlformats.org/officeDocument/2006/customXml" ds:itemID="{C579D92E-2A37-4ACC-BACF-36587FE202C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AB42753-7E18-4EF6-8E4B-6F58987A6626}">
  <ds:schemaRefs>
    <ds:schemaRef ds:uri="http://schemas.microsoft.com/sharepoint/events"/>
  </ds:schemaRefs>
</ds:datastoreItem>
</file>

<file path=customXml/itemProps4.xml><?xml version="1.0" encoding="utf-8"?>
<ds:datastoreItem xmlns:ds="http://schemas.openxmlformats.org/officeDocument/2006/customXml" ds:itemID="{4EA9B408-B8B8-4B1C-9E0A-A30D02B66B7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8960</TotalTime>
  <Words>461</Words>
  <Application>Microsoft Office PowerPoint</Application>
  <PresentationFormat>Widescreen</PresentationFormat>
  <Paragraphs>48</Paragraphs>
  <Slides>9</Slides>
  <Notes>6</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9</vt:i4>
      </vt:variant>
    </vt:vector>
  </HeadingPairs>
  <TitlesOfParts>
    <vt:vector size="14" baseType="lpstr">
      <vt:lpstr>Arial</vt:lpstr>
      <vt:lpstr>Calibri</vt:lpstr>
      <vt:lpstr>Source Sans Pro</vt:lpstr>
      <vt:lpstr>Office Theme</vt:lpstr>
      <vt:lpstr>2_Custom Design</vt:lpstr>
      <vt:lpstr>PowerPoint Presentation</vt:lpstr>
      <vt:lpstr>PowerPoint Presentation</vt:lpstr>
      <vt:lpstr>Connaissance des moyens d’éviter de contracter le paludisme par niveau d’instruction</vt:lpstr>
      <vt:lpstr>Connaissance de méthodes de prévention du paludisme</vt:lpstr>
      <vt:lpstr>PowerPoint Presentation</vt:lpstr>
      <vt:lpstr>PowerPoint Presentation</vt:lpstr>
      <vt:lpstr>Source des messages sur le paludisme</vt:lpstr>
      <vt:lpstr>PowerPoint Presentation</vt:lpstr>
      <vt:lpstr>Résultats clés</vt:lpstr>
    </vt:vector>
  </TitlesOfParts>
  <Company>ICFI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Malaria BCC_UK English</dc:title>
  <dc:creator>Zweimueller, Sally</dc:creator>
  <cp:lastModifiedBy>Behague, Sabina</cp:lastModifiedBy>
  <cp:revision>133</cp:revision>
  <dcterms:created xsi:type="dcterms:W3CDTF">2017-05-18T16:43:03Z</dcterms:created>
  <dcterms:modified xsi:type="dcterms:W3CDTF">2023-10-28T13:46:33Z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668e6cc5-ee42-4712-b710-8242eb690494</vt:lpwstr>
  </property>
  <property fmtid="{D5CDD505-2E9C-101B-9397-08002B2CF9AE}" pid="4" name="MediaServiceImageTags">
    <vt:lpwstr/>
  </property>
</Properties>
</file>