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drawings/drawing1.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2.xml" ContentType="application/vnd.openxmlformats-officedocument.themeOverride+xml"/>
  <Override PartName="/ppt/drawings/drawing2.xml" ContentType="application/vnd.openxmlformats-officedocument.drawingml.chartshapes+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5"/>
    <p:sldMasterId id="2147483680" r:id="rId6"/>
  </p:sldMasterIdLst>
  <p:notesMasterIdLst>
    <p:notesMasterId r:id="rId25"/>
  </p:notesMasterIdLst>
  <p:sldIdLst>
    <p:sldId id="404" r:id="rId7"/>
    <p:sldId id="258" r:id="rId8"/>
    <p:sldId id="374" r:id="rId9"/>
    <p:sldId id="375" r:id="rId10"/>
    <p:sldId id="376" r:id="rId11"/>
    <p:sldId id="377" r:id="rId12"/>
    <p:sldId id="402" r:id="rId13"/>
    <p:sldId id="378" r:id="rId14"/>
    <p:sldId id="379" r:id="rId15"/>
    <p:sldId id="380" r:id="rId16"/>
    <p:sldId id="381" r:id="rId17"/>
    <p:sldId id="382" r:id="rId18"/>
    <p:sldId id="383" r:id="rId19"/>
    <p:sldId id="403" r:id="rId20"/>
    <p:sldId id="400" r:id="rId21"/>
    <p:sldId id="384" r:id="rId22"/>
    <p:sldId id="385" r:id="rId23"/>
    <p:sldId id="27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12F616EE-0089-6014-EBDE-47D493E491EA}" name="Sarah Balian" initials="SB" userId="S::N112871@icf.com::b3b060d9-4d34-479b-ad68-688eaebf93c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1" clrIdx="0">
    <p:extLst>
      <p:ext uri="{19B8F6BF-5375-455C-9EA6-DF929625EA0E}">
        <p15:presenceInfo xmlns:p15="http://schemas.microsoft.com/office/powerpoint/2012/main" userId="S-1-5-21-2338163137-2684688362-157462135-265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C898"/>
    <a:srgbClr val="00AADC"/>
    <a:srgbClr val="194172"/>
    <a:srgbClr val="BFE1B9"/>
    <a:srgbClr val="7BC36F"/>
    <a:srgbClr val="478F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828" autoAdjust="0"/>
  </p:normalViewPr>
  <p:slideViewPr>
    <p:cSldViewPr snapToGrid="0">
      <p:cViewPr varScale="1">
        <p:scale>
          <a:sx n="89" d="100"/>
          <a:sy n="89" d="100"/>
        </p:scale>
        <p:origin x="332"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3b060d9-4d34-479b-ad68-688eaebf93c5" providerId="ADAL" clId="{A774BE5D-7A2C-473F-949C-68F379582E75}"/>
    <pc:docChg chg="undo custSel addSld delSld modSld delMainMaster modMainMaster">
      <pc:chgData name="Sarah Balian" userId="b3b060d9-4d34-479b-ad68-688eaebf93c5" providerId="ADAL" clId="{A774BE5D-7A2C-473F-949C-68F379582E75}" dt="2023-07-11T20:38:35.231" v="1714"/>
      <pc:docMkLst>
        <pc:docMk/>
      </pc:docMkLst>
      <pc:sldChg chg="addSp delSp modSp mod setBg">
        <pc:chgData name="Sarah Balian" userId="b3b060d9-4d34-479b-ad68-688eaebf93c5" providerId="ADAL" clId="{A774BE5D-7A2C-473F-949C-68F379582E75}" dt="2023-07-05T19:47:04.266" v="1273" actId="790"/>
        <pc:sldMkLst>
          <pc:docMk/>
          <pc:sldMk cId="2985193522" sldId="258"/>
        </pc:sldMkLst>
        <pc:spChg chg="mod">
          <ac:chgData name="Sarah Balian" userId="b3b060d9-4d34-479b-ad68-688eaebf93c5" providerId="ADAL" clId="{A774BE5D-7A2C-473F-949C-68F379582E75}" dt="2023-07-05T18:00:10.739" v="108" actId="207"/>
          <ac:spMkLst>
            <pc:docMk/>
            <pc:sldMk cId="2985193522" sldId="258"/>
            <ac:spMk id="3" creationId="{00000000-0000-0000-0000-000000000000}"/>
          </ac:spMkLst>
        </pc:spChg>
        <pc:spChg chg="del">
          <ac:chgData name="Sarah Balian" userId="b3b060d9-4d34-479b-ad68-688eaebf93c5" providerId="ADAL" clId="{A774BE5D-7A2C-473F-949C-68F379582E75}" dt="2023-07-05T17:55:10.896" v="18" actId="478"/>
          <ac:spMkLst>
            <pc:docMk/>
            <pc:sldMk cId="2985193522" sldId="258"/>
            <ac:spMk id="4" creationId="{A35A66E9-B345-4F04-8E89-07FADA98625F}"/>
          </ac:spMkLst>
        </pc:spChg>
        <pc:spChg chg="del">
          <ac:chgData name="Sarah Balian" userId="b3b060d9-4d34-479b-ad68-688eaebf93c5" providerId="ADAL" clId="{A774BE5D-7A2C-473F-949C-68F379582E75}" dt="2023-07-05T17:55:12.869" v="19" actId="478"/>
          <ac:spMkLst>
            <pc:docMk/>
            <pc:sldMk cId="2985193522" sldId="258"/>
            <ac:spMk id="5" creationId="{00000000-0000-0000-0000-000000000000}"/>
          </ac:spMkLst>
        </pc:spChg>
        <pc:spChg chg="mod">
          <ac:chgData name="Sarah Balian" userId="b3b060d9-4d34-479b-ad68-688eaebf93c5" providerId="ADAL" clId="{A774BE5D-7A2C-473F-949C-68F379582E75}" dt="2023-07-05T19:47:04.266" v="1273" actId="790"/>
          <ac:spMkLst>
            <pc:docMk/>
            <pc:sldMk cId="2985193522" sldId="258"/>
            <ac:spMk id="8" creationId="{67A7CC44-5B5D-8568-6832-4D190CCF4138}"/>
          </ac:spMkLst>
        </pc:spChg>
        <pc:grpChg chg="add mod">
          <ac:chgData name="Sarah Balian" userId="b3b060d9-4d34-479b-ad68-688eaebf93c5" providerId="ADAL" clId="{A774BE5D-7A2C-473F-949C-68F379582E75}" dt="2023-07-05T17:59:36.713" v="104"/>
          <ac:grpSpMkLst>
            <pc:docMk/>
            <pc:sldMk cId="2985193522" sldId="258"/>
            <ac:grpSpMk id="2" creationId="{4712973E-B2B7-7580-DA1C-1B2218098B80}"/>
          </ac:grpSpMkLst>
        </pc:grpChg>
        <pc:picChg chg="del">
          <ac:chgData name="Sarah Balian" userId="b3b060d9-4d34-479b-ad68-688eaebf93c5" providerId="ADAL" clId="{A774BE5D-7A2C-473F-949C-68F379582E75}" dt="2023-07-05T17:55:10.896" v="18" actId="478"/>
          <ac:picMkLst>
            <pc:docMk/>
            <pc:sldMk cId="2985193522" sldId="258"/>
            <ac:picMk id="6" creationId="{DBCFC081-1FB0-440C-A8C2-B91189B2B454}"/>
          </ac:picMkLst>
        </pc:picChg>
        <pc:picChg chg="mod">
          <ac:chgData name="Sarah Balian" userId="b3b060d9-4d34-479b-ad68-688eaebf93c5" providerId="ADAL" clId="{A774BE5D-7A2C-473F-949C-68F379582E75}" dt="2023-07-05T17:59:36.713" v="104"/>
          <ac:picMkLst>
            <pc:docMk/>
            <pc:sldMk cId="2985193522" sldId="258"/>
            <ac:picMk id="7" creationId="{5FA2886D-7E9F-5F45-8F13-874DC0BA40B4}"/>
          </ac:picMkLst>
        </pc:picChg>
      </pc:sldChg>
      <pc:sldChg chg="modSp mod">
        <pc:chgData name="Sarah Balian" userId="b3b060d9-4d34-479b-ad68-688eaebf93c5" providerId="ADAL" clId="{A774BE5D-7A2C-473F-949C-68F379582E75}" dt="2023-07-05T20:02:33.230" v="1699" actId="6549"/>
        <pc:sldMkLst>
          <pc:docMk/>
          <pc:sldMk cId="519782457" sldId="274"/>
        </pc:sldMkLst>
        <pc:spChg chg="mod">
          <ac:chgData name="Sarah Balian" userId="b3b060d9-4d34-479b-ad68-688eaebf93c5" providerId="ADAL" clId="{A774BE5D-7A2C-473F-949C-68F379582E75}" dt="2023-07-05T19:59:38.165" v="1432" actId="20577"/>
          <ac:spMkLst>
            <pc:docMk/>
            <pc:sldMk cId="519782457" sldId="274"/>
            <ac:spMk id="2" creationId="{00000000-0000-0000-0000-000000000000}"/>
          </ac:spMkLst>
        </pc:spChg>
        <pc:spChg chg="mod">
          <ac:chgData name="Sarah Balian" userId="b3b060d9-4d34-479b-ad68-688eaebf93c5" providerId="ADAL" clId="{A774BE5D-7A2C-473F-949C-68F379582E75}" dt="2023-07-05T20:02:33.230" v="1699" actId="6549"/>
          <ac:spMkLst>
            <pc:docMk/>
            <pc:sldMk cId="519782457" sldId="274"/>
            <ac:spMk id="3" creationId="{00000000-0000-0000-0000-000000000000}"/>
          </ac:spMkLst>
        </pc:spChg>
      </pc:sldChg>
      <pc:sldChg chg="del">
        <pc:chgData name="Sarah Balian" userId="b3b060d9-4d34-479b-ad68-688eaebf93c5" providerId="ADAL" clId="{A774BE5D-7A2C-473F-949C-68F379582E75}" dt="2023-07-05T17:55:06.331" v="17" actId="47"/>
        <pc:sldMkLst>
          <pc:docMk/>
          <pc:sldMk cId="4290734901" sldId="275"/>
        </pc:sldMkLst>
      </pc:sldChg>
      <pc:sldChg chg="addSp delSp modSp mod setBg delCm">
        <pc:chgData name="Sarah Balian" userId="b3b060d9-4d34-479b-ad68-688eaebf93c5" providerId="ADAL" clId="{A774BE5D-7A2C-473F-949C-68F379582E75}" dt="2023-07-05T18:12:49.886" v="405" actId="21"/>
        <pc:sldMkLst>
          <pc:docMk/>
          <pc:sldMk cId="2092616589" sldId="374"/>
        </pc:sldMkLst>
        <pc:spChg chg="mod">
          <ac:chgData name="Sarah Balian" userId="b3b060d9-4d34-479b-ad68-688eaebf93c5" providerId="ADAL" clId="{A774BE5D-7A2C-473F-949C-68F379582E75}" dt="2023-07-05T18:03:22.911" v="358" actId="20577"/>
          <ac:spMkLst>
            <pc:docMk/>
            <pc:sldMk cId="2092616589" sldId="374"/>
            <ac:spMk id="2" creationId="{00000000-0000-0000-0000-000000000000}"/>
          </ac:spMkLst>
        </pc:spChg>
        <pc:spChg chg="add mod">
          <ac:chgData name="Sarah Balian" userId="b3b060d9-4d34-479b-ad68-688eaebf93c5" providerId="ADAL" clId="{A774BE5D-7A2C-473F-949C-68F379582E75}" dt="2023-07-05T18:03:43.382" v="361" actId="114"/>
          <ac:spMkLst>
            <pc:docMk/>
            <pc:sldMk cId="2092616589" sldId="374"/>
            <ac:spMk id="4" creationId="{46601100-2167-A5BB-91CF-EB4C1D005C1D}"/>
          </ac:spMkLst>
        </pc:spChg>
        <pc:spChg chg="del mod">
          <ac:chgData name="Sarah Balian" userId="b3b060d9-4d34-479b-ad68-688eaebf93c5" providerId="ADAL" clId="{A774BE5D-7A2C-473F-949C-68F379582E75}" dt="2023-07-05T18:12:49.886" v="405" actId="21"/>
          <ac:spMkLst>
            <pc:docMk/>
            <pc:sldMk cId="2092616589" sldId="374"/>
            <ac:spMk id="5" creationId="{00000000-0000-0000-0000-000000000000}"/>
          </ac:spMkLst>
        </pc:spChg>
        <pc:spChg chg="del mod">
          <ac:chgData name="Sarah Balian" userId="b3b060d9-4d34-479b-ad68-688eaebf93c5" providerId="ADAL" clId="{A774BE5D-7A2C-473F-949C-68F379582E75}" dt="2023-07-05T18:03:16.440" v="354" actId="478"/>
          <ac:spMkLst>
            <pc:docMk/>
            <pc:sldMk cId="2092616589" sldId="374"/>
            <ac:spMk id="8" creationId="{00000000-0000-0000-0000-000000000000}"/>
          </ac:spMkLst>
        </pc:spChg>
        <pc:graphicFrameChg chg="mod">
          <ac:chgData name="Sarah Balian" userId="b3b060d9-4d34-479b-ad68-688eaebf93c5" providerId="ADAL" clId="{A774BE5D-7A2C-473F-949C-68F379582E75}" dt="2023-07-05T18:06:57.283" v="392" actId="207"/>
          <ac:graphicFrameMkLst>
            <pc:docMk/>
            <pc:sldMk cId="2092616589" sldId="374"/>
            <ac:graphicFrameMk id="10" creationId="{00000000-0000-0000-0000-000000000000}"/>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A774BE5D-7A2C-473F-949C-68F379582E75}" dt="2023-07-05T18:01:08.251" v="114"/>
              <pc2:cmMkLst xmlns:pc2="http://schemas.microsoft.com/office/powerpoint/2019/9/main/command">
                <pc:docMk/>
                <pc:sldMk cId="2092616589" sldId="374"/>
                <pc2:cmMk id="{016F9A56-49AB-2840-A2CC-2EF4F5333706}"/>
              </pc2:cmMkLst>
            </pc226:cmChg>
          </p:ext>
        </pc:extLst>
      </pc:sldChg>
      <pc:sldChg chg="addSp delSp modSp mod setBg">
        <pc:chgData name="Sarah Balian" userId="b3b060d9-4d34-479b-ad68-688eaebf93c5" providerId="ADAL" clId="{A774BE5D-7A2C-473F-949C-68F379582E75}" dt="2023-07-05T19:48:51.447" v="1305" actId="1076"/>
        <pc:sldMkLst>
          <pc:docMk/>
          <pc:sldMk cId="402380288" sldId="375"/>
        </pc:sldMkLst>
        <pc:spChg chg="del mod">
          <ac:chgData name="Sarah Balian" userId="b3b060d9-4d34-479b-ad68-688eaebf93c5" providerId="ADAL" clId="{A774BE5D-7A2C-473F-949C-68F379582E75}" dt="2023-07-05T18:12:35.222" v="402" actId="478"/>
          <ac:spMkLst>
            <pc:docMk/>
            <pc:sldMk cId="402380288" sldId="375"/>
            <ac:spMk id="2" creationId="{00000000-0000-0000-0000-000000000000}"/>
          </ac:spMkLst>
        </pc:spChg>
        <pc:spChg chg="del">
          <ac:chgData name="Sarah Balian" userId="b3b060d9-4d34-479b-ad68-688eaebf93c5" providerId="ADAL" clId="{A774BE5D-7A2C-473F-949C-68F379582E75}" dt="2023-07-05T18:12:35.222" v="402" actId="478"/>
          <ac:spMkLst>
            <pc:docMk/>
            <pc:sldMk cId="402380288" sldId="375"/>
            <ac:spMk id="4" creationId="{00000000-0000-0000-0000-000000000000}"/>
          </ac:spMkLst>
        </pc:spChg>
        <pc:spChg chg="mod">
          <ac:chgData name="Sarah Balian" userId="b3b060d9-4d34-479b-ad68-688eaebf93c5" providerId="ADAL" clId="{A774BE5D-7A2C-473F-949C-68F379582E75}" dt="2023-07-05T18:12:26.377" v="400" actId="14100"/>
          <ac:spMkLst>
            <pc:docMk/>
            <pc:sldMk cId="402380288" sldId="375"/>
            <ac:spMk id="5" creationId="{41386980-5853-3712-CAF8-02D28FD57401}"/>
          </ac:spMkLst>
        </pc:spChg>
        <pc:spChg chg="mod">
          <ac:chgData name="Sarah Balian" userId="b3b060d9-4d34-479b-ad68-688eaebf93c5" providerId="ADAL" clId="{A774BE5D-7A2C-473F-949C-68F379582E75}" dt="2023-07-05T18:12:23.970" v="399" actId="1076"/>
          <ac:spMkLst>
            <pc:docMk/>
            <pc:sldMk cId="402380288" sldId="375"/>
            <ac:spMk id="6" creationId="{1B103C1E-F2B5-1E32-537A-FC006AFE381A}"/>
          </ac:spMkLst>
        </pc:spChg>
        <pc:spChg chg="mod">
          <ac:chgData name="Sarah Balian" userId="b3b060d9-4d34-479b-ad68-688eaebf93c5" providerId="ADAL" clId="{A774BE5D-7A2C-473F-949C-68F379582E75}" dt="2023-07-05T18:12:16.684" v="397" actId="1076"/>
          <ac:spMkLst>
            <pc:docMk/>
            <pc:sldMk cId="402380288" sldId="375"/>
            <ac:spMk id="7" creationId="{436D8CC9-15ED-147A-9E58-DF40F8134797}"/>
          </ac:spMkLst>
        </pc:spChg>
        <pc:spChg chg="del">
          <ac:chgData name="Sarah Balian" userId="b3b060d9-4d34-479b-ad68-688eaebf93c5" providerId="ADAL" clId="{A774BE5D-7A2C-473F-949C-68F379582E75}" dt="2023-07-05T18:12:08.368" v="395" actId="478"/>
          <ac:spMkLst>
            <pc:docMk/>
            <pc:sldMk cId="402380288" sldId="375"/>
            <ac:spMk id="10" creationId="{00000000-0000-0000-0000-000000000000}"/>
          </ac:spMkLst>
        </pc:spChg>
        <pc:spChg chg="del">
          <ac:chgData name="Sarah Balian" userId="b3b060d9-4d34-479b-ad68-688eaebf93c5" providerId="ADAL" clId="{A774BE5D-7A2C-473F-949C-68F379582E75}" dt="2023-07-05T18:11:56.079" v="393" actId="478"/>
          <ac:spMkLst>
            <pc:docMk/>
            <pc:sldMk cId="402380288" sldId="375"/>
            <ac:spMk id="11" creationId="{00000000-0000-0000-0000-000000000000}"/>
          </ac:spMkLst>
        </pc:spChg>
        <pc:spChg chg="add del mod">
          <ac:chgData name="Sarah Balian" userId="b3b060d9-4d34-479b-ad68-688eaebf93c5" providerId="ADAL" clId="{A774BE5D-7A2C-473F-949C-68F379582E75}" dt="2023-07-05T18:12:38.422" v="403" actId="478"/>
          <ac:spMkLst>
            <pc:docMk/>
            <pc:sldMk cId="402380288" sldId="375"/>
            <ac:spMk id="12" creationId="{9A6EFD21-3FC0-B9C7-1A4F-DC20FF16DE0F}"/>
          </ac:spMkLst>
        </pc:spChg>
        <pc:spChg chg="del">
          <ac:chgData name="Sarah Balian" userId="b3b060d9-4d34-479b-ad68-688eaebf93c5" providerId="ADAL" clId="{A774BE5D-7A2C-473F-949C-68F379582E75}" dt="2023-07-05T18:11:56.079" v="393" actId="478"/>
          <ac:spMkLst>
            <pc:docMk/>
            <pc:sldMk cId="402380288" sldId="375"/>
            <ac:spMk id="13" creationId="{00000000-0000-0000-0000-000000000000}"/>
          </ac:spMkLst>
        </pc:spChg>
        <pc:spChg chg="add mod">
          <ac:chgData name="Sarah Balian" userId="b3b060d9-4d34-479b-ad68-688eaebf93c5" providerId="ADAL" clId="{A774BE5D-7A2C-473F-949C-68F379582E75}" dt="2023-07-05T19:48:48.742" v="1304" actId="1076"/>
          <ac:spMkLst>
            <pc:docMk/>
            <pc:sldMk cId="402380288" sldId="375"/>
            <ac:spMk id="14" creationId="{7D83658C-8D87-572C-90A1-74AA3A832642}"/>
          </ac:spMkLst>
        </pc:spChg>
        <pc:spChg chg="add mod">
          <ac:chgData name="Sarah Balian" userId="b3b060d9-4d34-479b-ad68-688eaebf93c5" providerId="ADAL" clId="{A774BE5D-7A2C-473F-949C-68F379582E75}" dt="2023-07-05T19:48:51.447" v="1305" actId="1076"/>
          <ac:spMkLst>
            <pc:docMk/>
            <pc:sldMk cId="402380288" sldId="375"/>
            <ac:spMk id="15" creationId="{B83124A2-5601-2904-5DE4-26B61540DA8C}"/>
          </ac:spMkLst>
        </pc:spChg>
        <pc:grpChg chg="add mod">
          <ac:chgData name="Sarah Balian" userId="b3b060d9-4d34-479b-ad68-688eaebf93c5" providerId="ADAL" clId="{A774BE5D-7A2C-473F-949C-68F379582E75}" dt="2023-07-05T18:12:10.989" v="396" actId="1076"/>
          <ac:grpSpMkLst>
            <pc:docMk/>
            <pc:sldMk cId="402380288" sldId="375"/>
            <ac:grpSpMk id="3" creationId="{7038421F-C468-20AD-67DE-6CCBE2AC4421}"/>
          </ac:grpSpMkLst>
        </pc:grpChg>
        <pc:graphicFrameChg chg="mod">
          <ac:chgData name="Sarah Balian" userId="b3b060d9-4d34-479b-ad68-688eaebf93c5" providerId="ADAL" clId="{A774BE5D-7A2C-473F-949C-68F379582E75}" dt="2023-07-05T18:12:29.711" v="401" actId="207"/>
          <ac:graphicFrameMkLst>
            <pc:docMk/>
            <pc:sldMk cId="402380288" sldId="375"/>
            <ac:graphicFrameMk id="8" creationId="{00000000-0000-0000-0000-000000000000}"/>
          </ac:graphicFrameMkLst>
        </pc:graphicFrameChg>
      </pc:sldChg>
      <pc:sldChg chg="addSp delSp modSp mod setBg">
        <pc:chgData name="Sarah Balian" userId="b3b060d9-4d34-479b-ad68-688eaebf93c5" providerId="ADAL" clId="{A774BE5D-7A2C-473F-949C-68F379582E75}" dt="2023-07-11T20:31:57.149" v="1711" actId="207"/>
        <pc:sldMkLst>
          <pc:docMk/>
          <pc:sldMk cId="3333170890" sldId="376"/>
        </pc:sldMkLst>
        <pc:spChg chg="del">
          <ac:chgData name="Sarah Balian" userId="b3b060d9-4d34-479b-ad68-688eaebf93c5" providerId="ADAL" clId="{A774BE5D-7A2C-473F-949C-68F379582E75}" dt="2023-07-05T18:14:51.867" v="429" actId="478"/>
          <ac:spMkLst>
            <pc:docMk/>
            <pc:sldMk cId="3333170890" sldId="376"/>
            <ac:spMk id="2" creationId="{00000000-0000-0000-0000-000000000000}"/>
          </ac:spMkLst>
        </pc:spChg>
        <pc:spChg chg="del">
          <ac:chgData name="Sarah Balian" userId="b3b060d9-4d34-479b-ad68-688eaebf93c5" providerId="ADAL" clId="{A774BE5D-7A2C-473F-949C-68F379582E75}" dt="2023-07-05T18:14:51.867" v="429" actId="478"/>
          <ac:spMkLst>
            <pc:docMk/>
            <pc:sldMk cId="3333170890" sldId="376"/>
            <ac:spMk id="4" creationId="{00000000-0000-0000-0000-000000000000}"/>
          </ac:spMkLst>
        </pc:spChg>
        <pc:spChg chg="add del mod">
          <ac:chgData name="Sarah Balian" userId="b3b060d9-4d34-479b-ad68-688eaebf93c5" providerId="ADAL" clId="{A774BE5D-7A2C-473F-949C-68F379582E75}" dt="2023-07-05T18:14:54.090" v="430" actId="478"/>
          <ac:spMkLst>
            <pc:docMk/>
            <pc:sldMk cId="3333170890" sldId="376"/>
            <ac:spMk id="5" creationId="{A7D704D7-03E8-35DA-2E56-92C3282C7218}"/>
          </ac:spMkLst>
        </pc:spChg>
        <pc:spChg chg="add mod">
          <ac:chgData name="Sarah Balian" userId="b3b060d9-4d34-479b-ad68-688eaebf93c5" providerId="ADAL" clId="{A774BE5D-7A2C-473F-949C-68F379582E75}" dt="2023-07-05T19:49:00.773" v="1307" actId="403"/>
          <ac:spMkLst>
            <pc:docMk/>
            <pc:sldMk cId="3333170890" sldId="376"/>
            <ac:spMk id="6" creationId="{DA63725A-636B-7303-4894-35A2A94E853D}"/>
          </ac:spMkLst>
        </pc:spChg>
        <pc:spChg chg="add mod">
          <ac:chgData name="Sarah Balian" userId="b3b060d9-4d34-479b-ad68-688eaebf93c5" providerId="ADAL" clId="{A774BE5D-7A2C-473F-949C-68F379582E75}" dt="2023-07-05T18:15:26.137" v="441" actId="1076"/>
          <ac:spMkLst>
            <pc:docMk/>
            <pc:sldMk cId="3333170890" sldId="376"/>
            <ac:spMk id="7" creationId="{AAE2095D-EC00-3FBD-9126-A9D649142CC0}"/>
          </ac:spMkLst>
        </pc:spChg>
        <pc:spChg chg="add mod">
          <ac:chgData name="Sarah Balian" userId="b3b060d9-4d34-479b-ad68-688eaebf93c5" providerId="ADAL" clId="{A774BE5D-7A2C-473F-949C-68F379582E75}" dt="2023-07-05T19:27:03.429" v="1122" actId="1076"/>
          <ac:spMkLst>
            <pc:docMk/>
            <pc:sldMk cId="3333170890" sldId="376"/>
            <ac:spMk id="9" creationId="{9AA79E58-2F46-F965-411C-38D5E0FFB8A5}"/>
          </ac:spMkLst>
        </pc:spChg>
        <pc:spChg chg="mod">
          <ac:chgData name="Sarah Balian" userId="b3b060d9-4d34-479b-ad68-688eaebf93c5" providerId="ADAL" clId="{A774BE5D-7A2C-473F-949C-68F379582E75}" dt="2023-07-05T18:21:42.494" v="536" actId="207"/>
          <ac:spMkLst>
            <pc:docMk/>
            <pc:sldMk cId="3333170890" sldId="376"/>
            <ac:spMk id="69" creationId="{063692E2-498D-1200-3A2F-7BAE3096D335}"/>
          </ac:spMkLst>
        </pc:spChg>
        <pc:spChg chg="mod">
          <ac:chgData name="Sarah Balian" userId="b3b060d9-4d34-479b-ad68-688eaebf93c5" providerId="ADAL" clId="{A774BE5D-7A2C-473F-949C-68F379582E75}" dt="2023-07-05T18:21:57.381" v="538" actId="207"/>
          <ac:spMkLst>
            <pc:docMk/>
            <pc:sldMk cId="3333170890" sldId="376"/>
            <ac:spMk id="70" creationId="{EFE7E23B-755D-C89A-A6D6-0C518DE297E7}"/>
          </ac:spMkLst>
        </pc:spChg>
        <pc:spChg chg="mod">
          <ac:chgData name="Sarah Balian" userId="b3b060d9-4d34-479b-ad68-688eaebf93c5" providerId="ADAL" clId="{A774BE5D-7A2C-473F-949C-68F379582E75}" dt="2023-07-05T18:23:10.038" v="549" actId="207"/>
          <ac:spMkLst>
            <pc:docMk/>
            <pc:sldMk cId="3333170890" sldId="376"/>
            <ac:spMk id="71" creationId="{C1C36BDB-B72C-6B0D-9E87-672EE9574989}"/>
          </ac:spMkLst>
        </pc:spChg>
        <pc:spChg chg="mod">
          <ac:chgData name="Sarah Balian" userId="b3b060d9-4d34-479b-ad68-688eaebf93c5" providerId="ADAL" clId="{A774BE5D-7A2C-473F-949C-68F379582E75}" dt="2023-07-11T20:31:57.149" v="1711" actId="207"/>
          <ac:spMkLst>
            <pc:docMk/>
            <pc:sldMk cId="3333170890" sldId="376"/>
            <ac:spMk id="72" creationId="{0EBD3E5C-6083-6297-249C-7F2F0887DCAC}"/>
          </ac:spMkLst>
        </pc:spChg>
        <pc:spChg chg="mod">
          <ac:chgData name="Sarah Balian" userId="b3b060d9-4d34-479b-ad68-688eaebf93c5" providerId="ADAL" clId="{A774BE5D-7A2C-473F-949C-68F379582E75}" dt="2023-07-05T18:21:33.740" v="534" actId="207"/>
          <ac:spMkLst>
            <pc:docMk/>
            <pc:sldMk cId="3333170890" sldId="376"/>
            <ac:spMk id="73" creationId="{26664367-507E-B39F-23BC-193DE337D8DD}"/>
          </ac:spMkLst>
        </pc:spChg>
        <pc:spChg chg="mod">
          <ac:chgData name="Sarah Balian" userId="b3b060d9-4d34-479b-ad68-688eaebf93c5" providerId="ADAL" clId="{A774BE5D-7A2C-473F-949C-68F379582E75}" dt="2023-07-05T18:23:05.247" v="548" actId="207"/>
          <ac:spMkLst>
            <pc:docMk/>
            <pc:sldMk cId="3333170890" sldId="376"/>
            <ac:spMk id="74" creationId="{BF4D6E03-D32D-DEC6-762E-E2A17B400FA8}"/>
          </ac:spMkLst>
        </pc:spChg>
        <pc:spChg chg="mod">
          <ac:chgData name="Sarah Balian" userId="b3b060d9-4d34-479b-ad68-688eaebf93c5" providerId="ADAL" clId="{A774BE5D-7A2C-473F-949C-68F379582E75}" dt="2023-07-05T18:21:37.975" v="535" actId="207"/>
          <ac:spMkLst>
            <pc:docMk/>
            <pc:sldMk cId="3333170890" sldId="376"/>
            <ac:spMk id="75" creationId="{D5BB5977-AD46-5078-3A85-A4D2B7874115}"/>
          </ac:spMkLst>
        </pc:spChg>
        <pc:spChg chg="mod">
          <ac:chgData name="Sarah Balian" userId="b3b060d9-4d34-479b-ad68-688eaebf93c5" providerId="ADAL" clId="{A774BE5D-7A2C-473F-949C-68F379582E75}" dt="2023-07-05T18:23:02.247" v="547" actId="207"/>
          <ac:spMkLst>
            <pc:docMk/>
            <pc:sldMk cId="3333170890" sldId="376"/>
            <ac:spMk id="76" creationId="{CBB16A89-03F0-C6E7-991C-66B683385E8E}"/>
          </ac:spMkLst>
        </pc:spChg>
        <pc:spChg chg="mod">
          <ac:chgData name="Sarah Balian" userId="b3b060d9-4d34-479b-ad68-688eaebf93c5" providerId="ADAL" clId="{A774BE5D-7A2C-473F-949C-68F379582E75}" dt="2023-07-05T18:23:12.662" v="550" actId="207"/>
          <ac:spMkLst>
            <pc:docMk/>
            <pc:sldMk cId="3333170890" sldId="376"/>
            <ac:spMk id="77" creationId="{3F768105-3568-6C8A-AAB4-2197A258480F}"/>
          </ac:spMkLst>
        </pc:spChg>
        <pc:spChg chg="mod">
          <ac:chgData name="Sarah Balian" userId="b3b060d9-4d34-479b-ad68-688eaebf93c5" providerId="ADAL" clId="{A774BE5D-7A2C-473F-949C-68F379582E75}" dt="2023-07-05T18:21:54.346" v="537" actId="207"/>
          <ac:spMkLst>
            <pc:docMk/>
            <pc:sldMk cId="3333170890" sldId="376"/>
            <ac:spMk id="78" creationId="{3C9A52A0-28A9-5369-DC0E-CC1B5C95A891}"/>
          </ac:spMkLst>
        </pc:spChg>
        <pc:spChg chg="mod">
          <ac:chgData name="Sarah Balian" userId="b3b060d9-4d34-479b-ad68-688eaebf93c5" providerId="ADAL" clId="{A774BE5D-7A2C-473F-949C-68F379582E75}" dt="2023-07-05T18:22:07.999" v="541" actId="207"/>
          <ac:spMkLst>
            <pc:docMk/>
            <pc:sldMk cId="3333170890" sldId="376"/>
            <ac:spMk id="79" creationId="{BF73C3BF-9561-FFFA-D996-7A249BCDCD70}"/>
          </ac:spMkLst>
        </pc:spChg>
        <pc:spChg chg="mod">
          <ac:chgData name="Sarah Balian" userId="b3b060d9-4d34-479b-ad68-688eaebf93c5" providerId="ADAL" clId="{A774BE5D-7A2C-473F-949C-68F379582E75}" dt="2023-07-05T18:22:23.116" v="544" actId="207"/>
          <ac:spMkLst>
            <pc:docMk/>
            <pc:sldMk cId="3333170890" sldId="376"/>
            <ac:spMk id="80" creationId="{E0C40A47-F965-0A30-92EF-1C6356E0636E}"/>
          </ac:spMkLst>
        </pc:spChg>
        <pc:spChg chg="mod">
          <ac:chgData name="Sarah Balian" userId="b3b060d9-4d34-479b-ad68-688eaebf93c5" providerId="ADAL" clId="{A774BE5D-7A2C-473F-949C-68F379582E75}" dt="2023-07-05T18:17:08.704" v="469" actId="1076"/>
          <ac:spMkLst>
            <pc:docMk/>
            <pc:sldMk cId="3333170890" sldId="376"/>
            <ac:spMk id="81" creationId="{3482C5FB-F1CD-D6FC-456E-8A539363483E}"/>
          </ac:spMkLst>
        </pc:spChg>
        <pc:spChg chg="mod">
          <ac:chgData name="Sarah Balian" userId="b3b060d9-4d34-479b-ad68-688eaebf93c5" providerId="ADAL" clId="{A774BE5D-7A2C-473F-949C-68F379582E75}" dt="2023-07-05T18:20:06.768" v="526" actId="1076"/>
          <ac:spMkLst>
            <pc:docMk/>
            <pc:sldMk cId="3333170890" sldId="376"/>
            <ac:spMk id="82" creationId="{D3497B36-9364-4264-45E8-25C17468E548}"/>
          </ac:spMkLst>
        </pc:spChg>
        <pc:spChg chg="mod">
          <ac:chgData name="Sarah Balian" userId="b3b060d9-4d34-479b-ad68-688eaebf93c5" providerId="ADAL" clId="{A774BE5D-7A2C-473F-949C-68F379582E75}" dt="2023-07-05T18:20:10.313" v="527" actId="1076"/>
          <ac:spMkLst>
            <pc:docMk/>
            <pc:sldMk cId="3333170890" sldId="376"/>
            <ac:spMk id="83" creationId="{B5555430-C2A0-E764-99B3-89EFB50B046D}"/>
          </ac:spMkLst>
        </pc:spChg>
        <pc:spChg chg="mod">
          <ac:chgData name="Sarah Balian" userId="b3b060d9-4d34-479b-ad68-688eaebf93c5" providerId="ADAL" clId="{A774BE5D-7A2C-473F-949C-68F379582E75}" dt="2023-07-05T18:18:56.916" v="488" actId="14100"/>
          <ac:spMkLst>
            <pc:docMk/>
            <pc:sldMk cId="3333170890" sldId="376"/>
            <ac:spMk id="84" creationId="{A7D7E7D8-62C1-CB97-2A67-5CA1CB8D1DC5}"/>
          </ac:spMkLst>
        </pc:spChg>
        <pc:spChg chg="mod">
          <ac:chgData name="Sarah Balian" userId="b3b060d9-4d34-479b-ad68-688eaebf93c5" providerId="ADAL" clId="{A774BE5D-7A2C-473F-949C-68F379582E75}" dt="2023-07-05T18:18:51.555" v="486" actId="20577"/>
          <ac:spMkLst>
            <pc:docMk/>
            <pc:sldMk cId="3333170890" sldId="376"/>
            <ac:spMk id="85" creationId="{6D4CFBC6-9165-F322-8E61-DD97F956B0FD}"/>
          </ac:spMkLst>
        </pc:spChg>
        <pc:spChg chg="mod">
          <ac:chgData name="Sarah Balian" userId="b3b060d9-4d34-479b-ad68-688eaebf93c5" providerId="ADAL" clId="{A774BE5D-7A2C-473F-949C-68F379582E75}" dt="2023-07-05T18:23:23.653" v="552" actId="207"/>
          <ac:spMkLst>
            <pc:docMk/>
            <pc:sldMk cId="3333170890" sldId="376"/>
            <ac:spMk id="86" creationId="{A1F56B99-8336-11A9-C0E9-25A5CA86E66C}"/>
          </ac:spMkLst>
        </pc:spChg>
        <pc:spChg chg="mod">
          <ac:chgData name="Sarah Balian" userId="b3b060d9-4d34-479b-ad68-688eaebf93c5" providerId="ADAL" clId="{A774BE5D-7A2C-473F-949C-68F379582E75}" dt="2023-07-05T18:21:16.512" v="533" actId="20577"/>
          <ac:spMkLst>
            <pc:docMk/>
            <pc:sldMk cId="3333170890" sldId="376"/>
            <ac:spMk id="87" creationId="{9206BA37-389D-848B-AE19-41BEC49A96F5}"/>
          </ac:spMkLst>
        </pc:spChg>
        <pc:spChg chg="mod">
          <ac:chgData name="Sarah Balian" userId="b3b060d9-4d34-479b-ad68-688eaebf93c5" providerId="ADAL" clId="{A774BE5D-7A2C-473F-949C-68F379582E75}" dt="2023-07-05T18:22:02.291" v="539" actId="1076"/>
          <ac:spMkLst>
            <pc:docMk/>
            <pc:sldMk cId="3333170890" sldId="376"/>
            <ac:spMk id="89" creationId="{0DE85EC5-27CA-E9C3-50E1-3ABA82E62ED8}"/>
          </ac:spMkLst>
        </pc:spChg>
        <pc:spChg chg="mod">
          <ac:chgData name="Sarah Balian" userId="b3b060d9-4d34-479b-ad68-688eaebf93c5" providerId="ADAL" clId="{A774BE5D-7A2C-473F-949C-68F379582E75}" dt="2023-07-05T18:21:05.987" v="532" actId="20577"/>
          <ac:spMkLst>
            <pc:docMk/>
            <pc:sldMk cId="3333170890" sldId="376"/>
            <ac:spMk id="90" creationId="{8A9FBA9E-FAF6-00C3-F601-58C594B805A4}"/>
          </ac:spMkLst>
        </pc:spChg>
        <pc:spChg chg="mod">
          <ac:chgData name="Sarah Balian" userId="b3b060d9-4d34-479b-ad68-688eaebf93c5" providerId="ADAL" clId="{A774BE5D-7A2C-473F-949C-68F379582E75}" dt="2023-07-05T18:23:36.920" v="555" actId="1076"/>
          <ac:spMkLst>
            <pc:docMk/>
            <pc:sldMk cId="3333170890" sldId="376"/>
            <ac:spMk id="91" creationId="{2AC2B477-7502-B8BB-06E2-EC10900232EF}"/>
          </ac:spMkLst>
        </pc:spChg>
        <pc:spChg chg="mod">
          <ac:chgData name="Sarah Balian" userId="b3b060d9-4d34-479b-ad68-688eaebf93c5" providerId="ADAL" clId="{A774BE5D-7A2C-473F-949C-68F379582E75}" dt="2023-07-05T18:23:17.041" v="551" actId="1076"/>
          <ac:spMkLst>
            <pc:docMk/>
            <pc:sldMk cId="3333170890" sldId="376"/>
            <ac:spMk id="92" creationId="{51A62C02-B784-ACFB-2765-07931F55CF0C}"/>
          </ac:spMkLst>
        </pc:spChg>
        <pc:spChg chg="mod">
          <ac:chgData name="Sarah Balian" userId="b3b060d9-4d34-479b-ad68-688eaebf93c5" providerId="ADAL" clId="{A774BE5D-7A2C-473F-949C-68F379582E75}" dt="2023-07-05T18:19:32.001" v="496" actId="20577"/>
          <ac:spMkLst>
            <pc:docMk/>
            <pc:sldMk cId="3333170890" sldId="376"/>
            <ac:spMk id="94" creationId="{34493EFF-1644-2C40-486E-F94764963662}"/>
          </ac:spMkLst>
        </pc:spChg>
        <pc:grpChg chg="mod">
          <ac:chgData name="Sarah Balian" userId="b3b060d9-4d34-479b-ad68-688eaebf93c5" providerId="ADAL" clId="{A774BE5D-7A2C-473F-949C-68F379582E75}" dt="2023-07-05T18:20:04.006" v="525" actId="1076"/>
          <ac:grpSpMkLst>
            <pc:docMk/>
            <pc:sldMk cId="3333170890" sldId="376"/>
            <ac:grpSpMk id="68" creationId="{1D4C7B70-4663-AF6B-8A91-A3C7DE27D279}"/>
          </ac:grpSpMkLst>
        </pc:grpChg>
        <pc:cxnChg chg="mod">
          <ac:chgData name="Sarah Balian" userId="b3b060d9-4d34-479b-ad68-688eaebf93c5" providerId="ADAL" clId="{A774BE5D-7A2C-473F-949C-68F379582E75}" dt="2023-07-05T18:20:04.006" v="525" actId="1076"/>
          <ac:cxnSpMkLst>
            <pc:docMk/>
            <pc:sldMk cId="3333170890" sldId="376"/>
            <ac:cxnSpMk id="88" creationId="{E32FAD9B-C20F-6474-93D2-8C0550747BB9}"/>
          </ac:cxnSpMkLst>
        </pc:cxnChg>
        <pc:cxnChg chg="mod">
          <ac:chgData name="Sarah Balian" userId="b3b060d9-4d34-479b-ad68-688eaebf93c5" providerId="ADAL" clId="{A774BE5D-7A2C-473F-949C-68F379582E75}" dt="2023-07-05T18:20:04.006" v="525" actId="1076"/>
          <ac:cxnSpMkLst>
            <pc:docMk/>
            <pc:sldMk cId="3333170890" sldId="376"/>
            <ac:cxnSpMk id="93" creationId="{62BD5095-15A9-F525-4615-71E30CAF5873}"/>
          </ac:cxnSpMkLst>
        </pc:cxnChg>
      </pc:sldChg>
      <pc:sldChg chg="addSp delSp modSp mod setBg delCm">
        <pc:chgData name="Sarah Balian" userId="b3b060d9-4d34-479b-ad68-688eaebf93c5" providerId="ADAL" clId="{A774BE5D-7A2C-473F-949C-68F379582E75}" dt="2023-07-05T19:49:07.459" v="1309" actId="403"/>
        <pc:sldMkLst>
          <pc:docMk/>
          <pc:sldMk cId="609276143" sldId="377"/>
        </pc:sldMkLst>
        <pc:spChg chg="del">
          <ac:chgData name="Sarah Balian" userId="b3b060d9-4d34-479b-ad68-688eaebf93c5" providerId="ADAL" clId="{A774BE5D-7A2C-473F-949C-68F379582E75}" dt="2023-07-05T18:24:43.755" v="570" actId="478"/>
          <ac:spMkLst>
            <pc:docMk/>
            <pc:sldMk cId="609276143" sldId="377"/>
            <ac:spMk id="2" creationId="{00000000-0000-0000-0000-000000000000}"/>
          </ac:spMkLst>
        </pc:spChg>
        <pc:spChg chg="add mod">
          <ac:chgData name="Sarah Balian" userId="b3b060d9-4d34-479b-ad68-688eaebf93c5" providerId="ADAL" clId="{A774BE5D-7A2C-473F-949C-68F379582E75}" dt="2023-07-05T18:58:36.547" v="807" actId="20577"/>
          <ac:spMkLst>
            <pc:docMk/>
            <pc:sldMk cId="609276143" sldId="377"/>
            <ac:spMk id="3" creationId="{2932A0EA-110B-522D-D4F8-AD0D390A7960}"/>
          </ac:spMkLst>
        </pc:spChg>
        <pc:spChg chg="add del mod">
          <ac:chgData name="Sarah Balian" userId="b3b060d9-4d34-479b-ad68-688eaebf93c5" providerId="ADAL" clId="{A774BE5D-7A2C-473F-949C-68F379582E75}" dt="2023-07-05T18:24:45.095" v="571" actId="478"/>
          <ac:spMkLst>
            <pc:docMk/>
            <pc:sldMk cId="609276143" sldId="377"/>
            <ac:spMk id="5" creationId="{F671417D-AC6F-E34F-A521-69E1E9670E2C}"/>
          </ac:spMkLst>
        </pc:spChg>
        <pc:spChg chg="del">
          <ac:chgData name="Sarah Balian" userId="b3b060d9-4d34-479b-ad68-688eaebf93c5" providerId="ADAL" clId="{A774BE5D-7A2C-473F-949C-68F379582E75}" dt="2023-07-05T18:12:44.936" v="404" actId="478"/>
          <ac:spMkLst>
            <pc:docMk/>
            <pc:sldMk cId="609276143" sldId="377"/>
            <ac:spMk id="6" creationId="{00000000-0000-0000-0000-000000000000}"/>
          </ac:spMkLst>
        </pc:spChg>
        <pc:spChg chg="add mod">
          <ac:chgData name="Sarah Balian" userId="b3b060d9-4d34-479b-ad68-688eaebf93c5" providerId="ADAL" clId="{A774BE5D-7A2C-473F-949C-68F379582E75}" dt="2023-07-05T19:49:07.459" v="1309" actId="403"/>
          <ac:spMkLst>
            <pc:docMk/>
            <pc:sldMk cId="609276143" sldId="377"/>
            <ac:spMk id="7" creationId="{4AC70D58-3434-8261-7872-6A39F4A89E92}"/>
          </ac:spMkLst>
        </pc:spChg>
        <pc:spChg chg="add mod">
          <ac:chgData name="Sarah Balian" userId="b3b060d9-4d34-479b-ad68-688eaebf93c5" providerId="ADAL" clId="{A774BE5D-7A2C-473F-949C-68F379582E75}" dt="2023-07-05T18:26:21.011" v="653" actId="20577"/>
          <ac:spMkLst>
            <pc:docMk/>
            <pc:sldMk cId="609276143" sldId="377"/>
            <ac:spMk id="8" creationId="{1FC07978-AFBC-E75C-1C3E-45BCC9CEBC4A}"/>
          </ac:spMkLst>
        </pc:spChg>
        <pc:spChg chg="add mod">
          <ac:chgData name="Sarah Balian" userId="b3b060d9-4d34-479b-ad68-688eaebf93c5" providerId="ADAL" clId="{A774BE5D-7A2C-473F-949C-68F379582E75}" dt="2023-07-05T18:57:53.370" v="752" actId="1076"/>
          <ac:spMkLst>
            <pc:docMk/>
            <pc:sldMk cId="609276143" sldId="377"/>
            <ac:spMk id="9" creationId="{24FCEC81-6895-8002-CB47-D91BE2DD6B1C}"/>
          </ac:spMkLst>
        </pc:spChg>
        <pc:spChg chg="add mod">
          <ac:chgData name="Sarah Balian" userId="b3b060d9-4d34-479b-ad68-688eaebf93c5" providerId="ADAL" clId="{A774BE5D-7A2C-473F-949C-68F379582E75}" dt="2023-07-05T18:58:28.165" v="805" actId="207"/>
          <ac:spMkLst>
            <pc:docMk/>
            <pc:sldMk cId="609276143" sldId="377"/>
            <ac:spMk id="10" creationId="{8F60C82D-B30E-4E05-A81F-31A0DC1A0E59}"/>
          </ac:spMkLst>
        </pc:spChg>
        <pc:spChg chg="del">
          <ac:chgData name="Sarah Balian" userId="b3b060d9-4d34-479b-ad68-688eaebf93c5" providerId="ADAL" clId="{A774BE5D-7A2C-473F-949C-68F379582E75}" dt="2023-07-05T18:24:43.755" v="570" actId="478"/>
          <ac:spMkLst>
            <pc:docMk/>
            <pc:sldMk cId="609276143" sldId="377"/>
            <ac:spMk id="13" creationId="{00000000-0000-0000-0000-000000000000}"/>
          </ac:spMkLst>
        </pc:spChg>
        <pc:graphicFrameChg chg="mod">
          <ac:chgData name="Sarah Balian" userId="b3b060d9-4d34-479b-ad68-688eaebf93c5" providerId="ADAL" clId="{A774BE5D-7A2C-473F-949C-68F379582E75}" dt="2023-07-05T18:58:18.693" v="803"/>
          <ac:graphicFrameMkLst>
            <pc:docMk/>
            <pc:sldMk cId="609276143" sldId="377"/>
            <ac:graphicFrameMk id="12" creationId="{00000000-0000-0000-0000-000000000000}"/>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A774BE5D-7A2C-473F-949C-68F379582E75}" dt="2023-07-05T18:24:41.313" v="569"/>
              <pc2:cmMkLst xmlns:pc2="http://schemas.microsoft.com/office/powerpoint/2019/9/main/command">
                <pc:docMk/>
                <pc:sldMk cId="609276143" sldId="377"/>
                <pc2:cmMk id="{5EF2AA0E-A6EF-E84D-8751-B2EBCAEED2E5}"/>
              </pc2:cmMkLst>
            </pc226:cmChg>
          </p:ext>
        </pc:extLst>
      </pc:sldChg>
      <pc:sldChg chg="addSp delSp modSp mod setBg delCm">
        <pc:chgData name="Sarah Balian" userId="b3b060d9-4d34-479b-ad68-688eaebf93c5" providerId="ADAL" clId="{A774BE5D-7A2C-473F-949C-68F379582E75}" dt="2023-07-05T19:04:09.848" v="923" actId="1076"/>
        <pc:sldMkLst>
          <pc:docMk/>
          <pc:sldMk cId="2922515751" sldId="378"/>
        </pc:sldMkLst>
        <pc:spChg chg="mod">
          <ac:chgData name="Sarah Balian" userId="b3b060d9-4d34-479b-ad68-688eaebf93c5" providerId="ADAL" clId="{A774BE5D-7A2C-473F-949C-68F379582E75}" dt="2023-07-05T19:00:06.987" v="826" actId="1076"/>
          <ac:spMkLst>
            <pc:docMk/>
            <pc:sldMk cId="2922515751" sldId="378"/>
            <ac:spMk id="2" creationId="{00000000-0000-0000-0000-000000000000}"/>
          </ac:spMkLst>
        </pc:spChg>
        <pc:spChg chg="add mod">
          <ac:chgData name="Sarah Balian" userId="b3b060d9-4d34-479b-ad68-688eaebf93c5" providerId="ADAL" clId="{A774BE5D-7A2C-473F-949C-68F379582E75}" dt="2023-07-05T19:00:09.583" v="827" actId="1076"/>
          <ac:spMkLst>
            <pc:docMk/>
            <pc:sldMk cId="2922515751" sldId="378"/>
            <ac:spMk id="3" creationId="{70C1BD7C-7F5D-6723-C653-D85159A9FDA9}"/>
          </ac:spMkLst>
        </pc:spChg>
        <pc:spChg chg="del">
          <ac:chgData name="Sarah Balian" userId="b3b060d9-4d34-479b-ad68-688eaebf93c5" providerId="ADAL" clId="{A774BE5D-7A2C-473F-949C-68F379582E75}" dt="2023-07-05T18:59:24.202" v="818" actId="478"/>
          <ac:spMkLst>
            <pc:docMk/>
            <pc:sldMk cId="2922515751" sldId="378"/>
            <ac:spMk id="4" creationId="{00000000-0000-0000-0000-000000000000}"/>
          </ac:spMkLst>
        </pc:spChg>
        <pc:spChg chg="add mod">
          <ac:chgData name="Sarah Balian" userId="b3b060d9-4d34-479b-ad68-688eaebf93c5" providerId="ADAL" clId="{A774BE5D-7A2C-473F-949C-68F379582E75}" dt="2023-07-05T19:04:09.848" v="923" actId="1076"/>
          <ac:spMkLst>
            <pc:docMk/>
            <pc:sldMk cId="2922515751" sldId="378"/>
            <ac:spMk id="5" creationId="{B02B1B1C-A106-F462-B72F-8385B4EEFBD5}"/>
          </ac:spMkLst>
        </pc:spChg>
        <pc:graphicFrameChg chg="mod">
          <ac:chgData name="Sarah Balian" userId="b3b060d9-4d34-479b-ad68-688eaebf93c5" providerId="ADAL" clId="{A774BE5D-7A2C-473F-949C-68F379582E75}" dt="2023-07-05T19:03:23.887" v="843" actId="207"/>
          <ac:graphicFrameMkLst>
            <pc:docMk/>
            <pc:sldMk cId="2922515751" sldId="378"/>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A774BE5D-7A2C-473F-949C-68F379582E75}" dt="2023-07-05T18:58:53.735" v="808"/>
              <pc2:cmMkLst xmlns:pc2="http://schemas.microsoft.com/office/powerpoint/2019/9/main/command">
                <pc:docMk/>
                <pc:sldMk cId="2922515751" sldId="378"/>
                <pc2:cmMk id="{5F20D87A-37C4-904A-A222-E10F1215E615}"/>
              </pc2:cmMkLst>
            </pc226:cmChg>
          </p:ext>
        </pc:extLst>
      </pc:sldChg>
      <pc:sldChg chg="addSp delSp modSp mod setBg delCm">
        <pc:chgData name="Sarah Balian" userId="b3b060d9-4d34-479b-ad68-688eaebf93c5" providerId="ADAL" clId="{A774BE5D-7A2C-473F-949C-68F379582E75}" dt="2023-07-05T19:14:59.781" v="1005" actId="1076"/>
        <pc:sldMkLst>
          <pc:docMk/>
          <pc:sldMk cId="3693431221" sldId="379"/>
        </pc:sldMkLst>
        <pc:spChg chg="del">
          <ac:chgData name="Sarah Balian" userId="b3b060d9-4d34-479b-ad68-688eaebf93c5" providerId="ADAL" clId="{A774BE5D-7A2C-473F-949C-68F379582E75}" dt="2023-07-05T19:06:25.803" v="924" actId="478"/>
          <ac:spMkLst>
            <pc:docMk/>
            <pc:sldMk cId="3693431221" sldId="379"/>
            <ac:spMk id="2" creationId="{00000000-0000-0000-0000-000000000000}"/>
          </ac:spMkLst>
        </pc:spChg>
        <pc:spChg chg="add del mod">
          <ac:chgData name="Sarah Balian" userId="b3b060d9-4d34-479b-ad68-688eaebf93c5" providerId="ADAL" clId="{A774BE5D-7A2C-473F-949C-68F379582E75}" dt="2023-07-05T19:06:28.203" v="925" actId="478"/>
          <ac:spMkLst>
            <pc:docMk/>
            <pc:sldMk cId="3693431221" sldId="379"/>
            <ac:spMk id="4" creationId="{00D2401F-6B01-FAF1-D6D8-E8A1CB86F8B7}"/>
          </ac:spMkLst>
        </pc:spChg>
        <pc:spChg chg="del">
          <ac:chgData name="Sarah Balian" userId="b3b060d9-4d34-479b-ad68-688eaebf93c5" providerId="ADAL" clId="{A774BE5D-7A2C-473F-949C-68F379582E75}" dt="2023-07-05T19:06:25.803" v="924" actId="478"/>
          <ac:spMkLst>
            <pc:docMk/>
            <pc:sldMk cId="3693431221" sldId="379"/>
            <ac:spMk id="5" creationId="{AF2DB646-8465-4C0A-95EC-629BC8EB1CE8}"/>
          </ac:spMkLst>
        </pc:spChg>
        <pc:spChg chg="add mod">
          <ac:chgData name="Sarah Balian" userId="b3b060d9-4d34-479b-ad68-688eaebf93c5" providerId="ADAL" clId="{A774BE5D-7A2C-473F-949C-68F379582E75}" dt="2023-07-05T19:06:54.258" v="930" actId="1076"/>
          <ac:spMkLst>
            <pc:docMk/>
            <pc:sldMk cId="3693431221" sldId="379"/>
            <ac:spMk id="6" creationId="{CC36966F-6081-D4BC-6594-A79C0964DC49}"/>
          </ac:spMkLst>
        </pc:spChg>
        <pc:spChg chg="add mod">
          <ac:chgData name="Sarah Balian" userId="b3b060d9-4d34-479b-ad68-688eaebf93c5" providerId="ADAL" clId="{A774BE5D-7A2C-473F-949C-68F379582E75}" dt="2023-07-05T19:06:51.530" v="929" actId="1076"/>
          <ac:spMkLst>
            <pc:docMk/>
            <pc:sldMk cId="3693431221" sldId="379"/>
            <ac:spMk id="7" creationId="{C1227E18-5DA6-8112-6228-EB16DBEDC304}"/>
          </ac:spMkLst>
        </pc:spChg>
        <pc:graphicFrameChg chg="mod">
          <ac:chgData name="Sarah Balian" userId="b3b060d9-4d34-479b-ad68-688eaebf93c5" providerId="ADAL" clId="{A774BE5D-7A2C-473F-949C-68F379582E75}" dt="2023-07-05T19:14:59.781" v="1005" actId="1076"/>
          <ac:graphicFrameMkLst>
            <pc:docMk/>
            <pc:sldMk cId="3693431221" sldId="379"/>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A774BE5D-7A2C-473F-949C-68F379582E75}" dt="2023-07-05T19:14:46.195" v="1002"/>
              <pc2:cmMkLst xmlns:pc2="http://schemas.microsoft.com/office/powerpoint/2019/9/main/command">
                <pc:docMk/>
                <pc:sldMk cId="3693431221" sldId="379"/>
                <pc2:cmMk id="{B9C992CA-5F48-0741-8E71-7F08BEE48BA0}"/>
              </pc2:cmMkLst>
            </pc226:cmChg>
          </p:ext>
        </pc:extLst>
      </pc:sldChg>
      <pc:sldChg chg="addSp delSp modSp mod setBg delCm">
        <pc:chgData name="Sarah Balian" userId="b3b060d9-4d34-479b-ad68-688eaebf93c5" providerId="ADAL" clId="{A774BE5D-7A2C-473F-949C-68F379582E75}" dt="2023-07-11T20:38:29.429" v="1713" actId="1076"/>
        <pc:sldMkLst>
          <pc:docMk/>
          <pc:sldMk cId="962949337" sldId="380"/>
        </pc:sldMkLst>
        <pc:spChg chg="del">
          <ac:chgData name="Sarah Balian" userId="b3b060d9-4d34-479b-ad68-688eaebf93c5" providerId="ADAL" clId="{A774BE5D-7A2C-473F-949C-68F379582E75}" dt="2023-07-05T19:17:47.691" v="1016" actId="478"/>
          <ac:spMkLst>
            <pc:docMk/>
            <pc:sldMk cId="962949337" sldId="380"/>
            <ac:spMk id="2" creationId="{00000000-0000-0000-0000-000000000000}"/>
          </ac:spMkLst>
        </pc:spChg>
        <pc:spChg chg="del">
          <ac:chgData name="Sarah Balian" userId="b3b060d9-4d34-479b-ad68-688eaebf93c5" providerId="ADAL" clId="{A774BE5D-7A2C-473F-949C-68F379582E75}" dt="2023-07-05T19:17:47.691" v="1016" actId="478"/>
          <ac:spMkLst>
            <pc:docMk/>
            <pc:sldMk cId="962949337" sldId="380"/>
            <ac:spMk id="4" creationId="{00000000-0000-0000-0000-000000000000}"/>
          </ac:spMkLst>
        </pc:spChg>
        <pc:spChg chg="add del mod">
          <ac:chgData name="Sarah Balian" userId="b3b060d9-4d34-479b-ad68-688eaebf93c5" providerId="ADAL" clId="{A774BE5D-7A2C-473F-949C-68F379582E75}" dt="2023-07-05T19:17:49.923" v="1017" actId="478"/>
          <ac:spMkLst>
            <pc:docMk/>
            <pc:sldMk cId="962949337" sldId="380"/>
            <ac:spMk id="5" creationId="{C90BC2EA-2D52-23D8-5E08-A119ABE44DD0}"/>
          </ac:spMkLst>
        </pc:spChg>
        <pc:spChg chg="add mod">
          <ac:chgData name="Sarah Balian" userId="b3b060d9-4d34-479b-ad68-688eaebf93c5" providerId="ADAL" clId="{A774BE5D-7A2C-473F-949C-68F379582E75}" dt="2023-07-05T19:18:22.760" v="1024" actId="14100"/>
          <ac:spMkLst>
            <pc:docMk/>
            <pc:sldMk cId="962949337" sldId="380"/>
            <ac:spMk id="6" creationId="{0C534960-E5F1-C2D2-2953-50DB5988C466}"/>
          </ac:spMkLst>
        </pc:spChg>
        <pc:spChg chg="add mod">
          <ac:chgData name="Sarah Balian" userId="b3b060d9-4d34-479b-ad68-688eaebf93c5" providerId="ADAL" clId="{A774BE5D-7A2C-473F-949C-68F379582E75}" dt="2023-07-05T19:18:36.234" v="1031" actId="14100"/>
          <ac:spMkLst>
            <pc:docMk/>
            <pc:sldMk cId="962949337" sldId="380"/>
            <ac:spMk id="7" creationId="{DF1CB8A1-A390-1676-47DB-52EE77211BE6}"/>
          </ac:spMkLst>
        </pc:spChg>
        <pc:spChg chg="mod">
          <ac:chgData name="Sarah Balian" userId="b3b060d9-4d34-479b-ad68-688eaebf93c5" providerId="ADAL" clId="{A774BE5D-7A2C-473F-949C-68F379582E75}" dt="2023-07-05T19:18:42.552" v="1032" actId="1076"/>
          <ac:spMkLst>
            <pc:docMk/>
            <pc:sldMk cId="962949337" sldId="380"/>
            <ac:spMk id="9" creationId="{00000000-0000-0000-0000-000000000000}"/>
          </ac:spMkLst>
        </pc:spChg>
        <pc:spChg chg="mod">
          <ac:chgData name="Sarah Balian" userId="b3b060d9-4d34-479b-ad68-688eaebf93c5" providerId="ADAL" clId="{A774BE5D-7A2C-473F-949C-68F379582E75}" dt="2023-07-05T19:18:48.744" v="1033" actId="1076"/>
          <ac:spMkLst>
            <pc:docMk/>
            <pc:sldMk cId="962949337" sldId="380"/>
            <ac:spMk id="10" creationId="{00000000-0000-0000-0000-000000000000}"/>
          </ac:spMkLst>
        </pc:spChg>
        <pc:spChg chg="add mod">
          <ac:chgData name="Sarah Balian" userId="b3b060d9-4d34-479b-ad68-688eaebf93c5" providerId="ADAL" clId="{A774BE5D-7A2C-473F-949C-68F379582E75}" dt="2023-07-11T20:38:25.137" v="1712"/>
          <ac:spMkLst>
            <pc:docMk/>
            <pc:sldMk cId="962949337" sldId="380"/>
            <ac:spMk id="11" creationId="{DD1FF276-F7E0-F82E-2254-E24AE1BFECF8}"/>
          </ac:spMkLst>
        </pc:spChg>
        <pc:spChg chg="del">
          <ac:chgData name="Sarah Balian" userId="b3b060d9-4d34-479b-ad68-688eaebf93c5" providerId="ADAL" clId="{A774BE5D-7A2C-473F-949C-68F379582E75}" dt="2023-07-05T19:13:58.866" v="1001" actId="478"/>
          <ac:spMkLst>
            <pc:docMk/>
            <pc:sldMk cId="962949337" sldId="380"/>
            <ac:spMk id="12" creationId="{00000000-0000-0000-0000-000000000000}"/>
          </ac:spMkLst>
        </pc:spChg>
        <pc:graphicFrameChg chg="mod">
          <ac:chgData name="Sarah Balian" userId="b3b060d9-4d34-479b-ad68-688eaebf93c5" providerId="ADAL" clId="{A774BE5D-7A2C-473F-949C-68F379582E75}" dt="2023-07-11T20:38:29.429" v="1713" actId="1076"/>
          <ac:graphicFrameMkLst>
            <pc:docMk/>
            <pc:sldMk cId="962949337" sldId="380"/>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A774BE5D-7A2C-473F-949C-68F379582E75}" dt="2023-07-05T19:18:56.018" v="1034"/>
              <pc2:cmMkLst xmlns:pc2="http://schemas.microsoft.com/office/powerpoint/2019/9/main/command">
                <pc:docMk/>
                <pc:sldMk cId="962949337" sldId="380"/>
                <pc2:cmMk id="{E449B049-42CB-F04B-BFF7-3914F8B7B6F5}"/>
              </pc2:cmMkLst>
            </pc226:cmChg>
          </p:ext>
        </pc:extLst>
      </pc:sldChg>
      <pc:sldChg chg="addSp delSp modSp mod setBg">
        <pc:chgData name="Sarah Balian" userId="b3b060d9-4d34-479b-ad68-688eaebf93c5" providerId="ADAL" clId="{A774BE5D-7A2C-473F-949C-68F379582E75}" dt="2023-07-05T19:21:57.233" v="1049" actId="207"/>
        <pc:sldMkLst>
          <pc:docMk/>
          <pc:sldMk cId="4241038289" sldId="381"/>
        </pc:sldMkLst>
        <pc:spChg chg="del">
          <ac:chgData name="Sarah Balian" userId="b3b060d9-4d34-479b-ad68-688eaebf93c5" providerId="ADAL" clId="{A774BE5D-7A2C-473F-949C-68F379582E75}" dt="2023-07-05T19:19:35.785" v="1035" actId="478"/>
          <ac:spMkLst>
            <pc:docMk/>
            <pc:sldMk cId="4241038289" sldId="381"/>
            <ac:spMk id="2" creationId="{00000000-0000-0000-0000-000000000000}"/>
          </ac:spMkLst>
        </pc:spChg>
        <pc:spChg chg="del">
          <ac:chgData name="Sarah Balian" userId="b3b060d9-4d34-479b-ad68-688eaebf93c5" providerId="ADAL" clId="{A774BE5D-7A2C-473F-949C-68F379582E75}" dt="2023-07-05T19:19:35.785" v="1035" actId="478"/>
          <ac:spMkLst>
            <pc:docMk/>
            <pc:sldMk cId="4241038289" sldId="381"/>
            <ac:spMk id="4" creationId="{00000000-0000-0000-0000-000000000000}"/>
          </ac:spMkLst>
        </pc:spChg>
        <pc:spChg chg="add del mod">
          <ac:chgData name="Sarah Balian" userId="b3b060d9-4d34-479b-ad68-688eaebf93c5" providerId="ADAL" clId="{A774BE5D-7A2C-473F-949C-68F379582E75}" dt="2023-07-05T19:19:38.336" v="1036" actId="478"/>
          <ac:spMkLst>
            <pc:docMk/>
            <pc:sldMk cId="4241038289" sldId="381"/>
            <ac:spMk id="5" creationId="{C8AD338B-E4B2-DE82-4241-CBDAD93AF889}"/>
          </ac:spMkLst>
        </pc:spChg>
        <pc:spChg chg="add mod">
          <ac:chgData name="Sarah Balian" userId="b3b060d9-4d34-479b-ad68-688eaebf93c5" providerId="ADAL" clId="{A774BE5D-7A2C-473F-949C-68F379582E75}" dt="2023-07-05T19:19:52.220" v="1038" actId="14100"/>
          <ac:spMkLst>
            <pc:docMk/>
            <pc:sldMk cId="4241038289" sldId="381"/>
            <ac:spMk id="6" creationId="{1B0FAF7F-585E-B0AA-0BD3-BB2487372EA6}"/>
          </ac:spMkLst>
        </pc:spChg>
        <pc:spChg chg="add mod">
          <ac:chgData name="Sarah Balian" userId="b3b060d9-4d34-479b-ad68-688eaebf93c5" providerId="ADAL" clId="{A774BE5D-7A2C-473F-949C-68F379582E75}" dt="2023-07-05T19:20:01.701" v="1040" actId="1076"/>
          <ac:spMkLst>
            <pc:docMk/>
            <pc:sldMk cId="4241038289" sldId="381"/>
            <ac:spMk id="7" creationId="{350AD1DF-C327-05EF-067A-D347C29C1DEA}"/>
          </ac:spMkLst>
        </pc:spChg>
        <pc:spChg chg="del">
          <ac:chgData name="Sarah Balian" userId="b3b060d9-4d34-479b-ad68-688eaebf93c5" providerId="ADAL" clId="{A774BE5D-7A2C-473F-949C-68F379582E75}" dt="2023-07-05T19:19:35.785" v="1035" actId="478"/>
          <ac:spMkLst>
            <pc:docMk/>
            <pc:sldMk cId="4241038289" sldId="381"/>
            <ac:spMk id="9" creationId="{00000000-0000-0000-0000-000000000000}"/>
          </ac:spMkLst>
        </pc:spChg>
        <pc:spChg chg="add mod">
          <ac:chgData name="Sarah Balian" userId="b3b060d9-4d34-479b-ad68-688eaebf93c5" providerId="ADAL" clId="{A774BE5D-7A2C-473F-949C-68F379582E75}" dt="2023-07-05T19:19:57.491" v="1039" actId="1076"/>
          <ac:spMkLst>
            <pc:docMk/>
            <pc:sldMk cId="4241038289" sldId="381"/>
            <ac:spMk id="10" creationId="{0FEA99CD-6419-8615-81DF-4ACD6E081CCE}"/>
          </ac:spMkLst>
        </pc:spChg>
        <pc:graphicFrameChg chg="mod">
          <ac:chgData name="Sarah Balian" userId="b3b060d9-4d34-479b-ad68-688eaebf93c5" providerId="ADAL" clId="{A774BE5D-7A2C-473F-949C-68F379582E75}" dt="2023-07-05T19:21:57.233" v="1049" actId="207"/>
          <ac:graphicFrameMkLst>
            <pc:docMk/>
            <pc:sldMk cId="4241038289" sldId="381"/>
            <ac:graphicFrameMk id="8" creationId="{00000000-0000-0000-0000-000000000000}"/>
          </ac:graphicFrameMkLst>
        </pc:graphicFrameChg>
      </pc:sldChg>
      <pc:sldChg chg="addSp delSp modSp mod setBg">
        <pc:chgData name="Sarah Balian" userId="b3b060d9-4d34-479b-ad68-688eaebf93c5" providerId="ADAL" clId="{A774BE5D-7A2C-473F-949C-68F379582E75}" dt="2023-07-05T19:30:33.957" v="1150" actId="14100"/>
        <pc:sldMkLst>
          <pc:docMk/>
          <pc:sldMk cId="3311762404" sldId="382"/>
        </pc:sldMkLst>
        <pc:spChg chg="del">
          <ac:chgData name="Sarah Balian" userId="b3b060d9-4d34-479b-ad68-688eaebf93c5" providerId="ADAL" clId="{A774BE5D-7A2C-473F-949C-68F379582E75}" dt="2023-07-05T19:22:45.507" v="1050" actId="478"/>
          <ac:spMkLst>
            <pc:docMk/>
            <pc:sldMk cId="3311762404" sldId="382"/>
            <ac:spMk id="2" creationId="{00000000-0000-0000-0000-000000000000}"/>
          </ac:spMkLst>
        </pc:spChg>
        <pc:spChg chg="del">
          <ac:chgData name="Sarah Balian" userId="b3b060d9-4d34-479b-ad68-688eaebf93c5" providerId="ADAL" clId="{A774BE5D-7A2C-473F-949C-68F379582E75}" dt="2023-07-05T19:22:45.507" v="1050" actId="478"/>
          <ac:spMkLst>
            <pc:docMk/>
            <pc:sldMk cId="3311762404" sldId="382"/>
            <ac:spMk id="4" creationId="{00000000-0000-0000-0000-000000000000}"/>
          </ac:spMkLst>
        </pc:spChg>
        <pc:spChg chg="mod">
          <ac:chgData name="Sarah Balian" userId="b3b060d9-4d34-479b-ad68-688eaebf93c5" providerId="ADAL" clId="{A774BE5D-7A2C-473F-949C-68F379582E75}" dt="2023-07-05T19:29:16.250" v="1140" actId="207"/>
          <ac:spMkLst>
            <pc:docMk/>
            <pc:sldMk cId="3311762404" sldId="382"/>
            <ac:spMk id="5" creationId="{1E7F182C-E8BE-E741-3359-020AED0511AB}"/>
          </ac:spMkLst>
        </pc:spChg>
        <pc:spChg chg="mod">
          <ac:chgData name="Sarah Balian" userId="b3b060d9-4d34-479b-ad68-688eaebf93c5" providerId="ADAL" clId="{A774BE5D-7A2C-473F-949C-68F379582E75}" dt="2023-07-05T19:27:57.728" v="1127" actId="207"/>
          <ac:spMkLst>
            <pc:docMk/>
            <pc:sldMk cId="3311762404" sldId="382"/>
            <ac:spMk id="6" creationId="{CCCE1631-3667-179A-9C8E-A1CBCC32913B}"/>
          </ac:spMkLst>
        </pc:spChg>
        <pc:spChg chg="mod">
          <ac:chgData name="Sarah Balian" userId="b3b060d9-4d34-479b-ad68-688eaebf93c5" providerId="ADAL" clId="{A774BE5D-7A2C-473F-949C-68F379582E75}" dt="2023-07-05T19:28:58.428" v="1138" actId="207"/>
          <ac:spMkLst>
            <pc:docMk/>
            <pc:sldMk cId="3311762404" sldId="382"/>
            <ac:spMk id="7" creationId="{CE59534C-983C-BF4A-DEED-CC9230BE8644}"/>
          </ac:spMkLst>
        </pc:spChg>
        <pc:spChg chg="mod">
          <ac:chgData name="Sarah Balian" userId="b3b060d9-4d34-479b-ad68-688eaebf93c5" providerId="ADAL" clId="{A774BE5D-7A2C-473F-949C-68F379582E75}" dt="2023-07-05T19:28:32.469" v="1134" actId="207"/>
          <ac:spMkLst>
            <pc:docMk/>
            <pc:sldMk cId="3311762404" sldId="382"/>
            <ac:spMk id="8" creationId="{6FD4B935-CB0D-5EAC-DBFF-41B728679BF2}"/>
          </ac:spMkLst>
        </pc:spChg>
        <pc:spChg chg="mod">
          <ac:chgData name="Sarah Balian" userId="b3b060d9-4d34-479b-ad68-688eaebf93c5" providerId="ADAL" clId="{A774BE5D-7A2C-473F-949C-68F379582E75}" dt="2023-07-05T19:27:20.016" v="1124" actId="207"/>
          <ac:spMkLst>
            <pc:docMk/>
            <pc:sldMk cId="3311762404" sldId="382"/>
            <ac:spMk id="9" creationId="{B19AE824-D55F-C3B2-9C5C-CC9A1C29FFB2}"/>
          </ac:spMkLst>
        </pc:spChg>
        <pc:spChg chg="mod">
          <ac:chgData name="Sarah Balian" userId="b3b060d9-4d34-479b-ad68-688eaebf93c5" providerId="ADAL" clId="{A774BE5D-7A2C-473F-949C-68F379582E75}" dt="2023-07-05T19:28:51.538" v="1137" actId="207"/>
          <ac:spMkLst>
            <pc:docMk/>
            <pc:sldMk cId="3311762404" sldId="382"/>
            <ac:spMk id="10" creationId="{506E10E2-67C9-3E84-D1CD-896B756566ED}"/>
          </ac:spMkLst>
        </pc:spChg>
        <pc:spChg chg="mod">
          <ac:chgData name="Sarah Balian" userId="b3b060d9-4d34-479b-ad68-688eaebf93c5" providerId="ADAL" clId="{A774BE5D-7A2C-473F-949C-68F379582E75}" dt="2023-07-05T19:29:21.282" v="1141" actId="207"/>
          <ac:spMkLst>
            <pc:docMk/>
            <pc:sldMk cId="3311762404" sldId="382"/>
            <ac:spMk id="11" creationId="{68E1AA6A-02BC-939F-C801-2158B7276D2A}"/>
          </ac:spMkLst>
        </pc:spChg>
        <pc:spChg chg="mod">
          <ac:chgData name="Sarah Balian" userId="b3b060d9-4d34-479b-ad68-688eaebf93c5" providerId="ADAL" clId="{A774BE5D-7A2C-473F-949C-68F379582E75}" dt="2023-07-05T19:28:01.915" v="1128" actId="207"/>
          <ac:spMkLst>
            <pc:docMk/>
            <pc:sldMk cId="3311762404" sldId="382"/>
            <ac:spMk id="12" creationId="{A471B0B1-7E3A-FFC9-11F9-45A04C052E92}"/>
          </ac:spMkLst>
        </pc:spChg>
        <pc:spChg chg="mod">
          <ac:chgData name="Sarah Balian" userId="b3b060d9-4d34-479b-ad68-688eaebf93c5" providerId="ADAL" clId="{A774BE5D-7A2C-473F-949C-68F379582E75}" dt="2023-07-05T19:28:47.611" v="1136" actId="207"/>
          <ac:spMkLst>
            <pc:docMk/>
            <pc:sldMk cId="3311762404" sldId="382"/>
            <ac:spMk id="13" creationId="{33C84447-9F77-2679-083C-DDA892E7252A}"/>
          </ac:spMkLst>
        </pc:spChg>
        <pc:spChg chg="mod">
          <ac:chgData name="Sarah Balian" userId="b3b060d9-4d34-479b-ad68-688eaebf93c5" providerId="ADAL" clId="{A774BE5D-7A2C-473F-949C-68F379582E75}" dt="2023-07-05T19:28:04.531" v="1129" actId="207"/>
          <ac:spMkLst>
            <pc:docMk/>
            <pc:sldMk cId="3311762404" sldId="382"/>
            <ac:spMk id="14" creationId="{037D2CDF-D332-F442-C054-E01B0747F245}"/>
          </ac:spMkLst>
        </pc:spChg>
        <pc:spChg chg="mod">
          <ac:chgData name="Sarah Balian" userId="b3b060d9-4d34-479b-ad68-688eaebf93c5" providerId="ADAL" clId="{A774BE5D-7A2C-473F-949C-68F379582E75}" dt="2023-07-05T19:28:09.387" v="1131" actId="207"/>
          <ac:spMkLst>
            <pc:docMk/>
            <pc:sldMk cId="3311762404" sldId="382"/>
            <ac:spMk id="15" creationId="{3BE0F032-BC6A-A85E-B978-B1657A3C1CFA}"/>
          </ac:spMkLst>
        </pc:spChg>
        <pc:spChg chg="mod">
          <ac:chgData name="Sarah Balian" userId="b3b060d9-4d34-479b-ad68-688eaebf93c5" providerId="ADAL" clId="{A774BE5D-7A2C-473F-949C-68F379582E75}" dt="2023-07-05T19:28:26.491" v="1133" actId="207"/>
          <ac:spMkLst>
            <pc:docMk/>
            <pc:sldMk cId="3311762404" sldId="382"/>
            <ac:spMk id="16" creationId="{C129D2CC-C815-73F2-0C8E-F854235E3E83}"/>
          </ac:spMkLst>
        </pc:spChg>
        <pc:spChg chg="mod">
          <ac:chgData name="Sarah Balian" userId="b3b060d9-4d34-479b-ad68-688eaebf93c5" providerId="ADAL" clId="{A774BE5D-7A2C-473F-949C-68F379582E75}" dt="2023-07-05T19:24:26.874" v="1085" actId="14100"/>
          <ac:spMkLst>
            <pc:docMk/>
            <pc:sldMk cId="3311762404" sldId="382"/>
            <ac:spMk id="17" creationId="{6676417F-E4EC-D230-2C0B-AC8B69618E55}"/>
          </ac:spMkLst>
        </pc:spChg>
        <pc:spChg chg="mod">
          <ac:chgData name="Sarah Balian" userId="b3b060d9-4d34-479b-ad68-688eaebf93c5" providerId="ADAL" clId="{A774BE5D-7A2C-473F-949C-68F379582E75}" dt="2023-07-05T19:29:26.089" v="1142" actId="1076"/>
          <ac:spMkLst>
            <pc:docMk/>
            <pc:sldMk cId="3311762404" sldId="382"/>
            <ac:spMk id="18" creationId="{3910AFCA-2DCD-FDBF-2A69-EFBF1587FE33}"/>
          </ac:spMkLst>
        </pc:spChg>
        <pc:spChg chg="mod">
          <ac:chgData name="Sarah Balian" userId="b3b060d9-4d34-479b-ad68-688eaebf93c5" providerId="ADAL" clId="{A774BE5D-7A2C-473F-949C-68F379582E75}" dt="2023-07-05T19:30:02.861" v="1149" actId="1076"/>
          <ac:spMkLst>
            <pc:docMk/>
            <pc:sldMk cId="3311762404" sldId="382"/>
            <ac:spMk id="19" creationId="{34A1A099-975D-200F-080B-FC81C0F36FD4}"/>
          </ac:spMkLst>
        </pc:spChg>
        <pc:spChg chg="mod">
          <ac:chgData name="Sarah Balian" userId="b3b060d9-4d34-479b-ad68-688eaebf93c5" providerId="ADAL" clId="{A774BE5D-7A2C-473F-949C-68F379582E75}" dt="2023-07-05T19:29:36.188" v="1145" actId="207"/>
          <ac:spMkLst>
            <pc:docMk/>
            <pc:sldMk cId="3311762404" sldId="382"/>
            <ac:spMk id="20" creationId="{DEC48B76-2404-EBA3-FE5B-3A92775FE793}"/>
          </ac:spMkLst>
        </pc:spChg>
        <pc:spChg chg="mod">
          <ac:chgData name="Sarah Balian" userId="b3b060d9-4d34-479b-ad68-688eaebf93c5" providerId="ADAL" clId="{A774BE5D-7A2C-473F-949C-68F379582E75}" dt="2023-07-05T19:25:18.123" v="1116" actId="14100"/>
          <ac:spMkLst>
            <pc:docMk/>
            <pc:sldMk cId="3311762404" sldId="382"/>
            <ac:spMk id="21" creationId="{8C6E922F-5E88-D090-5BCA-2CEC49A9570E}"/>
          </ac:spMkLst>
        </pc:spChg>
        <pc:spChg chg="mod">
          <ac:chgData name="Sarah Balian" userId="b3b060d9-4d34-479b-ad68-688eaebf93c5" providerId="ADAL" clId="{A774BE5D-7A2C-473F-949C-68F379582E75}" dt="2023-07-05T19:29:36.188" v="1145" actId="207"/>
          <ac:spMkLst>
            <pc:docMk/>
            <pc:sldMk cId="3311762404" sldId="382"/>
            <ac:spMk id="22" creationId="{77D2AFB7-1220-54EA-422A-713346B278DF}"/>
          </ac:spMkLst>
        </pc:spChg>
        <pc:spChg chg="mod">
          <ac:chgData name="Sarah Balian" userId="b3b060d9-4d34-479b-ad68-688eaebf93c5" providerId="ADAL" clId="{A774BE5D-7A2C-473F-949C-68F379582E75}" dt="2023-07-05T19:24:55.781" v="1103" actId="20577"/>
          <ac:spMkLst>
            <pc:docMk/>
            <pc:sldMk cId="3311762404" sldId="382"/>
            <ac:spMk id="23" creationId="{F5BE62B8-7B0F-1263-5BFD-10287F2ED125}"/>
          </ac:spMkLst>
        </pc:spChg>
        <pc:spChg chg="mod">
          <ac:chgData name="Sarah Balian" userId="b3b060d9-4d34-479b-ad68-688eaebf93c5" providerId="ADAL" clId="{A774BE5D-7A2C-473F-949C-68F379582E75}" dt="2023-07-05T19:24:50.828" v="1100" actId="20577"/>
          <ac:spMkLst>
            <pc:docMk/>
            <pc:sldMk cId="3311762404" sldId="382"/>
            <ac:spMk id="25" creationId="{11E14EC5-D099-E5BC-A17E-30A3602DD45D}"/>
          </ac:spMkLst>
        </pc:spChg>
        <pc:spChg chg="mod">
          <ac:chgData name="Sarah Balian" userId="b3b060d9-4d34-479b-ad68-688eaebf93c5" providerId="ADAL" clId="{A774BE5D-7A2C-473F-949C-68F379582E75}" dt="2023-07-05T19:24:52.389" v="1101" actId="20577"/>
          <ac:spMkLst>
            <pc:docMk/>
            <pc:sldMk cId="3311762404" sldId="382"/>
            <ac:spMk id="26" creationId="{777AE8B0-3A8E-EF05-4A15-1ECD48BBD8F3}"/>
          </ac:spMkLst>
        </pc:spChg>
        <pc:spChg chg="mod">
          <ac:chgData name="Sarah Balian" userId="b3b060d9-4d34-479b-ad68-688eaebf93c5" providerId="ADAL" clId="{A774BE5D-7A2C-473F-949C-68F379582E75}" dt="2023-07-05T19:29:45.002" v="1147" actId="207"/>
          <ac:spMkLst>
            <pc:docMk/>
            <pc:sldMk cId="3311762404" sldId="382"/>
            <ac:spMk id="27" creationId="{3E86386D-F304-5F63-10F0-915DCFE47193}"/>
          </ac:spMkLst>
        </pc:spChg>
        <pc:spChg chg="mod">
          <ac:chgData name="Sarah Balian" userId="b3b060d9-4d34-479b-ad68-688eaebf93c5" providerId="ADAL" clId="{A774BE5D-7A2C-473F-949C-68F379582E75}" dt="2023-07-05T19:29:58.027" v="1148" actId="207"/>
          <ac:spMkLst>
            <pc:docMk/>
            <pc:sldMk cId="3311762404" sldId="382"/>
            <ac:spMk id="28" creationId="{C2A3102D-3A70-7DBD-B5B7-B36E27688DE6}"/>
          </ac:spMkLst>
        </pc:spChg>
        <pc:spChg chg="mod">
          <ac:chgData name="Sarah Balian" userId="b3b060d9-4d34-479b-ad68-688eaebf93c5" providerId="ADAL" clId="{A774BE5D-7A2C-473F-949C-68F379582E75}" dt="2023-07-05T19:24:54.165" v="1102" actId="20577"/>
          <ac:spMkLst>
            <pc:docMk/>
            <pc:sldMk cId="3311762404" sldId="382"/>
            <ac:spMk id="30" creationId="{834C0AB3-E9D1-32E0-ADD3-A487F9BEA03A}"/>
          </ac:spMkLst>
        </pc:spChg>
        <pc:spChg chg="add del mod">
          <ac:chgData name="Sarah Balian" userId="b3b060d9-4d34-479b-ad68-688eaebf93c5" providerId="ADAL" clId="{A774BE5D-7A2C-473F-949C-68F379582E75}" dt="2023-07-05T19:22:46.866" v="1051" actId="478"/>
          <ac:spMkLst>
            <pc:docMk/>
            <pc:sldMk cId="3311762404" sldId="382"/>
            <ac:spMk id="32" creationId="{1E8829C7-9200-2C88-1F09-4A50F7A6CDEA}"/>
          </ac:spMkLst>
        </pc:spChg>
        <pc:spChg chg="add mod">
          <ac:chgData name="Sarah Balian" userId="b3b060d9-4d34-479b-ad68-688eaebf93c5" providerId="ADAL" clId="{A774BE5D-7A2C-473F-949C-68F379582E75}" dt="2023-07-05T19:23:32.914" v="1066" actId="14100"/>
          <ac:spMkLst>
            <pc:docMk/>
            <pc:sldMk cId="3311762404" sldId="382"/>
            <ac:spMk id="33" creationId="{2E767AA9-D2CA-0E2B-E532-7901123719D8}"/>
          </ac:spMkLst>
        </pc:spChg>
        <pc:spChg chg="add mod">
          <ac:chgData name="Sarah Balian" userId="b3b060d9-4d34-479b-ad68-688eaebf93c5" providerId="ADAL" clId="{A774BE5D-7A2C-473F-949C-68F379582E75}" dt="2023-07-05T19:30:33.957" v="1150" actId="14100"/>
          <ac:spMkLst>
            <pc:docMk/>
            <pc:sldMk cId="3311762404" sldId="382"/>
            <ac:spMk id="34" creationId="{C4B8BDC3-89DE-12C4-C43D-BD93CF38BD00}"/>
          </ac:spMkLst>
        </pc:spChg>
        <pc:spChg chg="add mod">
          <ac:chgData name="Sarah Balian" userId="b3b060d9-4d34-479b-ad68-688eaebf93c5" providerId="ADAL" clId="{A774BE5D-7A2C-473F-949C-68F379582E75}" dt="2023-07-05T19:27:07.351" v="1123"/>
          <ac:spMkLst>
            <pc:docMk/>
            <pc:sldMk cId="3311762404" sldId="382"/>
            <ac:spMk id="35" creationId="{1EEA8557-EE4B-9361-DC7C-C0273D71093B}"/>
          </ac:spMkLst>
        </pc:spChg>
        <pc:grpChg chg="mod">
          <ac:chgData name="Sarah Balian" userId="b3b060d9-4d34-479b-ad68-688eaebf93c5" providerId="ADAL" clId="{A774BE5D-7A2C-473F-949C-68F379582E75}" dt="2023-07-05T19:27:53.841" v="1126" actId="1076"/>
          <ac:grpSpMkLst>
            <pc:docMk/>
            <pc:sldMk cId="3311762404" sldId="382"/>
            <ac:grpSpMk id="3" creationId="{98B9F2D8-F766-BE9F-29C5-9B7663243862}"/>
          </ac:grpSpMkLst>
        </pc:grpChg>
        <pc:cxnChg chg="mod">
          <ac:chgData name="Sarah Balian" userId="b3b060d9-4d34-479b-ad68-688eaebf93c5" providerId="ADAL" clId="{A774BE5D-7A2C-473F-949C-68F379582E75}" dt="2023-07-05T19:27:53.841" v="1126" actId="1076"/>
          <ac:cxnSpMkLst>
            <pc:docMk/>
            <pc:sldMk cId="3311762404" sldId="382"/>
            <ac:cxnSpMk id="24" creationId="{6C3EBC4B-FD6D-6F8F-5F5B-E3D2AA445ED7}"/>
          </ac:cxnSpMkLst>
        </pc:cxnChg>
      </pc:sldChg>
      <pc:sldChg chg="addSp delSp modSp mod setBg">
        <pc:chgData name="Sarah Balian" userId="b3b060d9-4d34-479b-ad68-688eaebf93c5" providerId="ADAL" clId="{A774BE5D-7A2C-473F-949C-68F379582E75}" dt="2023-07-11T20:38:35.231" v="1714"/>
        <pc:sldMkLst>
          <pc:docMk/>
          <pc:sldMk cId="22920968" sldId="383"/>
        </pc:sldMkLst>
        <pc:spChg chg="del">
          <ac:chgData name="Sarah Balian" userId="b3b060d9-4d34-479b-ad68-688eaebf93c5" providerId="ADAL" clId="{A774BE5D-7A2C-473F-949C-68F379582E75}" dt="2023-07-05T19:30:40.293" v="1151" actId="478"/>
          <ac:spMkLst>
            <pc:docMk/>
            <pc:sldMk cId="22920968" sldId="383"/>
            <ac:spMk id="2" creationId="{00000000-0000-0000-0000-000000000000}"/>
          </ac:spMkLst>
        </pc:spChg>
        <pc:spChg chg="del">
          <ac:chgData name="Sarah Balian" userId="b3b060d9-4d34-479b-ad68-688eaebf93c5" providerId="ADAL" clId="{A774BE5D-7A2C-473F-949C-68F379582E75}" dt="2023-07-05T19:30:40.293" v="1151" actId="478"/>
          <ac:spMkLst>
            <pc:docMk/>
            <pc:sldMk cId="22920968" sldId="383"/>
            <ac:spMk id="4" creationId="{00000000-0000-0000-0000-000000000000}"/>
          </ac:spMkLst>
        </pc:spChg>
        <pc:spChg chg="add del mod">
          <ac:chgData name="Sarah Balian" userId="b3b060d9-4d34-479b-ad68-688eaebf93c5" providerId="ADAL" clId="{A774BE5D-7A2C-473F-949C-68F379582E75}" dt="2023-07-05T19:30:43.379" v="1152" actId="478"/>
          <ac:spMkLst>
            <pc:docMk/>
            <pc:sldMk cId="22920968" sldId="383"/>
            <ac:spMk id="5" creationId="{FA3D4B0A-6499-BA02-E9C3-08B8DF8C9718}"/>
          </ac:spMkLst>
        </pc:spChg>
        <pc:spChg chg="add mod">
          <ac:chgData name="Sarah Balian" userId="b3b060d9-4d34-479b-ad68-688eaebf93c5" providerId="ADAL" clId="{A774BE5D-7A2C-473F-949C-68F379582E75}" dt="2023-07-05T19:35:29.198" v="1235" actId="20577"/>
          <ac:spMkLst>
            <pc:docMk/>
            <pc:sldMk cId="22920968" sldId="383"/>
            <ac:spMk id="6" creationId="{4809C436-94C9-A2E8-BA47-5CFDEFBD2E6C}"/>
          </ac:spMkLst>
        </pc:spChg>
        <pc:spChg chg="del">
          <ac:chgData name="Sarah Balian" userId="b3b060d9-4d34-479b-ad68-688eaebf93c5" providerId="ADAL" clId="{A774BE5D-7A2C-473F-949C-68F379582E75}" dt="2023-07-05T19:30:43.379" v="1152" actId="478"/>
          <ac:spMkLst>
            <pc:docMk/>
            <pc:sldMk cId="22920968" sldId="383"/>
            <ac:spMk id="7" creationId="{00000000-0000-0000-0000-000000000000}"/>
          </ac:spMkLst>
        </pc:spChg>
        <pc:spChg chg="mod">
          <ac:chgData name="Sarah Balian" userId="b3b060d9-4d34-479b-ad68-688eaebf93c5" providerId="ADAL" clId="{A774BE5D-7A2C-473F-949C-68F379582E75}" dt="2023-07-05T19:35:57.780" v="1240" actId="1076"/>
          <ac:spMkLst>
            <pc:docMk/>
            <pc:sldMk cId="22920968" sldId="383"/>
            <ac:spMk id="9" creationId="{00000000-0000-0000-0000-000000000000}"/>
          </ac:spMkLst>
        </pc:spChg>
        <pc:spChg chg="mod">
          <ac:chgData name="Sarah Balian" userId="b3b060d9-4d34-479b-ad68-688eaebf93c5" providerId="ADAL" clId="{A774BE5D-7A2C-473F-949C-68F379582E75}" dt="2023-07-05T19:35:52.649" v="1239" actId="14100"/>
          <ac:spMkLst>
            <pc:docMk/>
            <pc:sldMk cId="22920968" sldId="383"/>
            <ac:spMk id="10" creationId="{00000000-0000-0000-0000-000000000000}"/>
          </ac:spMkLst>
        </pc:spChg>
        <pc:spChg chg="add mod">
          <ac:chgData name="Sarah Balian" userId="b3b060d9-4d34-479b-ad68-688eaebf93c5" providerId="ADAL" clId="{A774BE5D-7A2C-473F-949C-68F379582E75}" dt="2023-07-05T19:35:26.126" v="1234" actId="1076"/>
          <ac:spMkLst>
            <pc:docMk/>
            <pc:sldMk cId="22920968" sldId="383"/>
            <ac:spMk id="11" creationId="{33BD9386-94F1-ACA1-CB47-008E6A56C82F}"/>
          </ac:spMkLst>
        </pc:spChg>
        <pc:spChg chg="add mod">
          <ac:chgData name="Sarah Balian" userId="b3b060d9-4d34-479b-ad68-688eaebf93c5" providerId="ADAL" clId="{A774BE5D-7A2C-473F-949C-68F379582E75}" dt="2023-07-11T20:38:35.231" v="1714"/>
          <ac:spMkLst>
            <pc:docMk/>
            <pc:sldMk cId="22920968" sldId="383"/>
            <ac:spMk id="12" creationId="{3C4E5564-5ABF-1FCD-03B4-095AC0E4F4FD}"/>
          </ac:spMkLst>
        </pc:spChg>
        <pc:graphicFrameChg chg="mod">
          <ac:chgData name="Sarah Balian" userId="b3b060d9-4d34-479b-ad68-688eaebf93c5" providerId="ADAL" clId="{A774BE5D-7A2C-473F-949C-68F379582E75}" dt="2023-07-05T19:36:26.021" v="1244"/>
          <ac:graphicFrameMkLst>
            <pc:docMk/>
            <pc:sldMk cId="22920968" sldId="383"/>
            <ac:graphicFrameMk id="8" creationId="{00000000-0000-0000-0000-000000000000}"/>
          </ac:graphicFrameMkLst>
        </pc:graphicFrameChg>
      </pc:sldChg>
      <pc:sldChg chg="addSp delSp modSp mod">
        <pc:chgData name="Sarah Balian" userId="b3b060d9-4d34-479b-ad68-688eaebf93c5" providerId="ADAL" clId="{A774BE5D-7A2C-473F-949C-68F379582E75}" dt="2023-07-05T19:52:16.421" v="1329" actId="27918"/>
        <pc:sldMkLst>
          <pc:docMk/>
          <pc:sldMk cId="2761327823" sldId="384"/>
        </pc:sldMkLst>
        <pc:spChg chg="del">
          <ac:chgData name="Sarah Balian" userId="b3b060d9-4d34-479b-ad68-688eaebf93c5" providerId="ADAL" clId="{A774BE5D-7A2C-473F-949C-68F379582E75}" dt="2023-07-05T19:50:08.697" v="1310" actId="478"/>
          <ac:spMkLst>
            <pc:docMk/>
            <pc:sldMk cId="2761327823" sldId="384"/>
            <ac:spMk id="2" creationId="{00000000-0000-0000-0000-000000000000}"/>
          </ac:spMkLst>
        </pc:spChg>
        <pc:spChg chg="del">
          <ac:chgData name="Sarah Balian" userId="b3b060d9-4d34-479b-ad68-688eaebf93c5" providerId="ADAL" clId="{A774BE5D-7A2C-473F-949C-68F379582E75}" dt="2023-07-05T19:50:08.697" v="1310" actId="478"/>
          <ac:spMkLst>
            <pc:docMk/>
            <pc:sldMk cId="2761327823" sldId="384"/>
            <ac:spMk id="4" creationId="{00000000-0000-0000-0000-000000000000}"/>
          </ac:spMkLst>
        </pc:spChg>
        <pc:spChg chg="add del mod">
          <ac:chgData name="Sarah Balian" userId="b3b060d9-4d34-479b-ad68-688eaebf93c5" providerId="ADAL" clId="{A774BE5D-7A2C-473F-949C-68F379582E75}" dt="2023-07-05T19:50:10.536" v="1311" actId="478"/>
          <ac:spMkLst>
            <pc:docMk/>
            <pc:sldMk cId="2761327823" sldId="384"/>
            <ac:spMk id="5" creationId="{067B2F34-ADEB-1A56-A6BE-F3EB3281D93D}"/>
          </ac:spMkLst>
        </pc:spChg>
        <pc:spChg chg="add mod">
          <ac:chgData name="Sarah Balian" userId="b3b060d9-4d34-479b-ad68-688eaebf93c5" providerId="ADAL" clId="{A774BE5D-7A2C-473F-949C-68F379582E75}" dt="2023-07-05T19:51:05.223" v="1322" actId="1076"/>
          <ac:spMkLst>
            <pc:docMk/>
            <pc:sldMk cId="2761327823" sldId="384"/>
            <ac:spMk id="6" creationId="{AAB8EE95-054E-29D5-2403-75C188A7BC02}"/>
          </ac:spMkLst>
        </pc:spChg>
        <pc:spChg chg="add mod">
          <ac:chgData name="Sarah Balian" userId="b3b060d9-4d34-479b-ad68-688eaebf93c5" providerId="ADAL" clId="{A774BE5D-7A2C-473F-949C-68F379582E75}" dt="2023-07-05T19:51:07.411" v="1323" actId="1076"/>
          <ac:spMkLst>
            <pc:docMk/>
            <pc:sldMk cId="2761327823" sldId="384"/>
            <ac:spMk id="7" creationId="{8959C0E1-128A-DB3C-52DF-9D07A1D7AC66}"/>
          </ac:spMkLst>
        </pc:spChg>
        <pc:graphicFrameChg chg="mod">
          <ac:chgData name="Sarah Balian" userId="b3b060d9-4d34-479b-ad68-688eaebf93c5" providerId="ADAL" clId="{A774BE5D-7A2C-473F-949C-68F379582E75}" dt="2023-07-05T19:51:09.620" v="1324" actId="207"/>
          <ac:graphicFrameMkLst>
            <pc:docMk/>
            <pc:sldMk cId="2761327823" sldId="384"/>
            <ac:graphicFrameMk id="8" creationId="{00000000-0000-0000-0000-000000000000}"/>
          </ac:graphicFrameMkLst>
        </pc:graphicFrameChg>
      </pc:sldChg>
      <pc:sldChg chg="addSp delSp modSp mod">
        <pc:chgData name="Sarah Balian" userId="b3b060d9-4d34-479b-ad68-688eaebf93c5" providerId="ADAL" clId="{A774BE5D-7A2C-473F-949C-68F379582E75}" dt="2023-07-05T19:58:53.463" v="1363" actId="208"/>
        <pc:sldMkLst>
          <pc:docMk/>
          <pc:sldMk cId="2101767195" sldId="385"/>
        </pc:sldMkLst>
        <pc:spChg chg="del">
          <ac:chgData name="Sarah Balian" userId="b3b060d9-4d34-479b-ad68-688eaebf93c5" providerId="ADAL" clId="{A774BE5D-7A2C-473F-949C-68F379582E75}" dt="2023-07-05T19:52:55.497" v="1331" actId="478"/>
          <ac:spMkLst>
            <pc:docMk/>
            <pc:sldMk cId="2101767195" sldId="385"/>
            <ac:spMk id="2" creationId="{00000000-0000-0000-0000-000000000000}"/>
          </ac:spMkLst>
        </pc:spChg>
        <pc:spChg chg="del">
          <ac:chgData name="Sarah Balian" userId="b3b060d9-4d34-479b-ad68-688eaebf93c5" providerId="ADAL" clId="{A774BE5D-7A2C-473F-949C-68F379582E75}" dt="2023-07-05T19:52:55.497" v="1331" actId="478"/>
          <ac:spMkLst>
            <pc:docMk/>
            <pc:sldMk cId="2101767195" sldId="385"/>
            <ac:spMk id="4" creationId="{00000000-0000-0000-0000-000000000000}"/>
          </ac:spMkLst>
        </pc:spChg>
        <pc:spChg chg="add del mod">
          <ac:chgData name="Sarah Balian" userId="b3b060d9-4d34-479b-ad68-688eaebf93c5" providerId="ADAL" clId="{A774BE5D-7A2C-473F-949C-68F379582E75}" dt="2023-07-05T19:52:57.023" v="1332" actId="478"/>
          <ac:spMkLst>
            <pc:docMk/>
            <pc:sldMk cId="2101767195" sldId="385"/>
            <ac:spMk id="5" creationId="{CFC03E0E-7EC2-37AC-0A85-02F6DE68AA04}"/>
          </ac:spMkLst>
        </pc:spChg>
        <pc:spChg chg="add mod">
          <ac:chgData name="Sarah Balian" userId="b3b060d9-4d34-479b-ad68-688eaebf93c5" providerId="ADAL" clId="{A774BE5D-7A2C-473F-949C-68F379582E75}" dt="2023-07-05T19:53:41.724" v="1345" actId="1076"/>
          <ac:spMkLst>
            <pc:docMk/>
            <pc:sldMk cId="2101767195" sldId="385"/>
            <ac:spMk id="6" creationId="{0E8D5E23-D479-ED47-28E1-3ADA89E2F505}"/>
          </ac:spMkLst>
        </pc:spChg>
        <pc:spChg chg="add mod">
          <ac:chgData name="Sarah Balian" userId="b3b060d9-4d34-479b-ad68-688eaebf93c5" providerId="ADAL" clId="{A774BE5D-7A2C-473F-949C-68F379582E75}" dt="2023-07-05T19:53:29.554" v="1341" actId="27636"/>
          <ac:spMkLst>
            <pc:docMk/>
            <pc:sldMk cId="2101767195" sldId="385"/>
            <ac:spMk id="7" creationId="{6186C59C-65D3-8B74-DA4E-C3B3A0BAF580}"/>
          </ac:spMkLst>
        </pc:spChg>
        <pc:spChg chg="mod">
          <ac:chgData name="Sarah Balian" userId="b3b060d9-4d34-479b-ad68-688eaebf93c5" providerId="ADAL" clId="{A774BE5D-7A2C-473F-949C-68F379582E75}" dt="2023-07-05T19:58:33.679" v="1358" actId="1076"/>
          <ac:spMkLst>
            <pc:docMk/>
            <pc:sldMk cId="2101767195" sldId="385"/>
            <ac:spMk id="9" creationId="{00000000-0000-0000-0000-000000000000}"/>
          </ac:spMkLst>
        </pc:spChg>
        <pc:spChg chg="mod">
          <ac:chgData name="Sarah Balian" userId="b3b060d9-4d34-479b-ad68-688eaebf93c5" providerId="ADAL" clId="{A774BE5D-7A2C-473F-949C-68F379582E75}" dt="2023-07-05T19:58:46.866" v="1361" actId="1076"/>
          <ac:spMkLst>
            <pc:docMk/>
            <pc:sldMk cId="2101767195" sldId="385"/>
            <ac:spMk id="10" creationId="{00000000-0000-0000-0000-000000000000}"/>
          </ac:spMkLst>
        </pc:spChg>
        <pc:spChg chg="mod">
          <ac:chgData name="Sarah Balian" userId="b3b060d9-4d34-479b-ad68-688eaebf93c5" providerId="ADAL" clId="{A774BE5D-7A2C-473F-949C-68F379582E75}" dt="2023-07-05T19:58:30.016" v="1357" actId="1076"/>
          <ac:spMkLst>
            <pc:docMk/>
            <pc:sldMk cId="2101767195" sldId="385"/>
            <ac:spMk id="11" creationId="{00000000-0000-0000-0000-000000000000}"/>
          </ac:spMkLst>
        </pc:spChg>
        <pc:spChg chg="del">
          <ac:chgData name="Sarah Balian" userId="b3b060d9-4d34-479b-ad68-688eaebf93c5" providerId="ADAL" clId="{A774BE5D-7A2C-473F-949C-68F379582E75}" dt="2023-07-05T19:52:51.016" v="1330" actId="478"/>
          <ac:spMkLst>
            <pc:docMk/>
            <pc:sldMk cId="2101767195" sldId="385"/>
            <ac:spMk id="12" creationId="{00000000-0000-0000-0000-000000000000}"/>
          </ac:spMkLst>
        </pc:spChg>
        <pc:graphicFrameChg chg="mod">
          <ac:chgData name="Sarah Balian" userId="b3b060d9-4d34-479b-ad68-688eaebf93c5" providerId="ADAL" clId="{A774BE5D-7A2C-473F-949C-68F379582E75}" dt="2023-07-05T19:58:53.463" v="1363" actId="208"/>
          <ac:graphicFrameMkLst>
            <pc:docMk/>
            <pc:sldMk cId="2101767195" sldId="385"/>
            <ac:graphicFrameMk id="8" creationId="{00000000-0000-0000-0000-000000000000}"/>
          </ac:graphicFrameMkLst>
        </pc:graphicFrameChg>
      </pc:sldChg>
      <pc:sldChg chg="addSp delSp modSp mod">
        <pc:chgData name="Sarah Balian" userId="b3b060d9-4d34-479b-ad68-688eaebf93c5" providerId="ADAL" clId="{A774BE5D-7A2C-473F-949C-68F379582E75}" dt="2023-07-05T19:46:53.548" v="1272" actId="790"/>
        <pc:sldMkLst>
          <pc:docMk/>
          <pc:sldMk cId="3198602029" sldId="400"/>
        </pc:sldMkLst>
        <pc:spChg chg="del mod">
          <ac:chgData name="Sarah Balian" userId="b3b060d9-4d34-479b-ad68-688eaebf93c5" providerId="ADAL" clId="{A774BE5D-7A2C-473F-949C-68F379582E75}" dt="2023-07-05T17:55:29.535" v="21" actId="478"/>
          <ac:spMkLst>
            <pc:docMk/>
            <pc:sldMk cId="3198602029" sldId="400"/>
            <ac:spMk id="4" creationId="{86986C32-0373-49A8-BD1D-88A6AFD8D8C5}"/>
          </ac:spMkLst>
        </pc:spChg>
        <pc:spChg chg="mod">
          <ac:chgData name="Sarah Balian" userId="b3b060d9-4d34-479b-ad68-688eaebf93c5" providerId="ADAL" clId="{A774BE5D-7A2C-473F-949C-68F379582E75}" dt="2023-07-05T19:46:53.548" v="1272" actId="790"/>
          <ac:spMkLst>
            <pc:docMk/>
            <pc:sldMk cId="3198602029" sldId="400"/>
            <ac:spMk id="5" creationId="{44BCC7BE-B408-8FC8-2CAD-F8EDA278246C}"/>
          </ac:spMkLst>
        </pc:spChg>
        <pc:spChg chg="del">
          <ac:chgData name="Sarah Balian" userId="b3b060d9-4d34-479b-ad68-688eaebf93c5" providerId="ADAL" clId="{A774BE5D-7A2C-473F-949C-68F379582E75}" dt="2023-07-05T18:00:01.589" v="107" actId="478"/>
          <ac:spMkLst>
            <pc:docMk/>
            <pc:sldMk cId="3198602029" sldId="400"/>
            <ac:spMk id="6" creationId="{00000000-0000-0000-0000-000000000000}"/>
          </ac:spMkLst>
        </pc:spChg>
        <pc:spChg chg="add mod">
          <ac:chgData name="Sarah Balian" userId="b3b060d9-4d34-479b-ad68-688eaebf93c5" providerId="ADAL" clId="{A774BE5D-7A2C-473F-949C-68F379582E75}" dt="2023-07-05T18:00:34.637" v="113" actId="207"/>
          <ac:spMkLst>
            <pc:docMk/>
            <pc:sldMk cId="3198602029" sldId="400"/>
            <ac:spMk id="8" creationId="{C490E934-2482-F84D-1145-560A79FBCABA}"/>
          </ac:spMkLst>
        </pc:spChg>
        <pc:grpChg chg="add mod">
          <ac:chgData name="Sarah Balian" userId="b3b060d9-4d34-479b-ad68-688eaebf93c5" providerId="ADAL" clId="{A774BE5D-7A2C-473F-949C-68F379582E75}" dt="2023-07-05T17:59:59.290" v="106"/>
          <ac:grpSpMkLst>
            <pc:docMk/>
            <pc:sldMk cId="3198602029" sldId="400"/>
            <ac:grpSpMk id="2" creationId="{A5BDA53A-5288-6F22-DD52-C9E71CC74462}"/>
          </ac:grpSpMkLst>
        </pc:grpChg>
        <pc:picChg chg="mod">
          <ac:chgData name="Sarah Balian" userId="b3b060d9-4d34-479b-ad68-688eaebf93c5" providerId="ADAL" clId="{A774BE5D-7A2C-473F-949C-68F379582E75}" dt="2023-07-05T17:59:59.290" v="106"/>
          <ac:picMkLst>
            <pc:docMk/>
            <pc:sldMk cId="3198602029" sldId="400"/>
            <ac:picMk id="3" creationId="{DC564980-DAA1-240D-D63E-71ED1179D65F}"/>
          </ac:picMkLst>
        </pc:picChg>
        <pc:picChg chg="del">
          <ac:chgData name="Sarah Balian" userId="b3b060d9-4d34-479b-ad68-688eaebf93c5" providerId="ADAL" clId="{A774BE5D-7A2C-473F-949C-68F379582E75}" dt="2023-07-05T17:55:29.535" v="21" actId="478"/>
          <ac:picMkLst>
            <pc:docMk/>
            <pc:sldMk cId="3198602029" sldId="400"/>
            <ac:picMk id="7" creationId="{EA7341F9-7EAA-48BE-894D-EC0AF9114F03}"/>
          </ac:picMkLst>
        </pc:picChg>
      </pc:sldChg>
      <pc:sldChg chg="addSp modSp mod setBg">
        <pc:chgData name="Sarah Balian" userId="b3b060d9-4d34-479b-ad68-688eaebf93c5" providerId="ADAL" clId="{A774BE5D-7A2C-473F-949C-68F379582E75}" dt="2023-07-05T18:56:57.381" v="741"/>
        <pc:sldMkLst>
          <pc:docMk/>
          <pc:sldMk cId="1051492400" sldId="402"/>
        </pc:sldMkLst>
        <pc:spChg chg="add mod">
          <ac:chgData name="Sarah Balian" userId="b3b060d9-4d34-479b-ad68-688eaebf93c5" providerId="ADAL" clId="{A774BE5D-7A2C-473F-949C-68F379582E75}" dt="2023-07-05T18:56:57.381" v="741"/>
          <ac:spMkLst>
            <pc:docMk/>
            <pc:sldMk cId="1051492400" sldId="402"/>
            <ac:spMk id="2" creationId="{73425EA9-C389-DE45-4952-886DE2C0BCC2}"/>
          </ac:spMkLst>
        </pc:spChg>
        <pc:spChg chg="mod">
          <ac:chgData name="Sarah Balian" userId="b3b060d9-4d34-479b-ad68-688eaebf93c5" providerId="ADAL" clId="{A774BE5D-7A2C-473F-949C-68F379582E75}" dt="2023-07-05T18:55:33.143" v="739" actId="1076"/>
          <ac:spMkLst>
            <pc:docMk/>
            <pc:sldMk cId="1051492400" sldId="402"/>
            <ac:spMk id="4" creationId="{00000000-0000-0000-0000-000000000000}"/>
          </ac:spMkLst>
        </pc:spChg>
        <pc:spChg chg="mod">
          <ac:chgData name="Sarah Balian" userId="b3b060d9-4d34-479b-ad68-688eaebf93c5" providerId="ADAL" clId="{A774BE5D-7A2C-473F-949C-68F379582E75}" dt="2023-07-05T18:55:36.415" v="740" actId="1076"/>
          <ac:spMkLst>
            <pc:docMk/>
            <pc:sldMk cId="1051492400" sldId="402"/>
            <ac:spMk id="9" creationId="{00000000-0000-0000-0000-000000000000}"/>
          </ac:spMkLst>
        </pc:spChg>
        <pc:graphicFrameChg chg="mod">
          <ac:chgData name="Sarah Balian" userId="b3b060d9-4d34-479b-ad68-688eaebf93c5" providerId="ADAL" clId="{A774BE5D-7A2C-473F-949C-68F379582E75}" dt="2023-07-05T18:55:18.783" v="736"/>
          <ac:graphicFrameMkLst>
            <pc:docMk/>
            <pc:sldMk cId="1051492400" sldId="402"/>
            <ac:graphicFrameMk id="8" creationId="{00000000-0000-0000-0000-000000000000}"/>
          </ac:graphicFrameMkLst>
        </pc:graphicFrameChg>
      </pc:sldChg>
      <pc:sldChg chg="addSp delSp modSp mod">
        <pc:chgData name="Sarah Balian" userId="b3b060d9-4d34-479b-ad68-688eaebf93c5" providerId="ADAL" clId="{A774BE5D-7A2C-473F-949C-68F379582E75}" dt="2023-07-05T19:47:37.726" v="1275" actId="14100"/>
        <pc:sldMkLst>
          <pc:docMk/>
          <pc:sldMk cId="3893011674" sldId="403"/>
        </pc:sldMkLst>
        <pc:spChg chg="del">
          <ac:chgData name="Sarah Balian" userId="b3b060d9-4d34-479b-ad68-688eaebf93c5" providerId="ADAL" clId="{A774BE5D-7A2C-473F-949C-68F379582E75}" dt="2023-07-05T19:36:53.700" v="1247" actId="478"/>
          <ac:spMkLst>
            <pc:docMk/>
            <pc:sldMk cId="3893011674" sldId="403"/>
            <ac:spMk id="2" creationId="{00000000-0000-0000-0000-000000000000}"/>
          </ac:spMkLst>
        </pc:spChg>
        <pc:spChg chg="add mod">
          <ac:chgData name="Sarah Balian" userId="b3b060d9-4d34-479b-ad68-688eaebf93c5" providerId="ADAL" clId="{A774BE5D-7A2C-473F-949C-68F379582E75}" dt="2023-07-05T19:37:11.933" v="1254" actId="14100"/>
          <ac:spMkLst>
            <pc:docMk/>
            <pc:sldMk cId="3893011674" sldId="403"/>
            <ac:spMk id="3" creationId="{0B28850C-3101-6AC6-0FFE-1E8293C4EC8A}"/>
          </ac:spMkLst>
        </pc:spChg>
        <pc:spChg chg="del">
          <ac:chgData name="Sarah Balian" userId="b3b060d9-4d34-479b-ad68-688eaebf93c5" providerId="ADAL" clId="{A774BE5D-7A2C-473F-949C-68F379582E75}" dt="2023-07-05T19:36:53.700" v="1247" actId="478"/>
          <ac:spMkLst>
            <pc:docMk/>
            <pc:sldMk cId="3893011674" sldId="403"/>
            <ac:spMk id="4" creationId="{00000000-0000-0000-0000-000000000000}"/>
          </ac:spMkLst>
        </pc:spChg>
        <pc:spChg chg="add mod">
          <ac:chgData name="Sarah Balian" userId="b3b060d9-4d34-479b-ad68-688eaebf93c5" providerId="ADAL" clId="{A774BE5D-7A2C-473F-949C-68F379582E75}" dt="2023-07-05T19:46:34.473" v="1271" actId="6549"/>
          <ac:spMkLst>
            <pc:docMk/>
            <pc:sldMk cId="3893011674" sldId="403"/>
            <ac:spMk id="5" creationId="{E5828EDD-FA73-1791-6A15-FE6F6CF3A210}"/>
          </ac:spMkLst>
        </pc:spChg>
        <pc:spChg chg="add del mod">
          <ac:chgData name="Sarah Balian" userId="b3b060d9-4d34-479b-ad68-688eaebf93c5" providerId="ADAL" clId="{A774BE5D-7A2C-473F-949C-68F379582E75}" dt="2023-07-05T19:36:55.846" v="1248" actId="478"/>
          <ac:spMkLst>
            <pc:docMk/>
            <pc:sldMk cId="3893011674" sldId="403"/>
            <ac:spMk id="7" creationId="{2F3706E0-69CD-7262-B95D-15585A19DEBA}"/>
          </ac:spMkLst>
        </pc:spChg>
        <pc:graphicFrameChg chg="mod">
          <ac:chgData name="Sarah Balian" userId="b3b060d9-4d34-479b-ad68-688eaebf93c5" providerId="ADAL" clId="{A774BE5D-7A2C-473F-949C-68F379582E75}" dt="2023-07-05T19:47:37.726" v="1275" actId="14100"/>
          <ac:graphicFrameMkLst>
            <pc:docMk/>
            <pc:sldMk cId="3893011674" sldId="403"/>
            <ac:graphicFrameMk id="8" creationId="{00000000-0000-0000-0000-000000000000}"/>
          </ac:graphicFrameMkLst>
        </pc:graphicFrameChg>
      </pc:sldChg>
      <pc:sldChg chg="addSp modSp new mod">
        <pc:chgData name="Sarah Balian" userId="b3b060d9-4d34-479b-ad68-688eaebf93c5" providerId="ADAL" clId="{A774BE5D-7A2C-473F-949C-68F379582E75}" dt="2023-07-05T19:48:26.677" v="1298" actId="790"/>
        <pc:sldMkLst>
          <pc:docMk/>
          <pc:sldMk cId="4023485100" sldId="404"/>
        </pc:sldMkLst>
        <pc:spChg chg="add mod">
          <ac:chgData name="Sarah Balian" userId="b3b060d9-4d34-479b-ad68-688eaebf93c5" providerId="ADAL" clId="{A774BE5D-7A2C-473F-949C-68F379582E75}" dt="2023-07-05T19:48:26.677" v="1298" actId="790"/>
          <ac:spMkLst>
            <pc:docMk/>
            <pc:sldMk cId="4023485100" sldId="404"/>
            <ac:spMk id="2" creationId="{2A92F934-0CA2-5002-3309-E6F0A1FBF451}"/>
          </ac:spMkLst>
        </pc:spChg>
      </pc:sldChg>
      <pc:sldChg chg="modSp new del">
        <pc:chgData name="Sarah Balian" userId="b3b060d9-4d34-479b-ad68-688eaebf93c5" providerId="ADAL" clId="{A774BE5D-7A2C-473F-949C-68F379582E75}" dt="2023-07-05T17:57:16.675" v="36" actId="47"/>
        <pc:sldMkLst>
          <pc:docMk/>
          <pc:sldMk cId="993980349" sldId="405"/>
        </pc:sldMkLst>
        <pc:spChg chg="mod">
          <ac:chgData name="Sarah Balian" userId="b3b060d9-4d34-479b-ad68-688eaebf93c5" providerId="ADAL" clId="{A774BE5D-7A2C-473F-949C-68F379582E75}" dt="2023-07-05T17:55:45.792" v="24"/>
          <ac:spMkLst>
            <pc:docMk/>
            <pc:sldMk cId="993980349" sldId="405"/>
            <ac:spMk id="2" creationId="{06C24970-DF28-6BC4-6AD8-7DE9F0823100}"/>
          </ac:spMkLst>
        </pc:spChg>
        <pc:spChg chg="mod">
          <ac:chgData name="Sarah Balian" userId="b3b060d9-4d34-479b-ad68-688eaebf93c5" providerId="ADAL" clId="{A774BE5D-7A2C-473F-949C-68F379582E75}" dt="2023-07-05T17:55:45.792" v="24"/>
          <ac:spMkLst>
            <pc:docMk/>
            <pc:sldMk cId="993980349" sldId="405"/>
            <ac:spMk id="3" creationId="{37505AE4-871C-05A2-2F91-2ED21A7F3082}"/>
          </ac:spMkLst>
        </pc:spChg>
      </pc:sldChg>
      <pc:sldChg chg="addSp delSp modSp new del mod">
        <pc:chgData name="Sarah Balian" userId="b3b060d9-4d34-479b-ad68-688eaebf93c5" providerId="ADAL" clId="{A774BE5D-7A2C-473F-949C-68F379582E75}" dt="2023-07-11T17:20:22.563" v="1710" actId="47"/>
        <pc:sldMkLst>
          <pc:docMk/>
          <pc:sldMk cId="3721252496" sldId="405"/>
        </pc:sldMkLst>
        <pc:spChg chg="mod">
          <ac:chgData name="Sarah Balian" userId="b3b060d9-4d34-479b-ad68-688eaebf93c5" providerId="ADAL" clId="{A774BE5D-7A2C-473F-949C-68F379582E75}" dt="2023-07-11T14:43:20.410" v="1703" actId="338"/>
          <ac:spMkLst>
            <pc:docMk/>
            <pc:sldMk cId="3721252496" sldId="405"/>
            <ac:spMk id="2" creationId="{E25B4469-E697-8C29-F5F4-ED5288CF7135}"/>
          </ac:spMkLst>
        </pc:spChg>
        <pc:spChg chg="del">
          <ac:chgData name="Sarah Balian" userId="b3b060d9-4d34-479b-ad68-688eaebf93c5" providerId="ADAL" clId="{A774BE5D-7A2C-473F-949C-68F379582E75}" dt="2023-07-11T14:43:12.235" v="1701"/>
          <ac:spMkLst>
            <pc:docMk/>
            <pc:sldMk cId="3721252496" sldId="405"/>
            <ac:spMk id="3" creationId="{DFE14AD7-E1B9-9CF5-73A8-1AA8FDEEBFC6}"/>
          </ac:spMkLst>
        </pc:spChg>
        <pc:spChg chg="mod">
          <ac:chgData name="Sarah Balian" userId="b3b060d9-4d34-479b-ad68-688eaebf93c5" providerId="ADAL" clId="{A774BE5D-7A2C-473F-949C-68F379582E75}" dt="2023-07-11T14:43:38.940" v="1709" actId="478"/>
          <ac:spMkLst>
            <pc:docMk/>
            <pc:sldMk cId="3721252496" sldId="405"/>
            <ac:spMk id="7" creationId="{7E97A336-0592-E1AA-A74E-5B83482AFDF0}"/>
          </ac:spMkLst>
        </pc:spChg>
        <pc:grpChg chg="mod">
          <ac:chgData name="Sarah Balian" userId="b3b060d9-4d34-479b-ad68-688eaebf93c5" providerId="ADAL" clId="{A774BE5D-7A2C-473F-949C-68F379582E75}" dt="2023-07-11T14:43:20.410" v="1703" actId="338"/>
          <ac:grpSpMkLst>
            <pc:docMk/>
            <pc:sldMk cId="3721252496" sldId="405"/>
            <ac:grpSpMk id="1" creationId="{00000000-0000-0000-0000-000000000000}"/>
          </ac:grpSpMkLst>
        </pc:grpChg>
        <pc:grpChg chg="del mod">
          <ac:chgData name="Sarah Balian" userId="b3b060d9-4d34-479b-ad68-688eaebf93c5" providerId="ADAL" clId="{A774BE5D-7A2C-473F-949C-68F379582E75}" dt="2023-07-11T14:43:38.940" v="1709" actId="478"/>
          <ac:grpSpMkLst>
            <pc:docMk/>
            <pc:sldMk cId="3721252496" sldId="405"/>
            <ac:grpSpMk id="6" creationId="{3042B3FC-9BAC-253E-8525-D3E013557A04}"/>
          </ac:grpSpMkLst>
        </pc:grpChg>
        <pc:picChg chg="add del mod">
          <ac:chgData name="Sarah Balian" userId="b3b060d9-4d34-479b-ad68-688eaebf93c5" providerId="ADAL" clId="{A774BE5D-7A2C-473F-949C-68F379582E75}" dt="2023-07-11T14:43:20.410" v="1703" actId="338"/>
          <ac:picMkLst>
            <pc:docMk/>
            <pc:sldMk cId="3721252496" sldId="405"/>
            <ac:picMk id="5" creationId="{3EBEE739-56F3-B839-38C6-E2D39F5D5084}"/>
          </ac:picMkLst>
        </pc:picChg>
        <pc:picChg chg="del mod">
          <ac:chgData name="Sarah Balian" userId="b3b060d9-4d34-479b-ad68-688eaebf93c5" providerId="ADAL" clId="{A774BE5D-7A2C-473F-949C-68F379582E75}" dt="2023-07-11T14:43:38.940" v="1709" actId="478"/>
          <ac:picMkLst>
            <pc:docMk/>
            <pc:sldMk cId="3721252496" sldId="405"/>
            <ac:picMk id="1029" creationId="{D2747937-FF89-86B6-3D07-33ADD8047B6F}"/>
          </ac:picMkLst>
        </pc:picChg>
      </pc:sldChg>
      <pc:sldMasterChg chg="del delSldLayout">
        <pc:chgData name="Sarah Balian" userId="b3b060d9-4d34-479b-ad68-688eaebf93c5" providerId="ADAL" clId="{A774BE5D-7A2C-473F-949C-68F379582E75}" dt="2023-07-05T17:53:35.223" v="1" actId="2696"/>
        <pc:sldMasterMkLst>
          <pc:docMk/>
          <pc:sldMasterMk cId="2535715439" sldId="2147483662"/>
        </pc:sldMasterMkLst>
        <pc:sldLayoutChg chg="del">
          <pc:chgData name="Sarah Balian" userId="b3b060d9-4d34-479b-ad68-688eaebf93c5" providerId="ADAL" clId="{A774BE5D-7A2C-473F-949C-68F379582E75}" dt="2023-07-05T17:53:35.210" v="0" actId="2696"/>
          <pc:sldLayoutMkLst>
            <pc:docMk/>
            <pc:sldMasterMk cId="2535715439" sldId="2147483662"/>
            <pc:sldLayoutMk cId="4119870486" sldId="2147483664"/>
          </pc:sldLayoutMkLst>
        </pc:sldLayoutChg>
      </pc:sldMasterChg>
      <pc:sldMasterChg chg="del delSldLayout">
        <pc:chgData name="Sarah Balian" userId="b3b060d9-4d34-479b-ad68-688eaebf93c5" providerId="ADAL" clId="{A774BE5D-7A2C-473F-949C-68F379582E75}" dt="2023-07-05T17:53:40.474" v="3" actId="2696"/>
        <pc:sldMasterMkLst>
          <pc:docMk/>
          <pc:sldMasterMk cId="707044472" sldId="2147483665"/>
        </pc:sldMasterMkLst>
        <pc:sldLayoutChg chg="del">
          <pc:chgData name="Sarah Balian" userId="b3b060d9-4d34-479b-ad68-688eaebf93c5" providerId="ADAL" clId="{A774BE5D-7A2C-473F-949C-68F379582E75}" dt="2023-07-05T17:53:40.464" v="2" actId="2696"/>
          <pc:sldLayoutMkLst>
            <pc:docMk/>
            <pc:sldMasterMk cId="707044472" sldId="2147483665"/>
            <pc:sldLayoutMk cId="2214647479" sldId="2147483666"/>
          </pc:sldLayoutMkLst>
        </pc:sldLayoutChg>
      </pc:sldMasterChg>
      <pc:sldMasterChg chg="addSp delSp modSp mod setBg modSldLayout">
        <pc:chgData name="Sarah Balian" userId="b3b060d9-4d34-479b-ad68-688eaebf93c5" providerId="ADAL" clId="{A774BE5D-7A2C-473F-949C-68F379582E75}" dt="2023-07-05T17:54:32.183" v="12"/>
        <pc:sldMasterMkLst>
          <pc:docMk/>
          <pc:sldMasterMk cId="3106945463" sldId="2147483667"/>
        </pc:sldMasterMkLst>
        <pc:spChg chg="add mod">
          <ac:chgData name="Sarah Balian" userId="b3b060d9-4d34-479b-ad68-688eaebf93c5" providerId="ADAL" clId="{A774BE5D-7A2C-473F-949C-68F379582E75}" dt="2023-07-05T17:54:32.183" v="12"/>
          <ac:spMkLst>
            <pc:docMk/>
            <pc:sldMasterMk cId="3106945463" sldId="2147483667"/>
            <ac:spMk id="2" creationId="{88936961-4E89-392E-B61F-0FF329CC24A3}"/>
          </ac:spMkLst>
        </pc:spChg>
        <pc:spChg chg="add mod">
          <ac:chgData name="Sarah Balian" userId="b3b060d9-4d34-479b-ad68-688eaebf93c5" providerId="ADAL" clId="{A774BE5D-7A2C-473F-949C-68F379582E75}" dt="2023-07-05T17:54:32.183" v="12"/>
          <ac:spMkLst>
            <pc:docMk/>
            <pc:sldMasterMk cId="3106945463" sldId="2147483667"/>
            <ac:spMk id="3" creationId="{4A443B10-9A82-AE0D-9E6F-27C22C5F2A04}"/>
          </ac:spMkLst>
        </pc:spChg>
        <pc:spChg chg="add mod">
          <ac:chgData name="Sarah Balian" userId="b3b060d9-4d34-479b-ad68-688eaebf93c5" providerId="ADAL" clId="{A774BE5D-7A2C-473F-949C-68F379582E75}" dt="2023-07-05T17:54:32.183" v="12"/>
          <ac:spMkLst>
            <pc:docMk/>
            <pc:sldMasterMk cId="3106945463" sldId="2147483667"/>
            <ac:spMk id="4" creationId="{275C32A5-8D9A-7AA4-1154-BFC2E9AE281F}"/>
          </ac:spMkLst>
        </pc:spChg>
        <pc:spChg chg="add mod">
          <ac:chgData name="Sarah Balian" userId="b3b060d9-4d34-479b-ad68-688eaebf93c5" providerId="ADAL" clId="{A774BE5D-7A2C-473F-949C-68F379582E75}" dt="2023-07-05T17:54:32.183" v="12"/>
          <ac:spMkLst>
            <pc:docMk/>
            <pc:sldMasterMk cId="3106945463" sldId="2147483667"/>
            <ac:spMk id="5" creationId="{885E00B3-82BC-FB3F-A05C-C707BD850B6F}"/>
          </ac:spMkLst>
        </pc:spChg>
        <pc:spChg chg="add mod">
          <ac:chgData name="Sarah Balian" userId="b3b060d9-4d34-479b-ad68-688eaebf93c5" providerId="ADAL" clId="{A774BE5D-7A2C-473F-949C-68F379582E75}" dt="2023-07-05T17:54:32.183" v="12"/>
          <ac:spMkLst>
            <pc:docMk/>
            <pc:sldMasterMk cId="3106945463" sldId="2147483667"/>
            <ac:spMk id="6" creationId="{3B3952A7-6B66-0214-6A9F-6A031626A397}"/>
          </ac:spMkLst>
        </pc:spChg>
        <pc:spChg chg="del mod">
          <ac:chgData name="Sarah Balian" userId="b3b060d9-4d34-479b-ad68-688eaebf93c5" providerId="ADAL" clId="{A774BE5D-7A2C-473F-949C-68F379582E75}" dt="2023-07-05T17:53:50.444" v="8" actId="478"/>
          <ac:spMkLst>
            <pc:docMk/>
            <pc:sldMasterMk cId="3106945463" sldId="2147483667"/>
            <ac:spMk id="7" creationId="{F353E2A9-0465-4847-BD42-E981EEC02569}"/>
          </ac:spMkLst>
        </pc:spChg>
        <pc:spChg chg="del">
          <ac:chgData name="Sarah Balian" userId="b3b060d9-4d34-479b-ad68-688eaebf93c5" providerId="ADAL" clId="{A774BE5D-7A2C-473F-949C-68F379582E75}" dt="2023-07-05T17:53:51.712" v="9" actId="478"/>
          <ac:spMkLst>
            <pc:docMk/>
            <pc:sldMasterMk cId="3106945463" sldId="2147483667"/>
            <ac:spMk id="10" creationId="{8A307ACC-3303-4CC4-A553-DCA072B8D954}"/>
          </ac:spMkLst>
        </pc:spChg>
        <pc:spChg chg="del">
          <ac:chgData name="Sarah Balian" userId="b3b060d9-4d34-479b-ad68-688eaebf93c5" providerId="ADAL" clId="{A774BE5D-7A2C-473F-949C-68F379582E75}" dt="2023-07-05T17:53:48.360" v="6" actId="478"/>
          <ac:spMkLst>
            <pc:docMk/>
            <pc:sldMasterMk cId="3106945463" sldId="2147483667"/>
            <ac:spMk id="11" creationId="{9DD4501A-4244-4D64-B463-538078EED879}"/>
          </ac:spMkLst>
        </pc:spChg>
        <pc:picChg chg="del">
          <ac:chgData name="Sarah Balian" userId="b3b060d9-4d34-479b-ad68-688eaebf93c5" providerId="ADAL" clId="{A774BE5D-7A2C-473F-949C-68F379582E75}" dt="2023-07-05T17:53:46.263" v="4" actId="478"/>
          <ac:picMkLst>
            <pc:docMk/>
            <pc:sldMasterMk cId="3106945463" sldId="2147483667"/>
            <ac:picMk id="12" creationId="{3A143FEC-698C-4720-ABE6-63823C5FA3BE}"/>
          </ac:picMkLst>
        </pc:picChg>
        <pc:picChg chg="del">
          <ac:chgData name="Sarah Balian" userId="b3b060d9-4d34-479b-ad68-688eaebf93c5" providerId="ADAL" clId="{A774BE5D-7A2C-473F-949C-68F379582E75}" dt="2023-07-05T17:53:47.463" v="5" actId="478"/>
          <ac:picMkLst>
            <pc:docMk/>
            <pc:sldMasterMk cId="3106945463" sldId="2147483667"/>
            <ac:picMk id="13" creationId="{28E1D254-EE9F-4D8E-B4A0-2FF54AEDDBE4}"/>
          </ac:picMkLst>
        </pc:picChg>
        <pc:sldLayoutChg chg="setBg">
          <pc:chgData name="Sarah Balian" userId="b3b060d9-4d34-479b-ad68-688eaebf93c5" providerId="ADAL" clId="{A774BE5D-7A2C-473F-949C-68F379582E75}" dt="2023-07-05T17:54:18.806" v="11"/>
          <pc:sldLayoutMkLst>
            <pc:docMk/>
            <pc:sldMasterMk cId="3106945463" sldId="2147483667"/>
            <pc:sldLayoutMk cId="559261359" sldId="2147483679"/>
          </pc:sldLayoutMkLst>
        </pc:sldLayoutChg>
      </pc:sldMasterChg>
      <pc:sldMasterChg chg="setBg">
        <pc:chgData name="Sarah Balian" userId="b3b060d9-4d34-479b-ad68-688eaebf93c5" providerId="ADAL" clId="{A774BE5D-7A2C-473F-949C-68F379582E75}" dt="2023-07-05T17:54:42.566" v="13"/>
        <pc:sldMasterMkLst>
          <pc:docMk/>
          <pc:sldMasterMk cId="3436598058" sldId="2147483680"/>
        </pc:sldMasterMkLst>
      </pc:sldMasterChg>
    </pc:docChg>
  </pc:docChgLst>
  <pc:docChgLst>
    <pc:chgData name="Behague, Sabina" userId="2f9f8379-56ce-455c-81be-d1dc66b28ae7" providerId="ADAL" clId="{ECC2A5B6-FE9B-4287-9627-70599DE2EB37}"/>
    <pc:docChg chg="custSel modSld">
      <pc:chgData name="Behague, Sabina" userId="2f9f8379-56ce-455c-81be-d1dc66b28ae7" providerId="ADAL" clId="{ECC2A5B6-FE9B-4287-9627-70599DE2EB37}" dt="2023-10-28T13:34:48.353" v="12"/>
      <pc:docMkLst>
        <pc:docMk/>
      </pc:docMkLst>
      <pc:sldChg chg="addSp delSp modSp mod">
        <pc:chgData name="Behague, Sabina" userId="2f9f8379-56ce-455c-81be-d1dc66b28ae7" providerId="ADAL" clId="{ECC2A5B6-FE9B-4287-9627-70599DE2EB37}" dt="2023-10-28T13:33:16.815" v="3"/>
        <pc:sldMkLst>
          <pc:docMk/>
          <pc:sldMk cId="2985193522" sldId="258"/>
        </pc:sldMkLst>
        <pc:spChg chg="mod topLvl">
          <ac:chgData name="Behague, Sabina" userId="2f9f8379-56ce-455c-81be-d1dc66b28ae7" providerId="ADAL" clId="{ECC2A5B6-FE9B-4287-9627-70599DE2EB37}" dt="2023-10-28T13:33:13.542" v="1" actId="165"/>
          <ac:spMkLst>
            <pc:docMk/>
            <pc:sldMk cId="2985193522" sldId="258"/>
            <ac:spMk id="8" creationId="{67A7CC44-5B5D-8568-6832-4D190CCF4138}"/>
          </ac:spMkLst>
        </pc:spChg>
        <pc:grpChg chg="del">
          <ac:chgData name="Behague, Sabina" userId="2f9f8379-56ce-455c-81be-d1dc66b28ae7" providerId="ADAL" clId="{ECC2A5B6-FE9B-4287-9627-70599DE2EB37}" dt="2023-10-28T13:33:13.542" v="1" actId="165"/>
          <ac:grpSpMkLst>
            <pc:docMk/>
            <pc:sldMk cId="2985193522" sldId="258"/>
            <ac:grpSpMk id="2" creationId="{4712973E-B2B7-7580-DA1C-1B2218098B80}"/>
          </ac:grpSpMkLst>
        </pc:grpChg>
        <pc:picChg chg="add mod">
          <ac:chgData name="Behague, Sabina" userId="2f9f8379-56ce-455c-81be-d1dc66b28ae7" providerId="ADAL" clId="{ECC2A5B6-FE9B-4287-9627-70599DE2EB37}" dt="2023-10-28T13:33:16.815" v="3"/>
          <ac:picMkLst>
            <pc:docMk/>
            <pc:sldMk cId="2985193522" sldId="258"/>
            <ac:picMk id="4" creationId="{506644B2-040C-0730-2A0E-558C64BCABE3}"/>
          </ac:picMkLst>
        </pc:picChg>
        <pc:picChg chg="del mod topLvl">
          <ac:chgData name="Behague, Sabina" userId="2f9f8379-56ce-455c-81be-d1dc66b28ae7" providerId="ADAL" clId="{ECC2A5B6-FE9B-4287-9627-70599DE2EB37}" dt="2023-10-28T13:33:15.520" v="2" actId="478"/>
          <ac:picMkLst>
            <pc:docMk/>
            <pc:sldMk cId="2985193522" sldId="258"/>
            <ac:picMk id="7" creationId="{5FA2886D-7E9F-5F45-8F13-874DC0BA40B4}"/>
          </ac:picMkLst>
        </pc:picChg>
      </pc:sldChg>
      <pc:sldChg chg="modSp mod">
        <pc:chgData name="Behague, Sabina" userId="2f9f8379-56ce-455c-81be-d1dc66b28ae7" providerId="ADAL" clId="{ECC2A5B6-FE9B-4287-9627-70599DE2EB37}" dt="2023-10-28T13:34:01.012" v="9" actId="1076"/>
        <pc:sldMkLst>
          <pc:docMk/>
          <pc:sldMk cId="2922515751" sldId="378"/>
        </pc:sldMkLst>
        <pc:spChg chg="mod">
          <ac:chgData name="Behague, Sabina" userId="2f9f8379-56ce-455c-81be-d1dc66b28ae7" providerId="ADAL" clId="{ECC2A5B6-FE9B-4287-9627-70599DE2EB37}" dt="2023-10-28T13:34:01.012" v="9" actId="1076"/>
          <ac:spMkLst>
            <pc:docMk/>
            <pc:sldMk cId="2922515751" sldId="378"/>
            <ac:spMk id="5" creationId="{B02B1B1C-A106-F462-B72F-8385B4EEFBD5}"/>
          </ac:spMkLst>
        </pc:spChg>
        <pc:graphicFrameChg chg="mod">
          <ac:chgData name="Behague, Sabina" userId="2f9f8379-56ce-455c-81be-d1dc66b28ae7" providerId="ADAL" clId="{ECC2A5B6-FE9B-4287-9627-70599DE2EB37}" dt="2023-10-28T13:33:54.245" v="8" actId="14100"/>
          <ac:graphicFrameMkLst>
            <pc:docMk/>
            <pc:sldMk cId="2922515751" sldId="378"/>
            <ac:graphicFrameMk id="8" creationId="{00000000-0000-0000-0000-000000000000}"/>
          </ac:graphicFrameMkLst>
        </pc:graphicFrameChg>
      </pc:sldChg>
      <pc:sldChg chg="modSp mod">
        <pc:chgData name="Behague, Sabina" userId="2f9f8379-56ce-455c-81be-d1dc66b28ae7" providerId="ADAL" clId="{ECC2A5B6-FE9B-4287-9627-70599DE2EB37}" dt="2023-10-25T18:43:57.681" v="0" actId="27107"/>
        <pc:sldMkLst>
          <pc:docMk/>
          <pc:sldMk cId="22920968" sldId="383"/>
        </pc:sldMkLst>
        <pc:spChg chg="mod">
          <ac:chgData name="Behague, Sabina" userId="2f9f8379-56ce-455c-81be-d1dc66b28ae7" providerId="ADAL" clId="{ECC2A5B6-FE9B-4287-9627-70599DE2EB37}" dt="2023-10-25T18:43:57.681" v="0" actId="27107"/>
          <ac:spMkLst>
            <pc:docMk/>
            <pc:sldMk cId="22920968" sldId="383"/>
            <ac:spMk id="9" creationId="{00000000-0000-0000-0000-000000000000}"/>
          </ac:spMkLst>
        </pc:spChg>
      </pc:sldChg>
      <pc:sldChg chg="addSp delSp modSp mod">
        <pc:chgData name="Behague, Sabina" userId="2f9f8379-56ce-455c-81be-d1dc66b28ae7" providerId="ADAL" clId="{ECC2A5B6-FE9B-4287-9627-70599DE2EB37}" dt="2023-10-28T13:34:48.353" v="12"/>
        <pc:sldMkLst>
          <pc:docMk/>
          <pc:sldMk cId="3198602029" sldId="400"/>
        </pc:sldMkLst>
        <pc:spChg chg="mod topLvl">
          <ac:chgData name="Behague, Sabina" userId="2f9f8379-56ce-455c-81be-d1dc66b28ae7" providerId="ADAL" clId="{ECC2A5B6-FE9B-4287-9627-70599DE2EB37}" dt="2023-10-28T13:34:44.815" v="10" actId="165"/>
          <ac:spMkLst>
            <pc:docMk/>
            <pc:sldMk cId="3198602029" sldId="400"/>
            <ac:spMk id="5" creationId="{44BCC7BE-B408-8FC8-2CAD-F8EDA278246C}"/>
          </ac:spMkLst>
        </pc:spChg>
        <pc:grpChg chg="del">
          <ac:chgData name="Behague, Sabina" userId="2f9f8379-56ce-455c-81be-d1dc66b28ae7" providerId="ADAL" clId="{ECC2A5B6-FE9B-4287-9627-70599DE2EB37}" dt="2023-10-28T13:34:44.815" v="10" actId="165"/>
          <ac:grpSpMkLst>
            <pc:docMk/>
            <pc:sldMk cId="3198602029" sldId="400"/>
            <ac:grpSpMk id="2" creationId="{A5BDA53A-5288-6F22-DD52-C9E71CC74462}"/>
          </ac:grpSpMkLst>
        </pc:grpChg>
        <pc:picChg chg="del mod topLvl">
          <ac:chgData name="Behague, Sabina" userId="2f9f8379-56ce-455c-81be-d1dc66b28ae7" providerId="ADAL" clId="{ECC2A5B6-FE9B-4287-9627-70599DE2EB37}" dt="2023-10-28T13:34:47.757" v="11" actId="478"/>
          <ac:picMkLst>
            <pc:docMk/>
            <pc:sldMk cId="3198602029" sldId="400"/>
            <ac:picMk id="3" creationId="{DC564980-DAA1-240D-D63E-71ED1179D65F}"/>
          </ac:picMkLst>
        </pc:picChg>
        <pc:picChg chg="add mod">
          <ac:chgData name="Behague, Sabina" userId="2f9f8379-56ce-455c-81be-d1dc66b28ae7" providerId="ADAL" clId="{ECC2A5B6-FE9B-4287-9627-70599DE2EB37}" dt="2023-10-28T13:34:48.353" v="12"/>
          <ac:picMkLst>
            <pc:docMk/>
            <pc:sldMk cId="3198602029" sldId="400"/>
            <ac:picMk id="4" creationId="{74AFDF94-D7EC-64D3-D587-40743480A223}"/>
          </ac:picMkLst>
        </pc:picChg>
      </pc:sldChg>
    </pc:docChg>
  </pc:docChgLst>
  <pc:docChgLst>
    <pc:chgData name="Jennifer Boyle" userId="7862b27c-d6c2-475e-af14-938dabba8693" providerId="ADAL" clId="{41C5C0A2-425E-2943-9E0F-C9EE2E81E9CF}"/>
    <pc:docChg chg="undo custSel modSld">
      <pc:chgData name="Jennifer Boyle" userId="7862b27c-d6c2-475e-af14-938dabba8693" providerId="ADAL" clId="{41C5C0A2-425E-2943-9E0F-C9EE2E81E9CF}" dt="2023-06-16T14:26:49.805" v="340"/>
      <pc:docMkLst>
        <pc:docMk/>
      </pc:docMkLst>
      <pc:sldChg chg="modSp mod">
        <pc:chgData name="Jennifer Boyle" userId="7862b27c-d6c2-475e-af14-938dabba8693" providerId="ADAL" clId="{41C5C0A2-425E-2943-9E0F-C9EE2E81E9CF}" dt="2023-06-14T20:21:40.955" v="153" actId="20577"/>
        <pc:sldMkLst>
          <pc:docMk/>
          <pc:sldMk cId="519782457" sldId="274"/>
        </pc:sldMkLst>
        <pc:spChg chg="mod">
          <ac:chgData name="Jennifer Boyle" userId="7862b27c-d6c2-475e-af14-938dabba8693" providerId="ADAL" clId="{41C5C0A2-425E-2943-9E0F-C9EE2E81E9CF}" dt="2023-06-14T20:21:40.955" v="153" actId="20577"/>
          <ac:spMkLst>
            <pc:docMk/>
            <pc:sldMk cId="519782457" sldId="274"/>
            <ac:spMk id="3" creationId="{00000000-0000-0000-0000-000000000000}"/>
          </ac:spMkLst>
        </pc:spChg>
      </pc:sldChg>
      <pc:sldChg chg="mod addCm">
        <pc:chgData name="Jennifer Boyle" userId="7862b27c-d6c2-475e-af14-938dabba8693" providerId="ADAL" clId="{41C5C0A2-425E-2943-9E0F-C9EE2E81E9CF}" dt="2023-06-14T18:55:48.946" v="7"/>
        <pc:sldMkLst>
          <pc:docMk/>
          <pc:sldMk cId="2092616589" sldId="374"/>
        </pc:sldMkLst>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41C5C0A2-425E-2943-9E0F-C9EE2E81E9CF}" dt="2023-06-14T18:55:48.946" v="7"/>
              <pc2:cmMkLst xmlns:pc2="http://schemas.microsoft.com/office/powerpoint/2019/9/main/command">
                <pc:docMk/>
                <pc:sldMk cId="2092616589" sldId="374"/>
                <pc2:cmMk id="{016F9A56-49AB-2840-A2CC-2EF4F5333706}"/>
              </pc2:cmMkLst>
            </pc226:cmChg>
          </p:ext>
        </pc:extLst>
      </pc:sldChg>
      <pc:sldChg chg="mod">
        <pc:chgData name="Jennifer Boyle" userId="7862b27c-d6c2-475e-af14-938dabba8693" providerId="ADAL" clId="{41C5C0A2-425E-2943-9E0F-C9EE2E81E9CF}" dt="2023-06-14T18:57:25.743" v="15" actId="27918"/>
        <pc:sldMkLst>
          <pc:docMk/>
          <pc:sldMk cId="402380288" sldId="375"/>
        </pc:sldMkLst>
      </pc:sldChg>
      <pc:sldChg chg="addSp delSp modSp mod addCm delCm">
        <pc:chgData name="Jennifer Boyle" userId="7862b27c-d6c2-475e-af14-938dabba8693" providerId="ADAL" clId="{41C5C0A2-425E-2943-9E0F-C9EE2E81E9CF}" dt="2023-06-16T13:57:50.418" v="234" actId="20577"/>
        <pc:sldMkLst>
          <pc:docMk/>
          <pc:sldMk cId="3333170890" sldId="376"/>
        </pc:sldMkLst>
        <pc:spChg chg="mod">
          <ac:chgData name="Jennifer Boyle" userId="7862b27c-d6c2-475e-af14-938dabba8693" providerId="ADAL" clId="{41C5C0A2-425E-2943-9E0F-C9EE2E81E9CF}" dt="2023-06-16T13:49:31.762" v="155" actId="1076"/>
          <ac:spMkLst>
            <pc:docMk/>
            <pc:sldMk cId="3333170890" sldId="376"/>
            <ac:spMk id="4" creationId="{00000000-0000-0000-0000-000000000000}"/>
          </ac:spMkLst>
        </pc:spChg>
        <pc:spChg chg="mod">
          <ac:chgData name="Jennifer Boyle" userId="7862b27c-d6c2-475e-af14-938dabba8693" providerId="ADAL" clId="{41C5C0A2-425E-2943-9E0F-C9EE2E81E9CF}" dt="2023-06-16T13:50:09.271" v="166"/>
          <ac:spMkLst>
            <pc:docMk/>
            <pc:sldMk cId="3333170890" sldId="376"/>
            <ac:spMk id="5" creationId="{E892F781-0199-5DB5-F5C8-ACC064531D31}"/>
          </ac:spMkLst>
        </pc:spChg>
        <pc:spChg chg="mod">
          <ac:chgData name="Jennifer Boyle" userId="7862b27c-d6c2-475e-af14-938dabba8693" providerId="ADAL" clId="{41C5C0A2-425E-2943-9E0F-C9EE2E81E9CF}" dt="2023-06-16T13:50:09.271" v="166"/>
          <ac:spMkLst>
            <pc:docMk/>
            <pc:sldMk cId="3333170890" sldId="376"/>
            <ac:spMk id="6" creationId="{C6D138BA-39E6-28F0-1523-8F31B1E1B802}"/>
          </ac:spMkLst>
        </pc:spChg>
        <pc:spChg chg="mod">
          <ac:chgData name="Jennifer Boyle" userId="7862b27c-d6c2-475e-af14-938dabba8693" providerId="ADAL" clId="{41C5C0A2-425E-2943-9E0F-C9EE2E81E9CF}" dt="2023-06-16T13:50:09.271" v="166"/>
          <ac:spMkLst>
            <pc:docMk/>
            <pc:sldMk cId="3333170890" sldId="376"/>
            <ac:spMk id="7" creationId="{84B386B6-F4DF-195D-2F86-BDFAA4D836F1}"/>
          </ac:spMkLst>
        </pc:spChg>
        <pc:spChg chg="mod">
          <ac:chgData name="Jennifer Boyle" userId="7862b27c-d6c2-475e-af14-938dabba8693" providerId="ADAL" clId="{41C5C0A2-425E-2943-9E0F-C9EE2E81E9CF}" dt="2023-06-16T13:50:09.271" v="166"/>
          <ac:spMkLst>
            <pc:docMk/>
            <pc:sldMk cId="3333170890" sldId="376"/>
            <ac:spMk id="8" creationId="{339C3C45-4100-12FF-7CBD-B3C33810FDCF}"/>
          </ac:spMkLst>
        </pc:spChg>
        <pc:spChg chg="mod">
          <ac:chgData name="Jennifer Boyle" userId="7862b27c-d6c2-475e-af14-938dabba8693" providerId="ADAL" clId="{41C5C0A2-425E-2943-9E0F-C9EE2E81E9CF}" dt="2023-06-16T13:50:09.271" v="166"/>
          <ac:spMkLst>
            <pc:docMk/>
            <pc:sldMk cId="3333170890" sldId="376"/>
            <ac:spMk id="9" creationId="{A4EB35FB-0981-12B0-7745-658F21EE3405}"/>
          </ac:spMkLst>
        </pc:spChg>
        <pc:spChg chg="mod">
          <ac:chgData name="Jennifer Boyle" userId="7862b27c-d6c2-475e-af14-938dabba8693" providerId="ADAL" clId="{41C5C0A2-425E-2943-9E0F-C9EE2E81E9CF}" dt="2023-06-16T13:50:09.271" v="166"/>
          <ac:spMkLst>
            <pc:docMk/>
            <pc:sldMk cId="3333170890" sldId="376"/>
            <ac:spMk id="10" creationId="{84C960EB-478B-88C4-0CB7-5B199A39FD76}"/>
          </ac:spMkLst>
        </pc:spChg>
        <pc:spChg chg="del">
          <ac:chgData name="Jennifer Boyle" userId="7862b27c-d6c2-475e-af14-938dabba8693" providerId="ADAL" clId="{41C5C0A2-425E-2943-9E0F-C9EE2E81E9CF}" dt="2023-06-16T13:49:57.563" v="163" actId="478"/>
          <ac:spMkLst>
            <pc:docMk/>
            <pc:sldMk cId="3333170890" sldId="376"/>
            <ac:spMk id="11" creationId="{E40E596E-4889-FCE2-8E8B-FA9AD12E6F77}"/>
          </ac:spMkLst>
        </pc:spChg>
        <pc:spChg chg="del">
          <ac:chgData name="Jennifer Boyle" userId="7862b27c-d6c2-475e-af14-938dabba8693" providerId="ADAL" clId="{41C5C0A2-425E-2943-9E0F-C9EE2E81E9CF}" dt="2023-06-16T13:49:48.580" v="161" actId="478"/>
          <ac:spMkLst>
            <pc:docMk/>
            <pc:sldMk cId="3333170890" sldId="376"/>
            <ac:spMk id="12" creationId="{493692F0-4AC2-7576-EAF3-7213EDF688A1}"/>
          </ac:spMkLst>
        </pc:spChg>
        <pc:spChg chg="del">
          <ac:chgData name="Jennifer Boyle" userId="7862b27c-d6c2-475e-af14-938dabba8693" providerId="ADAL" clId="{41C5C0A2-425E-2943-9E0F-C9EE2E81E9CF}" dt="2023-06-16T13:49:57.563" v="163" actId="478"/>
          <ac:spMkLst>
            <pc:docMk/>
            <pc:sldMk cId="3333170890" sldId="376"/>
            <ac:spMk id="13" creationId="{FC6A4DB2-D517-42D9-32A5-E545F312D028}"/>
          </ac:spMkLst>
        </pc:spChg>
        <pc:spChg chg="del">
          <ac:chgData name="Jennifer Boyle" userId="7862b27c-d6c2-475e-af14-938dabba8693" providerId="ADAL" clId="{41C5C0A2-425E-2943-9E0F-C9EE2E81E9CF}" dt="2023-06-16T13:49:38.147" v="156" actId="478"/>
          <ac:spMkLst>
            <pc:docMk/>
            <pc:sldMk cId="3333170890" sldId="376"/>
            <ac:spMk id="14" creationId="{C70CC426-8401-F4FF-CAA9-061695E3D89F}"/>
          </ac:spMkLst>
        </pc:spChg>
        <pc:spChg chg="del">
          <ac:chgData name="Jennifer Boyle" userId="7862b27c-d6c2-475e-af14-938dabba8693" providerId="ADAL" clId="{41C5C0A2-425E-2943-9E0F-C9EE2E81E9CF}" dt="2023-06-16T13:49:44.935" v="159" actId="478"/>
          <ac:spMkLst>
            <pc:docMk/>
            <pc:sldMk cId="3333170890" sldId="376"/>
            <ac:spMk id="15" creationId="{602597D6-99B4-A023-100D-BDD28B5A9C79}"/>
          </ac:spMkLst>
        </pc:spChg>
        <pc:spChg chg="del">
          <ac:chgData name="Jennifer Boyle" userId="7862b27c-d6c2-475e-af14-938dabba8693" providerId="ADAL" clId="{41C5C0A2-425E-2943-9E0F-C9EE2E81E9CF}" dt="2023-06-16T13:49:42.507" v="158" actId="478"/>
          <ac:spMkLst>
            <pc:docMk/>
            <pc:sldMk cId="3333170890" sldId="376"/>
            <ac:spMk id="16" creationId="{8C9991BD-3086-1016-DB3D-04BDB89B7327}"/>
          </ac:spMkLst>
        </pc:spChg>
        <pc:spChg chg="del">
          <ac:chgData name="Jennifer Boyle" userId="7862b27c-d6c2-475e-af14-938dabba8693" providerId="ADAL" clId="{41C5C0A2-425E-2943-9E0F-C9EE2E81E9CF}" dt="2023-06-16T13:49:38.147" v="156" actId="478"/>
          <ac:spMkLst>
            <pc:docMk/>
            <pc:sldMk cId="3333170890" sldId="376"/>
            <ac:spMk id="17" creationId="{ADC80689-D9D7-3597-108A-99EB1829C711}"/>
          </ac:spMkLst>
        </pc:spChg>
        <pc:spChg chg="del">
          <ac:chgData name="Jennifer Boyle" userId="7862b27c-d6c2-475e-af14-938dabba8693" providerId="ADAL" clId="{41C5C0A2-425E-2943-9E0F-C9EE2E81E9CF}" dt="2023-06-16T13:49:38.147" v="156" actId="478"/>
          <ac:spMkLst>
            <pc:docMk/>
            <pc:sldMk cId="3333170890" sldId="376"/>
            <ac:spMk id="18" creationId="{84B0DFC5-572F-D1A3-BB0A-450B8F5B62AC}"/>
          </ac:spMkLst>
        </pc:spChg>
        <pc:spChg chg="del">
          <ac:chgData name="Jennifer Boyle" userId="7862b27c-d6c2-475e-af14-938dabba8693" providerId="ADAL" clId="{41C5C0A2-425E-2943-9E0F-C9EE2E81E9CF}" dt="2023-06-16T13:49:38.147" v="156" actId="478"/>
          <ac:spMkLst>
            <pc:docMk/>
            <pc:sldMk cId="3333170890" sldId="376"/>
            <ac:spMk id="19" creationId="{D1875D70-58FA-53FF-425B-8AFD55243A07}"/>
          </ac:spMkLst>
        </pc:spChg>
        <pc:spChg chg="del">
          <ac:chgData name="Jennifer Boyle" userId="7862b27c-d6c2-475e-af14-938dabba8693" providerId="ADAL" clId="{41C5C0A2-425E-2943-9E0F-C9EE2E81E9CF}" dt="2023-06-16T13:49:38.147" v="156" actId="478"/>
          <ac:spMkLst>
            <pc:docMk/>
            <pc:sldMk cId="3333170890" sldId="376"/>
            <ac:spMk id="20" creationId="{937FA9B8-48CD-AD94-EDE9-A12A0B6ED344}"/>
          </ac:spMkLst>
        </pc:spChg>
        <pc:spChg chg="del">
          <ac:chgData name="Jennifer Boyle" userId="7862b27c-d6c2-475e-af14-938dabba8693" providerId="ADAL" clId="{41C5C0A2-425E-2943-9E0F-C9EE2E81E9CF}" dt="2023-06-16T13:49:38.147" v="156" actId="478"/>
          <ac:spMkLst>
            <pc:docMk/>
            <pc:sldMk cId="3333170890" sldId="376"/>
            <ac:spMk id="21" creationId="{B72CC762-419A-C46B-06BC-FE65D1EB7FC9}"/>
          </ac:spMkLst>
        </pc:spChg>
        <pc:spChg chg="del">
          <ac:chgData name="Jennifer Boyle" userId="7862b27c-d6c2-475e-af14-938dabba8693" providerId="ADAL" clId="{41C5C0A2-425E-2943-9E0F-C9EE2E81E9CF}" dt="2023-06-16T13:49:54.024" v="162" actId="478"/>
          <ac:spMkLst>
            <pc:docMk/>
            <pc:sldMk cId="3333170890" sldId="376"/>
            <ac:spMk id="22" creationId="{80FF449B-8BE1-292D-846F-98226802B07C}"/>
          </ac:spMkLst>
        </pc:spChg>
        <pc:spChg chg="del">
          <ac:chgData name="Jennifer Boyle" userId="7862b27c-d6c2-475e-af14-938dabba8693" providerId="ADAL" clId="{41C5C0A2-425E-2943-9E0F-C9EE2E81E9CF}" dt="2023-06-16T13:49:38.147" v="156" actId="478"/>
          <ac:spMkLst>
            <pc:docMk/>
            <pc:sldMk cId="3333170890" sldId="376"/>
            <ac:spMk id="23" creationId="{CFE2187C-AF8F-9848-1FBB-754586DDA6B8}"/>
          </ac:spMkLst>
        </pc:spChg>
        <pc:spChg chg="del">
          <ac:chgData name="Jennifer Boyle" userId="7862b27c-d6c2-475e-af14-938dabba8693" providerId="ADAL" clId="{41C5C0A2-425E-2943-9E0F-C9EE2E81E9CF}" dt="2023-06-16T13:49:38.147" v="156" actId="478"/>
          <ac:spMkLst>
            <pc:docMk/>
            <pc:sldMk cId="3333170890" sldId="376"/>
            <ac:spMk id="24" creationId="{78B25E44-01DE-2E1B-ECEC-6DEFE9E6C191}"/>
          </ac:spMkLst>
        </pc:spChg>
        <pc:spChg chg="del">
          <ac:chgData name="Jennifer Boyle" userId="7862b27c-d6c2-475e-af14-938dabba8693" providerId="ADAL" clId="{41C5C0A2-425E-2943-9E0F-C9EE2E81E9CF}" dt="2023-06-16T13:49:38.147" v="156" actId="478"/>
          <ac:spMkLst>
            <pc:docMk/>
            <pc:sldMk cId="3333170890" sldId="376"/>
            <ac:spMk id="25" creationId="{06109B6F-A2B9-0A62-88EB-02F4C1142E4F}"/>
          </ac:spMkLst>
        </pc:spChg>
        <pc:spChg chg="del">
          <ac:chgData name="Jennifer Boyle" userId="7862b27c-d6c2-475e-af14-938dabba8693" providerId="ADAL" clId="{41C5C0A2-425E-2943-9E0F-C9EE2E81E9CF}" dt="2023-06-16T13:49:38.147" v="156" actId="478"/>
          <ac:spMkLst>
            <pc:docMk/>
            <pc:sldMk cId="3333170890" sldId="376"/>
            <ac:spMk id="26" creationId="{79BDEF24-2BD0-7845-150A-0F1D68E902AB}"/>
          </ac:spMkLst>
        </pc:spChg>
        <pc:spChg chg="del">
          <ac:chgData name="Jennifer Boyle" userId="7862b27c-d6c2-475e-af14-938dabba8693" providerId="ADAL" clId="{41C5C0A2-425E-2943-9E0F-C9EE2E81E9CF}" dt="2023-06-16T13:49:38.147" v="156" actId="478"/>
          <ac:spMkLst>
            <pc:docMk/>
            <pc:sldMk cId="3333170890" sldId="376"/>
            <ac:spMk id="27" creationId="{2F0C87B8-D939-6ED0-15CA-493DAC24756A}"/>
          </ac:spMkLst>
        </pc:spChg>
        <pc:spChg chg="del">
          <ac:chgData name="Jennifer Boyle" userId="7862b27c-d6c2-475e-af14-938dabba8693" providerId="ADAL" clId="{41C5C0A2-425E-2943-9E0F-C9EE2E81E9CF}" dt="2023-06-16T13:49:38.147" v="156" actId="478"/>
          <ac:spMkLst>
            <pc:docMk/>
            <pc:sldMk cId="3333170890" sldId="376"/>
            <ac:spMk id="28" creationId="{F191521B-9D72-FAEA-2C19-9B373C6B866E}"/>
          </ac:spMkLst>
        </pc:spChg>
        <pc:spChg chg="del">
          <ac:chgData name="Jennifer Boyle" userId="7862b27c-d6c2-475e-af14-938dabba8693" providerId="ADAL" clId="{41C5C0A2-425E-2943-9E0F-C9EE2E81E9CF}" dt="2023-06-16T13:49:38.147" v="156" actId="478"/>
          <ac:spMkLst>
            <pc:docMk/>
            <pc:sldMk cId="3333170890" sldId="376"/>
            <ac:spMk id="29" creationId="{44D969CF-1208-0FA7-606C-ACA86A4DE9FA}"/>
          </ac:spMkLst>
        </pc:spChg>
        <pc:spChg chg="del">
          <ac:chgData name="Jennifer Boyle" userId="7862b27c-d6c2-475e-af14-938dabba8693" providerId="ADAL" clId="{41C5C0A2-425E-2943-9E0F-C9EE2E81E9CF}" dt="2023-06-16T13:49:38.147" v="156" actId="478"/>
          <ac:spMkLst>
            <pc:docMk/>
            <pc:sldMk cId="3333170890" sldId="376"/>
            <ac:spMk id="30" creationId="{272B5295-3C80-0FA9-4B61-C7458C1DC39E}"/>
          </ac:spMkLst>
        </pc:spChg>
        <pc:spChg chg="del">
          <ac:chgData name="Jennifer Boyle" userId="7862b27c-d6c2-475e-af14-938dabba8693" providerId="ADAL" clId="{41C5C0A2-425E-2943-9E0F-C9EE2E81E9CF}" dt="2023-06-16T13:49:38.147" v="156" actId="478"/>
          <ac:spMkLst>
            <pc:docMk/>
            <pc:sldMk cId="3333170890" sldId="376"/>
            <ac:spMk id="31" creationId="{C3337552-F8A5-1EA1-5A80-20E162EF1F20}"/>
          </ac:spMkLst>
        </pc:spChg>
        <pc:spChg chg="del">
          <ac:chgData name="Jennifer Boyle" userId="7862b27c-d6c2-475e-af14-938dabba8693" providerId="ADAL" clId="{41C5C0A2-425E-2943-9E0F-C9EE2E81E9CF}" dt="2023-06-16T13:49:38.147" v="156" actId="478"/>
          <ac:spMkLst>
            <pc:docMk/>
            <pc:sldMk cId="3333170890" sldId="376"/>
            <ac:spMk id="32" creationId="{C2075187-3DB0-725C-9D37-4BAB51F34894}"/>
          </ac:spMkLst>
        </pc:spChg>
        <pc:spChg chg="del">
          <ac:chgData name="Jennifer Boyle" userId="7862b27c-d6c2-475e-af14-938dabba8693" providerId="ADAL" clId="{41C5C0A2-425E-2943-9E0F-C9EE2E81E9CF}" dt="2023-06-16T13:49:38.147" v="156" actId="478"/>
          <ac:spMkLst>
            <pc:docMk/>
            <pc:sldMk cId="3333170890" sldId="376"/>
            <ac:spMk id="33" creationId="{B1FE2DC8-B390-158C-2600-F030B0D35AC4}"/>
          </ac:spMkLst>
        </pc:spChg>
        <pc:spChg chg="del">
          <ac:chgData name="Jennifer Boyle" userId="7862b27c-d6c2-475e-af14-938dabba8693" providerId="ADAL" clId="{41C5C0A2-425E-2943-9E0F-C9EE2E81E9CF}" dt="2023-06-16T13:49:38.147" v="156" actId="478"/>
          <ac:spMkLst>
            <pc:docMk/>
            <pc:sldMk cId="3333170890" sldId="376"/>
            <ac:spMk id="34" creationId="{569F1819-C90C-ED69-57EB-AF0C9EA69A2B}"/>
          </ac:spMkLst>
        </pc:spChg>
        <pc:spChg chg="del">
          <ac:chgData name="Jennifer Boyle" userId="7862b27c-d6c2-475e-af14-938dabba8693" providerId="ADAL" clId="{41C5C0A2-425E-2943-9E0F-C9EE2E81E9CF}" dt="2023-06-16T13:49:38.147" v="156" actId="478"/>
          <ac:spMkLst>
            <pc:docMk/>
            <pc:sldMk cId="3333170890" sldId="376"/>
            <ac:spMk id="35" creationId="{893D6F7B-4C1E-6F23-F955-BC11ADDCD9CD}"/>
          </ac:spMkLst>
        </pc:spChg>
        <pc:spChg chg="del">
          <ac:chgData name="Jennifer Boyle" userId="7862b27c-d6c2-475e-af14-938dabba8693" providerId="ADAL" clId="{41C5C0A2-425E-2943-9E0F-C9EE2E81E9CF}" dt="2023-06-16T13:49:38.147" v="156" actId="478"/>
          <ac:spMkLst>
            <pc:docMk/>
            <pc:sldMk cId="3333170890" sldId="376"/>
            <ac:spMk id="36" creationId="{B1E37D44-EE23-EF67-0464-281254AA9A9D}"/>
          </ac:spMkLst>
        </pc:spChg>
        <pc:spChg chg="del">
          <ac:chgData name="Jennifer Boyle" userId="7862b27c-d6c2-475e-af14-938dabba8693" providerId="ADAL" clId="{41C5C0A2-425E-2943-9E0F-C9EE2E81E9CF}" dt="2023-06-16T13:49:38.147" v="156" actId="478"/>
          <ac:spMkLst>
            <pc:docMk/>
            <pc:sldMk cId="3333170890" sldId="376"/>
            <ac:spMk id="37" creationId="{DE3307C2-C415-4786-B14D-01549D9D2593}"/>
          </ac:spMkLst>
        </pc:spChg>
        <pc:spChg chg="del">
          <ac:chgData name="Jennifer Boyle" userId="7862b27c-d6c2-475e-af14-938dabba8693" providerId="ADAL" clId="{41C5C0A2-425E-2943-9E0F-C9EE2E81E9CF}" dt="2023-06-16T13:49:38.147" v="156" actId="478"/>
          <ac:spMkLst>
            <pc:docMk/>
            <pc:sldMk cId="3333170890" sldId="376"/>
            <ac:spMk id="38" creationId="{FD141A0C-53ED-4F1B-BF9C-F83DC69C4F21}"/>
          </ac:spMkLst>
        </pc:spChg>
        <pc:spChg chg="del">
          <ac:chgData name="Jennifer Boyle" userId="7862b27c-d6c2-475e-af14-938dabba8693" providerId="ADAL" clId="{41C5C0A2-425E-2943-9E0F-C9EE2E81E9CF}" dt="2023-06-16T13:49:38.147" v="156" actId="478"/>
          <ac:spMkLst>
            <pc:docMk/>
            <pc:sldMk cId="3333170890" sldId="376"/>
            <ac:spMk id="39" creationId="{33CCDD72-C721-F52E-0E2D-5B156FBE3D96}"/>
          </ac:spMkLst>
        </pc:spChg>
        <pc:spChg chg="del">
          <ac:chgData name="Jennifer Boyle" userId="7862b27c-d6c2-475e-af14-938dabba8693" providerId="ADAL" clId="{41C5C0A2-425E-2943-9E0F-C9EE2E81E9CF}" dt="2023-06-16T13:49:38.147" v="156" actId="478"/>
          <ac:spMkLst>
            <pc:docMk/>
            <pc:sldMk cId="3333170890" sldId="376"/>
            <ac:spMk id="40" creationId="{FC00C8E8-A11F-B79C-ADE5-7A20E06F9DBC}"/>
          </ac:spMkLst>
        </pc:spChg>
        <pc:spChg chg="del">
          <ac:chgData name="Jennifer Boyle" userId="7862b27c-d6c2-475e-af14-938dabba8693" providerId="ADAL" clId="{41C5C0A2-425E-2943-9E0F-C9EE2E81E9CF}" dt="2023-06-16T13:49:38.147" v="156" actId="478"/>
          <ac:spMkLst>
            <pc:docMk/>
            <pc:sldMk cId="3333170890" sldId="376"/>
            <ac:spMk id="41" creationId="{BB01782C-C3C4-7D08-98BE-F471F8B3B7F9}"/>
          </ac:spMkLst>
        </pc:spChg>
        <pc:spChg chg="del">
          <ac:chgData name="Jennifer Boyle" userId="7862b27c-d6c2-475e-af14-938dabba8693" providerId="ADAL" clId="{41C5C0A2-425E-2943-9E0F-C9EE2E81E9CF}" dt="2023-06-16T13:49:38.147" v="156" actId="478"/>
          <ac:spMkLst>
            <pc:docMk/>
            <pc:sldMk cId="3333170890" sldId="376"/>
            <ac:spMk id="42" creationId="{9C983B54-4B57-21BF-BD7D-995DADABAFA4}"/>
          </ac:spMkLst>
        </pc:spChg>
        <pc:spChg chg="del">
          <ac:chgData name="Jennifer Boyle" userId="7862b27c-d6c2-475e-af14-938dabba8693" providerId="ADAL" clId="{41C5C0A2-425E-2943-9E0F-C9EE2E81E9CF}" dt="2023-06-16T13:49:38.147" v="156" actId="478"/>
          <ac:spMkLst>
            <pc:docMk/>
            <pc:sldMk cId="3333170890" sldId="376"/>
            <ac:spMk id="43" creationId="{02A12254-F621-3899-BB73-A0FC74BE65C3}"/>
          </ac:spMkLst>
        </pc:spChg>
        <pc:spChg chg="del">
          <ac:chgData name="Jennifer Boyle" userId="7862b27c-d6c2-475e-af14-938dabba8693" providerId="ADAL" clId="{41C5C0A2-425E-2943-9E0F-C9EE2E81E9CF}" dt="2023-06-16T13:49:38.147" v="156" actId="478"/>
          <ac:spMkLst>
            <pc:docMk/>
            <pc:sldMk cId="3333170890" sldId="376"/>
            <ac:spMk id="44" creationId="{803DAF2D-26A3-1876-D1D2-642C407434F5}"/>
          </ac:spMkLst>
        </pc:spChg>
        <pc:spChg chg="del">
          <ac:chgData name="Jennifer Boyle" userId="7862b27c-d6c2-475e-af14-938dabba8693" providerId="ADAL" clId="{41C5C0A2-425E-2943-9E0F-C9EE2E81E9CF}" dt="2023-06-16T13:49:38.147" v="156" actId="478"/>
          <ac:spMkLst>
            <pc:docMk/>
            <pc:sldMk cId="3333170890" sldId="376"/>
            <ac:spMk id="45" creationId="{304A1E9A-16F1-1FAB-95F6-13F153ED481C}"/>
          </ac:spMkLst>
        </pc:spChg>
        <pc:spChg chg="del">
          <ac:chgData name="Jennifer Boyle" userId="7862b27c-d6c2-475e-af14-938dabba8693" providerId="ADAL" clId="{41C5C0A2-425E-2943-9E0F-C9EE2E81E9CF}" dt="2023-06-16T13:49:38.147" v="156" actId="478"/>
          <ac:spMkLst>
            <pc:docMk/>
            <pc:sldMk cId="3333170890" sldId="376"/>
            <ac:spMk id="46" creationId="{BBF45FB6-0E1E-BDA7-026C-E61DA62DBFB0}"/>
          </ac:spMkLst>
        </pc:spChg>
        <pc:spChg chg="del">
          <ac:chgData name="Jennifer Boyle" userId="7862b27c-d6c2-475e-af14-938dabba8693" providerId="ADAL" clId="{41C5C0A2-425E-2943-9E0F-C9EE2E81E9CF}" dt="2023-06-16T13:49:38.147" v="156" actId="478"/>
          <ac:spMkLst>
            <pc:docMk/>
            <pc:sldMk cId="3333170890" sldId="376"/>
            <ac:spMk id="47" creationId="{ABEBD3A6-8259-3019-A3C7-CA7AAF2977AE}"/>
          </ac:spMkLst>
        </pc:spChg>
        <pc:spChg chg="del">
          <ac:chgData name="Jennifer Boyle" userId="7862b27c-d6c2-475e-af14-938dabba8693" providerId="ADAL" clId="{41C5C0A2-425E-2943-9E0F-C9EE2E81E9CF}" dt="2023-06-16T13:49:38.147" v="156" actId="478"/>
          <ac:spMkLst>
            <pc:docMk/>
            <pc:sldMk cId="3333170890" sldId="376"/>
            <ac:spMk id="48" creationId="{E0637041-C5E1-D3A7-796A-7FEADAFE7D33}"/>
          </ac:spMkLst>
        </pc:spChg>
        <pc:spChg chg="del">
          <ac:chgData name="Jennifer Boyle" userId="7862b27c-d6c2-475e-af14-938dabba8693" providerId="ADAL" clId="{41C5C0A2-425E-2943-9E0F-C9EE2E81E9CF}" dt="2023-06-16T13:49:40.681" v="157" actId="478"/>
          <ac:spMkLst>
            <pc:docMk/>
            <pc:sldMk cId="3333170890" sldId="376"/>
            <ac:spMk id="49" creationId="{C6909E74-E147-8AB1-267E-38A63DF7D39A}"/>
          </ac:spMkLst>
        </pc:spChg>
        <pc:spChg chg="del">
          <ac:chgData name="Jennifer Boyle" userId="7862b27c-d6c2-475e-af14-938dabba8693" providerId="ADAL" clId="{41C5C0A2-425E-2943-9E0F-C9EE2E81E9CF}" dt="2023-06-16T13:49:46.524" v="160" actId="478"/>
          <ac:spMkLst>
            <pc:docMk/>
            <pc:sldMk cId="3333170890" sldId="376"/>
            <ac:spMk id="50" creationId="{B9B9F88C-A434-E353-A5F2-ECADBDA4DC93}"/>
          </ac:spMkLst>
        </pc:spChg>
        <pc:spChg chg="del">
          <ac:chgData name="Jennifer Boyle" userId="7862b27c-d6c2-475e-af14-938dabba8693" providerId="ADAL" clId="{41C5C0A2-425E-2943-9E0F-C9EE2E81E9CF}" dt="2023-06-16T13:49:38.147" v="156" actId="478"/>
          <ac:spMkLst>
            <pc:docMk/>
            <pc:sldMk cId="3333170890" sldId="376"/>
            <ac:spMk id="51" creationId="{E770DEF4-8EC8-3926-B482-9715083FD852}"/>
          </ac:spMkLst>
        </pc:spChg>
        <pc:spChg chg="del">
          <ac:chgData name="Jennifer Boyle" userId="7862b27c-d6c2-475e-af14-938dabba8693" providerId="ADAL" clId="{41C5C0A2-425E-2943-9E0F-C9EE2E81E9CF}" dt="2023-06-16T13:49:38.147" v="156" actId="478"/>
          <ac:spMkLst>
            <pc:docMk/>
            <pc:sldMk cId="3333170890" sldId="376"/>
            <ac:spMk id="52" creationId="{8EF71FCF-1372-14AB-D98A-17202D8BB5D1}"/>
          </ac:spMkLst>
        </pc:spChg>
        <pc:spChg chg="del">
          <ac:chgData name="Jennifer Boyle" userId="7862b27c-d6c2-475e-af14-938dabba8693" providerId="ADAL" clId="{41C5C0A2-425E-2943-9E0F-C9EE2E81E9CF}" dt="2023-06-16T13:49:38.147" v="156" actId="478"/>
          <ac:spMkLst>
            <pc:docMk/>
            <pc:sldMk cId="3333170890" sldId="376"/>
            <ac:spMk id="53" creationId="{8AF5109B-F238-BB57-7408-003D6CFAE3B1}"/>
          </ac:spMkLst>
        </pc:spChg>
        <pc:spChg chg="mod">
          <ac:chgData name="Jennifer Boyle" userId="7862b27c-d6c2-475e-af14-938dabba8693" providerId="ADAL" clId="{41C5C0A2-425E-2943-9E0F-C9EE2E81E9CF}" dt="2023-06-16T13:50:09.271" v="166"/>
          <ac:spMkLst>
            <pc:docMk/>
            <pc:sldMk cId="3333170890" sldId="376"/>
            <ac:spMk id="54" creationId="{5957BBA4-8BB6-280A-24A3-ACB26E37EF74}"/>
          </ac:spMkLst>
        </pc:spChg>
        <pc:spChg chg="del">
          <ac:chgData name="Jennifer Boyle" userId="7862b27c-d6c2-475e-af14-938dabba8693" providerId="ADAL" clId="{41C5C0A2-425E-2943-9E0F-C9EE2E81E9CF}" dt="2023-06-16T13:49:38.147" v="156" actId="478"/>
          <ac:spMkLst>
            <pc:docMk/>
            <pc:sldMk cId="3333170890" sldId="376"/>
            <ac:spMk id="55" creationId="{0F7DADDB-4F4A-C928-893B-E84D85D48AA7}"/>
          </ac:spMkLst>
        </pc:spChg>
        <pc:spChg chg="del">
          <ac:chgData name="Jennifer Boyle" userId="7862b27c-d6c2-475e-af14-938dabba8693" providerId="ADAL" clId="{41C5C0A2-425E-2943-9E0F-C9EE2E81E9CF}" dt="2023-06-16T13:49:38.147" v="156" actId="478"/>
          <ac:spMkLst>
            <pc:docMk/>
            <pc:sldMk cId="3333170890" sldId="376"/>
            <ac:spMk id="56" creationId="{E4CF4F70-FAD8-4CA3-EA14-7432B3B018E0}"/>
          </ac:spMkLst>
        </pc:spChg>
        <pc:spChg chg="del">
          <ac:chgData name="Jennifer Boyle" userId="7862b27c-d6c2-475e-af14-938dabba8693" providerId="ADAL" clId="{41C5C0A2-425E-2943-9E0F-C9EE2E81E9CF}" dt="2023-06-16T13:49:38.147" v="156" actId="478"/>
          <ac:spMkLst>
            <pc:docMk/>
            <pc:sldMk cId="3333170890" sldId="376"/>
            <ac:spMk id="57" creationId="{4A00B80E-099D-9380-0555-E13D76AC14FC}"/>
          </ac:spMkLst>
        </pc:spChg>
        <pc:spChg chg="del">
          <ac:chgData name="Jennifer Boyle" userId="7862b27c-d6c2-475e-af14-938dabba8693" providerId="ADAL" clId="{41C5C0A2-425E-2943-9E0F-C9EE2E81E9CF}" dt="2023-06-16T13:49:38.147" v="156" actId="478"/>
          <ac:spMkLst>
            <pc:docMk/>
            <pc:sldMk cId="3333170890" sldId="376"/>
            <ac:spMk id="58" creationId="{1BC634D0-18AC-CF27-13F7-8B7EB7A830C4}"/>
          </ac:spMkLst>
        </pc:spChg>
        <pc:spChg chg="del mod">
          <ac:chgData name="Jennifer Boyle" userId="7862b27c-d6c2-475e-af14-938dabba8693" providerId="ADAL" clId="{41C5C0A2-425E-2943-9E0F-C9EE2E81E9CF}" dt="2023-06-16T13:50:01.032" v="165" actId="478"/>
          <ac:spMkLst>
            <pc:docMk/>
            <pc:sldMk cId="3333170890" sldId="376"/>
            <ac:spMk id="59" creationId="{EB3882A4-88E5-2BE3-1F27-C8CFD24FBA56}"/>
          </ac:spMkLst>
        </pc:spChg>
        <pc:spChg chg="mod">
          <ac:chgData name="Jennifer Boyle" userId="7862b27c-d6c2-475e-af14-938dabba8693" providerId="ADAL" clId="{41C5C0A2-425E-2943-9E0F-C9EE2E81E9CF}" dt="2023-06-16T13:50:09.271" v="166"/>
          <ac:spMkLst>
            <pc:docMk/>
            <pc:sldMk cId="3333170890" sldId="376"/>
            <ac:spMk id="60" creationId="{6635E27F-0973-5C64-DA54-13F7F2F6220C}"/>
          </ac:spMkLst>
        </pc:spChg>
        <pc:spChg chg="mod">
          <ac:chgData name="Jennifer Boyle" userId="7862b27c-d6c2-475e-af14-938dabba8693" providerId="ADAL" clId="{41C5C0A2-425E-2943-9E0F-C9EE2E81E9CF}" dt="2023-06-16T13:50:09.271" v="166"/>
          <ac:spMkLst>
            <pc:docMk/>
            <pc:sldMk cId="3333170890" sldId="376"/>
            <ac:spMk id="62" creationId="{907AF927-2778-F8BB-E0A0-ADEFC06621AF}"/>
          </ac:spMkLst>
        </pc:spChg>
        <pc:spChg chg="del">
          <ac:chgData name="Jennifer Boyle" userId="7862b27c-d6c2-475e-af14-938dabba8693" providerId="ADAL" clId="{41C5C0A2-425E-2943-9E0F-C9EE2E81E9CF}" dt="2023-06-16T13:49:38.147" v="156" actId="478"/>
          <ac:spMkLst>
            <pc:docMk/>
            <pc:sldMk cId="3333170890" sldId="376"/>
            <ac:spMk id="63" creationId="{8137A5B0-C053-C410-C770-F7E4066C1CC6}"/>
          </ac:spMkLst>
        </pc:spChg>
        <pc:spChg chg="mod">
          <ac:chgData name="Jennifer Boyle" userId="7862b27c-d6c2-475e-af14-938dabba8693" providerId="ADAL" clId="{41C5C0A2-425E-2943-9E0F-C9EE2E81E9CF}" dt="2023-06-16T13:50:09.271" v="166"/>
          <ac:spMkLst>
            <pc:docMk/>
            <pc:sldMk cId="3333170890" sldId="376"/>
            <ac:spMk id="65" creationId="{1CAE8512-F426-CD43-212F-75CB67B2FEC7}"/>
          </ac:spMkLst>
        </pc:spChg>
        <pc:spChg chg="mod">
          <ac:chgData name="Jennifer Boyle" userId="7862b27c-d6c2-475e-af14-938dabba8693" providerId="ADAL" clId="{41C5C0A2-425E-2943-9E0F-C9EE2E81E9CF}" dt="2023-06-16T13:50:09.271" v="166"/>
          <ac:spMkLst>
            <pc:docMk/>
            <pc:sldMk cId="3333170890" sldId="376"/>
            <ac:spMk id="66" creationId="{BC0C7400-FB56-AD2A-21C2-EB6CE68896C1}"/>
          </ac:spMkLst>
        </pc:spChg>
        <pc:spChg chg="mod">
          <ac:chgData name="Jennifer Boyle" userId="7862b27c-d6c2-475e-af14-938dabba8693" providerId="ADAL" clId="{41C5C0A2-425E-2943-9E0F-C9EE2E81E9CF}" dt="2023-06-16T13:50:09.271" v="166"/>
          <ac:spMkLst>
            <pc:docMk/>
            <pc:sldMk cId="3333170890" sldId="376"/>
            <ac:spMk id="67" creationId="{45DEDC36-C3FA-1434-D2DE-37D841A59416}"/>
          </ac:spMkLst>
        </pc:spChg>
        <pc:spChg chg="mod">
          <ac:chgData name="Jennifer Boyle" userId="7862b27c-d6c2-475e-af14-938dabba8693" providerId="ADAL" clId="{41C5C0A2-425E-2943-9E0F-C9EE2E81E9CF}" dt="2023-06-16T13:51:46.437" v="173"/>
          <ac:spMkLst>
            <pc:docMk/>
            <pc:sldMk cId="3333170890" sldId="376"/>
            <ac:spMk id="69" creationId="{063692E2-498D-1200-3A2F-7BAE3096D335}"/>
          </ac:spMkLst>
        </pc:spChg>
        <pc:spChg chg="mod">
          <ac:chgData name="Jennifer Boyle" userId="7862b27c-d6c2-475e-af14-938dabba8693" providerId="ADAL" clId="{41C5C0A2-425E-2943-9E0F-C9EE2E81E9CF}" dt="2023-06-16T13:51:46.437" v="173"/>
          <ac:spMkLst>
            <pc:docMk/>
            <pc:sldMk cId="3333170890" sldId="376"/>
            <ac:spMk id="70" creationId="{EFE7E23B-755D-C89A-A6D6-0C518DE297E7}"/>
          </ac:spMkLst>
        </pc:spChg>
        <pc:spChg chg="mod">
          <ac:chgData name="Jennifer Boyle" userId="7862b27c-d6c2-475e-af14-938dabba8693" providerId="ADAL" clId="{41C5C0A2-425E-2943-9E0F-C9EE2E81E9CF}" dt="2023-06-16T13:51:46.437" v="173"/>
          <ac:spMkLst>
            <pc:docMk/>
            <pc:sldMk cId="3333170890" sldId="376"/>
            <ac:spMk id="71" creationId="{C1C36BDB-B72C-6B0D-9E87-672EE9574989}"/>
          </ac:spMkLst>
        </pc:spChg>
        <pc:spChg chg="mod">
          <ac:chgData name="Jennifer Boyle" userId="7862b27c-d6c2-475e-af14-938dabba8693" providerId="ADAL" clId="{41C5C0A2-425E-2943-9E0F-C9EE2E81E9CF}" dt="2023-06-16T13:51:46.437" v="173"/>
          <ac:spMkLst>
            <pc:docMk/>
            <pc:sldMk cId="3333170890" sldId="376"/>
            <ac:spMk id="72" creationId="{0EBD3E5C-6083-6297-249C-7F2F0887DCAC}"/>
          </ac:spMkLst>
        </pc:spChg>
        <pc:spChg chg="mod">
          <ac:chgData name="Jennifer Boyle" userId="7862b27c-d6c2-475e-af14-938dabba8693" providerId="ADAL" clId="{41C5C0A2-425E-2943-9E0F-C9EE2E81E9CF}" dt="2023-06-16T13:51:46.437" v="173"/>
          <ac:spMkLst>
            <pc:docMk/>
            <pc:sldMk cId="3333170890" sldId="376"/>
            <ac:spMk id="73" creationId="{26664367-507E-B39F-23BC-193DE337D8DD}"/>
          </ac:spMkLst>
        </pc:spChg>
        <pc:spChg chg="mod">
          <ac:chgData name="Jennifer Boyle" userId="7862b27c-d6c2-475e-af14-938dabba8693" providerId="ADAL" clId="{41C5C0A2-425E-2943-9E0F-C9EE2E81E9CF}" dt="2023-06-16T13:51:46.437" v="173"/>
          <ac:spMkLst>
            <pc:docMk/>
            <pc:sldMk cId="3333170890" sldId="376"/>
            <ac:spMk id="74" creationId="{BF4D6E03-D32D-DEC6-762E-E2A17B400FA8}"/>
          </ac:spMkLst>
        </pc:spChg>
        <pc:spChg chg="mod">
          <ac:chgData name="Jennifer Boyle" userId="7862b27c-d6c2-475e-af14-938dabba8693" providerId="ADAL" clId="{41C5C0A2-425E-2943-9E0F-C9EE2E81E9CF}" dt="2023-06-16T13:51:46.437" v="173"/>
          <ac:spMkLst>
            <pc:docMk/>
            <pc:sldMk cId="3333170890" sldId="376"/>
            <ac:spMk id="75" creationId="{D5BB5977-AD46-5078-3A85-A4D2B7874115}"/>
          </ac:spMkLst>
        </pc:spChg>
        <pc:spChg chg="mod">
          <ac:chgData name="Jennifer Boyle" userId="7862b27c-d6c2-475e-af14-938dabba8693" providerId="ADAL" clId="{41C5C0A2-425E-2943-9E0F-C9EE2E81E9CF}" dt="2023-06-16T13:51:46.437" v="173"/>
          <ac:spMkLst>
            <pc:docMk/>
            <pc:sldMk cId="3333170890" sldId="376"/>
            <ac:spMk id="76" creationId="{CBB16A89-03F0-C6E7-991C-66B683385E8E}"/>
          </ac:spMkLst>
        </pc:spChg>
        <pc:spChg chg="mod">
          <ac:chgData name="Jennifer Boyle" userId="7862b27c-d6c2-475e-af14-938dabba8693" providerId="ADAL" clId="{41C5C0A2-425E-2943-9E0F-C9EE2E81E9CF}" dt="2023-06-16T13:51:46.437" v="173"/>
          <ac:spMkLst>
            <pc:docMk/>
            <pc:sldMk cId="3333170890" sldId="376"/>
            <ac:spMk id="77" creationId="{3F768105-3568-6C8A-AAB4-2197A258480F}"/>
          </ac:spMkLst>
        </pc:spChg>
        <pc:spChg chg="mod">
          <ac:chgData name="Jennifer Boyle" userId="7862b27c-d6c2-475e-af14-938dabba8693" providerId="ADAL" clId="{41C5C0A2-425E-2943-9E0F-C9EE2E81E9CF}" dt="2023-06-16T13:51:46.437" v="173"/>
          <ac:spMkLst>
            <pc:docMk/>
            <pc:sldMk cId="3333170890" sldId="376"/>
            <ac:spMk id="78" creationId="{3C9A52A0-28A9-5369-DC0E-CC1B5C95A891}"/>
          </ac:spMkLst>
        </pc:spChg>
        <pc:spChg chg="mod">
          <ac:chgData name="Jennifer Boyle" userId="7862b27c-d6c2-475e-af14-938dabba8693" providerId="ADAL" clId="{41C5C0A2-425E-2943-9E0F-C9EE2E81E9CF}" dt="2023-06-16T13:51:46.437" v="173"/>
          <ac:spMkLst>
            <pc:docMk/>
            <pc:sldMk cId="3333170890" sldId="376"/>
            <ac:spMk id="79" creationId="{BF73C3BF-9561-FFFA-D996-7A249BCDCD70}"/>
          </ac:spMkLst>
        </pc:spChg>
        <pc:spChg chg="mod">
          <ac:chgData name="Jennifer Boyle" userId="7862b27c-d6c2-475e-af14-938dabba8693" providerId="ADAL" clId="{41C5C0A2-425E-2943-9E0F-C9EE2E81E9CF}" dt="2023-06-16T13:51:46.437" v="173"/>
          <ac:spMkLst>
            <pc:docMk/>
            <pc:sldMk cId="3333170890" sldId="376"/>
            <ac:spMk id="80" creationId="{E0C40A47-F965-0A30-92EF-1C6356E0636E}"/>
          </ac:spMkLst>
        </pc:spChg>
        <pc:spChg chg="add mod">
          <ac:chgData name="Jennifer Boyle" userId="7862b27c-d6c2-475e-af14-938dabba8693" providerId="ADAL" clId="{41C5C0A2-425E-2943-9E0F-C9EE2E81E9CF}" dt="2023-06-16T13:55:58.335" v="205" actId="20577"/>
          <ac:spMkLst>
            <pc:docMk/>
            <pc:sldMk cId="3333170890" sldId="376"/>
            <ac:spMk id="81" creationId="{3482C5FB-F1CD-D6FC-456E-8A539363483E}"/>
          </ac:spMkLst>
        </pc:spChg>
        <pc:spChg chg="add mod">
          <ac:chgData name="Jennifer Boyle" userId="7862b27c-d6c2-475e-af14-938dabba8693" providerId="ADAL" clId="{41C5C0A2-425E-2943-9E0F-C9EE2E81E9CF}" dt="2023-06-16T13:56:20.121" v="213" actId="20577"/>
          <ac:spMkLst>
            <pc:docMk/>
            <pc:sldMk cId="3333170890" sldId="376"/>
            <ac:spMk id="82" creationId="{D3497B36-9364-4264-45E8-25C17468E548}"/>
          </ac:spMkLst>
        </pc:spChg>
        <pc:spChg chg="add mod">
          <ac:chgData name="Jennifer Boyle" userId="7862b27c-d6c2-475e-af14-938dabba8693" providerId="ADAL" clId="{41C5C0A2-425E-2943-9E0F-C9EE2E81E9CF}" dt="2023-06-16T13:55:00.785" v="197" actId="20577"/>
          <ac:spMkLst>
            <pc:docMk/>
            <pc:sldMk cId="3333170890" sldId="376"/>
            <ac:spMk id="83" creationId="{B5555430-C2A0-E764-99B3-89EFB50B046D}"/>
          </ac:spMkLst>
        </pc:spChg>
        <pc:spChg chg="add mod">
          <ac:chgData name="Jennifer Boyle" userId="7862b27c-d6c2-475e-af14-938dabba8693" providerId="ADAL" clId="{41C5C0A2-425E-2943-9E0F-C9EE2E81E9CF}" dt="2023-06-16T13:54:35.978" v="193" actId="20577"/>
          <ac:spMkLst>
            <pc:docMk/>
            <pc:sldMk cId="3333170890" sldId="376"/>
            <ac:spMk id="84" creationId="{A7D7E7D8-62C1-CB97-2A67-5CA1CB8D1DC5}"/>
          </ac:spMkLst>
        </pc:spChg>
        <pc:spChg chg="add mod">
          <ac:chgData name="Jennifer Boyle" userId="7862b27c-d6c2-475e-af14-938dabba8693" providerId="ADAL" clId="{41C5C0A2-425E-2943-9E0F-C9EE2E81E9CF}" dt="2023-06-16T13:57:09.081" v="225" actId="20577"/>
          <ac:spMkLst>
            <pc:docMk/>
            <pc:sldMk cId="3333170890" sldId="376"/>
            <ac:spMk id="85" creationId="{6D4CFBC6-9165-F322-8E61-DD97F956B0FD}"/>
          </ac:spMkLst>
        </pc:spChg>
        <pc:spChg chg="add mod">
          <ac:chgData name="Jennifer Boyle" userId="7862b27c-d6c2-475e-af14-938dabba8693" providerId="ADAL" clId="{41C5C0A2-425E-2943-9E0F-C9EE2E81E9CF}" dt="2023-06-16T13:54:02.106" v="189" actId="20577"/>
          <ac:spMkLst>
            <pc:docMk/>
            <pc:sldMk cId="3333170890" sldId="376"/>
            <ac:spMk id="86" creationId="{A1F56B99-8336-11A9-C0E9-25A5CA86E66C}"/>
          </ac:spMkLst>
        </pc:spChg>
        <pc:spChg chg="add mod">
          <ac:chgData name="Jennifer Boyle" userId="7862b27c-d6c2-475e-af14-938dabba8693" providerId="ADAL" clId="{41C5C0A2-425E-2943-9E0F-C9EE2E81E9CF}" dt="2023-06-16T13:57:50.418" v="234" actId="20577"/>
          <ac:spMkLst>
            <pc:docMk/>
            <pc:sldMk cId="3333170890" sldId="376"/>
            <ac:spMk id="87" creationId="{9206BA37-389D-848B-AE19-41BEC49A96F5}"/>
          </ac:spMkLst>
        </pc:spChg>
        <pc:spChg chg="add mod">
          <ac:chgData name="Jennifer Boyle" userId="7862b27c-d6c2-475e-af14-938dabba8693" providerId="ADAL" clId="{41C5C0A2-425E-2943-9E0F-C9EE2E81E9CF}" dt="2023-06-16T13:56:37.705" v="217" actId="20577"/>
          <ac:spMkLst>
            <pc:docMk/>
            <pc:sldMk cId="3333170890" sldId="376"/>
            <ac:spMk id="89" creationId="{0DE85EC5-27CA-E9C3-50E1-3ABA82E62ED8}"/>
          </ac:spMkLst>
        </pc:spChg>
        <pc:spChg chg="add mod">
          <ac:chgData name="Jennifer Boyle" userId="7862b27c-d6c2-475e-af14-938dabba8693" providerId="ADAL" clId="{41C5C0A2-425E-2943-9E0F-C9EE2E81E9CF}" dt="2023-06-16T13:57:33.051" v="230" actId="20577"/>
          <ac:spMkLst>
            <pc:docMk/>
            <pc:sldMk cId="3333170890" sldId="376"/>
            <ac:spMk id="90" creationId="{8A9FBA9E-FAF6-00C3-F601-58C594B805A4}"/>
          </ac:spMkLst>
        </pc:spChg>
        <pc:spChg chg="add mod">
          <ac:chgData name="Jennifer Boyle" userId="7862b27c-d6c2-475e-af14-938dabba8693" providerId="ADAL" clId="{41C5C0A2-425E-2943-9E0F-C9EE2E81E9CF}" dt="2023-06-16T13:57:18.217" v="226" actId="1076"/>
          <ac:spMkLst>
            <pc:docMk/>
            <pc:sldMk cId="3333170890" sldId="376"/>
            <ac:spMk id="91" creationId="{2AC2B477-7502-B8BB-06E2-EC10900232EF}"/>
          </ac:spMkLst>
        </pc:spChg>
        <pc:spChg chg="add mod">
          <ac:chgData name="Jennifer Boyle" userId="7862b27c-d6c2-475e-af14-938dabba8693" providerId="ADAL" clId="{41C5C0A2-425E-2943-9E0F-C9EE2E81E9CF}" dt="2023-06-16T13:56:04.173" v="209" actId="20577"/>
          <ac:spMkLst>
            <pc:docMk/>
            <pc:sldMk cId="3333170890" sldId="376"/>
            <ac:spMk id="92" creationId="{51A62C02-B784-ACFB-2765-07931F55CF0C}"/>
          </ac:spMkLst>
        </pc:spChg>
        <pc:spChg chg="add mod">
          <ac:chgData name="Jennifer Boyle" userId="7862b27c-d6c2-475e-af14-938dabba8693" providerId="ADAL" clId="{41C5C0A2-425E-2943-9E0F-C9EE2E81E9CF}" dt="2023-06-16T13:55:39.304" v="201" actId="20577"/>
          <ac:spMkLst>
            <pc:docMk/>
            <pc:sldMk cId="3333170890" sldId="376"/>
            <ac:spMk id="94" creationId="{34493EFF-1644-2C40-486E-F94764963662}"/>
          </ac:spMkLst>
        </pc:spChg>
        <pc:grpChg chg="add del mod">
          <ac:chgData name="Jennifer Boyle" userId="7862b27c-d6c2-475e-af14-938dabba8693" providerId="ADAL" clId="{41C5C0A2-425E-2943-9E0F-C9EE2E81E9CF}" dt="2023-06-16T13:51:45.200" v="172" actId="478"/>
          <ac:grpSpMkLst>
            <pc:docMk/>
            <pc:sldMk cId="3333170890" sldId="376"/>
            <ac:grpSpMk id="3" creationId="{819C75E4-E909-D6FA-92E2-7BC8147B02DF}"/>
          </ac:grpSpMkLst>
        </pc:grpChg>
        <pc:grpChg chg="add mod">
          <ac:chgData name="Jennifer Boyle" userId="7862b27c-d6c2-475e-af14-938dabba8693" providerId="ADAL" clId="{41C5C0A2-425E-2943-9E0F-C9EE2E81E9CF}" dt="2023-06-16T13:52:15.137" v="181" actId="14100"/>
          <ac:grpSpMkLst>
            <pc:docMk/>
            <pc:sldMk cId="3333170890" sldId="376"/>
            <ac:grpSpMk id="68" creationId="{1D4C7B70-4663-AF6B-8A91-A3C7DE27D279}"/>
          </ac:grpSpMkLst>
        </pc:grpChg>
        <pc:cxnChg chg="del">
          <ac:chgData name="Jennifer Boyle" userId="7862b27c-d6c2-475e-af14-938dabba8693" providerId="ADAL" clId="{41C5C0A2-425E-2943-9E0F-C9EE2E81E9CF}" dt="2023-06-16T13:49:38.147" v="156" actId="478"/>
          <ac:cxnSpMkLst>
            <pc:docMk/>
            <pc:sldMk cId="3333170890" sldId="376"/>
            <ac:cxnSpMk id="61" creationId="{3148E8F0-E72B-B034-D7E6-03A342AFDAD6}"/>
          </ac:cxnSpMkLst>
        </pc:cxnChg>
        <pc:cxnChg chg="del">
          <ac:chgData name="Jennifer Boyle" userId="7862b27c-d6c2-475e-af14-938dabba8693" providerId="ADAL" clId="{41C5C0A2-425E-2943-9E0F-C9EE2E81E9CF}" dt="2023-06-16T13:49:38.147" v="156" actId="478"/>
          <ac:cxnSpMkLst>
            <pc:docMk/>
            <pc:sldMk cId="3333170890" sldId="376"/>
            <ac:cxnSpMk id="64" creationId="{E04727C4-2DC1-D954-34A1-C4F79B864012}"/>
          </ac:cxnSpMkLst>
        </pc:cxnChg>
        <pc:cxnChg chg="add mod">
          <ac:chgData name="Jennifer Boyle" userId="7862b27c-d6c2-475e-af14-938dabba8693" providerId="ADAL" clId="{41C5C0A2-425E-2943-9E0F-C9EE2E81E9CF}" dt="2023-06-16T13:52:15.137" v="181" actId="14100"/>
          <ac:cxnSpMkLst>
            <pc:docMk/>
            <pc:sldMk cId="3333170890" sldId="376"/>
            <ac:cxnSpMk id="88" creationId="{E32FAD9B-C20F-6474-93D2-8C0550747BB9}"/>
          </ac:cxnSpMkLst>
        </pc:cxnChg>
        <pc:cxnChg chg="add mod">
          <ac:chgData name="Jennifer Boyle" userId="7862b27c-d6c2-475e-af14-938dabba8693" providerId="ADAL" clId="{41C5C0A2-425E-2943-9E0F-C9EE2E81E9CF}" dt="2023-06-16T13:52:15.137" v="181" actId="14100"/>
          <ac:cxnSpMkLst>
            <pc:docMk/>
            <pc:sldMk cId="3333170890" sldId="376"/>
            <ac:cxnSpMk id="93" creationId="{62BD5095-15A9-F525-4615-71E30CAF5873}"/>
          </ac:cxnSpMkLst>
        </pc:cxnChg>
        <pc:extLst>
          <p:ext xmlns:p="http://schemas.openxmlformats.org/presentationml/2006/main" uri="{D6D511B9-2390-475A-947B-AFAB55BFBCF1}">
            <pc226:cmChg xmlns:pc226="http://schemas.microsoft.com/office/powerpoint/2022/06/main/command" chg="add del">
              <pc226:chgData name="Jennifer Boyle" userId="7862b27c-d6c2-475e-af14-938dabba8693" providerId="ADAL" clId="{41C5C0A2-425E-2943-9E0F-C9EE2E81E9CF}" dt="2023-06-16T13:51:12.422" v="171"/>
              <pc2:cmMkLst xmlns:pc2="http://schemas.microsoft.com/office/powerpoint/2019/9/main/command">
                <pc:docMk/>
                <pc:sldMk cId="3333170890" sldId="376"/>
                <pc2:cmMk id="{8A47022E-6757-7641-85C5-E48C1C726F99}"/>
              </pc2:cmMkLst>
            </pc226:cmChg>
          </p:ext>
        </pc:extLst>
      </pc:sldChg>
      <pc:sldChg chg="modSp mod addCm modCm">
        <pc:chgData name="Jennifer Boyle" userId="7862b27c-d6c2-475e-af14-938dabba8693" providerId="ADAL" clId="{41C5C0A2-425E-2943-9E0F-C9EE2E81E9CF}" dt="2023-06-16T14:06:12.807" v="305"/>
        <pc:sldMkLst>
          <pc:docMk/>
          <pc:sldMk cId="609276143" sldId="377"/>
        </pc:sldMkLst>
        <pc:graphicFrameChg chg="mod">
          <ac:chgData name="Jennifer Boyle" userId="7862b27c-d6c2-475e-af14-938dabba8693" providerId="ADAL" clId="{41C5C0A2-425E-2943-9E0F-C9EE2E81E9CF}" dt="2023-06-14T19:06:31.679" v="36" actId="14100"/>
          <ac:graphicFrameMkLst>
            <pc:docMk/>
            <pc:sldMk cId="609276143" sldId="377"/>
            <ac:graphicFrameMk id="12" creationId="{00000000-0000-0000-0000-000000000000}"/>
          </ac:graphicFrameMkLst>
        </pc:graphicFrameChg>
        <pc:extLst>
          <p:ext xmlns:p="http://schemas.openxmlformats.org/presentationml/2006/main" uri="{D6D511B9-2390-475A-947B-AFAB55BFBCF1}">
            <pc226:cmChg xmlns:pc226="http://schemas.microsoft.com/office/powerpoint/2022/06/main/command" chg="add mod">
              <pc226:chgData name="Jennifer Boyle" userId="7862b27c-d6c2-475e-af14-938dabba8693" providerId="ADAL" clId="{41C5C0A2-425E-2943-9E0F-C9EE2E81E9CF}" dt="2023-06-16T14:06:12.807" v="305"/>
              <pc2:cmMkLst xmlns:pc2="http://schemas.microsoft.com/office/powerpoint/2019/9/main/command">
                <pc:docMk/>
                <pc:sldMk cId="609276143" sldId="377"/>
                <pc2:cmMk id="{5EF2AA0E-A6EF-E84D-8751-B2EBCAEED2E5}"/>
              </pc2:cmMkLst>
              <pc226:cmRplyChg chg="add del">
                <pc226:chgData name="Jennifer Boyle" userId="7862b27c-d6c2-475e-af14-938dabba8693" providerId="ADAL" clId="{41C5C0A2-425E-2943-9E0F-C9EE2E81E9CF}" dt="2023-06-16T14:04:59.773" v="301"/>
                <pc2:cmRplyMkLst xmlns:pc2="http://schemas.microsoft.com/office/powerpoint/2019/9/main/command">
                  <pc:docMk/>
                  <pc:sldMk cId="609276143" sldId="377"/>
                  <pc2:cmMk id="{5EF2AA0E-A6EF-E84D-8751-B2EBCAEED2E5}"/>
                  <pc2:cmRplyMk id="{83755413-8AF2-844B-879B-042EF81AB5C5}"/>
                </pc2:cmRplyMkLst>
              </pc226:cmRplyChg>
              <pc226:cmRplyChg chg="add">
                <pc226:chgData name="Jennifer Boyle" userId="7862b27c-d6c2-475e-af14-938dabba8693" providerId="ADAL" clId="{41C5C0A2-425E-2943-9E0F-C9EE2E81E9CF}" dt="2023-06-14T19:06:25.168" v="35"/>
                <pc2:cmRplyMkLst xmlns:pc2="http://schemas.microsoft.com/office/powerpoint/2019/9/main/command">
                  <pc:docMk/>
                  <pc:sldMk cId="609276143" sldId="377"/>
                  <pc2:cmMk id="{5EF2AA0E-A6EF-E84D-8751-B2EBCAEED2E5}"/>
                  <pc2:cmRplyMk id="{3D99549B-7549-5642-B717-7BEB506ACE30}"/>
                </pc2:cmRplyMkLst>
              </pc226:cmRplyChg>
            </pc226:cmChg>
          </p:ext>
        </pc:extLst>
      </pc:sldChg>
      <pc:sldChg chg="modSp mod addCm">
        <pc:chgData name="Jennifer Boyle" userId="7862b27c-d6c2-475e-af14-938dabba8693" providerId="ADAL" clId="{41C5C0A2-425E-2943-9E0F-C9EE2E81E9CF}" dt="2023-06-16T14:20:31.343" v="324"/>
        <pc:sldMkLst>
          <pc:docMk/>
          <pc:sldMk cId="2922515751" sldId="378"/>
        </pc:sldMkLst>
        <pc:graphicFrameChg chg="mod">
          <ac:chgData name="Jennifer Boyle" userId="7862b27c-d6c2-475e-af14-938dabba8693" providerId="ADAL" clId="{41C5C0A2-425E-2943-9E0F-C9EE2E81E9CF}" dt="2023-06-16T14:11:17.422" v="313" actId="207"/>
          <ac:graphicFrameMkLst>
            <pc:docMk/>
            <pc:sldMk cId="2922515751" sldId="378"/>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41C5C0A2-425E-2943-9E0F-C9EE2E81E9CF}" dt="2023-06-16T14:20:31.343" v="324"/>
              <pc2:cmMkLst xmlns:pc2="http://schemas.microsoft.com/office/powerpoint/2019/9/main/command">
                <pc:docMk/>
                <pc:sldMk cId="2922515751" sldId="378"/>
                <pc2:cmMk id="{5F20D87A-37C4-904A-A222-E10F1215E615}"/>
              </pc2:cmMkLst>
            </pc226:cmChg>
          </p:ext>
        </pc:extLst>
      </pc:sldChg>
      <pc:sldChg chg="mod addCm modCm">
        <pc:chgData name="Jennifer Boyle" userId="7862b27c-d6c2-475e-af14-938dabba8693" providerId="ADAL" clId="{41C5C0A2-425E-2943-9E0F-C9EE2E81E9CF}" dt="2023-06-14T19:48:12.771" v="58"/>
        <pc:sldMkLst>
          <pc:docMk/>
          <pc:sldMk cId="3693431221" sldId="379"/>
        </pc:sldMkLst>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41C5C0A2-425E-2943-9E0F-C9EE2E81E9CF}" dt="2023-06-14T19:48:12.771" v="58"/>
              <pc2:cmMkLst xmlns:pc2="http://schemas.microsoft.com/office/powerpoint/2019/9/main/command">
                <pc:docMk/>
                <pc:sldMk cId="3693431221" sldId="379"/>
                <pc2:cmMk id="{B9C992CA-5F48-0741-8E71-7F08BEE48BA0}"/>
              </pc2:cmMkLst>
              <pc226:cmRplyChg chg="add">
                <pc226:chgData name="Jennifer Boyle" userId="7862b27c-d6c2-475e-af14-938dabba8693" providerId="ADAL" clId="{41C5C0A2-425E-2943-9E0F-C9EE2E81E9CF}" dt="2023-06-14T19:48:12.771" v="58"/>
                <pc2:cmRplyMkLst xmlns:pc2="http://schemas.microsoft.com/office/powerpoint/2019/9/main/command">
                  <pc:docMk/>
                  <pc:sldMk cId="3693431221" sldId="379"/>
                  <pc2:cmMk id="{B9C992CA-5F48-0741-8E71-7F08BEE48BA0}"/>
                  <pc2:cmRplyMk id="{E347C09B-6AE9-1443-A815-9D566A8793E6}"/>
                </pc2:cmRplyMkLst>
              </pc226:cmRplyChg>
            </pc226:cmChg>
          </p:ext>
        </pc:extLst>
      </pc:sldChg>
      <pc:sldChg chg="mod addCm">
        <pc:chgData name="Jennifer Boyle" userId="7862b27c-d6c2-475e-af14-938dabba8693" providerId="ADAL" clId="{41C5C0A2-425E-2943-9E0F-C9EE2E81E9CF}" dt="2023-06-14T19:53:25.253" v="74"/>
        <pc:sldMkLst>
          <pc:docMk/>
          <pc:sldMk cId="962949337" sldId="380"/>
        </pc:sldMkLst>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41C5C0A2-425E-2943-9E0F-C9EE2E81E9CF}" dt="2023-06-14T19:53:25.253" v="74"/>
              <pc2:cmMkLst xmlns:pc2="http://schemas.microsoft.com/office/powerpoint/2019/9/main/command">
                <pc:docMk/>
                <pc:sldMk cId="962949337" sldId="380"/>
                <pc2:cmMk id="{E449B049-42CB-F04B-BFF7-3914F8B7B6F5}"/>
              </pc2:cmMkLst>
            </pc226:cmChg>
          </p:ext>
        </pc:extLst>
      </pc:sldChg>
      <pc:sldChg chg="mod">
        <pc:chgData name="Jennifer Boyle" userId="7862b27c-d6c2-475e-af14-938dabba8693" providerId="ADAL" clId="{41C5C0A2-425E-2943-9E0F-C9EE2E81E9CF}" dt="2023-06-14T19:56:24.612" v="82" actId="27918"/>
        <pc:sldMkLst>
          <pc:docMk/>
          <pc:sldMk cId="4241038289" sldId="381"/>
        </pc:sldMkLst>
      </pc:sldChg>
      <pc:sldChg chg="addSp delSp modSp mod addCm delCm">
        <pc:chgData name="Jennifer Boyle" userId="7862b27c-d6c2-475e-af14-938dabba8693" providerId="ADAL" clId="{41C5C0A2-425E-2943-9E0F-C9EE2E81E9CF}" dt="2023-06-16T14:04:15.309" v="300" actId="1076"/>
        <pc:sldMkLst>
          <pc:docMk/>
          <pc:sldMk cId="3311762404" sldId="382"/>
        </pc:sldMkLst>
        <pc:spChg chg="mod">
          <ac:chgData name="Jennifer Boyle" userId="7862b27c-d6c2-475e-af14-938dabba8693" providerId="ADAL" clId="{41C5C0A2-425E-2943-9E0F-C9EE2E81E9CF}" dt="2023-06-16T13:58:19.829" v="238"/>
          <ac:spMkLst>
            <pc:docMk/>
            <pc:sldMk cId="3311762404" sldId="382"/>
            <ac:spMk id="5" creationId="{1E7F182C-E8BE-E741-3359-020AED0511AB}"/>
          </ac:spMkLst>
        </pc:spChg>
        <pc:spChg chg="mod">
          <ac:chgData name="Jennifer Boyle" userId="7862b27c-d6c2-475e-af14-938dabba8693" providerId="ADAL" clId="{41C5C0A2-425E-2943-9E0F-C9EE2E81E9CF}" dt="2023-06-16T13:58:19.829" v="238"/>
          <ac:spMkLst>
            <pc:docMk/>
            <pc:sldMk cId="3311762404" sldId="382"/>
            <ac:spMk id="6" creationId="{CCCE1631-3667-179A-9C8E-A1CBCC32913B}"/>
          </ac:spMkLst>
        </pc:spChg>
        <pc:spChg chg="mod">
          <ac:chgData name="Jennifer Boyle" userId="7862b27c-d6c2-475e-af14-938dabba8693" providerId="ADAL" clId="{41C5C0A2-425E-2943-9E0F-C9EE2E81E9CF}" dt="2023-06-16T13:58:19.829" v="238"/>
          <ac:spMkLst>
            <pc:docMk/>
            <pc:sldMk cId="3311762404" sldId="382"/>
            <ac:spMk id="7" creationId="{CE59534C-983C-BF4A-DEED-CC9230BE8644}"/>
          </ac:spMkLst>
        </pc:spChg>
        <pc:spChg chg="mod">
          <ac:chgData name="Jennifer Boyle" userId="7862b27c-d6c2-475e-af14-938dabba8693" providerId="ADAL" clId="{41C5C0A2-425E-2943-9E0F-C9EE2E81E9CF}" dt="2023-06-16T13:58:19.829" v="238"/>
          <ac:spMkLst>
            <pc:docMk/>
            <pc:sldMk cId="3311762404" sldId="382"/>
            <ac:spMk id="8" creationId="{6FD4B935-CB0D-5EAC-DBFF-41B728679BF2}"/>
          </ac:spMkLst>
        </pc:spChg>
        <pc:spChg chg="mod">
          <ac:chgData name="Jennifer Boyle" userId="7862b27c-d6c2-475e-af14-938dabba8693" providerId="ADAL" clId="{41C5C0A2-425E-2943-9E0F-C9EE2E81E9CF}" dt="2023-06-16T13:58:19.829" v="238"/>
          <ac:spMkLst>
            <pc:docMk/>
            <pc:sldMk cId="3311762404" sldId="382"/>
            <ac:spMk id="9" creationId="{B19AE824-D55F-C3B2-9C5C-CC9A1C29FFB2}"/>
          </ac:spMkLst>
        </pc:spChg>
        <pc:spChg chg="mod">
          <ac:chgData name="Jennifer Boyle" userId="7862b27c-d6c2-475e-af14-938dabba8693" providerId="ADAL" clId="{41C5C0A2-425E-2943-9E0F-C9EE2E81E9CF}" dt="2023-06-16T13:58:19.829" v="238"/>
          <ac:spMkLst>
            <pc:docMk/>
            <pc:sldMk cId="3311762404" sldId="382"/>
            <ac:spMk id="10" creationId="{506E10E2-67C9-3E84-D1CD-896B756566ED}"/>
          </ac:spMkLst>
        </pc:spChg>
        <pc:spChg chg="mod">
          <ac:chgData name="Jennifer Boyle" userId="7862b27c-d6c2-475e-af14-938dabba8693" providerId="ADAL" clId="{41C5C0A2-425E-2943-9E0F-C9EE2E81E9CF}" dt="2023-06-16T13:58:19.829" v="238"/>
          <ac:spMkLst>
            <pc:docMk/>
            <pc:sldMk cId="3311762404" sldId="382"/>
            <ac:spMk id="11" creationId="{68E1AA6A-02BC-939F-C801-2158B7276D2A}"/>
          </ac:spMkLst>
        </pc:spChg>
        <pc:spChg chg="mod">
          <ac:chgData name="Jennifer Boyle" userId="7862b27c-d6c2-475e-af14-938dabba8693" providerId="ADAL" clId="{41C5C0A2-425E-2943-9E0F-C9EE2E81E9CF}" dt="2023-06-16T13:58:19.829" v="238"/>
          <ac:spMkLst>
            <pc:docMk/>
            <pc:sldMk cId="3311762404" sldId="382"/>
            <ac:spMk id="12" creationId="{A471B0B1-7E3A-FFC9-11F9-45A04C052E92}"/>
          </ac:spMkLst>
        </pc:spChg>
        <pc:spChg chg="mod">
          <ac:chgData name="Jennifer Boyle" userId="7862b27c-d6c2-475e-af14-938dabba8693" providerId="ADAL" clId="{41C5C0A2-425E-2943-9E0F-C9EE2E81E9CF}" dt="2023-06-16T13:58:19.829" v="238"/>
          <ac:spMkLst>
            <pc:docMk/>
            <pc:sldMk cId="3311762404" sldId="382"/>
            <ac:spMk id="13" creationId="{33C84447-9F77-2679-083C-DDA892E7252A}"/>
          </ac:spMkLst>
        </pc:spChg>
        <pc:spChg chg="mod">
          <ac:chgData name="Jennifer Boyle" userId="7862b27c-d6c2-475e-af14-938dabba8693" providerId="ADAL" clId="{41C5C0A2-425E-2943-9E0F-C9EE2E81E9CF}" dt="2023-06-16T13:58:19.829" v="238"/>
          <ac:spMkLst>
            <pc:docMk/>
            <pc:sldMk cId="3311762404" sldId="382"/>
            <ac:spMk id="14" creationId="{037D2CDF-D332-F442-C054-E01B0747F245}"/>
          </ac:spMkLst>
        </pc:spChg>
        <pc:spChg chg="mod">
          <ac:chgData name="Jennifer Boyle" userId="7862b27c-d6c2-475e-af14-938dabba8693" providerId="ADAL" clId="{41C5C0A2-425E-2943-9E0F-C9EE2E81E9CF}" dt="2023-06-16T13:58:19.829" v="238"/>
          <ac:spMkLst>
            <pc:docMk/>
            <pc:sldMk cId="3311762404" sldId="382"/>
            <ac:spMk id="15" creationId="{3BE0F032-BC6A-A85E-B978-B1657A3C1CFA}"/>
          </ac:spMkLst>
        </pc:spChg>
        <pc:spChg chg="mod">
          <ac:chgData name="Jennifer Boyle" userId="7862b27c-d6c2-475e-af14-938dabba8693" providerId="ADAL" clId="{41C5C0A2-425E-2943-9E0F-C9EE2E81E9CF}" dt="2023-06-16T13:58:19.829" v="238"/>
          <ac:spMkLst>
            <pc:docMk/>
            <pc:sldMk cId="3311762404" sldId="382"/>
            <ac:spMk id="16" creationId="{C129D2CC-C815-73F2-0C8E-F854235E3E83}"/>
          </ac:spMkLst>
        </pc:spChg>
        <pc:spChg chg="add mod">
          <ac:chgData name="Jennifer Boyle" userId="7862b27c-d6c2-475e-af14-938dabba8693" providerId="ADAL" clId="{41C5C0A2-425E-2943-9E0F-C9EE2E81E9CF}" dt="2023-06-16T14:02:30.565" v="271" actId="20577"/>
          <ac:spMkLst>
            <pc:docMk/>
            <pc:sldMk cId="3311762404" sldId="382"/>
            <ac:spMk id="17" creationId="{6676417F-E4EC-D230-2C0B-AC8B69618E55}"/>
          </ac:spMkLst>
        </pc:spChg>
        <pc:spChg chg="add mod">
          <ac:chgData name="Jennifer Boyle" userId="7862b27c-d6c2-475e-af14-938dabba8693" providerId="ADAL" clId="{41C5C0A2-425E-2943-9E0F-C9EE2E81E9CF}" dt="2023-06-16T14:03:01.836" v="279" actId="20577"/>
          <ac:spMkLst>
            <pc:docMk/>
            <pc:sldMk cId="3311762404" sldId="382"/>
            <ac:spMk id="18" creationId="{3910AFCA-2DCD-FDBF-2A69-EFBF1587FE33}"/>
          </ac:spMkLst>
        </pc:spChg>
        <pc:spChg chg="add mod">
          <ac:chgData name="Jennifer Boyle" userId="7862b27c-d6c2-475e-af14-938dabba8693" providerId="ADAL" clId="{41C5C0A2-425E-2943-9E0F-C9EE2E81E9CF}" dt="2023-06-16T14:01:31.255" v="255" actId="20577"/>
          <ac:spMkLst>
            <pc:docMk/>
            <pc:sldMk cId="3311762404" sldId="382"/>
            <ac:spMk id="19" creationId="{34A1A099-975D-200F-080B-FC81C0F36FD4}"/>
          </ac:spMkLst>
        </pc:spChg>
        <pc:spChg chg="add mod">
          <ac:chgData name="Jennifer Boyle" userId="7862b27c-d6c2-475e-af14-938dabba8693" providerId="ADAL" clId="{41C5C0A2-425E-2943-9E0F-C9EE2E81E9CF}" dt="2023-06-16T14:02:12.944" v="267" actId="20577"/>
          <ac:spMkLst>
            <pc:docMk/>
            <pc:sldMk cId="3311762404" sldId="382"/>
            <ac:spMk id="20" creationId="{DEC48B76-2404-EBA3-FE5B-3A92775FE793}"/>
          </ac:spMkLst>
        </pc:spChg>
        <pc:spChg chg="add mod">
          <ac:chgData name="Jennifer Boyle" userId="7862b27c-d6c2-475e-af14-938dabba8693" providerId="ADAL" clId="{41C5C0A2-425E-2943-9E0F-C9EE2E81E9CF}" dt="2023-06-16T14:03:39.492" v="291" actId="20577"/>
          <ac:spMkLst>
            <pc:docMk/>
            <pc:sldMk cId="3311762404" sldId="382"/>
            <ac:spMk id="21" creationId="{8C6E922F-5E88-D090-5BCA-2CEC49A9570E}"/>
          </ac:spMkLst>
        </pc:spChg>
        <pc:spChg chg="add mod">
          <ac:chgData name="Jennifer Boyle" userId="7862b27c-d6c2-475e-af14-938dabba8693" providerId="ADAL" clId="{41C5C0A2-425E-2943-9E0F-C9EE2E81E9CF}" dt="2023-06-16T14:01:43.861" v="259" actId="20577"/>
          <ac:spMkLst>
            <pc:docMk/>
            <pc:sldMk cId="3311762404" sldId="382"/>
            <ac:spMk id="22" creationId="{77D2AFB7-1220-54EA-422A-713346B278DF}"/>
          </ac:spMkLst>
        </pc:spChg>
        <pc:spChg chg="add mod">
          <ac:chgData name="Jennifer Boyle" userId="7862b27c-d6c2-475e-af14-938dabba8693" providerId="ADAL" clId="{41C5C0A2-425E-2943-9E0F-C9EE2E81E9CF}" dt="2023-06-16T14:04:09.499" v="299" actId="20577"/>
          <ac:spMkLst>
            <pc:docMk/>
            <pc:sldMk cId="3311762404" sldId="382"/>
            <ac:spMk id="23" creationId="{F5BE62B8-7B0F-1263-5BFD-10287F2ED125}"/>
          </ac:spMkLst>
        </pc:spChg>
        <pc:spChg chg="add mod">
          <ac:chgData name="Jennifer Boyle" userId="7862b27c-d6c2-475e-af14-938dabba8693" providerId="ADAL" clId="{41C5C0A2-425E-2943-9E0F-C9EE2E81E9CF}" dt="2023-06-16T14:03:15.828" v="283" actId="20577"/>
          <ac:spMkLst>
            <pc:docMk/>
            <pc:sldMk cId="3311762404" sldId="382"/>
            <ac:spMk id="25" creationId="{11E14EC5-D099-E5BC-A17E-30A3602DD45D}"/>
          </ac:spMkLst>
        </pc:spChg>
        <pc:spChg chg="add mod">
          <ac:chgData name="Jennifer Boyle" userId="7862b27c-d6c2-475e-af14-938dabba8693" providerId="ADAL" clId="{41C5C0A2-425E-2943-9E0F-C9EE2E81E9CF}" dt="2023-06-16T14:03:55.371" v="295" actId="20577"/>
          <ac:spMkLst>
            <pc:docMk/>
            <pc:sldMk cId="3311762404" sldId="382"/>
            <ac:spMk id="26" creationId="{777AE8B0-3A8E-EF05-4A15-1ECD48BBD8F3}"/>
          </ac:spMkLst>
        </pc:spChg>
        <pc:spChg chg="add mod">
          <ac:chgData name="Jennifer Boyle" userId="7862b27c-d6c2-475e-af14-938dabba8693" providerId="ADAL" clId="{41C5C0A2-425E-2943-9E0F-C9EE2E81E9CF}" dt="2023-06-16T14:04:15.309" v="300" actId="1076"/>
          <ac:spMkLst>
            <pc:docMk/>
            <pc:sldMk cId="3311762404" sldId="382"/>
            <ac:spMk id="27" creationId="{3E86386D-F304-5F63-10F0-915DCFE47193}"/>
          </ac:spMkLst>
        </pc:spChg>
        <pc:spChg chg="add mod">
          <ac:chgData name="Jennifer Boyle" userId="7862b27c-d6c2-475e-af14-938dabba8693" providerId="ADAL" clId="{41C5C0A2-425E-2943-9E0F-C9EE2E81E9CF}" dt="2023-06-16T14:02:46.163" v="275" actId="20577"/>
          <ac:spMkLst>
            <pc:docMk/>
            <pc:sldMk cId="3311762404" sldId="382"/>
            <ac:spMk id="28" creationId="{C2A3102D-3A70-7DBD-B5B7-B36E27688DE6}"/>
          </ac:spMkLst>
        </pc:spChg>
        <pc:spChg chg="add mod">
          <ac:chgData name="Jennifer Boyle" userId="7862b27c-d6c2-475e-af14-938dabba8693" providerId="ADAL" clId="{41C5C0A2-425E-2943-9E0F-C9EE2E81E9CF}" dt="2023-06-16T14:02:00.277" v="263" actId="20577"/>
          <ac:spMkLst>
            <pc:docMk/>
            <pc:sldMk cId="3311762404" sldId="382"/>
            <ac:spMk id="30" creationId="{834C0AB3-E9D1-32E0-ADD3-A487F9BEA03A}"/>
          </ac:spMkLst>
        </pc:spChg>
        <pc:spChg chg="del">
          <ac:chgData name="Jennifer Boyle" userId="7862b27c-d6c2-475e-af14-938dabba8693" providerId="ADAL" clId="{41C5C0A2-425E-2943-9E0F-C9EE2E81E9CF}" dt="2023-06-16T13:58:10.823" v="235" actId="478"/>
          <ac:spMkLst>
            <pc:docMk/>
            <pc:sldMk cId="3311762404" sldId="382"/>
            <ac:spMk id="52" creationId="{B03E61AA-3789-DAED-F329-BF2ACE633EEC}"/>
          </ac:spMkLst>
        </pc:spChg>
        <pc:spChg chg="del">
          <ac:chgData name="Jennifer Boyle" userId="7862b27c-d6c2-475e-af14-938dabba8693" providerId="ADAL" clId="{41C5C0A2-425E-2943-9E0F-C9EE2E81E9CF}" dt="2023-06-16T13:58:16.459" v="236" actId="478"/>
          <ac:spMkLst>
            <pc:docMk/>
            <pc:sldMk cId="3311762404" sldId="382"/>
            <ac:spMk id="53" creationId="{4AF1E231-3DDA-B7E0-2475-91AB7D24D41B}"/>
          </ac:spMkLst>
        </pc:spChg>
        <pc:spChg chg="del">
          <ac:chgData name="Jennifer Boyle" userId="7862b27c-d6c2-475e-af14-938dabba8693" providerId="ADAL" clId="{41C5C0A2-425E-2943-9E0F-C9EE2E81E9CF}" dt="2023-06-16T13:58:17.338" v="237" actId="478"/>
          <ac:spMkLst>
            <pc:docMk/>
            <pc:sldMk cId="3311762404" sldId="382"/>
            <ac:spMk id="54" creationId="{D1F80A3F-58C8-094E-F525-4F5605A7986E}"/>
          </ac:spMkLst>
        </pc:spChg>
        <pc:spChg chg="del">
          <ac:chgData name="Jennifer Boyle" userId="7862b27c-d6c2-475e-af14-938dabba8693" providerId="ADAL" clId="{41C5C0A2-425E-2943-9E0F-C9EE2E81E9CF}" dt="2023-06-16T13:58:10.823" v="235" actId="478"/>
          <ac:spMkLst>
            <pc:docMk/>
            <pc:sldMk cId="3311762404" sldId="382"/>
            <ac:spMk id="55" creationId="{640EFD58-6FFD-F0D3-CA7F-BBC4F0F4B6EF}"/>
          </ac:spMkLst>
        </pc:spChg>
        <pc:spChg chg="del">
          <ac:chgData name="Jennifer Boyle" userId="7862b27c-d6c2-475e-af14-938dabba8693" providerId="ADAL" clId="{41C5C0A2-425E-2943-9E0F-C9EE2E81E9CF}" dt="2023-06-16T13:58:10.823" v="235" actId="478"/>
          <ac:spMkLst>
            <pc:docMk/>
            <pc:sldMk cId="3311762404" sldId="382"/>
            <ac:spMk id="56" creationId="{BE71543E-1802-B258-01B1-135B19D9F55F}"/>
          </ac:spMkLst>
        </pc:spChg>
        <pc:spChg chg="del">
          <ac:chgData name="Jennifer Boyle" userId="7862b27c-d6c2-475e-af14-938dabba8693" providerId="ADAL" clId="{41C5C0A2-425E-2943-9E0F-C9EE2E81E9CF}" dt="2023-06-16T13:58:10.823" v="235" actId="478"/>
          <ac:spMkLst>
            <pc:docMk/>
            <pc:sldMk cId="3311762404" sldId="382"/>
            <ac:spMk id="57" creationId="{E6F713FA-B7A8-C1FF-270D-7F8D4A2E08AB}"/>
          </ac:spMkLst>
        </pc:spChg>
        <pc:spChg chg="del">
          <ac:chgData name="Jennifer Boyle" userId="7862b27c-d6c2-475e-af14-938dabba8693" providerId="ADAL" clId="{41C5C0A2-425E-2943-9E0F-C9EE2E81E9CF}" dt="2023-06-16T13:58:10.823" v="235" actId="478"/>
          <ac:spMkLst>
            <pc:docMk/>
            <pc:sldMk cId="3311762404" sldId="382"/>
            <ac:spMk id="58" creationId="{FED9C489-C3E9-C0A6-0B97-C89C6E885FBC}"/>
          </ac:spMkLst>
        </pc:spChg>
        <pc:spChg chg="del">
          <ac:chgData name="Jennifer Boyle" userId="7862b27c-d6c2-475e-af14-938dabba8693" providerId="ADAL" clId="{41C5C0A2-425E-2943-9E0F-C9EE2E81E9CF}" dt="2023-06-16T13:58:10.823" v="235" actId="478"/>
          <ac:spMkLst>
            <pc:docMk/>
            <pc:sldMk cId="3311762404" sldId="382"/>
            <ac:spMk id="59" creationId="{96B2F78C-0864-F048-4899-DFCB9BB323EF}"/>
          </ac:spMkLst>
        </pc:spChg>
        <pc:spChg chg="del">
          <ac:chgData name="Jennifer Boyle" userId="7862b27c-d6c2-475e-af14-938dabba8693" providerId="ADAL" clId="{41C5C0A2-425E-2943-9E0F-C9EE2E81E9CF}" dt="2023-06-16T13:58:10.823" v="235" actId="478"/>
          <ac:spMkLst>
            <pc:docMk/>
            <pc:sldMk cId="3311762404" sldId="382"/>
            <ac:spMk id="60" creationId="{16F8C326-4F56-62FF-0DB4-F6EEC2E3784C}"/>
          </ac:spMkLst>
        </pc:spChg>
        <pc:spChg chg="del">
          <ac:chgData name="Jennifer Boyle" userId="7862b27c-d6c2-475e-af14-938dabba8693" providerId="ADAL" clId="{41C5C0A2-425E-2943-9E0F-C9EE2E81E9CF}" dt="2023-06-16T13:58:10.823" v="235" actId="478"/>
          <ac:spMkLst>
            <pc:docMk/>
            <pc:sldMk cId="3311762404" sldId="382"/>
            <ac:spMk id="61" creationId="{FB8C090A-9E9A-6279-4CE5-37F3280DCD4F}"/>
          </ac:spMkLst>
        </pc:spChg>
        <pc:spChg chg="del">
          <ac:chgData name="Jennifer Boyle" userId="7862b27c-d6c2-475e-af14-938dabba8693" providerId="ADAL" clId="{41C5C0A2-425E-2943-9E0F-C9EE2E81E9CF}" dt="2023-06-16T13:58:10.823" v="235" actId="478"/>
          <ac:spMkLst>
            <pc:docMk/>
            <pc:sldMk cId="3311762404" sldId="382"/>
            <ac:spMk id="62" creationId="{F69FF9BA-FE53-850E-724D-282C319ADAB8}"/>
          </ac:spMkLst>
        </pc:spChg>
        <pc:spChg chg="del">
          <ac:chgData name="Jennifer Boyle" userId="7862b27c-d6c2-475e-af14-938dabba8693" providerId="ADAL" clId="{41C5C0A2-425E-2943-9E0F-C9EE2E81E9CF}" dt="2023-06-16T13:58:10.823" v="235" actId="478"/>
          <ac:spMkLst>
            <pc:docMk/>
            <pc:sldMk cId="3311762404" sldId="382"/>
            <ac:spMk id="63" creationId="{26C972D3-B166-AEA2-ED72-02460AB1EEEF}"/>
          </ac:spMkLst>
        </pc:spChg>
        <pc:grpChg chg="add mod">
          <ac:chgData name="Jennifer Boyle" userId="7862b27c-d6c2-475e-af14-938dabba8693" providerId="ADAL" clId="{41C5C0A2-425E-2943-9E0F-C9EE2E81E9CF}" dt="2023-06-16T13:58:59.792" v="244" actId="1076"/>
          <ac:grpSpMkLst>
            <pc:docMk/>
            <pc:sldMk cId="3311762404" sldId="382"/>
            <ac:grpSpMk id="3" creationId="{98B9F2D8-F766-BE9F-29C5-9B7663243862}"/>
          </ac:grpSpMkLst>
        </pc:grpChg>
        <pc:cxnChg chg="add mod">
          <ac:chgData name="Jennifer Boyle" userId="7862b27c-d6c2-475e-af14-938dabba8693" providerId="ADAL" clId="{41C5C0A2-425E-2943-9E0F-C9EE2E81E9CF}" dt="2023-06-16T13:58:59.792" v="244" actId="1076"/>
          <ac:cxnSpMkLst>
            <pc:docMk/>
            <pc:sldMk cId="3311762404" sldId="382"/>
            <ac:cxnSpMk id="24" creationId="{6C3EBC4B-FD6D-6F8F-5F5B-E3D2AA445ED7}"/>
          </ac:cxnSpMkLst>
        </pc:cxnChg>
        <pc:cxnChg chg="add mod">
          <ac:chgData name="Jennifer Boyle" userId="7862b27c-d6c2-475e-af14-938dabba8693" providerId="ADAL" clId="{41C5C0A2-425E-2943-9E0F-C9EE2E81E9CF}" dt="2023-06-16T13:58:19.829" v="238"/>
          <ac:cxnSpMkLst>
            <pc:docMk/>
            <pc:sldMk cId="3311762404" sldId="382"/>
            <ac:cxnSpMk id="29" creationId="{A1C4C97B-D481-C2BC-C2A7-B2570FFF8045}"/>
          </ac:cxnSpMkLst>
        </pc:cxnChg>
        <pc:cxnChg chg="del">
          <ac:chgData name="Jennifer Boyle" userId="7862b27c-d6c2-475e-af14-938dabba8693" providerId="ADAL" clId="{41C5C0A2-425E-2943-9E0F-C9EE2E81E9CF}" dt="2023-06-16T13:58:10.823" v="235" actId="478"/>
          <ac:cxnSpMkLst>
            <pc:docMk/>
            <pc:sldMk cId="3311762404" sldId="382"/>
            <ac:cxnSpMk id="66" creationId="{E9CA40A9-2390-AA36-D7E1-49D6D0E73E2A}"/>
          </ac:cxnSpMkLst>
        </pc:cxnChg>
        <pc:cxnChg chg="del">
          <ac:chgData name="Jennifer Boyle" userId="7862b27c-d6c2-475e-af14-938dabba8693" providerId="ADAL" clId="{41C5C0A2-425E-2943-9E0F-C9EE2E81E9CF}" dt="2023-06-16T13:58:10.823" v="235" actId="478"/>
          <ac:cxnSpMkLst>
            <pc:docMk/>
            <pc:sldMk cId="3311762404" sldId="382"/>
            <ac:cxnSpMk id="67" creationId="{FE9CF34B-C554-0E13-E989-67CD9EF42596}"/>
          </ac:cxnSpMkLst>
        </pc:cxnChg>
        <pc:extLst>
          <p:ext xmlns:p="http://schemas.openxmlformats.org/presentationml/2006/main" uri="{D6D511B9-2390-475A-947B-AFAB55BFBCF1}">
            <pc226:cmChg xmlns:pc226="http://schemas.microsoft.com/office/powerpoint/2022/06/main/command" chg="add del">
              <pc226:chgData name="Jennifer Boyle" userId="7862b27c-d6c2-475e-af14-938dabba8693" providerId="ADAL" clId="{41C5C0A2-425E-2943-9E0F-C9EE2E81E9CF}" dt="2023-06-16T14:00:10.077" v="249"/>
              <pc2:cmMkLst xmlns:pc2="http://schemas.microsoft.com/office/powerpoint/2019/9/main/command">
                <pc:docMk/>
                <pc:sldMk cId="3311762404" sldId="382"/>
                <pc2:cmMk id="{BF908229-C6BB-4240-BAD9-1A51CE5BFA66}"/>
              </pc2:cmMkLst>
            </pc226:cmChg>
          </p:ext>
        </pc:extLst>
      </pc:sldChg>
      <pc:sldChg chg="mod">
        <pc:chgData name="Jennifer Boyle" userId="7862b27c-d6c2-475e-af14-938dabba8693" providerId="ADAL" clId="{41C5C0A2-425E-2943-9E0F-C9EE2E81E9CF}" dt="2023-06-14T20:00:49.636" v="97" actId="27918"/>
        <pc:sldMkLst>
          <pc:docMk/>
          <pc:sldMk cId="22920968" sldId="383"/>
        </pc:sldMkLst>
      </pc:sldChg>
      <pc:sldChg chg="mod">
        <pc:chgData name="Jennifer Boyle" userId="7862b27c-d6c2-475e-af14-938dabba8693" providerId="ADAL" clId="{41C5C0A2-425E-2943-9E0F-C9EE2E81E9CF}" dt="2023-06-14T20:11:49.642" v="109" actId="27918"/>
        <pc:sldMkLst>
          <pc:docMk/>
          <pc:sldMk cId="2761327823" sldId="384"/>
        </pc:sldMkLst>
      </pc:sldChg>
      <pc:sldChg chg="modSp mod">
        <pc:chgData name="Jennifer Boyle" userId="7862b27c-d6c2-475e-af14-938dabba8693" providerId="ADAL" clId="{41C5C0A2-425E-2943-9E0F-C9EE2E81E9CF}" dt="2023-06-14T20:18:40.691" v="129" actId="27918"/>
        <pc:sldMkLst>
          <pc:docMk/>
          <pc:sldMk cId="2101767195" sldId="385"/>
        </pc:sldMkLst>
        <pc:graphicFrameChg chg="mod">
          <ac:chgData name="Jennifer Boyle" userId="7862b27c-d6c2-475e-af14-938dabba8693" providerId="ADAL" clId="{41C5C0A2-425E-2943-9E0F-C9EE2E81E9CF}" dt="2023-06-14T20:18:38.463" v="128"/>
          <ac:graphicFrameMkLst>
            <pc:docMk/>
            <pc:sldMk cId="2101767195" sldId="385"/>
            <ac:graphicFrameMk id="8" creationId="{00000000-0000-0000-0000-000000000000}"/>
          </ac:graphicFrameMkLst>
        </pc:graphicFrameChg>
      </pc:sldChg>
      <pc:sldChg chg="modSp mod">
        <pc:chgData name="Jennifer Boyle" userId="7862b27c-d6c2-475e-af14-938dabba8693" providerId="ADAL" clId="{41C5C0A2-425E-2943-9E0F-C9EE2E81E9CF}" dt="2023-06-14T19:12:01.261" v="45" actId="207"/>
        <pc:sldMkLst>
          <pc:docMk/>
          <pc:sldMk cId="1051492400" sldId="402"/>
        </pc:sldMkLst>
        <pc:graphicFrameChg chg="mod">
          <ac:chgData name="Jennifer Boyle" userId="7862b27c-d6c2-475e-af14-938dabba8693" providerId="ADAL" clId="{41C5C0A2-425E-2943-9E0F-C9EE2E81E9CF}" dt="2023-06-14T19:12:01.261" v="45" actId="207"/>
          <ac:graphicFrameMkLst>
            <pc:docMk/>
            <pc:sldMk cId="1051492400" sldId="402"/>
            <ac:graphicFrameMk id="8" creationId="{00000000-0000-0000-0000-000000000000}"/>
          </ac:graphicFrameMkLst>
        </pc:graphicFrameChg>
      </pc:sldChg>
      <pc:sldChg chg="mod addCm delCm">
        <pc:chgData name="Jennifer Boyle" userId="7862b27c-d6c2-475e-af14-938dabba8693" providerId="ADAL" clId="{41C5C0A2-425E-2943-9E0F-C9EE2E81E9CF}" dt="2023-06-16T14:26:49.805" v="340"/>
        <pc:sldMkLst>
          <pc:docMk/>
          <pc:sldMk cId="3893011674" sldId="403"/>
        </pc:sldMkLst>
        <pc:extLst>
          <p:ext xmlns:p="http://schemas.openxmlformats.org/presentationml/2006/main" uri="{D6D511B9-2390-475A-947B-AFAB55BFBCF1}">
            <pc226:cmChg xmlns:pc226="http://schemas.microsoft.com/office/powerpoint/2022/06/main/command" chg="add del">
              <pc226:chgData name="Jennifer Boyle" userId="7862b27c-d6c2-475e-af14-938dabba8693" providerId="ADAL" clId="{41C5C0A2-425E-2943-9E0F-C9EE2E81E9CF}" dt="2023-06-16T14:26:49.805" v="340"/>
              <pc2:cmMkLst xmlns:pc2="http://schemas.microsoft.com/office/powerpoint/2019/9/main/command">
                <pc:docMk/>
                <pc:sldMk cId="3893011674" sldId="403"/>
                <pc2:cmMk id="{3DB4466A-24FF-BC4B-8882-044EE7E886B3}"/>
              </pc2:cmMkLst>
            </pc226:cmChg>
          </p:ext>
        </pc:extLst>
      </pc:sldChg>
    </pc:docChg>
  </pc:docChgLst>
  <pc:docChgLst>
    <pc:chgData name="Sabina Behague" userId="2f9f8379-56ce-455c-81be-d1dc66b28ae7" providerId="ADAL" clId="{96AF495F-77DB-4405-BE5F-31BE09E53F48}"/>
    <pc:docChg chg="custSel modSld modMainMaster">
      <pc:chgData name="Sabina Behague" userId="2f9f8379-56ce-455c-81be-d1dc66b28ae7" providerId="ADAL" clId="{96AF495F-77DB-4405-BE5F-31BE09E53F48}" dt="2023-08-16T15:21:01.256" v="43"/>
      <pc:docMkLst>
        <pc:docMk/>
      </pc:docMkLst>
      <pc:sldChg chg="modSp mod">
        <pc:chgData name="Sabina Behague" userId="2f9f8379-56ce-455c-81be-d1dc66b28ae7" providerId="ADAL" clId="{96AF495F-77DB-4405-BE5F-31BE09E53F48}" dt="2023-08-02T13:34:59.342" v="12" actId="1076"/>
        <pc:sldMkLst>
          <pc:docMk/>
          <pc:sldMk cId="2922515751" sldId="378"/>
        </pc:sldMkLst>
        <pc:spChg chg="mod">
          <ac:chgData name="Sabina Behague" userId="2f9f8379-56ce-455c-81be-d1dc66b28ae7" providerId="ADAL" clId="{96AF495F-77DB-4405-BE5F-31BE09E53F48}" dt="2023-08-02T13:34:59.342" v="12" actId="1076"/>
          <ac:spMkLst>
            <pc:docMk/>
            <pc:sldMk cId="2922515751" sldId="378"/>
            <ac:spMk id="5" creationId="{B02B1B1C-A106-F462-B72F-8385B4EEFBD5}"/>
          </ac:spMkLst>
        </pc:spChg>
        <pc:graphicFrameChg chg="mod">
          <ac:chgData name="Sabina Behague" userId="2f9f8379-56ce-455c-81be-d1dc66b28ae7" providerId="ADAL" clId="{96AF495F-77DB-4405-BE5F-31BE09E53F48}" dt="2023-08-02T13:34:00.090" v="10" actId="207"/>
          <ac:graphicFrameMkLst>
            <pc:docMk/>
            <pc:sldMk cId="2922515751" sldId="378"/>
            <ac:graphicFrameMk id="8" creationId="{00000000-0000-0000-0000-000000000000}"/>
          </ac:graphicFrameMkLst>
        </pc:graphicFrameChg>
      </pc:sldChg>
      <pc:sldChg chg="modSp mod">
        <pc:chgData name="Sabina Behague" userId="2f9f8379-56ce-455c-81be-d1dc66b28ae7" providerId="ADAL" clId="{96AF495F-77DB-4405-BE5F-31BE09E53F48}" dt="2023-08-02T14:09:17.610" v="19" actId="27918"/>
        <pc:sldMkLst>
          <pc:docMk/>
          <pc:sldMk cId="3693431221" sldId="379"/>
        </pc:sldMkLst>
        <pc:graphicFrameChg chg="mod">
          <ac:chgData name="Sabina Behague" userId="2f9f8379-56ce-455c-81be-d1dc66b28ae7" providerId="ADAL" clId="{96AF495F-77DB-4405-BE5F-31BE09E53F48}" dt="2023-08-02T14:00:25.441" v="14" actId="207"/>
          <ac:graphicFrameMkLst>
            <pc:docMk/>
            <pc:sldMk cId="3693431221" sldId="379"/>
            <ac:graphicFrameMk id="8" creationId="{00000000-0000-0000-0000-000000000000}"/>
          </ac:graphicFrameMkLst>
        </pc:graphicFrameChg>
      </pc:sldChg>
      <pc:sldChg chg="modSp">
        <pc:chgData name="Sabina Behague" userId="2f9f8379-56ce-455c-81be-d1dc66b28ae7" providerId="ADAL" clId="{96AF495F-77DB-4405-BE5F-31BE09E53F48}" dt="2023-08-02T14:12:57.151" v="25" actId="207"/>
        <pc:sldMkLst>
          <pc:docMk/>
          <pc:sldMk cId="4241038289" sldId="381"/>
        </pc:sldMkLst>
        <pc:graphicFrameChg chg="mod">
          <ac:chgData name="Sabina Behague" userId="2f9f8379-56ce-455c-81be-d1dc66b28ae7" providerId="ADAL" clId="{96AF495F-77DB-4405-BE5F-31BE09E53F48}" dt="2023-08-02T14:12:57.151" v="25" actId="207"/>
          <ac:graphicFrameMkLst>
            <pc:docMk/>
            <pc:sldMk cId="4241038289" sldId="381"/>
            <ac:graphicFrameMk id="8" creationId="{00000000-0000-0000-0000-000000000000}"/>
          </ac:graphicFrameMkLst>
        </pc:graphicFrameChg>
      </pc:sldChg>
      <pc:sldChg chg="modSp mod">
        <pc:chgData name="Sabina Behague" userId="2f9f8379-56ce-455c-81be-d1dc66b28ae7" providerId="ADAL" clId="{96AF495F-77DB-4405-BE5F-31BE09E53F48}" dt="2023-08-02T14:18:02.486" v="29" actId="1076"/>
        <pc:sldMkLst>
          <pc:docMk/>
          <pc:sldMk cId="3311762404" sldId="382"/>
        </pc:sldMkLst>
        <pc:spChg chg="mod">
          <ac:chgData name="Sabina Behague" userId="2f9f8379-56ce-455c-81be-d1dc66b28ae7" providerId="ADAL" clId="{96AF495F-77DB-4405-BE5F-31BE09E53F48}" dt="2023-08-02T14:17:43.655" v="26" actId="207"/>
          <ac:spMkLst>
            <pc:docMk/>
            <pc:sldMk cId="3311762404" sldId="382"/>
            <ac:spMk id="28" creationId="{C2A3102D-3A70-7DBD-B5B7-B36E27688DE6}"/>
          </ac:spMkLst>
        </pc:spChg>
        <pc:spChg chg="mod">
          <ac:chgData name="Sabina Behague" userId="2f9f8379-56ce-455c-81be-d1dc66b28ae7" providerId="ADAL" clId="{96AF495F-77DB-4405-BE5F-31BE09E53F48}" dt="2023-08-02T14:18:02.486" v="29" actId="1076"/>
          <ac:spMkLst>
            <pc:docMk/>
            <pc:sldMk cId="3311762404" sldId="382"/>
            <ac:spMk id="30" creationId="{834C0AB3-E9D1-32E0-ADD3-A487F9BEA03A}"/>
          </ac:spMkLst>
        </pc:spChg>
        <pc:cxnChg chg="mod">
          <ac:chgData name="Sabina Behague" userId="2f9f8379-56ce-455c-81be-d1dc66b28ae7" providerId="ADAL" clId="{96AF495F-77DB-4405-BE5F-31BE09E53F48}" dt="2023-08-02T14:17:54.890" v="28" actId="14100"/>
          <ac:cxnSpMkLst>
            <pc:docMk/>
            <pc:sldMk cId="3311762404" sldId="382"/>
            <ac:cxnSpMk id="29" creationId="{A1C4C97B-D481-C2BC-C2A7-B2570FFF8045}"/>
          </ac:cxnSpMkLst>
        </pc:cxnChg>
      </pc:sldChg>
      <pc:sldChg chg="modSp mod">
        <pc:chgData name="Sabina Behague" userId="2f9f8379-56ce-455c-81be-d1dc66b28ae7" providerId="ADAL" clId="{96AF495F-77DB-4405-BE5F-31BE09E53F48}" dt="2023-08-02T14:32:48.601" v="32" actId="207"/>
        <pc:sldMkLst>
          <pc:docMk/>
          <pc:sldMk cId="22920968" sldId="383"/>
        </pc:sldMkLst>
        <pc:spChg chg="mod">
          <ac:chgData name="Sabina Behague" userId="2f9f8379-56ce-455c-81be-d1dc66b28ae7" providerId="ADAL" clId="{96AF495F-77DB-4405-BE5F-31BE09E53F48}" dt="2023-08-02T14:32:48.601" v="32" actId="207"/>
          <ac:spMkLst>
            <pc:docMk/>
            <pc:sldMk cId="22920968" sldId="383"/>
            <ac:spMk id="10" creationId="{00000000-0000-0000-0000-000000000000}"/>
          </ac:spMkLst>
        </pc:spChg>
        <pc:graphicFrameChg chg="mod">
          <ac:chgData name="Sabina Behague" userId="2f9f8379-56ce-455c-81be-d1dc66b28ae7" providerId="ADAL" clId="{96AF495F-77DB-4405-BE5F-31BE09E53F48}" dt="2023-08-02T14:32:43.538" v="31" actId="208"/>
          <ac:graphicFrameMkLst>
            <pc:docMk/>
            <pc:sldMk cId="22920968" sldId="383"/>
            <ac:graphicFrameMk id="8" creationId="{00000000-0000-0000-0000-000000000000}"/>
          </ac:graphicFrameMkLst>
        </pc:graphicFrameChg>
      </pc:sldChg>
      <pc:sldChg chg="modSp">
        <pc:chgData name="Sabina Behague" userId="2f9f8379-56ce-455c-81be-d1dc66b28ae7" providerId="ADAL" clId="{96AF495F-77DB-4405-BE5F-31BE09E53F48}" dt="2023-08-02T14:37:28.451" v="34" actId="207"/>
        <pc:sldMkLst>
          <pc:docMk/>
          <pc:sldMk cId="2761327823" sldId="384"/>
        </pc:sldMkLst>
        <pc:graphicFrameChg chg="mod">
          <ac:chgData name="Sabina Behague" userId="2f9f8379-56ce-455c-81be-d1dc66b28ae7" providerId="ADAL" clId="{96AF495F-77DB-4405-BE5F-31BE09E53F48}" dt="2023-08-02T14:37:28.451" v="34" actId="207"/>
          <ac:graphicFrameMkLst>
            <pc:docMk/>
            <pc:sldMk cId="2761327823" sldId="384"/>
            <ac:graphicFrameMk id="8" creationId="{00000000-0000-0000-0000-000000000000}"/>
          </ac:graphicFrameMkLst>
        </pc:graphicFrameChg>
      </pc:sldChg>
      <pc:sldChg chg="modSp mod">
        <pc:chgData name="Sabina Behague" userId="2f9f8379-56ce-455c-81be-d1dc66b28ae7" providerId="ADAL" clId="{96AF495F-77DB-4405-BE5F-31BE09E53F48}" dt="2023-08-02T14:46:32.701" v="40" actId="207"/>
        <pc:sldMkLst>
          <pc:docMk/>
          <pc:sldMk cId="2101767195" sldId="385"/>
        </pc:sldMkLst>
        <pc:spChg chg="mod">
          <ac:chgData name="Sabina Behague" userId="2f9f8379-56ce-455c-81be-d1dc66b28ae7" providerId="ADAL" clId="{96AF495F-77DB-4405-BE5F-31BE09E53F48}" dt="2023-08-02T14:46:28.314" v="39" actId="207"/>
          <ac:spMkLst>
            <pc:docMk/>
            <pc:sldMk cId="2101767195" sldId="385"/>
            <ac:spMk id="9" creationId="{00000000-0000-0000-0000-000000000000}"/>
          </ac:spMkLst>
        </pc:spChg>
        <pc:spChg chg="mod">
          <ac:chgData name="Sabina Behague" userId="2f9f8379-56ce-455c-81be-d1dc66b28ae7" providerId="ADAL" clId="{96AF495F-77DB-4405-BE5F-31BE09E53F48}" dt="2023-08-02T14:46:32.701" v="40" actId="207"/>
          <ac:spMkLst>
            <pc:docMk/>
            <pc:sldMk cId="2101767195" sldId="385"/>
            <ac:spMk id="11" creationId="{00000000-0000-0000-0000-000000000000}"/>
          </ac:spMkLst>
        </pc:spChg>
        <pc:graphicFrameChg chg="mod">
          <ac:chgData name="Sabina Behague" userId="2f9f8379-56ce-455c-81be-d1dc66b28ae7" providerId="ADAL" clId="{96AF495F-77DB-4405-BE5F-31BE09E53F48}" dt="2023-08-02T14:46:18.216" v="37" actId="208"/>
          <ac:graphicFrameMkLst>
            <pc:docMk/>
            <pc:sldMk cId="2101767195" sldId="385"/>
            <ac:graphicFrameMk id="8" creationId="{00000000-0000-0000-0000-000000000000}"/>
          </ac:graphicFrameMkLst>
        </pc:graphicFrameChg>
      </pc:sldChg>
      <pc:sldChg chg="modSp">
        <pc:chgData name="Sabina Behague" userId="2f9f8379-56ce-455c-81be-d1dc66b28ae7" providerId="ADAL" clId="{96AF495F-77DB-4405-BE5F-31BE09E53F48}" dt="2023-08-02T14:33:17.461" v="33" actId="207"/>
        <pc:sldMkLst>
          <pc:docMk/>
          <pc:sldMk cId="3893011674" sldId="403"/>
        </pc:sldMkLst>
        <pc:graphicFrameChg chg="mod">
          <ac:chgData name="Sabina Behague" userId="2f9f8379-56ce-455c-81be-d1dc66b28ae7" providerId="ADAL" clId="{96AF495F-77DB-4405-BE5F-31BE09E53F48}" dt="2023-08-02T14:33:17.461" v="33" actId="207"/>
          <ac:graphicFrameMkLst>
            <pc:docMk/>
            <pc:sldMk cId="3893011674" sldId="403"/>
            <ac:graphicFrameMk id="8" creationId="{00000000-0000-0000-0000-000000000000}"/>
          </ac:graphicFrameMkLst>
        </pc:graphicFrameChg>
      </pc:sldChg>
      <pc:sldChg chg="addSp delSp modSp mod">
        <pc:chgData name="Sabina Behague" userId="2f9f8379-56ce-455c-81be-d1dc66b28ae7" providerId="ADAL" clId="{96AF495F-77DB-4405-BE5F-31BE09E53F48}" dt="2023-08-16T15:21:01.256" v="43"/>
        <pc:sldMkLst>
          <pc:docMk/>
          <pc:sldMk cId="4023485100" sldId="404"/>
        </pc:sldMkLst>
        <pc:spChg chg="add del mod">
          <ac:chgData name="Sabina Behague" userId="2f9f8379-56ce-455c-81be-d1dc66b28ae7" providerId="ADAL" clId="{96AF495F-77DB-4405-BE5F-31BE09E53F48}" dt="2023-08-16T15:21:00.312" v="42" actId="478"/>
          <ac:spMkLst>
            <pc:docMk/>
            <pc:sldMk cId="4023485100" sldId="404"/>
            <ac:spMk id="3" creationId="{F1676A07-A14F-E431-EC72-1EBB57A09F16}"/>
          </ac:spMkLst>
        </pc:spChg>
        <pc:spChg chg="add mod">
          <ac:chgData name="Sabina Behague" userId="2f9f8379-56ce-455c-81be-d1dc66b28ae7" providerId="ADAL" clId="{96AF495F-77DB-4405-BE5F-31BE09E53F48}" dt="2023-08-16T15:21:01.256" v="43"/>
          <ac:spMkLst>
            <pc:docMk/>
            <pc:sldMk cId="4023485100" sldId="404"/>
            <ac:spMk id="4" creationId="{D88BFB1D-955E-796B-D997-B113FB46BFA5}"/>
          </ac:spMkLst>
        </pc:spChg>
      </pc:sldChg>
      <pc:sldMasterChg chg="delSp mod">
        <pc:chgData name="Sabina Behague" userId="2f9f8379-56ce-455c-81be-d1dc66b28ae7" providerId="ADAL" clId="{96AF495F-77DB-4405-BE5F-31BE09E53F48}" dt="2023-08-16T15:20:54.970" v="41" actId="478"/>
        <pc:sldMasterMkLst>
          <pc:docMk/>
          <pc:sldMasterMk cId="3106945463" sldId="2147483667"/>
        </pc:sldMasterMkLst>
        <pc:spChg chg="del">
          <ac:chgData name="Sabina Behague" userId="2f9f8379-56ce-455c-81be-d1dc66b28ae7" providerId="ADAL" clId="{96AF495F-77DB-4405-BE5F-31BE09E53F48}" dt="2023-08-16T15:20:54.970" v="41" actId="478"/>
          <ac:spMkLst>
            <pc:docMk/>
            <pc:sldMasterMk cId="3106945463" sldId="2147483667"/>
            <ac:spMk id="6" creationId="{3B3952A7-6B66-0214-6A9F-6A031626A397}"/>
          </ac:spMkLst>
        </pc:spChg>
      </pc:sldMasterChg>
    </pc:docChg>
  </pc:docChgLst>
  <pc:docChgLst>
    <pc:chgData name="Balian, Sarah (CNTR)" userId="b3b060d9-4d34-479b-ad68-688eaebf93c5" providerId="ADAL" clId="{F014435F-B8FE-42B3-BFAF-DF28F4E8E86A}"/>
    <pc:docChg chg="custSel modSld">
      <pc:chgData name="Balian, Sarah (CNTR)" userId="b3b060d9-4d34-479b-ad68-688eaebf93c5" providerId="ADAL" clId="{F014435F-B8FE-42B3-BFAF-DF28F4E8E86A}" dt="2023-08-11T16:10:56.082" v="250" actId="20577"/>
      <pc:docMkLst>
        <pc:docMk/>
      </pc:docMkLst>
      <pc:sldChg chg="modNotesTx">
        <pc:chgData name="Balian, Sarah (CNTR)" userId="b3b060d9-4d34-479b-ad68-688eaebf93c5" providerId="ADAL" clId="{F014435F-B8FE-42B3-BFAF-DF28F4E8E86A}" dt="2023-08-11T15:56:56.187" v="2" actId="20577"/>
        <pc:sldMkLst>
          <pc:docMk/>
          <pc:sldMk cId="2092616589" sldId="374"/>
        </pc:sldMkLst>
      </pc:sldChg>
      <pc:sldChg chg="modNotesTx">
        <pc:chgData name="Balian, Sarah (CNTR)" userId="b3b060d9-4d34-479b-ad68-688eaebf93c5" providerId="ADAL" clId="{F014435F-B8FE-42B3-BFAF-DF28F4E8E86A}" dt="2023-08-11T15:57:36.100" v="47" actId="6549"/>
        <pc:sldMkLst>
          <pc:docMk/>
          <pc:sldMk cId="402380288" sldId="375"/>
        </pc:sldMkLst>
      </pc:sldChg>
      <pc:sldChg chg="modNotesTx">
        <pc:chgData name="Balian, Sarah (CNTR)" userId="b3b060d9-4d34-479b-ad68-688eaebf93c5" providerId="ADAL" clId="{F014435F-B8FE-42B3-BFAF-DF28F4E8E86A}" dt="2023-08-11T16:07:32.042" v="223" actId="20577"/>
        <pc:sldMkLst>
          <pc:docMk/>
          <pc:sldMk cId="3693431221" sldId="379"/>
        </pc:sldMkLst>
      </pc:sldChg>
      <pc:sldChg chg="modNotesTx">
        <pc:chgData name="Balian, Sarah (CNTR)" userId="b3b060d9-4d34-479b-ad68-688eaebf93c5" providerId="ADAL" clId="{F014435F-B8FE-42B3-BFAF-DF28F4E8E86A}" dt="2023-08-11T16:10:22.829" v="234" actId="6549"/>
        <pc:sldMkLst>
          <pc:docMk/>
          <pc:sldMk cId="962949337" sldId="380"/>
        </pc:sldMkLst>
      </pc:sldChg>
      <pc:sldChg chg="modNotesTx">
        <pc:chgData name="Balian, Sarah (CNTR)" userId="b3b060d9-4d34-479b-ad68-688eaebf93c5" providerId="ADAL" clId="{F014435F-B8FE-42B3-BFAF-DF28F4E8E86A}" dt="2023-08-11T16:10:56.082" v="250" actId="20577"/>
        <pc:sldMkLst>
          <pc:docMk/>
          <pc:sldMk cId="4241038289" sldId="381"/>
        </pc:sldMkLst>
      </pc:sldChg>
    </pc:docChg>
  </pc:docChgLst>
  <pc:docChgLst>
    <pc:chgData name="Behague, Sabina" userId="2f9f8379-56ce-455c-81be-d1dc66b28ae7" providerId="ADAL" clId="{96AF495F-77DB-4405-BE5F-31BE09E53F48}"/>
    <pc:docChg chg="custSel modSld">
      <pc:chgData name="Behague, Sabina" userId="2f9f8379-56ce-455c-81be-d1dc66b28ae7" providerId="ADAL" clId="{96AF495F-77DB-4405-BE5F-31BE09E53F48}" dt="2023-08-07T21:33:59.171" v="940"/>
      <pc:docMkLst>
        <pc:docMk/>
      </pc:docMkLst>
      <pc:sldChg chg="modSp mod">
        <pc:chgData name="Behague, Sabina" userId="2f9f8379-56ce-455c-81be-d1dc66b28ae7" providerId="ADAL" clId="{96AF495F-77DB-4405-BE5F-31BE09E53F48}" dt="2023-08-07T18:53:10.502" v="66" actId="5793"/>
        <pc:sldMkLst>
          <pc:docMk/>
          <pc:sldMk cId="2985193522" sldId="258"/>
        </pc:sldMkLst>
        <pc:spChg chg="mod">
          <ac:chgData name="Behague, Sabina" userId="2f9f8379-56ce-455c-81be-d1dc66b28ae7" providerId="ADAL" clId="{96AF495F-77DB-4405-BE5F-31BE09E53F48}" dt="2023-08-07T18:53:10.502" v="66" actId="5793"/>
          <ac:spMkLst>
            <pc:docMk/>
            <pc:sldMk cId="2985193522" sldId="258"/>
            <ac:spMk id="3" creationId="{00000000-0000-0000-0000-000000000000}"/>
          </ac:spMkLst>
        </pc:spChg>
      </pc:sldChg>
      <pc:sldChg chg="modSp mod">
        <pc:chgData name="Behague, Sabina" userId="2f9f8379-56ce-455c-81be-d1dc66b28ae7" providerId="ADAL" clId="{96AF495F-77DB-4405-BE5F-31BE09E53F48}" dt="2023-08-07T14:50:57.545" v="64" actId="1076"/>
        <pc:sldMkLst>
          <pc:docMk/>
          <pc:sldMk cId="519782457" sldId="274"/>
        </pc:sldMkLst>
        <pc:spChg chg="mod">
          <ac:chgData name="Behague, Sabina" userId="2f9f8379-56ce-455c-81be-d1dc66b28ae7" providerId="ADAL" clId="{96AF495F-77DB-4405-BE5F-31BE09E53F48}" dt="2023-08-07T14:50:51.507" v="63" actId="14100"/>
          <ac:spMkLst>
            <pc:docMk/>
            <pc:sldMk cId="519782457" sldId="274"/>
            <ac:spMk id="2" creationId="{00000000-0000-0000-0000-000000000000}"/>
          </ac:spMkLst>
        </pc:spChg>
        <pc:spChg chg="mod">
          <ac:chgData name="Behague, Sabina" userId="2f9f8379-56ce-455c-81be-d1dc66b28ae7" providerId="ADAL" clId="{96AF495F-77DB-4405-BE5F-31BE09E53F48}" dt="2023-08-07T14:50:57.545" v="64" actId="1076"/>
          <ac:spMkLst>
            <pc:docMk/>
            <pc:sldMk cId="519782457" sldId="274"/>
            <ac:spMk id="3" creationId="{00000000-0000-0000-0000-000000000000}"/>
          </ac:spMkLst>
        </pc:spChg>
      </pc:sldChg>
      <pc:sldChg chg="modSp mod modNotesTx">
        <pc:chgData name="Behague, Sabina" userId="2f9f8379-56ce-455c-81be-d1dc66b28ae7" providerId="ADAL" clId="{96AF495F-77DB-4405-BE5F-31BE09E53F48}" dt="2023-08-07T19:13:23.198" v="83" actId="20577"/>
        <pc:sldMkLst>
          <pc:docMk/>
          <pc:sldMk cId="2092616589" sldId="374"/>
        </pc:sldMkLst>
        <pc:spChg chg="mod">
          <ac:chgData name="Behague, Sabina" userId="2f9f8379-56ce-455c-81be-d1dc66b28ae7" providerId="ADAL" clId="{96AF495F-77DB-4405-BE5F-31BE09E53F48}" dt="2023-08-04T20:29:18.187" v="32" actId="20577"/>
          <ac:spMkLst>
            <pc:docMk/>
            <pc:sldMk cId="2092616589" sldId="374"/>
            <ac:spMk id="4" creationId="{46601100-2167-A5BB-91CF-EB4C1D005C1D}"/>
          </ac:spMkLst>
        </pc:spChg>
      </pc:sldChg>
      <pc:sldChg chg="delSp modSp mod modNotesTx">
        <pc:chgData name="Behague, Sabina" userId="2f9f8379-56ce-455c-81be-d1dc66b28ae7" providerId="ADAL" clId="{96AF495F-77DB-4405-BE5F-31BE09E53F48}" dt="2023-08-07T19:17:12.223" v="166" actId="20577"/>
        <pc:sldMkLst>
          <pc:docMk/>
          <pc:sldMk cId="402380288" sldId="375"/>
        </pc:sldMkLst>
        <pc:spChg chg="mod topLvl">
          <ac:chgData name="Behague, Sabina" userId="2f9f8379-56ce-455c-81be-d1dc66b28ae7" providerId="ADAL" clId="{96AF495F-77DB-4405-BE5F-31BE09E53F48}" dt="2023-07-31T16:44:02.232" v="1" actId="207"/>
          <ac:spMkLst>
            <pc:docMk/>
            <pc:sldMk cId="402380288" sldId="375"/>
            <ac:spMk id="5" creationId="{41386980-5853-3712-CAF8-02D28FD57401}"/>
          </ac:spMkLst>
        </pc:spChg>
        <pc:spChg chg="mod topLvl">
          <ac:chgData name="Behague, Sabina" userId="2f9f8379-56ce-455c-81be-d1dc66b28ae7" providerId="ADAL" clId="{96AF495F-77DB-4405-BE5F-31BE09E53F48}" dt="2023-07-31T16:43:56.380" v="0" actId="165"/>
          <ac:spMkLst>
            <pc:docMk/>
            <pc:sldMk cId="402380288" sldId="375"/>
            <ac:spMk id="6" creationId="{1B103C1E-F2B5-1E32-537A-FC006AFE381A}"/>
          </ac:spMkLst>
        </pc:spChg>
        <pc:spChg chg="mod topLvl">
          <ac:chgData name="Behague, Sabina" userId="2f9f8379-56ce-455c-81be-d1dc66b28ae7" providerId="ADAL" clId="{96AF495F-77DB-4405-BE5F-31BE09E53F48}" dt="2023-07-31T16:43:56.380" v="0" actId="165"/>
          <ac:spMkLst>
            <pc:docMk/>
            <pc:sldMk cId="402380288" sldId="375"/>
            <ac:spMk id="7" creationId="{436D8CC9-15ED-147A-9E58-DF40F8134797}"/>
          </ac:spMkLst>
        </pc:spChg>
        <pc:grpChg chg="del">
          <ac:chgData name="Behague, Sabina" userId="2f9f8379-56ce-455c-81be-d1dc66b28ae7" providerId="ADAL" clId="{96AF495F-77DB-4405-BE5F-31BE09E53F48}" dt="2023-07-31T16:43:56.380" v="0" actId="165"/>
          <ac:grpSpMkLst>
            <pc:docMk/>
            <pc:sldMk cId="402380288" sldId="375"/>
            <ac:grpSpMk id="3" creationId="{7038421F-C468-20AD-67DE-6CCBE2AC4421}"/>
          </ac:grpSpMkLst>
        </pc:grpChg>
        <pc:graphicFrameChg chg="mod">
          <ac:chgData name="Behague, Sabina" userId="2f9f8379-56ce-455c-81be-d1dc66b28ae7" providerId="ADAL" clId="{96AF495F-77DB-4405-BE5F-31BE09E53F48}" dt="2023-07-31T16:44:07.122" v="2" actId="207"/>
          <ac:graphicFrameMkLst>
            <pc:docMk/>
            <pc:sldMk cId="402380288" sldId="375"/>
            <ac:graphicFrameMk id="8" creationId="{00000000-0000-0000-0000-000000000000}"/>
          </ac:graphicFrameMkLst>
        </pc:graphicFrameChg>
      </pc:sldChg>
      <pc:sldChg chg="modSp mod modNotesTx">
        <pc:chgData name="Behague, Sabina" userId="2f9f8379-56ce-455c-81be-d1dc66b28ae7" providerId="ADAL" clId="{96AF495F-77DB-4405-BE5F-31BE09E53F48}" dt="2023-08-07T19:22:26.237" v="378" actId="20577"/>
        <pc:sldMkLst>
          <pc:docMk/>
          <pc:sldMk cId="3333170890" sldId="376"/>
        </pc:sldMkLst>
        <pc:spChg chg="mod">
          <ac:chgData name="Behague, Sabina" userId="2f9f8379-56ce-455c-81be-d1dc66b28ae7" providerId="ADAL" clId="{96AF495F-77DB-4405-BE5F-31BE09E53F48}" dt="2023-08-07T14:34:38.174" v="59" actId="1076"/>
          <ac:spMkLst>
            <pc:docMk/>
            <pc:sldMk cId="3333170890" sldId="376"/>
            <ac:spMk id="85" creationId="{6D4CFBC6-9165-F322-8E61-DD97F956B0FD}"/>
          </ac:spMkLst>
        </pc:spChg>
        <pc:spChg chg="mod">
          <ac:chgData name="Behague, Sabina" userId="2f9f8379-56ce-455c-81be-d1dc66b28ae7" providerId="ADAL" clId="{96AF495F-77DB-4405-BE5F-31BE09E53F48}" dt="2023-08-07T19:19:06.362" v="278" actId="207"/>
          <ac:spMkLst>
            <pc:docMk/>
            <pc:sldMk cId="3333170890" sldId="376"/>
            <ac:spMk id="91" creationId="{2AC2B477-7502-B8BB-06E2-EC10900232EF}"/>
          </ac:spMkLst>
        </pc:spChg>
      </pc:sldChg>
      <pc:sldChg chg="modSp mod modNotesTx">
        <pc:chgData name="Behague, Sabina" userId="2f9f8379-56ce-455c-81be-d1dc66b28ae7" providerId="ADAL" clId="{96AF495F-77DB-4405-BE5F-31BE09E53F48}" dt="2023-08-07T19:48:25.229" v="494" actId="20577"/>
        <pc:sldMkLst>
          <pc:docMk/>
          <pc:sldMk cId="609276143" sldId="377"/>
        </pc:sldMkLst>
        <pc:spChg chg="mod">
          <ac:chgData name="Behague, Sabina" userId="2f9f8379-56ce-455c-81be-d1dc66b28ae7" providerId="ADAL" clId="{96AF495F-77DB-4405-BE5F-31BE09E53F48}" dt="2023-08-07T19:25:32.570" v="390" actId="20577"/>
          <ac:spMkLst>
            <pc:docMk/>
            <pc:sldMk cId="609276143" sldId="377"/>
            <ac:spMk id="3" creationId="{2932A0EA-110B-522D-D4F8-AD0D390A7960}"/>
          </ac:spMkLst>
        </pc:spChg>
        <pc:spChg chg="mod">
          <ac:chgData name="Behague, Sabina" userId="2f9f8379-56ce-455c-81be-d1dc66b28ae7" providerId="ADAL" clId="{96AF495F-77DB-4405-BE5F-31BE09E53F48}" dt="2023-08-07T19:24:34.921" v="389" actId="1076"/>
          <ac:spMkLst>
            <pc:docMk/>
            <pc:sldMk cId="609276143" sldId="377"/>
            <ac:spMk id="10" creationId="{8F60C82D-B30E-4E05-A81F-31A0DC1A0E59}"/>
          </ac:spMkLst>
        </pc:spChg>
        <pc:graphicFrameChg chg="mod">
          <ac:chgData name="Behague, Sabina" userId="2f9f8379-56ce-455c-81be-d1dc66b28ae7" providerId="ADAL" clId="{96AF495F-77DB-4405-BE5F-31BE09E53F48}" dt="2023-08-07T19:24:10.393" v="384" actId="1076"/>
          <ac:graphicFrameMkLst>
            <pc:docMk/>
            <pc:sldMk cId="609276143" sldId="377"/>
            <ac:graphicFrameMk id="12" creationId="{00000000-0000-0000-0000-000000000000}"/>
          </ac:graphicFrameMkLst>
        </pc:graphicFrameChg>
      </pc:sldChg>
      <pc:sldChg chg="addSp modSp mod modNotesTx">
        <pc:chgData name="Behague, Sabina" userId="2f9f8379-56ce-455c-81be-d1dc66b28ae7" providerId="ADAL" clId="{96AF495F-77DB-4405-BE5F-31BE09E53F48}" dt="2023-08-07T19:42:07.839" v="483" actId="20577"/>
        <pc:sldMkLst>
          <pc:docMk/>
          <pc:sldMk cId="2922515751" sldId="378"/>
        </pc:sldMkLst>
        <pc:spChg chg="mod">
          <ac:chgData name="Behague, Sabina" userId="2f9f8379-56ce-455c-81be-d1dc66b28ae7" providerId="ADAL" clId="{96AF495F-77DB-4405-BE5F-31BE09E53F48}" dt="2023-08-07T14:31:04.637" v="42" actId="1076"/>
          <ac:spMkLst>
            <pc:docMk/>
            <pc:sldMk cId="2922515751" sldId="378"/>
            <ac:spMk id="2" creationId="{00000000-0000-0000-0000-000000000000}"/>
          </ac:spMkLst>
        </pc:spChg>
        <pc:spChg chg="mod">
          <ac:chgData name="Behague, Sabina" userId="2f9f8379-56ce-455c-81be-d1dc66b28ae7" providerId="ADAL" clId="{96AF495F-77DB-4405-BE5F-31BE09E53F48}" dt="2023-08-07T14:30:58.772" v="40" actId="1076"/>
          <ac:spMkLst>
            <pc:docMk/>
            <pc:sldMk cId="2922515751" sldId="378"/>
            <ac:spMk id="3" creationId="{70C1BD7C-7F5D-6723-C653-D85159A9FDA9}"/>
          </ac:spMkLst>
        </pc:spChg>
        <pc:spChg chg="add mod">
          <ac:chgData name="Behague, Sabina" userId="2f9f8379-56ce-455c-81be-d1dc66b28ae7" providerId="ADAL" clId="{96AF495F-77DB-4405-BE5F-31BE09E53F48}" dt="2023-07-31T17:25:52.246" v="28" actId="1076"/>
          <ac:spMkLst>
            <pc:docMk/>
            <pc:sldMk cId="2922515751" sldId="378"/>
            <ac:spMk id="4" creationId="{41DD8AC2-A958-6019-D8F9-882CD618ACC4}"/>
          </ac:spMkLst>
        </pc:spChg>
        <pc:graphicFrameChg chg="mod">
          <ac:chgData name="Behague, Sabina" userId="2f9f8379-56ce-455c-81be-d1dc66b28ae7" providerId="ADAL" clId="{96AF495F-77DB-4405-BE5F-31BE09E53F48}" dt="2023-07-31T17:25:44.776" v="26"/>
          <ac:graphicFrameMkLst>
            <pc:docMk/>
            <pc:sldMk cId="2922515751" sldId="378"/>
            <ac:graphicFrameMk id="8" creationId="{00000000-0000-0000-0000-000000000000}"/>
          </ac:graphicFrameMkLst>
        </pc:graphicFrameChg>
      </pc:sldChg>
      <pc:sldChg chg="modNotesTx">
        <pc:chgData name="Behague, Sabina" userId="2f9f8379-56ce-455c-81be-d1dc66b28ae7" providerId="ADAL" clId="{96AF495F-77DB-4405-BE5F-31BE09E53F48}" dt="2023-08-07T19:58:38.056" v="687" actId="6549"/>
        <pc:sldMkLst>
          <pc:docMk/>
          <pc:sldMk cId="3693431221" sldId="379"/>
        </pc:sldMkLst>
      </pc:sldChg>
      <pc:sldChg chg="addSp delSp modSp mod modNotesTx">
        <pc:chgData name="Behague, Sabina" userId="2f9f8379-56ce-455c-81be-d1dc66b28ae7" providerId="ADAL" clId="{96AF495F-77DB-4405-BE5F-31BE09E53F48}" dt="2023-08-07T20:00:52.662" v="696" actId="20577"/>
        <pc:sldMkLst>
          <pc:docMk/>
          <pc:sldMk cId="962949337" sldId="380"/>
        </pc:sldMkLst>
        <pc:spChg chg="add mod">
          <ac:chgData name="Behague, Sabina" userId="2f9f8379-56ce-455c-81be-d1dc66b28ae7" providerId="ADAL" clId="{96AF495F-77DB-4405-BE5F-31BE09E53F48}" dt="2023-08-07T19:49:12.883" v="499" actId="1076"/>
          <ac:spMkLst>
            <pc:docMk/>
            <pc:sldMk cId="962949337" sldId="380"/>
            <ac:spMk id="2" creationId="{0E3D31EC-2DC4-109C-3551-219A8B9F4BBA}"/>
          </ac:spMkLst>
        </pc:spChg>
        <pc:spChg chg="mod">
          <ac:chgData name="Behague, Sabina" userId="2f9f8379-56ce-455c-81be-d1dc66b28ae7" providerId="ADAL" clId="{96AF495F-77DB-4405-BE5F-31BE09E53F48}" dt="2023-08-07T19:49:33.951" v="505" actId="1076"/>
          <ac:spMkLst>
            <pc:docMk/>
            <pc:sldMk cId="962949337" sldId="380"/>
            <ac:spMk id="9" creationId="{00000000-0000-0000-0000-000000000000}"/>
          </ac:spMkLst>
        </pc:spChg>
        <pc:spChg chg="mod">
          <ac:chgData name="Behague, Sabina" userId="2f9f8379-56ce-455c-81be-d1dc66b28ae7" providerId="ADAL" clId="{96AF495F-77DB-4405-BE5F-31BE09E53F48}" dt="2023-08-07T19:49:39.028" v="506" actId="1076"/>
          <ac:spMkLst>
            <pc:docMk/>
            <pc:sldMk cId="962949337" sldId="380"/>
            <ac:spMk id="10" creationId="{00000000-0000-0000-0000-000000000000}"/>
          </ac:spMkLst>
        </pc:spChg>
        <pc:spChg chg="del">
          <ac:chgData name="Behague, Sabina" userId="2f9f8379-56ce-455c-81be-d1dc66b28ae7" providerId="ADAL" clId="{96AF495F-77DB-4405-BE5F-31BE09E53F48}" dt="2023-08-07T19:49:06.140" v="497" actId="478"/>
          <ac:spMkLst>
            <pc:docMk/>
            <pc:sldMk cId="962949337" sldId="380"/>
            <ac:spMk id="11" creationId="{DD1FF276-F7E0-F82E-2254-E24AE1BFECF8}"/>
          </ac:spMkLst>
        </pc:spChg>
        <pc:graphicFrameChg chg="add del mod">
          <ac:chgData name="Behague, Sabina" userId="2f9f8379-56ce-455c-81be-d1dc66b28ae7" providerId="ADAL" clId="{96AF495F-77DB-4405-BE5F-31BE09E53F48}" dt="2023-08-07T14:32:46.076" v="48"/>
          <ac:graphicFrameMkLst>
            <pc:docMk/>
            <pc:sldMk cId="962949337" sldId="380"/>
            <ac:graphicFrameMk id="2" creationId="{F32DE327-36D1-B1FF-9698-93B17294B238}"/>
          </ac:graphicFrameMkLst>
        </pc:graphicFrameChg>
        <pc:graphicFrameChg chg="mod">
          <ac:chgData name="Behague, Sabina" userId="2f9f8379-56ce-455c-81be-d1dc66b28ae7" providerId="ADAL" clId="{96AF495F-77DB-4405-BE5F-31BE09E53F48}" dt="2023-08-07T19:49:28.746" v="504" actId="14100"/>
          <ac:graphicFrameMkLst>
            <pc:docMk/>
            <pc:sldMk cId="962949337" sldId="380"/>
            <ac:graphicFrameMk id="8" creationId="{00000000-0000-0000-0000-000000000000}"/>
          </ac:graphicFrameMkLst>
        </pc:graphicFrameChg>
      </pc:sldChg>
      <pc:sldChg chg="modSp mod modNotesTx">
        <pc:chgData name="Behague, Sabina" userId="2f9f8379-56ce-455c-81be-d1dc66b28ae7" providerId="ADAL" clId="{96AF495F-77DB-4405-BE5F-31BE09E53F48}" dt="2023-08-07T20:15:56.072" v="819" actId="20577"/>
        <pc:sldMkLst>
          <pc:docMk/>
          <pc:sldMk cId="4241038289" sldId="381"/>
        </pc:sldMkLst>
        <pc:spChg chg="mod">
          <ac:chgData name="Behague, Sabina" userId="2f9f8379-56ce-455c-81be-d1dc66b28ae7" providerId="ADAL" clId="{96AF495F-77DB-4405-BE5F-31BE09E53F48}" dt="2023-08-07T14:33:17.149" v="52" actId="14100"/>
          <ac:spMkLst>
            <pc:docMk/>
            <pc:sldMk cId="4241038289" sldId="381"/>
            <ac:spMk id="6" creationId="{1B0FAF7F-585E-B0AA-0BD3-BB2487372EA6}"/>
          </ac:spMkLst>
        </pc:spChg>
      </pc:sldChg>
      <pc:sldChg chg="modSp mod modNotesTx">
        <pc:chgData name="Behague, Sabina" userId="2f9f8379-56ce-455c-81be-d1dc66b28ae7" providerId="ADAL" clId="{96AF495F-77DB-4405-BE5F-31BE09E53F48}" dt="2023-08-07T20:19:51.294" v="866" actId="20577"/>
        <pc:sldMkLst>
          <pc:docMk/>
          <pc:sldMk cId="3311762404" sldId="382"/>
        </pc:sldMkLst>
        <pc:spChg chg="mod">
          <ac:chgData name="Behague, Sabina" userId="2f9f8379-56ce-455c-81be-d1dc66b28ae7" providerId="ADAL" clId="{96AF495F-77DB-4405-BE5F-31BE09E53F48}" dt="2023-08-07T14:34:32.346" v="58" actId="1076"/>
          <ac:spMkLst>
            <pc:docMk/>
            <pc:sldMk cId="3311762404" sldId="382"/>
            <ac:spMk id="21" creationId="{8C6E922F-5E88-D090-5BCA-2CEC49A9570E}"/>
          </ac:spMkLst>
        </pc:spChg>
        <pc:spChg chg="mod">
          <ac:chgData name="Behague, Sabina" userId="2f9f8379-56ce-455c-81be-d1dc66b28ae7" providerId="ADAL" clId="{96AF495F-77DB-4405-BE5F-31BE09E53F48}" dt="2023-08-07T14:34:51.951" v="60" actId="1076"/>
          <ac:spMkLst>
            <pc:docMk/>
            <pc:sldMk cId="3311762404" sldId="382"/>
            <ac:spMk id="26" creationId="{777AE8B0-3A8E-EF05-4A15-1ECD48BBD8F3}"/>
          </ac:spMkLst>
        </pc:spChg>
      </pc:sldChg>
      <pc:sldChg chg="modNotesTx">
        <pc:chgData name="Behague, Sabina" userId="2f9f8379-56ce-455c-81be-d1dc66b28ae7" providerId="ADAL" clId="{96AF495F-77DB-4405-BE5F-31BE09E53F48}" dt="2023-08-07T20:26:53.610" v="890" actId="20577"/>
        <pc:sldMkLst>
          <pc:docMk/>
          <pc:sldMk cId="22920968" sldId="383"/>
        </pc:sldMkLst>
      </pc:sldChg>
      <pc:sldChg chg="modSp mod modNotesTx">
        <pc:chgData name="Behague, Sabina" userId="2f9f8379-56ce-455c-81be-d1dc66b28ae7" providerId="ADAL" clId="{96AF495F-77DB-4405-BE5F-31BE09E53F48}" dt="2023-08-07T21:26:07.820" v="938" actId="20577"/>
        <pc:sldMkLst>
          <pc:docMk/>
          <pc:sldMk cId="2761327823" sldId="384"/>
        </pc:sldMkLst>
        <pc:spChg chg="mod">
          <ac:chgData name="Behague, Sabina" userId="2f9f8379-56ce-455c-81be-d1dc66b28ae7" providerId="ADAL" clId="{96AF495F-77DB-4405-BE5F-31BE09E53F48}" dt="2023-08-07T14:38:16.861" v="61" actId="20577"/>
          <ac:spMkLst>
            <pc:docMk/>
            <pc:sldMk cId="2761327823" sldId="384"/>
            <ac:spMk id="7" creationId="{8959C0E1-128A-DB3C-52DF-9D07A1D7AC66}"/>
          </ac:spMkLst>
        </pc:spChg>
      </pc:sldChg>
      <pc:sldChg chg="modNotesTx">
        <pc:chgData name="Behague, Sabina" userId="2f9f8379-56ce-455c-81be-d1dc66b28ae7" providerId="ADAL" clId="{96AF495F-77DB-4405-BE5F-31BE09E53F48}" dt="2023-08-07T21:33:59.171" v="940"/>
        <pc:sldMkLst>
          <pc:docMk/>
          <pc:sldMk cId="2101767195" sldId="385"/>
        </pc:sldMkLst>
      </pc:sldChg>
      <pc:sldChg chg="modSp mod">
        <pc:chgData name="Behague, Sabina" userId="2f9f8379-56ce-455c-81be-d1dc66b28ae7" providerId="ADAL" clId="{96AF495F-77DB-4405-BE5F-31BE09E53F48}" dt="2023-08-07T21:22:23.789" v="925" actId="5793"/>
        <pc:sldMkLst>
          <pc:docMk/>
          <pc:sldMk cId="3198602029" sldId="400"/>
        </pc:sldMkLst>
        <pc:spChg chg="mod">
          <ac:chgData name="Behague, Sabina" userId="2f9f8379-56ce-455c-81be-d1dc66b28ae7" providerId="ADAL" clId="{96AF495F-77DB-4405-BE5F-31BE09E53F48}" dt="2023-08-07T21:22:23.789" v="925" actId="5793"/>
          <ac:spMkLst>
            <pc:docMk/>
            <pc:sldMk cId="3198602029" sldId="400"/>
            <ac:spMk id="8" creationId="{C490E934-2482-F84D-1145-560A79FBCABA}"/>
          </ac:spMkLst>
        </pc:spChg>
      </pc:sldChg>
      <pc:sldChg chg="modSp mod modNotesTx">
        <pc:chgData name="Behague, Sabina" userId="2f9f8379-56ce-455c-81be-d1dc66b28ae7" providerId="ADAL" clId="{96AF495F-77DB-4405-BE5F-31BE09E53F48}" dt="2023-08-07T19:39:48.543" v="475" actId="20577"/>
        <pc:sldMkLst>
          <pc:docMk/>
          <pc:sldMk cId="1051492400" sldId="402"/>
        </pc:sldMkLst>
        <pc:spChg chg="mod">
          <ac:chgData name="Behague, Sabina" userId="2f9f8379-56ce-455c-81be-d1dc66b28ae7" providerId="ADAL" clId="{96AF495F-77DB-4405-BE5F-31BE09E53F48}" dt="2023-08-07T14:28:25.109" v="34" actId="1076"/>
          <ac:spMkLst>
            <pc:docMk/>
            <pc:sldMk cId="1051492400" sldId="402"/>
            <ac:spMk id="4" creationId="{00000000-0000-0000-0000-000000000000}"/>
          </ac:spMkLst>
        </pc:spChg>
        <pc:spChg chg="mod">
          <ac:chgData name="Behague, Sabina" userId="2f9f8379-56ce-455c-81be-d1dc66b28ae7" providerId="ADAL" clId="{96AF495F-77DB-4405-BE5F-31BE09E53F48}" dt="2023-08-07T14:28:20.520" v="33" actId="1076"/>
          <ac:spMkLst>
            <pc:docMk/>
            <pc:sldMk cId="1051492400" sldId="402"/>
            <ac:spMk id="9" creationId="{00000000-0000-0000-0000-000000000000}"/>
          </ac:spMkLst>
        </pc:spChg>
        <pc:graphicFrameChg chg="mod">
          <ac:chgData name="Behague, Sabina" userId="2f9f8379-56ce-455c-81be-d1dc66b28ae7" providerId="ADAL" clId="{96AF495F-77DB-4405-BE5F-31BE09E53F48}" dt="2023-08-07T14:30:40.384" v="39"/>
          <ac:graphicFrameMkLst>
            <pc:docMk/>
            <pc:sldMk cId="1051492400" sldId="402"/>
            <ac:graphicFrameMk id="8" creationId="{00000000-0000-0000-0000-000000000000}"/>
          </ac:graphicFrameMkLst>
        </pc:graphicFrameChg>
      </pc:sldChg>
      <pc:sldChg chg="modNotesTx">
        <pc:chgData name="Behague, Sabina" userId="2f9f8379-56ce-455c-81be-d1dc66b28ae7" providerId="ADAL" clId="{96AF495F-77DB-4405-BE5F-31BE09E53F48}" dt="2023-08-07T21:21:57.771" v="923" actId="20577"/>
        <pc:sldMkLst>
          <pc:docMk/>
          <pc:sldMk cId="3893011674" sldId="40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2.xml"/><Relationship Id="rId1" Type="http://schemas.microsoft.com/office/2011/relationships/chartStyle" Target="style12.xml"/><Relationship Id="rId5" Type="http://schemas.openxmlformats.org/officeDocument/2006/relationships/chartUserShapes" Target="../drawings/drawing2.xml"/><Relationship Id="rId4"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1.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Cameroun</c:v>
                </c:pt>
              </c:strCache>
            </c:strRef>
          </c:tx>
          <c:spPr>
            <a:solidFill>
              <a:srgbClr val="007A5E"/>
            </a:solidFill>
            <a:ln>
              <a:noFill/>
            </a:ln>
            <a:effectLst/>
            <a:scene3d>
              <a:camera prst="orthographicFront"/>
              <a:lightRig rig="threePt" dir="t">
                <a:rot lat="0" lon="0" rev="1200000"/>
              </a:lightRig>
            </a:scene3d>
            <a:sp3d>
              <a:bevelT w="0" h="0"/>
            </a:sp3d>
          </c:spPr>
          <c:invertIfNegative val="0"/>
          <c:dPt>
            <c:idx val="0"/>
            <c:invertIfNegative val="0"/>
            <c:bubble3D val="0"/>
            <c:extLst>
              <c:ext xmlns:c16="http://schemas.microsoft.com/office/drawing/2014/chart" uri="{C3380CC4-5D6E-409C-BE32-E72D297353CC}">
                <c16:uniqueId val="{00000000-7151-4FF2-B400-CE5F1F0DC314}"/>
              </c:ext>
            </c:extLst>
          </c:dPt>
          <c:dPt>
            <c:idx val="2"/>
            <c:invertIfNegative val="0"/>
            <c:bubble3D val="0"/>
            <c:extLst>
              <c:ext xmlns:c16="http://schemas.microsoft.com/office/drawing/2014/chart" uri="{C3380CC4-5D6E-409C-BE32-E72D297353CC}">
                <c16:uniqueId val="{00000001-7151-4FF2-B400-CE5F1F0DC31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Au moins une moustiquaire quelconque</c:v>
                </c:pt>
                <c:pt idx="1">
                  <c:v>Au moins une moustiquaire imprégnée d'insecticide (MII)</c:v>
                </c:pt>
              </c:strCache>
            </c:strRef>
          </c:cat>
          <c:val>
            <c:numRef>
              <c:f>Sheet1!$B$2:$B$3</c:f>
              <c:numCache>
                <c:formatCode>General</c:formatCode>
                <c:ptCount val="2"/>
                <c:pt idx="0">
                  <c:v>75</c:v>
                </c:pt>
                <c:pt idx="1">
                  <c:v>72</c:v>
                </c:pt>
              </c:numCache>
            </c:numRef>
          </c:val>
          <c:extLst>
            <c:ext xmlns:c16="http://schemas.microsoft.com/office/drawing/2014/chart" uri="{C3380CC4-5D6E-409C-BE32-E72D297353CC}">
              <c16:uniqueId val="{00000002-7151-4FF2-B400-CE5F1F0DC314}"/>
            </c:ext>
          </c:extLst>
        </c:ser>
        <c:ser>
          <c:idx val="1"/>
          <c:order val="1"/>
          <c:tx>
            <c:strRef>
              <c:f>Sheet1!$C$1</c:f>
              <c:strCache>
                <c:ptCount val="1"/>
                <c:pt idx="0">
                  <c:v>Yaoundé/
Douala</c:v>
                </c:pt>
              </c:strCache>
            </c:strRef>
          </c:tx>
          <c:spPr>
            <a:solidFill>
              <a:srgbClr val="CF2028"/>
            </a:solidFill>
            <a:ln>
              <a:noFill/>
            </a:ln>
            <a:effectLst/>
            <a:scene3d>
              <a:camera prst="orthographicFront"/>
              <a:lightRig rig="threePt" dir="t">
                <a:rot lat="0" lon="0" rev="1200000"/>
              </a:lightRig>
            </a:scene3d>
            <a:sp3d>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Au moins une moustiquaire quelconque</c:v>
                </c:pt>
                <c:pt idx="1">
                  <c:v>Au moins une moustiquaire imprégnée d'insecticide (MII)</c:v>
                </c:pt>
              </c:strCache>
            </c:strRef>
          </c:cat>
          <c:val>
            <c:numRef>
              <c:f>Sheet1!$C$2:$C$3</c:f>
              <c:numCache>
                <c:formatCode>General</c:formatCode>
                <c:ptCount val="2"/>
                <c:pt idx="0">
                  <c:v>69</c:v>
                </c:pt>
                <c:pt idx="1">
                  <c:v>63</c:v>
                </c:pt>
              </c:numCache>
            </c:numRef>
          </c:val>
          <c:extLst>
            <c:ext xmlns:c16="http://schemas.microsoft.com/office/drawing/2014/chart" uri="{C3380CC4-5D6E-409C-BE32-E72D297353CC}">
              <c16:uniqueId val="{00000003-7151-4FF2-B400-CE5F1F0DC314}"/>
            </c:ext>
          </c:extLst>
        </c:ser>
        <c:ser>
          <c:idx val="2"/>
          <c:order val="2"/>
          <c:tx>
            <c:strRef>
              <c:f>Sheet1!$D$1</c:f>
              <c:strCache>
                <c:ptCount val="1"/>
                <c:pt idx="0">
                  <c:v>Autre urbain</c:v>
                </c:pt>
              </c:strCache>
            </c:strRef>
          </c:tx>
          <c:spPr>
            <a:solidFill>
              <a:srgbClr val="FBD01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Au moins une moustiquaire quelconque</c:v>
                </c:pt>
                <c:pt idx="1">
                  <c:v>Au moins une moustiquaire imprégnée d'insecticide (MII)</c:v>
                </c:pt>
              </c:strCache>
            </c:strRef>
          </c:cat>
          <c:val>
            <c:numRef>
              <c:f>Sheet1!$D$2:$D$3</c:f>
              <c:numCache>
                <c:formatCode>General</c:formatCode>
                <c:ptCount val="2"/>
                <c:pt idx="0">
                  <c:v>75</c:v>
                </c:pt>
                <c:pt idx="1">
                  <c:v>74</c:v>
                </c:pt>
              </c:numCache>
            </c:numRef>
          </c:val>
          <c:extLst>
            <c:ext xmlns:c16="http://schemas.microsoft.com/office/drawing/2014/chart" uri="{C3380CC4-5D6E-409C-BE32-E72D297353CC}">
              <c16:uniqueId val="{00000004-7151-4FF2-B400-CE5F1F0DC314}"/>
            </c:ext>
          </c:extLst>
        </c:ser>
        <c:ser>
          <c:idx val="3"/>
          <c:order val="3"/>
          <c:tx>
            <c:strRef>
              <c:f>Sheet1!$E$1</c:f>
              <c:strCache>
                <c:ptCount val="1"/>
                <c:pt idx="0">
                  <c:v>Rural</c:v>
                </c:pt>
              </c:strCache>
            </c:strRef>
          </c:tx>
          <c:spPr>
            <a:solidFill>
              <a:srgbClr val="5AB7E0"/>
            </a:solidFill>
            <a:ln>
              <a:noFill/>
            </a:ln>
            <a:effectLst/>
            <a:scene3d>
              <a:camera prst="orthographicFront"/>
              <a:lightRig rig="threePt" dir="t">
                <a:rot lat="0" lon="0" rev="1200000"/>
              </a:lightRig>
            </a:scene3d>
            <a:sp3d>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Au moins une moustiquaire quelconque</c:v>
                </c:pt>
                <c:pt idx="1">
                  <c:v>Au moins une moustiquaire imprégnée d'insecticide (MII)</c:v>
                </c:pt>
              </c:strCache>
            </c:strRef>
          </c:cat>
          <c:val>
            <c:numRef>
              <c:f>Sheet1!$E$2:$E$3</c:f>
              <c:numCache>
                <c:formatCode>General</c:formatCode>
                <c:ptCount val="2"/>
                <c:pt idx="0">
                  <c:v>78</c:v>
                </c:pt>
                <c:pt idx="1">
                  <c:v>77</c:v>
                </c:pt>
              </c:numCache>
            </c:numRef>
          </c:val>
          <c:extLst>
            <c:ext xmlns:c16="http://schemas.microsoft.com/office/drawing/2014/chart" uri="{C3380CC4-5D6E-409C-BE32-E72D297353CC}">
              <c16:uniqueId val="{00000002-A328-43B6-89BB-8C7C988CC5C2}"/>
            </c:ext>
          </c:extLst>
        </c:ser>
        <c:dLbls>
          <c:dLblPos val="outEnd"/>
          <c:showLegendKey val="0"/>
          <c:showVal val="1"/>
          <c:showCatName val="0"/>
          <c:showSerName val="0"/>
          <c:showPercent val="0"/>
          <c:showBubbleSize val="0"/>
        </c:dLbls>
        <c:gapWidth val="150"/>
        <c:axId val="942593936"/>
        <c:axId val="942594328"/>
      </c:barChart>
      <c:catAx>
        <c:axId val="942593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942594328"/>
        <c:crosses val="autoZero"/>
        <c:auto val="1"/>
        <c:lblAlgn val="ctr"/>
        <c:lblOffset val="100"/>
        <c:noMultiLvlLbl val="0"/>
      </c:catAx>
      <c:valAx>
        <c:axId val="942594328"/>
        <c:scaling>
          <c:orientation val="minMax"/>
          <c:max val="100"/>
        </c:scaling>
        <c:delete val="1"/>
        <c:axPos val="l"/>
        <c:numFmt formatCode="General" sourceLinked="1"/>
        <c:majorTickMark val="out"/>
        <c:minorTickMark val="none"/>
        <c:tickLblPos val="nextTo"/>
        <c:crossAx val="9425939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8863361696823708"/>
          <c:y val="0"/>
          <c:w val="0.71136633958628426"/>
          <c:h val="1"/>
        </c:manualLayout>
      </c:layout>
      <c:barChart>
        <c:barDir val="bar"/>
        <c:grouping val="clustered"/>
        <c:varyColors val="0"/>
        <c:ser>
          <c:idx val="0"/>
          <c:order val="0"/>
          <c:tx>
            <c:strRef>
              <c:f>Sheet1!$B$1</c:f>
              <c:strCache>
                <c:ptCount val="1"/>
                <c:pt idx="0">
                  <c:v>Series 1</c:v>
                </c:pt>
              </c:strCache>
            </c:strRef>
          </c:tx>
          <c:spPr>
            <a:solidFill>
              <a:srgbClr val="007A5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6"/>
                <c:pt idx="0">
                  <c:v>N’aime pas l’odeur</c:v>
                </c:pt>
                <c:pt idx="1">
                  <c:v>Incapable de suspendre la moustiquaire</c:v>
                </c:pt>
                <c:pt idx="2">
                  <c:v>Pas de moustiques/pas de paludisme</c:v>
                </c:pt>
                <c:pt idx="3">
                  <c:v>Etaler au soleil/lavée</c:v>
                </c:pt>
                <c:pt idx="4">
                  <c:v>Utilisateur habituel n’a pas dormi dans le ménage la nuit dernière</c:v>
                </c:pt>
                <c:pt idx="5">
                  <c:v>Moustiquaire supplémentaire/ gardée pour plus tard</c:v>
                </c:pt>
              </c:strCache>
            </c:strRef>
          </c:cat>
          <c:val>
            <c:numRef>
              <c:f>Sheet1!$B$2:$B$10</c:f>
              <c:numCache>
                <c:formatCode>General</c:formatCode>
                <c:ptCount val="6"/>
                <c:pt idx="0">
                  <c:v>2</c:v>
                </c:pt>
                <c:pt idx="1">
                  <c:v>3</c:v>
                </c:pt>
                <c:pt idx="2">
                  <c:v>4</c:v>
                </c:pt>
                <c:pt idx="3">
                  <c:v>4</c:v>
                </c:pt>
                <c:pt idx="4">
                  <c:v>7</c:v>
                </c:pt>
                <c:pt idx="5">
                  <c:v>75</c:v>
                </c:pt>
              </c:numCache>
            </c:numRef>
          </c:val>
          <c:extLst>
            <c:ext xmlns:c16="http://schemas.microsoft.com/office/drawing/2014/chart" uri="{C3380CC4-5D6E-409C-BE32-E72D297353CC}">
              <c16:uniqueId val="{00000000-FA0E-42AD-AAC1-CA99FAB0F844}"/>
            </c:ext>
          </c:extLst>
        </c:ser>
        <c:dLbls>
          <c:showLegendKey val="0"/>
          <c:showVal val="0"/>
          <c:showCatName val="0"/>
          <c:showSerName val="0"/>
          <c:showPercent val="0"/>
          <c:showBubbleSize val="0"/>
        </c:dLbls>
        <c:gapWidth val="100"/>
        <c:axId val="550555504"/>
        <c:axId val="550556680"/>
      </c:barChart>
      <c:catAx>
        <c:axId val="5505555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50556680"/>
        <c:crosses val="autoZero"/>
        <c:auto val="1"/>
        <c:lblAlgn val="ctr"/>
        <c:lblOffset val="100"/>
        <c:noMultiLvlLbl val="0"/>
      </c:catAx>
      <c:valAx>
        <c:axId val="550556680"/>
        <c:scaling>
          <c:orientation val="minMax"/>
          <c:max val="100"/>
        </c:scaling>
        <c:delete val="1"/>
        <c:axPos val="b"/>
        <c:numFmt formatCode="General" sourceLinked="1"/>
        <c:majorTickMark val="none"/>
        <c:minorTickMark val="none"/>
        <c:tickLblPos val="nextTo"/>
        <c:crossAx val="550555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0155783705574816E-2"/>
          <c:w val="0.96616035172886816"/>
          <c:h val="0.80734074363859376"/>
        </c:manualLayout>
      </c:layout>
      <c:barChart>
        <c:barDir val="col"/>
        <c:grouping val="clustered"/>
        <c:varyColors val="0"/>
        <c:ser>
          <c:idx val="0"/>
          <c:order val="0"/>
          <c:tx>
            <c:strRef>
              <c:f>Sheet1!$B$1</c:f>
              <c:strCache>
                <c:ptCount val="1"/>
                <c:pt idx="0">
                  <c:v>Series 1</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1-950E-47D7-9CBC-439291A5B11C}"/>
              </c:ext>
            </c:extLst>
          </c:dPt>
          <c:dPt>
            <c:idx val="2"/>
            <c:invertIfNegative val="0"/>
            <c:bubble3D val="0"/>
            <c:extLst>
              <c:ext xmlns:c16="http://schemas.microsoft.com/office/drawing/2014/chart" uri="{C3380CC4-5D6E-409C-BE32-E72D297353CC}">
                <c16:uniqueId val="{00000003-950E-47D7-9CBC-439291A5B11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 ou plus de SP/Fansidar (TPIg1+)</c:v>
                </c:pt>
                <c:pt idx="1">
                  <c:v>2 doses ou plus de SP/Fansidar (TPIg2+)</c:v>
                </c:pt>
                <c:pt idx="2">
                  <c:v>3 doses ou plus de SP/Fansidar (TPIg3+)</c:v>
                </c:pt>
              </c:strCache>
            </c:strRef>
          </c:cat>
          <c:val>
            <c:numRef>
              <c:f>Sheet1!$B$2:$B$4</c:f>
              <c:numCache>
                <c:formatCode>General</c:formatCode>
                <c:ptCount val="3"/>
                <c:pt idx="0">
                  <c:v>83</c:v>
                </c:pt>
                <c:pt idx="1">
                  <c:v>67</c:v>
                </c:pt>
                <c:pt idx="2">
                  <c:v>46</c:v>
                </c:pt>
              </c:numCache>
            </c:numRef>
          </c:val>
          <c:extLst>
            <c:ext xmlns:c16="http://schemas.microsoft.com/office/drawing/2014/chart" uri="{C3380CC4-5D6E-409C-BE32-E72D297353CC}">
              <c16:uniqueId val="{00000004-950E-47D7-9CBC-439291A5B11C}"/>
            </c:ext>
          </c:extLst>
        </c:ser>
        <c:dLbls>
          <c:dLblPos val="outEnd"/>
          <c:showLegendKey val="0"/>
          <c:showVal val="1"/>
          <c:showCatName val="0"/>
          <c:showSerName val="0"/>
          <c:showPercent val="0"/>
          <c:showBubbleSize val="0"/>
        </c:dLbls>
        <c:gapWidth val="100"/>
        <c:axId val="949245608"/>
        <c:axId val="456648904"/>
      </c:barChart>
      <c:catAx>
        <c:axId val="9492456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456648904"/>
        <c:crosses val="autoZero"/>
        <c:auto val="1"/>
        <c:lblAlgn val="ctr"/>
        <c:lblOffset val="100"/>
        <c:noMultiLvlLbl val="0"/>
      </c:catAx>
      <c:valAx>
        <c:axId val="456648904"/>
        <c:scaling>
          <c:orientation val="minMax"/>
          <c:max val="100"/>
        </c:scaling>
        <c:delete val="1"/>
        <c:axPos val="l"/>
        <c:numFmt formatCode="General" sourceLinked="1"/>
        <c:majorTickMark val="out"/>
        <c:minorTickMark val="none"/>
        <c:tickLblPos val="nextTo"/>
        <c:crossAx val="9492456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007A5E"/>
              </a:solidFill>
              <a:round/>
            </a:ln>
            <a:effectLst/>
          </c:spPr>
          <c:marker>
            <c:symbol val="circle"/>
            <c:size val="5"/>
            <c:spPr>
              <a:solidFill>
                <a:srgbClr val="720C7A"/>
              </a:solidFill>
              <a:ln w="63500" cap="rnd">
                <a:solidFill>
                  <a:srgbClr val="007A5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EDSC-III 2004</c:v>
                </c:pt>
                <c:pt idx="1">
                  <c:v>EDSC-IV 2011</c:v>
                </c:pt>
                <c:pt idx="2">
                  <c:v>EDSC-V 2018</c:v>
                </c:pt>
                <c:pt idx="3">
                  <c:v>EIPC 2022</c:v>
                </c:pt>
              </c:strCache>
            </c:strRef>
          </c:cat>
          <c:val>
            <c:numRef>
              <c:f>Sheet1!$B$2:$B$5</c:f>
              <c:numCache>
                <c:formatCode>General</c:formatCode>
                <c:ptCount val="4"/>
                <c:pt idx="0">
                  <c:v>1</c:v>
                </c:pt>
                <c:pt idx="1">
                  <c:v>44</c:v>
                </c:pt>
                <c:pt idx="2">
                  <c:v>75</c:v>
                </c:pt>
                <c:pt idx="3">
                  <c:v>83</c:v>
                </c:pt>
              </c:numCache>
            </c:numRef>
          </c:val>
          <c:smooth val="0"/>
          <c:extLst>
            <c:ext xmlns:c16="http://schemas.microsoft.com/office/drawing/2014/chart" uri="{C3380CC4-5D6E-409C-BE32-E72D297353CC}">
              <c16:uniqueId val="{00000000-3807-49CA-8FCF-C6B97585237A}"/>
            </c:ext>
          </c:extLst>
        </c:ser>
        <c:ser>
          <c:idx val="1"/>
          <c:order val="1"/>
          <c:tx>
            <c:strRef>
              <c:f>Sheet1!$C$1</c:f>
              <c:strCache>
                <c:ptCount val="1"/>
                <c:pt idx="0">
                  <c:v>Series 2</c:v>
                </c:pt>
              </c:strCache>
            </c:strRef>
          </c:tx>
          <c:spPr>
            <a:ln w="63500" cap="rnd">
              <a:solidFill>
                <a:srgbClr val="CF2028"/>
              </a:solidFill>
              <a:round/>
            </a:ln>
            <a:effectLst/>
          </c:spPr>
          <c:marker>
            <c:symbol val="circle"/>
            <c:size val="5"/>
            <c:spPr>
              <a:solidFill>
                <a:srgbClr val="007A5E"/>
              </a:solidFill>
              <a:ln w="63500">
                <a:solidFill>
                  <a:srgbClr val="CF2028"/>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EDSC-III 2004</c:v>
                </c:pt>
                <c:pt idx="1">
                  <c:v>EDSC-IV 2011</c:v>
                </c:pt>
                <c:pt idx="2">
                  <c:v>EDSC-V 2018</c:v>
                </c:pt>
                <c:pt idx="3">
                  <c:v>EIPC 2022</c:v>
                </c:pt>
              </c:strCache>
            </c:strRef>
          </c:cat>
          <c:val>
            <c:numRef>
              <c:f>Sheet1!$C$2:$C$5</c:f>
              <c:numCache>
                <c:formatCode>General</c:formatCode>
                <c:ptCount val="4"/>
                <c:pt idx="1">
                  <c:v>27</c:v>
                </c:pt>
                <c:pt idx="2">
                  <c:v>54</c:v>
                </c:pt>
                <c:pt idx="3">
                  <c:v>67</c:v>
                </c:pt>
              </c:numCache>
            </c:numRef>
          </c:val>
          <c:smooth val="0"/>
          <c:extLst>
            <c:ext xmlns:c16="http://schemas.microsoft.com/office/drawing/2014/chart" uri="{C3380CC4-5D6E-409C-BE32-E72D297353CC}">
              <c16:uniqueId val="{00000001-3807-49CA-8FCF-C6B97585237A}"/>
            </c:ext>
          </c:extLst>
        </c:ser>
        <c:ser>
          <c:idx val="2"/>
          <c:order val="2"/>
          <c:tx>
            <c:strRef>
              <c:f>Sheet1!$D$1</c:f>
              <c:strCache>
                <c:ptCount val="1"/>
                <c:pt idx="0">
                  <c:v>Series 3</c:v>
                </c:pt>
              </c:strCache>
            </c:strRef>
          </c:tx>
          <c:spPr>
            <a:ln w="63500" cap="rnd">
              <a:solidFill>
                <a:srgbClr val="5AB7E0"/>
              </a:solidFill>
              <a:round/>
            </a:ln>
            <a:effectLst/>
          </c:spPr>
          <c:marker>
            <c:symbol val="circle"/>
            <c:size val="5"/>
            <c:spPr>
              <a:solidFill>
                <a:srgbClr val="5AB7E0"/>
              </a:solidFill>
              <a:ln w="63500">
                <a:solidFill>
                  <a:srgbClr val="5AB7E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EDSC-III 2004</c:v>
                </c:pt>
                <c:pt idx="1">
                  <c:v>EDSC-IV 2011</c:v>
                </c:pt>
                <c:pt idx="2">
                  <c:v>EDSC-V 2018</c:v>
                </c:pt>
                <c:pt idx="3">
                  <c:v>EIPC 2022</c:v>
                </c:pt>
              </c:strCache>
            </c:strRef>
          </c:cat>
          <c:val>
            <c:numRef>
              <c:f>Sheet1!$D$2:$D$5</c:f>
              <c:numCache>
                <c:formatCode>General</c:formatCode>
                <c:ptCount val="4"/>
                <c:pt idx="1">
                  <c:v>12</c:v>
                </c:pt>
                <c:pt idx="2">
                  <c:v>32</c:v>
                </c:pt>
                <c:pt idx="3">
                  <c:v>46</c:v>
                </c:pt>
              </c:numCache>
            </c:numRef>
          </c:val>
          <c:smooth val="0"/>
          <c:extLst>
            <c:ext xmlns:c16="http://schemas.microsoft.com/office/drawing/2014/chart" uri="{C3380CC4-5D6E-409C-BE32-E72D297353CC}">
              <c16:uniqueId val="{00000002-3807-49CA-8FCF-C6B97585237A}"/>
            </c:ext>
          </c:extLst>
        </c:ser>
        <c:dLbls>
          <c:dLblPos val="t"/>
          <c:showLegendKey val="0"/>
          <c:showVal val="1"/>
          <c:showCatName val="0"/>
          <c:showSerName val="0"/>
          <c:showPercent val="0"/>
          <c:showBubbleSize val="0"/>
        </c:dLbls>
        <c:marker val="1"/>
        <c:smooth val="0"/>
        <c:axId val="943571840"/>
        <c:axId val="455569280"/>
      </c:lineChart>
      <c:catAx>
        <c:axId val="943571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455569280"/>
        <c:crosses val="autoZero"/>
        <c:auto val="1"/>
        <c:lblAlgn val="ctr"/>
        <c:lblOffset val="100"/>
        <c:noMultiLvlLbl val="0"/>
      </c:catAx>
      <c:valAx>
        <c:axId val="455569280"/>
        <c:scaling>
          <c:orientation val="minMax"/>
          <c:max val="100"/>
        </c:scaling>
        <c:delete val="1"/>
        <c:axPos val="l"/>
        <c:numFmt formatCode="General" sourceLinked="1"/>
        <c:majorTickMark val="out"/>
        <c:minorTickMark val="none"/>
        <c:tickLblPos val="nextTo"/>
        <c:crossAx val="943571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Series 1</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1-73F0-43A8-8D19-973DE18EDD28}"/>
              </c:ext>
            </c:extLst>
          </c:dPt>
          <c:dPt>
            <c:idx val="2"/>
            <c:invertIfNegative val="0"/>
            <c:bubble3D val="0"/>
            <c:extLst>
              <c:ext xmlns:c16="http://schemas.microsoft.com/office/drawing/2014/chart" uri="{C3380CC4-5D6E-409C-BE32-E72D297353CC}">
                <c16:uniqueId val="{00000003-73F0-43A8-8D19-973DE18EDD2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General</c:formatCode>
                <c:ptCount val="5"/>
                <c:pt idx="0">
                  <c:v>91</c:v>
                </c:pt>
                <c:pt idx="1">
                  <c:v>75</c:v>
                </c:pt>
                <c:pt idx="2">
                  <c:v>71</c:v>
                </c:pt>
                <c:pt idx="3">
                  <c:v>67</c:v>
                </c:pt>
                <c:pt idx="4">
                  <c:v>62</c:v>
                </c:pt>
              </c:numCache>
            </c:numRef>
          </c:val>
          <c:extLst>
            <c:ext xmlns:c16="http://schemas.microsoft.com/office/drawing/2014/chart" uri="{C3380CC4-5D6E-409C-BE32-E72D297353CC}">
              <c16:uniqueId val="{00000004-73F0-43A8-8D19-973DE18EDD28}"/>
            </c:ext>
          </c:extLst>
        </c:ser>
        <c:dLbls>
          <c:dLblPos val="outEnd"/>
          <c:showLegendKey val="0"/>
          <c:showVal val="1"/>
          <c:showCatName val="0"/>
          <c:showSerName val="0"/>
          <c:showPercent val="0"/>
          <c:showBubbleSize val="0"/>
        </c:dLbls>
        <c:gapWidth val="100"/>
        <c:axId val="450844832"/>
        <c:axId val="450845224"/>
      </c:barChart>
      <c:catAx>
        <c:axId val="4508448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450845224"/>
        <c:crosses val="autoZero"/>
        <c:auto val="1"/>
        <c:lblAlgn val="ctr"/>
        <c:lblOffset val="100"/>
        <c:noMultiLvlLbl val="0"/>
      </c:catAx>
      <c:valAx>
        <c:axId val="450845224"/>
        <c:scaling>
          <c:orientation val="minMax"/>
          <c:max val="100"/>
        </c:scaling>
        <c:delete val="1"/>
        <c:axPos val="l"/>
        <c:numFmt formatCode="General" sourceLinked="1"/>
        <c:majorTickMark val="out"/>
        <c:minorTickMark val="none"/>
        <c:tickLblPos val="nextTo"/>
        <c:crossAx val="4508448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1+ ITN</c:v>
                </c:pt>
              </c:strCache>
            </c:strRef>
          </c:tx>
          <c:spPr>
            <a:ln w="63500" cap="rnd">
              <a:solidFill>
                <a:srgbClr val="007A5E"/>
              </a:solidFill>
              <a:round/>
            </a:ln>
            <a:effectLst/>
          </c:spPr>
          <c:marker>
            <c:symbol val="circle"/>
            <c:size val="5"/>
            <c:spPr>
              <a:solidFill>
                <a:srgbClr val="007A5E"/>
              </a:solidFill>
              <a:ln w="63500" cap="rnd">
                <a:solidFill>
                  <a:srgbClr val="007A5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EDSC-III 2004</c:v>
                </c:pt>
                <c:pt idx="1">
                  <c:v>EDSC-IV 2011</c:v>
                </c:pt>
                <c:pt idx="2">
                  <c:v>EDSC-V 2018</c:v>
                </c:pt>
                <c:pt idx="3">
                  <c:v>EIPC 2022</c:v>
                </c:pt>
              </c:strCache>
            </c:strRef>
          </c:cat>
          <c:val>
            <c:numRef>
              <c:f>Sheet1!$B$2:$B$7</c:f>
              <c:numCache>
                <c:formatCode>General</c:formatCode>
                <c:ptCount val="4"/>
                <c:pt idx="0">
                  <c:v>2</c:v>
                </c:pt>
                <c:pt idx="1">
                  <c:v>36</c:v>
                </c:pt>
                <c:pt idx="2">
                  <c:v>73</c:v>
                </c:pt>
                <c:pt idx="3">
                  <c:v>72</c:v>
                </c:pt>
              </c:numCache>
            </c:numRef>
          </c:val>
          <c:smooth val="0"/>
          <c:extLst>
            <c:ext xmlns:c16="http://schemas.microsoft.com/office/drawing/2014/chart" uri="{C3380CC4-5D6E-409C-BE32-E72D297353CC}">
              <c16:uniqueId val="{00000000-B417-41BE-9DF5-23816CE279B0}"/>
            </c:ext>
          </c:extLst>
        </c:ser>
        <c:ser>
          <c:idx val="1"/>
          <c:order val="1"/>
          <c:tx>
            <c:strRef>
              <c:f>Sheet1!$C$1</c:f>
              <c:strCache>
                <c:ptCount val="1"/>
                <c:pt idx="0">
                  <c:v>1+ ITN for every 2 people</c:v>
                </c:pt>
              </c:strCache>
            </c:strRef>
          </c:tx>
          <c:spPr>
            <a:ln w="63500" cap="rnd">
              <a:solidFill>
                <a:srgbClr val="CF2028"/>
              </a:solidFill>
              <a:round/>
            </a:ln>
            <a:effectLst/>
          </c:spPr>
          <c:marker>
            <c:symbol val="circle"/>
            <c:size val="5"/>
            <c:spPr>
              <a:solidFill>
                <a:srgbClr val="CF2028"/>
              </a:solidFill>
              <a:ln w="63500">
                <a:solidFill>
                  <a:srgbClr val="CF2028"/>
                </a:solidFill>
              </a:ln>
              <a:effectLst/>
              <a:scene3d>
                <a:camera prst="orthographicFront"/>
                <a:lightRig rig="threePt" dir="t">
                  <a:rot lat="0" lon="0" rev="1200000"/>
                </a:lightRig>
              </a:scene3d>
            </c:spPr>
          </c:marker>
          <c:dLbls>
            <c:dLbl>
              <c:idx val="0"/>
              <c:layout>
                <c:manualLayout>
                  <c:x val="-3.2522285303904629E-2"/>
                  <c:y val="2.8990035760163872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43E-421C-946C-C53E209400C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EDSC-III 2004</c:v>
                </c:pt>
                <c:pt idx="1">
                  <c:v>EDSC-IV 2011</c:v>
                </c:pt>
                <c:pt idx="2">
                  <c:v>EDSC-V 2018</c:v>
                </c:pt>
                <c:pt idx="3">
                  <c:v>EIPC 2022</c:v>
                </c:pt>
              </c:strCache>
            </c:strRef>
          </c:cat>
          <c:val>
            <c:numRef>
              <c:f>Sheet1!$C$2:$C$7</c:f>
              <c:numCache>
                <c:formatCode>General</c:formatCode>
                <c:ptCount val="4"/>
                <c:pt idx="0">
                  <c:v>1</c:v>
                </c:pt>
                <c:pt idx="1">
                  <c:v>9</c:v>
                </c:pt>
                <c:pt idx="2">
                  <c:v>41</c:v>
                </c:pt>
                <c:pt idx="3">
                  <c:v>49</c:v>
                </c:pt>
              </c:numCache>
            </c:numRef>
          </c:val>
          <c:smooth val="0"/>
          <c:extLst>
            <c:ext xmlns:c16="http://schemas.microsoft.com/office/drawing/2014/chart" uri="{C3380CC4-5D6E-409C-BE32-E72D297353CC}">
              <c16:uniqueId val="{00000001-B417-41BE-9DF5-23816CE279B0}"/>
            </c:ext>
          </c:extLst>
        </c:ser>
        <c:dLbls>
          <c:dLblPos val="t"/>
          <c:showLegendKey val="0"/>
          <c:showVal val="1"/>
          <c:showCatName val="0"/>
          <c:showSerName val="0"/>
          <c:showPercent val="0"/>
          <c:showBubbleSize val="0"/>
        </c:dLbls>
        <c:marker val="1"/>
        <c:smooth val="0"/>
        <c:axId val="942926440"/>
        <c:axId val="942927224"/>
      </c:lineChart>
      <c:catAx>
        <c:axId val="942926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942927224"/>
        <c:crosses val="autoZero"/>
        <c:auto val="1"/>
        <c:lblAlgn val="ctr"/>
        <c:lblOffset val="100"/>
        <c:noMultiLvlLbl val="0"/>
      </c:catAx>
      <c:valAx>
        <c:axId val="942927224"/>
        <c:scaling>
          <c:orientation val="minMax"/>
          <c:max val="100"/>
        </c:scaling>
        <c:delete val="1"/>
        <c:axPos val="l"/>
        <c:numFmt formatCode="General" sourceLinked="1"/>
        <c:majorTickMark val="out"/>
        <c:minorTickMark val="none"/>
        <c:tickLblPos val="nextTo"/>
        <c:crossAx val="942926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0224795063626161E-2"/>
          <c:y val="2.5727560959354082E-2"/>
          <c:w val="0.60878411382330255"/>
          <c:h val="0.97535645337838772"/>
        </c:manualLayout>
      </c:layout>
      <c:pieChart>
        <c:varyColors val="1"/>
        <c:ser>
          <c:idx val="0"/>
          <c:order val="0"/>
          <c:tx>
            <c:strRef>
              <c:f>Sheet1!$B$1</c:f>
              <c:strCache>
                <c:ptCount val="1"/>
                <c:pt idx="0">
                  <c:v>Series 1</c:v>
                </c:pt>
              </c:strCache>
            </c:strRef>
          </c:tx>
          <c:dPt>
            <c:idx val="0"/>
            <c:bubble3D val="0"/>
            <c:spPr>
              <a:solidFill>
                <a:srgbClr val="007A5E"/>
              </a:solidFill>
              <a:ln w="19050">
                <a:solidFill>
                  <a:schemeClr val="lt1"/>
                </a:solidFill>
              </a:ln>
              <a:effectLst/>
            </c:spPr>
            <c:extLst>
              <c:ext xmlns:c16="http://schemas.microsoft.com/office/drawing/2014/chart" uri="{C3380CC4-5D6E-409C-BE32-E72D297353CC}">
                <c16:uniqueId val="{00000001-BB7D-4768-967C-173180897B1A}"/>
              </c:ext>
            </c:extLst>
          </c:dPt>
          <c:dPt>
            <c:idx val="1"/>
            <c:bubble3D val="0"/>
            <c:spPr>
              <a:solidFill>
                <a:srgbClr val="720C7A"/>
              </a:solidFill>
              <a:ln w="19050">
                <a:solidFill>
                  <a:schemeClr val="lt1"/>
                </a:solidFill>
              </a:ln>
              <a:effectLst/>
            </c:spPr>
            <c:extLst>
              <c:ext xmlns:c16="http://schemas.microsoft.com/office/drawing/2014/chart" uri="{C3380CC4-5D6E-409C-BE32-E72D297353CC}">
                <c16:uniqueId val="{00000003-BB7D-4768-967C-173180897B1A}"/>
              </c:ext>
            </c:extLst>
          </c:dPt>
          <c:dPt>
            <c:idx val="2"/>
            <c:bubble3D val="0"/>
            <c:spPr>
              <a:solidFill>
                <a:srgbClr val="5AB7E0"/>
              </a:solidFill>
              <a:ln w="19050">
                <a:solidFill>
                  <a:schemeClr val="lt1"/>
                </a:solidFill>
              </a:ln>
              <a:effectLst/>
            </c:spPr>
            <c:extLst>
              <c:ext xmlns:c16="http://schemas.microsoft.com/office/drawing/2014/chart" uri="{C3380CC4-5D6E-409C-BE32-E72D297353CC}">
                <c16:uniqueId val="{00000005-BB7D-4768-967C-173180897B1A}"/>
              </c:ext>
            </c:extLst>
          </c:dPt>
          <c:dPt>
            <c:idx val="3"/>
            <c:bubble3D val="0"/>
            <c:spPr>
              <a:solidFill>
                <a:srgbClr val="FBD018"/>
              </a:solidFill>
              <a:ln w="19050">
                <a:solidFill>
                  <a:schemeClr val="lt1"/>
                </a:solidFill>
              </a:ln>
              <a:effectLst/>
            </c:spPr>
            <c:extLst>
              <c:ext xmlns:c16="http://schemas.microsoft.com/office/drawing/2014/chart" uri="{C3380CC4-5D6E-409C-BE32-E72D297353CC}">
                <c16:uniqueId val="{00000007-BB7D-4768-967C-173180897B1A}"/>
              </c:ext>
            </c:extLst>
          </c:dPt>
          <c:dPt>
            <c:idx val="4"/>
            <c:bubble3D val="0"/>
            <c:spPr>
              <a:solidFill>
                <a:srgbClr val="CF2028"/>
              </a:solidFill>
              <a:ln w="19050">
                <a:solidFill>
                  <a:schemeClr val="lt1"/>
                </a:solidFill>
              </a:ln>
              <a:effectLst/>
            </c:spPr>
            <c:extLst>
              <c:ext xmlns:c16="http://schemas.microsoft.com/office/drawing/2014/chart" uri="{C3380CC4-5D6E-409C-BE32-E72D297353CC}">
                <c16:uniqueId val="{00000009-BB7D-4768-967C-173180897B1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BB7D-4768-967C-173180897B1A}"/>
              </c:ext>
            </c:extLst>
          </c:dPt>
          <c:dLbls>
            <c:dLbl>
              <c:idx val="0"/>
              <c:delete val="1"/>
              <c:extLst>
                <c:ext xmlns:c15="http://schemas.microsoft.com/office/drawing/2012/chart" uri="{CE6537A1-D6FC-4f65-9D91-7224C49458BB}"/>
                <c:ext xmlns:c16="http://schemas.microsoft.com/office/drawing/2014/chart" uri="{C3380CC4-5D6E-409C-BE32-E72D297353CC}">
                  <c16:uniqueId val="{00000001-BB7D-4768-967C-173180897B1A}"/>
                </c:ext>
              </c:extLst>
            </c:dLbl>
            <c:dLbl>
              <c:idx val="1"/>
              <c:layout>
                <c:manualLayout>
                  <c:x val="-3.6210361496826826E-2"/>
                  <c:y val="-3.9646002532633846E-2"/>
                </c:manualLayout>
              </c:layout>
              <c:tx>
                <c:rich>
                  <a:bodyPr/>
                  <a:lstStyle/>
                  <a:p>
                    <a:fld id="{BB554138-FF9D-4631-804A-23D87F58F0F6}" type="CATEGORYNAME">
                      <a:rPr lang="en-US">
                        <a:solidFill>
                          <a:schemeClr val="tx1"/>
                        </a:solidFill>
                      </a:rPr>
                      <a:pPr/>
                      <a:t>[CATEGORY NAME]</a:t>
                    </a:fld>
                    <a:r>
                      <a:rPr lang="en-US" baseline="0"/>
                      <a:t>
</a:t>
                    </a:r>
                    <a:fld id="{19DA0B8A-C33B-49CF-A8EE-83D0AD87068F}" type="PERCENTAGE">
                      <a:rPr lang="en-US" baseline="0">
                        <a:solidFill>
                          <a:schemeClr val="tx1"/>
                        </a:solidFill>
                      </a:rPr>
                      <a:pPr/>
                      <a:t>[PERCENTAGE]</a:t>
                    </a:fld>
                    <a:endParaRPr lang="en-US" baseline="0"/>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3-BB7D-4768-967C-173180897B1A}"/>
                </c:ext>
              </c:extLst>
            </c:dLbl>
            <c:dLbl>
              <c:idx val="2"/>
              <c:layout>
                <c:manualLayout>
                  <c:x val="-1.2305266086338095E-2"/>
                  <c:y val="-1.2531205667006299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mn-lt"/>
                      <a:ea typeface="+mn-ea"/>
                      <a:cs typeface="+mn-cs"/>
                    </a:defRPr>
                  </a:pPr>
                  <a:endParaRPr lang="LID4096"/>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708512488271484"/>
                      <c:h val="0.1837968561064087"/>
                    </c:manualLayout>
                  </c15:layout>
                </c:ext>
                <c:ext xmlns:c16="http://schemas.microsoft.com/office/drawing/2014/chart" uri="{C3380CC4-5D6E-409C-BE32-E72D297353CC}">
                  <c16:uniqueId val="{00000005-BB7D-4768-967C-173180897B1A}"/>
                </c:ext>
              </c:extLst>
            </c:dLbl>
            <c:dLbl>
              <c:idx val="3"/>
              <c:layout>
                <c:manualLayout>
                  <c:x val="2.4599631784900954E-2"/>
                  <c:y val="7.4284245303677943E-2"/>
                </c:manualLayout>
              </c:layout>
              <c:tx>
                <c:rich>
                  <a:bodyPr/>
                  <a:lstStyle/>
                  <a:p>
                    <a:fld id="{A7756C32-B96C-45AB-8DD7-759D5A2487F8}" type="CATEGORYNAME">
                      <a:rPr lang="en-US">
                        <a:solidFill>
                          <a:schemeClr val="tx1"/>
                        </a:solidFill>
                      </a:rPr>
                      <a:pPr/>
                      <a:t>[CATEGORY NAME]</a:t>
                    </a:fld>
                    <a:r>
                      <a:rPr lang="en-US" baseline="0" dirty="0">
                        <a:solidFill>
                          <a:schemeClr val="tx1"/>
                        </a:solidFill>
                      </a:rPr>
                      <a:t>
</a:t>
                    </a:r>
                    <a:fld id="{7FC8F99B-E664-4B26-93CA-8EB1996F805A}" type="PERCENTAGE">
                      <a:rPr lang="en-US" baseline="0">
                        <a:solidFill>
                          <a:schemeClr val="tx1"/>
                        </a:solidFill>
                      </a:rPr>
                      <a:pPr/>
                      <a:t>[PERCENTAGE]</a:t>
                    </a:fld>
                    <a:endParaRPr lang="en-US" baseline="0" dirty="0">
                      <a:solidFill>
                        <a:schemeClr val="tx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7-BB7D-4768-967C-173180897B1A}"/>
                </c:ext>
              </c:extLst>
            </c:dLbl>
            <c:dLbl>
              <c:idx val="4"/>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BB7D-4768-967C-173180897B1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bestFit"/>
            <c:showLegendKey val="0"/>
            <c:showVal val="0"/>
            <c:showCatName val="1"/>
            <c:showSerName val="0"/>
            <c:showPercent val="1"/>
            <c:showBubbleSize val="0"/>
            <c:separator>
</c:separator>
            <c:showLeaderLines val="0"/>
            <c:extLst>
              <c:ext xmlns:c15="http://schemas.microsoft.com/office/drawing/2012/chart" uri="{CE6537A1-D6FC-4f65-9D91-7224C49458BB}"/>
            </c:extLst>
          </c:dLbls>
          <c:cat>
            <c:strRef>
              <c:f>Sheet1!$A$2:$A$6</c:f>
              <c:strCache>
                <c:ptCount val="5"/>
                <c:pt idx="0">
                  <c:v>Campagne de distribu­tion de masse</c:v>
                </c:pt>
                <c:pt idx="1">
                  <c:v>Visite prénatale</c:v>
                </c:pt>
                <c:pt idx="2">
                  <c:v>Boutique/
marché</c:v>
                </c:pt>
                <c:pt idx="3">
                  <c:v>Visite pour vaccination</c:v>
                </c:pt>
                <c:pt idx="4">
                  <c:v>Autre</c:v>
                </c:pt>
              </c:strCache>
            </c:strRef>
          </c:cat>
          <c:val>
            <c:numRef>
              <c:f>Sheet1!$B$2:$B$6</c:f>
              <c:numCache>
                <c:formatCode>General</c:formatCode>
                <c:ptCount val="5"/>
                <c:pt idx="0">
                  <c:v>85</c:v>
                </c:pt>
                <c:pt idx="1">
                  <c:v>6</c:v>
                </c:pt>
                <c:pt idx="2">
                  <c:v>4</c:v>
                </c:pt>
                <c:pt idx="3">
                  <c:v>1</c:v>
                </c:pt>
                <c:pt idx="4">
                  <c:v>5</c:v>
                </c:pt>
              </c:numCache>
            </c:numRef>
          </c:val>
          <c:extLst>
            <c:ext xmlns:c16="http://schemas.microsoft.com/office/drawing/2014/chart" uri="{C3380CC4-5D6E-409C-BE32-E72D297353CC}">
              <c16:uniqueId val="{0000000C-BB7D-4768-967C-173180897B1A}"/>
            </c:ext>
          </c:extLst>
        </c:ser>
        <c:dLbls>
          <c:showLegendKey val="0"/>
          <c:showVal val="0"/>
          <c:showCatName val="0"/>
          <c:showSerName val="0"/>
          <c:showPercent val="0"/>
          <c:showBubbleSize val="0"/>
          <c:showLeaderLines val="0"/>
        </c:dLbls>
        <c:firstSliceAng val="116"/>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userShapes r:id="rId5"/>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007A5E"/>
            </a:solidFill>
            <a:ln>
              <a:noFill/>
            </a:ln>
            <a:scene3d>
              <a:camera prst="orthographicFront"/>
              <a:lightRig rig="threePt" dir="t">
                <a:rot lat="0" lon="0" rev="1200000"/>
              </a:lightRig>
            </a:scene3d>
            <a:sp3d>
              <a:bevelT w="63500" h="25400"/>
            </a:sp3d>
          </c:spPr>
          <c:dPt>
            <c:idx val="0"/>
            <c:bubble3D val="0"/>
            <c:spPr>
              <a:solidFill>
                <a:srgbClr val="007A5E"/>
              </a:solidFill>
              <a:ln w="19050">
                <a:solidFill>
                  <a:schemeClr val="lt1"/>
                </a:solidFill>
              </a:ln>
              <a:effectLst/>
            </c:spPr>
            <c:extLst>
              <c:ext xmlns:c16="http://schemas.microsoft.com/office/drawing/2014/chart" uri="{C3380CC4-5D6E-409C-BE32-E72D297353CC}">
                <c16:uniqueId val="{00000001-A6DD-4CCC-9469-CB400796445A}"/>
              </c:ext>
            </c:extLst>
          </c:dPt>
          <c:dPt>
            <c:idx val="1"/>
            <c:bubble3D val="0"/>
            <c:spPr>
              <a:solidFill>
                <a:srgbClr val="FBD018"/>
              </a:solidFill>
              <a:ln w="19050">
                <a:solidFill>
                  <a:schemeClr val="lt1"/>
                </a:solidFill>
              </a:ln>
              <a:effectLst/>
            </c:spPr>
            <c:extLst>
              <c:ext xmlns:c16="http://schemas.microsoft.com/office/drawing/2014/chart" uri="{C3380CC4-5D6E-409C-BE32-E72D297353CC}">
                <c16:uniqueId val="{00000003-A6DD-4CCC-9469-CB400796445A}"/>
              </c:ext>
            </c:extLst>
          </c:dPt>
          <c:dPt>
            <c:idx val="2"/>
            <c:bubble3D val="0"/>
            <c:spPr>
              <a:solidFill>
                <a:srgbClr val="CF2028"/>
              </a:solidFill>
              <a:ln w="19050">
                <a:solidFill>
                  <a:schemeClr val="lt1"/>
                </a:solidFill>
              </a:ln>
              <a:effectLst/>
            </c:spPr>
            <c:extLst>
              <c:ext xmlns:c16="http://schemas.microsoft.com/office/drawing/2014/chart" uri="{C3380CC4-5D6E-409C-BE32-E72D297353CC}">
                <c16:uniqueId val="{00000005-A6DD-4CCC-9469-CB400796445A}"/>
              </c:ext>
            </c:extLst>
          </c:dPt>
          <c:dPt>
            <c:idx val="3"/>
            <c:bubble3D val="0"/>
            <c:spPr>
              <a:solidFill>
                <a:srgbClr val="007A5E"/>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A6DD-4CCC-9469-CB400796445A}"/>
              </c:ext>
            </c:extLst>
          </c:dPt>
          <c:dPt>
            <c:idx val="4"/>
            <c:bubble3D val="0"/>
            <c:spPr>
              <a:solidFill>
                <a:srgbClr val="007A5E"/>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A6DD-4CCC-9469-CB400796445A}"/>
              </c:ext>
            </c:extLst>
          </c:dPt>
          <c:dPt>
            <c:idx val="5"/>
            <c:bubble3D val="0"/>
            <c:spPr>
              <a:solidFill>
                <a:srgbClr val="007A5E"/>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A6DD-4CCC-9469-CB400796445A}"/>
              </c:ext>
            </c:extLst>
          </c:dPt>
          <c:dLbls>
            <c:dLbl>
              <c:idx val="0"/>
              <c:delete val="1"/>
              <c:extLst>
                <c:ext xmlns:c15="http://schemas.microsoft.com/office/drawing/2012/chart" uri="{CE6537A1-D6FC-4f65-9D91-7224C49458BB}"/>
                <c:ext xmlns:c16="http://schemas.microsoft.com/office/drawing/2014/chart" uri="{C3380CC4-5D6E-409C-BE32-E72D297353CC}">
                  <c16:uniqueId val="{00000001-A6DD-4CCC-9469-CB400796445A}"/>
                </c:ext>
              </c:extLst>
            </c:dLbl>
            <c:dLbl>
              <c:idx val="1"/>
              <c:layout>
                <c:manualLayout>
                  <c:x val="0.19962873279237534"/>
                  <c:y val="-0.13422007255139057"/>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264181555889859"/>
                      <c:h val="0.27388149939540507"/>
                    </c:manualLayout>
                  </c15:layout>
                </c:ext>
                <c:ext xmlns:c16="http://schemas.microsoft.com/office/drawing/2014/chart" uri="{C3380CC4-5D6E-409C-BE32-E72D297353CC}">
                  <c16:uniqueId val="{00000003-A6DD-4CCC-9469-CB400796445A}"/>
                </c:ext>
              </c:extLst>
            </c:dLbl>
            <c:dLbl>
              <c:idx val="2"/>
              <c:layout>
                <c:manualLayout>
                  <c:x val="0.16822507895817002"/>
                  <c:y val="0.18379399975244931"/>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LID4096"/>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5-A6DD-4CCC-9469-CB400796445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Au moins 1 MII pour chaque 2 personnes dans le ménage</c:v>
                </c:pt>
                <c:pt idx="1">
                  <c:v>Au moins 1 MII mais pas assez pour tous les membres du ménage</c:v>
                </c:pt>
                <c:pt idx="2">
                  <c:v>Pas de MII</c:v>
                </c:pt>
              </c:strCache>
            </c:strRef>
          </c:cat>
          <c:val>
            <c:numRef>
              <c:f>Sheet1!$B$2:$B$4</c:f>
              <c:numCache>
                <c:formatCode>General</c:formatCode>
                <c:ptCount val="3"/>
                <c:pt idx="0">
                  <c:v>49</c:v>
                </c:pt>
                <c:pt idx="1">
                  <c:v>24</c:v>
                </c:pt>
                <c:pt idx="2">
                  <c:v>28</c:v>
                </c:pt>
              </c:numCache>
            </c:numRef>
          </c:val>
          <c:extLst>
            <c:ext xmlns:c16="http://schemas.microsoft.com/office/drawing/2014/chart" uri="{C3380CC4-5D6E-409C-BE32-E72D297353CC}">
              <c16:uniqueId val="{0000000C-A6DD-4CCC-9469-CB400796445A}"/>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765819999558384E-2"/>
          <c:y val="7.7221617340249737E-2"/>
          <c:w val="0.96616035172886816"/>
          <c:h val="0.77061249750069027"/>
        </c:manualLayout>
      </c:layout>
      <c:barChart>
        <c:barDir val="col"/>
        <c:grouping val="clustered"/>
        <c:varyColors val="0"/>
        <c:ser>
          <c:idx val="0"/>
          <c:order val="0"/>
          <c:tx>
            <c:strRef>
              <c:f>Sheet1!$B$1</c:f>
              <c:strCache>
                <c:ptCount val="1"/>
                <c:pt idx="0">
                  <c:v>Accès à une MII</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1-3B7D-47E8-832F-9F9992A73B33}"/>
              </c:ext>
            </c:extLst>
          </c:dPt>
          <c:dPt>
            <c:idx val="3"/>
            <c:invertIfNegative val="0"/>
            <c:bubble3D val="0"/>
            <c:extLst>
              <c:ext xmlns:c16="http://schemas.microsoft.com/office/drawing/2014/chart" uri="{C3380CC4-5D6E-409C-BE32-E72D297353CC}">
                <c16:uniqueId val="{00000003-3521-45D1-BF6F-204176D67A2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Cameroun</c:v>
                </c:pt>
                <c:pt idx="1">
                  <c:v>Yaoundé/
Douala</c:v>
                </c:pt>
                <c:pt idx="2">
                  <c:v>Autre urbain</c:v>
                </c:pt>
                <c:pt idx="3">
                  <c:v>Rural</c:v>
                </c:pt>
              </c:strCache>
            </c:strRef>
          </c:cat>
          <c:val>
            <c:numRef>
              <c:f>Sheet1!$B$2:$B$5</c:f>
              <c:numCache>
                <c:formatCode>General</c:formatCode>
                <c:ptCount val="4"/>
                <c:pt idx="0">
                  <c:v>64</c:v>
                </c:pt>
                <c:pt idx="1">
                  <c:v>54</c:v>
                </c:pt>
                <c:pt idx="2">
                  <c:v>65</c:v>
                </c:pt>
                <c:pt idx="3">
                  <c:v>68</c:v>
                </c:pt>
              </c:numCache>
            </c:numRef>
          </c:val>
          <c:extLst>
            <c:ext xmlns:c16="http://schemas.microsoft.com/office/drawing/2014/chart" uri="{C3380CC4-5D6E-409C-BE32-E72D297353CC}">
              <c16:uniqueId val="{00000004-3B7D-47E8-832F-9F9992A73B33}"/>
            </c:ext>
          </c:extLst>
        </c:ser>
        <c:ser>
          <c:idx val="1"/>
          <c:order val="1"/>
          <c:tx>
            <c:strRef>
              <c:f>Sheet1!$C$1</c:f>
              <c:strCache>
                <c:ptCount val="1"/>
                <c:pt idx="0">
                  <c:v>A dormi sous une MII</c:v>
                </c:pt>
              </c:strCache>
            </c:strRef>
          </c:tx>
          <c:spPr>
            <a:solidFill>
              <a:srgbClr val="CF202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Cameroun</c:v>
                </c:pt>
                <c:pt idx="1">
                  <c:v>Yaoundé/
Douala</c:v>
                </c:pt>
                <c:pt idx="2">
                  <c:v>Autre urbain</c:v>
                </c:pt>
                <c:pt idx="3">
                  <c:v>Rural</c:v>
                </c:pt>
              </c:strCache>
            </c:strRef>
          </c:cat>
          <c:val>
            <c:numRef>
              <c:f>Sheet1!$C$2:$C$5</c:f>
              <c:numCache>
                <c:formatCode>General</c:formatCode>
                <c:ptCount val="4"/>
                <c:pt idx="0">
                  <c:v>54</c:v>
                </c:pt>
                <c:pt idx="1">
                  <c:v>46</c:v>
                </c:pt>
                <c:pt idx="2">
                  <c:v>54</c:v>
                </c:pt>
                <c:pt idx="3">
                  <c:v>57</c:v>
                </c:pt>
              </c:numCache>
            </c:numRef>
          </c:val>
          <c:extLst>
            <c:ext xmlns:c16="http://schemas.microsoft.com/office/drawing/2014/chart" uri="{C3380CC4-5D6E-409C-BE32-E72D297353CC}">
              <c16:uniqueId val="{00000005-3B7D-47E8-832F-9F9992A73B33}"/>
            </c:ext>
          </c:extLst>
        </c:ser>
        <c:dLbls>
          <c:dLblPos val="outEnd"/>
          <c:showLegendKey val="0"/>
          <c:showVal val="1"/>
          <c:showCatName val="0"/>
          <c:showSerName val="0"/>
          <c:showPercent val="0"/>
          <c:showBubbleSize val="0"/>
        </c:dLbls>
        <c:gapWidth val="200"/>
        <c:axId val="946469504"/>
        <c:axId val="552703720"/>
      </c:barChart>
      <c:catAx>
        <c:axId val="946469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52703720"/>
        <c:crosses val="autoZero"/>
        <c:auto val="1"/>
        <c:lblAlgn val="ctr"/>
        <c:lblOffset val="100"/>
        <c:noMultiLvlLbl val="0"/>
      </c:catAx>
      <c:valAx>
        <c:axId val="552703720"/>
        <c:scaling>
          <c:orientation val="minMax"/>
          <c:max val="100"/>
        </c:scaling>
        <c:delete val="1"/>
        <c:axPos val="l"/>
        <c:numFmt formatCode="General" sourceLinked="1"/>
        <c:majorTickMark val="out"/>
        <c:minorTickMark val="none"/>
        <c:tickLblPos val="nextTo"/>
        <c:crossAx val="9464695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33244177479E-2"/>
          <c:y val="0"/>
          <c:w val="0.96616035172886816"/>
          <c:h val="0.85029829856515837"/>
        </c:manualLayout>
      </c:layout>
      <c:lineChart>
        <c:grouping val="standard"/>
        <c:varyColors val="0"/>
        <c:ser>
          <c:idx val="0"/>
          <c:order val="0"/>
          <c:tx>
            <c:strRef>
              <c:f>Sheet1!$B$1</c:f>
              <c:strCache>
                <c:ptCount val="1"/>
                <c:pt idx="0">
                  <c:v>Access to an ITN</c:v>
                </c:pt>
              </c:strCache>
            </c:strRef>
          </c:tx>
          <c:spPr>
            <a:ln w="63500" cap="rnd">
              <a:solidFill>
                <a:srgbClr val="007A5E"/>
              </a:solidFill>
              <a:round/>
            </a:ln>
            <a:effectLst/>
          </c:spPr>
          <c:marker>
            <c:symbol val="circle"/>
            <c:size val="5"/>
            <c:spPr>
              <a:solidFill>
                <a:srgbClr val="007A5E"/>
              </a:solidFill>
              <a:ln w="63500" cap="rnd">
                <a:solidFill>
                  <a:srgbClr val="007A5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EDSC-III 2004</c:v>
                </c:pt>
                <c:pt idx="1">
                  <c:v>EDSC-IV 2011</c:v>
                </c:pt>
                <c:pt idx="2">
                  <c:v>EDSC-V 2018</c:v>
                </c:pt>
                <c:pt idx="3">
                  <c:v>EIPC 2022</c:v>
                </c:pt>
              </c:strCache>
            </c:strRef>
          </c:cat>
          <c:val>
            <c:numRef>
              <c:f>Sheet1!$B$2:$B$7</c:f>
              <c:numCache>
                <c:formatCode>General</c:formatCode>
                <c:ptCount val="4"/>
                <c:pt idx="0">
                  <c:v>1</c:v>
                </c:pt>
                <c:pt idx="1">
                  <c:v>21</c:v>
                </c:pt>
                <c:pt idx="2">
                  <c:v>59</c:v>
                </c:pt>
                <c:pt idx="3">
                  <c:v>64</c:v>
                </c:pt>
              </c:numCache>
            </c:numRef>
          </c:val>
          <c:smooth val="0"/>
          <c:extLst>
            <c:ext xmlns:c16="http://schemas.microsoft.com/office/drawing/2014/chart" uri="{C3380CC4-5D6E-409C-BE32-E72D297353CC}">
              <c16:uniqueId val="{00000000-B399-4593-8138-6A0EEA0D88F7}"/>
            </c:ext>
          </c:extLst>
        </c:ser>
        <c:ser>
          <c:idx val="1"/>
          <c:order val="1"/>
          <c:tx>
            <c:strRef>
              <c:f>Sheet1!$C$1</c:f>
              <c:strCache>
                <c:ptCount val="1"/>
                <c:pt idx="0">
                  <c:v>Slept under an ITN</c:v>
                </c:pt>
              </c:strCache>
            </c:strRef>
          </c:tx>
          <c:spPr>
            <a:ln w="63500" cap="rnd">
              <a:solidFill>
                <a:srgbClr val="CF2028"/>
              </a:solidFill>
              <a:round/>
            </a:ln>
            <a:effectLst/>
          </c:spPr>
          <c:marker>
            <c:symbol val="circle"/>
            <c:size val="5"/>
            <c:spPr>
              <a:solidFill>
                <a:srgbClr val="C77514"/>
              </a:solidFill>
              <a:ln w="63500">
                <a:solidFill>
                  <a:srgbClr val="CF2028"/>
                </a:solidFill>
              </a:ln>
              <a:effectLst/>
              <a:scene3d>
                <a:camera prst="orthographicFront"/>
                <a:lightRig rig="threePt" dir="t">
                  <a:rot lat="0" lon="0" rev="1200000"/>
                </a:lightRig>
              </a:scene3d>
            </c:spPr>
          </c:marker>
          <c:dLbls>
            <c:dLbl>
              <c:idx val="0"/>
              <c:layout>
                <c:manualLayout>
                  <c:x val="-3.9308598861634084E-2"/>
                  <c:y val="-3.88589991085931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EDF-4754-9ED2-6895676D91D4}"/>
                </c:ext>
              </c:extLst>
            </c:dLbl>
            <c:dLbl>
              <c:idx val="1"/>
              <c:layout>
                <c:manualLayout>
                  <c:x val="-2.033952887000386E-2"/>
                  <c:y val="5.83754518558216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96E-45DD-8D76-8AA98EE40D16}"/>
                </c:ext>
              </c:extLst>
            </c:dLbl>
            <c:dLbl>
              <c:idx val="2"/>
              <c:layout>
                <c:manualLayout>
                  <c:x val="-2.033952887000386E-2"/>
                  <c:y val="3.61504344925269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96E-45DD-8D76-8AA98EE40D16}"/>
                </c:ext>
              </c:extLst>
            </c:dLbl>
            <c:dLbl>
              <c:idx val="3"/>
              <c:layout>
                <c:manualLayout>
                  <c:x val="-2.1493542114623124E-2"/>
                  <c:y val="5.28191975149980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96E-45DD-8D76-8AA98EE40D1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4"/>
                <c:pt idx="0">
                  <c:v>EDSC-III 2004</c:v>
                </c:pt>
                <c:pt idx="1">
                  <c:v>EDSC-IV 2011</c:v>
                </c:pt>
                <c:pt idx="2">
                  <c:v>EDSC-V 2018</c:v>
                </c:pt>
                <c:pt idx="3">
                  <c:v>EIPC 2022</c:v>
                </c:pt>
              </c:strCache>
            </c:strRef>
          </c:cat>
          <c:val>
            <c:numRef>
              <c:f>Sheet1!$C$2:$C$7</c:f>
              <c:numCache>
                <c:formatCode>General</c:formatCode>
                <c:ptCount val="4"/>
                <c:pt idx="0">
                  <c:v>1</c:v>
                </c:pt>
                <c:pt idx="1">
                  <c:v>15</c:v>
                </c:pt>
                <c:pt idx="2">
                  <c:v>54</c:v>
                </c:pt>
                <c:pt idx="3">
                  <c:v>56</c:v>
                </c:pt>
              </c:numCache>
            </c:numRef>
          </c:val>
          <c:smooth val="0"/>
          <c:extLst>
            <c:ext xmlns:c16="http://schemas.microsoft.com/office/drawing/2014/chart" uri="{C3380CC4-5D6E-409C-BE32-E72D297353CC}">
              <c16:uniqueId val="{00000001-B399-4593-8138-6A0EEA0D88F7}"/>
            </c:ext>
          </c:extLst>
        </c:ser>
        <c:dLbls>
          <c:dLblPos val="t"/>
          <c:showLegendKey val="0"/>
          <c:showVal val="1"/>
          <c:showCatName val="0"/>
          <c:showSerName val="0"/>
          <c:showPercent val="0"/>
          <c:showBubbleSize val="0"/>
        </c:dLbls>
        <c:marker val="1"/>
        <c:smooth val="0"/>
        <c:axId val="552705288"/>
        <c:axId val="948680800"/>
      </c:lineChart>
      <c:catAx>
        <c:axId val="552705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948680800"/>
        <c:crosses val="autoZero"/>
        <c:auto val="1"/>
        <c:lblAlgn val="ctr"/>
        <c:lblOffset val="100"/>
        <c:noMultiLvlLbl val="0"/>
      </c:catAx>
      <c:valAx>
        <c:axId val="948680800"/>
        <c:scaling>
          <c:orientation val="minMax"/>
          <c:max val="100"/>
        </c:scaling>
        <c:delete val="1"/>
        <c:axPos val="l"/>
        <c:numFmt formatCode="General" sourceLinked="1"/>
        <c:majorTickMark val="out"/>
        <c:minorTickMark val="none"/>
        <c:tickLblPos val="nextTo"/>
        <c:crossAx val="552705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808230867693267E-2"/>
          <c:w val="0.96616035172886816"/>
          <c:h val="0.71611730584469135"/>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1-C7E9-4F6F-9A33-BECEAE10D6D4}"/>
              </c:ext>
            </c:extLst>
          </c:dPt>
          <c:dPt>
            <c:idx val="1"/>
            <c:invertIfNegative val="0"/>
            <c:bubble3D val="0"/>
            <c:spPr>
              <a:solidFill>
                <a:srgbClr val="007A5E"/>
              </a:solidFill>
              <a:ln>
                <a:noFill/>
              </a:ln>
              <a:effectLst/>
            </c:spPr>
            <c:extLst>
              <c:ext xmlns:c16="http://schemas.microsoft.com/office/drawing/2014/chart" uri="{C3380CC4-5D6E-409C-BE32-E72D297353CC}">
                <c16:uniqueId val="{0000000B-D4E7-4C02-8133-223707CC63D1}"/>
              </c:ext>
            </c:extLst>
          </c:dPt>
          <c:dPt>
            <c:idx val="2"/>
            <c:invertIfNegative val="0"/>
            <c:bubble3D val="0"/>
            <c:spPr>
              <a:solidFill>
                <a:srgbClr val="007A5E"/>
              </a:solidFill>
              <a:ln>
                <a:noFill/>
              </a:ln>
              <a:effectLst/>
            </c:spPr>
            <c:extLst>
              <c:ext xmlns:c16="http://schemas.microsoft.com/office/drawing/2014/chart" uri="{C3380CC4-5D6E-409C-BE32-E72D297353CC}">
                <c16:uniqueId val="{00000003-C7E9-4F6F-9A33-BECEAE10D6D4}"/>
              </c:ext>
            </c:extLst>
          </c:dPt>
          <c:dPt>
            <c:idx val="4"/>
            <c:invertIfNegative val="0"/>
            <c:bubble3D val="0"/>
            <c:spPr>
              <a:solidFill>
                <a:srgbClr val="CF2028"/>
              </a:solidFill>
              <a:ln>
                <a:noFill/>
              </a:ln>
              <a:effectLst/>
            </c:spPr>
            <c:extLst>
              <c:ext xmlns:c16="http://schemas.microsoft.com/office/drawing/2014/chart" uri="{C3380CC4-5D6E-409C-BE32-E72D297353CC}">
                <c16:uniqueId val="{00000005-C7E9-4F6F-9A33-BECEAE10D6D4}"/>
              </c:ext>
            </c:extLst>
          </c:dPt>
          <c:dPt>
            <c:idx val="5"/>
            <c:invertIfNegative val="0"/>
            <c:bubble3D val="0"/>
            <c:spPr>
              <a:solidFill>
                <a:srgbClr val="CF2028"/>
              </a:solidFill>
              <a:ln>
                <a:noFill/>
              </a:ln>
              <a:effectLst/>
            </c:spPr>
            <c:extLst>
              <c:ext xmlns:c16="http://schemas.microsoft.com/office/drawing/2014/chart" uri="{C3380CC4-5D6E-409C-BE32-E72D297353CC}">
                <c16:uniqueId val="{00000007-C7E9-4F6F-9A33-BECEAE10D6D4}"/>
              </c:ext>
            </c:extLst>
          </c:dPt>
          <c:dPt>
            <c:idx val="6"/>
            <c:invertIfNegative val="0"/>
            <c:bubble3D val="0"/>
            <c:spPr>
              <a:solidFill>
                <a:srgbClr val="CF2028"/>
              </a:solidFill>
              <a:ln>
                <a:noFill/>
              </a:ln>
              <a:effectLst/>
            </c:spPr>
            <c:extLst>
              <c:ext xmlns:c16="http://schemas.microsoft.com/office/drawing/2014/chart" uri="{C3380CC4-5D6E-409C-BE32-E72D297353CC}">
                <c16:uniqueId val="{00000009-C7E9-4F6F-9A33-BECEAE10D6D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Tous les membres du ménage</c:v>
                </c:pt>
                <c:pt idx="1">
                  <c:v>Enfants moins de 5 ans</c:v>
                </c:pt>
                <c:pt idx="2">
                  <c:v>Femmes enceintes</c:v>
                </c:pt>
                <c:pt idx="4">
                  <c:v>Tous les membres du ménage</c:v>
                </c:pt>
                <c:pt idx="5">
                  <c:v>Enfants moins de 5 ans</c:v>
                </c:pt>
                <c:pt idx="6">
                  <c:v>Femmes enceintes</c:v>
                </c:pt>
              </c:strCache>
            </c:strRef>
          </c:cat>
          <c:val>
            <c:numRef>
              <c:f>Sheet1!$B$2:$B$8</c:f>
              <c:numCache>
                <c:formatCode>General</c:formatCode>
                <c:ptCount val="7"/>
                <c:pt idx="0">
                  <c:v>54</c:v>
                </c:pt>
                <c:pt idx="1">
                  <c:v>58</c:v>
                </c:pt>
                <c:pt idx="2">
                  <c:v>63</c:v>
                </c:pt>
                <c:pt idx="4">
                  <c:v>69</c:v>
                </c:pt>
                <c:pt idx="5">
                  <c:v>69</c:v>
                </c:pt>
                <c:pt idx="6">
                  <c:v>79</c:v>
                </c:pt>
              </c:numCache>
            </c:numRef>
          </c:val>
          <c:extLst>
            <c:ext xmlns:c16="http://schemas.microsoft.com/office/drawing/2014/chart" uri="{C3380CC4-5D6E-409C-BE32-E72D297353CC}">
              <c16:uniqueId val="{0000000A-C7E9-4F6F-9A33-BECEAE10D6D4}"/>
            </c:ext>
          </c:extLst>
        </c:ser>
        <c:dLbls>
          <c:dLblPos val="outEnd"/>
          <c:showLegendKey val="0"/>
          <c:showVal val="1"/>
          <c:showCatName val="0"/>
          <c:showSerName val="0"/>
          <c:showPercent val="0"/>
          <c:showBubbleSize val="0"/>
        </c:dLbls>
        <c:gapWidth val="100"/>
        <c:axId val="948680016"/>
        <c:axId val="554120736"/>
      </c:barChart>
      <c:catAx>
        <c:axId val="948680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54120736"/>
        <c:crosses val="autoZero"/>
        <c:auto val="1"/>
        <c:lblAlgn val="ctr"/>
        <c:lblOffset val="100"/>
        <c:noMultiLvlLbl val="0"/>
      </c:catAx>
      <c:valAx>
        <c:axId val="554120736"/>
        <c:scaling>
          <c:orientation val="minMax"/>
          <c:max val="100"/>
        </c:scaling>
        <c:delete val="1"/>
        <c:axPos val="l"/>
        <c:numFmt formatCode="General" sourceLinked="1"/>
        <c:majorTickMark val="out"/>
        <c:minorTickMark val="none"/>
        <c:tickLblPos val="nextTo"/>
        <c:crossAx val="948680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32640845039E-2"/>
          <c:y val="1.4561534815793356E-3"/>
          <c:w val="0.96616035172886816"/>
          <c:h val="0.85029829856515837"/>
        </c:manualLayout>
      </c:layout>
      <c:lineChart>
        <c:grouping val="standard"/>
        <c:varyColors val="0"/>
        <c:ser>
          <c:idx val="0"/>
          <c:order val="0"/>
          <c:tx>
            <c:strRef>
              <c:f>Sheet1!$B$1</c:f>
              <c:strCache>
                <c:ptCount val="1"/>
                <c:pt idx="0">
                  <c:v>Children</c:v>
                </c:pt>
              </c:strCache>
            </c:strRef>
          </c:tx>
          <c:spPr>
            <a:ln w="63500" cap="rnd">
              <a:solidFill>
                <a:srgbClr val="CF2028"/>
              </a:solidFill>
              <a:round/>
            </a:ln>
            <a:effectLst/>
          </c:spPr>
          <c:marker>
            <c:symbol val="circle"/>
            <c:size val="5"/>
            <c:spPr>
              <a:solidFill>
                <a:srgbClr val="720C7A"/>
              </a:solidFill>
              <a:ln w="63500" cap="rnd">
                <a:solidFill>
                  <a:srgbClr val="CF2028"/>
                </a:solidFill>
              </a:ln>
              <a:effectLst/>
              <a:scene3d>
                <a:camera prst="orthographicFront"/>
                <a:lightRig rig="threePt" dir="t">
                  <a:rot lat="0" lon="0" rev="1200000"/>
                </a:lightRig>
              </a:scene3d>
            </c:spPr>
          </c:marker>
          <c:dLbls>
            <c:dLbl>
              <c:idx val="0"/>
              <c:layout>
                <c:manualLayout>
                  <c:x val="-2.4931212627645853E-2"/>
                  <c:y val="-1.15246291526646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0DB-4D94-B63A-FA41819C42C6}"/>
                </c:ext>
              </c:extLst>
            </c:dLbl>
            <c:dLbl>
              <c:idx val="1"/>
              <c:layout>
                <c:manualLayout>
                  <c:x val="-2.0319667242504735E-2"/>
                  <c:y val="8.65640111155422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5F-4A62-8B25-F297B93AD393}"/>
                </c:ext>
              </c:extLst>
            </c:dLbl>
            <c:dLbl>
              <c:idx val="2"/>
              <c:layout>
                <c:manualLayout>
                  <c:x val="-2.1472553588789866E-2"/>
                  <c:y val="8.94482744837622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5F-4A62-8B25-F297B93AD393}"/>
                </c:ext>
              </c:extLst>
            </c:dLbl>
            <c:dLbl>
              <c:idx val="3"/>
              <c:layout>
                <c:manualLayout>
                  <c:x val="-2.1472553588789949E-2"/>
                  <c:y val="7.50269576426619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05F-4A62-8B25-F297B93AD39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4"/>
                <c:pt idx="0">
                  <c:v>EDSC-III 2004</c:v>
                </c:pt>
                <c:pt idx="1">
                  <c:v>EDSC-IV 2011</c:v>
                </c:pt>
                <c:pt idx="2">
                  <c:v>EDSC-V 2018</c:v>
                </c:pt>
                <c:pt idx="3">
                  <c:v>EIPC 2022</c:v>
                </c:pt>
              </c:strCache>
            </c:strRef>
          </c:cat>
          <c:val>
            <c:numRef>
              <c:f>Sheet1!$B$2:$B$7</c:f>
              <c:numCache>
                <c:formatCode>General</c:formatCode>
                <c:ptCount val="4"/>
                <c:pt idx="0">
                  <c:v>1</c:v>
                </c:pt>
                <c:pt idx="1">
                  <c:v>21</c:v>
                </c:pt>
                <c:pt idx="2">
                  <c:v>60</c:v>
                </c:pt>
                <c:pt idx="3">
                  <c:v>58</c:v>
                </c:pt>
              </c:numCache>
            </c:numRef>
          </c:val>
          <c:smooth val="0"/>
          <c:extLst>
            <c:ext xmlns:c16="http://schemas.microsoft.com/office/drawing/2014/chart" uri="{C3380CC4-5D6E-409C-BE32-E72D297353CC}">
              <c16:uniqueId val="{00000000-B6ED-461C-8D36-EACD82C55ACF}"/>
            </c:ext>
          </c:extLst>
        </c:ser>
        <c:ser>
          <c:idx val="1"/>
          <c:order val="1"/>
          <c:tx>
            <c:strRef>
              <c:f>Sheet1!$C$1</c:f>
              <c:strCache>
                <c:ptCount val="1"/>
                <c:pt idx="0">
                  <c:v>Pregnant women</c:v>
                </c:pt>
              </c:strCache>
            </c:strRef>
          </c:tx>
          <c:spPr>
            <a:ln w="63500" cap="rnd">
              <a:solidFill>
                <a:srgbClr val="007A5E"/>
              </a:solidFill>
              <a:round/>
            </a:ln>
            <a:effectLst/>
          </c:spPr>
          <c:marker>
            <c:symbol val="circle"/>
            <c:size val="5"/>
            <c:spPr>
              <a:solidFill>
                <a:srgbClr val="007A5E"/>
              </a:solidFill>
              <a:ln w="63500">
                <a:solidFill>
                  <a:srgbClr val="007A5E"/>
                </a:solidFill>
              </a:ln>
              <a:effectLst/>
              <a:scene3d>
                <a:camera prst="orthographicFront"/>
                <a:lightRig rig="threePt" dir="t">
                  <a:rot lat="0" lon="0" rev="1200000"/>
                </a:lightRig>
              </a:scene3d>
            </c:spPr>
          </c:marker>
          <c:dLbls>
            <c:dLbl>
              <c:idx val="0"/>
              <c:layout>
                <c:manualLayout>
                  <c:x val="-3.5307189744213555E-2"/>
                  <c:y val="-3.35951121281071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05F-4A62-8B25-F297B93AD393}"/>
                </c:ext>
              </c:extLst>
            </c:dLbl>
            <c:dLbl>
              <c:idx val="1"/>
              <c:layout>
                <c:manualLayout>
                  <c:x val="-2.0319667242504735E-2"/>
                  <c:y val="-9.22603177141009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5F-4A62-8B25-F297B93AD393}"/>
                </c:ext>
              </c:extLst>
            </c:dLbl>
            <c:dLbl>
              <c:idx val="2"/>
              <c:layout>
                <c:manualLayout>
                  <c:x val="-2.0319667242504651E-2"/>
                  <c:y val="-7.49547375047806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05F-4A62-8B25-F297B93AD393}"/>
                </c:ext>
              </c:extLst>
            </c:dLbl>
            <c:dLbl>
              <c:idx val="3"/>
              <c:layout>
                <c:manualLayout>
                  <c:x val="-2.2625439935075251E-2"/>
                  <c:y val="-8.36075276094407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05F-4A62-8B25-F297B93AD39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4"/>
                <c:pt idx="0">
                  <c:v>EDSC-III 2004</c:v>
                </c:pt>
                <c:pt idx="1">
                  <c:v>EDSC-IV 2011</c:v>
                </c:pt>
                <c:pt idx="2">
                  <c:v>EDSC-V 2018</c:v>
                </c:pt>
                <c:pt idx="3">
                  <c:v>EIPC 2022</c:v>
                </c:pt>
              </c:strCache>
            </c:strRef>
          </c:cat>
          <c:val>
            <c:numRef>
              <c:f>Sheet1!$C$2:$C$7</c:f>
              <c:numCache>
                <c:formatCode>General</c:formatCode>
                <c:ptCount val="4"/>
                <c:pt idx="0">
                  <c:v>2</c:v>
                </c:pt>
                <c:pt idx="1">
                  <c:v>20</c:v>
                </c:pt>
                <c:pt idx="2">
                  <c:v>61</c:v>
                </c:pt>
                <c:pt idx="3">
                  <c:v>63</c:v>
                </c:pt>
              </c:numCache>
            </c:numRef>
          </c:val>
          <c:smooth val="0"/>
          <c:extLst>
            <c:ext xmlns:c16="http://schemas.microsoft.com/office/drawing/2014/chart" uri="{C3380CC4-5D6E-409C-BE32-E72D297353CC}">
              <c16:uniqueId val="{00000001-B6ED-461C-8D36-EACD82C55ACF}"/>
            </c:ext>
          </c:extLst>
        </c:ser>
        <c:dLbls>
          <c:dLblPos val="t"/>
          <c:showLegendKey val="0"/>
          <c:showVal val="1"/>
          <c:showCatName val="0"/>
          <c:showSerName val="0"/>
          <c:showPercent val="0"/>
          <c:showBubbleSize val="0"/>
        </c:dLbls>
        <c:marker val="1"/>
        <c:smooth val="0"/>
        <c:axId val="945143584"/>
        <c:axId val="945143976"/>
      </c:lineChart>
      <c:catAx>
        <c:axId val="945143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945143976"/>
        <c:crosses val="autoZero"/>
        <c:auto val="1"/>
        <c:lblAlgn val="ctr"/>
        <c:lblOffset val="100"/>
        <c:noMultiLvlLbl val="0"/>
      </c:catAx>
      <c:valAx>
        <c:axId val="945143976"/>
        <c:scaling>
          <c:orientation val="minMax"/>
          <c:max val="100"/>
        </c:scaling>
        <c:delete val="1"/>
        <c:axPos val="l"/>
        <c:numFmt formatCode="General" sourceLinked="1"/>
        <c:majorTickMark val="out"/>
        <c:minorTickMark val="none"/>
        <c:tickLblPos val="nextTo"/>
        <c:crossAx val="945143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0.13943</cdr:x>
      <cdr:y>0.38994</cdr:y>
    </cdr:from>
    <cdr:to>
      <cdr:x>0.36497</cdr:x>
      <cdr:y>0.67644</cdr:y>
    </cdr:to>
    <cdr:sp macro="" textlink="">
      <cdr:nvSpPr>
        <cdr:cNvPr id="2" name="TextBox 1">
          <a:extLst xmlns:a="http://schemas.openxmlformats.org/drawingml/2006/main">
            <a:ext uri="{FF2B5EF4-FFF2-40B4-BE49-F238E27FC236}">
              <a16:creationId xmlns:a16="http://schemas.microsoft.com/office/drawing/2014/main" id="{D7BB0B02-12CB-3372-C03F-64724CC9FE9A}"/>
            </a:ext>
          </a:extLst>
        </cdr:cNvPr>
        <cdr:cNvSpPr txBox="1"/>
      </cdr:nvSpPr>
      <cdr:spPr>
        <a:xfrm xmlns:a="http://schemas.openxmlformats.org/drawingml/2006/main">
          <a:off x="1151226" y="2047764"/>
          <a:ext cx="1862190" cy="150454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800" b="1" dirty="0" err="1">
              <a:solidFill>
                <a:schemeClr val="bg1"/>
              </a:solidFill>
              <a:latin typeface="Source Sans Pro" panose="020F0502020204030204" pitchFamily="34" charset="0"/>
              <a:ea typeface="Source Sans Pro" panose="020F0502020204030204" pitchFamily="34" charset="0"/>
            </a:rPr>
            <a:t>Campagne</a:t>
          </a:r>
          <a:r>
            <a:rPr lang="en-US" sz="1800" b="1" dirty="0">
              <a:solidFill>
                <a:schemeClr val="bg1"/>
              </a:solidFill>
              <a:latin typeface="Source Sans Pro" panose="020F0502020204030204" pitchFamily="34" charset="0"/>
              <a:ea typeface="Source Sans Pro" panose="020F0502020204030204" pitchFamily="34" charset="0"/>
            </a:rPr>
            <a:t> de </a:t>
          </a:r>
        </a:p>
        <a:p xmlns:a="http://schemas.openxmlformats.org/drawingml/2006/main">
          <a:pPr algn="ctr"/>
          <a:r>
            <a:rPr lang="en-US" sz="1800" b="1" dirty="0">
              <a:solidFill>
                <a:schemeClr val="bg1"/>
              </a:solidFill>
              <a:latin typeface="Source Sans Pro" panose="020F0502020204030204" pitchFamily="34" charset="0"/>
              <a:ea typeface="Source Sans Pro" panose="020F0502020204030204" pitchFamily="34" charset="0"/>
            </a:rPr>
            <a:t>distribution </a:t>
          </a:r>
        </a:p>
        <a:p xmlns:a="http://schemas.openxmlformats.org/drawingml/2006/main">
          <a:pPr algn="ctr"/>
          <a:r>
            <a:rPr lang="en-US" sz="1800" b="1" dirty="0">
              <a:solidFill>
                <a:schemeClr val="bg1"/>
              </a:solidFill>
              <a:latin typeface="Source Sans Pro" panose="020F0502020204030204" pitchFamily="34" charset="0"/>
              <a:ea typeface="Source Sans Pro" panose="020F0502020204030204" pitchFamily="34" charset="0"/>
            </a:rPr>
            <a:t>de masse</a:t>
          </a:r>
        </a:p>
        <a:p xmlns:a="http://schemas.openxmlformats.org/drawingml/2006/main">
          <a:pPr algn="ctr"/>
          <a:r>
            <a:rPr lang="en-US" sz="1800" b="1" dirty="0">
              <a:solidFill>
                <a:schemeClr val="bg1"/>
              </a:solidFill>
              <a:latin typeface="Source Sans Pro" panose="020F0502020204030204" pitchFamily="34" charset="0"/>
              <a:ea typeface="Source Sans Pro" panose="020F0502020204030204" pitchFamily="34" charset="0"/>
            </a:rPr>
            <a:t>85%</a:t>
          </a:r>
        </a:p>
      </cdr:txBody>
    </cdr:sp>
  </cdr:relSizeAnchor>
</c:userShapes>
</file>

<file path=ppt/drawings/drawing2.xml><?xml version="1.0" encoding="utf-8"?>
<c:userShapes xmlns:c="http://schemas.openxmlformats.org/drawingml/2006/chart">
  <cdr:relSizeAnchor xmlns:cdr="http://schemas.openxmlformats.org/drawingml/2006/chartDrawing">
    <cdr:from>
      <cdr:x>0.14813</cdr:x>
      <cdr:y>0.84549</cdr:y>
    </cdr:from>
    <cdr:to>
      <cdr:x>0.18716</cdr:x>
      <cdr:y>0.96503</cdr:y>
    </cdr:to>
    <cdr:sp macro="" textlink="">
      <cdr:nvSpPr>
        <cdr:cNvPr id="2" name="TextBox 1">
          <a:extLst xmlns:a="http://schemas.openxmlformats.org/drawingml/2006/main">
            <a:ext uri="{FF2B5EF4-FFF2-40B4-BE49-F238E27FC236}">
              <a16:creationId xmlns:a16="http://schemas.microsoft.com/office/drawing/2014/main" id="{225CAD3C-C57F-75AA-ADE8-1F3DF019A8B2}"/>
            </a:ext>
          </a:extLst>
        </cdr:cNvPr>
        <cdr:cNvSpPr txBox="1"/>
      </cdr:nvSpPr>
      <cdr:spPr>
        <a:xfrm xmlns:a="http://schemas.openxmlformats.org/drawingml/2006/main">
          <a:off x="1633331" y="3945612"/>
          <a:ext cx="430368" cy="55785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a:latin typeface="Source Sans Pro" panose="020B0503030403020204" pitchFamily="34" charset="0"/>
              <a:ea typeface="Source Sans Pro" panose="020B0503030403020204" pitchFamily="34" charset="0"/>
            </a:rPr>
            <a:t>NA</a:t>
          </a:r>
        </a:p>
      </cdr:txBody>
    </cdr:sp>
  </cdr:relSizeAnchor>
  <cdr:relSizeAnchor xmlns:cdr="http://schemas.openxmlformats.org/drawingml/2006/chartDrawing">
    <cdr:from>
      <cdr:x>0.17964</cdr:x>
      <cdr:y>0.84256</cdr:y>
    </cdr:from>
    <cdr:to>
      <cdr:x>0.26257</cdr:x>
      <cdr:y>0.93217</cdr:y>
    </cdr:to>
    <cdr:sp macro="" textlink="">
      <cdr:nvSpPr>
        <cdr:cNvPr id="3" name="TextBox 2">
          <a:extLst xmlns:a="http://schemas.openxmlformats.org/drawingml/2006/main">
            <a:ext uri="{FF2B5EF4-FFF2-40B4-BE49-F238E27FC236}">
              <a16:creationId xmlns:a16="http://schemas.microsoft.com/office/drawing/2014/main" id="{3B30309B-72AC-E902-3F79-F28A5889BB99}"/>
            </a:ext>
          </a:extLst>
        </cdr:cNvPr>
        <cdr:cNvSpPr txBox="1"/>
      </cdr:nvSpPr>
      <cdr:spPr>
        <a:xfrm xmlns:a="http://schemas.openxmlformats.org/drawingml/2006/main">
          <a:off x="1980803" y="3931931"/>
          <a:ext cx="914435" cy="41818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a:latin typeface="Source Sans Pro" panose="020B0503030403020204" pitchFamily="34" charset="0"/>
              <a:ea typeface="Source Sans Pro" panose="020B0503030403020204" pitchFamily="34" charset="0"/>
            </a:rPr>
            <a:t>NA</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10/28/2023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3 ménages sur 4 possèdent au moins 1 moustiquaire; 7 ménages sur 10 possèdent au moins une MII.</a:t>
            </a:r>
          </a:p>
          <a:p>
            <a:endParaRPr lang="fr-FR" dirty="0"/>
          </a:p>
          <a:p>
            <a:r>
              <a:rPr lang="fr-FR" dirty="0"/>
              <a:t>Tableau 3.2</a:t>
            </a:r>
          </a:p>
          <a:p>
            <a:endParaRPr lang="fr-FR"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a:p>
        </p:txBody>
      </p:sp>
    </p:spTree>
    <p:extLst>
      <p:ext uri="{BB962C8B-B14F-4D97-AF65-F5344CB8AC3E}">
        <p14:creationId xmlns:p14="http://schemas.microsoft.com/office/powerpoint/2010/main" val="3511436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pourcentage d’enfants de moins de 5 ans qui ont dormi sous une MII la nuit avent l’interview était le plus élevé dans les régions de l’Extrême-Nord (83 %) et du Nord (73 %), et le plus bas dans les régions de l’Ouest (33 %), du Centre (42 %) et de l’Est (42 %).</a:t>
            </a:r>
          </a:p>
          <a:p>
            <a:endParaRPr lang="fr-FR" dirty="0"/>
          </a:p>
          <a:p>
            <a:r>
              <a:rPr lang="en-US" dirty="0"/>
              <a:t>Tableau 3.6</a:t>
            </a:r>
          </a:p>
        </p:txBody>
      </p:sp>
      <p:sp>
        <p:nvSpPr>
          <p:cNvPr id="4" name="Slide Number Placeholder 3"/>
          <p:cNvSpPr>
            <a:spLocks noGrp="1"/>
          </p:cNvSpPr>
          <p:nvPr>
            <p:ph type="sldNum" sz="quarter" idx="5"/>
          </p:nvPr>
        </p:nvSpPr>
        <p:spPr/>
        <p:txBody>
          <a:bodyPr/>
          <a:lstStyle/>
          <a:p>
            <a:fld id="{51E81180-36CA-43EC-B7D8-15BB5DAAE4B2}" type="slidenum">
              <a:rPr lang="en-US" smtClean="0"/>
              <a:t>12</a:t>
            </a:fld>
            <a:endParaRPr lang="en-US"/>
          </a:p>
        </p:txBody>
      </p:sp>
    </p:spTree>
    <p:extLst>
      <p:ext uri="{BB962C8B-B14F-4D97-AF65-F5344CB8AC3E}">
        <p14:creationId xmlns:p14="http://schemas.microsoft.com/office/powerpoint/2010/main" val="1084279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Entre 2004 et 2022, il y a eu une forte augmentation de l’utilisation des MII chez les enfants de moins de 5 ans (1 % à 58 %) et les femmes enceintes (2 % à 63 %).</a:t>
            </a:r>
          </a:p>
          <a:p>
            <a:endParaRPr lang="fr-FR" dirty="0"/>
          </a:p>
          <a:p>
            <a:r>
              <a:rPr lang="fr-FR" dirty="0"/>
              <a:t>Tableaux 3.6, 3.7</a:t>
            </a:r>
          </a:p>
          <a:p>
            <a:endParaRPr lang="fr-FR"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13</a:t>
            </a:fld>
            <a:endParaRPr lang="en-US"/>
          </a:p>
        </p:txBody>
      </p:sp>
    </p:spTree>
    <p:extLst>
      <p:ext uri="{BB962C8B-B14F-4D97-AF65-F5344CB8AC3E}">
        <p14:creationId xmlns:p14="http://schemas.microsoft.com/office/powerpoint/2010/main" val="2248217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La raison la plus courante pour ne pas utiliser de moustiquaire la nuit avant l’interview était que la moustiquaire inutilisée était supplémentaire ou gardée pour plus tard. </a:t>
            </a:r>
          </a:p>
          <a:p>
            <a:endParaRPr lang="fr-FR" dirty="0"/>
          </a:p>
          <a:p>
            <a:r>
              <a:rPr lang="fr-FR" dirty="0"/>
              <a:t>Tableau 3.8</a:t>
            </a:r>
          </a:p>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2102155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dirty="0">
                <a:solidFill>
                  <a:schemeClr val="tx1"/>
                </a:solidFill>
                <a:effectLst/>
                <a:latin typeface="+mn-lt"/>
                <a:ea typeface="+mn-ea"/>
                <a:cs typeface="+mn-cs"/>
              </a:rPr>
              <a:t>8 femmes sur 10 ont reçu une ou plusieurs doses de traitement préventif intermittent pendant la grossesse; près de la moitié ont reçu 3 doses ou plus.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none" strike="noStrike" kern="1200" dirty="0">
              <a:solidFill>
                <a:schemeClr val="tx1"/>
              </a:solidFill>
              <a:effectLst/>
              <a:latin typeface="+mn-lt"/>
              <a:ea typeface="+mn-ea"/>
              <a:cs typeface="+mn-cs"/>
            </a:endParaRPr>
          </a:p>
          <a:p>
            <a:r>
              <a:rPr lang="en-US" dirty="0"/>
              <a:t>Tableau 3.13</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a:p>
        </p:txBody>
      </p:sp>
    </p:spTree>
    <p:extLst>
      <p:ext uri="{BB962C8B-B14F-4D97-AF65-F5344CB8AC3E}">
        <p14:creationId xmlns:p14="http://schemas.microsoft.com/office/powerpoint/2010/main" val="2065970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Entre 2004 et 2022, le pourcentage de femmes ayant pris une ou plusieurs doses de traitement préventif intermittent a augmenté considérablement (de 1 % à 83 %).</a:t>
            </a:r>
          </a:p>
          <a:p>
            <a:endParaRPr lang="fr-FR" dirty="0"/>
          </a:p>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a:p>
        </p:txBody>
      </p:sp>
    </p:spTree>
    <p:extLst>
      <p:ext uri="{BB962C8B-B14F-4D97-AF65-F5344CB8AC3E}">
        <p14:creationId xmlns:p14="http://schemas.microsoft.com/office/powerpoint/2010/main" val="3412757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a:p>
        </p:txBody>
      </p:sp>
    </p:spTree>
    <p:extLst>
      <p:ext uri="{BB962C8B-B14F-4D97-AF65-F5344CB8AC3E}">
        <p14:creationId xmlns:p14="http://schemas.microsoft.com/office/powerpoint/2010/main" val="3868499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9 ménages sur 10 du quintile de bien-être économique le plus bas ont au moins 1 MII, comparé à 6 ménages sur 10 du quintile de bien-être économique le plus élevé.</a:t>
            </a:r>
          </a:p>
          <a:p>
            <a:endParaRPr lang="fr-FR" dirty="0"/>
          </a:p>
          <a:p>
            <a:r>
              <a:rPr lang="fr-FR" dirty="0"/>
              <a:t>Tableau 3.1</a:t>
            </a:r>
          </a:p>
          <a:p>
            <a:endParaRPr lang="fr-FR"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4</a:t>
            </a:fld>
            <a:endParaRPr lang="en-US"/>
          </a:p>
        </p:txBody>
      </p:sp>
    </p:spTree>
    <p:extLst>
      <p:ext uri="{BB962C8B-B14F-4D97-AF65-F5344CB8AC3E}">
        <p14:creationId xmlns:p14="http://schemas.microsoft.com/office/powerpoint/2010/main" val="556657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M" sz="1800" dirty="0">
                <a:effectLst/>
                <a:latin typeface="Arial" panose="020B0604020202020204" pitchFamily="34" charset="0"/>
                <a:ea typeface="Calibri" panose="020F0502020204030204" pitchFamily="34" charset="0"/>
              </a:rPr>
              <a:t>Le pourcentage de ménages ayant au moins une MII est plus élevé dans les régions de l’Extrême-Nord (97 %), du Nord (94 %) et de l’Adamaoua (91 %), et c’est le plus bas dans les régions du Centre (55 %), Yaoundé (56 %), l’Ouest (59 %) et le Sud-Ouest (59 %).</a:t>
            </a:r>
          </a:p>
          <a:p>
            <a:endParaRPr lang="fr-CM" sz="1800" dirty="0">
              <a:effectLst/>
              <a:latin typeface="Arial" panose="020B0604020202020204" pitchFamily="34" charset="0"/>
            </a:endParaRPr>
          </a:p>
          <a:p>
            <a:r>
              <a:rPr lang="fr-CM" sz="1800" dirty="0">
                <a:effectLst/>
                <a:latin typeface="Arial" panose="020B0604020202020204" pitchFamily="34" charset="0"/>
              </a:rPr>
              <a:t>Tableau 3.1</a:t>
            </a:r>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5</a:t>
            </a:fld>
            <a:endParaRPr lang="en-US"/>
          </a:p>
        </p:txBody>
      </p:sp>
    </p:spTree>
    <p:extLst>
      <p:ext uri="{BB962C8B-B14F-4D97-AF65-F5344CB8AC3E}">
        <p14:creationId xmlns:p14="http://schemas.microsoft.com/office/powerpoint/2010/main" val="1226943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possession des MII a beaucoup augmenté entre 2004 et 2018, avec peu de changements après 2018.</a:t>
            </a:r>
          </a:p>
          <a:p>
            <a:endParaRPr lang="fr-FR"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a:p>
        </p:txBody>
      </p:sp>
    </p:spTree>
    <p:extLst>
      <p:ext uri="{BB962C8B-B14F-4D97-AF65-F5344CB8AC3E}">
        <p14:creationId xmlns:p14="http://schemas.microsoft.com/office/powerpoint/2010/main" val="46711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grande majorité des MII dans les ménages ont été reçues pendant les campagnes de distribution. </a:t>
            </a:r>
          </a:p>
          <a:p>
            <a:endParaRPr lang="fr-FR" dirty="0"/>
          </a:p>
          <a:p>
            <a:r>
              <a:rPr lang="fr-FR" dirty="0"/>
              <a:t>Tableau 3.2</a:t>
            </a:r>
          </a:p>
          <a:p>
            <a:endParaRPr lang="fr-FR"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7</a:t>
            </a:fld>
            <a:endParaRPr lang="en-US"/>
          </a:p>
        </p:txBody>
      </p:sp>
    </p:spTree>
    <p:extLst>
      <p:ext uri="{BB962C8B-B14F-4D97-AF65-F5344CB8AC3E}">
        <p14:creationId xmlns:p14="http://schemas.microsoft.com/office/powerpoint/2010/main" val="700522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Près de la moitié des ménages ont au moins 1 MII pour chaque 2 personnes dans le ménage. 3 ménages sur 10 n’ont pas de moustiquaires imprégnées d’insecticide.</a:t>
            </a:r>
          </a:p>
          <a:p>
            <a:endParaRPr lang="fr-FR" dirty="0"/>
          </a:p>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8</a:t>
            </a:fld>
            <a:endParaRPr lang="en-US"/>
          </a:p>
        </p:txBody>
      </p:sp>
    </p:spTree>
    <p:extLst>
      <p:ext uri="{BB962C8B-B14F-4D97-AF65-F5344CB8AC3E}">
        <p14:creationId xmlns:p14="http://schemas.microsoft.com/office/powerpoint/2010/main" val="3858838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Dans l’ensemble, 64 % de la population des ménages a accès aux MII et 54 % ont dormi sous une MII la nuit avent l’interview. L’accès et l’utilisation des MII sont plus élevée en milieu rural qu’en milieu urbain ainsi que Yaoundé et Douala.</a:t>
            </a:r>
          </a:p>
          <a:p>
            <a:endParaRPr lang="fr-FR" dirty="0"/>
          </a:p>
          <a:p>
            <a:r>
              <a:rPr lang="fr-FR" dirty="0"/>
              <a:t>Tableaux 3.3, 3.4, 3.8</a:t>
            </a:r>
          </a:p>
          <a:p>
            <a:endParaRPr lang="fr-FR"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a:p>
        </p:txBody>
      </p:sp>
    </p:spTree>
    <p:extLst>
      <p:ext uri="{BB962C8B-B14F-4D97-AF65-F5344CB8AC3E}">
        <p14:creationId xmlns:p14="http://schemas.microsoft.com/office/powerpoint/2010/main" val="2343179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Entre 2004 et 2022, le pourcentage de la population ayant accès à une MII a considérablement augmenté, passant de 1 % en 2004 à 64 % en 2022. De même, le pourcentage de la population qui a dormi sous une MII la nuit précédant l’entretien est passé de 1 % à 54 % au cours de la même période. </a:t>
            </a:r>
          </a:p>
          <a:p>
            <a:endParaRPr lang="fr-FR"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10</a:t>
            </a:fld>
            <a:endParaRPr lang="en-US"/>
          </a:p>
        </p:txBody>
      </p:sp>
    </p:spTree>
    <p:extLst>
      <p:ext uri="{BB962C8B-B14F-4D97-AF65-F5344CB8AC3E}">
        <p14:creationId xmlns:p14="http://schemas.microsoft.com/office/powerpoint/2010/main" val="725238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Dans l’ensemble, près de 3 enfants de moins de 5 ans sur 5 dans tous les ménages ont dormi sous une MII la nuit avent l’interview. Dans les ménages ayant au moins une MII, ce pourcentage est de 69 %. Parmi les femmes enceintes dans tous les ménages, près de 2 femmes sur 3 ont dormi sous une MII la nuit avent l’interview, et dans les ménages avec au moins une MII, 8 femmes sur 10 ont dormi sous une MII.</a:t>
            </a:r>
          </a:p>
          <a:p>
            <a:endParaRPr lang="fr-FR" dirty="0"/>
          </a:p>
          <a:p>
            <a:r>
              <a:rPr lang="fr-FR" dirty="0"/>
              <a:t>Tableaux 3.6, 3.7</a:t>
            </a:r>
          </a:p>
          <a:p>
            <a:endParaRPr lang="fr-FR"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a:t>
            </a:fld>
            <a:endParaRPr lang="en-US"/>
          </a:p>
        </p:txBody>
      </p:sp>
    </p:spTree>
    <p:extLst>
      <p:ext uri="{BB962C8B-B14F-4D97-AF65-F5344CB8AC3E}">
        <p14:creationId xmlns:p14="http://schemas.microsoft.com/office/powerpoint/2010/main" val="2517541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9261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38200" y="1593670"/>
            <a:ext cx="10515600" cy="52643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483122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FCF6D484-409D-407F-9772-3C83CECCAD12}"/>
              </a:ext>
            </a:extLst>
          </p:cNvPr>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88936961-4E89-392E-B61F-0FF329CC24A3}"/>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a:solidFill>
                  <a:schemeClr val="accent3"/>
                </a:solidFill>
              </a:rPr>
              <a:t>Enquête sur les Indicateurs du Paludisme </a:t>
            </a:r>
          </a:p>
          <a:p>
            <a:r>
              <a:rPr lang="fr-FR" sz="4400" noProof="0">
                <a:solidFill>
                  <a:schemeClr val="accent3"/>
                </a:solidFill>
              </a:rPr>
              <a:t>au Cameroun (EIPC) 2022 </a:t>
            </a:r>
          </a:p>
        </p:txBody>
      </p:sp>
      <p:sp>
        <p:nvSpPr>
          <p:cNvPr id="3" name="Rectangle 2">
            <a:extLst>
              <a:ext uri="{FF2B5EF4-FFF2-40B4-BE49-F238E27FC236}">
                <a16:creationId xmlns:a16="http://schemas.microsoft.com/office/drawing/2014/main" id="{4A443B10-9A82-AE0D-9E6F-27C22C5F2A04}"/>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75C32A5-8D9A-7AA4-1154-BFC2E9AE281F}"/>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85E00B3-82BC-FB3F-A05C-C707BD850B6F}"/>
              </a:ext>
            </a:extLst>
          </p:cNvPr>
          <p:cNvSpPr/>
          <p:nvPr userDrawn="1"/>
        </p:nvSpPr>
        <p:spPr>
          <a:xfrm>
            <a:off x="0" y="2767475"/>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6945463"/>
      </p:ext>
    </p:extLst>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51616"/>
            <a:ext cx="10515600" cy="105872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593670"/>
            <a:ext cx="10515600" cy="526433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36598058"/>
      </p:ext>
    </p:extLst>
  </p:cSld>
  <p:clrMap bg1="lt1" tx1="dk1" bg2="lt2" tx2="dk2" accent1="accent1" accent2="accent2" accent3="accent3" accent4="accent4" accent5="accent5" accent6="accent6" hlink="hlink" folHlink="folHlink"/>
  <p:sldLayoutIdLst>
    <p:sldLayoutId id="2147483682"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92F934-0CA2-5002-3309-E6F0A1FBF451}"/>
              </a:ext>
            </a:extLst>
          </p:cNvPr>
          <p:cNvSpPr txBox="1"/>
          <p:nvPr/>
        </p:nvSpPr>
        <p:spPr>
          <a:xfrm>
            <a:off x="1524002" y="168677"/>
            <a:ext cx="9143999" cy="769441"/>
          </a:xfrm>
          <a:prstGeom prst="rect">
            <a:avLst/>
          </a:prstGeom>
          <a:noFill/>
        </p:spPr>
        <p:txBody>
          <a:bodyPr wrap="square" rtlCol="0">
            <a:spAutoFit/>
          </a:bodyPr>
          <a:lstStyle/>
          <a:p>
            <a:pPr algn="ctr"/>
            <a:r>
              <a:rPr lang="fr-FR" sz="4400" b="1"/>
              <a:t>Prévention du paludisme</a:t>
            </a:r>
          </a:p>
        </p:txBody>
      </p:sp>
      <p:sp>
        <p:nvSpPr>
          <p:cNvPr id="4" name="TextBox 3">
            <a:extLst>
              <a:ext uri="{FF2B5EF4-FFF2-40B4-BE49-F238E27FC236}">
                <a16:creationId xmlns:a16="http://schemas.microsoft.com/office/drawing/2014/main" id="{D88BFB1D-955E-796B-D997-B113FB46BFA5}"/>
              </a:ext>
            </a:extLst>
          </p:cNvPr>
          <p:cNvSpPr txBox="1"/>
          <p:nvPr/>
        </p:nvSpPr>
        <p:spPr>
          <a:xfrm>
            <a:off x="6593306" y="1823021"/>
            <a:ext cx="5518604" cy="400110"/>
          </a:xfrm>
          <a:prstGeom prst="rect">
            <a:avLst/>
          </a:prstGeom>
          <a:noFill/>
        </p:spPr>
        <p:txBody>
          <a:bodyPr wrap="square" rtlCol="0">
            <a:spAutoFit/>
          </a:bodyPr>
          <a:lstStyle/>
          <a:p>
            <a:pPr algn="r"/>
            <a:r>
              <a:rPr lang="en-US" sz="2000" i="1" dirty="0"/>
              <a:t>@INS_cameroun #CamerounEIP #CameroonMIS</a:t>
            </a:r>
          </a:p>
        </p:txBody>
      </p:sp>
    </p:spTree>
    <p:extLst>
      <p:ext uri="{BB962C8B-B14F-4D97-AF65-F5344CB8AC3E}">
        <p14:creationId xmlns:p14="http://schemas.microsoft.com/office/powerpoint/2010/main" val="4023485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1283917707"/>
              </p:ext>
            </p:extLst>
          </p:nvPr>
        </p:nvGraphicFramePr>
        <p:xfrm>
          <a:off x="593463" y="1594020"/>
          <a:ext cx="11005073" cy="4311189"/>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5181599" y="2738312"/>
            <a:ext cx="1828800" cy="369332"/>
          </a:xfrm>
          <a:prstGeom prst="rect">
            <a:avLst/>
          </a:prstGeom>
          <a:noFill/>
        </p:spPr>
        <p:txBody>
          <a:bodyPr wrap="square" rtlCol="0">
            <a:spAutoFit/>
          </a:bodyPr>
          <a:lstStyle/>
          <a:p>
            <a:r>
              <a:rPr lang="en-US" b="1" err="1">
                <a:solidFill>
                  <a:schemeClr val="accent5"/>
                </a:solidFill>
              </a:rPr>
              <a:t>Accès</a:t>
            </a:r>
            <a:r>
              <a:rPr lang="en-US" b="1">
                <a:solidFill>
                  <a:schemeClr val="accent5"/>
                </a:solidFill>
              </a:rPr>
              <a:t> à </a:t>
            </a:r>
            <a:r>
              <a:rPr lang="en-US" b="1" err="1">
                <a:solidFill>
                  <a:schemeClr val="accent5"/>
                </a:solidFill>
              </a:rPr>
              <a:t>une</a:t>
            </a:r>
            <a:r>
              <a:rPr lang="en-US" b="1">
                <a:solidFill>
                  <a:schemeClr val="accent5"/>
                </a:solidFill>
              </a:rPr>
              <a:t> MII</a:t>
            </a:r>
          </a:p>
        </p:txBody>
      </p:sp>
      <p:sp>
        <p:nvSpPr>
          <p:cNvPr id="10" name="TextBox 9"/>
          <p:cNvSpPr txBox="1"/>
          <p:nvPr/>
        </p:nvSpPr>
        <p:spPr>
          <a:xfrm>
            <a:off x="7315709" y="3804437"/>
            <a:ext cx="2527430" cy="369332"/>
          </a:xfrm>
          <a:prstGeom prst="rect">
            <a:avLst/>
          </a:prstGeom>
          <a:noFill/>
        </p:spPr>
        <p:txBody>
          <a:bodyPr wrap="square" rtlCol="0">
            <a:spAutoFit/>
          </a:bodyPr>
          <a:lstStyle/>
          <a:p>
            <a:r>
              <a:rPr lang="en-US" b="1" dirty="0">
                <a:solidFill>
                  <a:schemeClr val="accent4"/>
                </a:solidFill>
              </a:rPr>
              <a:t>A </a:t>
            </a:r>
            <a:r>
              <a:rPr lang="en-US" b="1" dirty="0" err="1">
                <a:solidFill>
                  <a:schemeClr val="accent4"/>
                </a:solidFill>
              </a:rPr>
              <a:t>dormi</a:t>
            </a:r>
            <a:r>
              <a:rPr lang="en-US" b="1" dirty="0">
                <a:solidFill>
                  <a:schemeClr val="accent4"/>
                </a:solidFill>
              </a:rPr>
              <a:t> sous </a:t>
            </a:r>
            <a:r>
              <a:rPr lang="en-US" b="1" dirty="0" err="1">
                <a:solidFill>
                  <a:schemeClr val="accent4"/>
                </a:solidFill>
              </a:rPr>
              <a:t>une</a:t>
            </a:r>
            <a:r>
              <a:rPr lang="en-US" b="1" dirty="0">
                <a:solidFill>
                  <a:schemeClr val="accent4"/>
                </a:solidFill>
              </a:rPr>
              <a:t> MII</a:t>
            </a:r>
          </a:p>
        </p:txBody>
      </p:sp>
      <p:sp>
        <p:nvSpPr>
          <p:cNvPr id="6" name="Title 1">
            <a:extLst>
              <a:ext uri="{FF2B5EF4-FFF2-40B4-BE49-F238E27FC236}">
                <a16:creationId xmlns:a16="http://schemas.microsoft.com/office/drawing/2014/main" id="{0C534960-E5F1-C2D2-2953-50DB5988C466}"/>
              </a:ext>
            </a:extLst>
          </p:cNvPr>
          <p:cNvSpPr>
            <a:spLocks noGrp="1"/>
          </p:cNvSpPr>
          <p:nvPr>
            <p:ph type="title"/>
          </p:nvPr>
        </p:nvSpPr>
        <p:spPr>
          <a:xfrm>
            <a:off x="580912" y="200818"/>
            <a:ext cx="10593055" cy="642711"/>
          </a:xfrm>
        </p:spPr>
        <p:txBody>
          <a:bodyPr>
            <a:noAutofit/>
          </a:bodyPr>
          <a:lstStyle/>
          <a:p>
            <a:pPr algn="l"/>
            <a:r>
              <a:rPr lang="fr-FR" sz="3200"/>
              <a:t>Tendances de l’accès et l’utilisation des MII</a:t>
            </a:r>
            <a:endParaRPr lang="fr-FR" sz="3200" noProof="0"/>
          </a:p>
        </p:txBody>
      </p:sp>
      <p:sp>
        <p:nvSpPr>
          <p:cNvPr id="7" name="Content Placeholder 2">
            <a:extLst>
              <a:ext uri="{FF2B5EF4-FFF2-40B4-BE49-F238E27FC236}">
                <a16:creationId xmlns:a16="http://schemas.microsoft.com/office/drawing/2014/main" id="{DF1CB8A1-A390-1676-47DB-52EE77211BE6}"/>
              </a:ext>
            </a:extLst>
          </p:cNvPr>
          <p:cNvSpPr txBox="1">
            <a:spLocks/>
          </p:cNvSpPr>
          <p:nvPr/>
        </p:nvSpPr>
        <p:spPr>
          <a:xfrm>
            <a:off x="580913" y="843529"/>
            <a:ext cx="10867752" cy="6427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fr-FR" sz="1800" i="1">
                <a:cs typeface="Arial" panose="020B0604020202020204" pitchFamily="34" charset="0"/>
              </a:rPr>
              <a:t>Pourcentage de la population des ménages ayant accès aux MII et pourcentage ayant dormi sous </a:t>
            </a:r>
            <a:br>
              <a:rPr lang="fr-FR" sz="1800" i="1">
                <a:cs typeface="Arial" panose="020B0604020202020204" pitchFamily="34" charset="0"/>
              </a:rPr>
            </a:br>
            <a:r>
              <a:rPr lang="fr-FR" sz="1800" i="1">
                <a:cs typeface="Arial" panose="020B0604020202020204" pitchFamily="34" charset="0"/>
              </a:rPr>
              <a:t>une MII la nuit précédant l’interview</a:t>
            </a:r>
          </a:p>
        </p:txBody>
      </p:sp>
      <p:sp>
        <p:nvSpPr>
          <p:cNvPr id="2" name="TextBox 1">
            <a:extLst>
              <a:ext uri="{FF2B5EF4-FFF2-40B4-BE49-F238E27FC236}">
                <a16:creationId xmlns:a16="http://schemas.microsoft.com/office/drawing/2014/main" id="{0E3D31EC-2DC4-109C-3551-219A8B9F4BBA}"/>
              </a:ext>
            </a:extLst>
          </p:cNvPr>
          <p:cNvSpPr txBox="1"/>
          <p:nvPr/>
        </p:nvSpPr>
        <p:spPr>
          <a:xfrm>
            <a:off x="166770" y="6014471"/>
            <a:ext cx="11594034" cy="738664"/>
          </a:xfrm>
          <a:prstGeom prst="rect">
            <a:avLst/>
          </a:prstGeom>
          <a:noFill/>
        </p:spPr>
        <p:txBody>
          <a:bodyPr wrap="square" rtlCol="0">
            <a:spAutoFit/>
          </a:bodyPr>
          <a:lstStyle/>
          <a:p>
            <a:r>
              <a:rPr lang="fr-FR" sz="1400" i="1" dirty="0">
                <a:effectLst/>
                <a:latin typeface="Segoe UI" panose="020B0502040204020203" pitchFamily="34" charset="0"/>
              </a:rPr>
              <a:t>Dans les enquêtes EDS au Cameroun jusqu’en 2011, la définition d’une MII incluait les moustiquaires ayant été trempées dans un insecticide contre les moustiques au cours des 12 derniers mois. Depuis 2011, toutes les moustiquaires distribuées sont des Moustiquaires Imprégnées à Longue Durée d’Action (MILDA).</a:t>
            </a:r>
            <a:endParaRPr lang="fr-FR" sz="1400" i="1" dirty="0">
              <a:effectLst/>
              <a:latin typeface="Arial" panose="020B0604020202020204" pitchFamily="34" charset="0"/>
            </a:endParaRPr>
          </a:p>
        </p:txBody>
      </p:sp>
    </p:spTree>
    <p:extLst>
      <p:ext uri="{BB962C8B-B14F-4D97-AF65-F5344CB8AC3E}">
        <p14:creationId xmlns:p14="http://schemas.microsoft.com/office/powerpoint/2010/main" val="962949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005971621"/>
              </p:ext>
            </p:extLst>
          </p:nvPr>
        </p:nvGraphicFramePr>
        <p:xfrm>
          <a:off x="580913" y="1979573"/>
          <a:ext cx="11026588" cy="4878427"/>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Straight Connector 10"/>
          <p:cNvCxnSpPr>
            <a:cxnSpLocks/>
          </p:cNvCxnSpPr>
          <p:nvPr/>
        </p:nvCxnSpPr>
        <p:spPr>
          <a:xfrm>
            <a:off x="797092" y="1970312"/>
            <a:ext cx="41621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a:off x="6938688" y="1970312"/>
            <a:ext cx="42833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1B0FAF7F-585E-B0AA-0BD3-BB2487372EA6}"/>
              </a:ext>
            </a:extLst>
          </p:cNvPr>
          <p:cNvSpPr>
            <a:spLocks noGrp="1"/>
          </p:cNvSpPr>
          <p:nvPr>
            <p:ph type="title"/>
          </p:nvPr>
        </p:nvSpPr>
        <p:spPr>
          <a:xfrm>
            <a:off x="394646" y="12700"/>
            <a:ext cx="11779098" cy="1231900"/>
          </a:xfrm>
        </p:spPr>
        <p:txBody>
          <a:bodyPr/>
          <a:lstStyle/>
          <a:p>
            <a:pPr algn="l"/>
            <a:r>
              <a:rPr lang="fr-FR" noProof="0"/>
              <a:t>Utilisation des MII</a:t>
            </a:r>
            <a:endParaRPr lang="fr-FR" noProof="0" dirty="0"/>
          </a:p>
        </p:txBody>
      </p:sp>
      <p:sp>
        <p:nvSpPr>
          <p:cNvPr id="7" name="TextBox 6">
            <a:extLst>
              <a:ext uri="{FF2B5EF4-FFF2-40B4-BE49-F238E27FC236}">
                <a16:creationId xmlns:a16="http://schemas.microsoft.com/office/drawing/2014/main" id="{350AD1DF-C327-05EF-067A-D347C29C1DEA}"/>
              </a:ext>
            </a:extLst>
          </p:cNvPr>
          <p:cNvSpPr txBox="1"/>
          <p:nvPr/>
        </p:nvSpPr>
        <p:spPr>
          <a:xfrm>
            <a:off x="394646" y="1046982"/>
            <a:ext cx="4564630" cy="923330"/>
          </a:xfrm>
          <a:prstGeom prst="rect">
            <a:avLst/>
          </a:prstGeom>
          <a:noFill/>
        </p:spPr>
        <p:txBody>
          <a:bodyPr wrap="square" rtlCol="0">
            <a:spAutoFit/>
          </a:bodyPr>
          <a:lstStyle/>
          <a:p>
            <a:pPr algn="ctr"/>
            <a:r>
              <a:rPr lang="fr-FR" i="1"/>
              <a:t>Pourcentage ayant dormi sous une MII la nuit avant l’interview parmi</a:t>
            </a:r>
          </a:p>
          <a:p>
            <a:pPr algn="ctr"/>
            <a:r>
              <a:rPr lang="fr-FR" b="1" i="1"/>
              <a:t>tous les ménages</a:t>
            </a:r>
          </a:p>
        </p:txBody>
      </p:sp>
      <p:sp>
        <p:nvSpPr>
          <p:cNvPr id="10" name="TextBox 9">
            <a:extLst>
              <a:ext uri="{FF2B5EF4-FFF2-40B4-BE49-F238E27FC236}">
                <a16:creationId xmlns:a16="http://schemas.microsoft.com/office/drawing/2014/main" id="{0FEA99CD-6419-8615-81DF-4ACD6E081CCE}"/>
              </a:ext>
            </a:extLst>
          </p:cNvPr>
          <p:cNvSpPr txBox="1"/>
          <p:nvPr/>
        </p:nvSpPr>
        <p:spPr>
          <a:xfrm>
            <a:off x="6771094" y="1046982"/>
            <a:ext cx="4564630" cy="923330"/>
          </a:xfrm>
          <a:prstGeom prst="rect">
            <a:avLst/>
          </a:prstGeom>
          <a:noFill/>
        </p:spPr>
        <p:txBody>
          <a:bodyPr wrap="square" rtlCol="0">
            <a:spAutoFit/>
          </a:bodyPr>
          <a:lstStyle/>
          <a:p>
            <a:pPr algn="ctr"/>
            <a:r>
              <a:rPr lang="fr-FR" i="1"/>
              <a:t>Pourcentage ayant dormi sous une MII la nuit avant l’interview parmi les</a:t>
            </a:r>
            <a:br>
              <a:rPr lang="fr-FR" i="1"/>
            </a:br>
            <a:r>
              <a:rPr lang="fr-FR" b="1" i="1"/>
              <a:t>ménages ayant au moins 1 MII</a:t>
            </a:r>
          </a:p>
        </p:txBody>
      </p:sp>
    </p:spTree>
    <p:extLst>
      <p:ext uri="{BB962C8B-B14F-4D97-AF65-F5344CB8AC3E}">
        <p14:creationId xmlns:p14="http://schemas.microsoft.com/office/powerpoint/2010/main" val="4241038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grpSp>
        <p:nvGrpSpPr>
          <p:cNvPr id="3" name="Graphic 10">
            <a:extLst>
              <a:ext uri="{FF2B5EF4-FFF2-40B4-BE49-F238E27FC236}">
                <a16:creationId xmlns:a16="http://schemas.microsoft.com/office/drawing/2014/main" id="{98B9F2D8-F766-BE9F-29C5-9B7663243862}"/>
              </a:ext>
            </a:extLst>
          </p:cNvPr>
          <p:cNvGrpSpPr/>
          <p:nvPr/>
        </p:nvGrpSpPr>
        <p:grpSpPr>
          <a:xfrm>
            <a:off x="4297017" y="1425575"/>
            <a:ext cx="3173260" cy="5125444"/>
            <a:chOff x="4297241" y="1270327"/>
            <a:chExt cx="2916208" cy="4321497"/>
          </a:xfrm>
        </p:grpSpPr>
        <p:sp>
          <p:nvSpPr>
            <p:cNvPr id="5" name="Freeform: Shape 16">
              <a:extLst>
                <a:ext uri="{FF2B5EF4-FFF2-40B4-BE49-F238E27FC236}">
                  <a16:creationId xmlns:a16="http://schemas.microsoft.com/office/drawing/2014/main" id="{1E7F182C-E8BE-E741-3359-020AED0511AB}"/>
                </a:ext>
              </a:extLst>
            </p:cNvPr>
            <p:cNvSpPr/>
            <p:nvPr/>
          </p:nvSpPr>
          <p:spPr>
            <a:xfrm flipV="1">
              <a:off x="5310459" y="3126409"/>
              <a:ext cx="1532722" cy="830645"/>
            </a:xfrm>
            <a:custGeom>
              <a:avLst/>
              <a:gdLst>
                <a:gd name="connsiteX0" fmla="*/ 1532902 w 1532722"/>
                <a:gd name="connsiteY0" fmla="*/ 474797 h 830645"/>
                <a:gd name="connsiteX1" fmla="*/ 1532770 w 1532722"/>
                <a:gd name="connsiteY1" fmla="*/ 474613 h 830645"/>
                <a:gd name="connsiteX2" fmla="*/ 1531930 w 1532722"/>
                <a:gd name="connsiteY2" fmla="*/ 472827 h 830645"/>
                <a:gd name="connsiteX3" fmla="*/ 1531615 w 1532722"/>
                <a:gd name="connsiteY3" fmla="*/ 470622 h 830645"/>
                <a:gd name="connsiteX4" fmla="*/ 1532139 w 1532722"/>
                <a:gd name="connsiteY4" fmla="*/ 468521 h 830645"/>
                <a:gd name="connsiteX5" fmla="*/ 1532141 w 1532722"/>
                <a:gd name="connsiteY5" fmla="*/ 466001 h 830645"/>
                <a:gd name="connsiteX6" fmla="*/ 1531090 w 1532722"/>
                <a:gd name="connsiteY6" fmla="*/ 464530 h 830645"/>
                <a:gd name="connsiteX7" fmla="*/ 1529515 w 1532722"/>
                <a:gd name="connsiteY7" fmla="*/ 463480 h 830645"/>
                <a:gd name="connsiteX8" fmla="*/ 1528254 w 1532722"/>
                <a:gd name="connsiteY8" fmla="*/ 462325 h 830645"/>
                <a:gd name="connsiteX9" fmla="*/ 1527204 w 1532722"/>
                <a:gd name="connsiteY9" fmla="*/ 460750 h 830645"/>
                <a:gd name="connsiteX10" fmla="*/ 1526154 w 1532722"/>
                <a:gd name="connsiteY10" fmla="*/ 459281 h 830645"/>
                <a:gd name="connsiteX11" fmla="*/ 1525629 w 1532722"/>
                <a:gd name="connsiteY11" fmla="*/ 457285 h 830645"/>
                <a:gd name="connsiteX12" fmla="*/ 1524790 w 1532722"/>
                <a:gd name="connsiteY12" fmla="*/ 455499 h 830645"/>
                <a:gd name="connsiteX13" fmla="*/ 1524264 w 1532722"/>
                <a:gd name="connsiteY13" fmla="*/ 453505 h 830645"/>
                <a:gd name="connsiteX14" fmla="*/ 1524055 w 1532722"/>
                <a:gd name="connsiteY14" fmla="*/ 451193 h 830645"/>
                <a:gd name="connsiteX15" fmla="*/ 1523739 w 1532722"/>
                <a:gd name="connsiteY15" fmla="*/ 448988 h 830645"/>
                <a:gd name="connsiteX16" fmla="*/ 1523633 w 1532722"/>
                <a:gd name="connsiteY16" fmla="*/ 446363 h 830645"/>
                <a:gd name="connsiteX17" fmla="*/ 1523633 w 1532722"/>
                <a:gd name="connsiteY17" fmla="*/ 443842 h 830645"/>
                <a:gd name="connsiteX18" fmla="*/ 1523633 w 1532722"/>
                <a:gd name="connsiteY18" fmla="*/ 441322 h 830645"/>
                <a:gd name="connsiteX19" fmla="*/ 1523844 w 1532722"/>
                <a:gd name="connsiteY19" fmla="*/ 439012 h 830645"/>
                <a:gd name="connsiteX20" fmla="*/ 1524055 w 1532722"/>
                <a:gd name="connsiteY20" fmla="*/ 436807 h 830645"/>
                <a:gd name="connsiteX21" fmla="*/ 1524264 w 1532722"/>
                <a:gd name="connsiteY21" fmla="*/ 434286 h 830645"/>
                <a:gd name="connsiteX22" fmla="*/ 1524790 w 1532722"/>
                <a:gd name="connsiteY22" fmla="*/ 432184 h 830645"/>
                <a:gd name="connsiteX23" fmla="*/ 1525210 w 1532722"/>
                <a:gd name="connsiteY23" fmla="*/ 430190 h 830645"/>
                <a:gd name="connsiteX24" fmla="*/ 1525576 w 1532722"/>
                <a:gd name="connsiteY24" fmla="*/ 428795 h 830645"/>
                <a:gd name="connsiteX25" fmla="*/ 1525735 w 1532722"/>
                <a:gd name="connsiteY25" fmla="*/ 428194 h 830645"/>
                <a:gd name="connsiteX26" fmla="*/ 1525735 w 1532722"/>
                <a:gd name="connsiteY26" fmla="*/ 425569 h 830645"/>
                <a:gd name="connsiteX27" fmla="*/ 1525104 w 1532722"/>
                <a:gd name="connsiteY27" fmla="*/ 423573 h 830645"/>
                <a:gd name="connsiteX28" fmla="*/ 1524369 w 1532722"/>
                <a:gd name="connsiteY28" fmla="*/ 421788 h 830645"/>
                <a:gd name="connsiteX29" fmla="*/ 1523108 w 1532722"/>
                <a:gd name="connsiteY29" fmla="*/ 420634 h 830645"/>
                <a:gd name="connsiteX30" fmla="*/ 1521533 w 1532722"/>
                <a:gd name="connsiteY30" fmla="*/ 419582 h 830645"/>
                <a:gd name="connsiteX31" fmla="*/ 1520273 w 1532722"/>
                <a:gd name="connsiteY31" fmla="*/ 418322 h 830645"/>
                <a:gd name="connsiteX32" fmla="*/ 1519223 w 1532722"/>
                <a:gd name="connsiteY32" fmla="*/ 416852 h 830645"/>
                <a:gd name="connsiteX33" fmla="*/ 1517857 w 1532722"/>
                <a:gd name="connsiteY33" fmla="*/ 415592 h 830645"/>
                <a:gd name="connsiteX34" fmla="*/ 1516807 w 1532722"/>
                <a:gd name="connsiteY34" fmla="*/ 414122 h 830645"/>
                <a:gd name="connsiteX35" fmla="*/ 1515547 w 1532722"/>
                <a:gd name="connsiteY35" fmla="*/ 412862 h 830645"/>
                <a:gd name="connsiteX36" fmla="*/ 1513237 w 1532722"/>
                <a:gd name="connsiteY36" fmla="*/ 412651 h 830645"/>
                <a:gd name="connsiteX37" fmla="*/ 1510926 w 1532722"/>
                <a:gd name="connsiteY37" fmla="*/ 412442 h 830645"/>
                <a:gd name="connsiteX38" fmla="*/ 1509142 w 1532722"/>
                <a:gd name="connsiteY38" fmla="*/ 411707 h 830645"/>
                <a:gd name="connsiteX39" fmla="*/ 1507882 w 1532722"/>
                <a:gd name="connsiteY39" fmla="*/ 410446 h 830645"/>
                <a:gd name="connsiteX40" fmla="*/ 1506621 w 1532722"/>
                <a:gd name="connsiteY40" fmla="*/ 409186 h 830645"/>
                <a:gd name="connsiteX41" fmla="*/ 1505780 w 1532722"/>
                <a:gd name="connsiteY41" fmla="*/ 407191 h 830645"/>
                <a:gd name="connsiteX42" fmla="*/ 1505255 w 1532722"/>
                <a:gd name="connsiteY42" fmla="*/ 405091 h 830645"/>
                <a:gd name="connsiteX43" fmla="*/ 1504416 w 1532722"/>
                <a:gd name="connsiteY43" fmla="*/ 403410 h 830645"/>
                <a:gd name="connsiteX44" fmla="*/ 1503891 w 1532722"/>
                <a:gd name="connsiteY44" fmla="*/ 401415 h 830645"/>
                <a:gd name="connsiteX45" fmla="*/ 1503155 w 1532722"/>
                <a:gd name="connsiteY45" fmla="*/ 399629 h 830645"/>
                <a:gd name="connsiteX46" fmla="*/ 1502315 w 1532722"/>
                <a:gd name="connsiteY46" fmla="*/ 397844 h 830645"/>
                <a:gd name="connsiteX47" fmla="*/ 1501581 w 1532722"/>
                <a:gd name="connsiteY47" fmla="*/ 396059 h 830645"/>
                <a:gd name="connsiteX48" fmla="*/ 1500740 w 1532722"/>
                <a:gd name="connsiteY48" fmla="*/ 394273 h 830645"/>
                <a:gd name="connsiteX49" fmla="*/ 1500215 w 1532722"/>
                <a:gd name="connsiteY49" fmla="*/ 392279 h 830645"/>
                <a:gd name="connsiteX50" fmla="*/ 1499899 w 1532722"/>
                <a:gd name="connsiteY50" fmla="*/ 390072 h 830645"/>
                <a:gd name="connsiteX51" fmla="*/ 1499690 w 1532722"/>
                <a:gd name="connsiteY51" fmla="*/ 387762 h 830645"/>
                <a:gd name="connsiteX52" fmla="*/ 1499510 w 1532722"/>
                <a:gd name="connsiteY52" fmla="*/ 387078 h 830645"/>
                <a:gd name="connsiteX53" fmla="*/ 1499497 w 1532722"/>
                <a:gd name="connsiteY53" fmla="*/ 387027 h 830645"/>
                <a:gd name="connsiteX54" fmla="*/ 1499165 w 1532722"/>
                <a:gd name="connsiteY54" fmla="*/ 385767 h 830645"/>
                <a:gd name="connsiteX55" fmla="*/ 1498849 w 1532722"/>
                <a:gd name="connsiteY55" fmla="*/ 383457 h 830645"/>
                <a:gd name="connsiteX56" fmla="*/ 1498324 w 1532722"/>
                <a:gd name="connsiteY56" fmla="*/ 381461 h 830645"/>
                <a:gd name="connsiteX57" fmla="*/ 1498219 w 1532722"/>
                <a:gd name="connsiteY57" fmla="*/ 378941 h 830645"/>
                <a:gd name="connsiteX58" fmla="*/ 1498219 w 1532722"/>
                <a:gd name="connsiteY58" fmla="*/ 376420 h 830645"/>
                <a:gd name="connsiteX59" fmla="*/ 1497904 w 1532722"/>
                <a:gd name="connsiteY59" fmla="*/ 374110 h 830645"/>
                <a:gd name="connsiteX60" fmla="*/ 1497379 w 1532722"/>
                <a:gd name="connsiteY60" fmla="*/ 372115 h 830645"/>
                <a:gd name="connsiteX61" fmla="*/ 1496644 w 1532722"/>
                <a:gd name="connsiteY61" fmla="*/ 370330 h 830645"/>
                <a:gd name="connsiteX62" fmla="*/ 1495805 w 1532722"/>
                <a:gd name="connsiteY62" fmla="*/ 368544 h 830645"/>
                <a:gd name="connsiteX63" fmla="*/ 1494753 w 1532722"/>
                <a:gd name="connsiteY63" fmla="*/ 367073 h 830645"/>
                <a:gd name="connsiteX64" fmla="*/ 1493703 w 1532722"/>
                <a:gd name="connsiteY64" fmla="*/ 365604 h 830645"/>
                <a:gd name="connsiteX65" fmla="*/ 1492653 w 1532722"/>
                <a:gd name="connsiteY65" fmla="*/ 364029 h 830645"/>
                <a:gd name="connsiteX66" fmla="*/ 1491603 w 1532722"/>
                <a:gd name="connsiteY66" fmla="*/ 362558 h 830645"/>
                <a:gd name="connsiteX67" fmla="*/ 1490553 w 1532722"/>
                <a:gd name="connsiteY67" fmla="*/ 360983 h 830645"/>
                <a:gd name="connsiteX68" fmla="*/ 1489609 w 1532722"/>
                <a:gd name="connsiteY68" fmla="*/ 359513 h 830645"/>
                <a:gd name="connsiteX69" fmla="*/ 1488768 w 1532722"/>
                <a:gd name="connsiteY69" fmla="*/ 357728 h 830645"/>
                <a:gd name="connsiteX70" fmla="*/ 1488033 w 1532722"/>
                <a:gd name="connsiteY70" fmla="*/ 356047 h 830645"/>
                <a:gd name="connsiteX71" fmla="*/ 1487402 w 1532722"/>
                <a:gd name="connsiteY71" fmla="*/ 353946 h 830645"/>
                <a:gd name="connsiteX72" fmla="*/ 1487193 w 1532722"/>
                <a:gd name="connsiteY72" fmla="*/ 351741 h 830645"/>
                <a:gd name="connsiteX73" fmla="*/ 1486668 w 1532722"/>
                <a:gd name="connsiteY73" fmla="*/ 349745 h 830645"/>
                <a:gd name="connsiteX74" fmla="*/ 1486352 w 1532722"/>
                <a:gd name="connsiteY74" fmla="*/ 347435 h 830645"/>
                <a:gd name="connsiteX75" fmla="*/ 1486038 w 1532722"/>
                <a:gd name="connsiteY75" fmla="*/ 345124 h 830645"/>
                <a:gd name="connsiteX76" fmla="*/ 1485513 w 1532722"/>
                <a:gd name="connsiteY76" fmla="*/ 343130 h 830645"/>
                <a:gd name="connsiteX77" fmla="*/ 1484672 w 1532722"/>
                <a:gd name="connsiteY77" fmla="*/ 341344 h 830645"/>
                <a:gd name="connsiteX78" fmla="*/ 1483937 w 1532722"/>
                <a:gd name="connsiteY78" fmla="*/ 339559 h 830645"/>
                <a:gd name="connsiteX79" fmla="*/ 1482887 w 1532722"/>
                <a:gd name="connsiteY79" fmla="*/ 338089 h 830645"/>
                <a:gd name="connsiteX80" fmla="*/ 1481837 w 1532722"/>
                <a:gd name="connsiteY80" fmla="*/ 336618 h 830645"/>
                <a:gd name="connsiteX81" fmla="*/ 1480576 w 1532722"/>
                <a:gd name="connsiteY81" fmla="*/ 335358 h 830645"/>
                <a:gd name="connsiteX82" fmla="*/ 1479526 w 1532722"/>
                <a:gd name="connsiteY82" fmla="*/ 333783 h 830645"/>
                <a:gd name="connsiteX83" fmla="*/ 1478476 w 1532722"/>
                <a:gd name="connsiteY83" fmla="*/ 332313 h 830645"/>
                <a:gd name="connsiteX84" fmla="*/ 1477427 w 1532722"/>
                <a:gd name="connsiteY84" fmla="*/ 330842 h 830645"/>
                <a:gd name="connsiteX85" fmla="*/ 1476586 w 1532722"/>
                <a:gd name="connsiteY85" fmla="*/ 329057 h 830645"/>
                <a:gd name="connsiteX86" fmla="*/ 1475536 w 1532722"/>
                <a:gd name="connsiteY86" fmla="*/ 327587 h 830645"/>
                <a:gd name="connsiteX87" fmla="*/ 1474800 w 1532722"/>
                <a:gd name="connsiteY87" fmla="*/ 325802 h 830645"/>
                <a:gd name="connsiteX88" fmla="*/ 1474275 w 1532722"/>
                <a:gd name="connsiteY88" fmla="*/ 323806 h 830645"/>
                <a:gd name="connsiteX89" fmla="*/ 1473436 w 1532722"/>
                <a:gd name="connsiteY89" fmla="*/ 322020 h 830645"/>
                <a:gd name="connsiteX90" fmla="*/ 1472911 w 1532722"/>
                <a:gd name="connsiteY90" fmla="*/ 320026 h 830645"/>
                <a:gd name="connsiteX91" fmla="*/ 1472385 w 1532722"/>
                <a:gd name="connsiteY91" fmla="*/ 317926 h 830645"/>
                <a:gd name="connsiteX92" fmla="*/ 1472070 w 1532722"/>
                <a:gd name="connsiteY92" fmla="*/ 315719 h 830645"/>
                <a:gd name="connsiteX93" fmla="*/ 1471860 w 1532722"/>
                <a:gd name="connsiteY93" fmla="*/ 313409 h 830645"/>
                <a:gd name="connsiteX94" fmla="*/ 1471545 w 1532722"/>
                <a:gd name="connsiteY94" fmla="*/ 311098 h 830645"/>
                <a:gd name="connsiteX95" fmla="*/ 1471020 w 1532722"/>
                <a:gd name="connsiteY95" fmla="*/ 309104 h 830645"/>
                <a:gd name="connsiteX96" fmla="*/ 1470495 w 1532722"/>
                <a:gd name="connsiteY96" fmla="*/ 307108 h 830645"/>
                <a:gd name="connsiteX97" fmla="*/ 1469864 w 1532722"/>
                <a:gd name="connsiteY97" fmla="*/ 305113 h 830645"/>
                <a:gd name="connsiteX98" fmla="*/ 1469130 w 1532722"/>
                <a:gd name="connsiteY98" fmla="*/ 303328 h 830645"/>
                <a:gd name="connsiteX99" fmla="*/ 1468080 w 1532722"/>
                <a:gd name="connsiteY99" fmla="*/ 301858 h 830645"/>
                <a:gd name="connsiteX100" fmla="*/ 1467030 w 1532722"/>
                <a:gd name="connsiteY100" fmla="*/ 300282 h 830645"/>
                <a:gd name="connsiteX101" fmla="*/ 1465453 w 1532722"/>
                <a:gd name="connsiteY101" fmla="*/ 299337 h 830645"/>
                <a:gd name="connsiteX102" fmla="*/ 1463668 w 1532722"/>
                <a:gd name="connsiteY102" fmla="*/ 298602 h 830645"/>
                <a:gd name="connsiteX103" fmla="*/ 1461673 w 1532722"/>
                <a:gd name="connsiteY103" fmla="*/ 298077 h 830645"/>
                <a:gd name="connsiteX104" fmla="*/ 1459572 w 1532722"/>
                <a:gd name="connsiteY104" fmla="*/ 297657 h 830645"/>
                <a:gd name="connsiteX105" fmla="*/ 1457263 w 1532722"/>
                <a:gd name="connsiteY105" fmla="*/ 297341 h 830645"/>
                <a:gd name="connsiteX106" fmla="*/ 1455478 w 1532722"/>
                <a:gd name="connsiteY106" fmla="*/ 296711 h 830645"/>
                <a:gd name="connsiteX107" fmla="*/ 1453901 w 1532722"/>
                <a:gd name="connsiteY107" fmla="*/ 295661 h 830645"/>
                <a:gd name="connsiteX108" fmla="*/ 1452641 w 1532722"/>
                <a:gd name="connsiteY108" fmla="*/ 294400 h 830645"/>
                <a:gd name="connsiteX109" fmla="*/ 1451382 w 1532722"/>
                <a:gd name="connsiteY109" fmla="*/ 293141 h 830645"/>
                <a:gd name="connsiteX110" fmla="*/ 1450332 w 1532722"/>
                <a:gd name="connsiteY110" fmla="*/ 291670 h 830645"/>
                <a:gd name="connsiteX111" fmla="*/ 1448756 w 1532722"/>
                <a:gd name="connsiteY111" fmla="*/ 290726 h 830645"/>
                <a:gd name="connsiteX112" fmla="*/ 1447181 w 1532722"/>
                <a:gd name="connsiteY112" fmla="*/ 289676 h 830645"/>
                <a:gd name="connsiteX113" fmla="*/ 1446761 w 1532722"/>
                <a:gd name="connsiteY113" fmla="*/ 289503 h 830645"/>
                <a:gd name="connsiteX114" fmla="*/ 1445395 w 1532722"/>
                <a:gd name="connsiteY114" fmla="*/ 288940 h 830645"/>
                <a:gd name="connsiteX115" fmla="*/ 1443401 w 1532722"/>
                <a:gd name="connsiteY115" fmla="*/ 288415 h 830645"/>
                <a:gd name="connsiteX116" fmla="*/ 1441090 w 1532722"/>
                <a:gd name="connsiteY116" fmla="*/ 288310 h 830645"/>
                <a:gd name="connsiteX117" fmla="*/ 1438569 w 1532722"/>
                <a:gd name="connsiteY117" fmla="*/ 288310 h 830645"/>
                <a:gd name="connsiteX118" fmla="*/ 1435943 w 1532722"/>
                <a:gd name="connsiteY118" fmla="*/ 288310 h 830645"/>
                <a:gd name="connsiteX119" fmla="*/ 1433634 w 1532722"/>
                <a:gd name="connsiteY119" fmla="*/ 288099 h 830645"/>
                <a:gd name="connsiteX120" fmla="*/ 1432163 w 1532722"/>
                <a:gd name="connsiteY120" fmla="*/ 287049 h 830645"/>
                <a:gd name="connsiteX121" fmla="*/ 1431113 w 1532722"/>
                <a:gd name="connsiteY121" fmla="*/ 286315 h 830645"/>
                <a:gd name="connsiteX122" fmla="*/ 1430063 w 1532722"/>
                <a:gd name="connsiteY122" fmla="*/ 283794 h 830645"/>
                <a:gd name="connsiteX123" fmla="*/ 1429013 w 1532722"/>
                <a:gd name="connsiteY123" fmla="*/ 281273 h 830645"/>
                <a:gd name="connsiteX124" fmla="*/ 1427963 w 1532722"/>
                <a:gd name="connsiteY124" fmla="*/ 278754 h 830645"/>
                <a:gd name="connsiteX125" fmla="*/ 1426912 w 1532722"/>
                <a:gd name="connsiteY125" fmla="*/ 276233 h 830645"/>
                <a:gd name="connsiteX126" fmla="*/ 1425548 w 1532722"/>
                <a:gd name="connsiteY126" fmla="*/ 273712 h 830645"/>
                <a:gd name="connsiteX127" fmla="*/ 1424496 w 1532722"/>
                <a:gd name="connsiteY127" fmla="*/ 271298 h 830645"/>
                <a:gd name="connsiteX128" fmla="*/ 1423446 w 1532722"/>
                <a:gd name="connsiteY128" fmla="*/ 268777 h 830645"/>
                <a:gd name="connsiteX129" fmla="*/ 1423342 w 1532722"/>
                <a:gd name="connsiteY129" fmla="*/ 268461 h 830645"/>
                <a:gd name="connsiteX130" fmla="*/ 1422396 w 1532722"/>
                <a:gd name="connsiteY130" fmla="*/ 266256 h 830645"/>
                <a:gd name="connsiteX131" fmla="*/ 1421346 w 1532722"/>
                <a:gd name="connsiteY131" fmla="*/ 263631 h 830645"/>
                <a:gd name="connsiteX132" fmla="*/ 1419981 w 1532722"/>
                <a:gd name="connsiteY132" fmla="*/ 261215 h 830645"/>
                <a:gd name="connsiteX133" fmla="*/ 1418931 w 1532722"/>
                <a:gd name="connsiteY133" fmla="*/ 258696 h 830645"/>
                <a:gd name="connsiteX134" fmla="*/ 1417881 w 1532722"/>
                <a:gd name="connsiteY134" fmla="*/ 256175 h 830645"/>
                <a:gd name="connsiteX135" fmla="*/ 1416831 w 1532722"/>
                <a:gd name="connsiteY135" fmla="*/ 253654 h 830645"/>
                <a:gd name="connsiteX136" fmla="*/ 1415779 w 1532722"/>
                <a:gd name="connsiteY136" fmla="*/ 251134 h 830645"/>
                <a:gd name="connsiteX137" fmla="*/ 1414520 w 1532722"/>
                <a:gd name="connsiteY137" fmla="*/ 248613 h 830645"/>
                <a:gd name="connsiteX138" fmla="*/ 1413364 w 1532722"/>
                <a:gd name="connsiteY138" fmla="*/ 246092 h 830645"/>
                <a:gd name="connsiteX139" fmla="*/ 1412314 w 1532722"/>
                <a:gd name="connsiteY139" fmla="*/ 243571 h 830645"/>
                <a:gd name="connsiteX140" fmla="*/ 1411265 w 1532722"/>
                <a:gd name="connsiteY140" fmla="*/ 241052 h 830645"/>
                <a:gd name="connsiteX141" fmla="*/ 1410214 w 1532722"/>
                <a:gd name="connsiteY141" fmla="*/ 238532 h 830645"/>
                <a:gd name="connsiteX142" fmla="*/ 1408954 w 1532722"/>
                <a:gd name="connsiteY142" fmla="*/ 236011 h 830645"/>
                <a:gd name="connsiteX143" fmla="*/ 1407904 w 1532722"/>
                <a:gd name="connsiteY143" fmla="*/ 233490 h 830645"/>
                <a:gd name="connsiteX144" fmla="*/ 1406854 w 1532722"/>
                <a:gd name="connsiteY144" fmla="*/ 230971 h 830645"/>
                <a:gd name="connsiteX145" fmla="*/ 1405804 w 1532722"/>
                <a:gd name="connsiteY145" fmla="*/ 228450 h 830645"/>
                <a:gd name="connsiteX146" fmla="*/ 1404649 w 1532722"/>
                <a:gd name="connsiteY146" fmla="*/ 225929 h 830645"/>
                <a:gd name="connsiteX147" fmla="*/ 1403388 w 1532722"/>
                <a:gd name="connsiteY147" fmla="*/ 223409 h 830645"/>
                <a:gd name="connsiteX148" fmla="*/ 1402338 w 1532722"/>
                <a:gd name="connsiteY148" fmla="*/ 220888 h 830645"/>
                <a:gd name="connsiteX149" fmla="*/ 1401288 w 1532722"/>
                <a:gd name="connsiteY149" fmla="*/ 218369 h 830645"/>
                <a:gd name="connsiteX150" fmla="*/ 1400238 w 1532722"/>
                <a:gd name="connsiteY150" fmla="*/ 215848 h 830645"/>
                <a:gd name="connsiteX151" fmla="*/ 1398873 w 1532722"/>
                <a:gd name="connsiteY151" fmla="*/ 213327 h 830645"/>
                <a:gd name="connsiteX152" fmla="*/ 1397823 w 1532722"/>
                <a:gd name="connsiteY152" fmla="*/ 210807 h 830645"/>
                <a:gd name="connsiteX153" fmla="*/ 1396773 w 1532722"/>
                <a:gd name="connsiteY153" fmla="*/ 208286 h 830645"/>
                <a:gd name="connsiteX154" fmla="*/ 1395723 w 1532722"/>
                <a:gd name="connsiteY154" fmla="*/ 205660 h 830645"/>
                <a:gd name="connsiteX155" fmla="*/ 1394671 w 1532722"/>
                <a:gd name="connsiteY155" fmla="*/ 203141 h 830645"/>
                <a:gd name="connsiteX156" fmla="*/ 1393307 w 1532722"/>
                <a:gd name="connsiteY156" fmla="*/ 200620 h 830645"/>
                <a:gd name="connsiteX157" fmla="*/ 1392256 w 1532722"/>
                <a:gd name="connsiteY157" fmla="*/ 198099 h 830645"/>
                <a:gd name="connsiteX158" fmla="*/ 1392234 w 1532722"/>
                <a:gd name="connsiteY158" fmla="*/ 198048 h 830645"/>
                <a:gd name="connsiteX159" fmla="*/ 1392212 w 1532722"/>
                <a:gd name="connsiteY159" fmla="*/ 197995 h 830645"/>
                <a:gd name="connsiteX160" fmla="*/ 1391206 w 1532722"/>
                <a:gd name="connsiteY160" fmla="*/ 195579 h 830645"/>
                <a:gd name="connsiteX161" fmla="*/ 1390156 w 1532722"/>
                <a:gd name="connsiteY161" fmla="*/ 193058 h 830645"/>
                <a:gd name="connsiteX162" fmla="*/ 1389104 w 1532722"/>
                <a:gd name="connsiteY162" fmla="*/ 190539 h 830645"/>
                <a:gd name="connsiteX163" fmla="*/ 1387845 w 1532722"/>
                <a:gd name="connsiteY163" fmla="*/ 188018 h 830645"/>
                <a:gd name="connsiteX164" fmla="*/ 1386795 w 1532722"/>
                <a:gd name="connsiteY164" fmla="*/ 185497 h 830645"/>
                <a:gd name="connsiteX165" fmla="*/ 1385640 w 1532722"/>
                <a:gd name="connsiteY165" fmla="*/ 182977 h 830645"/>
                <a:gd name="connsiteX166" fmla="*/ 1384590 w 1532722"/>
                <a:gd name="connsiteY166" fmla="*/ 180456 h 830645"/>
                <a:gd name="connsiteX167" fmla="*/ 1383539 w 1532722"/>
                <a:gd name="connsiteY167" fmla="*/ 177937 h 830645"/>
                <a:gd name="connsiteX168" fmla="*/ 1382280 w 1532722"/>
                <a:gd name="connsiteY168" fmla="*/ 175416 h 830645"/>
                <a:gd name="connsiteX169" fmla="*/ 1381230 w 1532722"/>
                <a:gd name="connsiteY169" fmla="*/ 172895 h 830645"/>
                <a:gd name="connsiteX170" fmla="*/ 1380705 w 1532722"/>
                <a:gd name="connsiteY170" fmla="*/ 171950 h 830645"/>
                <a:gd name="connsiteX171" fmla="*/ 1369992 w 1532722"/>
                <a:gd name="connsiteY171" fmla="*/ 156407 h 830645"/>
                <a:gd name="connsiteX172" fmla="*/ 1373038 w 1532722"/>
                <a:gd name="connsiteY172" fmla="*/ 140024 h 830645"/>
                <a:gd name="connsiteX173" fmla="*/ 1371253 w 1532722"/>
                <a:gd name="connsiteY173" fmla="*/ 137504 h 830645"/>
                <a:gd name="connsiteX174" fmla="*/ 1369362 w 1532722"/>
                <a:gd name="connsiteY174" fmla="*/ 135089 h 830645"/>
                <a:gd name="connsiteX175" fmla="*/ 1367366 w 1532722"/>
                <a:gd name="connsiteY175" fmla="*/ 132568 h 830645"/>
                <a:gd name="connsiteX176" fmla="*/ 1365477 w 1532722"/>
                <a:gd name="connsiteY176" fmla="*/ 130048 h 830645"/>
                <a:gd name="connsiteX177" fmla="*/ 1363375 w 1532722"/>
                <a:gd name="connsiteY177" fmla="*/ 127527 h 830645"/>
                <a:gd name="connsiteX178" fmla="*/ 1361591 w 1532722"/>
                <a:gd name="connsiteY178" fmla="*/ 125006 h 830645"/>
                <a:gd name="connsiteX179" fmla="*/ 1359806 w 1532722"/>
                <a:gd name="connsiteY179" fmla="*/ 122485 h 830645"/>
                <a:gd name="connsiteX180" fmla="*/ 1357705 w 1532722"/>
                <a:gd name="connsiteY180" fmla="*/ 119966 h 830645"/>
                <a:gd name="connsiteX181" fmla="*/ 1355814 w 1532722"/>
                <a:gd name="connsiteY181" fmla="*/ 117446 h 830645"/>
                <a:gd name="connsiteX182" fmla="*/ 1353819 w 1532722"/>
                <a:gd name="connsiteY182" fmla="*/ 114925 h 830645"/>
                <a:gd name="connsiteX183" fmla="*/ 1351929 w 1532722"/>
                <a:gd name="connsiteY183" fmla="*/ 112404 h 830645"/>
                <a:gd name="connsiteX184" fmla="*/ 1350143 w 1532722"/>
                <a:gd name="connsiteY184" fmla="*/ 109883 h 830645"/>
                <a:gd name="connsiteX185" fmla="*/ 1348568 w 1532722"/>
                <a:gd name="connsiteY185" fmla="*/ 108203 h 830645"/>
                <a:gd name="connsiteX186" fmla="*/ 1345944 w 1532722"/>
                <a:gd name="connsiteY186" fmla="*/ 107155 h 830645"/>
                <a:gd name="connsiteX187" fmla="*/ 1343423 w 1532722"/>
                <a:gd name="connsiteY187" fmla="*/ 105999 h 830645"/>
                <a:gd name="connsiteX188" fmla="*/ 1340903 w 1532722"/>
                <a:gd name="connsiteY188" fmla="*/ 104739 h 830645"/>
                <a:gd name="connsiteX189" fmla="*/ 1338277 w 1532722"/>
                <a:gd name="connsiteY189" fmla="*/ 103478 h 830645"/>
                <a:gd name="connsiteX190" fmla="*/ 1335756 w 1532722"/>
                <a:gd name="connsiteY190" fmla="*/ 102218 h 830645"/>
                <a:gd name="connsiteX191" fmla="*/ 1333131 w 1532722"/>
                <a:gd name="connsiteY191" fmla="*/ 101273 h 830645"/>
                <a:gd name="connsiteX192" fmla="*/ 1330610 w 1532722"/>
                <a:gd name="connsiteY192" fmla="*/ 100013 h 830645"/>
                <a:gd name="connsiteX193" fmla="*/ 1327985 w 1532722"/>
                <a:gd name="connsiteY193" fmla="*/ 98858 h 830645"/>
                <a:gd name="connsiteX194" fmla="*/ 1325464 w 1532722"/>
                <a:gd name="connsiteY194" fmla="*/ 97597 h 830645"/>
                <a:gd name="connsiteX195" fmla="*/ 1322839 w 1532722"/>
                <a:gd name="connsiteY195" fmla="*/ 96337 h 830645"/>
                <a:gd name="connsiteX196" fmla="*/ 1320318 w 1532722"/>
                <a:gd name="connsiteY196" fmla="*/ 95392 h 830645"/>
                <a:gd name="connsiteX197" fmla="*/ 1317694 w 1532722"/>
                <a:gd name="connsiteY197" fmla="*/ 94131 h 830645"/>
                <a:gd name="connsiteX198" fmla="*/ 1315173 w 1532722"/>
                <a:gd name="connsiteY198" fmla="*/ 92871 h 830645"/>
                <a:gd name="connsiteX199" fmla="*/ 1312546 w 1532722"/>
                <a:gd name="connsiteY199" fmla="*/ 91716 h 830645"/>
                <a:gd name="connsiteX200" fmla="*/ 1309922 w 1532722"/>
                <a:gd name="connsiteY200" fmla="*/ 90455 h 830645"/>
                <a:gd name="connsiteX201" fmla="*/ 1307402 w 1532722"/>
                <a:gd name="connsiteY201" fmla="*/ 89511 h 830645"/>
                <a:gd name="connsiteX202" fmla="*/ 1304881 w 1532722"/>
                <a:gd name="connsiteY202" fmla="*/ 88250 h 830645"/>
                <a:gd name="connsiteX203" fmla="*/ 1302256 w 1532722"/>
                <a:gd name="connsiteY203" fmla="*/ 86991 h 830645"/>
                <a:gd name="connsiteX204" fmla="*/ 1299735 w 1532722"/>
                <a:gd name="connsiteY204" fmla="*/ 85731 h 830645"/>
                <a:gd name="connsiteX205" fmla="*/ 1297109 w 1532722"/>
                <a:gd name="connsiteY205" fmla="*/ 84575 h 830645"/>
                <a:gd name="connsiteX206" fmla="*/ 1294590 w 1532722"/>
                <a:gd name="connsiteY206" fmla="*/ 83524 h 830645"/>
                <a:gd name="connsiteX207" fmla="*/ 1291963 w 1532722"/>
                <a:gd name="connsiteY207" fmla="*/ 82369 h 830645"/>
                <a:gd name="connsiteX208" fmla="*/ 1289444 w 1532722"/>
                <a:gd name="connsiteY208" fmla="*/ 81110 h 830645"/>
                <a:gd name="connsiteX209" fmla="*/ 1288078 w 1532722"/>
                <a:gd name="connsiteY209" fmla="*/ 80374 h 830645"/>
                <a:gd name="connsiteX210" fmla="*/ 1277681 w 1532722"/>
                <a:gd name="connsiteY210" fmla="*/ 81740 h 830645"/>
                <a:gd name="connsiteX211" fmla="*/ 1277681 w 1532722"/>
                <a:gd name="connsiteY211" fmla="*/ 82054 h 830645"/>
                <a:gd name="connsiteX212" fmla="*/ 1277156 w 1532722"/>
                <a:gd name="connsiteY212" fmla="*/ 81005 h 830645"/>
                <a:gd name="connsiteX213" fmla="*/ 1276842 w 1532722"/>
                <a:gd name="connsiteY213" fmla="*/ 79744 h 830645"/>
                <a:gd name="connsiteX214" fmla="*/ 1275792 w 1532722"/>
                <a:gd name="connsiteY214" fmla="*/ 78273 h 830645"/>
                <a:gd name="connsiteX215" fmla="*/ 1274740 w 1532722"/>
                <a:gd name="connsiteY215" fmla="*/ 76698 h 830645"/>
                <a:gd name="connsiteX216" fmla="*/ 1273691 w 1532722"/>
                <a:gd name="connsiteY216" fmla="*/ 75228 h 830645"/>
                <a:gd name="connsiteX217" fmla="*/ 1272641 w 1532722"/>
                <a:gd name="connsiteY217" fmla="*/ 73757 h 830645"/>
                <a:gd name="connsiteX218" fmla="*/ 1271170 w 1532722"/>
                <a:gd name="connsiteY218" fmla="*/ 72708 h 830645"/>
                <a:gd name="connsiteX219" fmla="*/ 1269070 w 1532722"/>
                <a:gd name="connsiteY219" fmla="*/ 72288 h 830645"/>
                <a:gd name="connsiteX220" fmla="*/ 1267495 w 1532722"/>
                <a:gd name="connsiteY220" fmla="*/ 71238 h 830645"/>
                <a:gd name="connsiteX221" fmla="*/ 1266024 w 1532722"/>
                <a:gd name="connsiteY221" fmla="*/ 70292 h 830645"/>
                <a:gd name="connsiteX222" fmla="*/ 1264659 w 1532722"/>
                <a:gd name="connsiteY222" fmla="*/ 69031 h 830645"/>
                <a:gd name="connsiteX223" fmla="*/ 1263399 w 1532722"/>
                <a:gd name="connsiteY223" fmla="*/ 67772 h 830645"/>
                <a:gd name="connsiteX224" fmla="*/ 1263083 w 1532722"/>
                <a:gd name="connsiteY224" fmla="*/ 65462 h 830645"/>
                <a:gd name="connsiteX225" fmla="*/ 1262558 w 1532722"/>
                <a:gd name="connsiteY225" fmla="*/ 63466 h 830645"/>
                <a:gd name="connsiteX226" fmla="*/ 1262033 w 1532722"/>
                <a:gd name="connsiteY226" fmla="*/ 61471 h 830645"/>
                <a:gd name="connsiteX227" fmla="*/ 1261508 w 1532722"/>
                <a:gd name="connsiteY227" fmla="*/ 59475 h 830645"/>
                <a:gd name="connsiteX228" fmla="*/ 1259933 w 1532722"/>
                <a:gd name="connsiteY228" fmla="*/ 58425 h 830645"/>
                <a:gd name="connsiteX229" fmla="*/ 1257728 w 1532722"/>
                <a:gd name="connsiteY229" fmla="*/ 58225 h 830645"/>
                <a:gd name="connsiteX230" fmla="*/ 1257623 w 1532722"/>
                <a:gd name="connsiteY230" fmla="*/ 58215 h 830645"/>
                <a:gd name="connsiteX231" fmla="*/ 1255313 w 1532722"/>
                <a:gd name="connsiteY231" fmla="*/ 58531 h 830645"/>
                <a:gd name="connsiteX232" fmla="*/ 1253213 w 1532722"/>
                <a:gd name="connsiteY232" fmla="*/ 58006 h 830645"/>
                <a:gd name="connsiteX233" fmla="*/ 1251742 w 1532722"/>
                <a:gd name="connsiteY233" fmla="*/ 57060 h 830645"/>
                <a:gd name="connsiteX234" fmla="*/ 1250376 w 1532722"/>
                <a:gd name="connsiteY234" fmla="*/ 55799 h 830645"/>
                <a:gd name="connsiteX235" fmla="*/ 1249326 w 1532722"/>
                <a:gd name="connsiteY235" fmla="*/ 54224 h 830645"/>
                <a:gd name="connsiteX236" fmla="*/ 1248801 w 1532722"/>
                <a:gd name="connsiteY236" fmla="*/ 52228 h 830645"/>
                <a:gd name="connsiteX237" fmla="*/ 1247751 w 1532722"/>
                <a:gd name="connsiteY237" fmla="*/ 50759 h 830645"/>
                <a:gd name="connsiteX238" fmla="*/ 1247015 w 1532722"/>
                <a:gd name="connsiteY238" fmla="*/ 48973 h 830645"/>
                <a:gd name="connsiteX239" fmla="*/ 1246492 w 1532722"/>
                <a:gd name="connsiteY239" fmla="*/ 46979 h 830645"/>
                <a:gd name="connsiteX240" fmla="*/ 1245126 w 1532722"/>
                <a:gd name="connsiteY240" fmla="*/ 45718 h 830645"/>
                <a:gd name="connsiteX241" fmla="*/ 1243341 w 1532722"/>
                <a:gd name="connsiteY241" fmla="*/ 44983 h 830645"/>
                <a:gd name="connsiteX242" fmla="*/ 1241030 w 1532722"/>
                <a:gd name="connsiteY242" fmla="*/ 45193 h 830645"/>
                <a:gd name="connsiteX243" fmla="*/ 1238509 w 1532722"/>
                <a:gd name="connsiteY243" fmla="*/ 45298 h 830645"/>
                <a:gd name="connsiteX244" fmla="*/ 1236410 w 1532722"/>
                <a:gd name="connsiteY244" fmla="*/ 44773 h 830645"/>
                <a:gd name="connsiteX245" fmla="*/ 1234414 w 1532722"/>
                <a:gd name="connsiteY245" fmla="*/ 44352 h 830645"/>
                <a:gd name="connsiteX246" fmla="*/ 1232839 w 1532722"/>
                <a:gd name="connsiteY246" fmla="*/ 43302 h 830645"/>
                <a:gd name="connsiteX247" fmla="*/ 1230109 w 1532722"/>
                <a:gd name="connsiteY247" fmla="*/ 42358 h 830645"/>
                <a:gd name="connsiteX248" fmla="*/ 1230737 w 1532722"/>
                <a:gd name="connsiteY248" fmla="*/ 40781 h 830645"/>
                <a:gd name="connsiteX249" fmla="*/ 1230840 w 1532722"/>
                <a:gd name="connsiteY249" fmla="*/ 40378 h 830645"/>
                <a:gd name="connsiteX250" fmla="*/ 1221807 w 1532722"/>
                <a:gd name="connsiteY250" fmla="*/ 42239 h 830645"/>
                <a:gd name="connsiteX251" fmla="*/ 1216481 w 1532722"/>
                <a:gd name="connsiteY251" fmla="*/ 53709 h 830645"/>
                <a:gd name="connsiteX252" fmla="*/ 1209925 w 1532722"/>
                <a:gd name="connsiteY252" fmla="*/ 52068 h 830645"/>
                <a:gd name="connsiteX253" fmla="*/ 1196758 w 1532722"/>
                <a:gd name="connsiteY253" fmla="*/ 37826 h 830645"/>
                <a:gd name="connsiteX254" fmla="*/ 1177797 w 1532722"/>
                <a:gd name="connsiteY254" fmla="*/ 39876 h 830645"/>
                <a:gd name="connsiteX255" fmla="*/ 1164984 w 1532722"/>
                <a:gd name="connsiteY255" fmla="*/ 30141 h 830645"/>
                <a:gd name="connsiteX256" fmla="*/ 1142950 w 1532722"/>
                <a:gd name="connsiteY256" fmla="*/ 29117 h 830645"/>
                <a:gd name="connsiteX257" fmla="*/ 1085553 w 1532722"/>
                <a:gd name="connsiteY257" fmla="*/ 20406 h 830645"/>
                <a:gd name="connsiteX258" fmla="*/ 1068642 w 1532722"/>
                <a:gd name="connsiteY258" fmla="*/ 32704 h 830645"/>
                <a:gd name="connsiteX259" fmla="*/ 1061474 w 1532722"/>
                <a:gd name="connsiteY259" fmla="*/ 32764 h 830645"/>
                <a:gd name="connsiteX260" fmla="*/ 1039947 w 1532722"/>
                <a:gd name="connsiteY260" fmla="*/ 23479 h 830645"/>
                <a:gd name="connsiteX261" fmla="*/ 1006636 w 1532722"/>
                <a:gd name="connsiteY261" fmla="*/ 9132 h 830645"/>
                <a:gd name="connsiteX262" fmla="*/ 942058 w 1532722"/>
                <a:gd name="connsiteY262" fmla="*/ 5241 h 830645"/>
                <a:gd name="connsiteX263" fmla="*/ 857372 w 1532722"/>
                <a:gd name="connsiteY263" fmla="*/ 3492 h 830645"/>
                <a:gd name="connsiteX264" fmla="*/ 824170 w 1532722"/>
                <a:gd name="connsiteY264" fmla="*/ 3952 h 830645"/>
                <a:gd name="connsiteX265" fmla="*/ 676146 w 1532722"/>
                <a:gd name="connsiteY265" fmla="*/ 3839 h 830645"/>
                <a:gd name="connsiteX266" fmla="*/ 644589 w 1532722"/>
                <a:gd name="connsiteY266" fmla="*/ 4973 h 830645"/>
                <a:gd name="connsiteX267" fmla="*/ 598166 w 1532722"/>
                <a:gd name="connsiteY267" fmla="*/ 4852 h 830645"/>
                <a:gd name="connsiteX268" fmla="*/ 568488 w 1532722"/>
                <a:gd name="connsiteY268" fmla="*/ 5393 h 830645"/>
                <a:gd name="connsiteX269" fmla="*/ 531142 w 1532722"/>
                <a:gd name="connsiteY269" fmla="*/ 7684 h 830645"/>
                <a:gd name="connsiteX270" fmla="*/ 505484 w 1532722"/>
                <a:gd name="connsiteY270" fmla="*/ 7143 h 830645"/>
                <a:gd name="connsiteX271" fmla="*/ 497321 w 1532722"/>
                <a:gd name="connsiteY271" fmla="*/ 24822 h 830645"/>
                <a:gd name="connsiteX272" fmla="*/ 492255 w 1532722"/>
                <a:gd name="connsiteY272" fmla="*/ 32636 h 830645"/>
                <a:gd name="connsiteX273" fmla="*/ 465137 w 1532722"/>
                <a:gd name="connsiteY273" fmla="*/ 54745 h 830645"/>
                <a:gd name="connsiteX274" fmla="*/ 448815 w 1532722"/>
                <a:gd name="connsiteY274" fmla="*/ 66533 h 830645"/>
                <a:gd name="connsiteX275" fmla="*/ 437934 w 1532722"/>
                <a:gd name="connsiteY275" fmla="*/ 73331 h 830645"/>
                <a:gd name="connsiteX276" fmla="*/ 428472 w 1532722"/>
                <a:gd name="connsiteY276" fmla="*/ 82321 h 830645"/>
                <a:gd name="connsiteX277" fmla="*/ 412936 w 1532722"/>
                <a:gd name="connsiteY277" fmla="*/ 84114 h 830645"/>
                <a:gd name="connsiteX278" fmla="*/ 396026 w 1532722"/>
                <a:gd name="connsiteY278" fmla="*/ 79229 h 830645"/>
                <a:gd name="connsiteX279" fmla="*/ 370381 w 1532722"/>
                <a:gd name="connsiteY279" fmla="*/ 71973 h 830645"/>
                <a:gd name="connsiteX280" fmla="*/ 353992 w 1532722"/>
                <a:gd name="connsiteY280" fmla="*/ 71694 h 830645"/>
                <a:gd name="connsiteX281" fmla="*/ 335021 w 1532722"/>
                <a:gd name="connsiteY281" fmla="*/ 72423 h 830645"/>
                <a:gd name="connsiteX282" fmla="*/ 304647 w 1532722"/>
                <a:gd name="connsiteY282" fmla="*/ 104159 h 830645"/>
                <a:gd name="connsiteX283" fmla="*/ 301771 w 1532722"/>
                <a:gd name="connsiteY283" fmla="*/ 106095 h 830645"/>
                <a:gd name="connsiteX284" fmla="*/ 300114 w 1532722"/>
                <a:gd name="connsiteY284" fmla="*/ 106426 h 830645"/>
                <a:gd name="connsiteX285" fmla="*/ 292860 w 1532722"/>
                <a:gd name="connsiteY285" fmla="*/ 103709 h 830645"/>
                <a:gd name="connsiteX286" fmla="*/ 285151 w 1532722"/>
                <a:gd name="connsiteY286" fmla="*/ 94639 h 830645"/>
                <a:gd name="connsiteX287" fmla="*/ 278758 w 1532722"/>
                <a:gd name="connsiteY287" fmla="*/ 92257 h 830645"/>
                <a:gd name="connsiteX288" fmla="*/ 254191 w 1532722"/>
                <a:gd name="connsiteY288" fmla="*/ 83112 h 830645"/>
                <a:gd name="connsiteX289" fmla="*/ 234830 w 1532722"/>
                <a:gd name="connsiteY289" fmla="*/ 80132 h 830645"/>
                <a:gd name="connsiteX290" fmla="*/ 225311 w 1532722"/>
                <a:gd name="connsiteY290" fmla="*/ 72423 h 830645"/>
                <a:gd name="connsiteX291" fmla="*/ 207174 w 1532722"/>
                <a:gd name="connsiteY291" fmla="*/ 64265 h 830645"/>
                <a:gd name="connsiteX292" fmla="*/ 199855 w 1532722"/>
                <a:gd name="connsiteY292" fmla="*/ 56640 h 830645"/>
                <a:gd name="connsiteX293" fmla="*/ 196294 w 1532722"/>
                <a:gd name="connsiteY293" fmla="*/ 52931 h 830645"/>
                <a:gd name="connsiteX294" fmla="*/ 185526 w 1532722"/>
                <a:gd name="connsiteY294" fmla="*/ 40213 h 830645"/>
                <a:gd name="connsiteX295" fmla="*/ 169977 w 1532722"/>
                <a:gd name="connsiteY295" fmla="*/ 35207 h 830645"/>
                <a:gd name="connsiteX296" fmla="*/ 157992 w 1532722"/>
                <a:gd name="connsiteY296" fmla="*/ 33172 h 830645"/>
                <a:gd name="connsiteX297" fmla="*/ 126295 w 1532722"/>
                <a:gd name="connsiteY297" fmla="*/ 23657 h 830645"/>
                <a:gd name="connsiteX298" fmla="*/ 114341 w 1532722"/>
                <a:gd name="connsiteY298" fmla="*/ 20886 h 830645"/>
                <a:gd name="connsiteX299" fmla="*/ 97615 w 1532722"/>
                <a:gd name="connsiteY299" fmla="*/ 18466 h 830645"/>
                <a:gd name="connsiteX300" fmla="*/ 67430 w 1532722"/>
                <a:gd name="connsiteY300" fmla="*/ 9790 h 830645"/>
                <a:gd name="connsiteX301" fmla="*/ 49821 w 1532722"/>
                <a:gd name="connsiteY301" fmla="*/ 4504 h 830645"/>
                <a:gd name="connsiteX302" fmla="*/ 35484 w 1532722"/>
                <a:gd name="connsiteY302" fmla="*/ 198 h 830645"/>
                <a:gd name="connsiteX303" fmla="*/ 35355 w 1532722"/>
                <a:gd name="connsiteY303" fmla="*/ 1249 h 830645"/>
                <a:gd name="connsiteX304" fmla="*/ 40172 w 1532722"/>
                <a:gd name="connsiteY304" fmla="*/ 11793 h 830645"/>
                <a:gd name="connsiteX305" fmla="*/ 41042 w 1532722"/>
                <a:gd name="connsiteY305" fmla="*/ 13698 h 830645"/>
                <a:gd name="connsiteX306" fmla="*/ 51484 w 1532722"/>
                <a:gd name="connsiteY306" fmla="*/ 23899 h 830645"/>
                <a:gd name="connsiteX307" fmla="*/ 51223 w 1532722"/>
                <a:gd name="connsiteY307" fmla="*/ 26636 h 830645"/>
                <a:gd name="connsiteX308" fmla="*/ 46235 w 1532722"/>
                <a:gd name="connsiteY308" fmla="*/ 35702 h 830645"/>
                <a:gd name="connsiteX309" fmla="*/ 35820 w 1532722"/>
                <a:gd name="connsiteY309" fmla="*/ 60825 h 830645"/>
                <a:gd name="connsiteX310" fmla="*/ 37167 w 1532722"/>
                <a:gd name="connsiteY310" fmla="*/ 65626 h 830645"/>
                <a:gd name="connsiteX311" fmla="*/ 40058 w 1532722"/>
                <a:gd name="connsiteY311" fmla="*/ 69026 h 830645"/>
                <a:gd name="connsiteX312" fmla="*/ 35409 w 1532722"/>
                <a:gd name="connsiteY312" fmla="*/ 75667 h 830645"/>
                <a:gd name="connsiteX313" fmla="*/ 38981 w 1532722"/>
                <a:gd name="connsiteY313" fmla="*/ 85119 h 830645"/>
                <a:gd name="connsiteX314" fmla="*/ 47140 w 1532722"/>
                <a:gd name="connsiteY314" fmla="*/ 91466 h 830645"/>
                <a:gd name="connsiteX315" fmla="*/ 48247 w 1532722"/>
                <a:gd name="connsiteY315" fmla="*/ 100000 h 830645"/>
                <a:gd name="connsiteX316" fmla="*/ 46685 w 1532722"/>
                <a:gd name="connsiteY316" fmla="*/ 105066 h 830645"/>
                <a:gd name="connsiteX317" fmla="*/ 43968 w 1532722"/>
                <a:gd name="connsiteY317" fmla="*/ 104612 h 830645"/>
                <a:gd name="connsiteX318" fmla="*/ 38527 w 1532722"/>
                <a:gd name="connsiteY318" fmla="*/ 103709 h 830645"/>
                <a:gd name="connsiteX319" fmla="*/ 19034 w 1532722"/>
                <a:gd name="connsiteY319" fmla="*/ 107335 h 830645"/>
                <a:gd name="connsiteX320" fmla="*/ 8607 w 1532722"/>
                <a:gd name="connsiteY320" fmla="*/ 108695 h 830645"/>
                <a:gd name="connsiteX321" fmla="*/ 7147 w 1532722"/>
                <a:gd name="connsiteY321" fmla="*/ 113066 h 830645"/>
                <a:gd name="connsiteX322" fmla="*/ 5885 w 1532722"/>
                <a:gd name="connsiteY322" fmla="*/ 120026 h 830645"/>
                <a:gd name="connsiteX323" fmla="*/ 180 w 1532722"/>
                <a:gd name="connsiteY323" fmla="*/ 142079 h 830645"/>
                <a:gd name="connsiteX324" fmla="*/ 1423 w 1532722"/>
                <a:gd name="connsiteY324" fmla="*/ 148785 h 830645"/>
                <a:gd name="connsiteX325" fmla="*/ 1919 w 1532722"/>
                <a:gd name="connsiteY325" fmla="*/ 157685 h 830645"/>
                <a:gd name="connsiteX326" fmla="*/ 2959 w 1532722"/>
                <a:gd name="connsiteY326" fmla="*/ 176388 h 830645"/>
                <a:gd name="connsiteX327" fmla="*/ 4098 w 1532722"/>
                <a:gd name="connsiteY327" fmla="*/ 201000 h 830645"/>
                <a:gd name="connsiteX328" fmla="*/ 6093 w 1532722"/>
                <a:gd name="connsiteY328" fmla="*/ 201672 h 830645"/>
                <a:gd name="connsiteX329" fmla="*/ 6814 w 1532722"/>
                <a:gd name="connsiteY329" fmla="*/ 202692 h 830645"/>
                <a:gd name="connsiteX330" fmla="*/ 9093 w 1532722"/>
                <a:gd name="connsiteY330" fmla="*/ 202031 h 830645"/>
                <a:gd name="connsiteX331" fmla="*/ 9813 w 1532722"/>
                <a:gd name="connsiteY331" fmla="*/ 204431 h 830645"/>
                <a:gd name="connsiteX332" fmla="*/ 8295 w 1532722"/>
                <a:gd name="connsiteY332" fmla="*/ 206264 h 830645"/>
                <a:gd name="connsiteX333" fmla="*/ 9272 w 1532722"/>
                <a:gd name="connsiteY333" fmla="*/ 207069 h 830645"/>
                <a:gd name="connsiteX334" fmla="*/ 8432 w 1532722"/>
                <a:gd name="connsiteY334" fmla="*/ 208689 h 830645"/>
                <a:gd name="connsiteX335" fmla="*/ 8313 w 1532722"/>
                <a:gd name="connsiteY335" fmla="*/ 212167 h 830645"/>
                <a:gd name="connsiteX336" fmla="*/ 14070 w 1532722"/>
                <a:gd name="connsiteY336" fmla="*/ 210967 h 830645"/>
                <a:gd name="connsiteX337" fmla="*/ 14368 w 1532722"/>
                <a:gd name="connsiteY337" fmla="*/ 212483 h 830645"/>
                <a:gd name="connsiteX338" fmla="*/ 18627 w 1532722"/>
                <a:gd name="connsiteY338" fmla="*/ 212526 h 830645"/>
                <a:gd name="connsiteX339" fmla="*/ 19588 w 1532722"/>
                <a:gd name="connsiteY339" fmla="*/ 210667 h 830645"/>
                <a:gd name="connsiteX340" fmla="*/ 21267 w 1532722"/>
                <a:gd name="connsiteY340" fmla="*/ 210008 h 830645"/>
                <a:gd name="connsiteX341" fmla="*/ 24025 w 1532722"/>
                <a:gd name="connsiteY341" fmla="*/ 210367 h 830645"/>
                <a:gd name="connsiteX342" fmla="*/ 24625 w 1532722"/>
                <a:gd name="connsiteY342" fmla="*/ 207310 h 830645"/>
                <a:gd name="connsiteX343" fmla="*/ 27684 w 1532722"/>
                <a:gd name="connsiteY343" fmla="*/ 206110 h 830645"/>
                <a:gd name="connsiteX344" fmla="*/ 29122 w 1532722"/>
                <a:gd name="connsiteY344" fmla="*/ 208149 h 830645"/>
                <a:gd name="connsiteX345" fmla="*/ 38926 w 1532722"/>
                <a:gd name="connsiteY345" fmla="*/ 212919 h 830645"/>
                <a:gd name="connsiteX346" fmla="*/ 48233 w 1532722"/>
                <a:gd name="connsiteY346" fmla="*/ 208510 h 830645"/>
                <a:gd name="connsiteX347" fmla="*/ 53621 w 1532722"/>
                <a:gd name="connsiteY347" fmla="*/ 201163 h 830645"/>
                <a:gd name="connsiteX348" fmla="*/ 66846 w 1532722"/>
                <a:gd name="connsiteY348" fmla="*/ 199203 h 830645"/>
                <a:gd name="connsiteX349" fmla="*/ 69784 w 1532722"/>
                <a:gd name="connsiteY349" fmla="*/ 200673 h 830645"/>
                <a:gd name="connsiteX350" fmla="*/ 66356 w 1532722"/>
                <a:gd name="connsiteY350" fmla="*/ 203612 h 830645"/>
                <a:gd name="connsiteX351" fmla="*/ 69295 w 1532722"/>
                <a:gd name="connsiteY351" fmla="*/ 208021 h 830645"/>
                <a:gd name="connsiteX352" fmla="*/ 73063 w 1532722"/>
                <a:gd name="connsiteY352" fmla="*/ 208164 h 830645"/>
                <a:gd name="connsiteX353" fmla="*/ 73477 w 1532722"/>
                <a:gd name="connsiteY353" fmla="*/ 208071 h 830645"/>
                <a:gd name="connsiteX354" fmla="*/ 77895 w 1532722"/>
                <a:gd name="connsiteY354" fmla="*/ 206599 h 830645"/>
                <a:gd name="connsiteX355" fmla="*/ 80208 w 1532722"/>
                <a:gd name="connsiteY355" fmla="*/ 208491 h 830645"/>
                <a:gd name="connsiteX356" fmla="*/ 89882 w 1532722"/>
                <a:gd name="connsiteY356" fmla="*/ 210174 h 830645"/>
                <a:gd name="connsiteX357" fmla="*/ 95983 w 1532722"/>
                <a:gd name="connsiteY357" fmla="*/ 209964 h 830645"/>
                <a:gd name="connsiteX358" fmla="*/ 95983 w 1532722"/>
                <a:gd name="connsiteY358" fmla="*/ 211015 h 830645"/>
                <a:gd name="connsiteX359" fmla="*/ 93038 w 1532722"/>
                <a:gd name="connsiteY359" fmla="*/ 212698 h 830645"/>
                <a:gd name="connsiteX360" fmla="*/ 92827 w 1532722"/>
                <a:gd name="connsiteY360" fmla="*/ 214171 h 830645"/>
                <a:gd name="connsiteX361" fmla="*/ 94300 w 1532722"/>
                <a:gd name="connsiteY361" fmla="*/ 213960 h 830645"/>
                <a:gd name="connsiteX362" fmla="*/ 98716 w 1532722"/>
                <a:gd name="connsiteY362" fmla="*/ 215854 h 830645"/>
                <a:gd name="connsiteX363" fmla="*/ 99137 w 1532722"/>
                <a:gd name="connsiteY363" fmla="*/ 218797 h 830645"/>
                <a:gd name="connsiteX364" fmla="*/ 96613 w 1532722"/>
                <a:gd name="connsiteY364" fmla="*/ 219429 h 830645"/>
                <a:gd name="connsiteX365" fmla="*/ 95772 w 1532722"/>
                <a:gd name="connsiteY365" fmla="*/ 229735 h 830645"/>
                <a:gd name="connsiteX366" fmla="*/ 93457 w 1532722"/>
                <a:gd name="connsiteY366" fmla="*/ 231416 h 830645"/>
                <a:gd name="connsiteX367" fmla="*/ 95351 w 1532722"/>
                <a:gd name="connsiteY367" fmla="*/ 235413 h 830645"/>
                <a:gd name="connsiteX368" fmla="*/ 102082 w 1532722"/>
                <a:gd name="connsiteY368" fmla="*/ 237096 h 830645"/>
                <a:gd name="connsiteX369" fmla="*/ 104395 w 1532722"/>
                <a:gd name="connsiteY369" fmla="*/ 235834 h 830645"/>
                <a:gd name="connsiteX370" fmla="*/ 104816 w 1532722"/>
                <a:gd name="connsiteY370" fmla="*/ 237306 h 830645"/>
                <a:gd name="connsiteX371" fmla="*/ 109653 w 1532722"/>
                <a:gd name="connsiteY371" fmla="*/ 240039 h 830645"/>
                <a:gd name="connsiteX372" fmla="*/ 113229 w 1532722"/>
                <a:gd name="connsiteY372" fmla="*/ 236885 h 830645"/>
                <a:gd name="connsiteX373" fmla="*/ 114912 w 1532722"/>
                <a:gd name="connsiteY373" fmla="*/ 237096 h 830645"/>
                <a:gd name="connsiteX374" fmla="*/ 116804 w 1532722"/>
                <a:gd name="connsiteY374" fmla="*/ 236675 h 830645"/>
                <a:gd name="connsiteX375" fmla="*/ 117225 w 1532722"/>
                <a:gd name="connsiteY375" fmla="*/ 234993 h 830645"/>
                <a:gd name="connsiteX376" fmla="*/ 119959 w 1532722"/>
                <a:gd name="connsiteY376" fmla="*/ 235834 h 830645"/>
                <a:gd name="connsiteX377" fmla="*/ 122062 w 1532722"/>
                <a:gd name="connsiteY377" fmla="*/ 235834 h 830645"/>
                <a:gd name="connsiteX378" fmla="*/ 122692 w 1532722"/>
                <a:gd name="connsiteY378" fmla="*/ 237096 h 830645"/>
                <a:gd name="connsiteX379" fmla="*/ 125007 w 1532722"/>
                <a:gd name="connsiteY379" fmla="*/ 238568 h 830645"/>
                <a:gd name="connsiteX380" fmla="*/ 127742 w 1532722"/>
                <a:gd name="connsiteY380" fmla="*/ 238779 h 830645"/>
                <a:gd name="connsiteX381" fmla="*/ 132579 w 1532722"/>
                <a:gd name="connsiteY381" fmla="*/ 244667 h 830645"/>
                <a:gd name="connsiteX382" fmla="*/ 135103 w 1532722"/>
                <a:gd name="connsiteY382" fmla="*/ 249505 h 830645"/>
                <a:gd name="connsiteX383" fmla="*/ 135943 w 1532722"/>
                <a:gd name="connsiteY383" fmla="*/ 257076 h 830645"/>
                <a:gd name="connsiteX384" fmla="*/ 139519 w 1532722"/>
                <a:gd name="connsiteY384" fmla="*/ 258970 h 830645"/>
                <a:gd name="connsiteX385" fmla="*/ 143306 w 1532722"/>
                <a:gd name="connsiteY385" fmla="*/ 259811 h 830645"/>
                <a:gd name="connsiteX386" fmla="*/ 144357 w 1532722"/>
                <a:gd name="connsiteY386" fmla="*/ 261703 h 830645"/>
                <a:gd name="connsiteX387" fmla="*/ 142885 w 1532722"/>
                <a:gd name="connsiteY387" fmla="*/ 264017 h 830645"/>
                <a:gd name="connsiteX388" fmla="*/ 142253 w 1532722"/>
                <a:gd name="connsiteY388" fmla="*/ 265279 h 830645"/>
                <a:gd name="connsiteX389" fmla="*/ 143515 w 1532722"/>
                <a:gd name="connsiteY389" fmla="*/ 266961 h 830645"/>
                <a:gd name="connsiteX390" fmla="*/ 141833 w 1532722"/>
                <a:gd name="connsiteY390" fmla="*/ 270747 h 830645"/>
                <a:gd name="connsiteX391" fmla="*/ 142253 w 1532722"/>
                <a:gd name="connsiteY391" fmla="*/ 273902 h 830645"/>
                <a:gd name="connsiteX392" fmla="*/ 143515 w 1532722"/>
                <a:gd name="connsiteY392" fmla="*/ 279161 h 830645"/>
                <a:gd name="connsiteX393" fmla="*/ 144777 w 1532722"/>
                <a:gd name="connsiteY393" fmla="*/ 282106 h 830645"/>
                <a:gd name="connsiteX394" fmla="*/ 151929 w 1532722"/>
                <a:gd name="connsiteY394" fmla="*/ 282736 h 830645"/>
                <a:gd name="connsiteX395" fmla="*/ 151718 w 1532722"/>
                <a:gd name="connsiteY395" fmla="*/ 285049 h 830645"/>
                <a:gd name="connsiteX396" fmla="*/ 156134 w 1532722"/>
                <a:gd name="connsiteY396" fmla="*/ 286732 h 830645"/>
                <a:gd name="connsiteX397" fmla="*/ 154453 w 1532722"/>
                <a:gd name="connsiteY397" fmla="*/ 295355 h 830645"/>
                <a:gd name="connsiteX398" fmla="*/ 152770 w 1532722"/>
                <a:gd name="connsiteY398" fmla="*/ 297249 h 830645"/>
                <a:gd name="connsiteX399" fmla="*/ 152559 w 1532722"/>
                <a:gd name="connsiteY399" fmla="*/ 298930 h 830645"/>
                <a:gd name="connsiteX400" fmla="*/ 150035 w 1532722"/>
                <a:gd name="connsiteY400" fmla="*/ 301035 h 830645"/>
                <a:gd name="connsiteX401" fmla="*/ 151508 w 1532722"/>
                <a:gd name="connsiteY401" fmla="*/ 306713 h 830645"/>
                <a:gd name="connsiteX402" fmla="*/ 156134 w 1532722"/>
                <a:gd name="connsiteY402" fmla="*/ 311341 h 830645"/>
                <a:gd name="connsiteX403" fmla="*/ 159290 w 1532722"/>
                <a:gd name="connsiteY403" fmla="*/ 311341 h 830645"/>
                <a:gd name="connsiteX404" fmla="*/ 158658 w 1532722"/>
                <a:gd name="connsiteY404" fmla="*/ 316808 h 830645"/>
                <a:gd name="connsiteX405" fmla="*/ 153610 w 1532722"/>
                <a:gd name="connsiteY405" fmla="*/ 317440 h 830645"/>
                <a:gd name="connsiteX406" fmla="*/ 154662 w 1532722"/>
                <a:gd name="connsiteY406" fmla="*/ 328376 h 830645"/>
                <a:gd name="connsiteX407" fmla="*/ 144147 w 1532722"/>
                <a:gd name="connsiteY407" fmla="*/ 331110 h 830645"/>
                <a:gd name="connsiteX408" fmla="*/ 144147 w 1532722"/>
                <a:gd name="connsiteY408" fmla="*/ 335317 h 830645"/>
                <a:gd name="connsiteX409" fmla="*/ 148142 w 1532722"/>
                <a:gd name="connsiteY409" fmla="*/ 340154 h 830645"/>
                <a:gd name="connsiteX410" fmla="*/ 147932 w 1532722"/>
                <a:gd name="connsiteY410" fmla="*/ 344151 h 830645"/>
                <a:gd name="connsiteX411" fmla="*/ 151508 w 1532722"/>
                <a:gd name="connsiteY411" fmla="*/ 350039 h 830645"/>
                <a:gd name="connsiteX412" fmla="*/ 157396 w 1532722"/>
                <a:gd name="connsiteY412" fmla="*/ 352984 h 830645"/>
                <a:gd name="connsiteX413" fmla="*/ 162233 w 1532722"/>
                <a:gd name="connsiteY413" fmla="*/ 353614 h 830645"/>
                <a:gd name="connsiteX414" fmla="*/ 164809 w 1532722"/>
                <a:gd name="connsiteY414" fmla="*/ 356434 h 830645"/>
                <a:gd name="connsiteX415" fmla="*/ 163830 w 1532722"/>
                <a:gd name="connsiteY415" fmla="*/ 363292 h 830645"/>
                <a:gd name="connsiteX416" fmla="*/ 170688 w 1532722"/>
                <a:gd name="connsiteY416" fmla="*/ 368191 h 830645"/>
                <a:gd name="connsiteX417" fmla="*/ 169707 w 1532722"/>
                <a:gd name="connsiteY417" fmla="*/ 377986 h 830645"/>
                <a:gd name="connsiteX418" fmla="*/ 174605 w 1532722"/>
                <a:gd name="connsiteY418" fmla="*/ 383374 h 830645"/>
                <a:gd name="connsiteX419" fmla="*/ 183911 w 1532722"/>
                <a:gd name="connsiteY419" fmla="*/ 383865 h 830645"/>
                <a:gd name="connsiteX420" fmla="*/ 183911 w 1532722"/>
                <a:gd name="connsiteY420" fmla="*/ 386314 h 830645"/>
                <a:gd name="connsiteX421" fmla="*/ 189790 w 1532722"/>
                <a:gd name="connsiteY421" fmla="*/ 388762 h 830645"/>
                <a:gd name="connsiteX422" fmla="*/ 192238 w 1532722"/>
                <a:gd name="connsiteY422" fmla="*/ 395130 h 830645"/>
                <a:gd name="connsiteX423" fmla="*/ 200566 w 1532722"/>
                <a:gd name="connsiteY423" fmla="*/ 398559 h 830645"/>
                <a:gd name="connsiteX424" fmla="*/ 205464 w 1532722"/>
                <a:gd name="connsiteY424" fmla="*/ 399539 h 830645"/>
                <a:gd name="connsiteX425" fmla="*/ 202524 w 1532722"/>
                <a:gd name="connsiteY425" fmla="*/ 409336 h 830645"/>
                <a:gd name="connsiteX426" fmla="*/ 206443 w 1532722"/>
                <a:gd name="connsiteY426" fmla="*/ 408845 h 830645"/>
                <a:gd name="connsiteX427" fmla="*/ 213300 w 1532722"/>
                <a:gd name="connsiteY427" fmla="*/ 410315 h 830645"/>
                <a:gd name="connsiteX428" fmla="*/ 224567 w 1532722"/>
                <a:gd name="connsiteY428" fmla="*/ 407866 h 830645"/>
                <a:gd name="connsiteX429" fmla="*/ 230444 w 1532722"/>
                <a:gd name="connsiteY429" fmla="*/ 407376 h 830645"/>
                <a:gd name="connsiteX430" fmla="*/ 237302 w 1532722"/>
                <a:gd name="connsiteY430" fmla="*/ 418641 h 830645"/>
                <a:gd name="connsiteX431" fmla="*/ 241710 w 1532722"/>
                <a:gd name="connsiteY431" fmla="*/ 419131 h 830645"/>
                <a:gd name="connsiteX432" fmla="*/ 247099 w 1532722"/>
                <a:gd name="connsiteY432" fmla="*/ 416682 h 830645"/>
                <a:gd name="connsiteX433" fmla="*/ 250038 w 1532722"/>
                <a:gd name="connsiteY433" fmla="*/ 421091 h 830645"/>
                <a:gd name="connsiteX434" fmla="*/ 255915 w 1532722"/>
                <a:gd name="connsiteY434" fmla="*/ 422070 h 830645"/>
                <a:gd name="connsiteX435" fmla="*/ 263752 w 1532722"/>
                <a:gd name="connsiteY435" fmla="*/ 419621 h 830645"/>
                <a:gd name="connsiteX436" fmla="*/ 265221 w 1532722"/>
                <a:gd name="connsiteY436" fmla="*/ 429417 h 830645"/>
                <a:gd name="connsiteX437" fmla="*/ 257384 w 1532722"/>
                <a:gd name="connsiteY437" fmla="*/ 436765 h 830645"/>
                <a:gd name="connsiteX438" fmla="*/ 253956 w 1532722"/>
                <a:gd name="connsiteY438" fmla="*/ 445092 h 830645"/>
                <a:gd name="connsiteX439" fmla="*/ 253466 w 1532722"/>
                <a:gd name="connsiteY439" fmla="*/ 450969 h 830645"/>
                <a:gd name="connsiteX440" fmla="*/ 250527 w 1532722"/>
                <a:gd name="connsiteY440" fmla="*/ 455378 h 830645"/>
                <a:gd name="connsiteX441" fmla="*/ 250038 w 1532722"/>
                <a:gd name="connsiteY441" fmla="*/ 461745 h 830645"/>
                <a:gd name="connsiteX442" fmla="*/ 252485 w 1532722"/>
                <a:gd name="connsiteY442" fmla="*/ 469582 h 830645"/>
                <a:gd name="connsiteX443" fmla="*/ 256405 w 1532722"/>
                <a:gd name="connsiteY443" fmla="*/ 472521 h 830645"/>
                <a:gd name="connsiteX444" fmla="*/ 255915 w 1532722"/>
                <a:gd name="connsiteY444" fmla="*/ 475461 h 830645"/>
                <a:gd name="connsiteX445" fmla="*/ 240730 w 1532722"/>
                <a:gd name="connsiteY445" fmla="*/ 477419 h 830645"/>
                <a:gd name="connsiteX446" fmla="*/ 243669 w 1532722"/>
                <a:gd name="connsiteY446" fmla="*/ 483298 h 830645"/>
                <a:gd name="connsiteX447" fmla="*/ 250038 w 1532722"/>
                <a:gd name="connsiteY447" fmla="*/ 484767 h 830645"/>
                <a:gd name="connsiteX448" fmla="*/ 268161 w 1532722"/>
                <a:gd name="connsiteY448" fmla="*/ 508278 h 830645"/>
                <a:gd name="connsiteX449" fmla="*/ 269140 w 1532722"/>
                <a:gd name="connsiteY449" fmla="*/ 513176 h 830645"/>
                <a:gd name="connsiteX450" fmla="*/ 272569 w 1532722"/>
                <a:gd name="connsiteY450" fmla="*/ 520524 h 830645"/>
                <a:gd name="connsiteX451" fmla="*/ 275507 w 1532722"/>
                <a:gd name="connsiteY451" fmla="*/ 520524 h 830645"/>
                <a:gd name="connsiteX452" fmla="*/ 280406 w 1532722"/>
                <a:gd name="connsiteY452" fmla="*/ 529340 h 830645"/>
                <a:gd name="connsiteX453" fmla="*/ 288242 w 1532722"/>
                <a:gd name="connsiteY453" fmla="*/ 531299 h 830645"/>
                <a:gd name="connsiteX454" fmla="*/ 292162 w 1532722"/>
                <a:gd name="connsiteY454" fmla="*/ 540116 h 830645"/>
                <a:gd name="connsiteX455" fmla="*/ 291671 w 1532722"/>
                <a:gd name="connsiteY455" fmla="*/ 547463 h 830645"/>
                <a:gd name="connsiteX456" fmla="*/ 294120 w 1532722"/>
                <a:gd name="connsiteY456" fmla="*/ 551381 h 830645"/>
                <a:gd name="connsiteX457" fmla="*/ 299508 w 1532722"/>
                <a:gd name="connsiteY457" fmla="*/ 552851 h 830645"/>
                <a:gd name="connsiteX458" fmla="*/ 300488 w 1532722"/>
                <a:gd name="connsiteY458" fmla="*/ 568525 h 830645"/>
                <a:gd name="connsiteX459" fmla="*/ 306855 w 1532722"/>
                <a:gd name="connsiteY459" fmla="*/ 575873 h 830645"/>
                <a:gd name="connsiteX460" fmla="*/ 319101 w 1532722"/>
                <a:gd name="connsiteY460" fmla="*/ 579301 h 830645"/>
                <a:gd name="connsiteX461" fmla="*/ 326449 w 1532722"/>
                <a:gd name="connsiteY461" fmla="*/ 586159 h 830645"/>
                <a:gd name="connsiteX462" fmla="*/ 320080 w 1532722"/>
                <a:gd name="connsiteY462" fmla="*/ 595465 h 830645"/>
                <a:gd name="connsiteX463" fmla="*/ 320455 w 1532722"/>
                <a:gd name="connsiteY463" fmla="*/ 601918 h 830645"/>
                <a:gd name="connsiteX464" fmla="*/ 320654 w 1532722"/>
                <a:gd name="connsiteY464" fmla="*/ 601958 h 830645"/>
                <a:gd name="connsiteX465" fmla="*/ 320886 w 1532722"/>
                <a:gd name="connsiteY465" fmla="*/ 603097 h 830645"/>
                <a:gd name="connsiteX466" fmla="*/ 323380 w 1532722"/>
                <a:gd name="connsiteY466" fmla="*/ 615321 h 830645"/>
                <a:gd name="connsiteX467" fmla="*/ 320324 w 1532722"/>
                <a:gd name="connsiteY467" fmla="*/ 620584 h 830645"/>
                <a:gd name="connsiteX468" fmla="*/ 320663 w 1532722"/>
                <a:gd name="connsiteY468" fmla="*/ 627204 h 830645"/>
                <a:gd name="connsiteX469" fmla="*/ 319815 w 1532722"/>
                <a:gd name="connsiteY469" fmla="*/ 632126 h 830645"/>
                <a:gd name="connsiteX470" fmla="*/ 321512 w 1532722"/>
                <a:gd name="connsiteY470" fmla="*/ 637218 h 830645"/>
                <a:gd name="connsiteX471" fmla="*/ 320494 w 1532722"/>
                <a:gd name="connsiteY471" fmla="*/ 638407 h 830645"/>
                <a:gd name="connsiteX472" fmla="*/ 317608 w 1532722"/>
                <a:gd name="connsiteY472" fmla="*/ 640784 h 830645"/>
                <a:gd name="connsiteX473" fmla="*/ 317947 w 1532722"/>
                <a:gd name="connsiteY473" fmla="*/ 644008 h 830645"/>
                <a:gd name="connsiteX474" fmla="*/ 320663 w 1532722"/>
                <a:gd name="connsiteY474" fmla="*/ 646385 h 830645"/>
                <a:gd name="connsiteX475" fmla="*/ 323380 w 1532722"/>
                <a:gd name="connsiteY475" fmla="*/ 648421 h 830645"/>
                <a:gd name="connsiteX476" fmla="*/ 333393 w 1532722"/>
                <a:gd name="connsiteY476" fmla="*/ 671507 h 830645"/>
                <a:gd name="connsiteX477" fmla="*/ 335431 w 1532722"/>
                <a:gd name="connsiteY477" fmla="*/ 673713 h 830645"/>
                <a:gd name="connsiteX478" fmla="*/ 336449 w 1532722"/>
                <a:gd name="connsiteY478" fmla="*/ 681012 h 830645"/>
                <a:gd name="connsiteX479" fmla="*/ 338655 w 1532722"/>
                <a:gd name="connsiteY479" fmla="*/ 683730 h 830645"/>
                <a:gd name="connsiteX480" fmla="*/ 339844 w 1532722"/>
                <a:gd name="connsiteY480" fmla="*/ 688311 h 830645"/>
                <a:gd name="connsiteX481" fmla="*/ 343715 w 1532722"/>
                <a:gd name="connsiteY481" fmla="*/ 691317 h 830645"/>
                <a:gd name="connsiteX482" fmla="*/ 343490 w 1532722"/>
                <a:gd name="connsiteY482" fmla="*/ 695814 h 830645"/>
                <a:gd name="connsiteX483" fmla="*/ 347313 w 1532722"/>
                <a:gd name="connsiteY483" fmla="*/ 701437 h 830645"/>
                <a:gd name="connsiteX484" fmla="*/ 347313 w 1532722"/>
                <a:gd name="connsiteY484" fmla="*/ 706610 h 830645"/>
                <a:gd name="connsiteX485" fmla="*/ 352711 w 1532722"/>
                <a:gd name="connsiteY485" fmla="*/ 709308 h 830645"/>
                <a:gd name="connsiteX486" fmla="*/ 359233 w 1532722"/>
                <a:gd name="connsiteY486" fmla="*/ 711782 h 830645"/>
                <a:gd name="connsiteX487" fmla="*/ 362606 w 1532722"/>
                <a:gd name="connsiteY487" fmla="*/ 712907 h 830645"/>
                <a:gd name="connsiteX488" fmla="*/ 365755 w 1532722"/>
                <a:gd name="connsiteY488" fmla="*/ 719203 h 830645"/>
                <a:gd name="connsiteX489" fmla="*/ 371378 w 1532722"/>
                <a:gd name="connsiteY489" fmla="*/ 725277 h 830645"/>
                <a:gd name="connsiteX490" fmla="*/ 373626 w 1532722"/>
                <a:gd name="connsiteY490" fmla="*/ 732023 h 830645"/>
                <a:gd name="connsiteX491" fmla="*/ 376999 w 1532722"/>
                <a:gd name="connsiteY491" fmla="*/ 741468 h 830645"/>
                <a:gd name="connsiteX492" fmla="*/ 384421 w 1532722"/>
                <a:gd name="connsiteY492" fmla="*/ 752040 h 830645"/>
                <a:gd name="connsiteX493" fmla="*/ 396566 w 1532722"/>
                <a:gd name="connsiteY493" fmla="*/ 764183 h 830645"/>
                <a:gd name="connsiteX494" fmla="*/ 397466 w 1532722"/>
                <a:gd name="connsiteY494" fmla="*/ 772729 h 830645"/>
                <a:gd name="connsiteX495" fmla="*/ 394991 w 1532722"/>
                <a:gd name="connsiteY495" fmla="*/ 777678 h 830645"/>
                <a:gd name="connsiteX496" fmla="*/ 395666 w 1532722"/>
                <a:gd name="connsiteY496" fmla="*/ 789372 h 830645"/>
                <a:gd name="connsiteX497" fmla="*/ 391393 w 1532722"/>
                <a:gd name="connsiteY497" fmla="*/ 798143 h 830645"/>
                <a:gd name="connsiteX498" fmla="*/ 390943 w 1532722"/>
                <a:gd name="connsiteY498" fmla="*/ 805789 h 830645"/>
                <a:gd name="connsiteX499" fmla="*/ 394766 w 1532722"/>
                <a:gd name="connsiteY499" fmla="*/ 811187 h 830645"/>
                <a:gd name="connsiteX500" fmla="*/ 397691 w 1532722"/>
                <a:gd name="connsiteY500" fmla="*/ 812986 h 830645"/>
                <a:gd name="connsiteX501" fmla="*/ 397916 w 1532722"/>
                <a:gd name="connsiteY501" fmla="*/ 815686 h 830645"/>
                <a:gd name="connsiteX502" fmla="*/ 403312 w 1532722"/>
                <a:gd name="connsiteY502" fmla="*/ 820632 h 830645"/>
                <a:gd name="connsiteX503" fmla="*/ 404437 w 1532722"/>
                <a:gd name="connsiteY503" fmla="*/ 828504 h 830645"/>
                <a:gd name="connsiteX504" fmla="*/ 408092 w 1532722"/>
                <a:gd name="connsiteY504" fmla="*/ 830843 h 830645"/>
                <a:gd name="connsiteX505" fmla="*/ 426037 w 1532722"/>
                <a:gd name="connsiteY505" fmla="*/ 807050 h 830645"/>
                <a:gd name="connsiteX506" fmla="*/ 444192 w 1532722"/>
                <a:gd name="connsiteY506" fmla="*/ 787985 h 830645"/>
                <a:gd name="connsiteX507" fmla="*/ 475865 w 1532722"/>
                <a:gd name="connsiteY507" fmla="*/ 758019 h 830645"/>
                <a:gd name="connsiteX508" fmla="*/ 478887 w 1532722"/>
                <a:gd name="connsiteY508" fmla="*/ 755176 h 830645"/>
                <a:gd name="connsiteX509" fmla="*/ 496361 w 1532722"/>
                <a:gd name="connsiteY509" fmla="*/ 742401 h 830645"/>
                <a:gd name="connsiteX510" fmla="*/ 526886 w 1532722"/>
                <a:gd name="connsiteY510" fmla="*/ 735373 h 830645"/>
                <a:gd name="connsiteX511" fmla="*/ 545445 w 1532722"/>
                <a:gd name="connsiteY511" fmla="*/ 735600 h 830645"/>
                <a:gd name="connsiteX512" fmla="*/ 551316 w 1532722"/>
                <a:gd name="connsiteY512" fmla="*/ 724837 h 830645"/>
                <a:gd name="connsiteX513" fmla="*/ 555229 w 1532722"/>
                <a:gd name="connsiteY513" fmla="*/ 713090 h 830645"/>
                <a:gd name="connsiteX514" fmla="*/ 550337 w 1532722"/>
                <a:gd name="connsiteY514" fmla="*/ 696451 h 830645"/>
                <a:gd name="connsiteX515" fmla="*/ 552295 w 1532722"/>
                <a:gd name="connsiteY515" fmla="*/ 671983 h 830645"/>
                <a:gd name="connsiteX516" fmla="*/ 591444 w 1532722"/>
                <a:gd name="connsiteY516" fmla="*/ 654365 h 830645"/>
                <a:gd name="connsiteX517" fmla="*/ 593437 w 1532722"/>
                <a:gd name="connsiteY517" fmla="*/ 653465 h 830645"/>
                <a:gd name="connsiteX518" fmla="*/ 621783 w 1532722"/>
                <a:gd name="connsiteY518" fmla="*/ 640664 h 830645"/>
                <a:gd name="connsiteX519" fmla="*/ 654366 w 1532722"/>
                <a:gd name="connsiteY519" fmla="*/ 636213 h 830645"/>
                <a:gd name="connsiteX520" fmla="*/ 682040 w 1532722"/>
                <a:gd name="connsiteY520" fmla="*/ 632986 h 830645"/>
                <a:gd name="connsiteX521" fmla="*/ 697313 w 1532722"/>
                <a:gd name="connsiteY521" fmla="*/ 625079 h 830645"/>
                <a:gd name="connsiteX522" fmla="*/ 714765 w 1532722"/>
                <a:gd name="connsiteY522" fmla="*/ 618150 h 830645"/>
                <a:gd name="connsiteX523" fmla="*/ 740213 w 1532722"/>
                <a:gd name="connsiteY523" fmla="*/ 614237 h 830645"/>
                <a:gd name="connsiteX524" fmla="*/ 750981 w 1532722"/>
                <a:gd name="connsiteY524" fmla="*/ 614237 h 830645"/>
                <a:gd name="connsiteX525" fmla="*/ 768212 w 1532722"/>
                <a:gd name="connsiteY525" fmla="*/ 613454 h 830645"/>
                <a:gd name="connsiteX526" fmla="*/ 781588 w 1532722"/>
                <a:gd name="connsiteY526" fmla="*/ 615163 h 830645"/>
                <a:gd name="connsiteX527" fmla="*/ 787059 w 1532722"/>
                <a:gd name="connsiteY527" fmla="*/ 612898 h 830645"/>
                <a:gd name="connsiteX528" fmla="*/ 791645 w 1532722"/>
                <a:gd name="connsiteY528" fmla="*/ 620222 h 830645"/>
                <a:gd name="connsiteX529" fmla="*/ 789815 w 1532722"/>
                <a:gd name="connsiteY529" fmla="*/ 635525 h 830645"/>
                <a:gd name="connsiteX530" fmla="*/ 791871 w 1532722"/>
                <a:gd name="connsiteY530" fmla="*/ 639957 h 830645"/>
                <a:gd name="connsiteX531" fmla="*/ 792529 w 1532722"/>
                <a:gd name="connsiteY531" fmla="*/ 645374 h 830645"/>
                <a:gd name="connsiteX532" fmla="*/ 801270 w 1532722"/>
                <a:gd name="connsiteY532" fmla="*/ 652346 h 830645"/>
                <a:gd name="connsiteX533" fmla="*/ 804900 w 1532722"/>
                <a:gd name="connsiteY533" fmla="*/ 658716 h 830645"/>
                <a:gd name="connsiteX534" fmla="*/ 800223 w 1532722"/>
                <a:gd name="connsiteY534" fmla="*/ 670614 h 830645"/>
                <a:gd name="connsiteX535" fmla="*/ 809088 w 1532722"/>
                <a:gd name="connsiteY535" fmla="*/ 682319 h 830645"/>
                <a:gd name="connsiteX536" fmla="*/ 804189 w 1532722"/>
                <a:gd name="connsiteY536" fmla="*/ 693411 h 830645"/>
                <a:gd name="connsiteX537" fmla="*/ 814854 w 1532722"/>
                <a:gd name="connsiteY537" fmla="*/ 701921 h 830645"/>
                <a:gd name="connsiteX538" fmla="*/ 819811 w 1532722"/>
                <a:gd name="connsiteY538" fmla="*/ 713165 h 830645"/>
                <a:gd name="connsiteX539" fmla="*/ 815955 w 1532722"/>
                <a:gd name="connsiteY539" fmla="*/ 726825 h 830645"/>
                <a:gd name="connsiteX540" fmla="*/ 826256 w 1532722"/>
                <a:gd name="connsiteY540" fmla="*/ 739626 h 830645"/>
                <a:gd name="connsiteX541" fmla="*/ 825496 w 1532722"/>
                <a:gd name="connsiteY541" fmla="*/ 745183 h 830645"/>
                <a:gd name="connsiteX542" fmla="*/ 832268 w 1532722"/>
                <a:gd name="connsiteY542" fmla="*/ 741490 h 830645"/>
                <a:gd name="connsiteX543" fmla="*/ 861882 w 1532722"/>
                <a:gd name="connsiteY543" fmla="*/ 729680 h 830645"/>
                <a:gd name="connsiteX544" fmla="*/ 876918 w 1532722"/>
                <a:gd name="connsiteY544" fmla="*/ 732088 h 830645"/>
                <a:gd name="connsiteX545" fmla="*/ 882321 w 1532722"/>
                <a:gd name="connsiteY545" fmla="*/ 731853 h 830645"/>
                <a:gd name="connsiteX546" fmla="*/ 917219 w 1532722"/>
                <a:gd name="connsiteY546" fmla="*/ 730360 h 830645"/>
                <a:gd name="connsiteX547" fmla="*/ 934058 w 1532722"/>
                <a:gd name="connsiteY547" fmla="*/ 733891 h 830645"/>
                <a:gd name="connsiteX548" fmla="*/ 946058 w 1532722"/>
                <a:gd name="connsiteY548" fmla="*/ 742504 h 830645"/>
                <a:gd name="connsiteX549" fmla="*/ 953306 w 1532722"/>
                <a:gd name="connsiteY549" fmla="*/ 744719 h 830645"/>
                <a:gd name="connsiteX550" fmla="*/ 965335 w 1532722"/>
                <a:gd name="connsiteY550" fmla="*/ 738703 h 830645"/>
                <a:gd name="connsiteX551" fmla="*/ 973755 w 1532722"/>
                <a:gd name="connsiteY551" fmla="*/ 729680 h 830645"/>
                <a:gd name="connsiteX552" fmla="*/ 970750 w 1532722"/>
                <a:gd name="connsiteY552" fmla="*/ 710432 h 830645"/>
                <a:gd name="connsiteX553" fmla="*/ 964134 w 1532722"/>
                <a:gd name="connsiteY553" fmla="*/ 688179 h 830645"/>
                <a:gd name="connsiteX554" fmla="*/ 968583 w 1532722"/>
                <a:gd name="connsiteY554" fmla="*/ 674825 h 830645"/>
                <a:gd name="connsiteX555" fmla="*/ 968609 w 1532722"/>
                <a:gd name="connsiteY555" fmla="*/ 668943 h 830645"/>
                <a:gd name="connsiteX556" fmla="*/ 964534 w 1532722"/>
                <a:gd name="connsiteY556" fmla="*/ 656342 h 830645"/>
                <a:gd name="connsiteX557" fmla="*/ 969721 w 1532722"/>
                <a:gd name="connsiteY557" fmla="*/ 650785 h 830645"/>
                <a:gd name="connsiteX558" fmla="*/ 972001 w 1532722"/>
                <a:gd name="connsiteY558" fmla="*/ 649004 h 830645"/>
                <a:gd name="connsiteX559" fmla="*/ 980643 w 1532722"/>
                <a:gd name="connsiteY559" fmla="*/ 649125 h 830645"/>
                <a:gd name="connsiteX560" fmla="*/ 984008 w 1532722"/>
                <a:gd name="connsiteY560" fmla="*/ 637828 h 830645"/>
                <a:gd name="connsiteX561" fmla="*/ 991199 w 1532722"/>
                <a:gd name="connsiteY561" fmla="*/ 634047 h 830645"/>
                <a:gd name="connsiteX562" fmla="*/ 1008916 w 1532722"/>
                <a:gd name="connsiteY562" fmla="*/ 626252 h 830645"/>
                <a:gd name="connsiteX563" fmla="*/ 1024881 w 1532722"/>
                <a:gd name="connsiteY563" fmla="*/ 617205 h 830645"/>
                <a:gd name="connsiteX564" fmla="*/ 1039316 w 1532722"/>
                <a:gd name="connsiteY564" fmla="*/ 611189 h 830645"/>
                <a:gd name="connsiteX565" fmla="*/ 1063375 w 1532722"/>
                <a:gd name="connsiteY565" fmla="*/ 603973 h 830645"/>
                <a:gd name="connsiteX566" fmla="*/ 1073602 w 1532722"/>
                <a:gd name="connsiteY566" fmla="*/ 595553 h 830645"/>
                <a:gd name="connsiteX567" fmla="*/ 1103073 w 1532722"/>
                <a:gd name="connsiteY567" fmla="*/ 596756 h 830645"/>
                <a:gd name="connsiteX568" fmla="*/ 1114501 w 1532722"/>
                <a:gd name="connsiteY568" fmla="*/ 602770 h 830645"/>
                <a:gd name="connsiteX569" fmla="*/ 1122320 w 1532722"/>
                <a:gd name="connsiteY569" fmla="*/ 595553 h 830645"/>
                <a:gd name="connsiteX570" fmla="*/ 1125329 w 1532722"/>
                <a:gd name="connsiteY570" fmla="*/ 572094 h 830645"/>
                <a:gd name="connsiteX571" fmla="*/ 1138562 w 1532722"/>
                <a:gd name="connsiteY571" fmla="*/ 563073 h 830645"/>
                <a:gd name="connsiteX572" fmla="*/ 1148784 w 1532722"/>
                <a:gd name="connsiteY572" fmla="*/ 558862 h 830645"/>
                <a:gd name="connsiteX573" fmla="*/ 1147583 w 1532722"/>
                <a:gd name="connsiteY573" fmla="*/ 547432 h 830645"/>
                <a:gd name="connsiteX574" fmla="*/ 1156180 w 1532722"/>
                <a:gd name="connsiteY574" fmla="*/ 540862 h 830645"/>
                <a:gd name="connsiteX575" fmla="*/ 1157809 w 1532722"/>
                <a:gd name="connsiteY575" fmla="*/ 539614 h 830645"/>
                <a:gd name="connsiteX576" fmla="*/ 1172243 w 1532722"/>
                <a:gd name="connsiteY576" fmla="*/ 514953 h 830645"/>
                <a:gd name="connsiteX577" fmla="*/ 1188485 w 1532722"/>
                <a:gd name="connsiteY577" fmla="*/ 509540 h 830645"/>
                <a:gd name="connsiteX578" fmla="*/ 1193895 w 1532722"/>
                <a:gd name="connsiteY578" fmla="*/ 501720 h 830645"/>
                <a:gd name="connsiteX579" fmla="*/ 1197506 w 1532722"/>
                <a:gd name="connsiteY579" fmla="*/ 484277 h 830645"/>
                <a:gd name="connsiteX580" fmla="*/ 1197506 w 1532722"/>
                <a:gd name="connsiteY580" fmla="*/ 467438 h 830645"/>
                <a:gd name="connsiteX581" fmla="*/ 1196387 w 1532722"/>
                <a:gd name="connsiteY581" fmla="*/ 463369 h 830645"/>
                <a:gd name="connsiteX582" fmla="*/ 1192724 w 1532722"/>
                <a:gd name="connsiteY582" fmla="*/ 450048 h 830645"/>
                <a:gd name="connsiteX583" fmla="*/ 1223989 w 1532722"/>
                <a:gd name="connsiteY583" fmla="*/ 445109 h 830645"/>
                <a:gd name="connsiteX584" fmla="*/ 1245017 w 1532722"/>
                <a:gd name="connsiteY584" fmla="*/ 445903 h 830645"/>
                <a:gd name="connsiteX585" fmla="*/ 1267599 w 1532722"/>
                <a:gd name="connsiteY585" fmla="*/ 446758 h 830645"/>
                <a:gd name="connsiteX586" fmla="*/ 1278298 w 1532722"/>
                <a:gd name="connsiteY586" fmla="*/ 424539 h 830645"/>
                <a:gd name="connsiteX587" fmla="*/ 1283792 w 1532722"/>
                <a:gd name="connsiteY587" fmla="*/ 415511 h 830645"/>
                <a:gd name="connsiteX588" fmla="*/ 1289819 w 1532722"/>
                <a:gd name="connsiteY588" fmla="*/ 405613 h 830645"/>
                <a:gd name="connsiteX589" fmla="*/ 1295221 w 1532722"/>
                <a:gd name="connsiteY589" fmla="*/ 399723 h 830645"/>
                <a:gd name="connsiteX590" fmla="*/ 1298869 w 1532722"/>
                <a:gd name="connsiteY590" fmla="*/ 395741 h 830645"/>
                <a:gd name="connsiteX591" fmla="*/ 1307920 w 1532722"/>
                <a:gd name="connsiteY591" fmla="*/ 389156 h 830645"/>
                <a:gd name="connsiteX592" fmla="*/ 1344124 w 1532722"/>
                <a:gd name="connsiteY592" fmla="*/ 395741 h 830645"/>
                <a:gd name="connsiteX593" fmla="*/ 1362229 w 1532722"/>
                <a:gd name="connsiteY593" fmla="*/ 389156 h 830645"/>
                <a:gd name="connsiteX594" fmla="*/ 1363824 w 1532722"/>
                <a:gd name="connsiteY594" fmla="*/ 389515 h 830645"/>
                <a:gd name="connsiteX595" fmla="*/ 1394791 w 1532722"/>
                <a:gd name="connsiteY595" fmla="*/ 396464 h 830645"/>
                <a:gd name="connsiteX596" fmla="*/ 1396977 w 1532722"/>
                <a:gd name="connsiteY596" fmla="*/ 397984 h 830645"/>
                <a:gd name="connsiteX597" fmla="*/ 1423060 w 1532722"/>
                <a:gd name="connsiteY597" fmla="*/ 415712 h 830645"/>
                <a:gd name="connsiteX598" fmla="*/ 1448321 w 1532722"/>
                <a:gd name="connsiteY598" fmla="*/ 415712 h 830645"/>
                <a:gd name="connsiteX599" fmla="*/ 1449818 w 1532722"/>
                <a:gd name="connsiteY599" fmla="*/ 416751 h 830645"/>
                <a:gd name="connsiteX600" fmla="*/ 1489822 w 1532722"/>
                <a:gd name="connsiteY600" fmla="*/ 444580 h 830645"/>
                <a:gd name="connsiteX601" fmla="*/ 1495409 w 1532722"/>
                <a:gd name="connsiteY601" fmla="*/ 448546 h 830645"/>
                <a:gd name="connsiteX602" fmla="*/ 1508469 w 1532722"/>
                <a:gd name="connsiteY602" fmla="*/ 457812 h 830645"/>
                <a:gd name="connsiteX603" fmla="*/ 1519297 w 1532722"/>
                <a:gd name="connsiteY603" fmla="*/ 464428 h 830645"/>
                <a:gd name="connsiteX604" fmla="*/ 1532902 w 1532722"/>
                <a:gd name="connsiteY604" fmla="*/ 474797 h 83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Lst>
              <a:rect l="l" t="t" r="r" b="b"/>
              <a:pathLst>
                <a:path w="1532722" h="830645">
                  <a:moveTo>
                    <a:pt x="1532902" y="474797"/>
                  </a:moveTo>
                  <a:lnTo>
                    <a:pt x="1532770" y="474613"/>
                  </a:lnTo>
                  <a:lnTo>
                    <a:pt x="1531930" y="472827"/>
                  </a:lnTo>
                  <a:lnTo>
                    <a:pt x="1531615" y="470622"/>
                  </a:lnTo>
                  <a:lnTo>
                    <a:pt x="1532139" y="468521"/>
                  </a:lnTo>
                  <a:lnTo>
                    <a:pt x="1532141" y="466001"/>
                  </a:lnTo>
                  <a:lnTo>
                    <a:pt x="1531090" y="464530"/>
                  </a:lnTo>
                  <a:lnTo>
                    <a:pt x="1529515" y="463480"/>
                  </a:lnTo>
                  <a:lnTo>
                    <a:pt x="1528254" y="462325"/>
                  </a:lnTo>
                  <a:lnTo>
                    <a:pt x="1527204" y="460750"/>
                  </a:lnTo>
                  <a:lnTo>
                    <a:pt x="1526154" y="459281"/>
                  </a:lnTo>
                  <a:lnTo>
                    <a:pt x="1525629" y="457285"/>
                  </a:lnTo>
                  <a:lnTo>
                    <a:pt x="1524790" y="455499"/>
                  </a:lnTo>
                  <a:lnTo>
                    <a:pt x="1524264" y="453505"/>
                  </a:lnTo>
                  <a:lnTo>
                    <a:pt x="1524055" y="451193"/>
                  </a:lnTo>
                  <a:lnTo>
                    <a:pt x="1523739" y="448988"/>
                  </a:lnTo>
                  <a:lnTo>
                    <a:pt x="1523633" y="446363"/>
                  </a:lnTo>
                  <a:lnTo>
                    <a:pt x="1523633" y="443842"/>
                  </a:lnTo>
                  <a:lnTo>
                    <a:pt x="1523633" y="441322"/>
                  </a:lnTo>
                  <a:lnTo>
                    <a:pt x="1523844" y="439012"/>
                  </a:lnTo>
                  <a:lnTo>
                    <a:pt x="1524055" y="436807"/>
                  </a:lnTo>
                  <a:lnTo>
                    <a:pt x="1524264" y="434286"/>
                  </a:lnTo>
                  <a:lnTo>
                    <a:pt x="1524790" y="432184"/>
                  </a:lnTo>
                  <a:lnTo>
                    <a:pt x="1525210" y="430190"/>
                  </a:lnTo>
                  <a:lnTo>
                    <a:pt x="1525576" y="428795"/>
                  </a:lnTo>
                  <a:lnTo>
                    <a:pt x="1525735" y="428194"/>
                  </a:lnTo>
                  <a:lnTo>
                    <a:pt x="1525735" y="425569"/>
                  </a:lnTo>
                  <a:lnTo>
                    <a:pt x="1525104" y="423573"/>
                  </a:lnTo>
                  <a:lnTo>
                    <a:pt x="1524369" y="421788"/>
                  </a:lnTo>
                  <a:lnTo>
                    <a:pt x="1523108" y="420634"/>
                  </a:lnTo>
                  <a:lnTo>
                    <a:pt x="1521533" y="419582"/>
                  </a:lnTo>
                  <a:lnTo>
                    <a:pt x="1520273" y="418322"/>
                  </a:lnTo>
                  <a:lnTo>
                    <a:pt x="1519223" y="416852"/>
                  </a:lnTo>
                  <a:lnTo>
                    <a:pt x="1517857" y="415592"/>
                  </a:lnTo>
                  <a:lnTo>
                    <a:pt x="1516807" y="414122"/>
                  </a:lnTo>
                  <a:lnTo>
                    <a:pt x="1515547" y="412862"/>
                  </a:lnTo>
                  <a:lnTo>
                    <a:pt x="1513237" y="412651"/>
                  </a:lnTo>
                  <a:lnTo>
                    <a:pt x="1510926" y="412442"/>
                  </a:lnTo>
                  <a:lnTo>
                    <a:pt x="1509142" y="411707"/>
                  </a:lnTo>
                  <a:lnTo>
                    <a:pt x="1507882" y="410446"/>
                  </a:lnTo>
                  <a:lnTo>
                    <a:pt x="1506621" y="409186"/>
                  </a:lnTo>
                  <a:lnTo>
                    <a:pt x="1505780" y="407191"/>
                  </a:lnTo>
                  <a:lnTo>
                    <a:pt x="1505255" y="405091"/>
                  </a:lnTo>
                  <a:lnTo>
                    <a:pt x="1504416" y="403410"/>
                  </a:lnTo>
                  <a:lnTo>
                    <a:pt x="1503891" y="401415"/>
                  </a:lnTo>
                  <a:lnTo>
                    <a:pt x="1503155" y="399629"/>
                  </a:lnTo>
                  <a:lnTo>
                    <a:pt x="1502315" y="397844"/>
                  </a:lnTo>
                  <a:lnTo>
                    <a:pt x="1501581" y="396059"/>
                  </a:lnTo>
                  <a:lnTo>
                    <a:pt x="1500740" y="394273"/>
                  </a:lnTo>
                  <a:lnTo>
                    <a:pt x="1500215" y="392279"/>
                  </a:lnTo>
                  <a:lnTo>
                    <a:pt x="1499899" y="390072"/>
                  </a:lnTo>
                  <a:lnTo>
                    <a:pt x="1499690" y="387762"/>
                  </a:lnTo>
                  <a:lnTo>
                    <a:pt x="1499510" y="387078"/>
                  </a:lnTo>
                  <a:lnTo>
                    <a:pt x="1499497" y="387027"/>
                  </a:lnTo>
                  <a:lnTo>
                    <a:pt x="1499165" y="385767"/>
                  </a:lnTo>
                  <a:lnTo>
                    <a:pt x="1498849" y="383457"/>
                  </a:lnTo>
                  <a:lnTo>
                    <a:pt x="1498324" y="381461"/>
                  </a:lnTo>
                  <a:lnTo>
                    <a:pt x="1498219" y="378941"/>
                  </a:lnTo>
                  <a:lnTo>
                    <a:pt x="1498219" y="376420"/>
                  </a:lnTo>
                  <a:lnTo>
                    <a:pt x="1497904" y="374110"/>
                  </a:lnTo>
                  <a:lnTo>
                    <a:pt x="1497379" y="372115"/>
                  </a:lnTo>
                  <a:lnTo>
                    <a:pt x="1496644" y="370330"/>
                  </a:lnTo>
                  <a:lnTo>
                    <a:pt x="1495805" y="368544"/>
                  </a:lnTo>
                  <a:lnTo>
                    <a:pt x="1494753" y="367073"/>
                  </a:lnTo>
                  <a:lnTo>
                    <a:pt x="1493703" y="365604"/>
                  </a:lnTo>
                  <a:lnTo>
                    <a:pt x="1492653" y="364029"/>
                  </a:lnTo>
                  <a:lnTo>
                    <a:pt x="1491603" y="362558"/>
                  </a:lnTo>
                  <a:lnTo>
                    <a:pt x="1490553" y="360983"/>
                  </a:lnTo>
                  <a:lnTo>
                    <a:pt x="1489609" y="359513"/>
                  </a:lnTo>
                  <a:lnTo>
                    <a:pt x="1488768" y="357728"/>
                  </a:lnTo>
                  <a:lnTo>
                    <a:pt x="1488033" y="356047"/>
                  </a:lnTo>
                  <a:lnTo>
                    <a:pt x="1487402" y="353946"/>
                  </a:lnTo>
                  <a:lnTo>
                    <a:pt x="1487193" y="351741"/>
                  </a:lnTo>
                  <a:lnTo>
                    <a:pt x="1486668" y="349745"/>
                  </a:lnTo>
                  <a:lnTo>
                    <a:pt x="1486352" y="347435"/>
                  </a:lnTo>
                  <a:lnTo>
                    <a:pt x="1486038" y="345124"/>
                  </a:lnTo>
                  <a:lnTo>
                    <a:pt x="1485513" y="343130"/>
                  </a:lnTo>
                  <a:lnTo>
                    <a:pt x="1484672" y="341344"/>
                  </a:lnTo>
                  <a:lnTo>
                    <a:pt x="1483937" y="339559"/>
                  </a:lnTo>
                  <a:lnTo>
                    <a:pt x="1482887" y="338089"/>
                  </a:lnTo>
                  <a:lnTo>
                    <a:pt x="1481837" y="336618"/>
                  </a:lnTo>
                  <a:lnTo>
                    <a:pt x="1480576" y="335358"/>
                  </a:lnTo>
                  <a:lnTo>
                    <a:pt x="1479526" y="333783"/>
                  </a:lnTo>
                  <a:lnTo>
                    <a:pt x="1478476" y="332313"/>
                  </a:lnTo>
                  <a:lnTo>
                    <a:pt x="1477427" y="330842"/>
                  </a:lnTo>
                  <a:lnTo>
                    <a:pt x="1476586" y="329057"/>
                  </a:lnTo>
                  <a:lnTo>
                    <a:pt x="1475536" y="327587"/>
                  </a:lnTo>
                  <a:lnTo>
                    <a:pt x="1474800" y="325802"/>
                  </a:lnTo>
                  <a:lnTo>
                    <a:pt x="1474275" y="323806"/>
                  </a:lnTo>
                  <a:lnTo>
                    <a:pt x="1473436" y="322020"/>
                  </a:lnTo>
                  <a:lnTo>
                    <a:pt x="1472911" y="320026"/>
                  </a:lnTo>
                  <a:lnTo>
                    <a:pt x="1472385" y="317926"/>
                  </a:lnTo>
                  <a:lnTo>
                    <a:pt x="1472070" y="315719"/>
                  </a:lnTo>
                  <a:lnTo>
                    <a:pt x="1471860" y="313409"/>
                  </a:lnTo>
                  <a:lnTo>
                    <a:pt x="1471545" y="311098"/>
                  </a:lnTo>
                  <a:lnTo>
                    <a:pt x="1471020" y="309104"/>
                  </a:lnTo>
                  <a:lnTo>
                    <a:pt x="1470495" y="307108"/>
                  </a:lnTo>
                  <a:lnTo>
                    <a:pt x="1469864" y="305113"/>
                  </a:lnTo>
                  <a:lnTo>
                    <a:pt x="1469130" y="303328"/>
                  </a:lnTo>
                  <a:lnTo>
                    <a:pt x="1468080" y="301858"/>
                  </a:lnTo>
                  <a:lnTo>
                    <a:pt x="1467030" y="300282"/>
                  </a:lnTo>
                  <a:lnTo>
                    <a:pt x="1465453" y="299337"/>
                  </a:lnTo>
                  <a:lnTo>
                    <a:pt x="1463668" y="298602"/>
                  </a:lnTo>
                  <a:lnTo>
                    <a:pt x="1461673" y="298077"/>
                  </a:lnTo>
                  <a:lnTo>
                    <a:pt x="1459572" y="297657"/>
                  </a:lnTo>
                  <a:lnTo>
                    <a:pt x="1457263" y="297341"/>
                  </a:lnTo>
                  <a:lnTo>
                    <a:pt x="1455478" y="296711"/>
                  </a:lnTo>
                  <a:lnTo>
                    <a:pt x="1453901" y="295661"/>
                  </a:lnTo>
                  <a:lnTo>
                    <a:pt x="1452641" y="294400"/>
                  </a:lnTo>
                  <a:lnTo>
                    <a:pt x="1451382" y="293141"/>
                  </a:lnTo>
                  <a:lnTo>
                    <a:pt x="1450332" y="291670"/>
                  </a:lnTo>
                  <a:lnTo>
                    <a:pt x="1448756" y="290726"/>
                  </a:lnTo>
                  <a:lnTo>
                    <a:pt x="1447181" y="289676"/>
                  </a:lnTo>
                  <a:lnTo>
                    <a:pt x="1446761" y="289503"/>
                  </a:lnTo>
                  <a:lnTo>
                    <a:pt x="1445395" y="288940"/>
                  </a:lnTo>
                  <a:lnTo>
                    <a:pt x="1443401" y="288415"/>
                  </a:lnTo>
                  <a:lnTo>
                    <a:pt x="1441090" y="288310"/>
                  </a:lnTo>
                  <a:lnTo>
                    <a:pt x="1438569" y="288310"/>
                  </a:lnTo>
                  <a:lnTo>
                    <a:pt x="1435943" y="288310"/>
                  </a:lnTo>
                  <a:lnTo>
                    <a:pt x="1433634" y="288099"/>
                  </a:lnTo>
                  <a:lnTo>
                    <a:pt x="1432163" y="287049"/>
                  </a:lnTo>
                  <a:lnTo>
                    <a:pt x="1431113" y="286315"/>
                  </a:lnTo>
                  <a:lnTo>
                    <a:pt x="1430063" y="283794"/>
                  </a:lnTo>
                  <a:lnTo>
                    <a:pt x="1429013" y="281273"/>
                  </a:lnTo>
                  <a:lnTo>
                    <a:pt x="1427963" y="278754"/>
                  </a:lnTo>
                  <a:lnTo>
                    <a:pt x="1426912" y="276233"/>
                  </a:lnTo>
                  <a:lnTo>
                    <a:pt x="1425548" y="273712"/>
                  </a:lnTo>
                  <a:lnTo>
                    <a:pt x="1424496" y="271298"/>
                  </a:lnTo>
                  <a:lnTo>
                    <a:pt x="1423446" y="268777"/>
                  </a:lnTo>
                  <a:lnTo>
                    <a:pt x="1423342" y="268461"/>
                  </a:lnTo>
                  <a:lnTo>
                    <a:pt x="1422396" y="266256"/>
                  </a:lnTo>
                  <a:lnTo>
                    <a:pt x="1421346" y="263631"/>
                  </a:lnTo>
                  <a:lnTo>
                    <a:pt x="1419981" y="261215"/>
                  </a:lnTo>
                  <a:lnTo>
                    <a:pt x="1418931" y="258696"/>
                  </a:lnTo>
                  <a:lnTo>
                    <a:pt x="1417881" y="256175"/>
                  </a:lnTo>
                  <a:lnTo>
                    <a:pt x="1416831" y="253654"/>
                  </a:lnTo>
                  <a:lnTo>
                    <a:pt x="1415779" y="251134"/>
                  </a:lnTo>
                  <a:lnTo>
                    <a:pt x="1414520" y="248613"/>
                  </a:lnTo>
                  <a:lnTo>
                    <a:pt x="1413364" y="246092"/>
                  </a:lnTo>
                  <a:lnTo>
                    <a:pt x="1412314" y="243571"/>
                  </a:lnTo>
                  <a:lnTo>
                    <a:pt x="1411265" y="241052"/>
                  </a:lnTo>
                  <a:lnTo>
                    <a:pt x="1410214" y="238532"/>
                  </a:lnTo>
                  <a:lnTo>
                    <a:pt x="1408954" y="236011"/>
                  </a:lnTo>
                  <a:lnTo>
                    <a:pt x="1407904" y="233490"/>
                  </a:lnTo>
                  <a:lnTo>
                    <a:pt x="1406854" y="230971"/>
                  </a:lnTo>
                  <a:lnTo>
                    <a:pt x="1405804" y="228450"/>
                  </a:lnTo>
                  <a:lnTo>
                    <a:pt x="1404649" y="225929"/>
                  </a:lnTo>
                  <a:lnTo>
                    <a:pt x="1403388" y="223409"/>
                  </a:lnTo>
                  <a:lnTo>
                    <a:pt x="1402338" y="220888"/>
                  </a:lnTo>
                  <a:lnTo>
                    <a:pt x="1401288" y="218369"/>
                  </a:lnTo>
                  <a:lnTo>
                    <a:pt x="1400238" y="215848"/>
                  </a:lnTo>
                  <a:lnTo>
                    <a:pt x="1398873" y="213327"/>
                  </a:lnTo>
                  <a:lnTo>
                    <a:pt x="1397823" y="210807"/>
                  </a:lnTo>
                  <a:lnTo>
                    <a:pt x="1396773" y="208286"/>
                  </a:lnTo>
                  <a:lnTo>
                    <a:pt x="1395723" y="205660"/>
                  </a:lnTo>
                  <a:lnTo>
                    <a:pt x="1394671" y="203141"/>
                  </a:lnTo>
                  <a:lnTo>
                    <a:pt x="1393307" y="200620"/>
                  </a:lnTo>
                  <a:lnTo>
                    <a:pt x="1392256" y="198099"/>
                  </a:lnTo>
                  <a:lnTo>
                    <a:pt x="1392234" y="198048"/>
                  </a:lnTo>
                  <a:lnTo>
                    <a:pt x="1392212" y="197995"/>
                  </a:lnTo>
                  <a:lnTo>
                    <a:pt x="1391206" y="195579"/>
                  </a:lnTo>
                  <a:lnTo>
                    <a:pt x="1390156" y="193058"/>
                  </a:lnTo>
                  <a:lnTo>
                    <a:pt x="1389104" y="190539"/>
                  </a:lnTo>
                  <a:lnTo>
                    <a:pt x="1387845" y="188018"/>
                  </a:lnTo>
                  <a:lnTo>
                    <a:pt x="1386795" y="185497"/>
                  </a:lnTo>
                  <a:lnTo>
                    <a:pt x="1385640" y="182977"/>
                  </a:lnTo>
                  <a:lnTo>
                    <a:pt x="1384590" y="180456"/>
                  </a:lnTo>
                  <a:lnTo>
                    <a:pt x="1383539" y="177937"/>
                  </a:lnTo>
                  <a:lnTo>
                    <a:pt x="1382280" y="175416"/>
                  </a:lnTo>
                  <a:lnTo>
                    <a:pt x="1381230" y="172895"/>
                  </a:lnTo>
                  <a:lnTo>
                    <a:pt x="1380705" y="171950"/>
                  </a:lnTo>
                  <a:lnTo>
                    <a:pt x="1369992" y="156407"/>
                  </a:lnTo>
                  <a:lnTo>
                    <a:pt x="1373038" y="140024"/>
                  </a:lnTo>
                  <a:lnTo>
                    <a:pt x="1371253" y="137504"/>
                  </a:lnTo>
                  <a:lnTo>
                    <a:pt x="1369362" y="135089"/>
                  </a:lnTo>
                  <a:lnTo>
                    <a:pt x="1367366" y="132568"/>
                  </a:lnTo>
                  <a:lnTo>
                    <a:pt x="1365477" y="130048"/>
                  </a:lnTo>
                  <a:lnTo>
                    <a:pt x="1363375" y="127527"/>
                  </a:lnTo>
                  <a:lnTo>
                    <a:pt x="1361591" y="125006"/>
                  </a:lnTo>
                  <a:lnTo>
                    <a:pt x="1359806" y="122485"/>
                  </a:lnTo>
                  <a:lnTo>
                    <a:pt x="1357705" y="119966"/>
                  </a:lnTo>
                  <a:lnTo>
                    <a:pt x="1355814" y="117446"/>
                  </a:lnTo>
                  <a:lnTo>
                    <a:pt x="1353819" y="114925"/>
                  </a:lnTo>
                  <a:lnTo>
                    <a:pt x="1351929" y="112404"/>
                  </a:lnTo>
                  <a:lnTo>
                    <a:pt x="1350143" y="109883"/>
                  </a:lnTo>
                  <a:lnTo>
                    <a:pt x="1348568" y="108203"/>
                  </a:lnTo>
                  <a:lnTo>
                    <a:pt x="1345944" y="107155"/>
                  </a:lnTo>
                  <a:lnTo>
                    <a:pt x="1343423" y="105999"/>
                  </a:lnTo>
                  <a:lnTo>
                    <a:pt x="1340903" y="104739"/>
                  </a:lnTo>
                  <a:lnTo>
                    <a:pt x="1338277" y="103478"/>
                  </a:lnTo>
                  <a:lnTo>
                    <a:pt x="1335756" y="102218"/>
                  </a:lnTo>
                  <a:lnTo>
                    <a:pt x="1333131" y="101273"/>
                  </a:lnTo>
                  <a:lnTo>
                    <a:pt x="1330610" y="100013"/>
                  </a:lnTo>
                  <a:lnTo>
                    <a:pt x="1327985" y="98858"/>
                  </a:lnTo>
                  <a:lnTo>
                    <a:pt x="1325464" y="97597"/>
                  </a:lnTo>
                  <a:lnTo>
                    <a:pt x="1322839" y="96337"/>
                  </a:lnTo>
                  <a:lnTo>
                    <a:pt x="1320318" y="95392"/>
                  </a:lnTo>
                  <a:lnTo>
                    <a:pt x="1317694" y="94131"/>
                  </a:lnTo>
                  <a:lnTo>
                    <a:pt x="1315173" y="92871"/>
                  </a:lnTo>
                  <a:lnTo>
                    <a:pt x="1312546" y="91716"/>
                  </a:lnTo>
                  <a:lnTo>
                    <a:pt x="1309922" y="90455"/>
                  </a:lnTo>
                  <a:lnTo>
                    <a:pt x="1307402" y="89511"/>
                  </a:lnTo>
                  <a:lnTo>
                    <a:pt x="1304881" y="88250"/>
                  </a:lnTo>
                  <a:lnTo>
                    <a:pt x="1302256" y="86991"/>
                  </a:lnTo>
                  <a:lnTo>
                    <a:pt x="1299735" y="85731"/>
                  </a:lnTo>
                  <a:lnTo>
                    <a:pt x="1297109" y="84575"/>
                  </a:lnTo>
                  <a:lnTo>
                    <a:pt x="1294590" y="83524"/>
                  </a:lnTo>
                  <a:lnTo>
                    <a:pt x="1291963" y="82369"/>
                  </a:lnTo>
                  <a:lnTo>
                    <a:pt x="1289444" y="81110"/>
                  </a:lnTo>
                  <a:lnTo>
                    <a:pt x="1288078" y="80374"/>
                  </a:lnTo>
                  <a:lnTo>
                    <a:pt x="1277681" y="81740"/>
                  </a:lnTo>
                  <a:lnTo>
                    <a:pt x="1277681" y="82054"/>
                  </a:lnTo>
                  <a:lnTo>
                    <a:pt x="1277156" y="81005"/>
                  </a:lnTo>
                  <a:lnTo>
                    <a:pt x="1276842" y="79744"/>
                  </a:lnTo>
                  <a:lnTo>
                    <a:pt x="1275792" y="78273"/>
                  </a:lnTo>
                  <a:lnTo>
                    <a:pt x="1274740" y="76698"/>
                  </a:lnTo>
                  <a:lnTo>
                    <a:pt x="1273691" y="75228"/>
                  </a:lnTo>
                  <a:lnTo>
                    <a:pt x="1272641" y="73757"/>
                  </a:lnTo>
                  <a:lnTo>
                    <a:pt x="1271170" y="72708"/>
                  </a:lnTo>
                  <a:lnTo>
                    <a:pt x="1269070" y="72288"/>
                  </a:lnTo>
                  <a:lnTo>
                    <a:pt x="1267495" y="71238"/>
                  </a:lnTo>
                  <a:lnTo>
                    <a:pt x="1266024" y="70292"/>
                  </a:lnTo>
                  <a:lnTo>
                    <a:pt x="1264659" y="69031"/>
                  </a:lnTo>
                  <a:lnTo>
                    <a:pt x="1263399" y="67772"/>
                  </a:lnTo>
                  <a:lnTo>
                    <a:pt x="1263083" y="65462"/>
                  </a:lnTo>
                  <a:lnTo>
                    <a:pt x="1262558" y="63466"/>
                  </a:lnTo>
                  <a:lnTo>
                    <a:pt x="1262033" y="61471"/>
                  </a:lnTo>
                  <a:lnTo>
                    <a:pt x="1261508" y="59475"/>
                  </a:lnTo>
                  <a:lnTo>
                    <a:pt x="1259933" y="58425"/>
                  </a:lnTo>
                  <a:lnTo>
                    <a:pt x="1257728" y="58225"/>
                  </a:lnTo>
                  <a:lnTo>
                    <a:pt x="1257623" y="58215"/>
                  </a:lnTo>
                  <a:lnTo>
                    <a:pt x="1255313" y="58531"/>
                  </a:lnTo>
                  <a:lnTo>
                    <a:pt x="1253213" y="58006"/>
                  </a:lnTo>
                  <a:lnTo>
                    <a:pt x="1251742" y="57060"/>
                  </a:lnTo>
                  <a:lnTo>
                    <a:pt x="1250376" y="55799"/>
                  </a:lnTo>
                  <a:lnTo>
                    <a:pt x="1249326" y="54224"/>
                  </a:lnTo>
                  <a:lnTo>
                    <a:pt x="1248801" y="52228"/>
                  </a:lnTo>
                  <a:lnTo>
                    <a:pt x="1247751" y="50759"/>
                  </a:lnTo>
                  <a:lnTo>
                    <a:pt x="1247015" y="48973"/>
                  </a:lnTo>
                  <a:lnTo>
                    <a:pt x="1246492" y="46979"/>
                  </a:lnTo>
                  <a:lnTo>
                    <a:pt x="1245126" y="45718"/>
                  </a:lnTo>
                  <a:lnTo>
                    <a:pt x="1243341" y="44983"/>
                  </a:lnTo>
                  <a:lnTo>
                    <a:pt x="1241030" y="45193"/>
                  </a:lnTo>
                  <a:lnTo>
                    <a:pt x="1238509" y="45298"/>
                  </a:lnTo>
                  <a:lnTo>
                    <a:pt x="1236410" y="44773"/>
                  </a:lnTo>
                  <a:lnTo>
                    <a:pt x="1234414" y="44352"/>
                  </a:lnTo>
                  <a:lnTo>
                    <a:pt x="1232839" y="43302"/>
                  </a:lnTo>
                  <a:lnTo>
                    <a:pt x="1230109" y="42358"/>
                  </a:lnTo>
                  <a:lnTo>
                    <a:pt x="1230737" y="40781"/>
                  </a:lnTo>
                  <a:lnTo>
                    <a:pt x="1230840" y="40378"/>
                  </a:lnTo>
                  <a:lnTo>
                    <a:pt x="1221807" y="42239"/>
                  </a:lnTo>
                  <a:lnTo>
                    <a:pt x="1216481" y="53709"/>
                  </a:lnTo>
                  <a:lnTo>
                    <a:pt x="1209925" y="52068"/>
                  </a:lnTo>
                  <a:lnTo>
                    <a:pt x="1196758" y="37826"/>
                  </a:lnTo>
                  <a:lnTo>
                    <a:pt x="1177797" y="39876"/>
                  </a:lnTo>
                  <a:lnTo>
                    <a:pt x="1164984" y="30141"/>
                  </a:lnTo>
                  <a:lnTo>
                    <a:pt x="1142950" y="29117"/>
                  </a:lnTo>
                  <a:lnTo>
                    <a:pt x="1085553" y="20406"/>
                  </a:lnTo>
                  <a:lnTo>
                    <a:pt x="1068642" y="32704"/>
                  </a:lnTo>
                  <a:lnTo>
                    <a:pt x="1061474" y="32764"/>
                  </a:lnTo>
                  <a:lnTo>
                    <a:pt x="1039947" y="23479"/>
                  </a:lnTo>
                  <a:lnTo>
                    <a:pt x="1006636" y="9132"/>
                  </a:lnTo>
                  <a:lnTo>
                    <a:pt x="942058" y="5241"/>
                  </a:lnTo>
                  <a:lnTo>
                    <a:pt x="857372" y="3492"/>
                  </a:lnTo>
                  <a:lnTo>
                    <a:pt x="824170" y="3952"/>
                  </a:lnTo>
                  <a:lnTo>
                    <a:pt x="676146" y="3839"/>
                  </a:lnTo>
                  <a:lnTo>
                    <a:pt x="644589" y="4973"/>
                  </a:lnTo>
                  <a:lnTo>
                    <a:pt x="598166" y="4852"/>
                  </a:lnTo>
                  <a:lnTo>
                    <a:pt x="568488" y="5393"/>
                  </a:lnTo>
                  <a:lnTo>
                    <a:pt x="531142" y="7684"/>
                  </a:lnTo>
                  <a:lnTo>
                    <a:pt x="505484" y="7143"/>
                  </a:lnTo>
                  <a:lnTo>
                    <a:pt x="497321" y="24822"/>
                  </a:lnTo>
                  <a:lnTo>
                    <a:pt x="492255" y="32636"/>
                  </a:lnTo>
                  <a:lnTo>
                    <a:pt x="465137" y="54745"/>
                  </a:lnTo>
                  <a:lnTo>
                    <a:pt x="448815" y="66533"/>
                  </a:lnTo>
                  <a:lnTo>
                    <a:pt x="437934" y="73331"/>
                  </a:lnTo>
                  <a:lnTo>
                    <a:pt x="428472" y="82321"/>
                  </a:lnTo>
                  <a:lnTo>
                    <a:pt x="412936" y="84114"/>
                  </a:lnTo>
                  <a:lnTo>
                    <a:pt x="396026" y="79229"/>
                  </a:lnTo>
                  <a:lnTo>
                    <a:pt x="370381" y="71973"/>
                  </a:lnTo>
                  <a:lnTo>
                    <a:pt x="353992" y="71694"/>
                  </a:lnTo>
                  <a:lnTo>
                    <a:pt x="335021" y="72423"/>
                  </a:lnTo>
                  <a:lnTo>
                    <a:pt x="304647" y="104159"/>
                  </a:lnTo>
                  <a:lnTo>
                    <a:pt x="301771" y="106095"/>
                  </a:lnTo>
                  <a:lnTo>
                    <a:pt x="300114" y="106426"/>
                  </a:lnTo>
                  <a:lnTo>
                    <a:pt x="292860" y="103709"/>
                  </a:lnTo>
                  <a:lnTo>
                    <a:pt x="285151" y="94639"/>
                  </a:lnTo>
                  <a:lnTo>
                    <a:pt x="278758" y="92257"/>
                  </a:lnTo>
                  <a:lnTo>
                    <a:pt x="254191" y="83112"/>
                  </a:lnTo>
                  <a:lnTo>
                    <a:pt x="234830" y="80132"/>
                  </a:lnTo>
                  <a:lnTo>
                    <a:pt x="225311" y="72423"/>
                  </a:lnTo>
                  <a:lnTo>
                    <a:pt x="207174" y="64265"/>
                  </a:lnTo>
                  <a:lnTo>
                    <a:pt x="199855" y="56640"/>
                  </a:lnTo>
                  <a:lnTo>
                    <a:pt x="196294" y="52931"/>
                  </a:lnTo>
                  <a:lnTo>
                    <a:pt x="185526" y="40213"/>
                  </a:lnTo>
                  <a:lnTo>
                    <a:pt x="169977" y="35207"/>
                  </a:lnTo>
                  <a:lnTo>
                    <a:pt x="157992" y="33172"/>
                  </a:lnTo>
                  <a:lnTo>
                    <a:pt x="126295" y="23657"/>
                  </a:lnTo>
                  <a:lnTo>
                    <a:pt x="114341" y="20886"/>
                  </a:lnTo>
                  <a:lnTo>
                    <a:pt x="97615" y="18466"/>
                  </a:lnTo>
                  <a:lnTo>
                    <a:pt x="67430" y="9790"/>
                  </a:lnTo>
                  <a:lnTo>
                    <a:pt x="49821" y="4504"/>
                  </a:lnTo>
                  <a:lnTo>
                    <a:pt x="35484" y="198"/>
                  </a:lnTo>
                  <a:lnTo>
                    <a:pt x="35355" y="1249"/>
                  </a:lnTo>
                  <a:lnTo>
                    <a:pt x="40172" y="11793"/>
                  </a:lnTo>
                  <a:lnTo>
                    <a:pt x="41042" y="13698"/>
                  </a:lnTo>
                  <a:lnTo>
                    <a:pt x="51484" y="23899"/>
                  </a:lnTo>
                  <a:lnTo>
                    <a:pt x="51223" y="26636"/>
                  </a:lnTo>
                  <a:lnTo>
                    <a:pt x="46235" y="35702"/>
                  </a:lnTo>
                  <a:lnTo>
                    <a:pt x="35820" y="60825"/>
                  </a:lnTo>
                  <a:lnTo>
                    <a:pt x="37167" y="65626"/>
                  </a:lnTo>
                  <a:lnTo>
                    <a:pt x="40058" y="69026"/>
                  </a:lnTo>
                  <a:lnTo>
                    <a:pt x="35409" y="75667"/>
                  </a:lnTo>
                  <a:lnTo>
                    <a:pt x="38981" y="85119"/>
                  </a:lnTo>
                  <a:lnTo>
                    <a:pt x="47140" y="91466"/>
                  </a:lnTo>
                  <a:lnTo>
                    <a:pt x="48247" y="100000"/>
                  </a:lnTo>
                  <a:lnTo>
                    <a:pt x="46685" y="105066"/>
                  </a:lnTo>
                  <a:lnTo>
                    <a:pt x="43968" y="104612"/>
                  </a:lnTo>
                  <a:lnTo>
                    <a:pt x="38527" y="103709"/>
                  </a:lnTo>
                  <a:lnTo>
                    <a:pt x="19034" y="107335"/>
                  </a:lnTo>
                  <a:lnTo>
                    <a:pt x="8607" y="108695"/>
                  </a:lnTo>
                  <a:lnTo>
                    <a:pt x="7147" y="113066"/>
                  </a:lnTo>
                  <a:lnTo>
                    <a:pt x="5885" y="120026"/>
                  </a:lnTo>
                  <a:lnTo>
                    <a:pt x="180" y="142079"/>
                  </a:lnTo>
                  <a:lnTo>
                    <a:pt x="1423" y="148785"/>
                  </a:lnTo>
                  <a:lnTo>
                    <a:pt x="1919" y="157685"/>
                  </a:lnTo>
                  <a:lnTo>
                    <a:pt x="2959" y="176388"/>
                  </a:lnTo>
                  <a:lnTo>
                    <a:pt x="4098" y="201000"/>
                  </a:lnTo>
                  <a:lnTo>
                    <a:pt x="6093" y="201672"/>
                  </a:lnTo>
                  <a:lnTo>
                    <a:pt x="6814" y="202692"/>
                  </a:lnTo>
                  <a:lnTo>
                    <a:pt x="9093" y="202031"/>
                  </a:lnTo>
                  <a:lnTo>
                    <a:pt x="9813" y="204431"/>
                  </a:lnTo>
                  <a:lnTo>
                    <a:pt x="8295" y="206264"/>
                  </a:lnTo>
                  <a:lnTo>
                    <a:pt x="9272" y="207069"/>
                  </a:lnTo>
                  <a:lnTo>
                    <a:pt x="8432" y="208689"/>
                  </a:lnTo>
                  <a:lnTo>
                    <a:pt x="8313" y="212167"/>
                  </a:lnTo>
                  <a:lnTo>
                    <a:pt x="14070" y="210967"/>
                  </a:lnTo>
                  <a:lnTo>
                    <a:pt x="14368" y="212483"/>
                  </a:lnTo>
                  <a:lnTo>
                    <a:pt x="18627" y="212526"/>
                  </a:lnTo>
                  <a:lnTo>
                    <a:pt x="19588" y="210667"/>
                  </a:lnTo>
                  <a:lnTo>
                    <a:pt x="21267" y="210008"/>
                  </a:lnTo>
                  <a:lnTo>
                    <a:pt x="24025" y="210367"/>
                  </a:lnTo>
                  <a:lnTo>
                    <a:pt x="24625" y="207310"/>
                  </a:lnTo>
                  <a:lnTo>
                    <a:pt x="27684" y="206110"/>
                  </a:lnTo>
                  <a:lnTo>
                    <a:pt x="29122" y="208149"/>
                  </a:lnTo>
                  <a:lnTo>
                    <a:pt x="38926" y="212919"/>
                  </a:lnTo>
                  <a:lnTo>
                    <a:pt x="48233" y="208510"/>
                  </a:lnTo>
                  <a:lnTo>
                    <a:pt x="53621" y="201163"/>
                  </a:lnTo>
                  <a:lnTo>
                    <a:pt x="66846" y="199203"/>
                  </a:lnTo>
                  <a:lnTo>
                    <a:pt x="69784" y="200673"/>
                  </a:lnTo>
                  <a:lnTo>
                    <a:pt x="66356" y="203612"/>
                  </a:lnTo>
                  <a:lnTo>
                    <a:pt x="69295" y="208021"/>
                  </a:lnTo>
                  <a:lnTo>
                    <a:pt x="73063" y="208164"/>
                  </a:lnTo>
                  <a:lnTo>
                    <a:pt x="73477" y="208071"/>
                  </a:lnTo>
                  <a:lnTo>
                    <a:pt x="77895" y="206599"/>
                  </a:lnTo>
                  <a:lnTo>
                    <a:pt x="80208" y="208491"/>
                  </a:lnTo>
                  <a:lnTo>
                    <a:pt x="89882" y="210174"/>
                  </a:lnTo>
                  <a:lnTo>
                    <a:pt x="95983" y="209964"/>
                  </a:lnTo>
                  <a:lnTo>
                    <a:pt x="95983" y="211015"/>
                  </a:lnTo>
                  <a:lnTo>
                    <a:pt x="93038" y="212698"/>
                  </a:lnTo>
                  <a:lnTo>
                    <a:pt x="92827" y="214171"/>
                  </a:lnTo>
                  <a:lnTo>
                    <a:pt x="94300" y="213960"/>
                  </a:lnTo>
                  <a:lnTo>
                    <a:pt x="98716" y="215854"/>
                  </a:lnTo>
                  <a:lnTo>
                    <a:pt x="99137" y="218797"/>
                  </a:lnTo>
                  <a:lnTo>
                    <a:pt x="96613" y="219429"/>
                  </a:lnTo>
                  <a:lnTo>
                    <a:pt x="95772" y="229735"/>
                  </a:lnTo>
                  <a:lnTo>
                    <a:pt x="93457" y="231416"/>
                  </a:lnTo>
                  <a:lnTo>
                    <a:pt x="95351" y="235413"/>
                  </a:lnTo>
                  <a:lnTo>
                    <a:pt x="102082" y="237096"/>
                  </a:lnTo>
                  <a:lnTo>
                    <a:pt x="104395" y="235834"/>
                  </a:lnTo>
                  <a:lnTo>
                    <a:pt x="104816" y="237306"/>
                  </a:lnTo>
                  <a:lnTo>
                    <a:pt x="109653" y="240039"/>
                  </a:lnTo>
                  <a:lnTo>
                    <a:pt x="113229" y="236885"/>
                  </a:lnTo>
                  <a:lnTo>
                    <a:pt x="114912" y="237096"/>
                  </a:lnTo>
                  <a:lnTo>
                    <a:pt x="116804" y="236675"/>
                  </a:lnTo>
                  <a:lnTo>
                    <a:pt x="117225" y="234993"/>
                  </a:lnTo>
                  <a:lnTo>
                    <a:pt x="119959" y="235834"/>
                  </a:lnTo>
                  <a:lnTo>
                    <a:pt x="122062" y="235834"/>
                  </a:lnTo>
                  <a:lnTo>
                    <a:pt x="122692" y="237096"/>
                  </a:lnTo>
                  <a:lnTo>
                    <a:pt x="125007" y="238568"/>
                  </a:lnTo>
                  <a:lnTo>
                    <a:pt x="127742" y="238779"/>
                  </a:lnTo>
                  <a:lnTo>
                    <a:pt x="132579" y="244667"/>
                  </a:lnTo>
                  <a:lnTo>
                    <a:pt x="135103" y="249505"/>
                  </a:lnTo>
                  <a:lnTo>
                    <a:pt x="135943" y="257076"/>
                  </a:lnTo>
                  <a:lnTo>
                    <a:pt x="139519" y="258970"/>
                  </a:lnTo>
                  <a:lnTo>
                    <a:pt x="143306" y="259811"/>
                  </a:lnTo>
                  <a:lnTo>
                    <a:pt x="144357" y="261703"/>
                  </a:lnTo>
                  <a:lnTo>
                    <a:pt x="142885" y="264017"/>
                  </a:lnTo>
                  <a:lnTo>
                    <a:pt x="142253" y="265279"/>
                  </a:lnTo>
                  <a:lnTo>
                    <a:pt x="143515" y="266961"/>
                  </a:lnTo>
                  <a:lnTo>
                    <a:pt x="141833" y="270747"/>
                  </a:lnTo>
                  <a:lnTo>
                    <a:pt x="142253" y="273902"/>
                  </a:lnTo>
                  <a:lnTo>
                    <a:pt x="143515" y="279161"/>
                  </a:lnTo>
                  <a:lnTo>
                    <a:pt x="144777" y="282106"/>
                  </a:lnTo>
                  <a:lnTo>
                    <a:pt x="151929" y="282736"/>
                  </a:lnTo>
                  <a:lnTo>
                    <a:pt x="151718" y="285049"/>
                  </a:lnTo>
                  <a:lnTo>
                    <a:pt x="156134" y="286732"/>
                  </a:lnTo>
                  <a:lnTo>
                    <a:pt x="154453" y="295355"/>
                  </a:lnTo>
                  <a:lnTo>
                    <a:pt x="152770" y="297249"/>
                  </a:lnTo>
                  <a:lnTo>
                    <a:pt x="152559" y="298930"/>
                  </a:lnTo>
                  <a:lnTo>
                    <a:pt x="150035" y="301035"/>
                  </a:lnTo>
                  <a:lnTo>
                    <a:pt x="151508" y="306713"/>
                  </a:lnTo>
                  <a:lnTo>
                    <a:pt x="156134" y="311341"/>
                  </a:lnTo>
                  <a:lnTo>
                    <a:pt x="159290" y="311341"/>
                  </a:lnTo>
                  <a:lnTo>
                    <a:pt x="158658" y="316808"/>
                  </a:lnTo>
                  <a:lnTo>
                    <a:pt x="153610" y="317440"/>
                  </a:lnTo>
                  <a:lnTo>
                    <a:pt x="154662" y="328376"/>
                  </a:lnTo>
                  <a:lnTo>
                    <a:pt x="144147" y="331110"/>
                  </a:lnTo>
                  <a:lnTo>
                    <a:pt x="144147" y="335317"/>
                  </a:lnTo>
                  <a:lnTo>
                    <a:pt x="148142" y="340154"/>
                  </a:lnTo>
                  <a:lnTo>
                    <a:pt x="147932" y="344151"/>
                  </a:lnTo>
                  <a:lnTo>
                    <a:pt x="151508" y="350039"/>
                  </a:lnTo>
                  <a:lnTo>
                    <a:pt x="157396" y="352984"/>
                  </a:lnTo>
                  <a:lnTo>
                    <a:pt x="162233" y="353614"/>
                  </a:lnTo>
                  <a:lnTo>
                    <a:pt x="164809" y="356434"/>
                  </a:lnTo>
                  <a:lnTo>
                    <a:pt x="163830" y="363292"/>
                  </a:lnTo>
                  <a:lnTo>
                    <a:pt x="170688" y="368191"/>
                  </a:lnTo>
                  <a:lnTo>
                    <a:pt x="169707" y="377986"/>
                  </a:lnTo>
                  <a:lnTo>
                    <a:pt x="174605" y="383374"/>
                  </a:lnTo>
                  <a:lnTo>
                    <a:pt x="183911" y="383865"/>
                  </a:lnTo>
                  <a:lnTo>
                    <a:pt x="183911" y="386314"/>
                  </a:lnTo>
                  <a:lnTo>
                    <a:pt x="189790" y="388762"/>
                  </a:lnTo>
                  <a:lnTo>
                    <a:pt x="192238" y="395130"/>
                  </a:lnTo>
                  <a:lnTo>
                    <a:pt x="200566" y="398559"/>
                  </a:lnTo>
                  <a:lnTo>
                    <a:pt x="205464" y="399539"/>
                  </a:lnTo>
                  <a:lnTo>
                    <a:pt x="202524" y="409336"/>
                  </a:lnTo>
                  <a:lnTo>
                    <a:pt x="206443" y="408845"/>
                  </a:lnTo>
                  <a:lnTo>
                    <a:pt x="213300" y="410315"/>
                  </a:lnTo>
                  <a:lnTo>
                    <a:pt x="224567" y="407866"/>
                  </a:lnTo>
                  <a:lnTo>
                    <a:pt x="230444" y="407376"/>
                  </a:lnTo>
                  <a:lnTo>
                    <a:pt x="237302" y="418641"/>
                  </a:lnTo>
                  <a:lnTo>
                    <a:pt x="241710" y="419131"/>
                  </a:lnTo>
                  <a:lnTo>
                    <a:pt x="247099" y="416682"/>
                  </a:lnTo>
                  <a:lnTo>
                    <a:pt x="250038" y="421091"/>
                  </a:lnTo>
                  <a:lnTo>
                    <a:pt x="255915" y="422070"/>
                  </a:lnTo>
                  <a:lnTo>
                    <a:pt x="263752" y="419621"/>
                  </a:lnTo>
                  <a:lnTo>
                    <a:pt x="265221" y="429417"/>
                  </a:lnTo>
                  <a:lnTo>
                    <a:pt x="257384" y="436765"/>
                  </a:lnTo>
                  <a:lnTo>
                    <a:pt x="253956" y="445092"/>
                  </a:lnTo>
                  <a:lnTo>
                    <a:pt x="253466" y="450969"/>
                  </a:lnTo>
                  <a:lnTo>
                    <a:pt x="250527" y="455378"/>
                  </a:lnTo>
                  <a:lnTo>
                    <a:pt x="250038" y="461745"/>
                  </a:lnTo>
                  <a:lnTo>
                    <a:pt x="252485" y="469582"/>
                  </a:lnTo>
                  <a:lnTo>
                    <a:pt x="256405" y="472521"/>
                  </a:lnTo>
                  <a:lnTo>
                    <a:pt x="255915" y="475461"/>
                  </a:lnTo>
                  <a:lnTo>
                    <a:pt x="240730" y="477419"/>
                  </a:lnTo>
                  <a:lnTo>
                    <a:pt x="243669" y="483298"/>
                  </a:lnTo>
                  <a:lnTo>
                    <a:pt x="250038" y="484767"/>
                  </a:lnTo>
                  <a:lnTo>
                    <a:pt x="268161" y="508278"/>
                  </a:lnTo>
                  <a:lnTo>
                    <a:pt x="269140" y="513176"/>
                  </a:lnTo>
                  <a:lnTo>
                    <a:pt x="272569" y="520524"/>
                  </a:lnTo>
                  <a:lnTo>
                    <a:pt x="275507" y="520524"/>
                  </a:lnTo>
                  <a:lnTo>
                    <a:pt x="280406" y="529340"/>
                  </a:lnTo>
                  <a:lnTo>
                    <a:pt x="288242" y="531299"/>
                  </a:lnTo>
                  <a:lnTo>
                    <a:pt x="292162" y="540116"/>
                  </a:lnTo>
                  <a:lnTo>
                    <a:pt x="291671" y="547463"/>
                  </a:lnTo>
                  <a:lnTo>
                    <a:pt x="294120" y="551381"/>
                  </a:lnTo>
                  <a:lnTo>
                    <a:pt x="299508" y="552851"/>
                  </a:lnTo>
                  <a:lnTo>
                    <a:pt x="300488" y="568525"/>
                  </a:lnTo>
                  <a:lnTo>
                    <a:pt x="306855" y="575873"/>
                  </a:lnTo>
                  <a:lnTo>
                    <a:pt x="319101" y="579301"/>
                  </a:lnTo>
                  <a:lnTo>
                    <a:pt x="326449" y="586159"/>
                  </a:lnTo>
                  <a:lnTo>
                    <a:pt x="320080" y="595465"/>
                  </a:lnTo>
                  <a:lnTo>
                    <a:pt x="320455" y="601918"/>
                  </a:lnTo>
                  <a:lnTo>
                    <a:pt x="320654" y="601958"/>
                  </a:lnTo>
                  <a:lnTo>
                    <a:pt x="320886" y="603097"/>
                  </a:lnTo>
                  <a:lnTo>
                    <a:pt x="323380" y="615321"/>
                  </a:lnTo>
                  <a:lnTo>
                    <a:pt x="320324" y="620584"/>
                  </a:lnTo>
                  <a:lnTo>
                    <a:pt x="320663" y="627204"/>
                  </a:lnTo>
                  <a:lnTo>
                    <a:pt x="319815" y="632126"/>
                  </a:lnTo>
                  <a:lnTo>
                    <a:pt x="321512" y="637218"/>
                  </a:lnTo>
                  <a:lnTo>
                    <a:pt x="320494" y="638407"/>
                  </a:lnTo>
                  <a:lnTo>
                    <a:pt x="317608" y="640784"/>
                  </a:lnTo>
                  <a:lnTo>
                    <a:pt x="317947" y="644008"/>
                  </a:lnTo>
                  <a:lnTo>
                    <a:pt x="320663" y="646385"/>
                  </a:lnTo>
                  <a:lnTo>
                    <a:pt x="323380" y="648421"/>
                  </a:lnTo>
                  <a:lnTo>
                    <a:pt x="333393" y="671507"/>
                  </a:lnTo>
                  <a:lnTo>
                    <a:pt x="335431" y="673713"/>
                  </a:lnTo>
                  <a:lnTo>
                    <a:pt x="336449" y="681012"/>
                  </a:lnTo>
                  <a:lnTo>
                    <a:pt x="338655" y="683730"/>
                  </a:lnTo>
                  <a:lnTo>
                    <a:pt x="339844" y="688311"/>
                  </a:lnTo>
                  <a:lnTo>
                    <a:pt x="343715" y="691317"/>
                  </a:lnTo>
                  <a:lnTo>
                    <a:pt x="343490" y="695814"/>
                  </a:lnTo>
                  <a:lnTo>
                    <a:pt x="347313" y="701437"/>
                  </a:lnTo>
                  <a:lnTo>
                    <a:pt x="347313" y="706610"/>
                  </a:lnTo>
                  <a:lnTo>
                    <a:pt x="352711" y="709308"/>
                  </a:lnTo>
                  <a:lnTo>
                    <a:pt x="359233" y="711782"/>
                  </a:lnTo>
                  <a:lnTo>
                    <a:pt x="362606" y="712907"/>
                  </a:lnTo>
                  <a:lnTo>
                    <a:pt x="365755" y="719203"/>
                  </a:lnTo>
                  <a:lnTo>
                    <a:pt x="371378" y="725277"/>
                  </a:lnTo>
                  <a:lnTo>
                    <a:pt x="373626" y="732023"/>
                  </a:lnTo>
                  <a:lnTo>
                    <a:pt x="376999" y="741468"/>
                  </a:lnTo>
                  <a:lnTo>
                    <a:pt x="384421" y="752040"/>
                  </a:lnTo>
                  <a:lnTo>
                    <a:pt x="396566" y="764183"/>
                  </a:lnTo>
                  <a:lnTo>
                    <a:pt x="397466" y="772729"/>
                  </a:lnTo>
                  <a:lnTo>
                    <a:pt x="394991" y="777678"/>
                  </a:lnTo>
                  <a:lnTo>
                    <a:pt x="395666" y="789372"/>
                  </a:lnTo>
                  <a:lnTo>
                    <a:pt x="391393" y="798143"/>
                  </a:lnTo>
                  <a:lnTo>
                    <a:pt x="390943" y="805789"/>
                  </a:lnTo>
                  <a:lnTo>
                    <a:pt x="394766" y="811187"/>
                  </a:lnTo>
                  <a:lnTo>
                    <a:pt x="397691" y="812986"/>
                  </a:lnTo>
                  <a:lnTo>
                    <a:pt x="397916" y="815686"/>
                  </a:lnTo>
                  <a:lnTo>
                    <a:pt x="403312" y="820632"/>
                  </a:lnTo>
                  <a:lnTo>
                    <a:pt x="404437" y="828504"/>
                  </a:lnTo>
                  <a:lnTo>
                    <a:pt x="408092" y="830843"/>
                  </a:lnTo>
                  <a:lnTo>
                    <a:pt x="426037" y="807050"/>
                  </a:lnTo>
                  <a:lnTo>
                    <a:pt x="444192" y="787985"/>
                  </a:lnTo>
                  <a:lnTo>
                    <a:pt x="475865" y="758019"/>
                  </a:lnTo>
                  <a:lnTo>
                    <a:pt x="478887" y="755176"/>
                  </a:lnTo>
                  <a:lnTo>
                    <a:pt x="496361" y="742401"/>
                  </a:lnTo>
                  <a:lnTo>
                    <a:pt x="526886" y="735373"/>
                  </a:lnTo>
                  <a:lnTo>
                    <a:pt x="545445" y="735600"/>
                  </a:lnTo>
                  <a:lnTo>
                    <a:pt x="551316" y="724837"/>
                  </a:lnTo>
                  <a:lnTo>
                    <a:pt x="555229" y="713090"/>
                  </a:lnTo>
                  <a:lnTo>
                    <a:pt x="550337" y="696451"/>
                  </a:lnTo>
                  <a:lnTo>
                    <a:pt x="552295" y="671983"/>
                  </a:lnTo>
                  <a:lnTo>
                    <a:pt x="591444" y="654365"/>
                  </a:lnTo>
                  <a:lnTo>
                    <a:pt x="593437" y="653465"/>
                  </a:lnTo>
                  <a:lnTo>
                    <a:pt x="621783" y="640664"/>
                  </a:lnTo>
                  <a:lnTo>
                    <a:pt x="654366" y="636213"/>
                  </a:lnTo>
                  <a:lnTo>
                    <a:pt x="682040" y="632986"/>
                  </a:lnTo>
                  <a:lnTo>
                    <a:pt x="697313" y="625079"/>
                  </a:lnTo>
                  <a:lnTo>
                    <a:pt x="714765" y="618150"/>
                  </a:lnTo>
                  <a:lnTo>
                    <a:pt x="740213" y="614237"/>
                  </a:lnTo>
                  <a:lnTo>
                    <a:pt x="750981" y="614237"/>
                  </a:lnTo>
                  <a:lnTo>
                    <a:pt x="768212" y="613454"/>
                  </a:lnTo>
                  <a:lnTo>
                    <a:pt x="781588" y="615163"/>
                  </a:lnTo>
                  <a:lnTo>
                    <a:pt x="787059" y="612898"/>
                  </a:lnTo>
                  <a:lnTo>
                    <a:pt x="791645" y="620222"/>
                  </a:lnTo>
                  <a:lnTo>
                    <a:pt x="789815" y="635525"/>
                  </a:lnTo>
                  <a:lnTo>
                    <a:pt x="791871" y="639957"/>
                  </a:lnTo>
                  <a:lnTo>
                    <a:pt x="792529" y="645374"/>
                  </a:lnTo>
                  <a:lnTo>
                    <a:pt x="801270" y="652346"/>
                  </a:lnTo>
                  <a:lnTo>
                    <a:pt x="804900" y="658716"/>
                  </a:lnTo>
                  <a:lnTo>
                    <a:pt x="800223" y="670614"/>
                  </a:lnTo>
                  <a:lnTo>
                    <a:pt x="809088" y="682319"/>
                  </a:lnTo>
                  <a:lnTo>
                    <a:pt x="804189" y="693411"/>
                  </a:lnTo>
                  <a:lnTo>
                    <a:pt x="814854" y="701921"/>
                  </a:lnTo>
                  <a:lnTo>
                    <a:pt x="819811" y="713165"/>
                  </a:lnTo>
                  <a:lnTo>
                    <a:pt x="815955" y="726825"/>
                  </a:lnTo>
                  <a:lnTo>
                    <a:pt x="826256" y="739626"/>
                  </a:lnTo>
                  <a:lnTo>
                    <a:pt x="825496" y="745183"/>
                  </a:lnTo>
                  <a:lnTo>
                    <a:pt x="832268" y="741490"/>
                  </a:lnTo>
                  <a:lnTo>
                    <a:pt x="861882" y="729680"/>
                  </a:lnTo>
                  <a:lnTo>
                    <a:pt x="876918" y="732088"/>
                  </a:lnTo>
                  <a:lnTo>
                    <a:pt x="882321" y="731853"/>
                  </a:lnTo>
                  <a:lnTo>
                    <a:pt x="917219" y="730360"/>
                  </a:lnTo>
                  <a:lnTo>
                    <a:pt x="934058" y="733891"/>
                  </a:lnTo>
                  <a:lnTo>
                    <a:pt x="946058" y="742504"/>
                  </a:lnTo>
                  <a:lnTo>
                    <a:pt x="953306" y="744719"/>
                  </a:lnTo>
                  <a:lnTo>
                    <a:pt x="965335" y="738703"/>
                  </a:lnTo>
                  <a:lnTo>
                    <a:pt x="973755" y="729680"/>
                  </a:lnTo>
                  <a:lnTo>
                    <a:pt x="970750" y="710432"/>
                  </a:lnTo>
                  <a:lnTo>
                    <a:pt x="964134" y="688179"/>
                  </a:lnTo>
                  <a:lnTo>
                    <a:pt x="968583" y="674825"/>
                  </a:lnTo>
                  <a:lnTo>
                    <a:pt x="968609" y="668943"/>
                  </a:lnTo>
                  <a:lnTo>
                    <a:pt x="964534" y="656342"/>
                  </a:lnTo>
                  <a:lnTo>
                    <a:pt x="969721" y="650785"/>
                  </a:lnTo>
                  <a:lnTo>
                    <a:pt x="972001" y="649004"/>
                  </a:lnTo>
                  <a:lnTo>
                    <a:pt x="980643" y="649125"/>
                  </a:lnTo>
                  <a:lnTo>
                    <a:pt x="984008" y="637828"/>
                  </a:lnTo>
                  <a:lnTo>
                    <a:pt x="991199" y="634047"/>
                  </a:lnTo>
                  <a:lnTo>
                    <a:pt x="1008916" y="626252"/>
                  </a:lnTo>
                  <a:lnTo>
                    <a:pt x="1024881" y="617205"/>
                  </a:lnTo>
                  <a:lnTo>
                    <a:pt x="1039316" y="611189"/>
                  </a:lnTo>
                  <a:lnTo>
                    <a:pt x="1063375" y="603973"/>
                  </a:lnTo>
                  <a:lnTo>
                    <a:pt x="1073602" y="595553"/>
                  </a:lnTo>
                  <a:lnTo>
                    <a:pt x="1103073" y="596756"/>
                  </a:lnTo>
                  <a:lnTo>
                    <a:pt x="1114501" y="602770"/>
                  </a:lnTo>
                  <a:lnTo>
                    <a:pt x="1122320" y="595553"/>
                  </a:lnTo>
                  <a:lnTo>
                    <a:pt x="1125329" y="572094"/>
                  </a:lnTo>
                  <a:lnTo>
                    <a:pt x="1138562" y="563073"/>
                  </a:lnTo>
                  <a:lnTo>
                    <a:pt x="1148784" y="558862"/>
                  </a:lnTo>
                  <a:lnTo>
                    <a:pt x="1147583" y="547432"/>
                  </a:lnTo>
                  <a:lnTo>
                    <a:pt x="1156180" y="540862"/>
                  </a:lnTo>
                  <a:lnTo>
                    <a:pt x="1157809" y="539614"/>
                  </a:lnTo>
                  <a:lnTo>
                    <a:pt x="1172243" y="514953"/>
                  </a:lnTo>
                  <a:lnTo>
                    <a:pt x="1188485" y="509540"/>
                  </a:lnTo>
                  <a:lnTo>
                    <a:pt x="1193895" y="501720"/>
                  </a:lnTo>
                  <a:lnTo>
                    <a:pt x="1197506" y="484277"/>
                  </a:lnTo>
                  <a:lnTo>
                    <a:pt x="1197506" y="467438"/>
                  </a:lnTo>
                  <a:lnTo>
                    <a:pt x="1196387" y="463369"/>
                  </a:lnTo>
                  <a:lnTo>
                    <a:pt x="1192724" y="450048"/>
                  </a:lnTo>
                  <a:lnTo>
                    <a:pt x="1223989" y="445109"/>
                  </a:lnTo>
                  <a:lnTo>
                    <a:pt x="1245017" y="445903"/>
                  </a:lnTo>
                  <a:lnTo>
                    <a:pt x="1267599" y="446758"/>
                  </a:lnTo>
                  <a:lnTo>
                    <a:pt x="1278298" y="424539"/>
                  </a:lnTo>
                  <a:lnTo>
                    <a:pt x="1283792" y="415511"/>
                  </a:lnTo>
                  <a:lnTo>
                    <a:pt x="1289819" y="405613"/>
                  </a:lnTo>
                  <a:lnTo>
                    <a:pt x="1295221" y="399723"/>
                  </a:lnTo>
                  <a:lnTo>
                    <a:pt x="1298869" y="395741"/>
                  </a:lnTo>
                  <a:lnTo>
                    <a:pt x="1307920" y="389156"/>
                  </a:lnTo>
                  <a:lnTo>
                    <a:pt x="1344124" y="395741"/>
                  </a:lnTo>
                  <a:lnTo>
                    <a:pt x="1362229" y="389156"/>
                  </a:lnTo>
                  <a:lnTo>
                    <a:pt x="1363824" y="389515"/>
                  </a:lnTo>
                  <a:lnTo>
                    <a:pt x="1394791" y="396464"/>
                  </a:lnTo>
                  <a:lnTo>
                    <a:pt x="1396977" y="397984"/>
                  </a:lnTo>
                  <a:lnTo>
                    <a:pt x="1423060" y="415712"/>
                  </a:lnTo>
                  <a:lnTo>
                    <a:pt x="1448321" y="415712"/>
                  </a:lnTo>
                  <a:lnTo>
                    <a:pt x="1449818" y="416751"/>
                  </a:lnTo>
                  <a:lnTo>
                    <a:pt x="1489822" y="444580"/>
                  </a:lnTo>
                  <a:lnTo>
                    <a:pt x="1495409" y="448546"/>
                  </a:lnTo>
                  <a:lnTo>
                    <a:pt x="1508469" y="457812"/>
                  </a:lnTo>
                  <a:lnTo>
                    <a:pt x="1519297" y="464428"/>
                  </a:lnTo>
                  <a:lnTo>
                    <a:pt x="1532902" y="474797"/>
                  </a:lnTo>
                  <a:close/>
                </a:path>
              </a:pathLst>
            </a:custGeom>
            <a:solidFill>
              <a:srgbClr val="00C898"/>
            </a:solidFill>
            <a:ln w="12700" cap="flat">
              <a:solidFill>
                <a:schemeClr val="bg1"/>
              </a:solidFill>
              <a:prstDash val="solid"/>
              <a:miter/>
            </a:ln>
          </p:spPr>
          <p:txBody>
            <a:bodyPr rtlCol="0" anchor="ctr"/>
            <a:lstStyle/>
            <a:p>
              <a:endParaRPr lang="en-US"/>
            </a:p>
          </p:txBody>
        </p:sp>
        <p:sp>
          <p:nvSpPr>
            <p:cNvPr id="6" name="Freeform: Shape 17">
              <a:extLst>
                <a:ext uri="{FF2B5EF4-FFF2-40B4-BE49-F238E27FC236}">
                  <a16:creationId xmlns:a16="http://schemas.microsoft.com/office/drawing/2014/main" id="{CCCE1631-3667-179A-9C8E-A1CBCC32913B}"/>
                </a:ext>
              </a:extLst>
            </p:cNvPr>
            <p:cNvSpPr/>
            <p:nvPr/>
          </p:nvSpPr>
          <p:spPr>
            <a:xfrm flipV="1">
              <a:off x="4955517" y="3850826"/>
              <a:ext cx="1135107" cy="1182191"/>
            </a:xfrm>
            <a:custGeom>
              <a:avLst/>
              <a:gdLst>
                <a:gd name="connsiteX0" fmla="*/ 689964 w 1135107"/>
                <a:gd name="connsiteY0" fmla="*/ 1148528 h 1182191"/>
                <a:gd name="connsiteX1" fmla="*/ 708934 w 1135107"/>
                <a:gd name="connsiteY1" fmla="*/ 1147798 h 1182191"/>
                <a:gd name="connsiteX2" fmla="*/ 725324 w 1135107"/>
                <a:gd name="connsiteY2" fmla="*/ 1148078 h 1182191"/>
                <a:gd name="connsiteX3" fmla="*/ 750969 w 1135107"/>
                <a:gd name="connsiteY3" fmla="*/ 1155334 h 1182191"/>
                <a:gd name="connsiteX4" fmla="*/ 767879 w 1135107"/>
                <a:gd name="connsiteY4" fmla="*/ 1160219 h 1182191"/>
                <a:gd name="connsiteX5" fmla="*/ 783414 w 1135107"/>
                <a:gd name="connsiteY5" fmla="*/ 1158426 h 1182191"/>
                <a:gd name="connsiteX6" fmla="*/ 792877 w 1135107"/>
                <a:gd name="connsiteY6" fmla="*/ 1149435 h 1182191"/>
                <a:gd name="connsiteX7" fmla="*/ 803758 w 1135107"/>
                <a:gd name="connsiteY7" fmla="*/ 1142638 h 1182191"/>
                <a:gd name="connsiteX8" fmla="*/ 820079 w 1135107"/>
                <a:gd name="connsiteY8" fmla="*/ 1130850 h 1182191"/>
                <a:gd name="connsiteX9" fmla="*/ 847197 w 1135107"/>
                <a:gd name="connsiteY9" fmla="*/ 1108741 h 1182191"/>
                <a:gd name="connsiteX10" fmla="*/ 852264 w 1135107"/>
                <a:gd name="connsiteY10" fmla="*/ 1100927 h 1182191"/>
                <a:gd name="connsiteX11" fmla="*/ 860427 w 1135107"/>
                <a:gd name="connsiteY11" fmla="*/ 1083248 h 1182191"/>
                <a:gd name="connsiteX12" fmla="*/ 886085 w 1135107"/>
                <a:gd name="connsiteY12" fmla="*/ 1083789 h 1182191"/>
                <a:gd name="connsiteX13" fmla="*/ 923431 w 1135107"/>
                <a:gd name="connsiteY13" fmla="*/ 1081497 h 1182191"/>
                <a:gd name="connsiteX14" fmla="*/ 953108 w 1135107"/>
                <a:gd name="connsiteY14" fmla="*/ 1080957 h 1182191"/>
                <a:gd name="connsiteX15" fmla="*/ 999532 w 1135107"/>
                <a:gd name="connsiteY15" fmla="*/ 1081078 h 1182191"/>
                <a:gd name="connsiteX16" fmla="*/ 998779 w 1135107"/>
                <a:gd name="connsiteY16" fmla="*/ 1064518 h 1182191"/>
                <a:gd name="connsiteX17" fmla="*/ 997282 w 1135107"/>
                <a:gd name="connsiteY17" fmla="*/ 1049404 h 1182191"/>
                <a:gd name="connsiteX18" fmla="*/ 1004405 w 1135107"/>
                <a:gd name="connsiteY18" fmla="*/ 1036100 h 1182191"/>
                <a:gd name="connsiteX19" fmla="*/ 1012276 w 1135107"/>
                <a:gd name="connsiteY19" fmla="*/ 1031975 h 1182191"/>
                <a:gd name="connsiteX20" fmla="*/ 1027300 w 1135107"/>
                <a:gd name="connsiteY20" fmla="*/ 1006690 h 1182191"/>
                <a:gd name="connsiteX21" fmla="*/ 1033157 w 1135107"/>
                <a:gd name="connsiteY21" fmla="*/ 978580 h 1182191"/>
                <a:gd name="connsiteX22" fmla="*/ 1047023 w 1135107"/>
                <a:gd name="connsiteY22" fmla="*/ 971431 h 1182191"/>
                <a:gd name="connsiteX23" fmla="*/ 1050933 w 1135107"/>
                <a:gd name="connsiteY23" fmla="*/ 952127 h 1182191"/>
                <a:gd name="connsiteX24" fmla="*/ 1066539 w 1135107"/>
                <a:gd name="connsiteY24" fmla="*/ 928502 h 1182191"/>
                <a:gd name="connsiteX25" fmla="*/ 1073569 w 1135107"/>
                <a:gd name="connsiteY25" fmla="*/ 917080 h 1182191"/>
                <a:gd name="connsiteX26" fmla="*/ 1073569 w 1135107"/>
                <a:gd name="connsiteY26" fmla="*/ 905368 h 1182191"/>
                <a:gd name="connsiteX27" fmla="*/ 1055212 w 1135107"/>
                <a:gd name="connsiteY27" fmla="*/ 862995 h 1182191"/>
                <a:gd name="connsiteX28" fmla="*/ 1042907 w 1135107"/>
                <a:gd name="connsiteY28" fmla="*/ 844470 h 1182191"/>
                <a:gd name="connsiteX29" fmla="*/ 1033390 w 1135107"/>
                <a:gd name="connsiteY29" fmla="*/ 828530 h 1182191"/>
                <a:gd name="connsiteX30" fmla="*/ 1016949 w 1135107"/>
                <a:gd name="connsiteY30" fmla="*/ 824954 h 1182191"/>
                <a:gd name="connsiteX31" fmla="*/ 998613 w 1135107"/>
                <a:gd name="connsiteY31" fmla="*/ 826141 h 1182191"/>
                <a:gd name="connsiteX32" fmla="*/ 980862 w 1135107"/>
                <a:gd name="connsiteY32" fmla="*/ 816107 h 1182191"/>
                <a:gd name="connsiteX33" fmla="*/ 983082 w 1135107"/>
                <a:gd name="connsiteY33" fmla="*/ 810837 h 1182191"/>
                <a:gd name="connsiteX34" fmla="*/ 1001502 w 1135107"/>
                <a:gd name="connsiteY34" fmla="*/ 798232 h 1182191"/>
                <a:gd name="connsiteX35" fmla="*/ 1025667 w 1135107"/>
                <a:gd name="connsiteY35" fmla="*/ 774713 h 1182191"/>
                <a:gd name="connsiteX36" fmla="*/ 1040280 w 1135107"/>
                <a:gd name="connsiteY36" fmla="*/ 761393 h 1182191"/>
                <a:gd name="connsiteX37" fmla="*/ 1058327 w 1135107"/>
                <a:gd name="connsiteY37" fmla="*/ 741284 h 1182191"/>
                <a:gd name="connsiteX38" fmla="*/ 1067425 w 1135107"/>
                <a:gd name="connsiteY38" fmla="*/ 728430 h 1182191"/>
                <a:gd name="connsiteX39" fmla="*/ 1065417 w 1135107"/>
                <a:gd name="connsiteY39" fmla="*/ 715053 h 1182191"/>
                <a:gd name="connsiteX40" fmla="*/ 1062578 w 1135107"/>
                <a:gd name="connsiteY40" fmla="*/ 697409 h 1182191"/>
                <a:gd name="connsiteX41" fmla="*/ 1090206 w 1135107"/>
                <a:gd name="connsiteY41" fmla="*/ 687712 h 1182191"/>
                <a:gd name="connsiteX42" fmla="*/ 1113961 w 1135107"/>
                <a:gd name="connsiteY42" fmla="*/ 685289 h 1182191"/>
                <a:gd name="connsiteX43" fmla="*/ 1135288 w 1135107"/>
                <a:gd name="connsiteY43" fmla="*/ 635846 h 1182191"/>
                <a:gd name="connsiteX44" fmla="*/ 1131858 w 1135107"/>
                <a:gd name="connsiteY44" fmla="*/ 615978 h 1182191"/>
                <a:gd name="connsiteX45" fmla="*/ 1131355 w 1135107"/>
                <a:gd name="connsiteY45" fmla="*/ 613075 h 1182191"/>
                <a:gd name="connsiteX46" fmla="*/ 1126078 w 1135107"/>
                <a:gd name="connsiteY46" fmla="*/ 553926 h 1182191"/>
                <a:gd name="connsiteX47" fmla="*/ 1118206 w 1135107"/>
                <a:gd name="connsiteY47" fmla="*/ 542353 h 1182191"/>
                <a:gd name="connsiteX48" fmla="*/ 1101323 w 1135107"/>
                <a:gd name="connsiteY48" fmla="*/ 546527 h 1182191"/>
                <a:gd name="connsiteX49" fmla="*/ 1082816 w 1135107"/>
                <a:gd name="connsiteY49" fmla="*/ 544384 h 1182191"/>
                <a:gd name="connsiteX50" fmla="*/ 1070060 w 1135107"/>
                <a:gd name="connsiteY50" fmla="*/ 546875 h 1182191"/>
                <a:gd name="connsiteX51" fmla="*/ 1053016 w 1135107"/>
                <a:gd name="connsiteY51" fmla="*/ 543118 h 1182191"/>
                <a:gd name="connsiteX52" fmla="*/ 1039732 w 1135107"/>
                <a:gd name="connsiteY52" fmla="*/ 545254 h 1182191"/>
                <a:gd name="connsiteX53" fmla="*/ 1037561 w 1135107"/>
                <a:gd name="connsiteY53" fmla="*/ 545095 h 1182191"/>
                <a:gd name="connsiteX54" fmla="*/ 1007035 w 1135107"/>
                <a:gd name="connsiteY54" fmla="*/ 528256 h 1182191"/>
                <a:gd name="connsiteX55" fmla="*/ 998457 w 1135107"/>
                <a:gd name="connsiteY55" fmla="*/ 518111 h 1182191"/>
                <a:gd name="connsiteX56" fmla="*/ 993747 w 1135107"/>
                <a:gd name="connsiteY56" fmla="*/ 500804 h 1182191"/>
                <a:gd name="connsiteX57" fmla="*/ 985369 w 1135107"/>
                <a:gd name="connsiteY57" fmla="*/ 475383 h 1182191"/>
                <a:gd name="connsiteX58" fmla="*/ 971002 w 1135107"/>
                <a:gd name="connsiteY58" fmla="*/ 459675 h 1182191"/>
                <a:gd name="connsiteX59" fmla="*/ 968325 w 1135107"/>
                <a:gd name="connsiteY59" fmla="*/ 446366 h 1182191"/>
                <a:gd name="connsiteX60" fmla="*/ 970610 w 1135107"/>
                <a:gd name="connsiteY60" fmla="*/ 439119 h 1182191"/>
                <a:gd name="connsiteX61" fmla="*/ 965933 w 1135107"/>
                <a:gd name="connsiteY61" fmla="*/ 403153 h 1182191"/>
                <a:gd name="connsiteX62" fmla="*/ 956860 w 1135107"/>
                <a:gd name="connsiteY62" fmla="*/ 370867 h 1182191"/>
                <a:gd name="connsiteX63" fmla="*/ 965967 w 1135107"/>
                <a:gd name="connsiteY63" fmla="*/ 361835 h 1182191"/>
                <a:gd name="connsiteX64" fmla="*/ 968148 w 1135107"/>
                <a:gd name="connsiteY64" fmla="*/ 351793 h 1182191"/>
                <a:gd name="connsiteX65" fmla="*/ 965422 w 1135107"/>
                <a:gd name="connsiteY65" fmla="*/ 343619 h 1182191"/>
                <a:gd name="connsiteX66" fmla="*/ 943623 w 1135107"/>
                <a:gd name="connsiteY66" fmla="*/ 332720 h 1182191"/>
                <a:gd name="connsiteX67" fmla="*/ 915597 w 1135107"/>
                <a:gd name="connsiteY67" fmla="*/ 305862 h 1182191"/>
                <a:gd name="connsiteX68" fmla="*/ 894217 w 1135107"/>
                <a:gd name="connsiteY68" fmla="*/ 303141 h 1182191"/>
                <a:gd name="connsiteX69" fmla="*/ 878619 w 1135107"/>
                <a:gd name="connsiteY69" fmla="*/ 298468 h 1182191"/>
                <a:gd name="connsiteX70" fmla="*/ 868887 w 1135107"/>
                <a:gd name="connsiteY70" fmla="*/ 287957 h 1182191"/>
                <a:gd name="connsiteX71" fmla="*/ 857443 w 1135107"/>
                <a:gd name="connsiteY71" fmla="*/ 284623 h 1182191"/>
                <a:gd name="connsiteX72" fmla="*/ 854876 w 1135107"/>
                <a:gd name="connsiteY72" fmla="*/ 272384 h 1182191"/>
                <a:gd name="connsiteX73" fmla="*/ 863439 w 1135107"/>
                <a:gd name="connsiteY73" fmla="*/ 253701 h 1182191"/>
                <a:gd name="connsiteX74" fmla="*/ 882123 w 1135107"/>
                <a:gd name="connsiteY74" fmla="*/ 243970 h 1182191"/>
                <a:gd name="connsiteX75" fmla="*/ 898081 w 1135107"/>
                <a:gd name="connsiteY75" fmla="*/ 234242 h 1182191"/>
                <a:gd name="connsiteX76" fmla="*/ 896134 w 1135107"/>
                <a:gd name="connsiteY76" fmla="*/ 223342 h 1182191"/>
                <a:gd name="connsiteX77" fmla="*/ 898471 w 1135107"/>
                <a:gd name="connsiteY77" fmla="*/ 209327 h 1182191"/>
                <a:gd name="connsiteX78" fmla="*/ 896134 w 1135107"/>
                <a:gd name="connsiteY78" fmla="*/ 188307 h 1182191"/>
                <a:gd name="connsiteX79" fmla="*/ 883291 w 1135107"/>
                <a:gd name="connsiteY79" fmla="*/ 162227 h 1182191"/>
                <a:gd name="connsiteX80" fmla="*/ 872430 w 1135107"/>
                <a:gd name="connsiteY80" fmla="*/ 171982 h 1182191"/>
                <a:gd name="connsiteX81" fmla="*/ 867538 w 1135107"/>
                <a:gd name="connsiteY81" fmla="*/ 181990 h 1182191"/>
                <a:gd name="connsiteX82" fmla="*/ 857601 w 1135107"/>
                <a:gd name="connsiteY82" fmla="*/ 202322 h 1182191"/>
                <a:gd name="connsiteX83" fmla="*/ 848645 w 1135107"/>
                <a:gd name="connsiteY83" fmla="*/ 204269 h 1182191"/>
                <a:gd name="connsiteX84" fmla="*/ 843530 w 1135107"/>
                <a:gd name="connsiteY84" fmla="*/ 202923 h 1182191"/>
                <a:gd name="connsiteX85" fmla="*/ 841251 w 1135107"/>
                <a:gd name="connsiteY85" fmla="*/ 202322 h 1182191"/>
                <a:gd name="connsiteX86" fmla="*/ 831908 w 1135107"/>
                <a:gd name="connsiteY86" fmla="*/ 186753 h 1182191"/>
                <a:gd name="connsiteX87" fmla="*/ 815950 w 1135107"/>
                <a:gd name="connsiteY87" fmla="*/ 172349 h 1182191"/>
                <a:gd name="connsiteX88" fmla="*/ 784809 w 1135107"/>
                <a:gd name="connsiteY88" fmla="*/ 148995 h 1182191"/>
                <a:gd name="connsiteX89" fmla="*/ 765736 w 1135107"/>
                <a:gd name="connsiteY89" fmla="*/ 129143 h 1182191"/>
                <a:gd name="connsiteX90" fmla="*/ 756393 w 1135107"/>
                <a:gd name="connsiteY90" fmla="*/ 94497 h 1182191"/>
                <a:gd name="connsiteX91" fmla="*/ 753667 w 1135107"/>
                <a:gd name="connsiteY91" fmla="*/ 78928 h 1182191"/>
                <a:gd name="connsiteX92" fmla="*/ 745884 w 1135107"/>
                <a:gd name="connsiteY92" fmla="*/ 70366 h 1182191"/>
                <a:gd name="connsiteX93" fmla="*/ 732652 w 1135107"/>
                <a:gd name="connsiteY93" fmla="*/ 72702 h 1182191"/>
                <a:gd name="connsiteX94" fmla="*/ 725642 w 1135107"/>
                <a:gd name="connsiteY94" fmla="*/ 67251 h 1182191"/>
                <a:gd name="connsiteX95" fmla="*/ 718636 w 1135107"/>
                <a:gd name="connsiteY95" fmla="*/ 63749 h 1182191"/>
                <a:gd name="connsiteX96" fmla="*/ 714747 w 1135107"/>
                <a:gd name="connsiteY96" fmla="*/ 64913 h 1182191"/>
                <a:gd name="connsiteX97" fmla="*/ 714747 w 1135107"/>
                <a:gd name="connsiteY97" fmla="*/ 70755 h 1182191"/>
                <a:gd name="connsiteX98" fmla="*/ 719026 w 1135107"/>
                <a:gd name="connsiteY98" fmla="*/ 78928 h 1182191"/>
                <a:gd name="connsiteX99" fmla="*/ 715910 w 1135107"/>
                <a:gd name="connsiteY99" fmla="*/ 83987 h 1182191"/>
                <a:gd name="connsiteX100" fmla="*/ 676209 w 1135107"/>
                <a:gd name="connsiteY100" fmla="*/ 100338 h 1182191"/>
                <a:gd name="connsiteX101" fmla="*/ 665311 w 1135107"/>
                <a:gd name="connsiteY101" fmla="*/ 104229 h 1182191"/>
                <a:gd name="connsiteX102" fmla="*/ 659470 w 1135107"/>
                <a:gd name="connsiteY102" fmla="*/ 113570 h 1182191"/>
                <a:gd name="connsiteX103" fmla="*/ 652464 w 1135107"/>
                <a:gd name="connsiteY103" fmla="*/ 115517 h 1182191"/>
                <a:gd name="connsiteX104" fmla="*/ 646275 w 1135107"/>
                <a:gd name="connsiteY104" fmla="*/ 112761 h 1182191"/>
                <a:gd name="connsiteX105" fmla="*/ 638842 w 1135107"/>
                <a:gd name="connsiteY105" fmla="*/ 116296 h 1182191"/>
                <a:gd name="connsiteX106" fmla="*/ 632612 w 1135107"/>
                <a:gd name="connsiteY106" fmla="*/ 124081 h 1182191"/>
                <a:gd name="connsiteX107" fmla="*/ 623658 w 1135107"/>
                <a:gd name="connsiteY107" fmla="*/ 121355 h 1182191"/>
                <a:gd name="connsiteX108" fmla="*/ 614707 w 1135107"/>
                <a:gd name="connsiteY108" fmla="*/ 97223 h 1182191"/>
                <a:gd name="connsiteX109" fmla="*/ 593523 w 1135107"/>
                <a:gd name="connsiteY109" fmla="*/ 90323 h 1182191"/>
                <a:gd name="connsiteX110" fmla="*/ 584687 w 1135107"/>
                <a:gd name="connsiteY110" fmla="*/ 80906 h 1182191"/>
                <a:gd name="connsiteX111" fmla="*/ 576948 w 1135107"/>
                <a:gd name="connsiteY111" fmla="*/ 79616 h 1182191"/>
                <a:gd name="connsiteX112" fmla="*/ 570317 w 1135107"/>
                <a:gd name="connsiteY112" fmla="*/ 67050 h 1182191"/>
                <a:gd name="connsiteX113" fmla="*/ 568752 w 1135107"/>
                <a:gd name="connsiteY113" fmla="*/ 65568 h 1182191"/>
                <a:gd name="connsiteX114" fmla="*/ 560568 w 1135107"/>
                <a:gd name="connsiteY114" fmla="*/ 57813 h 1182191"/>
                <a:gd name="connsiteX115" fmla="*/ 553883 w 1135107"/>
                <a:gd name="connsiteY115" fmla="*/ 31686 h 1182191"/>
                <a:gd name="connsiteX116" fmla="*/ 545172 w 1135107"/>
                <a:gd name="connsiteY116" fmla="*/ 23432 h 1182191"/>
                <a:gd name="connsiteX117" fmla="*/ 533166 w 1135107"/>
                <a:gd name="connsiteY117" fmla="*/ 18684 h 1182191"/>
                <a:gd name="connsiteX118" fmla="*/ 525138 w 1135107"/>
                <a:gd name="connsiteY118" fmla="*/ 15512 h 1182191"/>
                <a:gd name="connsiteX119" fmla="*/ 523105 w 1135107"/>
                <a:gd name="connsiteY119" fmla="*/ 14707 h 1182191"/>
                <a:gd name="connsiteX120" fmla="*/ 508738 w 1135107"/>
                <a:gd name="connsiteY120" fmla="*/ 7523 h 1182191"/>
                <a:gd name="connsiteX121" fmla="*/ 493896 w 1135107"/>
                <a:gd name="connsiteY121" fmla="*/ 4741 h 1182191"/>
                <a:gd name="connsiteX122" fmla="*/ 492315 w 1135107"/>
                <a:gd name="connsiteY122" fmla="*/ 4446 h 1182191"/>
                <a:gd name="connsiteX123" fmla="*/ 477948 w 1135107"/>
                <a:gd name="connsiteY123" fmla="*/ 4446 h 1182191"/>
                <a:gd name="connsiteX124" fmla="*/ 457461 w 1135107"/>
                <a:gd name="connsiteY124" fmla="*/ 5674 h 1182191"/>
                <a:gd name="connsiteX125" fmla="*/ 452290 w 1135107"/>
                <a:gd name="connsiteY125" fmla="*/ 5984 h 1182191"/>
                <a:gd name="connsiteX126" fmla="*/ 438433 w 1135107"/>
                <a:gd name="connsiteY126" fmla="*/ 7523 h 1182191"/>
                <a:gd name="connsiteX127" fmla="*/ 436350 w 1135107"/>
                <a:gd name="connsiteY127" fmla="*/ 7239 h 1182191"/>
                <a:gd name="connsiteX128" fmla="*/ 427143 w 1135107"/>
                <a:gd name="connsiteY128" fmla="*/ 5984 h 1182191"/>
                <a:gd name="connsiteX129" fmla="*/ 413799 w 1135107"/>
                <a:gd name="connsiteY129" fmla="*/ 340 h 1182191"/>
                <a:gd name="connsiteX130" fmla="*/ 400898 w 1135107"/>
                <a:gd name="connsiteY130" fmla="*/ 4208 h 1182191"/>
                <a:gd name="connsiteX131" fmla="*/ 398403 w 1135107"/>
                <a:gd name="connsiteY131" fmla="*/ 4956 h 1182191"/>
                <a:gd name="connsiteX132" fmla="*/ 391221 w 1135107"/>
                <a:gd name="connsiteY132" fmla="*/ 4956 h 1182191"/>
                <a:gd name="connsiteX133" fmla="*/ 378404 w 1135107"/>
                <a:gd name="connsiteY133" fmla="*/ 1330 h 1182191"/>
                <a:gd name="connsiteX134" fmla="*/ 376849 w 1135107"/>
                <a:gd name="connsiteY134" fmla="*/ 850 h 1182191"/>
                <a:gd name="connsiteX135" fmla="*/ 369667 w 1135107"/>
                <a:gd name="connsiteY135" fmla="*/ 1365 h 1182191"/>
                <a:gd name="connsiteX136" fmla="*/ 360431 w 1135107"/>
                <a:gd name="connsiteY136" fmla="*/ 13681 h 1182191"/>
                <a:gd name="connsiteX137" fmla="*/ 347599 w 1135107"/>
                <a:gd name="connsiteY137" fmla="*/ 23432 h 1182191"/>
                <a:gd name="connsiteX138" fmla="*/ 348113 w 1135107"/>
                <a:gd name="connsiteY138" fmla="*/ 34207 h 1182191"/>
                <a:gd name="connsiteX139" fmla="*/ 345546 w 1135107"/>
                <a:gd name="connsiteY139" fmla="*/ 40880 h 1182191"/>
                <a:gd name="connsiteX140" fmla="*/ 338281 w 1135107"/>
                <a:gd name="connsiteY140" fmla="*/ 42302 h 1182191"/>
                <a:gd name="connsiteX141" fmla="*/ 336843 w 1135107"/>
                <a:gd name="connsiteY141" fmla="*/ 42184 h 1182191"/>
                <a:gd name="connsiteX142" fmla="*/ 328099 w 1135107"/>
                <a:gd name="connsiteY142" fmla="*/ 52683 h 1182191"/>
                <a:gd name="connsiteX143" fmla="*/ 327075 w 1135107"/>
                <a:gd name="connsiteY143" fmla="*/ 66540 h 1182191"/>
                <a:gd name="connsiteX144" fmla="*/ 320915 w 1135107"/>
                <a:gd name="connsiteY144" fmla="*/ 90146 h 1182191"/>
                <a:gd name="connsiteX145" fmla="*/ 313218 w 1135107"/>
                <a:gd name="connsiteY145" fmla="*/ 100407 h 1182191"/>
                <a:gd name="connsiteX146" fmla="*/ 301377 w 1135107"/>
                <a:gd name="connsiteY146" fmla="*/ 109522 h 1182191"/>
                <a:gd name="connsiteX147" fmla="*/ 287029 w 1135107"/>
                <a:gd name="connsiteY147" fmla="*/ 105658 h 1182191"/>
                <a:gd name="connsiteX148" fmla="*/ 280376 w 1135107"/>
                <a:gd name="connsiteY148" fmla="*/ 107079 h 1182191"/>
                <a:gd name="connsiteX149" fmla="*/ 275755 w 1135107"/>
                <a:gd name="connsiteY149" fmla="*/ 114262 h 1182191"/>
                <a:gd name="connsiteX150" fmla="*/ 267033 w 1135107"/>
                <a:gd name="connsiteY150" fmla="*/ 114777 h 1182191"/>
                <a:gd name="connsiteX151" fmla="*/ 240062 w 1135107"/>
                <a:gd name="connsiteY151" fmla="*/ 107151 h 1182191"/>
                <a:gd name="connsiteX152" fmla="*/ 234596 w 1135107"/>
                <a:gd name="connsiteY152" fmla="*/ 105840 h 1182191"/>
                <a:gd name="connsiteX153" fmla="*/ 229998 w 1135107"/>
                <a:gd name="connsiteY153" fmla="*/ 109778 h 1182191"/>
                <a:gd name="connsiteX154" fmla="*/ 227594 w 1135107"/>
                <a:gd name="connsiteY154" fmla="*/ 119404 h 1182191"/>
                <a:gd name="connsiteX155" fmla="*/ 223216 w 1135107"/>
                <a:gd name="connsiteY155" fmla="*/ 130565 h 1182191"/>
                <a:gd name="connsiteX156" fmla="*/ 217230 w 1135107"/>
                <a:gd name="connsiteY156" fmla="*/ 134217 h 1182191"/>
                <a:gd name="connsiteX157" fmla="*/ 215715 w 1135107"/>
                <a:gd name="connsiteY157" fmla="*/ 134792 h 1182191"/>
                <a:gd name="connsiteX158" fmla="*/ 206479 w 1135107"/>
                <a:gd name="connsiteY158" fmla="*/ 133764 h 1182191"/>
                <a:gd name="connsiteX159" fmla="*/ 140642 w 1135107"/>
                <a:gd name="connsiteY159" fmla="*/ 116025 h 1182191"/>
                <a:gd name="connsiteX160" fmla="*/ 88447 w 1135107"/>
                <a:gd name="connsiteY160" fmla="*/ 99382 h 1182191"/>
                <a:gd name="connsiteX161" fmla="*/ 55506 w 1135107"/>
                <a:gd name="connsiteY161" fmla="*/ 89971 h 1182191"/>
                <a:gd name="connsiteX162" fmla="*/ 52526 w 1135107"/>
                <a:gd name="connsiteY162" fmla="*/ 89117 h 1182191"/>
                <a:gd name="connsiteX163" fmla="*/ 20708 w 1135107"/>
                <a:gd name="connsiteY163" fmla="*/ 84501 h 1182191"/>
                <a:gd name="connsiteX164" fmla="*/ 16682 w 1135107"/>
                <a:gd name="connsiteY164" fmla="*/ 97866 h 1182191"/>
                <a:gd name="connsiteX165" fmla="*/ 11465 w 1135107"/>
                <a:gd name="connsiteY165" fmla="*/ 115192 h 1182191"/>
                <a:gd name="connsiteX166" fmla="*/ 7994 w 1135107"/>
                <a:gd name="connsiteY166" fmla="*/ 133230 h 1182191"/>
                <a:gd name="connsiteX167" fmla="*/ 180 w 1135107"/>
                <a:gd name="connsiteY167" fmla="*/ 148134 h 1182191"/>
                <a:gd name="connsiteX168" fmla="*/ 6644 w 1135107"/>
                <a:gd name="connsiteY168" fmla="*/ 157230 h 1182191"/>
                <a:gd name="connsiteX169" fmla="*/ 21223 w 1135107"/>
                <a:gd name="connsiteY169" fmla="*/ 157883 h 1182191"/>
                <a:gd name="connsiteX170" fmla="*/ 36969 w 1135107"/>
                <a:gd name="connsiteY170" fmla="*/ 186427 h 1182191"/>
                <a:gd name="connsiteX171" fmla="*/ 37643 w 1135107"/>
                <a:gd name="connsiteY171" fmla="*/ 204068 h 1182191"/>
                <a:gd name="connsiteX172" fmla="*/ 46583 w 1135107"/>
                <a:gd name="connsiteY172" fmla="*/ 213346 h 1182191"/>
                <a:gd name="connsiteX173" fmla="*/ 47907 w 1135107"/>
                <a:gd name="connsiteY173" fmla="*/ 223058 h 1182191"/>
                <a:gd name="connsiteX174" fmla="*/ 47392 w 1135107"/>
                <a:gd name="connsiteY174" fmla="*/ 230242 h 1182191"/>
                <a:gd name="connsiteX175" fmla="*/ 49098 w 1135107"/>
                <a:gd name="connsiteY175" fmla="*/ 236868 h 1182191"/>
                <a:gd name="connsiteX176" fmla="*/ 52013 w 1135107"/>
                <a:gd name="connsiteY176" fmla="*/ 248204 h 1182191"/>
                <a:gd name="connsiteX177" fmla="*/ 55261 w 1135107"/>
                <a:gd name="connsiteY177" fmla="*/ 251092 h 1182191"/>
                <a:gd name="connsiteX178" fmla="*/ 61249 w 1135107"/>
                <a:gd name="connsiteY178" fmla="*/ 256412 h 1182191"/>
                <a:gd name="connsiteX179" fmla="*/ 70485 w 1135107"/>
                <a:gd name="connsiteY179" fmla="*/ 258464 h 1182191"/>
                <a:gd name="connsiteX180" fmla="*/ 81264 w 1135107"/>
                <a:gd name="connsiteY180" fmla="*/ 263085 h 1182191"/>
                <a:gd name="connsiteX181" fmla="*/ 82507 w 1135107"/>
                <a:gd name="connsiteY181" fmla="*/ 262479 h 1182191"/>
                <a:gd name="connsiteX182" fmla="*/ 95970 w 1135107"/>
                <a:gd name="connsiteY182" fmla="*/ 255927 h 1182191"/>
                <a:gd name="connsiteX183" fmla="*/ 107577 w 1135107"/>
                <a:gd name="connsiteY183" fmla="*/ 248634 h 1182191"/>
                <a:gd name="connsiteX184" fmla="*/ 122938 w 1135107"/>
                <a:gd name="connsiteY184" fmla="*/ 238983 h 1182191"/>
                <a:gd name="connsiteX185" fmla="*/ 131553 w 1135107"/>
                <a:gd name="connsiteY185" fmla="*/ 227161 h 1182191"/>
                <a:gd name="connsiteX186" fmla="*/ 138737 w 1135107"/>
                <a:gd name="connsiteY186" fmla="*/ 224083 h 1182191"/>
                <a:gd name="connsiteX187" fmla="*/ 142843 w 1135107"/>
                <a:gd name="connsiteY187" fmla="*/ 233319 h 1182191"/>
                <a:gd name="connsiteX188" fmla="*/ 144895 w 1135107"/>
                <a:gd name="connsiteY188" fmla="*/ 244098 h 1182191"/>
                <a:gd name="connsiteX189" fmla="*/ 154147 w 1135107"/>
                <a:gd name="connsiteY189" fmla="*/ 249561 h 1182191"/>
                <a:gd name="connsiteX190" fmla="*/ 156185 w 1135107"/>
                <a:gd name="connsiteY190" fmla="*/ 250767 h 1182191"/>
                <a:gd name="connsiteX191" fmla="*/ 153622 w 1135107"/>
                <a:gd name="connsiteY191" fmla="*/ 255901 h 1182191"/>
                <a:gd name="connsiteX192" fmla="*/ 157765 w 1135107"/>
                <a:gd name="connsiteY192" fmla="*/ 263568 h 1182191"/>
                <a:gd name="connsiteX193" fmla="*/ 163371 w 1135107"/>
                <a:gd name="connsiteY193" fmla="*/ 269243 h 1182191"/>
                <a:gd name="connsiteX194" fmla="*/ 158752 w 1135107"/>
                <a:gd name="connsiteY194" fmla="*/ 292336 h 1182191"/>
                <a:gd name="connsiteX195" fmla="*/ 157726 w 1135107"/>
                <a:gd name="connsiteY195" fmla="*/ 309269 h 1182191"/>
                <a:gd name="connsiteX196" fmla="*/ 166204 w 1135107"/>
                <a:gd name="connsiteY196" fmla="*/ 319782 h 1182191"/>
                <a:gd name="connsiteX197" fmla="*/ 170555 w 1135107"/>
                <a:gd name="connsiteY197" fmla="*/ 325178 h 1182191"/>
                <a:gd name="connsiteX198" fmla="*/ 172147 w 1135107"/>
                <a:gd name="connsiteY198" fmla="*/ 329953 h 1182191"/>
                <a:gd name="connsiteX199" fmla="*/ 175174 w 1135107"/>
                <a:gd name="connsiteY199" fmla="*/ 339034 h 1182191"/>
                <a:gd name="connsiteX200" fmla="*/ 176713 w 1135107"/>
                <a:gd name="connsiteY200" fmla="*/ 348784 h 1182191"/>
                <a:gd name="connsiteX201" fmla="*/ 191689 w 1135107"/>
                <a:gd name="connsiteY201" fmla="*/ 352856 h 1182191"/>
                <a:gd name="connsiteX202" fmla="*/ 211896 w 1135107"/>
                <a:gd name="connsiteY202" fmla="*/ 362554 h 1182191"/>
                <a:gd name="connsiteX203" fmla="*/ 224440 w 1135107"/>
                <a:gd name="connsiteY203" fmla="*/ 360073 h 1182191"/>
                <a:gd name="connsiteX204" fmla="*/ 230535 w 1135107"/>
                <a:gd name="connsiteY204" fmla="*/ 366409 h 1182191"/>
                <a:gd name="connsiteX205" fmla="*/ 245994 w 1135107"/>
                <a:gd name="connsiteY205" fmla="*/ 371801 h 1182191"/>
                <a:gd name="connsiteX206" fmla="*/ 259336 w 1135107"/>
                <a:gd name="connsiteY206" fmla="*/ 371820 h 1182191"/>
                <a:gd name="connsiteX207" fmla="*/ 273192 w 1135107"/>
                <a:gd name="connsiteY207" fmla="*/ 377010 h 1182191"/>
                <a:gd name="connsiteX208" fmla="*/ 282942 w 1135107"/>
                <a:gd name="connsiteY208" fmla="*/ 380088 h 1182191"/>
                <a:gd name="connsiteX209" fmla="*/ 285287 w 1135107"/>
                <a:gd name="connsiteY209" fmla="*/ 382009 h 1182191"/>
                <a:gd name="connsiteX210" fmla="*/ 288586 w 1135107"/>
                <a:gd name="connsiteY210" fmla="*/ 384707 h 1182191"/>
                <a:gd name="connsiteX211" fmla="*/ 295770 w 1135107"/>
                <a:gd name="connsiteY211" fmla="*/ 388813 h 1182191"/>
                <a:gd name="connsiteX212" fmla="*/ 298757 w 1135107"/>
                <a:gd name="connsiteY212" fmla="*/ 389142 h 1182191"/>
                <a:gd name="connsiteX213" fmla="*/ 309627 w 1135107"/>
                <a:gd name="connsiteY213" fmla="*/ 390352 h 1182191"/>
                <a:gd name="connsiteX214" fmla="*/ 319891 w 1135107"/>
                <a:gd name="connsiteY214" fmla="*/ 394458 h 1182191"/>
                <a:gd name="connsiteX215" fmla="*/ 324009 w 1135107"/>
                <a:gd name="connsiteY215" fmla="*/ 393868 h 1182191"/>
                <a:gd name="connsiteX216" fmla="*/ 325093 w 1135107"/>
                <a:gd name="connsiteY216" fmla="*/ 401169 h 1182191"/>
                <a:gd name="connsiteX217" fmla="*/ 325021 w 1135107"/>
                <a:gd name="connsiteY217" fmla="*/ 412417 h 1182191"/>
                <a:gd name="connsiteX218" fmla="*/ 319376 w 1135107"/>
                <a:gd name="connsiteY218" fmla="*/ 418064 h 1182191"/>
                <a:gd name="connsiteX219" fmla="*/ 309112 w 1135107"/>
                <a:gd name="connsiteY219" fmla="*/ 422166 h 1182191"/>
                <a:gd name="connsiteX220" fmla="*/ 304749 w 1135107"/>
                <a:gd name="connsiteY220" fmla="*/ 425383 h 1182191"/>
                <a:gd name="connsiteX221" fmla="*/ 303467 w 1135107"/>
                <a:gd name="connsiteY221" fmla="*/ 430378 h 1182191"/>
                <a:gd name="connsiteX222" fmla="*/ 298976 w 1135107"/>
                <a:gd name="connsiteY222" fmla="*/ 434869 h 1182191"/>
                <a:gd name="connsiteX223" fmla="*/ 296285 w 1135107"/>
                <a:gd name="connsiteY223" fmla="*/ 437566 h 1182191"/>
                <a:gd name="connsiteX224" fmla="*/ 294700 w 1135107"/>
                <a:gd name="connsiteY224" fmla="*/ 442873 h 1182191"/>
                <a:gd name="connsiteX225" fmla="*/ 286511 w 1135107"/>
                <a:gd name="connsiteY225" fmla="*/ 449201 h 1182191"/>
                <a:gd name="connsiteX226" fmla="*/ 280186 w 1135107"/>
                <a:gd name="connsiteY226" fmla="*/ 457017 h 1182191"/>
                <a:gd name="connsiteX227" fmla="*/ 279441 w 1135107"/>
                <a:gd name="connsiteY227" fmla="*/ 467066 h 1182191"/>
                <a:gd name="connsiteX228" fmla="*/ 274603 w 1135107"/>
                <a:gd name="connsiteY228" fmla="*/ 470785 h 1182191"/>
                <a:gd name="connsiteX229" fmla="*/ 268818 w 1135107"/>
                <a:gd name="connsiteY229" fmla="*/ 475561 h 1182191"/>
                <a:gd name="connsiteX230" fmla="*/ 267162 w 1135107"/>
                <a:gd name="connsiteY230" fmla="*/ 485300 h 1182191"/>
                <a:gd name="connsiteX231" fmla="*/ 263952 w 1135107"/>
                <a:gd name="connsiteY231" fmla="*/ 489394 h 1182191"/>
                <a:gd name="connsiteX232" fmla="*/ 258307 w 1135107"/>
                <a:gd name="connsiteY232" fmla="*/ 494014 h 1182191"/>
                <a:gd name="connsiteX233" fmla="*/ 251124 w 1135107"/>
                <a:gd name="connsiteY233" fmla="*/ 503250 h 1182191"/>
                <a:gd name="connsiteX234" fmla="*/ 249072 w 1135107"/>
                <a:gd name="connsiteY234" fmla="*/ 513000 h 1182191"/>
                <a:gd name="connsiteX235" fmla="*/ 249298 w 1135107"/>
                <a:gd name="connsiteY235" fmla="*/ 516936 h 1182191"/>
                <a:gd name="connsiteX236" fmla="*/ 254716 w 1135107"/>
                <a:gd name="connsiteY236" fmla="*/ 521212 h 1182191"/>
                <a:gd name="connsiteX237" fmla="*/ 257846 w 1135107"/>
                <a:gd name="connsiteY237" fmla="*/ 545499 h 1182191"/>
                <a:gd name="connsiteX238" fmla="*/ 260084 w 1135107"/>
                <a:gd name="connsiteY238" fmla="*/ 558470 h 1182191"/>
                <a:gd name="connsiteX239" fmla="*/ 258244 w 1135107"/>
                <a:gd name="connsiteY239" fmla="*/ 563310 h 1182191"/>
                <a:gd name="connsiteX240" fmla="*/ 252478 w 1135107"/>
                <a:gd name="connsiteY240" fmla="*/ 565847 h 1182191"/>
                <a:gd name="connsiteX241" fmla="*/ 238770 w 1135107"/>
                <a:gd name="connsiteY241" fmla="*/ 557223 h 1182191"/>
                <a:gd name="connsiteX242" fmla="*/ 230588 w 1135107"/>
                <a:gd name="connsiteY242" fmla="*/ 560233 h 1182191"/>
                <a:gd name="connsiteX243" fmla="*/ 219685 w 1135107"/>
                <a:gd name="connsiteY243" fmla="*/ 563385 h 1182191"/>
                <a:gd name="connsiteX244" fmla="*/ 211609 w 1135107"/>
                <a:gd name="connsiteY244" fmla="*/ 549950 h 1182191"/>
                <a:gd name="connsiteX245" fmla="*/ 210070 w 1135107"/>
                <a:gd name="connsiteY245" fmla="*/ 541223 h 1182191"/>
                <a:gd name="connsiteX246" fmla="*/ 204637 w 1135107"/>
                <a:gd name="connsiteY246" fmla="*/ 524006 h 1182191"/>
                <a:gd name="connsiteX247" fmla="*/ 193100 w 1135107"/>
                <a:gd name="connsiteY247" fmla="*/ 513212 h 1182191"/>
                <a:gd name="connsiteX248" fmla="*/ 186399 w 1135107"/>
                <a:gd name="connsiteY248" fmla="*/ 514702 h 1182191"/>
                <a:gd name="connsiteX249" fmla="*/ 183794 w 1135107"/>
                <a:gd name="connsiteY249" fmla="*/ 521772 h 1182191"/>
                <a:gd name="connsiteX250" fmla="*/ 180819 w 1135107"/>
                <a:gd name="connsiteY250" fmla="*/ 527727 h 1182191"/>
                <a:gd name="connsiteX251" fmla="*/ 174491 w 1135107"/>
                <a:gd name="connsiteY251" fmla="*/ 525122 h 1182191"/>
                <a:gd name="connsiteX252" fmla="*/ 168627 w 1135107"/>
                <a:gd name="connsiteY252" fmla="*/ 514944 h 1182191"/>
                <a:gd name="connsiteX253" fmla="*/ 163254 w 1135107"/>
                <a:gd name="connsiteY253" fmla="*/ 513408 h 1182191"/>
                <a:gd name="connsiteX254" fmla="*/ 161832 w 1135107"/>
                <a:gd name="connsiteY254" fmla="*/ 513000 h 1182191"/>
                <a:gd name="connsiteX255" fmla="*/ 154767 w 1135107"/>
                <a:gd name="connsiteY255" fmla="*/ 509862 h 1182191"/>
                <a:gd name="connsiteX256" fmla="*/ 145462 w 1135107"/>
                <a:gd name="connsiteY256" fmla="*/ 498327 h 1182191"/>
                <a:gd name="connsiteX257" fmla="*/ 132064 w 1135107"/>
                <a:gd name="connsiteY257" fmla="*/ 494233 h 1182191"/>
                <a:gd name="connsiteX258" fmla="*/ 117183 w 1135107"/>
                <a:gd name="connsiteY258" fmla="*/ 498630 h 1182191"/>
                <a:gd name="connsiteX259" fmla="*/ 115630 w 1135107"/>
                <a:gd name="connsiteY259" fmla="*/ 499304 h 1182191"/>
                <a:gd name="connsiteX260" fmla="*/ 109293 w 1135107"/>
                <a:gd name="connsiteY260" fmla="*/ 502993 h 1182191"/>
                <a:gd name="connsiteX261" fmla="*/ 104175 w 1135107"/>
                <a:gd name="connsiteY261" fmla="*/ 504732 h 1182191"/>
                <a:gd name="connsiteX262" fmla="*/ 98863 w 1135107"/>
                <a:gd name="connsiteY262" fmla="*/ 506539 h 1182191"/>
                <a:gd name="connsiteX263" fmla="*/ 93902 w 1135107"/>
                <a:gd name="connsiteY263" fmla="*/ 507443 h 1182191"/>
                <a:gd name="connsiteX264" fmla="*/ 82197 w 1135107"/>
                <a:gd name="connsiteY264" fmla="*/ 512842 h 1182191"/>
                <a:gd name="connsiteX265" fmla="*/ 73199 w 1135107"/>
                <a:gd name="connsiteY265" fmla="*/ 511428 h 1182191"/>
                <a:gd name="connsiteX266" fmla="*/ 63460 w 1135107"/>
                <a:gd name="connsiteY266" fmla="*/ 515805 h 1182191"/>
                <a:gd name="connsiteX267" fmla="*/ 60640 w 1135107"/>
                <a:gd name="connsiteY267" fmla="*/ 521417 h 1182191"/>
                <a:gd name="connsiteX268" fmla="*/ 59710 w 1135107"/>
                <a:gd name="connsiteY268" fmla="*/ 523264 h 1182191"/>
                <a:gd name="connsiteX269" fmla="*/ 61249 w 1135107"/>
                <a:gd name="connsiteY269" fmla="*/ 535069 h 1182191"/>
                <a:gd name="connsiteX270" fmla="*/ 65819 w 1135107"/>
                <a:gd name="connsiteY270" fmla="*/ 548569 h 1182191"/>
                <a:gd name="connsiteX271" fmla="*/ 74968 w 1135107"/>
                <a:gd name="connsiteY271" fmla="*/ 563007 h 1182191"/>
                <a:gd name="connsiteX272" fmla="*/ 83316 w 1135107"/>
                <a:gd name="connsiteY272" fmla="*/ 574069 h 1182191"/>
                <a:gd name="connsiteX273" fmla="*/ 89985 w 1135107"/>
                <a:gd name="connsiteY273" fmla="*/ 575608 h 1182191"/>
                <a:gd name="connsiteX274" fmla="*/ 95634 w 1135107"/>
                <a:gd name="connsiteY274" fmla="*/ 592542 h 1182191"/>
                <a:gd name="connsiteX275" fmla="*/ 99735 w 1135107"/>
                <a:gd name="connsiteY275" fmla="*/ 601778 h 1182191"/>
                <a:gd name="connsiteX276" fmla="*/ 91528 w 1135107"/>
                <a:gd name="connsiteY276" fmla="*/ 609475 h 1182191"/>
                <a:gd name="connsiteX277" fmla="*/ 77032 w 1135107"/>
                <a:gd name="connsiteY277" fmla="*/ 609820 h 1182191"/>
                <a:gd name="connsiteX278" fmla="*/ 55604 w 1135107"/>
                <a:gd name="connsiteY278" fmla="*/ 596133 h 1182191"/>
                <a:gd name="connsiteX279" fmla="*/ 47392 w 1135107"/>
                <a:gd name="connsiteY279" fmla="*/ 597162 h 1182191"/>
                <a:gd name="connsiteX280" fmla="*/ 51498 w 1135107"/>
                <a:gd name="connsiteY280" fmla="*/ 621278 h 1182191"/>
                <a:gd name="connsiteX281" fmla="*/ 64329 w 1135107"/>
                <a:gd name="connsiteY281" fmla="*/ 632571 h 1182191"/>
                <a:gd name="connsiteX282" fmla="*/ 84269 w 1135107"/>
                <a:gd name="connsiteY282" fmla="*/ 645180 h 1182191"/>
                <a:gd name="connsiteX283" fmla="*/ 101181 w 1135107"/>
                <a:gd name="connsiteY283" fmla="*/ 664941 h 1182191"/>
                <a:gd name="connsiteX284" fmla="*/ 102303 w 1135107"/>
                <a:gd name="connsiteY284" fmla="*/ 665927 h 1182191"/>
                <a:gd name="connsiteX285" fmla="*/ 106397 w 1135107"/>
                <a:gd name="connsiteY285" fmla="*/ 673036 h 1182191"/>
                <a:gd name="connsiteX286" fmla="*/ 117698 w 1135107"/>
                <a:gd name="connsiteY286" fmla="*/ 671059 h 1182191"/>
                <a:gd name="connsiteX287" fmla="*/ 134120 w 1135107"/>
                <a:gd name="connsiteY287" fmla="*/ 668492 h 1182191"/>
                <a:gd name="connsiteX288" fmla="*/ 155159 w 1135107"/>
                <a:gd name="connsiteY288" fmla="*/ 675678 h 1182191"/>
                <a:gd name="connsiteX289" fmla="*/ 179590 w 1135107"/>
                <a:gd name="connsiteY289" fmla="*/ 689304 h 1182191"/>
                <a:gd name="connsiteX290" fmla="*/ 196135 w 1135107"/>
                <a:gd name="connsiteY290" fmla="*/ 697451 h 1182191"/>
                <a:gd name="connsiteX291" fmla="*/ 208724 w 1135107"/>
                <a:gd name="connsiteY291" fmla="*/ 712985 h 1182191"/>
                <a:gd name="connsiteX292" fmla="*/ 215201 w 1135107"/>
                <a:gd name="connsiteY292" fmla="*/ 714680 h 1182191"/>
                <a:gd name="connsiteX293" fmla="*/ 231087 w 1135107"/>
                <a:gd name="connsiteY293" fmla="*/ 696638 h 1182191"/>
                <a:gd name="connsiteX294" fmla="*/ 240860 w 1135107"/>
                <a:gd name="connsiteY294" fmla="*/ 685939 h 1182191"/>
                <a:gd name="connsiteX295" fmla="*/ 256568 w 1135107"/>
                <a:gd name="connsiteY295" fmla="*/ 683417 h 1182191"/>
                <a:gd name="connsiteX296" fmla="*/ 273192 w 1135107"/>
                <a:gd name="connsiteY296" fmla="*/ 695689 h 1182191"/>
                <a:gd name="connsiteX297" fmla="*/ 277294 w 1135107"/>
                <a:gd name="connsiteY297" fmla="*/ 709380 h 1182191"/>
                <a:gd name="connsiteX298" fmla="*/ 278730 w 1135107"/>
                <a:gd name="connsiteY298" fmla="*/ 716918 h 1182191"/>
                <a:gd name="connsiteX299" fmla="*/ 282466 w 1135107"/>
                <a:gd name="connsiteY299" fmla="*/ 731042 h 1182191"/>
                <a:gd name="connsiteX300" fmla="*/ 287234 w 1135107"/>
                <a:gd name="connsiteY300" fmla="*/ 756729 h 1182191"/>
                <a:gd name="connsiteX301" fmla="*/ 290606 w 1135107"/>
                <a:gd name="connsiteY301" fmla="*/ 760936 h 1182191"/>
                <a:gd name="connsiteX302" fmla="*/ 294949 w 1135107"/>
                <a:gd name="connsiteY302" fmla="*/ 766872 h 1182191"/>
                <a:gd name="connsiteX303" fmla="*/ 297309 w 1135107"/>
                <a:gd name="connsiteY303" fmla="*/ 770101 h 1182191"/>
                <a:gd name="connsiteX304" fmla="*/ 301487 w 1135107"/>
                <a:gd name="connsiteY304" fmla="*/ 775461 h 1182191"/>
                <a:gd name="connsiteX305" fmla="*/ 319891 w 1135107"/>
                <a:gd name="connsiteY305" fmla="*/ 780365 h 1182191"/>
                <a:gd name="connsiteX306" fmla="*/ 317324 w 1135107"/>
                <a:gd name="connsiteY306" fmla="*/ 789601 h 1182191"/>
                <a:gd name="connsiteX307" fmla="*/ 320523 w 1135107"/>
                <a:gd name="connsiteY307" fmla="*/ 799895 h 1182191"/>
                <a:gd name="connsiteX308" fmla="*/ 320488 w 1135107"/>
                <a:gd name="connsiteY308" fmla="*/ 804414 h 1182191"/>
                <a:gd name="connsiteX309" fmla="*/ 320950 w 1135107"/>
                <a:gd name="connsiteY309" fmla="*/ 807212 h 1182191"/>
                <a:gd name="connsiteX310" fmla="*/ 321372 w 1135107"/>
                <a:gd name="connsiteY310" fmla="*/ 809793 h 1182191"/>
                <a:gd name="connsiteX311" fmla="*/ 319516 w 1135107"/>
                <a:gd name="connsiteY311" fmla="*/ 818777 h 1182191"/>
                <a:gd name="connsiteX312" fmla="*/ 329006 w 1135107"/>
                <a:gd name="connsiteY312" fmla="*/ 828008 h 1182191"/>
                <a:gd name="connsiteX313" fmla="*/ 330783 w 1135107"/>
                <a:gd name="connsiteY313" fmla="*/ 828731 h 1182191"/>
                <a:gd name="connsiteX314" fmla="*/ 334257 w 1135107"/>
                <a:gd name="connsiteY314" fmla="*/ 830141 h 1182191"/>
                <a:gd name="connsiteX315" fmla="*/ 339871 w 1135107"/>
                <a:gd name="connsiteY315" fmla="*/ 831298 h 1182191"/>
                <a:gd name="connsiteX316" fmla="*/ 344877 w 1135107"/>
                <a:gd name="connsiteY316" fmla="*/ 841597 h 1182191"/>
                <a:gd name="connsiteX317" fmla="*/ 351093 w 1135107"/>
                <a:gd name="connsiteY317" fmla="*/ 848303 h 1182191"/>
                <a:gd name="connsiteX318" fmla="*/ 360431 w 1135107"/>
                <a:gd name="connsiteY318" fmla="*/ 854776 h 1182191"/>
                <a:gd name="connsiteX319" fmla="*/ 361791 w 1135107"/>
                <a:gd name="connsiteY319" fmla="*/ 862186 h 1182191"/>
                <a:gd name="connsiteX320" fmla="*/ 362994 w 1135107"/>
                <a:gd name="connsiteY320" fmla="*/ 867604 h 1182191"/>
                <a:gd name="connsiteX321" fmla="*/ 355867 w 1135107"/>
                <a:gd name="connsiteY321" fmla="*/ 875434 h 1182191"/>
                <a:gd name="connsiteX322" fmla="*/ 358231 w 1135107"/>
                <a:gd name="connsiteY322" fmla="*/ 881142 h 1182191"/>
                <a:gd name="connsiteX323" fmla="*/ 362854 w 1135107"/>
                <a:gd name="connsiteY323" fmla="*/ 882574 h 1182191"/>
                <a:gd name="connsiteX324" fmla="*/ 370752 w 1135107"/>
                <a:gd name="connsiteY324" fmla="*/ 908378 h 1182191"/>
                <a:gd name="connsiteX325" fmla="*/ 362854 w 1135107"/>
                <a:gd name="connsiteY325" fmla="*/ 936815 h 1182191"/>
                <a:gd name="connsiteX326" fmla="*/ 365111 w 1135107"/>
                <a:gd name="connsiteY326" fmla="*/ 944876 h 1182191"/>
                <a:gd name="connsiteX327" fmla="*/ 370227 w 1135107"/>
                <a:gd name="connsiteY327" fmla="*/ 951560 h 1182191"/>
                <a:gd name="connsiteX328" fmla="*/ 367769 w 1135107"/>
                <a:gd name="connsiteY328" fmla="*/ 960815 h 1182191"/>
                <a:gd name="connsiteX329" fmla="*/ 383391 w 1135107"/>
                <a:gd name="connsiteY329" fmla="*/ 975787 h 1182191"/>
                <a:gd name="connsiteX330" fmla="*/ 395334 w 1135107"/>
                <a:gd name="connsiteY330" fmla="*/ 985389 h 1182191"/>
                <a:gd name="connsiteX331" fmla="*/ 408142 w 1135107"/>
                <a:gd name="connsiteY331" fmla="*/ 1003695 h 1182191"/>
                <a:gd name="connsiteX332" fmla="*/ 394668 w 1135107"/>
                <a:gd name="connsiteY332" fmla="*/ 1012293 h 1182191"/>
                <a:gd name="connsiteX333" fmla="*/ 393924 w 1135107"/>
                <a:gd name="connsiteY333" fmla="*/ 1017388 h 1182191"/>
                <a:gd name="connsiteX334" fmla="*/ 392868 w 1135107"/>
                <a:gd name="connsiteY334" fmla="*/ 1036345 h 1182191"/>
                <a:gd name="connsiteX335" fmla="*/ 389659 w 1135107"/>
                <a:gd name="connsiteY335" fmla="*/ 1043883 h 1182191"/>
                <a:gd name="connsiteX336" fmla="*/ 392646 w 1135107"/>
                <a:gd name="connsiteY336" fmla="*/ 1058375 h 1182191"/>
                <a:gd name="connsiteX337" fmla="*/ 390426 w 1135107"/>
                <a:gd name="connsiteY337" fmla="*/ 1076303 h 1182191"/>
                <a:gd name="connsiteX338" fmla="*/ 404763 w 1135107"/>
                <a:gd name="connsiteY338" fmla="*/ 1080609 h 1182191"/>
                <a:gd name="connsiteX339" fmla="*/ 422373 w 1135107"/>
                <a:gd name="connsiteY339" fmla="*/ 1085895 h 1182191"/>
                <a:gd name="connsiteX340" fmla="*/ 452558 w 1135107"/>
                <a:gd name="connsiteY340" fmla="*/ 1094571 h 1182191"/>
                <a:gd name="connsiteX341" fmla="*/ 469283 w 1135107"/>
                <a:gd name="connsiteY341" fmla="*/ 1096991 h 1182191"/>
                <a:gd name="connsiteX342" fmla="*/ 481238 w 1135107"/>
                <a:gd name="connsiteY342" fmla="*/ 1099762 h 1182191"/>
                <a:gd name="connsiteX343" fmla="*/ 512934 w 1135107"/>
                <a:gd name="connsiteY343" fmla="*/ 1109277 h 1182191"/>
                <a:gd name="connsiteX344" fmla="*/ 524919 w 1135107"/>
                <a:gd name="connsiteY344" fmla="*/ 1111312 h 1182191"/>
                <a:gd name="connsiteX345" fmla="*/ 540469 w 1135107"/>
                <a:gd name="connsiteY345" fmla="*/ 1116318 h 1182191"/>
                <a:gd name="connsiteX346" fmla="*/ 551237 w 1135107"/>
                <a:gd name="connsiteY346" fmla="*/ 1129035 h 1182191"/>
                <a:gd name="connsiteX347" fmla="*/ 554797 w 1135107"/>
                <a:gd name="connsiteY347" fmla="*/ 1132745 h 1182191"/>
                <a:gd name="connsiteX348" fmla="*/ 562117 w 1135107"/>
                <a:gd name="connsiteY348" fmla="*/ 1140370 h 1182191"/>
                <a:gd name="connsiteX349" fmla="*/ 580254 w 1135107"/>
                <a:gd name="connsiteY349" fmla="*/ 1148528 h 1182191"/>
                <a:gd name="connsiteX350" fmla="*/ 589772 w 1135107"/>
                <a:gd name="connsiteY350" fmla="*/ 1156237 h 1182191"/>
                <a:gd name="connsiteX351" fmla="*/ 609134 w 1135107"/>
                <a:gd name="connsiteY351" fmla="*/ 1159216 h 1182191"/>
                <a:gd name="connsiteX352" fmla="*/ 633700 w 1135107"/>
                <a:gd name="connsiteY352" fmla="*/ 1168361 h 1182191"/>
                <a:gd name="connsiteX353" fmla="*/ 640094 w 1135107"/>
                <a:gd name="connsiteY353" fmla="*/ 1170744 h 1182191"/>
                <a:gd name="connsiteX354" fmla="*/ 647802 w 1135107"/>
                <a:gd name="connsiteY354" fmla="*/ 1179814 h 1182191"/>
                <a:gd name="connsiteX355" fmla="*/ 655057 w 1135107"/>
                <a:gd name="connsiteY355" fmla="*/ 1182531 h 1182191"/>
                <a:gd name="connsiteX356" fmla="*/ 656714 w 1135107"/>
                <a:gd name="connsiteY356" fmla="*/ 1182199 h 1182191"/>
                <a:gd name="connsiteX357" fmla="*/ 659589 w 1135107"/>
                <a:gd name="connsiteY357" fmla="*/ 1180264 h 1182191"/>
                <a:gd name="connsiteX358" fmla="*/ 689964 w 1135107"/>
                <a:gd name="connsiteY358" fmla="*/ 1148528 h 1182191"/>
                <a:gd name="connsiteX359" fmla="*/ 504944 w 1135107"/>
                <a:gd name="connsiteY359" fmla="*/ 304603 h 1182191"/>
                <a:gd name="connsiteX360" fmla="*/ 505039 w 1135107"/>
                <a:gd name="connsiteY360" fmla="*/ 304668 h 1182191"/>
                <a:gd name="connsiteX361" fmla="*/ 505201 w 1135107"/>
                <a:gd name="connsiteY361" fmla="*/ 304956 h 1182191"/>
                <a:gd name="connsiteX362" fmla="*/ 505304 w 1135107"/>
                <a:gd name="connsiteY362" fmla="*/ 304957 h 1182191"/>
                <a:gd name="connsiteX363" fmla="*/ 505345 w 1135107"/>
                <a:gd name="connsiteY363" fmla="*/ 305148 h 1182191"/>
                <a:gd name="connsiteX364" fmla="*/ 505439 w 1135107"/>
                <a:gd name="connsiteY364" fmla="*/ 305276 h 1182191"/>
                <a:gd name="connsiteX365" fmla="*/ 505555 w 1135107"/>
                <a:gd name="connsiteY365" fmla="*/ 305315 h 1182191"/>
                <a:gd name="connsiteX366" fmla="*/ 505624 w 1135107"/>
                <a:gd name="connsiteY366" fmla="*/ 305490 h 1182191"/>
                <a:gd name="connsiteX367" fmla="*/ 505824 w 1135107"/>
                <a:gd name="connsiteY367" fmla="*/ 305464 h 1182191"/>
                <a:gd name="connsiteX368" fmla="*/ 505845 w 1135107"/>
                <a:gd name="connsiteY368" fmla="*/ 305525 h 1182191"/>
                <a:gd name="connsiteX369" fmla="*/ 505943 w 1135107"/>
                <a:gd name="connsiteY369" fmla="*/ 305497 h 1182191"/>
                <a:gd name="connsiteX370" fmla="*/ 506040 w 1135107"/>
                <a:gd name="connsiteY370" fmla="*/ 305533 h 1182191"/>
                <a:gd name="connsiteX371" fmla="*/ 506033 w 1135107"/>
                <a:gd name="connsiteY371" fmla="*/ 305639 h 1182191"/>
                <a:gd name="connsiteX372" fmla="*/ 505954 w 1135107"/>
                <a:gd name="connsiteY372" fmla="*/ 305682 h 1182191"/>
                <a:gd name="connsiteX373" fmla="*/ 505869 w 1135107"/>
                <a:gd name="connsiteY373" fmla="*/ 305787 h 1182191"/>
                <a:gd name="connsiteX374" fmla="*/ 505873 w 1135107"/>
                <a:gd name="connsiteY374" fmla="*/ 305908 h 1182191"/>
                <a:gd name="connsiteX375" fmla="*/ 506109 w 1135107"/>
                <a:gd name="connsiteY375" fmla="*/ 306088 h 1182191"/>
                <a:gd name="connsiteX376" fmla="*/ 506263 w 1135107"/>
                <a:gd name="connsiteY376" fmla="*/ 306148 h 1182191"/>
                <a:gd name="connsiteX377" fmla="*/ 506298 w 1135107"/>
                <a:gd name="connsiteY377" fmla="*/ 306219 h 1182191"/>
                <a:gd name="connsiteX378" fmla="*/ 506106 w 1135107"/>
                <a:gd name="connsiteY378" fmla="*/ 306413 h 1182191"/>
                <a:gd name="connsiteX379" fmla="*/ 506111 w 1135107"/>
                <a:gd name="connsiteY379" fmla="*/ 306584 h 1182191"/>
                <a:gd name="connsiteX380" fmla="*/ 506683 w 1135107"/>
                <a:gd name="connsiteY380" fmla="*/ 306828 h 1182191"/>
                <a:gd name="connsiteX381" fmla="*/ 506521 w 1135107"/>
                <a:gd name="connsiteY381" fmla="*/ 306936 h 1182191"/>
                <a:gd name="connsiteX382" fmla="*/ 506429 w 1135107"/>
                <a:gd name="connsiteY382" fmla="*/ 306886 h 1182191"/>
                <a:gd name="connsiteX383" fmla="*/ 506369 w 1135107"/>
                <a:gd name="connsiteY383" fmla="*/ 306976 h 1182191"/>
                <a:gd name="connsiteX384" fmla="*/ 506284 w 1135107"/>
                <a:gd name="connsiteY384" fmla="*/ 306936 h 1182191"/>
                <a:gd name="connsiteX385" fmla="*/ 506253 w 1135107"/>
                <a:gd name="connsiteY385" fmla="*/ 306938 h 1182191"/>
                <a:gd name="connsiteX386" fmla="*/ 506243 w 1135107"/>
                <a:gd name="connsiteY386" fmla="*/ 307043 h 1182191"/>
                <a:gd name="connsiteX387" fmla="*/ 506209 w 1135107"/>
                <a:gd name="connsiteY387" fmla="*/ 307088 h 1182191"/>
                <a:gd name="connsiteX388" fmla="*/ 506041 w 1135107"/>
                <a:gd name="connsiteY388" fmla="*/ 307168 h 1182191"/>
                <a:gd name="connsiteX389" fmla="*/ 506036 w 1135107"/>
                <a:gd name="connsiteY389" fmla="*/ 307209 h 1182191"/>
                <a:gd name="connsiteX390" fmla="*/ 505889 w 1135107"/>
                <a:gd name="connsiteY390" fmla="*/ 307538 h 1182191"/>
                <a:gd name="connsiteX391" fmla="*/ 505607 w 1135107"/>
                <a:gd name="connsiteY391" fmla="*/ 307640 h 1182191"/>
                <a:gd name="connsiteX392" fmla="*/ 504881 w 1135107"/>
                <a:gd name="connsiteY392" fmla="*/ 307993 h 1182191"/>
                <a:gd name="connsiteX393" fmla="*/ 503665 w 1135107"/>
                <a:gd name="connsiteY393" fmla="*/ 308660 h 1182191"/>
                <a:gd name="connsiteX394" fmla="*/ 502418 w 1135107"/>
                <a:gd name="connsiteY394" fmla="*/ 308632 h 1182191"/>
                <a:gd name="connsiteX395" fmla="*/ 501948 w 1135107"/>
                <a:gd name="connsiteY395" fmla="*/ 308760 h 1182191"/>
                <a:gd name="connsiteX396" fmla="*/ 501749 w 1135107"/>
                <a:gd name="connsiteY396" fmla="*/ 309455 h 1182191"/>
                <a:gd name="connsiteX397" fmla="*/ 501544 w 1135107"/>
                <a:gd name="connsiteY397" fmla="*/ 309627 h 1182191"/>
                <a:gd name="connsiteX398" fmla="*/ 501177 w 1135107"/>
                <a:gd name="connsiteY398" fmla="*/ 309935 h 1182191"/>
                <a:gd name="connsiteX399" fmla="*/ 501072 w 1135107"/>
                <a:gd name="connsiteY399" fmla="*/ 310333 h 1182191"/>
                <a:gd name="connsiteX400" fmla="*/ 500693 w 1135107"/>
                <a:gd name="connsiteY400" fmla="*/ 310725 h 1182191"/>
                <a:gd name="connsiteX401" fmla="*/ 500222 w 1135107"/>
                <a:gd name="connsiteY401" fmla="*/ 311430 h 1182191"/>
                <a:gd name="connsiteX402" fmla="*/ 500465 w 1135107"/>
                <a:gd name="connsiteY402" fmla="*/ 312912 h 1182191"/>
                <a:gd name="connsiteX403" fmla="*/ 500972 w 1135107"/>
                <a:gd name="connsiteY403" fmla="*/ 313428 h 1182191"/>
                <a:gd name="connsiteX404" fmla="*/ 500873 w 1135107"/>
                <a:gd name="connsiteY404" fmla="*/ 313942 h 1182191"/>
                <a:gd name="connsiteX405" fmla="*/ 500911 w 1135107"/>
                <a:gd name="connsiteY405" fmla="*/ 314172 h 1182191"/>
                <a:gd name="connsiteX406" fmla="*/ 501081 w 1135107"/>
                <a:gd name="connsiteY406" fmla="*/ 314701 h 1182191"/>
                <a:gd name="connsiteX407" fmla="*/ 500715 w 1135107"/>
                <a:gd name="connsiteY407" fmla="*/ 314922 h 1182191"/>
                <a:gd name="connsiteX408" fmla="*/ 499894 w 1135107"/>
                <a:gd name="connsiteY408" fmla="*/ 314608 h 1182191"/>
                <a:gd name="connsiteX409" fmla="*/ 499314 w 1135107"/>
                <a:gd name="connsiteY409" fmla="*/ 313959 h 1182191"/>
                <a:gd name="connsiteX410" fmla="*/ 498703 w 1135107"/>
                <a:gd name="connsiteY410" fmla="*/ 313603 h 1182191"/>
                <a:gd name="connsiteX411" fmla="*/ 498372 w 1135107"/>
                <a:gd name="connsiteY411" fmla="*/ 313316 h 1182191"/>
                <a:gd name="connsiteX412" fmla="*/ 498121 w 1135107"/>
                <a:gd name="connsiteY412" fmla="*/ 312865 h 1182191"/>
                <a:gd name="connsiteX413" fmla="*/ 498122 w 1135107"/>
                <a:gd name="connsiteY413" fmla="*/ 312841 h 1182191"/>
                <a:gd name="connsiteX414" fmla="*/ 498114 w 1135107"/>
                <a:gd name="connsiteY414" fmla="*/ 312851 h 1182191"/>
                <a:gd name="connsiteX415" fmla="*/ 498088 w 1135107"/>
                <a:gd name="connsiteY415" fmla="*/ 312805 h 1182191"/>
                <a:gd name="connsiteX416" fmla="*/ 497710 w 1135107"/>
                <a:gd name="connsiteY416" fmla="*/ 312247 h 1182191"/>
                <a:gd name="connsiteX417" fmla="*/ 497462 w 1135107"/>
                <a:gd name="connsiteY417" fmla="*/ 311985 h 1182191"/>
                <a:gd name="connsiteX418" fmla="*/ 497013 w 1135107"/>
                <a:gd name="connsiteY418" fmla="*/ 311788 h 1182191"/>
                <a:gd name="connsiteX419" fmla="*/ 496262 w 1135107"/>
                <a:gd name="connsiteY419" fmla="*/ 311703 h 1182191"/>
                <a:gd name="connsiteX420" fmla="*/ 495958 w 1135107"/>
                <a:gd name="connsiteY420" fmla="*/ 311607 h 1182191"/>
                <a:gd name="connsiteX421" fmla="*/ 495442 w 1135107"/>
                <a:gd name="connsiteY421" fmla="*/ 311636 h 1182191"/>
                <a:gd name="connsiteX422" fmla="*/ 494777 w 1135107"/>
                <a:gd name="connsiteY422" fmla="*/ 311807 h 1182191"/>
                <a:gd name="connsiteX423" fmla="*/ 494183 w 1135107"/>
                <a:gd name="connsiteY423" fmla="*/ 311901 h 1182191"/>
                <a:gd name="connsiteX424" fmla="*/ 494020 w 1135107"/>
                <a:gd name="connsiteY424" fmla="*/ 312307 h 1182191"/>
                <a:gd name="connsiteX425" fmla="*/ 493845 w 1135107"/>
                <a:gd name="connsiteY425" fmla="*/ 313109 h 1182191"/>
                <a:gd name="connsiteX426" fmla="*/ 493640 w 1135107"/>
                <a:gd name="connsiteY426" fmla="*/ 313645 h 1182191"/>
                <a:gd name="connsiteX427" fmla="*/ 493146 w 1135107"/>
                <a:gd name="connsiteY427" fmla="*/ 314176 h 1182191"/>
                <a:gd name="connsiteX428" fmla="*/ 492404 w 1135107"/>
                <a:gd name="connsiteY428" fmla="*/ 314266 h 1182191"/>
                <a:gd name="connsiteX429" fmla="*/ 491833 w 1135107"/>
                <a:gd name="connsiteY429" fmla="*/ 314249 h 1182191"/>
                <a:gd name="connsiteX430" fmla="*/ 491527 w 1135107"/>
                <a:gd name="connsiteY430" fmla="*/ 314341 h 1182191"/>
                <a:gd name="connsiteX431" fmla="*/ 490747 w 1135107"/>
                <a:gd name="connsiteY431" fmla="*/ 314434 h 1182191"/>
                <a:gd name="connsiteX432" fmla="*/ 490532 w 1135107"/>
                <a:gd name="connsiteY432" fmla="*/ 314742 h 1182191"/>
                <a:gd name="connsiteX433" fmla="*/ 489262 w 1135107"/>
                <a:gd name="connsiteY433" fmla="*/ 315902 h 1182191"/>
                <a:gd name="connsiteX434" fmla="*/ 489092 w 1135107"/>
                <a:gd name="connsiteY434" fmla="*/ 315985 h 1182191"/>
                <a:gd name="connsiteX435" fmla="*/ 488643 w 1135107"/>
                <a:gd name="connsiteY435" fmla="*/ 316203 h 1182191"/>
                <a:gd name="connsiteX436" fmla="*/ 488183 w 1135107"/>
                <a:gd name="connsiteY436" fmla="*/ 316428 h 1182191"/>
                <a:gd name="connsiteX437" fmla="*/ 487785 w 1135107"/>
                <a:gd name="connsiteY437" fmla="*/ 316622 h 1182191"/>
                <a:gd name="connsiteX438" fmla="*/ 486693 w 1135107"/>
                <a:gd name="connsiteY438" fmla="*/ 316750 h 1182191"/>
                <a:gd name="connsiteX439" fmla="*/ 483695 w 1135107"/>
                <a:gd name="connsiteY439" fmla="*/ 317289 h 1182191"/>
                <a:gd name="connsiteX440" fmla="*/ 482613 w 1135107"/>
                <a:gd name="connsiteY440" fmla="*/ 316985 h 1182191"/>
                <a:gd name="connsiteX441" fmla="*/ 482217 w 1135107"/>
                <a:gd name="connsiteY441" fmla="*/ 316663 h 1182191"/>
                <a:gd name="connsiteX442" fmla="*/ 482181 w 1135107"/>
                <a:gd name="connsiteY442" fmla="*/ 316699 h 1182191"/>
                <a:gd name="connsiteX443" fmla="*/ 481811 w 1135107"/>
                <a:gd name="connsiteY443" fmla="*/ 316726 h 1182191"/>
                <a:gd name="connsiteX444" fmla="*/ 481548 w 1135107"/>
                <a:gd name="connsiteY444" fmla="*/ 316554 h 1182191"/>
                <a:gd name="connsiteX445" fmla="*/ 481090 w 1135107"/>
                <a:gd name="connsiteY445" fmla="*/ 316493 h 1182191"/>
                <a:gd name="connsiteX446" fmla="*/ 480665 w 1135107"/>
                <a:gd name="connsiteY446" fmla="*/ 316266 h 1182191"/>
                <a:gd name="connsiteX447" fmla="*/ 479252 w 1135107"/>
                <a:gd name="connsiteY447" fmla="*/ 316299 h 1182191"/>
                <a:gd name="connsiteX448" fmla="*/ 478705 w 1135107"/>
                <a:gd name="connsiteY448" fmla="*/ 316135 h 1182191"/>
                <a:gd name="connsiteX449" fmla="*/ 478583 w 1135107"/>
                <a:gd name="connsiteY449" fmla="*/ 316099 h 1182191"/>
                <a:gd name="connsiteX450" fmla="*/ 478565 w 1135107"/>
                <a:gd name="connsiteY450" fmla="*/ 315285 h 1182191"/>
                <a:gd name="connsiteX451" fmla="*/ 478310 w 1135107"/>
                <a:gd name="connsiteY451" fmla="*/ 315272 h 1182191"/>
                <a:gd name="connsiteX452" fmla="*/ 476399 w 1135107"/>
                <a:gd name="connsiteY452" fmla="*/ 315171 h 1182191"/>
                <a:gd name="connsiteX453" fmla="*/ 475314 w 1135107"/>
                <a:gd name="connsiteY453" fmla="*/ 315205 h 1182191"/>
                <a:gd name="connsiteX454" fmla="*/ 474380 w 1135107"/>
                <a:gd name="connsiteY454" fmla="*/ 314029 h 1182191"/>
                <a:gd name="connsiteX455" fmla="*/ 473670 w 1135107"/>
                <a:gd name="connsiteY455" fmla="*/ 312675 h 1182191"/>
                <a:gd name="connsiteX456" fmla="*/ 473522 w 1135107"/>
                <a:gd name="connsiteY456" fmla="*/ 312392 h 1182191"/>
                <a:gd name="connsiteX457" fmla="*/ 473052 w 1135107"/>
                <a:gd name="connsiteY457" fmla="*/ 311496 h 1182191"/>
                <a:gd name="connsiteX458" fmla="*/ 471286 w 1135107"/>
                <a:gd name="connsiteY458" fmla="*/ 312007 h 1182191"/>
                <a:gd name="connsiteX459" fmla="*/ 470588 w 1135107"/>
                <a:gd name="connsiteY459" fmla="*/ 310668 h 1182191"/>
                <a:gd name="connsiteX460" fmla="*/ 470271 w 1135107"/>
                <a:gd name="connsiteY460" fmla="*/ 309850 h 1182191"/>
                <a:gd name="connsiteX461" fmla="*/ 470627 w 1135107"/>
                <a:gd name="connsiteY461" fmla="*/ 309012 h 1182191"/>
                <a:gd name="connsiteX462" fmla="*/ 470400 w 1135107"/>
                <a:gd name="connsiteY462" fmla="*/ 308785 h 1182191"/>
                <a:gd name="connsiteX463" fmla="*/ 470120 w 1135107"/>
                <a:gd name="connsiteY463" fmla="*/ 308155 h 1182191"/>
                <a:gd name="connsiteX464" fmla="*/ 469705 w 1135107"/>
                <a:gd name="connsiteY464" fmla="*/ 307741 h 1182191"/>
                <a:gd name="connsiteX465" fmla="*/ 469595 w 1135107"/>
                <a:gd name="connsiteY465" fmla="*/ 307133 h 1182191"/>
                <a:gd name="connsiteX466" fmla="*/ 469971 w 1135107"/>
                <a:gd name="connsiteY466" fmla="*/ 306446 h 1182191"/>
                <a:gd name="connsiteX467" fmla="*/ 469647 w 1135107"/>
                <a:gd name="connsiteY467" fmla="*/ 305759 h 1182191"/>
                <a:gd name="connsiteX468" fmla="*/ 469625 w 1135107"/>
                <a:gd name="connsiteY468" fmla="*/ 305072 h 1182191"/>
                <a:gd name="connsiteX469" fmla="*/ 469734 w 1135107"/>
                <a:gd name="connsiteY469" fmla="*/ 304727 h 1182191"/>
                <a:gd name="connsiteX470" fmla="*/ 469745 w 1135107"/>
                <a:gd name="connsiteY470" fmla="*/ 304466 h 1182191"/>
                <a:gd name="connsiteX471" fmla="*/ 469573 w 1135107"/>
                <a:gd name="connsiteY471" fmla="*/ 304217 h 1182191"/>
                <a:gd name="connsiteX472" fmla="*/ 469472 w 1135107"/>
                <a:gd name="connsiteY472" fmla="*/ 303569 h 1182191"/>
                <a:gd name="connsiteX473" fmla="*/ 469410 w 1135107"/>
                <a:gd name="connsiteY473" fmla="*/ 302827 h 1182191"/>
                <a:gd name="connsiteX474" fmla="*/ 469667 w 1135107"/>
                <a:gd name="connsiteY474" fmla="*/ 302351 h 1182191"/>
                <a:gd name="connsiteX475" fmla="*/ 469697 w 1135107"/>
                <a:gd name="connsiteY475" fmla="*/ 301739 h 1182191"/>
                <a:gd name="connsiteX476" fmla="*/ 469693 w 1135107"/>
                <a:gd name="connsiteY476" fmla="*/ 300686 h 1182191"/>
                <a:gd name="connsiteX477" fmla="*/ 469554 w 1135107"/>
                <a:gd name="connsiteY477" fmla="*/ 299913 h 1182191"/>
                <a:gd name="connsiteX478" fmla="*/ 469010 w 1135107"/>
                <a:gd name="connsiteY478" fmla="*/ 299117 h 1182191"/>
                <a:gd name="connsiteX479" fmla="*/ 469112 w 1135107"/>
                <a:gd name="connsiteY479" fmla="*/ 298817 h 1182191"/>
                <a:gd name="connsiteX480" fmla="*/ 469352 w 1135107"/>
                <a:gd name="connsiteY480" fmla="*/ 298108 h 1182191"/>
                <a:gd name="connsiteX481" fmla="*/ 469258 w 1135107"/>
                <a:gd name="connsiteY481" fmla="*/ 297909 h 1182191"/>
                <a:gd name="connsiteX482" fmla="*/ 469175 w 1135107"/>
                <a:gd name="connsiteY482" fmla="*/ 297817 h 1182191"/>
                <a:gd name="connsiteX483" fmla="*/ 468229 w 1135107"/>
                <a:gd name="connsiteY483" fmla="*/ 297124 h 1182191"/>
                <a:gd name="connsiteX484" fmla="*/ 467925 w 1135107"/>
                <a:gd name="connsiteY484" fmla="*/ 296927 h 1182191"/>
                <a:gd name="connsiteX485" fmla="*/ 467332 w 1135107"/>
                <a:gd name="connsiteY485" fmla="*/ 296722 h 1182191"/>
                <a:gd name="connsiteX486" fmla="*/ 467319 w 1135107"/>
                <a:gd name="connsiteY486" fmla="*/ 296718 h 1182191"/>
                <a:gd name="connsiteX487" fmla="*/ 467309 w 1135107"/>
                <a:gd name="connsiteY487" fmla="*/ 296695 h 1182191"/>
                <a:gd name="connsiteX488" fmla="*/ 467123 w 1135107"/>
                <a:gd name="connsiteY488" fmla="*/ 296282 h 1182191"/>
                <a:gd name="connsiteX489" fmla="*/ 466918 w 1135107"/>
                <a:gd name="connsiteY489" fmla="*/ 296053 h 1182191"/>
                <a:gd name="connsiteX490" fmla="*/ 466695 w 1135107"/>
                <a:gd name="connsiteY490" fmla="*/ 295972 h 1182191"/>
                <a:gd name="connsiteX491" fmla="*/ 466212 w 1135107"/>
                <a:gd name="connsiteY491" fmla="*/ 295796 h 1182191"/>
                <a:gd name="connsiteX492" fmla="*/ 466190 w 1135107"/>
                <a:gd name="connsiteY492" fmla="*/ 295447 h 1182191"/>
                <a:gd name="connsiteX493" fmla="*/ 466167 w 1135107"/>
                <a:gd name="connsiteY493" fmla="*/ 295067 h 1182191"/>
                <a:gd name="connsiteX494" fmla="*/ 466029 w 1135107"/>
                <a:gd name="connsiteY494" fmla="*/ 294708 h 1182191"/>
                <a:gd name="connsiteX495" fmla="*/ 465794 w 1135107"/>
                <a:gd name="connsiteY495" fmla="*/ 294408 h 1182191"/>
                <a:gd name="connsiteX496" fmla="*/ 465003 w 1135107"/>
                <a:gd name="connsiteY496" fmla="*/ 294598 h 1182191"/>
                <a:gd name="connsiteX497" fmla="*/ 464585 w 1135107"/>
                <a:gd name="connsiteY497" fmla="*/ 294699 h 1182191"/>
                <a:gd name="connsiteX498" fmla="*/ 463864 w 1135107"/>
                <a:gd name="connsiteY498" fmla="*/ 294480 h 1182191"/>
                <a:gd name="connsiteX499" fmla="*/ 463172 w 1135107"/>
                <a:gd name="connsiteY499" fmla="*/ 293951 h 1182191"/>
                <a:gd name="connsiteX500" fmla="*/ 462866 w 1135107"/>
                <a:gd name="connsiteY500" fmla="*/ 293468 h 1182191"/>
                <a:gd name="connsiteX501" fmla="*/ 461449 w 1135107"/>
                <a:gd name="connsiteY501" fmla="*/ 292893 h 1182191"/>
                <a:gd name="connsiteX502" fmla="*/ 460834 w 1135107"/>
                <a:gd name="connsiteY502" fmla="*/ 292855 h 1182191"/>
                <a:gd name="connsiteX503" fmla="*/ 460673 w 1135107"/>
                <a:gd name="connsiteY503" fmla="*/ 292746 h 1182191"/>
                <a:gd name="connsiteX504" fmla="*/ 460748 w 1135107"/>
                <a:gd name="connsiteY504" fmla="*/ 292496 h 1182191"/>
                <a:gd name="connsiteX505" fmla="*/ 460468 w 1135107"/>
                <a:gd name="connsiteY505" fmla="*/ 292605 h 1182191"/>
                <a:gd name="connsiteX506" fmla="*/ 459366 w 1135107"/>
                <a:gd name="connsiteY506" fmla="*/ 292343 h 1182191"/>
                <a:gd name="connsiteX507" fmla="*/ 458781 w 1135107"/>
                <a:gd name="connsiteY507" fmla="*/ 292109 h 1182191"/>
                <a:gd name="connsiteX508" fmla="*/ 458289 w 1135107"/>
                <a:gd name="connsiteY508" fmla="*/ 290956 h 1182191"/>
                <a:gd name="connsiteX509" fmla="*/ 457574 w 1135107"/>
                <a:gd name="connsiteY509" fmla="*/ 291061 h 1182191"/>
                <a:gd name="connsiteX510" fmla="*/ 457203 w 1135107"/>
                <a:gd name="connsiteY510" fmla="*/ 291082 h 1182191"/>
                <a:gd name="connsiteX511" fmla="*/ 456837 w 1135107"/>
                <a:gd name="connsiteY511" fmla="*/ 291013 h 1182191"/>
                <a:gd name="connsiteX512" fmla="*/ 456720 w 1135107"/>
                <a:gd name="connsiteY512" fmla="*/ 290831 h 1182191"/>
                <a:gd name="connsiteX513" fmla="*/ 456150 w 1135107"/>
                <a:gd name="connsiteY513" fmla="*/ 290670 h 1182191"/>
                <a:gd name="connsiteX514" fmla="*/ 455626 w 1135107"/>
                <a:gd name="connsiteY514" fmla="*/ 290146 h 1182191"/>
                <a:gd name="connsiteX515" fmla="*/ 454807 w 1135107"/>
                <a:gd name="connsiteY515" fmla="*/ 289126 h 1182191"/>
                <a:gd name="connsiteX516" fmla="*/ 454534 w 1135107"/>
                <a:gd name="connsiteY516" fmla="*/ 288996 h 1182191"/>
                <a:gd name="connsiteX517" fmla="*/ 453785 w 1135107"/>
                <a:gd name="connsiteY517" fmla="*/ 288768 h 1182191"/>
                <a:gd name="connsiteX518" fmla="*/ 453057 w 1135107"/>
                <a:gd name="connsiteY518" fmla="*/ 288693 h 1182191"/>
                <a:gd name="connsiteX519" fmla="*/ 452363 w 1135107"/>
                <a:gd name="connsiteY519" fmla="*/ 287860 h 1182191"/>
                <a:gd name="connsiteX520" fmla="*/ 452318 w 1135107"/>
                <a:gd name="connsiteY520" fmla="*/ 287775 h 1182191"/>
                <a:gd name="connsiteX521" fmla="*/ 452213 w 1135107"/>
                <a:gd name="connsiteY521" fmla="*/ 287697 h 1182191"/>
                <a:gd name="connsiteX522" fmla="*/ 452077 w 1135107"/>
                <a:gd name="connsiteY522" fmla="*/ 287649 h 1182191"/>
                <a:gd name="connsiteX523" fmla="*/ 451908 w 1135107"/>
                <a:gd name="connsiteY523" fmla="*/ 287667 h 1182191"/>
                <a:gd name="connsiteX524" fmla="*/ 451749 w 1135107"/>
                <a:gd name="connsiteY524" fmla="*/ 287659 h 1182191"/>
                <a:gd name="connsiteX525" fmla="*/ 451552 w 1135107"/>
                <a:gd name="connsiteY525" fmla="*/ 287593 h 1182191"/>
                <a:gd name="connsiteX526" fmla="*/ 451393 w 1135107"/>
                <a:gd name="connsiteY526" fmla="*/ 287499 h 1182191"/>
                <a:gd name="connsiteX527" fmla="*/ 451155 w 1135107"/>
                <a:gd name="connsiteY527" fmla="*/ 287416 h 1182191"/>
                <a:gd name="connsiteX528" fmla="*/ 450736 w 1135107"/>
                <a:gd name="connsiteY528" fmla="*/ 287387 h 1182191"/>
                <a:gd name="connsiteX529" fmla="*/ 450448 w 1135107"/>
                <a:gd name="connsiteY529" fmla="*/ 287310 h 1182191"/>
                <a:gd name="connsiteX530" fmla="*/ 450166 w 1135107"/>
                <a:gd name="connsiteY530" fmla="*/ 287025 h 1182191"/>
                <a:gd name="connsiteX531" fmla="*/ 449986 w 1135107"/>
                <a:gd name="connsiteY531" fmla="*/ 286766 h 1182191"/>
                <a:gd name="connsiteX532" fmla="*/ 449933 w 1135107"/>
                <a:gd name="connsiteY532" fmla="*/ 286506 h 1182191"/>
                <a:gd name="connsiteX533" fmla="*/ 449896 w 1135107"/>
                <a:gd name="connsiteY533" fmla="*/ 286227 h 1182191"/>
                <a:gd name="connsiteX534" fmla="*/ 449828 w 1135107"/>
                <a:gd name="connsiteY534" fmla="*/ 285935 h 1182191"/>
                <a:gd name="connsiteX535" fmla="*/ 449668 w 1135107"/>
                <a:gd name="connsiteY535" fmla="*/ 285472 h 1182191"/>
                <a:gd name="connsiteX536" fmla="*/ 449377 w 1135107"/>
                <a:gd name="connsiteY536" fmla="*/ 285452 h 1182191"/>
                <a:gd name="connsiteX537" fmla="*/ 448759 w 1135107"/>
                <a:gd name="connsiteY537" fmla="*/ 285945 h 1182191"/>
                <a:gd name="connsiteX538" fmla="*/ 448359 w 1135107"/>
                <a:gd name="connsiteY538" fmla="*/ 285924 h 1182191"/>
                <a:gd name="connsiteX539" fmla="*/ 447042 w 1135107"/>
                <a:gd name="connsiteY539" fmla="*/ 284527 h 1182191"/>
                <a:gd name="connsiteX540" fmla="*/ 446780 w 1135107"/>
                <a:gd name="connsiteY540" fmla="*/ 283715 h 1182191"/>
                <a:gd name="connsiteX541" fmla="*/ 446745 w 1135107"/>
                <a:gd name="connsiteY541" fmla="*/ 283701 h 1182191"/>
                <a:gd name="connsiteX542" fmla="*/ 446697 w 1135107"/>
                <a:gd name="connsiteY542" fmla="*/ 283681 h 1182191"/>
                <a:gd name="connsiteX543" fmla="*/ 445249 w 1135107"/>
                <a:gd name="connsiteY543" fmla="*/ 283051 h 1182191"/>
                <a:gd name="connsiteX544" fmla="*/ 445234 w 1135107"/>
                <a:gd name="connsiteY544" fmla="*/ 282979 h 1182191"/>
                <a:gd name="connsiteX545" fmla="*/ 444561 w 1135107"/>
                <a:gd name="connsiteY545" fmla="*/ 282268 h 1182191"/>
                <a:gd name="connsiteX546" fmla="*/ 444263 w 1135107"/>
                <a:gd name="connsiteY546" fmla="*/ 281840 h 1182191"/>
                <a:gd name="connsiteX547" fmla="*/ 444244 w 1135107"/>
                <a:gd name="connsiteY547" fmla="*/ 281153 h 1182191"/>
                <a:gd name="connsiteX548" fmla="*/ 444514 w 1135107"/>
                <a:gd name="connsiteY548" fmla="*/ 280358 h 1182191"/>
                <a:gd name="connsiteX549" fmla="*/ 444444 w 1135107"/>
                <a:gd name="connsiteY549" fmla="*/ 279890 h 1182191"/>
                <a:gd name="connsiteX550" fmla="*/ 444978 w 1135107"/>
                <a:gd name="connsiteY550" fmla="*/ 279658 h 1182191"/>
                <a:gd name="connsiteX551" fmla="*/ 445196 w 1135107"/>
                <a:gd name="connsiteY551" fmla="*/ 278968 h 1182191"/>
                <a:gd name="connsiteX552" fmla="*/ 445387 w 1135107"/>
                <a:gd name="connsiteY552" fmla="*/ 278460 h 1182191"/>
                <a:gd name="connsiteX553" fmla="*/ 445645 w 1135107"/>
                <a:gd name="connsiteY553" fmla="*/ 278056 h 1182191"/>
                <a:gd name="connsiteX554" fmla="*/ 445963 w 1135107"/>
                <a:gd name="connsiteY554" fmla="*/ 278015 h 1182191"/>
                <a:gd name="connsiteX555" fmla="*/ 445947 w 1135107"/>
                <a:gd name="connsiteY555" fmla="*/ 277794 h 1182191"/>
                <a:gd name="connsiteX556" fmla="*/ 446580 w 1135107"/>
                <a:gd name="connsiteY556" fmla="*/ 277018 h 1182191"/>
                <a:gd name="connsiteX557" fmla="*/ 447985 w 1135107"/>
                <a:gd name="connsiteY557" fmla="*/ 276587 h 1182191"/>
                <a:gd name="connsiteX558" fmla="*/ 449245 w 1135107"/>
                <a:gd name="connsiteY558" fmla="*/ 276466 h 1182191"/>
                <a:gd name="connsiteX559" fmla="*/ 450023 w 1135107"/>
                <a:gd name="connsiteY559" fmla="*/ 275594 h 1182191"/>
                <a:gd name="connsiteX560" fmla="*/ 451043 w 1135107"/>
                <a:gd name="connsiteY560" fmla="*/ 274771 h 1182191"/>
                <a:gd name="connsiteX561" fmla="*/ 451434 w 1135107"/>
                <a:gd name="connsiteY561" fmla="*/ 273703 h 1182191"/>
                <a:gd name="connsiteX562" fmla="*/ 451460 w 1135107"/>
                <a:gd name="connsiteY562" fmla="*/ 273604 h 1182191"/>
                <a:gd name="connsiteX563" fmla="*/ 451778 w 1135107"/>
                <a:gd name="connsiteY563" fmla="*/ 272392 h 1182191"/>
                <a:gd name="connsiteX564" fmla="*/ 452893 w 1135107"/>
                <a:gd name="connsiteY564" fmla="*/ 272202 h 1182191"/>
                <a:gd name="connsiteX565" fmla="*/ 454443 w 1135107"/>
                <a:gd name="connsiteY565" fmla="*/ 271819 h 1182191"/>
                <a:gd name="connsiteX566" fmla="*/ 456286 w 1135107"/>
                <a:gd name="connsiteY566" fmla="*/ 271000 h 1182191"/>
                <a:gd name="connsiteX567" fmla="*/ 457692 w 1135107"/>
                <a:gd name="connsiteY567" fmla="*/ 270520 h 1182191"/>
                <a:gd name="connsiteX568" fmla="*/ 459292 w 1135107"/>
                <a:gd name="connsiteY568" fmla="*/ 269797 h 1182191"/>
                <a:gd name="connsiteX569" fmla="*/ 460216 w 1135107"/>
                <a:gd name="connsiteY569" fmla="*/ 268877 h 1182191"/>
                <a:gd name="connsiteX570" fmla="*/ 460850 w 1135107"/>
                <a:gd name="connsiteY570" fmla="*/ 267616 h 1182191"/>
                <a:gd name="connsiteX571" fmla="*/ 461821 w 1135107"/>
                <a:gd name="connsiteY571" fmla="*/ 266939 h 1182191"/>
                <a:gd name="connsiteX572" fmla="*/ 462356 w 1135107"/>
                <a:gd name="connsiteY572" fmla="*/ 266309 h 1182191"/>
                <a:gd name="connsiteX573" fmla="*/ 462507 w 1135107"/>
                <a:gd name="connsiteY573" fmla="*/ 264997 h 1182191"/>
                <a:gd name="connsiteX574" fmla="*/ 463284 w 1135107"/>
                <a:gd name="connsiteY574" fmla="*/ 264514 h 1182191"/>
                <a:gd name="connsiteX575" fmla="*/ 463916 w 1135107"/>
                <a:gd name="connsiteY575" fmla="*/ 263787 h 1182191"/>
                <a:gd name="connsiteX576" fmla="*/ 464550 w 1135107"/>
                <a:gd name="connsiteY576" fmla="*/ 262622 h 1182191"/>
                <a:gd name="connsiteX577" fmla="*/ 465523 w 1135107"/>
                <a:gd name="connsiteY577" fmla="*/ 261362 h 1182191"/>
                <a:gd name="connsiteX578" fmla="*/ 465818 w 1135107"/>
                <a:gd name="connsiteY578" fmla="*/ 260293 h 1182191"/>
                <a:gd name="connsiteX579" fmla="*/ 465531 w 1135107"/>
                <a:gd name="connsiteY579" fmla="*/ 259514 h 1182191"/>
                <a:gd name="connsiteX580" fmla="*/ 466165 w 1135107"/>
                <a:gd name="connsiteY580" fmla="*/ 258350 h 1182191"/>
                <a:gd name="connsiteX581" fmla="*/ 466847 w 1135107"/>
                <a:gd name="connsiteY581" fmla="*/ 257283 h 1182191"/>
                <a:gd name="connsiteX582" fmla="*/ 467094 w 1135107"/>
                <a:gd name="connsiteY582" fmla="*/ 256117 h 1182191"/>
                <a:gd name="connsiteX583" fmla="*/ 467341 w 1135107"/>
                <a:gd name="connsiteY583" fmla="*/ 254805 h 1182191"/>
                <a:gd name="connsiteX584" fmla="*/ 467636 w 1135107"/>
                <a:gd name="connsiteY584" fmla="*/ 253785 h 1182191"/>
                <a:gd name="connsiteX585" fmla="*/ 468257 w 1135107"/>
                <a:gd name="connsiteY585" fmla="*/ 252024 h 1182191"/>
                <a:gd name="connsiteX586" fmla="*/ 467943 w 1135107"/>
                <a:gd name="connsiteY586" fmla="*/ 251629 h 1182191"/>
                <a:gd name="connsiteX587" fmla="*/ 467930 w 1135107"/>
                <a:gd name="connsiteY587" fmla="*/ 251578 h 1182191"/>
                <a:gd name="connsiteX588" fmla="*/ 467929 w 1135107"/>
                <a:gd name="connsiteY588" fmla="*/ 251518 h 1182191"/>
                <a:gd name="connsiteX589" fmla="*/ 467935 w 1135107"/>
                <a:gd name="connsiteY589" fmla="*/ 251436 h 1182191"/>
                <a:gd name="connsiteX590" fmla="*/ 467922 w 1135107"/>
                <a:gd name="connsiteY590" fmla="*/ 251390 h 1182191"/>
                <a:gd name="connsiteX591" fmla="*/ 467900 w 1135107"/>
                <a:gd name="connsiteY591" fmla="*/ 251340 h 1182191"/>
                <a:gd name="connsiteX592" fmla="*/ 467896 w 1135107"/>
                <a:gd name="connsiteY592" fmla="*/ 251311 h 1182191"/>
                <a:gd name="connsiteX593" fmla="*/ 467899 w 1135107"/>
                <a:gd name="connsiteY593" fmla="*/ 251272 h 1182191"/>
                <a:gd name="connsiteX594" fmla="*/ 467907 w 1135107"/>
                <a:gd name="connsiteY594" fmla="*/ 251234 h 1182191"/>
                <a:gd name="connsiteX595" fmla="*/ 467951 w 1135107"/>
                <a:gd name="connsiteY595" fmla="*/ 251082 h 1182191"/>
                <a:gd name="connsiteX596" fmla="*/ 467950 w 1135107"/>
                <a:gd name="connsiteY596" fmla="*/ 251026 h 1182191"/>
                <a:gd name="connsiteX597" fmla="*/ 467938 w 1135107"/>
                <a:gd name="connsiteY597" fmla="*/ 250989 h 1182191"/>
                <a:gd name="connsiteX598" fmla="*/ 467934 w 1135107"/>
                <a:gd name="connsiteY598" fmla="*/ 250953 h 1182191"/>
                <a:gd name="connsiteX599" fmla="*/ 467933 w 1135107"/>
                <a:gd name="connsiteY599" fmla="*/ 250918 h 1182191"/>
                <a:gd name="connsiteX600" fmla="*/ 467868 w 1135107"/>
                <a:gd name="connsiteY600" fmla="*/ 250893 h 1182191"/>
                <a:gd name="connsiteX601" fmla="*/ 465720 w 1135107"/>
                <a:gd name="connsiteY601" fmla="*/ 249994 h 1182191"/>
                <a:gd name="connsiteX602" fmla="*/ 465440 w 1135107"/>
                <a:gd name="connsiteY602" fmla="*/ 249854 h 1182191"/>
                <a:gd name="connsiteX603" fmla="*/ 463196 w 1135107"/>
                <a:gd name="connsiteY603" fmla="*/ 248464 h 1182191"/>
                <a:gd name="connsiteX604" fmla="*/ 460810 w 1135107"/>
                <a:gd name="connsiteY604" fmla="*/ 246988 h 1182191"/>
                <a:gd name="connsiteX605" fmla="*/ 458814 w 1135107"/>
                <a:gd name="connsiteY605" fmla="*/ 245753 h 1182191"/>
                <a:gd name="connsiteX606" fmla="*/ 458291 w 1135107"/>
                <a:gd name="connsiteY606" fmla="*/ 244440 h 1182191"/>
                <a:gd name="connsiteX607" fmla="*/ 458954 w 1135107"/>
                <a:gd name="connsiteY607" fmla="*/ 243023 h 1182191"/>
                <a:gd name="connsiteX608" fmla="*/ 459134 w 1135107"/>
                <a:gd name="connsiteY608" fmla="*/ 242066 h 1182191"/>
                <a:gd name="connsiteX609" fmla="*/ 458225 w 1135107"/>
                <a:gd name="connsiteY609" fmla="*/ 240467 h 1182191"/>
                <a:gd name="connsiteX610" fmla="*/ 455507 w 1135107"/>
                <a:gd name="connsiteY610" fmla="*/ 240494 h 1182191"/>
                <a:gd name="connsiteX611" fmla="*/ 454531 w 1135107"/>
                <a:gd name="connsiteY611" fmla="*/ 239475 h 1182191"/>
                <a:gd name="connsiteX612" fmla="*/ 454710 w 1135107"/>
                <a:gd name="connsiteY612" fmla="*/ 237817 h 1182191"/>
                <a:gd name="connsiteX613" fmla="*/ 452883 w 1135107"/>
                <a:gd name="connsiteY613" fmla="*/ 237394 h 1182191"/>
                <a:gd name="connsiteX614" fmla="*/ 451585 w 1135107"/>
                <a:gd name="connsiteY614" fmla="*/ 236619 h 1182191"/>
                <a:gd name="connsiteX615" fmla="*/ 451466 w 1135107"/>
                <a:gd name="connsiteY615" fmla="*/ 235522 h 1182191"/>
                <a:gd name="connsiteX616" fmla="*/ 451301 w 1135107"/>
                <a:gd name="connsiteY616" fmla="*/ 234881 h 1182191"/>
                <a:gd name="connsiteX617" fmla="*/ 450904 w 1135107"/>
                <a:gd name="connsiteY617" fmla="*/ 234087 h 1182191"/>
                <a:gd name="connsiteX618" fmla="*/ 450547 w 1135107"/>
                <a:gd name="connsiteY618" fmla="*/ 233289 h 1182191"/>
                <a:gd name="connsiteX619" fmla="*/ 450241 w 1135107"/>
                <a:gd name="connsiteY619" fmla="*/ 232252 h 1182191"/>
                <a:gd name="connsiteX620" fmla="*/ 449951 w 1135107"/>
                <a:gd name="connsiteY620" fmla="*/ 230782 h 1182191"/>
                <a:gd name="connsiteX621" fmla="*/ 450079 w 1135107"/>
                <a:gd name="connsiteY621" fmla="*/ 229003 h 1182191"/>
                <a:gd name="connsiteX622" fmla="*/ 451074 w 1135107"/>
                <a:gd name="connsiteY622" fmla="*/ 228040 h 1182191"/>
                <a:gd name="connsiteX623" fmla="*/ 451079 w 1135107"/>
                <a:gd name="connsiteY623" fmla="*/ 227048 h 1182191"/>
                <a:gd name="connsiteX624" fmla="*/ 450579 w 1135107"/>
                <a:gd name="connsiteY624" fmla="*/ 226300 h 1182191"/>
                <a:gd name="connsiteX625" fmla="*/ 449391 w 1135107"/>
                <a:gd name="connsiteY625" fmla="*/ 225233 h 1182191"/>
                <a:gd name="connsiteX626" fmla="*/ 448908 w 1135107"/>
                <a:gd name="connsiteY626" fmla="*/ 223366 h 1182191"/>
                <a:gd name="connsiteX627" fmla="*/ 450986 w 1135107"/>
                <a:gd name="connsiteY627" fmla="*/ 221790 h 1182191"/>
                <a:gd name="connsiteX628" fmla="*/ 453394 w 1135107"/>
                <a:gd name="connsiteY628" fmla="*/ 220617 h 1182191"/>
                <a:gd name="connsiteX629" fmla="*/ 454404 w 1135107"/>
                <a:gd name="connsiteY629" fmla="*/ 221988 h 1182191"/>
                <a:gd name="connsiteX630" fmla="*/ 455379 w 1135107"/>
                <a:gd name="connsiteY630" fmla="*/ 222513 h 1182191"/>
                <a:gd name="connsiteX631" fmla="*/ 457230 w 1135107"/>
                <a:gd name="connsiteY631" fmla="*/ 221613 h 1182191"/>
                <a:gd name="connsiteX632" fmla="*/ 458397 w 1135107"/>
                <a:gd name="connsiteY632" fmla="*/ 222109 h 1182191"/>
                <a:gd name="connsiteX633" fmla="*/ 459343 w 1135107"/>
                <a:gd name="connsiteY633" fmla="*/ 222069 h 1182191"/>
                <a:gd name="connsiteX634" fmla="*/ 460780 w 1135107"/>
                <a:gd name="connsiteY634" fmla="*/ 221578 h 1182191"/>
                <a:gd name="connsiteX635" fmla="*/ 461159 w 1135107"/>
                <a:gd name="connsiteY635" fmla="*/ 222539 h 1182191"/>
                <a:gd name="connsiteX636" fmla="*/ 461250 w 1135107"/>
                <a:gd name="connsiteY636" fmla="*/ 223039 h 1182191"/>
                <a:gd name="connsiteX637" fmla="*/ 461193 w 1135107"/>
                <a:gd name="connsiteY637" fmla="*/ 223371 h 1182191"/>
                <a:gd name="connsiteX638" fmla="*/ 461162 w 1135107"/>
                <a:gd name="connsiteY638" fmla="*/ 223515 h 1182191"/>
                <a:gd name="connsiteX639" fmla="*/ 461151 w 1135107"/>
                <a:gd name="connsiteY639" fmla="*/ 223613 h 1182191"/>
                <a:gd name="connsiteX640" fmla="*/ 461132 w 1135107"/>
                <a:gd name="connsiteY640" fmla="*/ 223721 h 1182191"/>
                <a:gd name="connsiteX641" fmla="*/ 461114 w 1135107"/>
                <a:gd name="connsiteY641" fmla="*/ 223870 h 1182191"/>
                <a:gd name="connsiteX642" fmla="*/ 461111 w 1135107"/>
                <a:gd name="connsiteY642" fmla="*/ 223984 h 1182191"/>
                <a:gd name="connsiteX643" fmla="*/ 461128 w 1135107"/>
                <a:gd name="connsiteY643" fmla="*/ 224176 h 1182191"/>
                <a:gd name="connsiteX644" fmla="*/ 461146 w 1135107"/>
                <a:gd name="connsiteY644" fmla="*/ 224317 h 1182191"/>
                <a:gd name="connsiteX645" fmla="*/ 461167 w 1135107"/>
                <a:gd name="connsiteY645" fmla="*/ 224405 h 1182191"/>
                <a:gd name="connsiteX646" fmla="*/ 461215 w 1135107"/>
                <a:gd name="connsiteY646" fmla="*/ 224537 h 1182191"/>
                <a:gd name="connsiteX647" fmla="*/ 461272 w 1135107"/>
                <a:gd name="connsiteY647" fmla="*/ 224645 h 1182191"/>
                <a:gd name="connsiteX648" fmla="*/ 461294 w 1135107"/>
                <a:gd name="connsiteY648" fmla="*/ 224706 h 1182191"/>
                <a:gd name="connsiteX649" fmla="*/ 461336 w 1135107"/>
                <a:gd name="connsiteY649" fmla="*/ 224778 h 1182191"/>
                <a:gd name="connsiteX650" fmla="*/ 461372 w 1135107"/>
                <a:gd name="connsiteY650" fmla="*/ 224829 h 1182191"/>
                <a:gd name="connsiteX651" fmla="*/ 461440 w 1135107"/>
                <a:gd name="connsiteY651" fmla="*/ 224905 h 1182191"/>
                <a:gd name="connsiteX652" fmla="*/ 461483 w 1135107"/>
                <a:gd name="connsiteY652" fmla="*/ 224938 h 1182191"/>
                <a:gd name="connsiteX653" fmla="*/ 461552 w 1135107"/>
                <a:gd name="connsiteY653" fmla="*/ 224986 h 1182191"/>
                <a:gd name="connsiteX654" fmla="*/ 461632 w 1135107"/>
                <a:gd name="connsiteY654" fmla="*/ 225036 h 1182191"/>
                <a:gd name="connsiteX655" fmla="*/ 461639 w 1135107"/>
                <a:gd name="connsiteY655" fmla="*/ 225042 h 1182191"/>
                <a:gd name="connsiteX656" fmla="*/ 462211 w 1135107"/>
                <a:gd name="connsiteY656" fmla="*/ 224615 h 1182191"/>
                <a:gd name="connsiteX657" fmla="*/ 463418 w 1135107"/>
                <a:gd name="connsiteY657" fmla="*/ 225446 h 1182191"/>
                <a:gd name="connsiteX658" fmla="*/ 464234 w 1135107"/>
                <a:gd name="connsiteY658" fmla="*/ 227200 h 1182191"/>
                <a:gd name="connsiteX659" fmla="*/ 465102 w 1135107"/>
                <a:gd name="connsiteY659" fmla="*/ 228030 h 1182191"/>
                <a:gd name="connsiteX660" fmla="*/ 467182 w 1135107"/>
                <a:gd name="connsiteY660" fmla="*/ 228379 h 1182191"/>
                <a:gd name="connsiteX661" fmla="*/ 468778 w 1135107"/>
                <a:gd name="connsiteY661" fmla="*/ 228532 h 1182191"/>
                <a:gd name="connsiteX662" fmla="*/ 469974 w 1135107"/>
                <a:gd name="connsiteY662" fmla="*/ 229068 h 1182191"/>
                <a:gd name="connsiteX663" fmla="*/ 470118 w 1135107"/>
                <a:gd name="connsiteY663" fmla="*/ 229133 h 1182191"/>
                <a:gd name="connsiteX664" fmla="*/ 470856 w 1135107"/>
                <a:gd name="connsiteY664" fmla="*/ 229464 h 1182191"/>
                <a:gd name="connsiteX665" fmla="*/ 472593 w 1135107"/>
                <a:gd name="connsiteY665" fmla="*/ 230881 h 1182191"/>
                <a:gd name="connsiteX666" fmla="*/ 473700 w 1135107"/>
                <a:gd name="connsiteY666" fmla="*/ 232296 h 1182191"/>
                <a:gd name="connsiteX667" fmla="*/ 474761 w 1135107"/>
                <a:gd name="connsiteY667" fmla="*/ 233418 h 1182191"/>
                <a:gd name="connsiteX668" fmla="*/ 475918 w 1135107"/>
                <a:gd name="connsiteY668" fmla="*/ 234590 h 1182191"/>
                <a:gd name="connsiteX669" fmla="*/ 476832 w 1135107"/>
                <a:gd name="connsiteY669" fmla="*/ 235858 h 1182191"/>
                <a:gd name="connsiteX670" fmla="*/ 479688 w 1135107"/>
                <a:gd name="connsiteY670" fmla="*/ 236016 h 1182191"/>
                <a:gd name="connsiteX671" fmla="*/ 482208 w 1135107"/>
                <a:gd name="connsiteY671" fmla="*/ 235199 h 1182191"/>
                <a:gd name="connsiteX672" fmla="*/ 482888 w 1135107"/>
                <a:gd name="connsiteY672" fmla="*/ 234716 h 1182191"/>
                <a:gd name="connsiteX673" fmla="*/ 485403 w 1135107"/>
                <a:gd name="connsiteY673" fmla="*/ 235163 h 1182191"/>
                <a:gd name="connsiteX674" fmla="*/ 487388 w 1135107"/>
                <a:gd name="connsiteY674" fmla="*/ 235123 h 1182191"/>
                <a:gd name="connsiteX675" fmla="*/ 488736 w 1135107"/>
                <a:gd name="connsiteY675" fmla="*/ 234857 h 1182191"/>
                <a:gd name="connsiteX676" fmla="*/ 488430 w 1135107"/>
                <a:gd name="connsiteY676" fmla="*/ 235673 h 1182191"/>
                <a:gd name="connsiteX677" fmla="*/ 488951 w 1135107"/>
                <a:gd name="connsiteY677" fmla="*/ 237083 h 1182191"/>
                <a:gd name="connsiteX678" fmla="*/ 489706 w 1135107"/>
                <a:gd name="connsiteY678" fmla="*/ 238143 h 1182191"/>
                <a:gd name="connsiteX679" fmla="*/ 490582 w 1135107"/>
                <a:gd name="connsiteY679" fmla="*/ 238146 h 1182191"/>
                <a:gd name="connsiteX680" fmla="*/ 491045 w 1135107"/>
                <a:gd name="connsiteY680" fmla="*/ 239028 h 1182191"/>
                <a:gd name="connsiteX681" fmla="*/ 490925 w 1135107"/>
                <a:gd name="connsiteY681" fmla="*/ 239908 h 1182191"/>
                <a:gd name="connsiteX682" fmla="*/ 490978 w 1135107"/>
                <a:gd name="connsiteY682" fmla="*/ 241434 h 1182191"/>
                <a:gd name="connsiteX683" fmla="*/ 491046 w 1135107"/>
                <a:gd name="connsiteY683" fmla="*/ 242077 h 1182191"/>
                <a:gd name="connsiteX684" fmla="*/ 491090 w 1135107"/>
                <a:gd name="connsiteY684" fmla="*/ 242490 h 1182191"/>
                <a:gd name="connsiteX685" fmla="*/ 491432 w 1135107"/>
                <a:gd name="connsiteY685" fmla="*/ 244722 h 1182191"/>
                <a:gd name="connsiteX686" fmla="*/ 491483 w 1135107"/>
                <a:gd name="connsiteY686" fmla="*/ 246541 h 1182191"/>
                <a:gd name="connsiteX687" fmla="*/ 492296 w 1135107"/>
                <a:gd name="connsiteY687" fmla="*/ 247659 h 1182191"/>
                <a:gd name="connsiteX688" fmla="*/ 493283 w 1135107"/>
                <a:gd name="connsiteY688" fmla="*/ 249365 h 1182191"/>
                <a:gd name="connsiteX689" fmla="*/ 493279 w 1135107"/>
                <a:gd name="connsiteY689" fmla="*/ 250362 h 1182191"/>
                <a:gd name="connsiteX690" fmla="*/ 493912 w 1135107"/>
                <a:gd name="connsiteY690" fmla="*/ 252477 h 1182191"/>
                <a:gd name="connsiteX691" fmla="*/ 493908 w 1135107"/>
                <a:gd name="connsiteY691" fmla="*/ 253651 h 1182191"/>
                <a:gd name="connsiteX692" fmla="*/ 495013 w 1135107"/>
                <a:gd name="connsiteY692" fmla="*/ 254794 h 1182191"/>
                <a:gd name="connsiteX693" fmla="*/ 495824 w 1135107"/>
                <a:gd name="connsiteY693" fmla="*/ 256558 h 1182191"/>
                <a:gd name="connsiteX694" fmla="*/ 496462 w 1135107"/>
                <a:gd name="connsiteY694" fmla="*/ 257675 h 1182191"/>
                <a:gd name="connsiteX695" fmla="*/ 497979 w 1135107"/>
                <a:gd name="connsiteY695" fmla="*/ 258150 h 1182191"/>
                <a:gd name="connsiteX696" fmla="*/ 500138 w 1135107"/>
                <a:gd name="connsiteY696" fmla="*/ 258746 h 1182191"/>
                <a:gd name="connsiteX697" fmla="*/ 500368 w 1135107"/>
                <a:gd name="connsiteY697" fmla="*/ 259510 h 1182191"/>
                <a:gd name="connsiteX698" fmla="*/ 500481 w 1135107"/>
                <a:gd name="connsiteY698" fmla="*/ 260449 h 1182191"/>
                <a:gd name="connsiteX699" fmla="*/ 500360 w 1135107"/>
                <a:gd name="connsiteY699" fmla="*/ 261681 h 1182191"/>
                <a:gd name="connsiteX700" fmla="*/ 500705 w 1135107"/>
                <a:gd name="connsiteY700" fmla="*/ 262915 h 1182191"/>
                <a:gd name="connsiteX701" fmla="*/ 501344 w 1135107"/>
                <a:gd name="connsiteY701" fmla="*/ 263915 h 1182191"/>
                <a:gd name="connsiteX702" fmla="*/ 502509 w 1135107"/>
                <a:gd name="connsiteY702" fmla="*/ 264565 h 1182191"/>
                <a:gd name="connsiteX703" fmla="*/ 504142 w 1135107"/>
                <a:gd name="connsiteY703" fmla="*/ 265217 h 1182191"/>
                <a:gd name="connsiteX704" fmla="*/ 505131 w 1135107"/>
                <a:gd name="connsiteY704" fmla="*/ 266453 h 1182191"/>
                <a:gd name="connsiteX705" fmla="*/ 504657 w 1135107"/>
                <a:gd name="connsiteY705" fmla="*/ 268094 h 1182191"/>
                <a:gd name="connsiteX706" fmla="*/ 504885 w 1135107"/>
                <a:gd name="connsiteY706" fmla="*/ 269386 h 1182191"/>
                <a:gd name="connsiteX707" fmla="*/ 505582 w 1135107"/>
                <a:gd name="connsiteY707" fmla="*/ 270387 h 1182191"/>
                <a:gd name="connsiteX708" fmla="*/ 505577 w 1135107"/>
                <a:gd name="connsiteY708" fmla="*/ 271619 h 1182191"/>
                <a:gd name="connsiteX709" fmla="*/ 505166 w 1135107"/>
                <a:gd name="connsiteY709" fmla="*/ 272204 h 1182191"/>
                <a:gd name="connsiteX710" fmla="*/ 504286 w 1135107"/>
                <a:gd name="connsiteY710" fmla="*/ 273081 h 1182191"/>
                <a:gd name="connsiteX711" fmla="*/ 504689 w 1135107"/>
                <a:gd name="connsiteY711" fmla="*/ 274608 h 1182191"/>
                <a:gd name="connsiteX712" fmla="*/ 504801 w 1135107"/>
                <a:gd name="connsiteY712" fmla="*/ 275841 h 1182191"/>
                <a:gd name="connsiteX713" fmla="*/ 506317 w 1135107"/>
                <a:gd name="connsiteY713" fmla="*/ 276493 h 1182191"/>
                <a:gd name="connsiteX714" fmla="*/ 506893 w 1135107"/>
                <a:gd name="connsiteY714" fmla="*/ 278490 h 1182191"/>
                <a:gd name="connsiteX715" fmla="*/ 506829 w 1135107"/>
                <a:gd name="connsiteY715" fmla="*/ 279898 h 1182191"/>
                <a:gd name="connsiteX716" fmla="*/ 506730 w 1135107"/>
                <a:gd name="connsiteY716" fmla="*/ 280079 h 1182191"/>
                <a:gd name="connsiteX717" fmla="*/ 506123 w 1135107"/>
                <a:gd name="connsiteY717" fmla="*/ 281186 h 1182191"/>
                <a:gd name="connsiteX718" fmla="*/ 506235 w 1135107"/>
                <a:gd name="connsiteY718" fmla="*/ 282478 h 1182191"/>
                <a:gd name="connsiteX719" fmla="*/ 506638 w 1135107"/>
                <a:gd name="connsiteY719" fmla="*/ 283853 h 1182191"/>
                <a:gd name="connsiteX720" fmla="*/ 506394 w 1135107"/>
                <a:gd name="connsiteY720" fmla="*/ 286316 h 1182191"/>
                <a:gd name="connsiteX721" fmla="*/ 506037 w 1135107"/>
                <a:gd name="connsiteY721" fmla="*/ 287958 h 1182191"/>
                <a:gd name="connsiteX722" fmla="*/ 505915 w 1135107"/>
                <a:gd name="connsiteY722" fmla="*/ 289249 h 1182191"/>
                <a:gd name="connsiteX723" fmla="*/ 505911 w 1135107"/>
                <a:gd name="connsiteY723" fmla="*/ 290363 h 1182191"/>
                <a:gd name="connsiteX724" fmla="*/ 507310 w 1135107"/>
                <a:gd name="connsiteY724" fmla="*/ 291015 h 1182191"/>
                <a:gd name="connsiteX725" fmla="*/ 507422 w 1135107"/>
                <a:gd name="connsiteY725" fmla="*/ 292365 h 1182191"/>
                <a:gd name="connsiteX726" fmla="*/ 507298 w 1135107"/>
                <a:gd name="connsiteY726" fmla="*/ 294066 h 1182191"/>
                <a:gd name="connsiteX727" fmla="*/ 505541 w 1135107"/>
                <a:gd name="connsiteY727" fmla="*/ 295174 h 1182191"/>
                <a:gd name="connsiteX728" fmla="*/ 505124 w 1135107"/>
                <a:gd name="connsiteY728" fmla="*/ 296991 h 1182191"/>
                <a:gd name="connsiteX729" fmla="*/ 504828 w 1135107"/>
                <a:gd name="connsiteY729" fmla="*/ 298046 h 1182191"/>
                <a:gd name="connsiteX730" fmla="*/ 504297 w 1135107"/>
                <a:gd name="connsiteY730" fmla="*/ 299159 h 1182191"/>
                <a:gd name="connsiteX731" fmla="*/ 504703 w 1135107"/>
                <a:gd name="connsiteY731" fmla="*/ 299982 h 1182191"/>
                <a:gd name="connsiteX732" fmla="*/ 504699 w 1135107"/>
                <a:gd name="connsiteY732" fmla="*/ 300863 h 1182191"/>
                <a:gd name="connsiteX733" fmla="*/ 505397 w 1135107"/>
                <a:gd name="connsiteY733" fmla="*/ 301746 h 1182191"/>
                <a:gd name="connsiteX734" fmla="*/ 505480 w 1135107"/>
                <a:gd name="connsiteY734" fmla="*/ 302802 h 1182191"/>
                <a:gd name="connsiteX735" fmla="*/ 504291 w 1135107"/>
                <a:gd name="connsiteY735" fmla="*/ 302570 h 1182191"/>
                <a:gd name="connsiteX736" fmla="*/ 504369 w 1135107"/>
                <a:gd name="connsiteY736" fmla="*/ 302729 h 1182191"/>
                <a:gd name="connsiteX737" fmla="*/ 504452 w 1135107"/>
                <a:gd name="connsiteY737" fmla="*/ 303317 h 1182191"/>
                <a:gd name="connsiteX738" fmla="*/ 504354 w 1135107"/>
                <a:gd name="connsiteY738" fmla="*/ 303366 h 1182191"/>
                <a:gd name="connsiteX739" fmla="*/ 504288 w 1135107"/>
                <a:gd name="connsiteY739" fmla="*/ 303455 h 1182191"/>
                <a:gd name="connsiteX740" fmla="*/ 504439 w 1135107"/>
                <a:gd name="connsiteY740" fmla="*/ 303604 h 1182191"/>
                <a:gd name="connsiteX741" fmla="*/ 504513 w 1135107"/>
                <a:gd name="connsiteY741" fmla="*/ 303638 h 1182191"/>
                <a:gd name="connsiteX742" fmla="*/ 504568 w 1135107"/>
                <a:gd name="connsiteY742" fmla="*/ 303779 h 1182191"/>
                <a:gd name="connsiteX743" fmla="*/ 504734 w 1135107"/>
                <a:gd name="connsiteY743" fmla="*/ 303902 h 1182191"/>
                <a:gd name="connsiteX744" fmla="*/ 504793 w 1135107"/>
                <a:gd name="connsiteY744" fmla="*/ 304160 h 1182191"/>
                <a:gd name="connsiteX745" fmla="*/ 504743 w 1135107"/>
                <a:gd name="connsiteY745" fmla="*/ 304466 h 1182191"/>
                <a:gd name="connsiteX746" fmla="*/ 504944 w 1135107"/>
                <a:gd name="connsiteY746" fmla="*/ 304603 h 11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Lst>
              <a:rect l="l" t="t" r="r" b="b"/>
              <a:pathLst>
                <a:path w="1135107" h="1182191">
                  <a:moveTo>
                    <a:pt x="689964" y="1148528"/>
                  </a:moveTo>
                  <a:lnTo>
                    <a:pt x="708934" y="1147798"/>
                  </a:lnTo>
                  <a:lnTo>
                    <a:pt x="725324" y="1148078"/>
                  </a:lnTo>
                  <a:lnTo>
                    <a:pt x="750969" y="1155334"/>
                  </a:lnTo>
                  <a:lnTo>
                    <a:pt x="767879" y="1160219"/>
                  </a:lnTo>
                  <a:lnTo>
                    <a:pt x="783414" y="1158426"/>
                  </a:lnTo>
                  <a:lnTo>
                    <a:pt x="792877" y="1149435"/>
                  </a:lnTo>
                  <a:lnTo>
                    <a:pt x="803758" y="1142638"/>
                  </a:lnTo>
                  <a:lnTo>
                    <a:pt x="820079" y="1130850"/>
                  </a:lnTo>
                  <a:lnTo>
                    <a:pt x="847197" y="1108741"/>
                  </a:lnTo>
                  <a:lnTo>
                    <a:pt x="852264" y="1100927"/>
                  </a:lnTo>
                  <a:lnTo>
                    <a:pt x="860427" y="1083248"/>
                  </a:lnTo>
                  <a:lnTo>
                    <a:pt x="886085" y="1083789"/>
                  </a:lnTo>
                  <a:lnTo>
                    <a:pt x="923431" y="1081497"/>
                  </a:lnTo>
                  <a:lnTo>
                    <a:pt x="953108" y="1080957"/>
                  </a:lnTo>
                  <a:lnTo>
                    <a:pt x="999532" y="1081078"/>
                  </a:lnTo>
                  <a:lnTo>
                    <a:pt x="998779" y="1064518"/>
                  </a:lnTo>
                  <a:lnTo>
                    <a:pt x="997282" y="1049404"/>
                  </a:lnTo>
                  <a:lnTo>
                    <a:pt x="1004405" y="1036100"/>
                  </a:lnTo>
                  <a:lnTo>
                    <a:pt x="1012276" y="1031975"/>
                  </a:lnTo>
                  <a:lnTo>
                    <a:pt x="1027300" y="1006690"/>
                  </a:lnTo>
                  <a:lnTo>
                    <a:pt x="1033157" y="978580"/>
                  </a:lnTo>
                  <a:lnTo>
                    <a:pt x="1047023" y="971431"/>
                  </a:lnTo>
                  <a:lnTo>
                    <a:pt x="1050933" y="952127"/>
                  </a:lnTo>
                  <a:lnTo>
                    <a:pt x="1066539" y="928502"/>
                  </a:lnTo>
                  <a:lnTo>
                    <a:pt x="1073569" y="917080"/>
                  </a:lnTo>
                  <a:lnTo>
                    <a:pt x="1073569" y="905368"/>
                  </a:lnTo>
                  <a:lnTo>
                    <a:pt x="1055212" y="862995"/>
                  </a:lnTo>
                  <a:lnTo>
                    <a:pt x="1042907" y="844470"/>
                  </a:lnTo>
                  <a:lnTo>
                    <a:pt x="1033390" y="828530"/>
                  </a:lnTo>
                  <a:lnTo>
                    <a:pt x="1016949" y="824954"/>
                  </a:lnTo>
                  <a:lnTo>
                    <a:pt x="998613" y="826141"/>
                  </a:lnTo>
                  <a:lnTo>
                    <a:pt x="980862" y="816107"/>
                  </a:lnTo>
                  <a:lnTo>
                    <a:pt x="983082" y="810837"/>
                  </a:lnTo>
                  <a:lnTo>
                    <a:pt x="1001502" y="798232"/>
                  </a:lnTo>
                  <a:lnTo>
                    <a:pt x="1025667" y="774713"/>
                  </a:lnTo>
                  <a:lnTo>
                    <a:pt x="1040280" y="761393"/>
                  </a:lnTo>
                  <a:lnTo>
                    <a:pt x="1058327" y="741284"/>
                  </a:lnTo>
                  <a:lnTo>
                    <a:pt x="1067425" y="728430"/>
                  </a:lnTo>
                  <a:lnTo>
                    <a:pt x="1065417" y="715053"/>
                  </a:lnTo>
                  <a:lnTo>
                    <a:pt x="1062578" y="697409"/>
                  </a:lnTo>
                  <a:lnTo>
                    <a:pt x="1090206" y="687712"/>
                  </a:lnTo>
                  <a:lnTo>
                    <a:pt x="1113961" y="685289"/>
                  </a:lnTo>
                  <a:lnTo>
                    <a:pt x="1135288" y="635846"/>
                  </a:lnTo>
                  <a:lnTo>
                    <a:pt x="1131858" y="615978"/>
                  </a:lnTo>
                  <a:lnTo>
                    <a:pt x="1131355" y="613075"/>
                  </a:lnTo>
                  <a:lnTo>
                    <a:pt x="1126078" y="553926"/>
                  </a:lnTo>
                  <a:lnTo>
                    <a:pt x="1118206" y="542353"/>
                  </a:lnTo>
                  <a:lnTo>
                    <a:pt x="1101323" y="546527"/>
                  </a:lnTo>
                  <a:lnTo>
                    <a:pt x="1082816" y="544384"/>
                  </a:lnTo>
                  <a:lnTo>
                    <a:pt x="1070060" y="546875"/>
                  </a:lnTo>
                  <a:lnTo>
                    <a:pt x="1053016" y="543118"/>
                  </a:lnTo>
                  <a:lnTo>
                    <a:pt x="1039732" y="545254"/>
                  </a:lnTo>
                  <a:lnTo>
                    <a:pt x="1037561" y="545095"/>
                  </a:lnTo>
                  <a:lnTo>
                    <a:pt x="1007035" y="528256"/>
                  </a:lnTo>
                  <a:lnTo>
                    <a:pt x="998457" y="518111"/>
                  </a:lnTo>
                  <a:lnTo>
                    <a:pt x="993747" y="500804"/>
                  </a:lnTo>
                  <a:lnTo>
                    <a:pt x="985369" y="475383"/>
                  </a:lnTo>
                  <a:lnTo>
                    <a:pt x="971002" y="459675"/>
                  </a:lnTo>
                  <a:lnTo>
                    <a:pt x="968325" y="446366"/>
                  </a:lnTo>
                  <a:lnTo>
                    <a:pt x="970610" y="439119"/>
                  </a:lnTo>
                  <a:lnTo>
                    <a:pt x="965933" y="403153"/>
                  </a:lnTo>
                  <a:lnTo>
                    <a:pt x="956860" y="370867"/>
                  </a:lnTo>
                  <a:lnTo>
                    <a:pt x="965967" y="361835"/>
                  </a:lnTo>
                  <a:lnTo>
                    <a:pt x="968148" y="351793"/>
                  </a:lnTo>
                  <a:lnTo>
                    <a:pt x="965422" y="343619"/>
                  </a:lnTo>
                  <a:lnTo>
                    <a:pt x="943623" y="332720"/>
                  </a:lnTo>
                  <a:lnTo>
                    <a:pt x="915597" y="305862"/>
                  </a:lnTo>
                  <a:lnTo>
                    <a:pt x="894217" y="303141"/>
                  </a:lnTo>
                  <a:lnTo>
                    <a:pt x="878619" y="298468"/>
                  </a:lnTo>
                  <a:lnTo>
                    <a:pt x="868887" y="287957"/>
                  </a:lnTo>
                  <a:lnTo>
                    <a:pt x="857443" y="284623"/>
                  </a:lnTo>
                  <a:lnTo>
                    <a:pt x="854876" y="272384"/>
                  </a:lnTo>
                  <a:lnTo>
                    <a:pt x="863439" y="253701"/>
                  </a:lnTo>
                  <a:lnTo>
                    <a:pt x="882123" y="243970"/>
                  </a:lnTo>
                  <a:lnTo>
                    <a:pt x="898081" y="234242"/>
                  </a:lnTo>
                  <a:lnTo>
                    <a:pt x="896134" y="223342"/>
                  </a:lnTo>
                  <a:lnTo>
                    <a:pt x="898471" y="209327"/>
                  </a:lnTo>
                  <a:lnTo>
                    <a:pt x="896134" y="188307"/>
                  </a:lnTo>
                  <a:lnTo>
                    <a:pt x="883291" y="162227"/>
                  </a:lnTo>
                  <a:lnTo>
                    <a:pt x="872430" y="171982"/>
                  </a:lnTo>
                  <a:lnTo>
                    <a:pt x="867538" y="181990"/>
                  </a:lnTo>
                  <a:lnTo>
                    <a:pt x="857601" y="202322"/>
                  </a:lnTo>
                  <a:lnTo>
                    <a:pt x="848645" y="204269"/>
                  </a:lnTo>
                  <a:lnTo>
                    <a:pt x="843530" y="202923"/>
                  </a:lnTo>
                  <a:lnTo>
                    <a:pt x="841251" y="202322"/>
                  </a:lnTo>
                  <a:lnTo>
                    <a:pt x="831908" y="186753"/>
                  </a:lnTo>
                  <a:lnTo>
                    <a:pt x="815950" y="172349"/>
                  </a:lnTo>
                  <a:lnTo>
                    <a:pt x="784809" y="148995"/>
                  </a:lnTo>
                  <a:lnTo>
                    <a:pt x="765736" y="129143"/>
                  </a:lnTo>
                  <a:lnTo>
                    <a:pt x="756393" y="94497"/>
                  </a:lnTo>
                  <a:lnTo>
                    <a:pt x="753667" y="78928"/>
                  </a:lnTo>
                  <a:lnTo>
                    <a:pt x="745884" y="70366"/>
                  </a:lnTo>
                  <a:lnTo>
                    <a:pt x="732652" y="72702"/>
                  </a:lnTo>
                  <a:lnTo>
                    <a:pt x="725642" y="67251"/>
                  </a:lnTo>
                  <a:lnTo>
                    <a:pt x="718636" y="63749"/>
                  </a:lnTo>
                  <a:lnTo>
                    <a:pt x="714747" y="64913"/>
                  </a:lnTo>
                  <a:lnTo>
                    <a:pt x="714747" y="70755"/>
                  </a:lnTo>
                  <a:lnTo>
                    <a:pt x="719026" y="78928"/>
                  </a:lnTo>
                  <a:lnTo>
                    <a:pt x="715910" y="83987"/>
                  </a:lnTo>
                  <a:lnTo>
                    <a:pt x="676209" y="100338"/>
                  </a:lnTo>
                  <a:lnTo>
                    <a:pt x="665311" y="104229"/>
                  </a:lnTo>
                  <a:lnTo>
                    <a:pt x="659470" y="113570"/>
                  </a:lnTo>
                  <a:lnTo>
                    <a:pt x="652464" y="115517"/>
                  </a:lnTo>
                  <a:lnTo>
                    <a:pt x="646275" y="112761"/>
                  </a:lnTo>
                  <a:lnTo>
                    <a:pt x="638842" y="116296"/>
                  </a:lnTo>
                  <a:lnTo>
                    <a:pt x="632612" y="124081"/>
                  </a:lnTo>
                  <a:lnTo>
                    <a:pt x="623658" y="121355"/>
                  </a:lnTo>
                  <a:lnTo>
                    <a:pt x="614707" y="97223"/>
                  </a:lnTo>
                  <a:lnTo>
                    <a:pt x="593523" y="90323"/>
                  </a:lnTo>
                  <a:lnTo>
                    <a:pt x="584687" y="80906"/>
                  </a:lnTo>
                  <a:lnTo>
                    <a:pt x="576948" y="79616"/>
                  </a:lnTo>
                  <a:lnTo>
                    <a:pt x="570317" y="67050"/>
                  </a:lnTo>
                  <a:lnTo>
                    <a:pt x="568752" y="65568"/>
                  </a:lnTo>
                  <a:lnTo>
                    <a:pt x="560568" y="57813"/>
                  </a:lnTo>
                  <a:lnTo>
                    <a:pt x="553883" y="31686"/>
                  </a:lnTo>
                  <a:lnTo>
                    <a:pt x="545172" y="23432"/>
                  </a:lnTo>
                  <a:lnTo>
                    <a:pt x="533166" y="18684"/>
                  </a:lnTo>
                  <a:lnTo>
                    <a:pt x="525138" y="15512"/>
                  </a:lnTo>
                  <a:lnTo>
                    <a:pt x="523105" y="14707"/>
                  </a:lnTo>
                  <a:lnTo>
                    <a:pt x="508738" y="7523"/>
                  </a:lnTo>
                  <a:lnTo>
                    <a:pt x="493896" y="4741"/>
                  </a:lnTo>
                  <a:lnTo>
                    <a:pt x="492315" y="4446"/>
                  </a:lnTo>
                  <a:lnTo>
                    <a:pt x="477948" y="4446"/>
                  </a:lnTo>
                  <a:lnTo>
                    <a:pt x="457461" y="5674"/>
                  </a:lnTo>
                  <a:lnTo>
                    <a:pt x="452290" y="5984"/>
                  </a:lnTo>
                  <a:lnTo>
                    <a:pt x="438433" y="7523"/>
                  </a:lnTo>
                  <a:lnTo>
                    <a:pt x="436350" y="7239"/>
                  </a:lnTo>
                  <a:lnTo>
                    <a:pt x="427143" y="5984"/>
                  </a:lnTo>
                  <a:lnTo>
                    <a:pt x="413799" y="340"/>
                  </a:lnTo>
                  <a:lnTo>
                    <a:pt x="400898" y="4208"/>
                  </a:lnTo>
                  <a:lnTo>
                    <a:pt x="398403" y="4956"/>
                  </a:lnTo>
                  <a:lnTo>
                    <a:pt x="391221" y="4956"/>
                  </a:lnTo>
                  <a:lnTo>
                    <a:pt x="378404" y="1330"/>
                  </a:lnTo>
                  <a:lnTo>
                    <a:pt x="376849" y="850"/>
                  </a:lnTo>
                  <a:lnTo>
                    <a:pt x="369667" y="1365"/>
                  </a:lnTo>
                  <a:lnTo>
                    <a:pt x="360431" y="13681"/>
                  </a:lnTo>
                  <a:lnTo>
                    <a:pt x="347599" y="23432"/>
                  </a:lnTo>
                  <a:lnTo>
                    <a:pt x="348113" y="34207"/>
                  </a:lnTo>
                  <a:lnTo>
                    <a:pt x="345546" y="40880"/>
                  </a:lnTo>
                  <a:lnTo>
                    <a:pt x="338281" y="42302"/>
                  </a:lnTo>
                  <a:lnTo>
                    <a:pt x="336843" y="42184"/>
                  </a:lnTo>
                  <a:lnTo>
                    <a:pt x="328099" y="52683"/>
                  </a:lnTo>
                  <a:lnTo>
                    <a:pt x="327075" y="66540"/>
                  </a:lnTo>
                  <a:lnTo>
                    <a:pt x="320915" y="90146"/>
                  </a:lnTo>
                  <a:lnTo>
                    <a:pt x="313218" y="100407"/>
                  </a:lnTo>
                  <a:lnTo>
                    <a:pt x="301377" y="109522"/>
                  </a:lnTo>
                  <a:lnTo>
                    <a:pt x="287029" y="105658"/>
                  </a:lnTo>
                  <a:lnTo>
                    <a:pt x="280376" y="107079"/>
                  </a:lnTo>
                  <a:lnTo>
                    <a:pt x="275755" y="114262"/>
                  </a:lnTo>
                  <a:lnTo>
                    <a:pt x="267033" y="114777"/>
                  </a:lnTo>
                  <a:lnTo>
                    <a:pt x="240062" y="107151"/>
                  </a:lnTo>
                  <a:lnTo>
                    <a:pt x="234596" y="105840"/>
                  </a:lnTo>
                  <a:lnTo>
                    <a:pt x="229998" y="109778"/>
                  </a:lnTo>
                  <a:lnTo>
                    <a:pt x="227594" y="119404"/>
                  </a:lnTo>
                  <a:lnTo>
                    <a:pt x="223216" y="130565"/>
                  </a:lnTo>
                  <a:lnTo>
                    <a:pt x="217230" y="134217"/>
                  </a:lnTo>
                  <a:lnTo>
                    <a:pt x="215715" y="134792"/>
                  </a:lnTo>
                  <a:lnTo>
                    <a:pt x="206479" y="133764"/>
                  </a:lnTo>
                  <a:lnTo>
                    <a:pt x="140642" y="116025"/>
                  </a:lnTo>
                  <a:lnTo>
                    <a:pt x="88447" y="99382"/>
                  </a:lnTo>
                  <a:lnTo>
                    <a:pt x="55506" y="89971"/>
                  </a:lnTo>
                  <a:lnTo>
                    <a:pt x="52526" y="89117"/>
                  </a:lnTo>
                  <a:lnTo>
                    <a:pt x="20708" y="84501"/>
                  </a:lnTo>
                  <a:lnTo>
                    <a:pt x="16682" y="97866"/>
                  </a:lnTo>
                  <a:lnTo>
                    <a:pt x="11465" y="115192"/>
                  </a:lnTo>
                  <a:lnTo>
                    <a:pt x="7994" y="133230"/>
                  </a:lnTo>
                  <a:lnTo>
                    <a:pt x="180" y="148134"/>
                  </a:lnTo>
                  <a:lnTo>
                    <a:pt x="6644" y="157230"/>
                  </a:lnTo>
                  <a:lnTo>
                    <a:pt x="21223" y="157883"/>
                  </a:lnTo>
                  <a:lnTo>
                    <a:pt x="36969" y="186427"/>
                  </a:lnTo>
                  <a:lnTo>
                    <a:pt x="37643" y="204068"/>
                  </a:lnTo>
                  <a:lnTo>
                    <a:pt x="46583" y="213346"/>
                  </a:lnTo>
                  <a:lnTo>
                    <a:pt x="47907" y="223058"/>
                  </a:lnTo>
                  <a:lnTo>
                    <a:pt x="47392" y="230242"/>
                  </a:lnTo>
                  <a:lnTo>
                    <a:pt x="49098" y="236868"/>
                  </a:lnTo>
                  <a:lnTo>
                    <a:pt x="52013" y="248204"/>
                  </a:lnTo>
                  <a:lnTo>
                    <a:pt x="55261" y="251092"/>
                  </a:lnTo>
                  <a:lnTo>
                    <a:pt x="61249" y="256412"/>
                  </a:lnTo>
                  <a:lnTo>
                    <a:pt x="70485" y="258464"/>
                  </a:lnTo>
                  <a:lnTo>
                    <a:pt x="81264" y="263085"/>
                  </a:lnTo>
                  <a:lnTo>
                    <a:pt x="82507" y="262479"/>
                  </a:lnTo>
                  <a:lnTo>
                    <a:pt x="95970" y="255927"/>
                  </a:lnTo>
                  <a:lnTo>
                    <a:pt x="107577" y="248634"/>
                  </a:lnTo>
                  <a:lnTo>
                    <a:pt x="122938" y="238983"/>
                  </a:lnTo>
                  <a:lnTo>
                    <a:pt x="131553" y="227161"/>
                  </a:lnTo>
                  <a:lnTo>
                    <a:pt x="138737" y="224083"/>
                  </a:lnTo>
                  <a:lnTo>
                    <a:pt x="142843" y="233319"/>
                  </a:lnTo>
                  <a:lnTo>
                    <a:pt x="144895" y="244098"/>
                  </a:lnTo>
                  <a:lnTo>
                    <a:pt x="154147" y="249561"/>
                  </a:lnTo>
                  <a:lnTo>
                    <a:pt x="156185" y="250767"/>
                  </a:lnTo>
                  <a:lnTo>
                    <a:pt x="153622" y="255901"/>
                  </a:lnTo>
                  <a:lnTo>
                    <a:pt x="157765" y="263568"/>
                  </a:lnTo>
                  <a:lnTo>
                    <a:pt x="163371" y="269243"/>
                  </a:lnTo>
                  <a:lnTo>
                    <a:pt x="158752" y="292336"/>
                  </a:lnTo>
                  <a:lnTo>
                    <a:pt x="157726" y="309269"/>
                  </a:lnTo>
                  <a:lnTo>
                    <a:pt x="166204" y="319782"/>
                  </a:lnTo>
                  <a:lnTo>
                    <a:pt x="170555" y="325178"/>
                  </a:lnTo>
                  <a:lnTo>
                    <a:pt x="172147" y="329953"/>
                  </a:lnTo>
                  <a:lnTo>
                    <a:pt x="175174" y="339034"/>
                  </a:lnTo>
                  <a:lnTo>
                    <a:pt x="176713" y="348784"/>
                  </a:lnTo>
                  <a:lnTo>
                    <a:pt x="191689" y="352856"/>
                  </a:lnTo>
                  <a:lnTo>
                    <a:pt x="211896" y="362554"/>
                  </a:lnTo>
                  <a:lnTo>
                    <a:pt x="224440" y="360073"/>
                  </a:lnTo>
                  <a:lnTo>
                    <a:pt x="230535" y="366409"/>
                  </a:lnTo>
                  <a:lnTo>
                    <a:pt x="245994" y="371801"/>
                  </a:lnTo>
                  <a:lnTo>
                    <a:pt x="259336" y="371820"/>
                  </a:lnTo>
                  <a:lnTo>
                    <a:pt x="273192" y="377010"/>
                  </a:lnTo>
                  <a:lnTo>
                    <a:pt x="282942" y="380088"/>
                  </a:lnTo>
                  <a:lnTo>
                    <a:pt x="285287" y="382009"/>
                  </a:lnTo>
                  <a:lnTo>
                    <a:pt x="288586" y="384707"/>
                  </a:lnTo>
                  <a:lnTo>
                    <a:pt x="295770" y="388813"/>
                  </a:lnTo>
                  <a:lnTo>
                    <a:pt x="298757" y="389142"/>
                  </a:lnTo>
                  <a:lnTo>
                    <a:pt x="309627" y="390352"/>
                  </a:lnTo>
                  <a:lnTo>
                    <a:pt x="319891" y="394458"/>
                  </a:lnTo>
                  <a:lnTo>
                    <a:pt x="324009" y="393868"/>
                  </a:lnTo>
                  <a:lnTo>
                    <a:pt x="325093" y="401169"/>
                  </a:lnTo>
                  <a:lnTo>
                    <a:pt x="325021" y="412417"/>
                  </a:lnTo>
                  <a:lnTo>
                    <a:pt x="319376" y="418064"/>
                  </a:lnTo>
                  <a:lnTo>
                    <a:pt x="309112" y="422166"/>
                  </a:lnTo>
                  <a:lnTo>
                    <a:pt x="304749" y="425383"/>
                  </a:lnTo>
                  <a:lnTo>
                    <a:pt x="303467" y="430378"/>
                  </a:lnTo>
                  <a:lnTo>
                    <a:pt x="298976" y="434869"/>
                  </a:lnTo>
                  <a:lnTo>
                    <a:pt x="296285" y="437566"/>
                  </a:lnTo>
                  <a:lnTo>
                    <a:pt x="294700" y="442873"/>
                  </a:lnTo>
                  <a:lnTo>
                    <a:pt x="286511" y="449201"/>
                  </a:lnTo>
                  <a:lnTo>
                    <a:pt x="280186" y="457017"/>
                  </a:lnTo>
                  <a:lnTo>
                    <a:pt x="279441" y="467066"/>
                  </a:lnTo>
                  <a:lnTo>
                    <a:pt x="274603" y="470785"/>
                  </a:lnTo>
                  <a:lnTo>
                    <a:pt x="268818" y="475561"/>
                  </a:lnTo>
                  <a:lnTo>
                    <a:pt x="267162" y="485300"/>
                  </a:lnTo>
                  <a:lnTo>
                    <a:pt x="263952" y="489394"/>
                  </a:lnTo>
                  <a:lnTo>
                    <a:pt x="258307" y="494014"/>
                  </a:lnTo>
                  <a:lnTo>
                    <a:pt x="251124" y="503250"/>
                  </a:lnTo>
                  <a:lnTo>
                    <a:pt x="249072" y="513000"/>
                  </a:lnTo>
                  <a:lnTo>
                    <a:pt x="249298" y="516936"/>
                  </a:lnTo>
                  <a:lnTo>
                    <a:pt x="254716" y="521212"/>
                  </a:lnTo>
                  <a:lnTo>
                    <a:pt x="257846" y="545499"/>
                  </a:lnTo>
                  <a:lnTo>
                    <a:pt x="260084" y="558470"/>
                  </a:lnTo>
                  <a:lnTo>
                    <a:pt x="258244" y="563310"/>
                  </a:lnTo>
                  <a:lnTo>
                    <a:pt x="252478" y="565847"/>
                  </a:lnTo>
                  <a:lnTo>
                    <a:pt x="238770" y="557223"/>
                  </a:lnTo>
                  <a:lnTo>
                    <a:pt x="230588" y="560233"/>
                  </a:lnTo>
                  <a:lnTo>
                    <a:pt x="219685" y="563385"/>
                  </a:lnTo>
                  <a:lnTo>
                    <a:pt x="211609" y="549950"/>
                  </a:lnTo>
                  <a:lnTo>
                    <a:pt x="210070" y="541223"/>
                  </a:lnTo>
                  <a:lnTo>
                    <a:pt x="204637" y="524006"/>
                  </a:lnTo>
                  <a:lnTo>
                    <a:pt x="193100" y="513212"/>
                  </a:lnTo>
                  <a:lnTo>
                    <a:pt x="186399" y="514702"/>
                  </a:lnTo>
                  <a:lnTo>
                    <a:pt x="183794" y="521772"/>
                  </a:lnTo>
                  <a:lnTo>
                    <a:pt x="180819" y="527727"/>
                  </a:lnTo>
                  <a:lnTo>
                    <a:pt x="174491" y="525122"/>
                  </a:lnTo>
                  <a:lnTo>
                    <a:pt x="168627" y="514944"/>
                  </a:lnTo>
                  <a:lnTo>
                    <a:pt x="163254" y="513408"/>
                  </a:lnTo>
                  <a:lnTo>
                    <a:pt x="161832" y="513000"/>
                  </a:lnTo>
                  <a:lnTo>
                    <a:pt x="154767" y="509862"/>
                  </a:lnTo>
                  <a:lnTo>
                    <a:pt x="145462" y="498327"/>
                  </a:lnTo>
                  <a:lnTo>
                    <a:pt x="132064" y="494233"/>
                  </a:lnTo>
                  <a:lnTo>
                    <a:pt x="117183" y="498630"/>
                  </a:lnTo>
                  <a:lnTo>
                    <a:pt x="115630" y="499304"/>
                  </a:lnTo>
                  <a:lnTo>
                    <a:pt x="109293" y="502993"/>
                  </a:lnTo>
                  <a:lnTo>
                    <a:pt x="104175" y="504732"/>
                  </a:lnTo>
                  <a:lnTo>
                    <a:pt x="98863" y="506539"/>
                  </a:lnTo>
                  <a:lnTo>
                    <a:pt x="93902" y="507443"/>
                  </a:lnTo>
                  <a:lnTo>
                    <a:pt x="82197" y="512842"/>
                  </a:lnTo>
                  <a:lnTo>
                    <a:pt x="73199" y="511428"/>
                  </a:lnTo>
                  <a:lnTo>
                    <a:pt x="63460" y="515805"/>
                  </a:lnTo>
                  <a:lnTo>
                    <a:pt x="60640" y="521417"/>
                  </a:lnTo>
                  <a:lnTo>
                    <a:pt x="59710" y="523264"/>
                  </a:lnTo>
                  <a:lnTo>
                    <a:pt x="61249" y="535069"/>
                  </a:lnTo>
                  <a:lnTo>
                    <a:pt x="65819" y="548569"/>
                  </a:lnTo>
                  <a:lnTo>
                    <a:pt x="74968" y="563007"/>
                  </a:lnTo>
                  <a:lnTo>
                    <a:pt x="83316" y="574069"/>
                  </a:lnTo>
                  <a:lnTo>
                    <a:pt x="89985" y="575608"/>
                  </a:lnTo>
                  <a:lnTo>
                    <a:pt x="95634" y="592542"/>
                  </a:lnTo>
                  <a:lnTo>
                    <a:pt x="99735" y="601778"/>
                  </a:lnTo>
                  <a:lnTo>
                    <a:pt x="91528" y="609475"/>
                  </a:lnTo>
                  <a:lnTo>
                    <a:pt x="77032" y="609820"/>
                  </a:lnTo>
                  <a:lnTo>
                    <a:pt x="55604" y="596133"/>
                  </a:lnTo>
                  <a:lnTo>
                    <a:pt x="47392" y="597162"/>
                  </a:lnTo>
                  <a:lnTo>
                    <a:pt x="51498" y="621278"/>
                  </a:lnTo>
                  <a:lnTo>
                    <a:pt x="64329" y="632571"/>
                  </a:lnTo>
                  <a:lnTo>
                    <a:pt x="84269" y="645180"/>
                  </a:lnTo>
                  <a:lnTo>
                    <a:pt x="101181" y="664941"/>
                  </a:lnTo>
                  <a:lnTo>
                    <a:pt x="102303" y="665927"/>
                  </a:lnTo>
                  <a:lnTo>
                    <a:pt x="106397" y="673036"/>
                  </a:lnTo>
                  <a:lnTo>
                    <a:pt x="117698" y="671059"/>
                  </a:lnTo>
                  <a:lnTo>
                    <a:pt x="134120" y="668492"/>
                  </a:lnTo>
                  <a:lnTo>
                    <a:pt x="155159" y="675678"/>
                  </a:lnTo>
                  <a:lnTo>
                    <a:pt x="179590" y="689304"/>
                  </a:lnTo>
                  <a:lnTo>
                    <a:pt x="196135" y="697451"/>
                  </a:lnTo>
                  <a:lnTo>
                    <a:pt x="208724" y="712985"/>
                  </a:lnTo>
                  <a:lnTo>
                    <a:pt x="215201" y="714680"/>
                  </a:lnTo>
                  <a:lnTo>
                    <a:pt x="231087" y="696638"/>
                  </a:lnTo>
                  <a:lnTo>
                    <a:pt x="240860" y="685939"/>
                  </a:lnTo>
                  <a:lnTo>
                    <a:pt x="256568" y="683417"/>
                  </a:lnTo>
                  <a:lnTo>
                    <a:pt x="273192" y="695689"/>
                  </a:lnTo>
                  <a:lnTo>
                    <a:pt x="277294" y="709380"/>
                  </a:lnTo>
                  <a:lnTo>
                    <a:pt x="278730" y="716918"/>
                  </a:lnTo>
                  <a:lnTo>
                    <a:pt x="282466" y="731042"/>
                  </a:lnTo>
                  <a:lnTo>
                    <a:pt x="287234" y="756729"/>
                  </a:lnTo>
                  <a:lnTo>
                    <a:pt x="290606" y="760936"/>
                  </a:lnTo>
                  <a:lnTo>
                    <a:pt x="294949" y="766872"/>
                  </a:lnTo>
                  <a:lnTo>
                    <a:pt x="297309" y="770101"/>
                  </a:lnTo>
                  <a:lnTo>
                    <a:pt x="301487" y="775461"/>
                  </a:lnTo>
                  <a:lnTo>
                    <a:pt x="319891" y="780365"/>
                  </a:lnTo>
                  <a:lnTo>
                    <a:pt x="317324" y="789601"/>
                  </a:lnTo>
                  <a:lnTo>
                    <a:pt x="320523" y="799895"/>
                  </a:lnTo>
                  <a:lnTo>
                    <a:pt x="320488" y="804414"/>
                  </a:lnTo>
                  <a:lnTo>
                    <a:pt x="320950" y="807212"/>
                  </a:lnTo>
                  <a:lnTo>
                    <a:pt x="321372" y="809793"/>
                  </a:lnTo>
                  <a:lnTo>
                    <a:pt x="319516" y="818777"/>
                  </a:lnTo>
                  <a:lnTo>
                    <a:pt x="329006" y="828008"/>
                  </a:lnTo>
                  <a:lnTo>
                    <a:pt x="330783" y="828731"/>
                  </a:lnTo>
                  <a:lnTo>
                    <a:pt x="334257" y="830141"/>
                  </a:lnTo>
                  <a:lnTo>
                    <a:pt x="339871" y="831298"/>
                  </a:lnTo>
                  <a:lnTo>
                    <a:pt x="344877" y="841597"/>
                  </a:lnTo>
                  <a:lnTo>
                    <a:pt x="351093" y="848303"/>
                  </a:lnTo>
                  <a:lnTo>
                    <a:pt x="360431" y="854776"/>
                  </a:lnTo>
                  <a:lnTo>
                    <a:pt x="361791" y="862186"/>
                  </a:lnTo>
                  <a:lnTo>
                    <a:pt x="362994" y="867604"/>
                  </a:lnTo>
                  <a:lnTo>
                    <a:pt x="355867" y="875434"/>
                  </a:lnTo>
                  <a:lnTo>
                    <a:pt x="358231" y="881142"/>
                  </a:lnTo>
                  <a:lnTo>
                    <a:pt x="362854" y="882574"/>
                  </a:lnTo>
                  <a:lnTo>
                    <a:pt x="370752" y="908378"/>
                  </a:lnTo>
                  <a:lnTo>
                    <a:pt x="362854" y="936815"/>
                  </a:lnTo>
                  <a:lnTo>
                    <a:pt x="365111" y="944876"/>
                  </a:lnTo>
                  <a:lnTo>
                    <a:pt x="370227" y="951560"/>
                  </a:lnTo>
                  <a:lnTo>
                    <a:pt x="367769" y="960815"/>
                  </a:lnTo>
                  <a:lnTo>
                    <a:pt x="383391" y="975787"/>
                  </a:lnTo>
                  <a:lnTo>
                    <a:pt x="395334" y="985389"/>
                  </a:lnTo>
                  <a:lnTo>
                    <a:pt x="408142" y="1003695"/>
                  </a:lnTo>
                  <a:lnTo>
                    <a:pt x="394668" y="1012293"/>
                  </a:lnTo>
                  <a:lnTo>
                    <a:pt x="393924" y="1017388"/>
                  </a:lnTo>
                  <a:lnTo>
                    <a:pt x="392868" y="1036345"/>
                  </a:lnTo>
                  <a:lnTo>
                    <a:pt x="389659" y="1043883"/>
                  </a:lnTo>
                  <a:lnTo>
                    <a:pt x="392646" y="1058375"/>
                  </a:lnTo>
                  <a:lnTo>
                    <a:pt x="390426" y="1076303"/>
                  </a:lnTo>
                  <a:lnTo>
                    <a:pt x="404763" y="1080609"/>
                  </a:lnTo>
                  <a:lnTo>
                    <a:pt x="422373" y="1085895"/>
                  </a:lnTo>
                  <a:lnTo>
                    <a:pt x="452558" y="1094571"/>
                  </a:lnTo>
                  <a:lnTo>
                    <a:pt x="469283" y="1096991"/>
                  </a:lnTo>
                  <a:lnTo>
                    <a:pt x="481238" y="1099762"/>
                  </a:lnTo>
                  <a:lnTo>
                    <a:pt x="512934" y="1109277"/>
                  </a:lnTo>
                  <a:lnTo>
                    <a:pt x="524919" y="1111312"/>
                  </a:lnTo>
                  <a:lnTo>
                    <a:pt x="540469" y="1116318"/>
                  </a:lnTo>
                  <a:lnTo>
                    <a:pt x="551237" y="1129035"/>
                  </a:lnTo>
                  <a:lnTo>
                    <a:pt x="554797" y="1132745"/>
                  </a:lnTo>
                  <a:lnTo>
                    <a:pt x="562117" y="1140370"/>
                  </a:lnTo>
                  <a:lnTo>
                    <a:pt x="580254" y="1148528"/>
                  </a:lnTo>
                  <a:lnTo>
                    <a:pt x="589772" y="1156237"/>
                  </a:lnTo>
                  <a:lnTo>
                    <a:pt x="609134" y="1159216"/>
                  </a:lnTo>
                  <a:lnTo>
                    <a:pt x="633700" y="1168361"/>
                  </a:lnTo>
                  <a:lnTo>
                    <a:pt x="640094" y="1170744"/>
                  </a:lnTo>
                  <a:lnTo>
                    <a:pt x="647802" y="1179814"/>
                  </a:lnTo>
                  <a:lnTo>
                    <a:pt x="655057" y="1182531"/>
                  </a:lnTo>
                  <a:lnTo>
                    <a:pt x="656714" y="1182199"/>
                  </a:lnTo>
                  <a:lnTo>
                    <a:pt x="659589" y="1180264"/>
                  </a:lnTo>
                  <a:lnTo>
                    <a:pt x="689964" y="1148528"/>
                  </a:lnTo>
                  <a:close/>
                  <a:moveTo>
                    <a:pt x="504944" y="304603"/>
                  </a:moveTo>
                  <a:lnTo>
                    <a:pt x="505039" y="304668"/>
                  </a:lnTo>
                  <a:lnTo>
                    <a:pt x="505201" y="304956"/>
                  </a:lnTo>
                  <a:lnTo>
                    <a:pt x="505304" y="304957"/>
                  </a:lnTo>
                  <a:lnTo>
                    <a:pt x="505345" y="305148"/>
                  </a:lnTo>
                  <a:lnTo>
                    <a:pt x="505439" y="305276"/>
                  </a:lnTo>
                  <a:lnTo>
                    <a:pt x="505555" y="305315"/>
                  </a:lnTo>
                  <a:lnTo>
                    <a:pt x="505624" y="305490"/>
                  </a:lnTo>
                  <a:lnTo>
                    <a:pt x="505824" y="305464"/>
                  </a:lnTo>
                  <a:lnTo>
                    <a:pt x="505845" y="305525"/>
                  </a:lnTo>
                  <a:lnTo>
                    <a:pt x="505943" y="305497"/>
                  </a:lnTo>
                  <a:lnTo>
                    <a:pt x="506040" y="305533"/>
                  </a:lnTo>
                  <a:lnTo>
                    <a:pt x="506033" y="305639"/>
                  </a:lnTo>
                  <a:lnTo>
                    <a:pt x="505954" y="305682"/>
                  </a:lnTo>
                  <a:lnTo>
                    <a:pt x="505869" y="305787"/>
                  </a:lnTo>
                  <a:lnTo>
                    <a:pt x="505873" y="305908"/>
                  </a:lnTo>
                  <a:lnTo>
                    <a:pt x="506109" y="306088"/>
                  </a:lnTo>
                  <a:lnTo>
                    <a:pt x="506263" y="306148"/>
                  </a:lnTo>
                  <a:lnTo>
                    <a:pt x="506298" y="306219"/>
                  </a:lnTo>
                  <a:lnTo>
                    <a:pt x="506106" y="306413"/>
                  </a:lnTo>
                  <a:lnTo>
                    <a:pt x="506111" y="306584"/>
                  </a:lnTo>
                  <a:lnTo>
                    <a:pt x="506683" y="306828"/>
                  </a:lnTo>
                  <a:lnTo>
                    <a:pt x="506521" y="306936"/>
                  </a:lnTo>
                  <a:lnTo>
                    <a:pt x="506429" y="306886"/>
                  </a:lnTo>
                  <a:lnTo>
                    <a:pt x="506369" y="306976"/>
                  </a:lnTo>
                  <a:lnTo>
                    <a:pt x="506284" y="306936"/>
                  </a:lnTo>
                  <a:lnTo>
                    <a:pt x="506253" y="306938"/>
                  </a:lnTo>
                  <a:lnTo>
                    <a:pt x="506243" y="307043"/>
                  </a:lnTo>
                  <a:lnTo>
                    <a:pt x="506209" y="307088"/>
                  </a:lnTo>
                  <a:lnTo>
                    <a:pt x="506041" y="307168"/>
                  </a:lnTo>
                  <a:lnTo>
                    <a:pt x="506036" y="307209"/>
                  </a:lnTo>
                  <a:lnTo>
                    <a:pt x="505889" y="307538"/>
                  </a:lnTo>
                  <a:lnTo>
                    <a:pt x="505607" y="307640"/>
                  </a:lnTo>
                  <a:lnTo>
                    <a:pt x="504881" y="307993"/>
                  </a:lnTo>
                  <a:lnTo>
                    <a:pt x="503665" y="308660"/>
                  </a:lnTo>
                  <a:lnTo>
                    <a:pt x="502418" y="308632"/>
                  </a:lnTo>
                  <a:lnTo>
                    <a:pt x="501948" y="308760"/>
                  </a:lnTo>
                  <a:lnTo>
                    <a:pt x="501749" y="309455"/>
                  </a:lnTo>
                  <a:lnTo>
                    <a:pt x="501544" y="309627"/>
                  </a:lnTo>
                  <a:lnTo>
                    <a:pt x="501177" y="309935"/>
                  </a:lnTo>
                  <a:lnTo>
                    <a:pt x="501072" y="310333"/>
                  </a:lnTo>
                  <a:lnTo>
                    <a:pt x="500693" y="310725"/>
                  </a:lnTo>
                  <a:lnTo>
                    <a:pt x="500222" y="311430"/>
                  </a:lnTo>
                  <a:lnTo>
                    <a:pt x="500465" y="312912"/>
                  </a:lnTo>
                  <a:lnTo>
                    <a:pt x="500972" y="313428"/>
                  </a:lnTo>
                  <a:lnTo>
                    <a:pt x="500873" y="313942"/>
                  </a:lnTo>
                  <a:lnTo>
                    <a:pt x="500911" y="314172"/>
                  </a:lnTo>
                  <a:lnTo>
                    <a:pt x="501081" y="314701"/>
                  </a:lnTo>
                  <a:lnTo>
                    <a:pt x="500715" y="314922"/>
                  </a:lnTo>
                  <a:lnTo>
                    <a:pt x="499894" y="314608"/>
                  </a:lnTo>
                  <a:lnTo>
                    <a:pt x="499314" y="313959"/>
                  </a:lnTo>
                  <a:lnTo>
                    <a:pt x="498703" y="313603"/>
                  </a:lnTo>
                  <a:lnTo>
                    <a:pt x="498372" y="313316"/>
                  </a:lnTo>
                  <a:lnTo>
                    <a:pt x="498121" y="312865"/>
                  </a:lnTo>
                  <a:lnTo>
                    <a:pt x="498122" y="312841"/>
                  </a:lnTo>
                  <a:lnTo>
                    <a:pt x="498114" y="312851"/>
                  </a:lnTo>
                  <a:lnTo>
                    <a:pt x="498088" y="312805"/>
                  </a:lnTo>
                  <a:lnTo>
                    <a:pt x="497710" y="312247"/>
                  </a:lnTo>
                  <a:lnTo>
                    <a:pt x="497462" y="311985"/>
                  </a:lnTo>
                  <a:lnTo>
                    <a:pt x="497013" y="311788"/>
                  </a:lnTo>
                  <a:lnTo>
                    <a:pt x="496262" y="311703"/>
                  </a:lnTo>
                  <a:lnTo>
                    <a:pt x="495958" y="311607"/>
                  </a:lnTo>
                  <a:lnTo>
                    <a:pt x="495442" y="311636"/>
                  </a:lnTo>
                  <a:lnTo>
                    <a:pt x="494777" y="311807"/>
                  </a:lnTo>
                  <a:lnTo>
                    <a:pt x="494183" y="311901"/>
                  </a:lnTo>
                  <a:lnTo>
                    <a:pt x="494020" y="312307"/>
                  </a:lnTo>
                  <a:lnTo>
                    <a:pt x="493845" y="313109"/>
                  </a:lnTo>
                  <a:lnTo>
                    <a:pt x="493640" y="313645"/>
                  </a:lnTo>
                  <a:lnTo>
                    <a:pt x="493146" y="314176"/>
                  </a:lnTo>
                  <a:lnTo>
                    <a:pt x="492404" y="314266"/>
                  </a:lnTo>
                  <a:lnTo>
                    <a:pt x="491833" y="314249"/>
                  </a:lnTo>
                  <a:lnTo>
                    <a:pt x="491527" y="314341"/>
                  </a:lnTo>
                  <a:lnTo>
                    <a:pt x="490747" y="314434"/>
                  </a:lnTo>
                  <a:lnTo>
                    <a:pt x="490532" y="314742"/>
                  </a:lnTo>
                  <a:lnTo>
                    <a:pt x="489262" y="315902"/>
                  </a:lnTo>
                  <a:lnTo>
                    <a:pt x="489092" y="315985"/>
                  </a:lnTo>
                  <a:lnTo>
                    <a:pt x="488643" y="316203"/>
                  </a:lnTo>
                  <a:lnTo>
                    <a:pt x="488183" y="316428"/>
                  </a:lnTo>
                  <a:lnTo>
                    <a:pt x="487785" y="316622"/>
                  </a:lnTo>
                  <a:lnTo>
                    <a:pt x="486693" y="316750"/>
                  </a:lnTo>
                  <a:lnTo>
                    <a:pt x="483695" y="317289"/>
                  </a:lnTo>
                  <a:lnTo>
                    <a:pt x="482613" y="316985"/>
                  </a:lnTo>
                  <a:lnTo>
                    <a:pt x="482217" y="316663"/>
                  </a:lnTo>
                  <a:lnTo>
                    <a:pt x="482181" y="316699"/>
                  </a:lnTo>
                  <a:lnTo>
                    <a:pt x="481811" y="316726"/>
                  </a:lnTo>
                  <a:lnTo>
                    <a:pt x="481548" y="316554"/>
                  </a:lnTo>
                  <a:lnTo>
                    <a:pt x="481090" y="316493"/>
                  </a:lnTo>
                  <a:lnTo>
                    <a:pt x="480665" y="316266"/>
                  </a:lnTo>
                  <a:lnTo>
                    <a:pt x="479252" y="316299"/>
                  </a:lnTo>
                  <a:lnTo>
                    <a:pt x="478705" y="316135"/>
                  </a:lnTo>
                  <a:lnTo>
                    <a:pt x="478583" y="316099"/>
                  </a:lnTo>
                  <a:lnTo>
                    <a:pt x="478565" y="315285"/>
                  </a:lnTo>
                  <a:lnTo>
                    <a:pt x="478310" y="315272"/>
                  </a:lnTo>
                  <a:lnTo>
                    <a:pt x="476399" y="315171"/>
                  </a:lnTo>
                  <a:lnTo>
                    <a:pt x="475314" y="315205"/>
                  </a:lnTo>
                  <a:lnTo>
                    <a:pt x="474380" y="314029"/>
                  </a:lnTo>
                  <a:lnTo>
                    <a:pt x="473670" y="312675"/>
                  </a:lnTo>
                  <a:lnTo>
                    <a:pt x="473522" y="312392"/>
                  </a:lnTo>
                  <a:lnTo>
                    <a:pt x="473052" y="311496"/>
                  </a:lnTo>
                  <a:lnTo>
                    <a:pt x="471286" y="312007"/>
                  </a:lnTo>
                  <a:lnTo>
                    <a:pt x="470588" y="310668"/>
                  </a:lnTo>
                  <a:lnTo>
                    <a:pt x="470271" y="309850"/>
                  </a:lnTo>
                  <a:lnTo>
                    <a:pt x="470627" y="309012"/>
                  </a:lnTo>
                  <a:lnTo>
                    <a:pt x="470400" y="308785"/>
                  </a:lnTo>
                  <a:lnTo>
                    <a:pt x="470120" y="308155"/>
                  </a:lnTo>
                  <a:lnTo>
                    <a:pt x="469705" y="307741"/>
                  </a:lnTo>
                  <a:lnTo>
                    <a:pt x="469595" y="307133"/>
                  </a:lnTo>
                  <a:lnTo>
                    <a:pt x="469971" y="306446"/>
                  </a:lnTo>
                  <a:lnTo>
                    <a:pt x="469647" y="305759"/>
                  </a:lnTo>
                  <a:lnTo>
                    <a:pt x="469625" y="305072"/>
                  </a:lnTo>
                  <a:lnTo>
                    <a:pt x="469734" y="304727"/>
                  </a:lnTo>
                  <a:lnTo>
                    <a:pt x="469745" y="304466"/>
                  </a:lnTo>
                  <a:lnTo>
                    <a:pt x="469573" y="304217"/>
                  </a:lnTo>
                  <a:lnTo>
                    <a:pt x="469472" y="303569"/>
                  </a:lnTo>
                  <a:lnTo>
                    <a:pt x="469410" y="302827"/>
                  </a:lnTo>
                  <a:lnTo>
                    <a:pt x="469667" y="302351"/>
                  </a:lnTo>
                  <a:lnTo>
                    <a:pt x="469697" y="301739"/>
                  </a:lnTo>
                  <a:lnTo>
                    <a:pt x="469693" y="300686"/>
                  </a:lnTo>
                  <a:lnTo>
                    <a:pt x="469554" y="299913"/>
                  </a:lnTo>
                  <a:lnTo>
                    <a:pt x="469010" y="299117"/>
                  </a:lnTo>
                  <a:lnTo>
                    <a:pt x="469112" y="298817"/>
                  </a:lnTo>
                  <a:lnTo>
                    <a:pt x="469352" y="298108"/>
                  </a:lnTo>
                  <a:lnTo>
                    <a:pt x="469258" y="297909"/>
                  </a:lnTo>
                  <a:lnTo>
                    <a:pt x="469175" y="297817"/>
                  </a:lnTo>
                  <a:lnTo>
                    <a:pt x="468229" y="297124"/>
                  </a:lnTo>
                  <a:lnTo>
                    <a:pt x="467925" y="296927"/>
                  </a:lnTo>
                  <a:lnTo>
                    <a:pt x="467332" y="296722"/>
                  </a:lnTo>
                  <a:lnTo>
                    <a:pt x="467319" y="296718"/>
                  </a:lnTo>
                  <a:lnTo>
                    <a:pt x="467309" y="296695"/>
                  </a:lnTo>
                  <a:lnTo>
                    <a:pt x="467123" y="296282"/>
                  </a:lnTo>
                  <a:lnTo>
                    <a:pt x="466918" y="296053"/>
                  </a:lnTo>
                  <a:lnTo>
                    <a:pt x="466695" y="295972"/>
                  </a:lnTo>
                  <a:lnTo>
                    <a:pt x="466212" y="295796"/>
                  </a:lnTo>
                  <a:lnTo>
                    <a:pt x="466190" y="295447"/>
                  </a:lnTo>
                  <a:lnTo>
                    <a:pt x="466167" y="295067"/>
                  </a:lnTo>
                  <a:lnTo>
                    <a:pt x="466029" y="294708"/>
                  </a:lnTo>
                  <a:lnTo>
                    <a:pt x="465794" y="294408"/>
                  </a:lnTo>
                  <a:lnTo>
                    <a:pt x="465003" y="294598"/>
                  </a:lnTo>
                  <a:lnTo>
                    <a:pt x="464585" y="294699"/>
                  </a:lnTo>
                  <a:lnTo>
                    <a:pt x="463864" y="294480"/>
                  </a:lnTo>
                  <a:lnTo>
                    <a:pt x="463172" y="293951"/>
                  </a:lnTo>
                  <a:lnTo>
                    <a:pt x="462866" y="293468"/>
                  </a:lnTo>
                  <a:lnTo>
                    <a:pt x="461449" y="292893"/>
                  </a:lnTo>
                  <a:lnTo>
                    <a:pt x="460834" y="292855"/>
                  </a:lnTo>
                  <a:lnTo>
                    <a:pt x="460673" y="292746"/>
                  </a:lnTo>
                  <a:lnTo>
                    <a:pt x="460748" y="292496"/>
                  </a:lnTo>
                  <a:lnTo>
                    <a:pt x="460468" y="292605"/>
                  </a:lnTo>
                  <a:lnTo>
                    <a:pt x="459366" y="292343"/>
                  </a:lnTo>
                  <a:lnTo>
                    <a:pt x="458781" y="292109"/>
                  </a:lnTo>
                  <a:lnTo>
                    <a:pt x="458289" y="290956"/>
                  </a:lnTo>
                  <a:lnTo>
                    <a:pt x="457574" y="291061"/>
                  </a:lnTo>
                  <a:lnTo>
                    <a:pt x="457203" y="291082"/>
                  </a:lnTo>
                  <a:lnTo>
                    <a:pt x="456837" y="291013"/>
                  </a:lnTo>
                  <a:lnTo>
                    <a:pt x="456720" y="290831"/>
                  </a:lnTo>
                  <a:lnTo>
                    <a:pt x="456150" y="290670"/>
                  </a:lnTo>
                  <a:lnTo>
                    <a:pt x="455626" y="290146"/>
                  </a:lnTo>
                  <a:lnTo>
                    <a:pt x="454807" y="289126"/>
                  </a:lnTo>
                  <a:lnTo>
                    <a:pt x="454534" y="288996"/>
                  </a:lnTo>
                  <a:lnTo>
                    <a:pt x="453785" y="288768"/>
                  </a:lnTo>
                  <a:lnTo>
                    <a:pt x="453057" y="288693"/>
                  </a:lnTo>
                  <a:lnTo>
                    <a:pt x="452363" y="287860"/>
                  </a:lnTo>
                  <a:lnTo>
                    <a:pt x="452318" y="287775"/>
                  </a:lnTo>
                  <a:lnTo>
                    <a:pt x="452213" y="287697"/>
                  </a:lnTo>
                  <a:lnTo>
                    <a:pt x="452077" y="287649"/>
                  </a:lnTo>
                  <a:lnTo>
                    <a:pt x="451908" y="287667"/>
                  </a:lnTo>
                  <a:lnTo>
                    <a:pt x="451749" y="287659"/>
                  </a:lnTo>
                  <a:lnTo>
                    <a:pt x="451552" y="287593"/>
                  </a:lnTo>
                  <a:lnTo>
                    <a:pt x="451393" y="287499"/>
                  </a:lnTo>
                  <a:lnTo>
                    <a:pt x="451155" y="287416"/>
                  </a:lnTo>
                  <a:lnTo>
                    <a:pt x="450736" y="287387"/>
                  </a:lnTo>
                  <a:lnTo>
                    <a:pt x="450448" y="287310"/>
                  </a:lnTo>
                  <a:lnTo>
                    <a:pt x="450166" y="287025"/>
                  </a:lnTo>
                  <a:lnTo>
                    <a:pt x="449986" y="286766"/>
                  </a:lnTo>
                  <a:lnTo>
                    <a:pt x="449933" y="286506"/>
                  </a:lnTo>
                  <a:lnTo>
                    <a:pt x="449896" y="286227"/>
                  </a:lnTo>
                  <a:lnTo>
                    <a:pt x="449828" y="285935"/>
                  </a:lnTo>
                  <a:lnTo>
                    <a:pt x="449668" y="285472"/>
                  </a:lnTo>
                  <a:lnTo>
                    <a:pt x="449377" y="285452"/>
                  </a:lnTo>
                  <a:lnTo>
                    <a:pt x="448759" y="285945"/>
                  </a:lnTo>
                  <a:lnTo>
                    <a:pt x="448359" y="285924"/>
                  </a:lnTo>
                  <a:lnTo>
                    <a:pt x="447042" y="284527"/>
                  </a:lnTo>
                  <a:lnTo>
                    <a:pt x="446780" y="283715"/>
                  </a:lnTo>
                  <a:lnTo>
                    <a:pt x="446745" y="283701"/>
                  </a:lnTo>
                  <a:lnTo>
                    <a:pt x="446697" y="283681"/>
                  </a:lnTo>
                  <a:lnTo>
                    <a:pt x="445249" y="283051"/>
                  </a:lnTo>
                  <a:lnTo>
                    <a:pt x="445234" y="282979"/>
                  </a:lnTo>
                  <a:lnTo>
                    <a:pt x="444561" y="282268"/>
                  </a:lnTo>
                  <a:lnTo>
                    <a:pt x="444263" y="281840"/>
                  </a:lnTo>
                  <a:lnTo>
                    <a:pt x="444244" y="281153"/>
                  </a:lnTo>
                  <a:lnTo>
                    <a:pt x="444514" y="280358"/>
                  </a:lnTo>
                  <a:lnTo>
                    <a:pt x="444444" y="279890"/>
                  </a:lnTo>
                  <a:lnTo>
                    <a:pt x="444978" y="279658"/>
                  </a:lnTo>
                  <a:lnTo>
                    <a:pt x="445196" y="278968"/>
                  </a:lnTo>
                  <a:lnTo>
                    <a:pt x="445387" y="278460"/>
                  </a:lnTo>
                  <a:lnTo>
                    <a:pt x="445645" y="278056"/>
                  </a:lnTo>
                  <a:lnTo>
                    <a:pt x="445963" y="278015"/>
                  </a:lnTo>
                  <a:lnTo>
                    <a:pt x="445947" y="277794"/>
                  </a:lnTo>
                  <a:lnTo>
                    <a:pt x="446580" y="277018"/>
                  </a:lnTo>
                  <a:lnTo>
                    <a:pt x="447985" y="276587"/>
                  </a:lnTo>
                  <a:lnTo>
                    <a:pt x="449245" y="276466"/>
                  </a:lnTo>
                  <a:lnTo>
                    <a:pt x="450023" y="275594"/>
                  </a:lnTo>
                  <a:lnTo>
                    <a:pt x="451043" y="274771"/>
                  </a:lnTo>
                  <a:lnTo>
                    <a:pt x="451434" y="273703"/>
                  </a:lnTo>
                  <a:lnTo>
                    <a:pt x="451460" y="273604"/>
                  </a:lnTo>
                  <a:lnTo>
                    <a:pt x="451778" y="272392"/>
                  </a:lnTo>
                  <a:lnTo>
                    <a:pt x="452893" y="272202"/>
                  </a:lnTo>
                  <a:lnTo>
                    <a:pt x="454443" y="271819"/>
                  </a:lnTo>
                  <a:lnTo>
                    <a:pt x="456286" y="271000"/>
                  </a:lnTo>
                  <a:lnTo>
                    <a:pt x="457692" y="270520"/>
                  </a:lnTo>
                  <a:lnTo>
                    <a:pt x="459292" y="269797"/>
                  </a:lnTo>
                  <a:lnTo>
                    <a:pt x="460216" y="268877"/>
                  </a:lnTo>
                  <a:lnTo>
                    <a:pt x="460850" y="267616"/>
                  </a:lnTo>
                  <a:lnTo>
                    <a:pt x="461821" y="266939"/>
                  </a:lnTo>
                  <a:lnTo>
                    <a:pt x="462356" y="266309"/>
                  </a:lnTo>
                  <a:lnTo>
                    <a:pt x="462507" y="264997"/>
                  </a:lnTo>
                  <a:lnTo>
                    <a:pt x="463284" y="264514"/>
                  </a:lnTo>
                  <a:lnTo>
                    <a:pt x="463916" y="263787"/>
                  </a:lnTo>
                  <a:lnTo>
                    <a:pt x="464550" y="262622"/>
                  </a:lnTo>
                  <a:lnTo>
                    <a:pt x="465523" y="261362"/>
                  </a:lnTo>
                  <a:lnTo>
                    <a:pt x="465818" y="260293"/>
                  </a:lnTo>
                  <a:lnTo>
                    <a:pt x="465531" y="259514"/>
                  </a:lnTo>
                  <a:lnTo>
                    <a:pt x="466165" y="258350"/>
                  </a:lnTo>
                  <a:lnTo>
                    <a:pt x="466847" y="257283"/>
                  </a:lnTo>
                  <a:lnTo>
                    <a:pt x="467094" y="256117"/>
                  </a:lnTo>
                  <a:lnTo>
                    <a:pt x="467341" y="254805"/>
                  </a:lnTo>
                  <a:lnTo>
                    <a:pt x="467636" y="253785"/>
                  </a:lnTo>
                  <a:lnTo>
                    <a:pt x="468257" y="252024"/>
                  </a:lnTo>
                  <a:lnTo>
                    <a:pt x="467943" y="251629"/>
                  </a:lnTo>
                  <a:lnTo>
                    <a:pt x="467930" y="251578"/>
                  </a:lnTo>
                  <a:lnTo>
                    <a:pt x="467929" y="251518"/>
                  </a:lnTo>
                  <a:lnTo>
                    <a:pt x="467935" y="251436"/>
                  </a:lnTo>
                  <a:lnTo>
                    <a:pt x="467922" y="251390"/>
                  </a:lnTo>
                  <a:lnTo>
                    <a:pt x="467900" y="251340"/>
                  </a:lnTo>
                  <a:lnTo>
                    <a:pt x="467896" y="251311"/>
                  </a:lnTo>
                  <a:lnTo>
                    <a:pt x="467899" y="251272"/>
                  </a:lnTo>
                  <a:lnTo>
                    <a:pt x="467907" y="251234"/>
                  </a:lnTo>
                  <a:lnTo>
                    <a:pt x="467951" y="251082"/>
                  </a:lnTo>
                  <a:lnTo>
                    <a:pt x="467950" y="251026"/>
                  </a:lnTo>
                  <a:lnTo>
                    <a:pt x="467938" y="250989"/>
                  </a:lnTo>
                  <a:lnTo>
                    <a:pt x="467934" y="250953"/>
                  </a:lnTo>
                  <a:lnTo>
                    <a:pt x="467933" y="250918"/>
                  </a:lnTo>
                  <a:lnTo>
                    <a:pt x="467868" y="250893"/>
                  </a:lnTo>
                  <a:lnTo>
                    <a:pt x="465720" y="249994"/>
                  </a:lnTo>
                  <a:lnTo>
                    <a:pt x="465440" y="249854"/>
                  </a:lnTo>
                  <a:lnTo>
                    <a:pt x="463196" y="248464"/>
                  </a:lnTo>
                  <a:lnTo>
                    <a:pt x="460810" y="246988"/>
                  </a:lnTo>
                  <a:lnTo>
                    <a:pt x="458814" y="245753"/>
                  </a:lnTo>
                  <a:lnTo>
                    <a:pt x="458291" y="244440"/>
                  </a:lnTo>
                  <a:lnTo>
                    <a:pt x="458954" y="243023"/>
                  </a:lnTo>
                  <a:lnTo>
                    <a:pt x="459134" y="242066"/>
                  </a:lnTo>
                  <a:lnTo>
                    <a:pt x="458225" y="240467"/>
                  </a:lnTo>
                  <a:lnTo>
                    <a:pt x="455507" y="240494"/>
                  </a:lnTo>
                  <a:lnTo>
                    <a:pt x="454531" y="239475"/>
                  </a:lnTo>
                  <a:lnTo>
                    <a:pt x="454710" y="237817"/>
                  </a:lnTo>
                  <a:lnTo>
                    <a:pt x="452883" y="237394"/>
                  </a:lnTo>
                  <a:lnTo>
                    <a:pt x="451585" y="236619"/>
                  </a:lnTo>
                  <a:lnTo>
                    <a:pt x="451466" y="235522"/>
                  </a:lnTo>
                  <a:lnTo>
                    <a:pt x="451301" y="234881"/>
                  </a:lnTo>
                  <a:lnTo>
                    <a:pt x="450904" y="234087"/>
                  </a:lnTo>
                  <a:lnTo>
                    <a:pt x="450547" y="233289"/>
                  </a:lnTo>
                  <a:lnTo>
                    <a:pt x="450241" y="232252"/>
                  </a:lnTo>
                  <a:lnTo>
                    <a:pt x="449951" y="230782"/>
                  </a:lnTo>
                  <a:lnTo>
                    <a:pt x="450079" y="229003"/>
                  </a:lnTo>
                  <a:lnTo>
                    <a:pt x="451074" y="228040"/>
                  </a:lnTo>
                  <a:lnTo>
                    <a:pt x="451079" y="227048"/>
                  </a:lnTo>
                  <a:lnTo>
                    <a:pt x="450579" y="226300"/>
                  </a:lnTo>
                  <a:lnTo>
                    <a:pt x="449391" y="225233"/>
                  </a:lnTo>
                  <a:lnTo>
                    <a:pt x="448908" y="223366"/>
                  </a:lnTo>
                  <a:lnTo>
                    <a:pt x="450986" y="221790"/>
                  </a:lnTo>
                  <a:lnTo>
                    <a:pt x="453394" y="220617"/>
                  </a:lnTo>
                  <a:lnTo>
                    <a:pt x="454404" y="221988"/>
                  </a:lnTo>
                  <a:lnTo>
                    <a:pt x="455379" y="222513"/>
                  </a:lnTo>
                  <a:lnTo>
                    <a:pt x="457230" y="221613"/>
                  </a:lnTo>
                  <a:lnTo>
                    <a:pt x="458397" y="222109"/>
                  </a:lnTo>
                  <a:lnTo>
                    <a:pt x="459343" y="222069"/>
                  </a:lnTo>
                  <a:lnTo>
                    <a:pt x="460780" y="221578"/>
                  </a:lnTo>
                  <a:lnTo>
                    <a:pt x="461159" y="222539"/>
                  </a:lnTo>
                  <a:lnTo>
                    <a:pt x="461250" y="223039"/>
                  </a:lnTo>
                  <a:lnTo>
                    <a:pt x="461193" y="223371"/>
                  </a:lnTo>
                  <a:lnTo>
                    <a:pt x="461162" y="223515"/>
                  </a:lnTo>
                  <a:lnTo>
                    <a:pt x="461151" y="223613"/>
                  </a:lnTo>
                  <a:lnTo>
                    <a:pt x="461132" y="223721"/>
                  </a:lnTo>
                  <a:lnTo>
                    <a:pt x="461114" y="223870"/>
                  </a:lnTo>
                  <a:lnTo>
                    <a:pt x="461111" y="223984"/>
                  </a:lnTo>
                  <a:lnTo>
                    <a:pt x="461128" y="224176"/>
                  </a:lnTo>
                  <a:lnTo>
                    <a:pt x="461146" y="224317"/>
                  </a:lnTo>
                  <a:lnTo>
                    <a:pt x="461167" y="224405"/>
                  </a:lnTo>
                  <a:lnTo>
                    <a:pt x="461215" y="224537"/>
                  </a:lnTo>
                  <a:lnTo>
                    <a:pt x="461272" y="224645"/>
                  </a:lnTo>
                  <a:lnTo>
                    <a:pt x="461294" y="224706"/>
                  </a:lnTo>
                  <a:lnTo>
                    <a:pt x="461336" y="224778"/>
                  </a:lnTo>
                  <a:lnTo>
                    <a:pt x="461372" y="224829"/>
                  </a:lnTo>
                  <a:lnTo>
                    <a:pt x="461440" y="224905"/>
                  </a:lnTo>
                  <a:lnTo>
                    <a:pt x="461483" y="224938"/>
                  </a:lnTo>
                  <a:lnTo>
                    <a:pt x="461552" y="224986"/>
                  </a:lnTo>
                  <a:lnTo>
                    <a:pt x="461632" y="225036"/>
                  </a:lnTo>
                  <a:lnTo>
                    <a:pt x="461639" y="225042"/>
                  </a:lnTo>
                  <a:lnTo>
                    <a:pt x="462211" y="224615"/>
                  </a:lnTo>
                  <a:lnTo>
                    <a:pt x="463418" y="225446"/>
                  </a:lnTo>
                  <a:lnTo>
                    <a:pt x="464234" y="227200"/>
                  </a:lnTo>
                  <a:lnTo>
                    <a:pt x="465102" y="228030"/>
                  </a:lnTo>
                  <a:lnTo>
                    <a:pt x="467182" y="228379"/>
                  </a:lnTo>
                  <a:lnTo>
                    <a:pt x="468778" y="228532"/>
                  </a:lnTo>
                  <a:lnTo>
                    <a:pt x="469974" y="229068"/>
                  </a:lnTo>
                  <a:lnTo>
                    <a:pt x="470118" y="229133"/>
                  </a:lnTo>
                  <a:lnTo>
                    <a:pt x="470856" y="229464"/>
                  </a:lnTo>
                  <a:lnTo>
                    <a:pt x="472593" y="230881"/>
                  </a:lnTo>
                  <a:lnTo>
                    <a:pt x="473700" y="232296"/>
                  </a:lnTo>
                  <a:lnTo>
                    <a:pt x="474761" y="233418"/>
                  </a:lnTo>
                  <a:lnTo>
                    <a:pt x="475918" y="234590"/>
                  </a:lnTo>
                  <a:lnTo>
                    <a:pt x="476832" y="235858"/>
                  </a:lnTo>
                  <a:lnTo>
                    <a:pt x="479688" y="236016"/>
                  </a:lnTo>
                  <a:lnTo>
                    <a:pt x="482208" y="235199"/>
                  </a:lnTo>
                  <a:lnTo>
                    <a:pt x="482888" y="234716"/>
                  </a:lnTo>
                  <a:lnTo>
                    <a:pt x="485403" y="235163"/>
                  </a:lnTo>
                  <a:lnTo>
                    <a:pt x="487388" y="235123"/>
                  </a:lnTo>
                  <a:lnTo>
                    <a:pt x="488736" y="234857"/>
                  </a:lnTo>
                  <a:lnTo>
                    <a:pt x="488430" y="235673"/>
                  </a:lnTo>
                  <a:lnTo>
                    <a:pt x="488951" y="237083"/>
                  </a:lnTo>
                  <a:lnTo>
                    <a:pt x="489706" y="238143"/>
                  </a:lnTo>
                  <a:lnTo>
                    <a:pt x="490582" y="238146"/>
                  </a:lnTo>
                  <a:lnTo>
                    <a:pt x="491045" y="239028"/>
                  </a:lnTo>
                  <a:lnTo>
                    <a:pt x="490925" y="239908"/>
                  </a:lnTo>
                  <a:lnTo>
                    <a:pt x="490978" y="241434"/>
                  </a:lnTo>
                  <a:lnTo>
                    <a:pt x="491046" y="242077"/>
                  </a:lnTo>
                  <a:lnTo>
                    <a:pt x="491090" y="242490"/>
                  </a:lnTo>
                  <a:lnTo>
                    <a:pt x="491432" y="244722"/>
                  </a:lnTo>
                  <a:lnTo>
                    <a:pt x="491483" y="246541"/>
                  </a:lnTo>
                  <a:lnTo>
                    <a:pt x="492296" y="247659"/>
                  </a:lnTo>
                  <a:lnTo>
                    <a:pt x="493283" y="249365"/>
                  </a:lnTo>
                  <a:lnTo>
                    <a:pt x="493279" y="250362"/>
                  </a:lnTo>
                  <a:lnTo>
                    <a:pt x="493912" y="252477"/>
                  </a:lnTo>
                  <a:lnTo>
                    <a:pt x="493908" y="253651"/>
                  </a:lnTo>
                  <a:lnTo>
                    <a:pt x="495013" y="254794"/>
                  </a:lnTo>
                  <a:lnTo>
                    <a:pt x="495824" y="256558"/>
                  </a:lnTo>
                  <a:lnTo>
                    <a:pt x="496462" y="257675"/>
                  </a:lnTo>
                  <a:lnTo>
                    <a:pt x="497979" y="258150"/>
                  </a:lnTo>
                  <a:lnTo>
                    <a:pt x="500138" y="258746"/>
                  </a:lnTo>
                  <a:lnTo>
                    <a:pt x="500368" y="259510"/>
                  </a:lnTo>
                  <a:lnTo>
                    <a:pt x="500481" y="260449"/>
                  </a:lnTo>
                  <a:lnTo>
                    <a:pt x="500360" y="261681"/>
                  </a:lnTo>
                  <a:lnTo>
                    <a:pt x="500705" y="262915"/>
                  </a:lnTo>
                  <a:lnTo>
                    <a:pt x="501344" y="263915"/>
                  </a:lnTo>
                  <a:lnTo>
                    <a:pt x="502509" y="264565"/>
                  </a:lnTo>
                  <a:lnTo>
                    <a:pt x="504142" y="265217"/>
                  </a:lnTo>
                  <a:lnTo>
                    <a:pt x="505131" y="266453"/>
                  </a:lnTo>
                  <a:lnTo>
                    <a:pt x="504657" y="268094"/>
                  </a:lnTo>
                  <a:lnTo>
                    <a:pt x="504885" y="269386"/>
                  </a:lnTo>
                  <a:lnTo>
                    <a:pt x="505582" y="270387"/>
                  </a:lnTo>
                  <a:lnTo>
                    <a:pt x="505577" y="271619"/>
                  </a:lnTo>
                  <a:lnTo>
                    <a:pt x="505166" y="272204"/>
                  </a:lnTo>
                  <a:lnTo>
                    <a:pt x="504286" y="273081"/>
                  </a:lnTo>
                  <a:lnTo>
                    <a:pt x="504689" y="274608"/>
                  </a:lnTo>
                  <a:lnTo>
                    <a:pt x="504801" y="275841"/>
                  </a:lnTo>
                  <a:lnTo>
                    <a:pt x="506317" y="276493"/>
                  </a:lnTo>
                  <a:lnTo>
                    <a:pt x="506893" y="278490"/>
                  </a:lnTo>
                  <a:lnTo>
                    <a:pt x="506829" y="279898"/>
                  </a:lnTo>
                  <a:lnTo>
                    <a:pt x="506730" y="280079"/>
                  </a:lnTo>
                  <a:lnTo>
                    <a:pt x="506123" y="281186"/>
                  </a:lnTo>
                  <a:lnTo>
                    <a:pt x="506235" y="282478"/>
                  </a:lnTo>
                  <a:lnTo>
                    <a:pt x="506638" y="283853"/>
                  </a:lnTo>
                  <a:lnTo>
                    <a:pt x="506394" y="286316"/>
                  </a:lnTo>
                  <a:lnTo>
                    <a:pt x="506037" y="287958"/>
                  </a:lnTo>
                  <a:lnTo>
                    <a:pt x="505915" y="289249"/>
                  </a:lnTo>
                  <a:lnTo>
                    <a:pt x="505911" y="290363"/>
                  </a:lnTo>
                  <a:lnTo>
                    <a:pt x="507310" y="291015"/>
                  </a:lnTo>
                  <a:lnTo>
                    <a:pt x="507422" y="292365"/>
                  </a:lnTo>
                  <a:lnTo>
                    <a:pt x="507298" y="294066"/>
                  </a:lnTo>
                  <a:lnTo>
                    <a:pt x="505541" y="295174"/>
                  </a:lnTo>
                  <a:lnTo>
                    <a:pt x="505124" y="296991"/>
                  </a:lnTo>
                  <a:lnTo>
                    <a:pt x="504828" y="298046"/>
                  </a:lnTo>
                  <a:lnTo>
                    <a:pt x="504297" y="299159"/>
                  </a:lnTo>
                  <a:lnTo>
                    <a:pt x="504703" y="299982"/>
                  </a:lnTo>
                  <a:lnTo>
                    <a:pt x="504699" y="300863"/>
                  </a:lnTo>
                  <a:lnTo>
                    <a:pt x="505397" y="301746"/>
                  </a:lnTo>
                  <a:lnTo>
                    <a:pt x="505480" y="302802"/>
                  </a:lnTo>
                  <a:lnTo>
                    <a:pt x="504291" y="302570"/>
                  </a:lnTo>
                  <a:lnTo>
                    <a:pt x="504369" y="302729"/>
                  </a:lnTo>
                  <a:lnTo>
                    <a:pt x="504452" y="303317"/>
                  </a:lnTo>
                  <a:lnTo>
                    <a:pt x="504354" y="303366"/>
                  </a:lnTo>
                  <a:lnTo>
                    <a:pt x="504288" y="303455"/>
                  </a:lnTo>
                  <a:lnTo>
                    <a:pt x="504439" y="303604"/>
                  </a:lnTo>
                  <a:lnTo>
                    <a:pt x="504513" y="303638"/>
                  </a:lnTo>
                  <a:lnTo>
                    <a:pt x="504568" y="303779"/>
                  </a:lnTo>
                  <a:lnTo>
                    <a:pt x="504734" y="303902"/>
                  </a:lnTo>
                  <a:lnTo>
                    <a:pt x="504793" y="304160"/>
                  </a:lnTo>
                  <a:lnTo>
                    <a:pt x="504743" y="304466"/>
                  </a:lnTo>
                  <a:lnTo>
                    <a:pt x="504944" y="304603"/>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7" name="Freeform: Shape 18">
              <a:extLst>
                <a:ext uri="{FF2B5EF4-FFF2-40B4-BE49-F238E27FC236}">
                  <a16:creationId xmlns:a16="http://schemas.microsoft.com/office/drawing/2014/main" id="{CE59534C-983C-BF4A-DEED-CC9230BE8644}"/>
                </a:ext>
              </a:extLst>
            </p:cNvPr>
            <p:cNvSpPr/>
            <p:nvPr/>
          </p:nvSpPr>
          <p:spPr>
            <a:xfrm flipV="1">
              <a:off x="4612543" y="4608658"/>
              <a:ext cx="204973" cy="220060"/>
            </a:xfrm>
            <a:custGeom>
              <a:avLst/>
              <a:gdLst>
                <a:gd name="connsiteX0" fmla="*/ 103427 w 204973"/>
                <a:gd name="connsiteY0" fmla="*/ 29060 h 220060"/>
                <a:gd name="connsiteX1" fmla="*/ 102799 w 204973"/>
                <a:gd name="connsiteY1" fmla="*/ 29040 h 220060"/>
                <a:gd name="connsiteX2" fmla="*/ 101695 w 204973"/>
                <a:gd name="connsiteY2" fmla="*/ 29847 h 220060"/>
                <a:gd name="connsiteX3" fmla="*/ 101065 w 204973"/>
                <a:gd name="connsiteY3" fmla="*/ 31108 h 220060"/>
                <a:gd name="connsiteX4" fmla="*/ 101075 w 204973"/>
                <a:gd name="connsiteY4" fmla="*/ 32358 h 220060"/>
                <a:gd name="connsiteX5" fmla="*/ 100751 w 204973"/>
                <a:gd name="connsiteY5" fmla="*/ 32663 h 220060"/>
                <a:gd name="connsiteX6" fmla="*/ 100918 w 204973"/>
                <a:gd name="connsiteY6" fmla="*/ 33146 h 220060"/>
                <a:gd name="connsiteX7" fmla="*/ 102799 w 204973"/>
                <a:gd name="connsiteY7" fmla="*/ 33146 h 220060"/>
                <a:gd name="connsiteX8" fmla="*/ 103427 w 204973"/>
                <a:gd name="connsiteY8" fmla="*/ 32841 h 220060"/>
                <a:gd name="connsiteX9" fmla="*/ 104227 w 204973"/>
                <a:gd name="connsiteY9" fmla="*/ 32032 h 220060"/>
                <a:gd name="connsiteX10" fmla="*/ 104857 w 204973"/>
                <a:gd name="connsiteY10" fmla="*/ 29837 h 220060"/>
                <a:gd name="connsiteX11" fmla="*/ 104058 w 204973"/>
                <a:gd name="connsiteY11" fmla="*/ 29690 h 220060"/>
                <a:gd name="connsiteX12" fmla="*/ 103427 w 204973"/>
                <a:gd name="connsiteY12" fmla="*/ 29060 h 220060"/>
                <a:gd name="connsiteX13" fmla="*/ 124380 w 204973"/>
                <a:gd name="connsiteY13" fmla="*/ 34889 h 220060"/>
                <a:gd name="connsiteX14" fmla="*/ 124231 w 204973"/>
                <a:gd name="connsiteY14" fmla="*/ 34731 h 220060"/>
                <a:gd name="connsiteX15" fmla="*/ 123424 w 204973"/>
                <a:gd name="connsiteY15" fmla="*/ 35518 h 220060"/>
                <a:gd name="connsiteX16" fmla="*/ 123601 w 204973"/>
                <a:gd name="connsiteY16" fmla="*/ 35665 h 220060"/>
                <a:gd name="connsiteX17" fmla="*/ 124231 w 204973"/>
                <a:gd name="connsiteY17" fmla="*/ 35665 h 220060"/>
                <a:gd name="connsiteX18" fmla="*/ 124380 w 204973"/>
                <a:gd name="connsiteY18" fmla="*/ 35518 h 220060"/>
                <a:gd name="connsiteX19" fmla="*/ 124380 w 204973"/>
                <a:gd name="connsiteY19" fmla="*/ 34889 h 220060"/>
                <a:gd name="connsiteX20" fmla="*/ 125482 w 204973"/>
                <a:gd name="connsiteY20" fmla="*/ 35037 h 220060"/>
                <a:gd name="connsiteX21" fmla="*/ 125177 w 204973"/>
                <a:gd name="connsiteY21" fmla="*/ 35037 h 220060"/>
                <a:gd name="connsiteX22" fmla="*/ 125009 w 204973"/>
                <a:gd name="connsiteY22" fmla="*/ 35194 h 220060"/>
                <a:gd name="connsiteX23" fmla="*/ 125009 w 204973"/>
                <a:gd name="connsiteY23" fmla="*/ 35518 h 220060"/>
                <a:gd name="connsiteX24" fmla="*/ 125177 w 204973"/>
                <a:gd name="connsiteY24" fmla="*/ 35665 h 220060"/>
                <a:gd name="connsiteX25" fmla="*/ 125482 w 204973"/>
                <a:gd name="connsiteY25" fmla="*/ 35665 h 220060"/>
                <a:gd name="connsiteX26" fmla="*/ 125629 w 204973"/>
                <a:gd name="connsiteY26" fmla="*/ 35518 h 220060"/>
                <a:gd name="connsiteX27" fmla="*/ 125629 w 204973"/>
                <a:gd name="connsiteY27" fmla="*/ 35194 h 220060"/>
                <a:gd name="connsiteX28" fmla="*/ 125482 w 204973"/>
                <a:gd name="connsiteY28" fmla="*/ 35037 h 220060"/>
                <a:gd name="connsiteX29" fmla="*/ 102326 w 204973"/>
                <a:gd name="connsiteY29" fmla="*/ 33923 h 220060"/>
                <a:gd name="connsiteX30" fmla="*/ 101222 w 204973"/>
                <a:gd name="connsiteY30" fmla="*/ 33776 h 220060"/>
                <a:gd name="connsiteX31" fmla="*/ 100445 w 204973"/>
                <a:gd name="connsiteY31" fmla="*/ 34248 h 220060"/>
                <a:gd name="connsiteX32" fmla="*/ 100119 w 204973"/>
                <a:gd name="connsiteY32" fmla="*/ 34878 h 220060"/>
                <a:gd name="connsiteX33" fmla="*/ 100119 w 204973"/>
                <a:gd name="connsiteY33" fmla="*/ 35812 h 220060"/>
                <a:gd name="connsiteX34" fmla="*/ 100604 w 204973"/>
                <a:gd name="connsiteY34" fmla="*/ 35991 h 220060"/>
                <a:gd name="connsiteX35" fmla="*/ 102326 w 204973"/>
                <a:gd name="connsiteY35" fmla="*/ 34573 h 220060"/>
                <a:gd name="connsiteX36" fmla="*/ 102326 w 204973"/>
                <a:gd name="connsiteY36" fmla="*/ 33923 h 220060"/>
                <a:gd name="connsiteX37" fmla="*/ 98083 w 204973"/>
                <a:gd name="connsiteY37" fmla="*/ 49539 h 220060"/>
                <a:gd name="connsiteX38" fmla="*/ 97757 w 204973"/>
                <a:gd name="connsiteY38" fmla="*/ 49539 h 220060"/>
                <a:gd name="connsiteX39" fmla="*/ 97600 w 204973"/>
                <a:gd name="connsiteY39" fmla="*/ 49696 h 220060"/>
                <a:gd name="connsiteX40" fmla="*/ 97600 w 204973"/>
                <a:gd name="connsiteY40" fmla="*/ 50327 h 220060"/>
                <a:gd name="connsiteX41" fmla="*/ 98083 w 204973"/>
                <a:gd name="connsiteY41" fmla="*/ 50778 h 220060"/>
                <a:gd name="connsiteX42" fmla="*/ 98703 w 204973"/>
                <a:gd name="connsiteY42" fmla="*/ 50798 h 220060"/>
                <a:gd name="connsiteX43" fmla="*/ 98860 w 204973"/>
                <a:gd name="connsiteY43" fmla="*/ 50631 h 220060"/>
                <a:gd name="connsiteX44" fmla="*/ 98860 w 204973"/>
                <a:gd name="connsiteY44" fmla="*/ 50327 h 220060"/>
                <a:gd name="connsiteX45" fmla="*/ 98083 w 204973"/>
                <a:gd name="connsiteY45" fmla="*/ 49539 h 220060"/>
                <a:gd name="connsiteX46" fmla="*/ 96979 w 204973"/>
                <a:gd name="connsiteY46" fmla="*/ 50327 h 220060"/>
                <a:gd name="connsiteX47" fmla="*/ 96802 w 204973"/>
                <a:gd name="connsiteY47" fmla="*/ 50148 h 220060"/>
                <a:gd name="connsiteX48" fmla="*/ 95878 w 204973"/>
                <a:gd name="connsiteY48" fmla="*/ 50158 h 220060"/>
                <a:gd name="connsiteX49" fmla="*/ 95100 w 204973"/>
                <a:gd name="connsiteY49" fmla="*/ 50935 h 220060"/>
                <a:gd name="connsiteX50" fmla="*/ 95100 w 204973"/>
                <a:gd name="connsiteY50" fmla="*/ 51261 h 220060"/>
                <a:gd name="connsiteX51" fmla="*/ 95878 w 204973"/>
                <a:gd name="connsiteY51" fmla="*/ 52039 h 220060"/>
                <a:gd name="connsiteX52" fmla="*/ 96202 w 204973"/>
                <a:gd name="connsiteY52" fmla="*/ 52039 h 220060"/>
                <a:gd name="connsiteX53" fmla="*/ 96979 w 204973"/>
                <a:gd name="connsiteY53" fmla="*/ 51261 h 220060"/>
                <a:gd name="connsiteX54" fmla="*/ 96979 w 204973"/>
                <a:gd name="connsiteY54" fmla="*/ 50327 h 220060"/>
                <a:gd name="connsiteX55" fmla="*/ 183610 w 204973"/>
                <a:gd name="connsiteY55" fmla="*/ 51576 h 220060"/>
                <a:gd name="connsiteX56" fmla="*/ 182832 w 204973"/>
                <a:gd name="connsiteY56" fmla="*/ 50798 h 220060"/>
                <a:gd name="connsiteX57" fmla="*/ 182202 w 204973"/>
                <a:gd name="connsiteY57" fmla="*/ 51104 h 220060"/>
                <a:gd name="connsiteX58" fmla="*/ 181572 w 204973"/>
                <a:gd name="connsiteY58" fmla="*/ 50798 h 220060"/>
                <a:gd name="connsiteX59" fmla="*/ 179671 w 204973"/>
                <a:gd name="connsiteY59" fmla="*/ 48887 h 220060"/>
                <a:gd name="connsiteX60" fmla="*/ 179041 w 204973"/>
                <a:gd name="connsiteY60" fmla="*/ 48887 h 220060"/>
                <a:gd name="connsiteX61" fmla="*/ 177623 w 204973"/>
                <a:gd name="connsiteY61" fmla="*/ 50001 h 220060"/>
                <a:gd name="connsiteX62" fmla="*/ 177623 w 204973"/>
                <a:gd name="connsiteY62" fmla="*/ 51587 h 220060"/>
                <a:gd name="connsiteX63" fmla="*/ 177319 w 204973"/>
                <a:gd name="connsiteY63" fmla="*/ 51892 h 220060"/>
                <a:gd name="connsiteX64" fmla="*/ 177297 w 204973"/>
                <a:gd name="connsiteY64" fmla="*/ 53781 h 220060"/>
                <a:gd name="connsiteX65" fmla="*/ 178401 w 204973"/>
                <a:gd name="connsiteY65" fmla="*/ 54580 h 220060"/>
                <a:gd name="connsiteX66" fmla="*/ 179357 w 204973"/>
                <a:gd name="connsiteY66" fmla="*/ 54580 h 220060"/>
                <a:gd name="connsiteX67" fmla="*/ 179681 w 204973"/>
                <a:gd name="connsiteY67" fmla="*/ 54884 h 220060"/>
                <a:gd name="connsiteX68" fmla="*/ 180301 w 204973"/>
                <a:gd name="connsiteY68" fmla="*/ 54884 h 220060"/>
                <a:gd name="connsiteX69" fmla="*/ 182034 w 204973"/>
                <a:gd name="connsiteY69" fmla="*/ 53771 h 220060"/>
                <a:gd name="connsiteX70" fmla="*/ 182034 w 204973"/>
                <a:gd name="connsiteY70" fmla="*/ 53466 h 220060"/>
                <a:gd name="connsiteX71" fmla="*/ 183610 w 204973"/>
                <a:gd name="connsiteY71" fmla="*/ 51576 h 220060"/>
                <a:gd name="connsiteX72" fmla="*/ 133695 w 204973"/>
                <a:gd name="connsiteY72" fmla="*/ 56165 h 220060"/>
                <a:gd name="connsiteX73" fmla="*/ 133369 w 204973"/>
                <a:gd name="connsiteY73" fmla="*/ 56165 h 220060"/>
                <a:gd name="connsiteX74" fmla="*/ 132570 w 204973"/>
                <a:gd name="connsiteY74" fmla="*/ 56942 h 220060"/>
                <a:gd name="connsiteX75" fmla="*/ 132266 w 204973"/>
                <a:gd name="connsiteY75" fmla="*/ 57877 h 220060"/>
                <a:gd name="connsiteX76" fmla="*/ 131636 w 204973"/>
                <a:gd name="connsiteY76" fmla="*/ 58507 h 220060"/>
                <a:gd name="connsiteX77" fmla="*/ 132099 w 204973"/>
                <a:gd name="connsiteY77" fmla="*/ 59294 h 220060"/>
                <a:gd name="connsiteX78" fmla="*/ 132423 w 204973"/>
                <a:gd name="connsiteY78" fmla="*/ 59294 h 220060"/>
                <a:gd name="connsiteX79" fmla="*/ 133200 w 204973"/>
                <a:gd name="connsiteY79" fmla="*/ 58507 h 220060"/>
                <a:gd name="connsiteX80" fmla="*/ 133841 w 204973"/>
                <a:gd name="connsiteY80" fmla="*/ 57246 h 220060"/>
                <a:gd name="connsiteX81" fmla="*/ 133695 w 204973"/>
                <a:gd name="connsiteY81" fmla="*/ 56165 h 220060"/>
                <a:gd name="connsiteX82" fmla="*/ 110999 w 204973"/>
                <a:gd name="connsiteY82" fmla="*/ 74427 h 220060"/>
                <a:gd name="connsiteX83" fmla="*/ 111305 w 204973"/>
                <a:gd name="connsiteY83" fmla="*/ 73799 h 220060"/>
                <a:gd name="connsiteX84" fmla="*/ 111935 w 204973"/>
                <a:gd name="connsiteY84" fmla="*/ 74091 h 220060"/>
                <a:gd name="connsiteX85" fmla="*/ 114465 w 204973"/>
                <a:gd name="connsiteY85" fmla="*/ 71572 h 220060"/>
                <a:gd name="connsiteX86" fmla="*/ 115411 w 204973"/>
                <a:gd name="connsiteY86" fmla="*/ 71268 h 220060"/>
                <a:gd name="connsiteX87" fmla="*/ 117290 w 204973"/>
                <a:gd name="connsiteY87" fmla="*/ 69681 h 220060"/>
                <a:gd name="connsiteX88" fmla="*/ 118550 w 204973"/>
                <a:gd name="connsiteY88" fmla="*/ 70007 h 220060"/>
                <a:gd name="connsiteX89" fmla="*/ 118866 w 204973"/>
                <a:gd name="connsiteY89" fmla="*/ 69681 h 220060"/>
                <a:gd name="connsiteX90" fmla="*/ 119191 w 204973"/>
                <a:gd name="connsiteY90" fmla="*/ 69681 h 220060"/>
                <a:gd name="connsiteX91" fmla="*/ 120294 w 204973"/>
                <a:gd name="connsiteY91" fmla="*/ 68599 h 220060"/>
                <a:gd name="connsiteX92" fmla="*/ 120147 w 204973"/>
                <a:gd name="connsiteY92" fmla="*/ 68116 h 220060"/>
                <a:gd name="connsiteX93" fmla="*/ 119044 w 204973"/>
                <a:gd name="connsiteY93" fmla="*/ 68295 h 220060"/>
                <a:gd name="connsiteX94" fmla="*/ 119495 w 204973"/>
                <a:gd name="connsiteY94" fmla="*/ 67486 h 220060"/>
                <a:gd name="connsiteX95" fmla="*/ 120746 w 204973"/>
                <a:gd name="connsiteY95" fmla="*/ 67486 h 220060"/>
                <a:gd name="connsiteX96" fmla="*/ 121398 w 204973"/>
                <a:gd name="connsiteY96" fmla="*/ 67182 h 220060"/>
                <a:gd name="connsiteX97" fmla="*/ 122646 w 204973"/>
                <a:gd name="connsiteY97" fmla="*/ 66552 h 220060"/>
                <a:gd name="connsiteX98" fmla="*/ 123277 w 204973"/>
                <a:gd name="connsiteY98" fmla="*/ 65595 h 220060"/>
                <a:gd name="connsiteX99" fmla="*/ 123907 w 204973"/>
                <a:gd name="connsiteY99" fmla="*/ 65901 h 220060"/>
                <a:gd name="connsiteX100" fmla="*/ 124704 w 204973"/>
                <a:gd name="connsiteY100" fmla="*/ 65114 h 220060"/>
                <a:gd name="connsiteX101" fmla="*/ 124704 w 204973"/>
                <a:gd name="connsiteY101" fmla="*/ 64189 h 220060"/>
                <a:gd name="connsiteX102" fmla="*/ 125649 w 204973"/>
                <a:gd name="connsiteY102" fmla="*/ 63223 h 220060"/>
                <a:gd name="connsiteX103" fmla="*/ 124380 w 204973"/>
                <a:gd name="connsiteY103" fmla="*/ 61973 h 220060"/>
                <a:gd name="connsiteX104" fmla="*/ 124380 w 204973"/>
                <a:gd name="connsiteY104" fmla="*/ 61342 h 220060"/>
                <a:gd name="connsiteX105" fmla="*/ 125482 w 204973"/>
                <a:gd name="connsiteY105" fmla="*/ 61185 h 220060"/>
                <a:gd name="connsiteX106" fmla="*/ 126752 w 204973"/>
                <a:gd name="connsiteY106" fmla="*/ 62141 h 220060"/>
                <a:gd name="connsiteX107" fmla="*/ 128013 w 204973"/>
                <a:gd name="connsiteY107" fmla="*/ 62141 h 220060"/>
                <a:gd name="connsiteX108" fmla="*/ 128790 w 204973"/>
                <a:gd name="connsiteY108" fmla="*/ 61332 h 220060"/>
                <a:gd name="connsiteX109" fmla="*/ 128790 w 204973"/>
                <a:gd name="connsiteY109" fmla="*/ 61028 h 220060"/>
                <a:gd name="connsiteX110" fmla="*/ 131310 w 204973"/>
                <a:gd name="connsiteY110" fmla="*/ 58507 h 220060"/>
                <a:gd name="connsiteX111" fmla="*/ 132266 w 204973"/>
                <a:gd name="connsiteY111" fmla="*/ 56942 h 220060"/>
                <a:gd name="connsiteX112" fmla="*/ 132266 w 204973"/>
                <a:gd name="connsiteY112" fmla="*/ 55987 h 220060"/>
                <a:gd name="connsiteX113" fmla="*/ 133695 w 204973"/>
                <a:gd name="connsiteY113" fmla="*/ 54254 h 220060"/>
                <a:gd name="connsiteX114" fmla="*/ 135574 w 204973"/>
                <a:gd name="connsiteY114" fmla="*/ 53319 h 220060"/>
                <a:gd name="connsiteX115" fmla="*/ 137296 w 204973"/>
                <a:gd name="connsiteY115" fmla="*/ 51576 h 220060"/>
                <a:gd name="connsiteX116" fmla="*/ 137927 w 204973"/>
                <a:gd name="connsiteY116" fmla="*/ 50641 h 220060"/>
                <a:gd name="connsiteX117" fmla="*/ 137927 w 204973"/>
                <a:gd name="connsiteY117" fmla="*/ 49686 h 220060"/>
                <a:gd name="connsiteX118" fmla="*/ 138252 w 204973"/>
                <a:gd name="connsiteY118" fmla="*/ 49381 h 220060"/>
                <a:gd name="connsiteX119" fmla="*/ 138241 w 204973"/>
                <a:gd name="connsiteY119" fmla="*/ 46535 h 220060"/>
                <a:gd name="connsiteX120" fmla="*/ 138871 w 204973"/>
                <a:gd name="connsiteY120" fmla="*/ 45275 h 220060"/>
                <a:gd name="connsiteX121" fmla="*/ 138871 w 204973"/>
                <a:gd name="connsiteY121" fmla="*/ 42429 h 220060"/>
                <a:gd name="connsiteX122" fmla="*/ 139197 w 204973"/>
                <a:gd name="connsiteY122" fmla="*/ 42125 h 220060"/>
                <a:gd name="connsiteX123" fmla="*/ 139197 w 204973"/>
                <a:gd name="connsiteY123" fmla="*/ 41169 h 220060"/>
                <a:gd name="connsiteX124" fmla="*/ 139513 w 204973"/>
                <a:gd name="connsiteY124" fmla="*/ 40864 h 220060"/>
                <a:gd name="connsiteX125" fmla="*/ 139513 w 204973"/>
                <a:gd name="connsiteY125" fmla="*/ 39289 h 220060"/>
                <a:gd name="connsiteX126" fmla="*/ 138567 w 204973"/>
                <a:gd name="connsiteY126" fmla="*/ 37725 h 220060"/>
                <a:gd name="connsiteX127" fmla="*/ 137937 w 204973"/>
                <a:gd name="connsiteY127" fmla="*/ 35204 h 220060"/>
                <a:gd name="connsiteX128" fmla="*/ 137306 w 204973"/>
                <a:gd name="connsiteY128" fmla="*/ 34573 h 220060"/>
                <a:gd name="connsiteX129" fmla="*/ 135721 w 204973"/>
                <a:gd name="connsiteY129" fmla="*/ 31098 h 220060"/>
                <a:gd name="connsiteX130" fmla="*/ 134922 w 204973"/>
                <a:gd name="connsiteY130" fmla="*/ 30625 h 220060"/>
                <a:gd name="connsiteX131" fmla="*/ 132413 w 204973"/>
                <a:gd name="connsiteY131" fmla="*/ 29690 h 220060"/>
                <a:gd name="connsiteX132" fmla="*/ 130838 w 204973"/>
                <a:gd name="connsiteY132" fmla="*/ 28430 h 220060"/>
                <a:gd name="connsiteX133" fmla="*/ 129904 w 204973"/>
                <a:gd name="connsiteY133" fmla="*/ 28105 h 220060"/>
                <a:gd name="connsiteX134" fmla="*/ 128957 w 204973"/>
                <a:gd name="connsiteY134" fmla="*/ 27475 h 220060"/>
                <a:gd name="connsiteX135" fmla="*/ 128003 w 204973"/>
                <a:gd name="connsiteY135" fmla="*/ 27475 h 220060"/>
                <a:gd name="connsiteX136" fmla="*/ 127204 w 204973"/>
                <a:gd name="connsiteY136" fmla="*/ 28262 h 220060"/>
                <a:gd name="connsiteX137" fmla="*/ 127204 w 204973"/>
                <a:gd name="connsiteY137" fmla="*/ 28893 h 220060"/>
                <a:gd name="connsiteX138" fmla="*/ 126752 w 204973"/>
                <a:gd name="connsiteY138" fmla="*/ 29364 h 220060"/>
                <a:gd name="connsiteX139" fmla="*/ 126102 w 204973"/>
                <a:gd name="connsiteY139" fmla="*/ 29364 h 220060"/>
                <a:gd name="connsiteX140" fmla="*/ 125502 w 204973"/>
                <a:gd name="connsiteY140" fmla="*/ 28746 h 220060"/>
                <a:gd name="connsiteX141" fmla="*/ 124999 w 204973"/>
                <a:gd name="connsiteY141" fmla="*/ 28893 h 220060"/>
                <a:gd name="connsiteX142" fmla="*/ 124999 w 204973"/>
                <a:gd name="connsiteY142" fmla="*/ 29217 h 220060"/>
                <a:gd name="connsiteX143" fmla="*/ 124694 w 204973"/>
                <a:gd name="connsiteY143" fmla="*/ 29523 h 220060"/>
                <a:gd name="connsiteX144" fmla="*/ 124704 w 204973"/>
                <a:gd name="connsiteY144" fmla="*/ 30782 h 220060"/>
                <a:gd name="connsiteX145" fmla="*/ 125649 w 204973"/>
                <a:gd name="connsiteY145" fmla="*/ 32368 h 220060"/>
                <a:gd name="connsiteX146" fmla="*/ 125325 w 204973"/>
                <a:gd name="connsiteY146" fmla="*/ 32999 h 220060"/>
                <a:gd name="connsiteX147" fmla="*/ 125335 w 204973"/>
                <a:gd name="connsiteY147" fmla="*/ 34259 h 220060"/>
                <a:gd name="connsiteX148" fmla="*/ 126281 w 204973"/>
                <a:gd name="connsiteY148" fmla="*/ 35518 h 220060"/>
                <a:gd name="connsiteX149" fmla="*/ 126112 w 204973"/>
                <a:gd name="connsiteY149" fmla="*/ 36621 h 220060"/>
                <a:gd name="connsiteX150" fmla="*/ 124851 w 204973"/>
                <a:gd name="connsiteY150" fmla="*/ 35991 h 220060"/>
                <a:gd name="connsiteX151" fmla="*/ 123907 w 204973"/>
                <a:gd name="connsiteY151" fmla="*/ 35991 h 220060"/>
                <a:gd name="connsiteX152" fmla="*/ 123277 w 204973"/>
                <a:gd name="connsiteY152" fmla="*/ 36295 h 220060"/>
                <a:gd name="connsiteX153" fmla="*/ 122804 w 204973"/>
                <a:gd name="connsiteY153" fmla="*/ 37083 h 220060"/>
                <a:gd name="connsiteX154" fmla="*/ 122804 w 204973"/>
                <a:gd name="connsiteY154" fmla="*/ 38039 h 220060"/>
                <a:gd name="connsiteX155" fmla="*/ 123129 w 204973"/>
                <a:gd name="connsiteY155" fmla="*/ 38343 h 220060"/>
                <a:gd name="connsiteX156" fmla="*/ 122972 w 204973"/>
                <a:gd name="connsiteY156" fmla="*/ 38817 h 220060"/>
                <a:gd name="connsiteX157" fmla="*/ 122479 w 204973"/>
                <a:gd name="connsiteY157" fmla="*/ 38343 h 220060"/>
                <a:gd name="connsiteX158" fmla="*/ 122499 w 204973"/>
                <a:gd name="connsiteY158" fmla="*/ 36454 h 220060"/>
                <a:gd name="connsiteX159" fmla="*/ 122804 w 204973"/>
                <a:gd name="connsiteY159" fmla="*/ 36148 h 220060"/>
                <a:gd name="connsiteX160" fmla="*/ 123444 w 204973"/>
                <a:gd name="connsiteY160" fmla="*/ 34563 h 220060"/>
                <a:gd name="connsiteX161" fmla="*/ 124074 w 204973"/>
                <a:gd name="connsiteY161" fmla="*/ 33933 h 220060"/>
                <a:gd name="connsiteX162" fmla="*/ 124074 w 204973"/>
                <a:gd name="connsiteY162" fmla="*/ 31108 h 220060"/>
                <a:gd name="connsiteX163" fmla="*/ 123748 w 204973"/>
                <a:gd name="connsiteY163" fmla="*/ 30782 h 220060"/>
                <a:gd name="connsiteX164" fmla="*/ 123748 w 204973"/>
                <a:gd name="connsiteY164" fmla="*/ 30152 h 220060"/>
                <a:gd name="connsiteX165" fmla="*/ 124074 w 204973"/>
                <a:gd name="connsiteY165" fmla="*/ 29847 h 220060"/>
                <a:gd name="connsiteX166" fmla="*/ 124074 w 204973"/>
                <a:gd name="connsiteY166" fmla="*/ 28893 h 220060"/>
                <a:gd name="connsiteX167" fmla="*/ 123591 w 204973"/>
                <a:gd name="connsiteY167" fmla="*/ 28420 h 220060"/>
                <a:gd name="connsiteX168" fmla="*/ 122972 w 204973"/>
                <a:gd name="connsiteY168" fmla="*/ 28420 h 220060"/>
                <a:gd name="connsiteX169" fmla="*/ 122646 w 204973"/>
                <a:gd name="connsiteY169" fmla="*/ 28746 h 220060"/>
                <a:gd name="connsiteX170" fmla="*/ 121386 w 204973"/>
                <a:gd name="connsiteY170" fmla="*/ 29070 h 220060"/>
                <a:gd name="connsiteX171" fmla="*/ 121092 w 204973"/>
                <a:gd name="connsiteY171" fmla="*/ 29376 h 220060"/>
                <a:gd name="connsiteX172" fmla="*/ 116355 w 204973"/>
                <a:gd name="connsiteY172" fmla="*/ 29680 h 220060"/>
                <a:gd name="connsiteX173" fmla="*/ 116030 w 204973"/>
                <a:gd name="connsiteY173" fmla="*/ 30005 h 220060"/>
                <a:gd name="connsiteX174" fmla="*/ 114780 w 204973"/>
                <a:gd name="connsiteY174" fmla="*/ 30310 h 220060"/>
                <a:gd name="connsiteX175" fmla="*/ 114150 w 204973"/>
                <a:gd name="connsiteY175" fmla="*/ 31245 h 220060"/>
                <a:gd name="connsiteX176" fmla="*/ 112880 w 204973"/>
                <a:gd name="connsiteY176" fmla="*/ 31245 h 220060"/>
                <a:gd name="connsiteX177" fmla="*/ 112250 w 204973"/>
                <a:gd name="connsiteY177" fmla="*/ 31569 h 220060"/>
                <a:gd name="connsiteX178" fmla="*/ 110999 w 204973"/>
                <a:gd name="connsiteY178" fmla="*/ 32526 h 220060"/>
                <a:gd name="connsiteX179" fmla="*/ 110044 w 204973"/>
                <a:gd name="connsiteY179" fmla="*/ 32830 h 220060"/>
                <a:gd name="connsiteX180" fmla="*/ 107692 w 204973"/>
                <a:gd name="connsiteY180" fmla="*/ 35204 h 220060"/>
                <a:gd name="connsiteX181" fmla="*/ 107366 w 204973"/>
                <a:gd name="connsiteY181" fmla="*/ 35834 h 220060"/>
                <a:gd name="connsiteX182" fmla="*/ 107366 w 204973"/>
                <a:gd name="connsiteY182" fmla="*/ 36464 h 220060"/>
                <a:gd name="connsiteX183" fmla="*/ 106117 w 204973"/>
                <a:gd name="connsiteY183" fmla="*/ 38984 h 220060"/>
                <a:gd name="connsiteX184" fmla="*/ 106117 w 204973"/>
                <a:gd name="connsiteY184" fmla="*/ 39614 h 220060"/>
                <a:gd name="connsiteX185" fmla="*/ 105161 w 204973"/>
                <a:gd name="connsiteY185" fmla="*/ 40874 h 220060"/>
                <a:gd name="connsiteX186" fmla="*/ 102956 w 204973"/>
                <a:gd name="connsiteY186" fmla="*/ 44656 h 220060"/>
                <a:gd name="connsiteX187" fmla="*/ 102010 w 204973"/>
                <a:gd name="connsiteY187" fmla="*/ 45590 h 220060"/>
                <a:gd name="connsiteX188" fmla="*/ 100761 w 204973"/>
                <a:gd name="connsiteY188" fmla="*/ 48110 h 220060"/>
                <a:gd name="connsiteX189" fmla="*/ 100109 w 204973"/>
                <a:gd name="connsiteY189" fmla="*/ 48740 h 220060"/>
                <a:gd name="connsiteX190" fmla="*/ 99805 w 204973"/>
                <a:gd name="connsiteY190" fmla="*/ 50001 h 220060"/>
                <a:gd name="connsiteX191" fmla="*/ 99186 w 204973"/>
                <a:gd name="connsiteY191" fmla="*/ 50631 h 220060"/>
                <a:gd name="connsiteX192" fmla="*/ 99186 w 204973"/>
                <a:gd name="connsiteY192" fmla="*/ 50957 h 220060"/>
                <a:gd name="connsiteX193" fmla="*/ 99962 w 204973"/>
                <a:gd name="connsiteY193" fmla="*/ 51733 h 220060"/>
                <a:gd name="connsiteX194" fmla="*/ 100614 w 204973"/>
                <a:gd name="connsiteY194" fmla="*/ 51733 h 220060"/>
                <a:gd name="connsiteX195" fmla="*/ 100908 w 204973"/>
                <a:gd name="connsiteY195" fmla="*/ 51429 h 220060"/>
                <a:gd name="connsiteX196" fmla="*/ 101391 w 204973"/>
                <a:gd name="connsiteY196" fmla="*/ 51587 h 220060"/>
                <a:gd name="connsiteX197" fmla="*/ 101391 w 204973"/>
                <a:gd name="connsiteY197" fmla="*/ 53781 h 220060"/>
                <a:gd name="connsiteX198" fmla="*/ 102020 w 204973"/>
                <a:gd name="connsiteY198" fmla="*/ 54727 h 220060"/>
                <a:gd name="connsiteX199" fmla="*/ 102020 w 204973"/>
                <a:gd name="connsiteY199" fmla="*/ 55987 h 220060"/>
                <a:gd name="connsiteX200" fmla="*/ 102316 w 204973"/>
                <a:gd name="connsiteY200" fmla="*/ 56312 h 220060"/>
                <a:gd name="connsiteX201" fmla="*/ 102326 w 204973"/>
                <a:gd name="connsiteY201" fmla="*/ 58811 h 220060"/>
                <a:gd name="connsiteX202" fmla="*/ 101065 w 204973"/>
                <a:gd name="connsiteY202" fmla="*/ 60702 h 220060"/>
                <a:gd name="connsiteX203" fmla="*/ 101695 w 204973"/>
                <a:gd name="connsiteY203" fmla="*/ 61658 h 220060"/>
                <a:gd name="connsiteX204" fmla="*/ 101695 w 204973"/>
                <a:gd name="connsiteY204" fmla="*/ 62593 h 220060"/>
                <a:gd name="connsiteX205" fmla="*/ 102326 w 204973"/>
                <a:gd name="connsiteY205" fmla="*/ 63549 h 220060"/>
                <a:gd name="connsiteX206" fmla="*/ 103280 w 204973"/>
                <a:gd name="connsiteY206" fmla="*/ 64808 h 220060"/>
                <a:gd name="connsiteX207" fmla="*/ 104205 w 204973"/>
                <a:gd name="connsiteY207" fmla="*/ 67025 h 220060"/>
                <a:gd name="connsiteX208" fmla="*/ 105161 w 204973"/>
                <a:gd name="connsiteY208" fmla="*/ 67979 h 220060"/>
                <a:gd name="connsiteX209" fmla="*/ 105161 w 204973"/>
                <a:gd name="connsiteY209" fmla="*/ 68589 h 220060"/>
                <a:gd name="connsiteX210" fmla="*/ 105812 w 204973"/>
                <a:gd name="connsiteY210" fmla="*/ 69220 h 220060"/>
                <a:gd name="connsiteX211" fmla="*/ 105791 w 204973"/>
                <a:gd name="connsiteY211" fmla="*/ 69870 h 220060"/>
                <a:gd name="connsiteX212" fmla="*/ 106421 w 204973"/>
                <a:gd name="connsiteY212" fmla="*/ 70804 h 220060"/>
                <a:gd name="connsiteX213" fmla="*/ 106421 w 204973"/>
                <a:gd name="connsiteY213" fmla="*/ 72685 h 220060"/>
                <a:gd name="connsiteX214" fmla="*/ 107219 w 204973"/>
                <a:gd name="connsiteY214" fmla="*/ 72842 h 220060"/>
                <a:gd name="connsiteX215" fmla="*/ 107849 w 204973"/>
                <a:gd name="connsiteY215" fmla="*/ 72538 h 220060"/>
                <a:gd name="connsiteX216" fmla="*/ 108143 w 204973"/>
                <a:gd name="connsiteY216" fmla="*/ 73168 h 220060"/>
                <a:gd name="connsiteX217" fmla="*/ 109424 w 204973"/>
                <a:gd name="connsiteY217" fmla="*/ 73168 h 220060"/>
                <a:gd name="connsiteX218" fmla="*/ 110675 w 204973"/>
                <a:gd name="connsiteY218" fmla="*/ 74427 h 220060"/>
                <a:gd name="connsiteX219" fmla="*/ 110999 w 204973"/>
                <a:gd name="connsiteY219" fmla="*/ 74427 h 220060"/>
                <a:gd name="connsiteX220" fmla="*/ 176363 w 204973"/>
                <a:gd name="connsiteY220" fmla="*/ 75216 h 220060"/>
                <a:gd name="connsiteX221" fmla="*/ 176363 w 204973"/>
                <a:gd name="connsiteY221" fmla="*/ 74586 h 220060"/>
                <a:gd name="connsiteX222" fmla="*/ 176993 w 204973"/>
                <a:gd name="connsiteY222" fmla="*/ 73956 h 220060"/>
                <a:gd name="connsiteX223" fmla="*/ 176993 w 204973"/>
                <a:gd name="connsiteY223" fmla="*/ 73326 h 220060"/>
                <a:gd name="connsiteX224" fmla="*/ 177319 w 204973"/>
                <a:gd name="connsiteY224" fmla="*/ 73000 h 220060"/>
                <a:gd name="connsiteX225" fmla="*/ 177319 w 204973"/>
                <a:gd name="connsiteY225" fmla="*/ 71739 h 220060"/>
                <a:gd name="connsiteX226" fmla="*/ 176510 w 204973"/>
                <a:gd name="connsiteY226" fmla="*/ 70962 h 220060"/>
                <a:gd name="connsiteX227" fmla="*/ 175891 w 204973"/>
                <a:gd name="connsiteY227" fmla="*/ 70962 h 220060"/>
                <a:gd name="connsiteX228" fmla="*/ 174955 w 204973"/>
                <a:gd name="connsiteY228" fmla="*/ 69703 h 220060"/>
                <a:gd name="connsiteX229" fmla="*/ 174326 w 204973"/>
                <a:gd name="connsiteY229" fmla="*/ 69703 h 220060"/>
                <a:gd name="connsiteX230" fmla="*/ 174000 w 204973"/>
                <a:gd name="connsiteY230" fmla="*/ 70007 h 220060"/>
                <a:gd name="connsiteX231" fmla="*/ 172750 w 204973"/>
                <a:gd name="connsiteY231" fmla="*/ 70007 h 220060"/>
                <a:gd name="connsiteX232" fmla="*/ 170849 w 204973"/>
                <a:gd name="connsiteY232" fmla="*/ 70942 h 220060"/>
                <a:gd name="connsiteX233" fmla="*/ 168644 w 204973"/>
                <a:gd name="connsiteY233" fmla="*/ 70942 h 220060"/>
                <a:gd name="connsiteX234" fmla="*/ 168172 w 204973"/>
                <a:gd name="connsiteY234" fmla="*/ 71425 h 220060"/>
                <a:gd name="connsiteX235" fmla="*/ 168172 w 204973"/>
                <a:gd name="connsiteY235" fmla="*/ 73640 h 220060"/>
                <a:gd name="connsiteX236" fmla="*/ 168497 w 204973"/>
                <a:gd name="connsiteY236" fmla="*/ 73946 h 220060"/>
                <a:gd name="connsiteX237" fmla="*/ 168497 w 204973"/>
                <a:gd name="connsiteY237" fmla="*/ 74575 h 220060"/>
                <a:gd name="connsiteX238" fmla="*/ 169600 w 204973"/>
                <a:gd name="connsiteY238" fmla="*/ 75373 h 220060"/>
                <a:gd name="connsiteX239" fmla="*/ 170556 w 204973"/>
                <a:gd name="connsiteY239" fmla="*/ 75373 h 220060"/>
                <a:gd name="connsiteX240" fmla="*/ 171479 w 204973"/>
                <a:gd name="connsiteY240" fmla="*/ 76004 h 220060"/>
                <a:gd name="connsiteX241" fmla="*/ 172762 w 204973"/>
                <a:gd name="connsiteY241" fmla="*/ 76328 h 220060"/>
                <a:gd name="connsiteX242" fmla="*/ 173054 w 204973"/>
                <a:gd name="connsiteY242" fmla="*/ 76004 h 220060"/>
                <a:gd name="connsiteX243" fmla="*/ 174315 w 204973"/>
                <a:gd name="connsiteY243" fmla="*/ 75678 h 220060"/>
                <a:gd name="connsiteX244" fmla="*/ 174967 w 204973"/>
                <a:gd name="connsiteY244" fmla="*/ 75048 h 220060"/>
                <a:gd name="connsiteX245" fmla="*/ 175114 w 204973"/>
                <a:gd name="connsiteY245" fmla="*/ 75825 h 220060"/>
                <a:gd name="connsiteX246" fmla="*/ 175565 w 204973"/>
                <a:gd name="connsiteY246" fmla="*/ 76328 h 220060"/>
                <a:gd name="connsiteX247" fmla="*/ 176363 w 204973"/>
                <a:gd name="connsiteY247" fmla="*/ 75216 h 220060"/>
                <a:gd name="connsiteX248" fmla="*/ 176846 w 204973"/>
                <a:gd name="connsiteY248" fmla="*/ 78209 h 220060"/>
                <a:gd name="connsiteX249" fmla="*/ 176993 w 204973"/>
                <a:gd name="connsiteY249" fmla="*/ 77736 h 220060"/>
                <a:gd name="connsiteX250" fmla="*/ 176520 w 204973"/>
                <a:gd name="connsiteY250" fmla="*/ 77579 h 220060"/>
                <a:gd name="connsiteX251" fmla="*/ 174967 w 204973"/>
                <a:gd name="connsiteY251" fmla="*/ 78209 h 220060"/>
                <a:gd name="connsiteX252" fmla="*/ 174315 w 204973"/>
                <a:gd name="connsiteY252" fmla="*/ 77569 h 220060"/>
                <a:gd name="connsiteX253" fmla="*/ 173686 w 204973"/>
                <a:gd name="connsiteY253" fmla="*/ 77569 h 220060"/>
                <a:gd name="connsiteX254" fmla="*/ 173213 w 204973"/>
                <a:gd name="connsiteY254" fmla="*/ 78366 h 220060"/>
                <a:gd name="connsiteX255" fmla="*/ 173537 w 204973"/>
                <a:gd name="connsiteY255" fmla="*/ 79301 h 220060"/>
                <a:gd name="connsiteX256" fmla="*/ 174315 w 204973"/>
                <a:gd name="connsiteY256" fmla="*/ 80100 h 220060"/>
                <a:gd name="connsiteX257" fmla="*/ 175271 w 204973"/>
                <a:gd name="connsiteY257" fmla="*/ 80100 h 220060"/>
                <a:gd name="connsiteX258" fmla="*/ 176048 w 204973"/>
                <a:gd name="connsiteY258" fmla="*/ 79301 h 220060"/>
                <a:gd name="connsiteX259" fmla="*/ 176048 w 204973"/>
                <a:gd name="connsiteY259" fmla="*/ 78670 h 220060"/>
                <a:gd name="connsiteX260" fmla="*/ 176846 w 204973"/>
                <a:gd name="connsiteY260" fmla="*/ 78209 h 220060"/>
                <a:gd name="connsiteX261" fmla="*/ 174326 w 204973"/>
                <a:gd name="connsiteY261" fmla="*/ 87965 h 220060"/>
                <a:gd name="connsiteX262" fmla="*/ 174000 w 204973"/>
                <a:gd name="connsiteY262" fmla="*/ 87965 h 220060"/>
                <a:gd name="connsiteX263" fmla="*/ 173853 w 204973"/>
                <a:gd name="connsiteY263" fmla="*/ 88123 h 220060"/>
                <a:gd name="connsiteX264" fmla="*/ 173853 w 204973"/>
                <a:gd name="connsiteY264" fmla="*/ 88448 h 220060"/>
                <a:gd name="connsiteX265" fmla="*/ 173549 w 204973"/>
                <a:gd name="connsiteY265" fmla="*/ 88773 h 220060"/>
                <a:gd name="connsiteX266" fmla="*/ 174000 w 204973"/>
                <a:gd name="connsiteY266" fmla="*/ 89224 h 220060"/>
                <a:gd name="connsiteX267" fmla="*/ 174631 w 204973"/>
                <a:gd name="connsiteY267" fmla="*/ 89224 h 220060"/>
                <a:gd name="connsiteX268" fmla="*/ 174798 w 204973"/>
                <a:gd name="connsiteY268" fmla="*/ 89067 h 220060"/>
                <a:gd name="connsiteX269" fmla="*/ 174798 w 204973"/>
                <a:gd name="connsiteY269" fmla="*/ 88773 h 220060"/>
                <a:gd name="connsiteX270" fmla="*/ 174473 w 204973"/>
                <a:gd name="connsiteY270" fmla="*/ 88448 h 220060"/>
                <a:gd name="connsiteX271" fmla="*/ 174473 w 204973"/>
                <a:gd name="connsiteY271" fmla="*/ 88123 h 220060"/>
                <a:gd name="connsiteX272" fmla="*/ 174326 w 204973"/>
                <a:gd name="connsiteY272" fmla="*/ 87965 h 220060"/>
                <a:gd name="connsiteX273" fmla="*/ 72553 w 204973"/>
                <a:gd name="connsiteY273" fmla="*/ 103403 h 220060"/>
                <a:gd name="connsiteX274" fmla="*/ 71923 w 204973"/>
                <a:gd name="connsiteY274" fmla="*/ 103403 h 220060"/>
                <a:gd name="connsiteX275" fmla="*/ 71775 w 204973"/>
                <a:gd name="connsiteY275" fmla="*/ 103570 h 220060"/>
                <a:gd name="connsiteX276" fmla="*/ 72227 w 204973"/>
                <a:gd name="connsiteY276" fmla="*/ 104988 h 220060"/>
                <a:gd name="connsiteX277" fmla="*/ 72553 w 204973"/>
                <a:gd name="connsiteY277" fmla="*/ 104988 h 220060"/>
                <a:gd name="connsiteX278" fmla="*/ 73330 w 204973"/>
                <a:gd name="connsiteY278" fmla="*/ 104180 h 220060"/>
                <a:gd name="connsiteX279" fmla="*/ 72553 w 204973"/>
                <a:gd name="connsiteY279" fmla="*/ 103403 h 220060"/>
                <a:gd name="connsiteX280" fmla="*/ 74138 w 204973"/>
                <a:gd name="connsiteY280" fmla="*/ 104683 h 220060"/>
                <a:gd name="connsiteX281" fmla="*/ 73813 w 204973"/>
                <a:gd name="connsiteY281" fmla="*/ 104683 h 220060"/>
                <a:gd name="connsiteX282" fmla="*/ 72710 w 204973"/>
                <a:gd name="connsiteY282" fmla="*/ 105461 h 220060"/>
                <a:gd name="connsiteX283" fmla="*/ 73509 w 204973"/>
                <a:gd name="connsiteY283" fmla="*/ 105922 h 220060"/>
                <a:gd name="connsiteX284" fmla="*/ 74138 w 204973"/>
                <a:gd name="connsiteY284" fmla="*/ 105922 h 220060"/>
                <a:gd name="connsiteX285" fmla="*/ 74611 w 204973"/>
                <a:gd name="connsiteY285" fmla="*/ 105461 h 220060"/>
                <a:gd name="connsiteX286" fmla="*/ 74611 w 204973"/>
                <a:gd name="connsiteY286" fmla="*/ 105135 h 220060"/>
                <a:gd name="connsiteX287" fmla="*/ 74138 w 204973"/>
                <a:gd name="connsiteY287" fmla="*/ 104683 h 220060"/>
                <a:gd name="connsiteX288" fmla="*/ 77919 w 204973"/>
                <a:gd name="connsiteY288" fmla="*/ 103393 h 220060"/>
                <a:gd name="connsiteX289" fmla="*/ 77289 w 204973"/>
                <a:gd name="connsiteY289" fmla="*/ 103393 h 220060"/>
                <a:gd name="connsiteX290" fmla="*/ 76816 w 204973"/>
                <a:gd name="connsiteY290" fmla="*/ 103876 h 220060"/>
                <a:gd name="connsiteX291" fmla="*/ 76816 w 204973"/>
                <a:gd name="connsiteY291" fmla="*/ 104200 h 220060"/>
                <a:gd name="connsiteX292" fmla="*/ 78549 w 204973"/>
                <a:gd name="connsiteY292" fmla="*/ 105934 h 220060"/>
                <a:gd name="connsiteX293" fmla="*/ 79327 w 204973"/>
                <a:gd name="connsiteY293" fmla="*/ 105461 h 220060"/>
                <a:gd name="connsiteX294" fmla="*/ 79327 w 204973"/>
                <a:gd name="connsiteY294" fmla="*/ 104831 h 220060"/>
                <a:gd name="connsiteX295" fmla="*/ 77919 w 204973"/>
                <a:gd name="connsiteY295" fmla="*/ 103393 h 220060"/>
                <a:gd name="connsiteX296" fmla="*/ 78077 w 204973"/>
                <a:gd name="connsiteY296" fmla="*/ 119009 h 220060"/>
                <a:gd name="connsiteX297" fmla="*/ 77908 w 204973"/>
                <a:gd name="connsiteY297" fmla="*/ 118840 h 220060"/>
                <a:gd name="connsiteX298" fmla="*/ 77426 w 204973"/>
                <a:gd name="connsiteY298" fmla="*/ 119313 h 220060"/>
                <a:gd name="connsiteX299" fmla="*/ 77436 w 204973"/>
                <a:gd name="connsiteY299" fmla="*/ 120268 h 220060"/>
                <a:gd name="connsiteX300" fmla="*/ 77908 w 204973"/>
                <a:gd name="connsiteY300" fmla="*/ 120731 h 220060"/>
                <a:gd name="connsiteX301" fmla="*/ 78077 w 204973"/>
                <a:gd name="connsiteY301" fmla="*/ 120574 h 220060"/>
                <a:gd name="connsiteX302" fmla="*/ 78077 w 204973"/>
                <a:gd name="connsiteY302" fmla="*/ 119009 h 220060"/>
                <a:gd name="connsiteX303" fmla="*/ 70043 w 204973"/>
                <a:gd name="connsiteY303" fmla="*/ 131138 h 220060"/>
                <a:gd name="connsiteX304" fmla="*/ 70368 w 204973"/>
                <a:gd name="connsiteY304" fmla="*/ 130833 h 220060"/>
                <a:gd name="connsiteX305" fmla="*/ 71292 w 204973"/>
                <a:gd name="connsiteY305" fmla="*/ 130833 h 220060"/>
                <a:gd name="connsiteX306" fmla="*/ 71923 w 204973"/>
                <a:gd name="connsiteY306" fmla="*/ 130508 h 220060"/>
                <a:gd name="connsiteX307" fmla="*/ 72396 w 204973"/>
                <a:gd name="connsiteY307" fmla="*/ 130024 h 220060"/>
                <a:gd name="connsiteX308" fmla="*/ 72396 w 204973"/>
                <a:gd name="connsiteY308" fmla="*/ 128135 h 220060"/>
                <a:gd name="connsiteX309" fmla="*/ 72070 w 204973"/>
                <a:gd name="connsiteY309" fmla="*/ 127829 h 220060"/>
                <a:gd name="connsiteX310" fmla="*/ 71923 w 204973"/>
                <a:gd name="connsiteY310" fmla="*/ 127358 h 220060"/>
                <a:gd name="connsiteX311" fmla="*/ 70662 w 204973"/>
                <a:gd name="connsiteY311" fmla="*/ 126728 h 220060"/>
                <a:gd name="connsiteX312" fmla="*/ 69413 w 204973"/>
                <a:gd name="connsiteY312" fmla="*/ 126728 h 220060"/>
                <a:gd name="connsiteX313" fmla="*/ 68457 w 204973"/>
                <a:gd name="connsiteY313" fmla="*/ 126097 h 220060"/>
                <a:gd name="connsiteX314" fmla="*/ 67838 w 204973"/>
                <a:gd name="connsiteY314" fmla="*/ 126097 h 220060"/>
                <a:gd name="connsiteX315" fmla="*/ 67207 w 204973"/>
                <a:gd name="connsiteY315" fmla="*/ 127032 h 220060"/>
                <a:gd name="connsiteX316" fmla="*/ 67049 w 204973"/>
                <a:gd name="connsiteY316" fmla="*/ 126254 h 220060"/>
                <a:gd name="connsiteX317" fmla="*/ 67838 w 204973"/>
                <a:gd name="connsiteY317" fmla="*/ 125445 h 220060"/>
                <a:gd name="connsiteX318" fmla="*/ 68457 w 204973"/>
                <a:gd name="connsiteY318" fmla="*/ 125467 h 220060"/>
                <a:gd name="connsiteX319" fmla="*/ 69718 w 204973"/>
                <a:gd name="connsiteY319" fmla="*/ 126097 h 220060"/>
                <a:gd name="connsiteX320" fmla="*/ 71292 w 204973"/>
                <a:gd name="connsiteY320" fmla="*/ 126097 h 220060"/>
                <a:gd name="connsiteX321" fmla="*/ 73350 w 204973"/>
                <a:gd name="connsiteY321" fmla="*/ 128135 h 220060"/>
                <a:gd name="connsiteX322" fmla="*/ 73350 w 204973"/>
                <a:gd name="connsiteY322" fmla="*/ 128439 h 220060"/>
                <a:gd name="connsiteX323" fmla="*/ 74128 w 204973"/>
                <a:gd name="connsiteY323" fmla="*/ 129237 h 220060"/>
                <a:gd name="connsiteX324" fmla="*/ 74780 w 204973"/>
                <a:gd name="connsiteY324" fmla="*/ 129237 h 220060"/>
                <a:gd name="connsiteX325" fmla="*/ 75703 w 204973"/>
                <a:gd name="connsiteY325" fmla="*/ 127976 h 220060"/>
                <a:gd name="connsiteX326" fmla="*/ 76333 w 204973"/>
                <a:gd name="connsiteY326" fmla="*/ 127976 h 220060"/>
                <a:gd name="connsiteX327" fmla="*/ 76806 w 204973"/>
                <a:gd name="connsiteY327" fmla="*/ 127503 h 220060"/>
                <a:gd name="connsiteX328" fmla="*/ 76480 w 204973"/>
                <a:gd name="connsiteY328" fmla="*/ 125310 h 220060"/>
                <a:gd name="connsiteX329" fmla="*/ 76806 w 204973"/>
                <a:gd name="connsiteY329" fmla="*/ 124984 h 220060"/>
                <a:gd name="connsiteX330" fmla="*/ 76480 w 204973"/>
                <a:gd name="connsiteY330" fmla="*/ 124680 h 220060"/>
                <a:gd name="connsiteX331" fmla="*/ 76176 w 204973"/>
                <a:gd name="connsiteY331" fmla="*/ 124354 h 220060"/>
                <a:gd name="connsiteX332" fmla="*/ 76176 w 204973"/>
                <a:gd name="connsiteY332" fmla="*/ 123397 h 220060"/>
                <a:gd name="connsiteX333" fmla="*/ 76806 w 204973"/>
                <a:gd name="connsiteY333" fmla="*/ 122159 h 220060"/>
                <a:gd name="connsiteX334" fmla="*/ 77132 w 204973"/>
                <a:gd name="connsiteY334" fmla="*/ 121833 h 220060"/>
                <a:gd name="connsiteX335" fmla="*/ 77132 w 204973"/>
                <a:gd name="connsiteY335" fmla="*/ 119009 h 220060"/>
                <a:gd name="connsiteX336" fmla="*/ 79011 w 204973"/>
                <a:gd name="connsiteY336" fmla="*/ 117118 h 220060"/>
                <a:gd name="connsiteX337" fmla="*/ 79011 w 204973"/>
                <a:gd name="connsiteY337" fmla="*/ 116488 h 220060"/>
                <a:gd name="connsiteX338" fmla="*/ 78381 w 204973"/>
                <a:gd name="connsiteY338" fmla="*/ 115836 h 220060"/>
                <a:gd name="connsiteX339" fmla="*/ 78381 w 204973"/>
                <a:gd name="connsiteY339" fmla="*/ 114901 h 220060"/>
                <a:gd name="connsiteX340" fmla="*/ 79327 w 204973"/>
                <a:gd name="connsiteY340" fmla="*/ 113947 h 220060"/>
                <a:gd name="connsiteX341" fmla="*/ 79651 w 204973"/>
                <a:gd name="connsiteY341" fmla="*/ 113012 h 220060"/>
                <a:gd name="connsiteX342" fmla="*/ 79001 w 204973"/>
                <a:gd name="connsiteY342" fmla="*/ 112382 h 220060"/>
                <a:gd name="connsiteX343" fmla="*/ 79001 w 204973"/>
                <a:gd name="connsiteY343" fmla="*/ 111762 h 220060"/>
                <a:gd name="connsiteX344" fmla="*/ 79651 w 204973"/>
                <a:gd name="connsiteY344" fmla="*/ 111121 h 220060"/>
                <a:gd name="connsiteX345" fmla="*/ 79651 w 204973"/>
                <a:gd name="connsiteY345" fmla="*/ 110501 h 220060"/>
                <a:gd name="connsiteX346" fmla="*/ 79001 w 204973"/>
                <a:gd name="connsiteY346" fmla="*/ 109871 h 220060"/>
                <a:gd name="connsiteX347" fmla="*/ 78697 w 204973"/>
                <a:gd name="connsiteY347" fmla="*/ 108916 h 220060"/>
                <a:gd name="connsiteX348" fmla="*/ 77289 w 204973"/>
                <a:gd name="connsiteY348" fmla="*/ 107499 h 220060"/>
                <a:gd name="connsiteX349" fmla="*/ 75388 w 204973"/>
                <a:gd name="connsiteY349" fmla="*/ 106564 h 220060"/>
                <a:gd name="connsiteX350" fmla="*/ 74611 w 204973"/>
                <a:gd name="connsiteY350" fmla="*/ 106721 h 220060"/>
                <a:gd name="connsiteX351" fmla="*/ 74915 w 204973"/>
                <a:gd name="connsiteY351" fmla="*/ 107351 h 220060"/>
                <a:gd name="connsiteX352" fmla="*/ 74758 w 204973"/>
                <a:gd name="connsiteY352" fmla="*/ 107803 h 220060"/>
                <a:gd name="connsiteX353" fmla="*/ 74138 w 204973"/>
                <a:gd name="connsiteY353" fmla="*/ 107499 h 220060"/>
                <a:gd name="connsiteX354" fmla="*/ 73487 w 204973"/>
                <a:gd name="connsiteY354" fmla="*/ 107509 h 220060"/>
                <a:gd name="connsiteX355" fmla="*/ 73183 w 204973"/>
                <a:gd name="connsiteY355" fmla="*/ 107803 h 220060"/>
                <a:gd name="connsiteX356" fmla="*/ 72237 w 204973"/>
                <a:gd name="connsiteY356" fmla="*/ 107183 h 220060"/>
                <a:gd name="connsiteX357" fmla="*/ 71608 w 204973"/>
                <a:gd name="connsiteY357" fmla="*/ 107183 h 220060"/>
                <a:gd name="connsiteX358" fmla="*/ 70672 w 204973"/>
                <a:gd name="connsiteY358" fmla="*/ 106574 h 220060"/>
                <a:gd name="connsiteX359" fmla="*/ 70022 w 204973"/>
                <a:gd name="connsiteY359" fmla="*/ 106574 h 220060"/>
                <a:gd name="connsiteX360" fmla="*/ 68771 w 204973"/>
                <a:gd name="connsiteY360" fmla="*/ 105922 h 220060"/>
                <a:gd name="connsiteX361" fmla="*/ 67196 w 204973"/>
                <a:gd name="connsiteY361" fmla="*/ 105922 h 220060"/>
                <a:gd name="connsiteX362" fmla="*/ 66892 w 204973"/>
                <a:gd name="connsiteY362" fmla="*/ 105618 h 220060"/>
                <a:gd name="connsiteX363" fmla="*/ 64687 w 204973"/>
                <a:gd name="connsiteY363" fmla="*/ 105618 h 220060"/>
                <a:gd name="connsiteX364" fmla="*/ 63427 w 204973"/>
                <a:gd name="connsiteY364" fmla="*/ 106552 h 220060"/>
                <a:gd name="connsiteX365" fmla="*/ 62629 w 204973"/>
                <a:gd name="connsiteY365" fmla="*/ 107036 h 220060"/>
                <a:gd name="connsiteX366" fmla="*/ 62156 w 204973"/>
                <a:gd name="connsiteY366" fmla="*/ 108139 h 220060"/>
                <a:gd name="connsiteX367" fmla="*/ 60277 w 204973"/>
                <a:gd name="connsiteY367" fmla="*/ 108748 h 220060"/>
                <a:gd name="connsiteX368" fmla="*/ 60098 w 204973"/>
                <a:gd name="connsiteY368" fmla="*/ 109861 h 220060"/>
                <a:gd name="connsiteX369" fmla="*/ 58543 w 204973"/>
                <a:gd name="connsiteY369" fmla="*/ 111143 h 220060"/>
                <a:gd name="connsiteX370" fmla="*/ 58700 w 204973"/>
                <a:gd name="connsiteY370" fmla="*/ 112529 h 220060"/>
                <a:gd name="connsiteX371" fmla="*/ 59645 w 204973"/>
                <a:gd name="connsiteY371" fmla="*/ 112225 h 220060"/>
                <a:gd name="connsiteX372" fmla="*/ 60255 w 204973"/>
                <a:gd name="connsiteY372" fmla="*/ 111595 h 220060"/>
                <a:gd name="connsiteX373" fmla="*/ 60424 w 204973"/>
                <a:gd name="connsiteY373" fmla="*/ 112078 h 220060"/>
                <a:gd name="connsiteX374" fmla="*/ 56642 w 204973"/>
                <a:gd name="connsiteY374" fmla="*/ 115532 h 220060"/>
                <a:gd name="connsiteX375" fmla="*/ 56642 w 204973"/>
                <a:gd name="connsiteY375" fmla="*/ 116488 h 220060"/>
                <a:gd name="connsiteX376" fmla="*/ 59804 w 204973"/>
                <a:gd name="connsiteY376" fmla="*/ 119954 h 220060"/>
                <a:gd name="connsiteX377" fmla="*/ 59804 w 204973"/>
                <a:gd name="connsiteY377" fmla="*/ 120584 h 220060"/>
                <a:gd name="connsiteX378" fmla="*/ 60738 w 204973"/>
                <a:gd name="connsiteY378" fmla="*/ 121844 h 220060"/>
                <a:gd name="connsiteX379" fmla="*/ 60738 w 204973"/>
                <a:gd name="connsiteY379" fmla="*/ 123083 h 220060"/>
                <a:gd name="connsiteX380" fmla="*/ 59782 w 204973"/>
                <a:gd name="connsiteY380" fmla="*/ 124039 h 220060"/>
                <a:gd name="connsiteX381" fmla="*/ 59782 w 204973"/>
                <a:gd name="connsiteY381" fmla="*/ 124364 h 220060"/>
                <a:gd name="connsiteX382" fmla="*/ 61536 w 204973"/>
                <a:gd name="connsiteY382" fmla="*/ 124511 h 220060"/>
                <a:gd name="connsiteX383" fmla="*/ 62166 w 204973"/>
                <a:gd name="connsiteY383" fmla="*/ 124186 h 220060"/>
                <a:gd name="connsiteX384" fmla="*/ 62639 w 204973"/>
                <a:gd name="connsiteY384" fmla="*/ 124680 h 220060"/>
                <a:gd name="connsiteX385" fmla="*/ 62796 w 204973"/>
                <a:gd name="connsiteY385" fmla="*/ 124837 h 220060"/>
                <a:gd name="connsiteX386" fmla="*/ 63100 w 204973"/>
                <a:gd name="connsiteY386" fmla="*/ 124837 h 220060"/>
                <a:gd name="connsiteX387" fmla="*/ 63269 w 204973"/>
                <a:gd name="connsiteY387" fmla="*/ 124994 h 220060"/>
                <a:gd name="connsiteX388" fmla="*/ 63416 w 204973"/>
                <a:gd name="connsiteY388" fmla="*/ 125445 h 220060"/>
                <a:gd name="connsiteX389" fmla="*/ 63900 w 204973"/>
                <a:gd name="connsiteY389" fmla="*/ 125624 h 220060"/>
                <a:gd name="connsiteX390" fmla="*/ 63900 w 204973"/>
                <a:gd name="connsiteY390" fmla="*/ 127189 h 220060"/>
                <a:gd name="connsiteX391" fmla="*/ 64675 w 204973"/>
                <a:gd name="connsiteY391" fmla="*/ 127987 h 220060"/>
                <a:gd name="connsiteX392" fmla="*/ 67207 w 204973"/>
                <a:gd name="connsiteY392" fmla="*/ 129247 h 220060"/>
                <a:gd name="connsiteX393" fmla="*/ 67984 w 204973"/>
                <a:gd name="connsiteY393" fmla="*/ 130024 h 220060"/>
                <a:gd name="connsiteX394" fmla="*/ 67984 w 204973"/>
                <a:gd name="connsiteY394" fmla="*/ 130329 h 220060"/>
                <a:gd name="connsiteX395" fmla="*/ 68761 w 204973"/>
                <a:gd name="connsiteY395" fmla="*/ 131138 h 220060"/>
                <a:gd name="connsiteX396" fmla="*/ 70043 w 204973"/>
                <a:gd name="connsiteY396" fmla="*/ 131138 h 220060"/>
                <a:gd name="connsiteX397" fmla="*/ 65958 w 204973"/>
                <a:gd name="connsiteY397" fmla="*/ 129553 h 220060"/>
                <a:gd name="connsiteX398" fmla="*/ 65001 w 204973"/>
                <a:gd name="connsiteY398" fmla="*/ 129553 h 220060"/>
                <a:gd name="connsiteX399" fmla="*/ 64204 w 204973"/>
                <a:gd name="connsiteY399" fmla="*/ 130329 h 220060"/>
                <a:gd name="connsiteX400" fmla="*/ 64204 w 204973"/>
                <a:gd name="connsiteY400" fmla="*/ 131915 h 220060"/>
                <a:gd name="connsiteX401" fmla="*/ 63574 w 204973"/>
                <a:gd name="connsiteY401" fmla="*/ 132545 h 220060"/>
                <a:gd name="connsiteX402" fmla="*/ 63574 w 204973"/>
                <a:gd name="connsiteY402" fmla="*/ 133500 h 220060"/>
                <a:gd name="connsiteX403" fmla="*/ 62953 w 204973"/>
                <a:gd name="connsiteY403" fmla="*/ 134110 h 220060"/>
                <a:gd name="connsiteX404" fmla="*/ 62953 w 204973"/>
                <a:gd name="connsiteY404" fmla="*/ 134436 h 220060"/>
                <a:gd name="connsiteX405" fmla="*/ 62649 w 204973"/>
                <a:gd name="connsiteY405" fmla="*/ 134740 h 220060"/>
                <a:gd name="connsiteX406" fmla="*/ 62649 w 204973"/>
                <a:gd name="connsiteY406" fmla="*/ 135391 h 220060"/>
                <a:gd name="connsiteX407" fmla="*/ 63100 w 204973"/>
                <a:gd name="connsiteY407" fmla="*/ 135854 h 220060"/>
                <a:gd name="connsiteX408" fmla="*/ 63731 w 204973"/>
                <a:gd name="connsiteY408" fmla="*/ 135854 h 220060"/>
                <a:gd name="connsiteX409" fmla="*/ 66735 w 204973"/>
                <a:gd name="connsiteY409" fmla="*/ 132871 h 220060"/>
                <a:gd name="connsiteX410" fmla="*/ 67365 w 204973"/>
                <a:gd name="connsiteY410" fmla="*/ 131611 h 220060"/>
                <a:gd name="connsiteX411" fmla="*/ 67207 w 204973"/>
                <a:gd name="connsiteY411" fmla="*/ 130182 h 220060"/>
                <a:gd name="connsiteX412" fmla="*/ 65958 w 204973"/>
                <a:gd name="connsiteY412" fmla="*/ 129553 h 220060"/>
                <a:gd name="connsiteX413" fmla="*/ 69391 w 204973"/>
                <a:gd name="connsiteY413" fmla="*/ 137103 h 220060"/>
                <a:gd name="connsiteX414" fmla="*/ 70978 w 204973"/>
                <a:gd name="connsiteY414" fmla="*/ 136168 h 220060"/>
                <a:gd name="connsiteX415" fmla="*/ 71923 w 204973"/>
                <a:gd name="connsiteY415" fmla="*/ 136168 h 220060"/>
                <a:gd name="connsiteX416" fmla="*/ 72248 w 204973"/>
                <a:gd name="connsiteY416" fmla="*/ 135864 h 220060"/>
                <a:gd name="connsiteX417" fmla="*/ 74285 w 204973"/>
                <a:gd name="connsiteY417" fmla="*/ 135717 h 220060"/>
                <a:gd name="connsiteX418" fmla="*/ 74285 w 204973"/>
                <a:gd name="connsiteY418" fmla="*/ 133176 h 220060"/>
                <a:gd name="connsiteX419" fmla="*/ 73823 w 204973"/>
                <a:gd name="connsiteY419" fmla="*/ 132388 h 220060"/>
                <a:gd name="connsiteX420" fmla="*/ 72248 w 204973"/>
                <a:gd name="connsiteY420" fmla="*/ 132388 h 220060"/>
                <a:gd name="connsiteX421" fmla="*/ 70672 w 204973"/>
                <a:gd name="connsiteY421" fmla="*/ 133323 h 220060"/>
                <a:gd name="connsiteX422" fmla="*/ 70043 w 204973"/>
                <a:gd name="connsiteY422" fmla="*/ 133333 h 220060"/>
                <a:gd name="connsiteX423" fmla="*/ 69244 w 204973"/>
                <a:gd name="connsiteY423" fmla="*/ 134110 h 220060"/>
                <a:gd name="connsiteX424" fmla="*/ 69244 w 204973"/>
                <a:gd name="connsiteY424" fmla="*/ 134436 h 220060"/>
                <a:gd name="connsiteX425" fmla="*/ 68614 w 204973"/>
                <a:gd name="connsiteY425" fmla="*/ 135391 h 220060"/>
                <a:gd name="connsiteX426" fmla="*/ 68614 w 204973"/>
                <a:gd name="connsiteY426" fmla="*/ 136325 h 220060"/>
                <a:gd name="connsiteX427" fmla="*/ 68288 w 204973"/>
                <a:gd name="connsiteY427" fmla="*/ 136651 h 220060"/>
                <a:gd name="connsiteX428" fmla="*/ 68771 w 204973"/>
                <a:gd name="connsiteY428" fmla="*/ 137103 h 220060"/>
                <a:gd name="connsiteX429" fmla="*/ 69391 w 204973"/>
                <a:gd name="connsiteY429" fmla="*/ 137103 h 220060"/>
                <a:gd name="connsiteX430" fmla="*/ 62943 w 204973"/>
                <a:gd name="connsiteY430" fmla="*/ 127841 h 220060"/>
                <a:gd name="connsiteX431" fmla="*/ 62943 w 204973"/>
                <a:gd name="connsiteY431" fmla="*/ 125950 h 220060"/>
                <a:gd name="connsiteX432" fmla="*/ 62472 w 204973"/>
                <a:gd name="connsiteY432" fmla="*/ 125445 h 220060"/>
                <a:gd name="connsiteX433" fmla="*/ 61210 w 204973"/>
                <a:gd name="connsiteY433" fmla="*/ 125445 h 220060"/>
                <a:gd name="connsiteX434" fmla="*/ 59635 w 204973"/>
                <a:gd name="connsiteY434" fmla="*/ 127032 h 220060"/>
                <a:gd name="connsiteX435" fmla="*/ 58690 w 204973"/>
                <a:gd name="connsiteY435" fmla="*/ 127032 h 220060"/>
                <a:gd name="connsiteX436" fmla="*/ 57903 w 204973"/>
                <a:gd name="connsiteY436" fmla="*/ 126233 h 220060"/>
                <a:gd name="connsiteX437" fmla="*/ 57903 w 204973"/>
                <a:gd name="connsiteY437" fmla="*/ 125298 h 220060"/>
                <a:gd name="connsiteX438" fmla="*/ 57283 w 204973"/>
                <a:gd name="connsiteY438" fmla="*/ 124680 h 220060"/>
                <a:gd name="connsiteX439" fmla="*/ 57273 w 204973"/>
                <a:gd name="connsiteY439" fmla="*/ 124039 h 220060"/>
                <a:gd name="connsiteX440" fmla="*/ 57756 w 204973"/>
                <a:gd name="connsiteY440" fmla="*/ 123892 h 220060"/>
                <a:gd name="connsiteX441" fmla="*/ 58533 w 204973"/>
                <a:gd name="connsiteY441" fmla="*/ 123083 h 220060"/>
                <a:gd name="connsiteX442" fmla="*/ 58227 w 204973"/>
                <a:gd name="connsiteY442" fmla="*/ 122474 h 220060"/>
                <a:gd name="connsiteX443" fmla="*/ 59478 w 204973"/>
                <a:gd name="connsiteY443" fmla="*/ 121518 h 220060"/>
                <a:gd name="connsiteX444" fmla="*/ 59163 w 204973"/>
                <a:gd name="connsiteY444" fmla="*/ 120888 h 220060"/>
                <a:gd name="connsiteX445" fmla="*/ 57599 w 204973"/>
                <a:gd name="connsiteY445" fmla="*/ 119627 h 220060"/>
                <a:gd name="connsiteX446" fmla="*/ 57599 w 204973"/>
                <a:gd name="connsiteY446" fmla="*/ 119303 h 220060"/>
                <a:gd name="connsiteX447" fmla="*/ 56495 w 204973"/>
                <a:gd name="connsiteY447" fmla="*/ 118200 h 220060"/>
                <a:gd name="connsiteX448" fmla="*/ 55843 w 204973"/>
                <a:gd name="connsiteY448" fmla="*/ 118200 h 220060"/>
                <a:gd name="connsiteX449" fmla="*/ 55539 w 204973"/>
                <a:gd name="connsiteY449" fmla="*/ 117896 h 220060"/>
                <a:gd name="connsiteX450" fmla="*/ 53638 w 204973"/>
                <a:gd name="connsiteY450" fmla="*/ 117896 h 220060"/>
                <a:gd name="connsiteX451" fmla="*/ 52714 w 204973"/>
                <a:gd name="connsiteY451" fmla="*/ 118526 h 220060"/>
                <a:gd name="connsiteX452" fmla="*/ 52085 w 204973"/>
                <a:gd name="connsiteY452" fmla="*/ 118850 h 220060"/>
                <a:gd name="connsiteX453" fmla="*/ 50835 w 204973"/>
                <a:gd name="connsiteY453" fmla="*/ 118850 h 220060"/>
                <a:gd name="connsiteX454" fmla="*/ 50026 w 204973"/>
                <a:gd name="connsiteY454" fmla="*/ 119638 h 220060"/>
                <a:gd name="connsiteX455" fmla="*/ 50026 w 204973"/>
                <a:gd name="connsiteY455" fmla="*/ 119943 h 220060"/>
                <a:gd name="connsiteX456" fmla="*/ 49081 w 204973"/>
                <a:gd name="connsiteY456" fmla="*/ 120898 h 220060"/>
                <a:gd name="connsiteX457" fmla="*/ 48451 w 204973"/>
                <a:gd name="connsiteY457" fmla="*/ 122159 h 220060"/>
                <a:gd name="connsiteX458" fmla="*/ 48451 w 204973"/>
                <a:gd name="connsiteY458" fmla="*/ 123093 h 220060"/>
                <a:gd name="connsiteX459" fmla="*/ 48125 w 204973"/>
                <a:gd name="connsiteY459" fmla="*/ 123419 h 220060"/>
                <a:gd name="connsiteX460" fmla="*/ 48125 w 204973"/>
                <a:gd name="connsiteY460" fmla="*/ 123723 h 220060"/>
                <a:gd name="connsiteX461" fmla="*/ 47832 w 204973"/>
                <a:gd name="connsiteY461" fmla="*/ 124049 h 220060"/>
                <a:gd name="connsiteX462" fmla="*/ 47832 w 204973"/>
                <a:gd name="connsiteY462" fmla="*/ 124680 h 220060"/>
                <a:gd name="connsiteX463" fmla="*/ 47832 w 204973"/>
                <a:gd name="connsiteY463" fmla="*/ 125634 h 220060"/>
                <a:gd name="connsiteX464" fmla="*/ 46876 w 204973"/>
                <a:gd name="connsiteY464" fmla="*/ 127525 h 220060"/>
                <a:gd name="connsiteX465" fmla="*/ 45301 w 204973"/>
                <a:gd name="connsiteY465" fmla="*/ 129090 h 220060"/>
                <a:gd name="connsiteX466" fmla="*/ 45301 w 204973"/>
                <a:gd name="connsiteY466" fmla="*/ 130014 h 220060"/>
                <a:gd name="connsiteX467" fmla="*/ 45772 w 204973"/>
                <a:gd name="connsiteY467" fmla="*/ 130497 h 220060"/>
                <a:gd name="connsiteX468" fmla="*/ 46403 w 204973"/>
                <a:gd name="connsiteY468" fmla="*/ 130497 h 220060"/>
                <a:gd name="connsiteX469" fmla="*/ 47663 w 204973"/>
                <a:gd name="connsiteY469" fmla="*/ 131128 h 220060"/>
                <a:gd name="connsiteX470" fmla="*/ 49868 w 204973"/>
                <a:gd name="connsiteY470" fmla="*/ 131128 h 220060"/>
                <a:gd name="connsiteX471" fmla="*/ 50184 w 204973"/>
                <a:gd name="connsiteY471" fmla="*/ 131454 h 220060"/>
                <a:gd name="connsiteX472" fmla="*/ 53020 w 204973"/>
                <a:gd name="connsiteY472" fmla="*/ 131454 h 220060"/>
                <a:gd name="connsiteX473" fmla="*/ 53324 w 204973"/>
                <a:gd name="connsiteY473" fmla="*/ 131758 h 220060"/>
                <a:gd name="connsiteX474" fmla="*/ 56179 w 204973"/>
                <a:gd name="connsiteY474" fmla="*/ 131768 h 220060"/>
                <a:gd name="connsiteX475" fmla="*/ 57430 w 204973"/>
                <a:gd name="connsiteY475" fmla="*/ 132398 h 220060"/>
                <a:gd name="connsiteX476" fmla="*/ 58239 w 204973"/>
                <a:gd name="connsiteY476" fmla="*/ 133816 h 220060"/>
                <a:gd name="connsiteX477" fmla="*/ 57283 w 204973"/>
                <a:gd name="connsiteY477" fmla="*/ 135707 h 220060"/>
                <a:gd name="connsiteX478" fmla="*/ 57283 w 204973"/>
                <a:gd name="connsiteY478" fmla="*/ 136966 h 220060"/>
                <a:gd name="connsiteX479" fmla="*/ 57744 w 204973"/>
                <a:gd name="connsiteY479" fmla="*/ 137439 h 220060"/>
                <a:gd name="connsiteX480" fmla="*/ 58386 w 204973"/>
                <a:gd name="connsiteY480" fmla="*/ 137743 h 220060"/>
                <a:gd name="connsiteX481" fmla="*/ 59951 w 204973"/>
                <a:gd name="connsiteY481" fmla="*/ 137743 h 220060"/>
                <a:gd name="connsiteX482" fmla="*/ 61693 w 204973"/>
                <a:gd name="connsiteY482" fmla="*/ 136325 h 220060"/>
                <a:gd name="connsiteX483" fmla="*/ 62325 w 204973"/>
                <a:gd name="connsiteY483" fmla="*/ 135065 h 220060"/>
                <a:gd name="connsiteX484" fmla="*/ 62325 w 204973"/>
                <a:gd name="connsiteY484" fmla="*/ 134436 h 220060"/>
                <a:gd name="connsiteX485" fmla="*/ 62649 w 204973"/>
                <a:gd name="connsiteY485" fmla="*/ 134110 h 220060"/>
                <a:gd name="connsiteX486" fmla="*/ 62649 w 204973"/>
                <a:gd name="connsiteY486" fmla="*/ 132850 h 220060"/>
                <a:gd name="connsiteX487" fmla="*/ 63248 w 204973"/>
                <a:gd name="connsiteY487" fmla="*/ 131915 h 220060"/>
                <a:gd name="connsiteX488" fmla="*/ 63248 w 204973"/>
                <a:gd name="connsiteY488" fmla="*/ 130959 h 220060"/>
                <a:gd name="connsiteX489" fmla="*/ 64530 w 204973"/>
                <a:gd name="connsiteY489" fmla="*/ 129404 h 220060"/>
                <a:gd name="connsiteX490" fmla="*/ 64530 w 204973"/>
                <a:gd name="connsiteY490" fmla="*/ 128775 h 220060"/>
                <a:gd name="connsiteX491" fmla="*/ 63742 w 204973"/>
                <a:gd name="connsiteY491" fmla="*/ 128617 h 220060"/>
                <a:gd name="connsiteX492" fmla="*/ 62943 w 204973"/>
                <a:gd name="connsiteY492" fmla="*/ 127841 h 220060"/>
                <a:gd name="connsiteX493" fmla="*/ 63258 w 204973"/>
                <a:gd name="connsiteY493" fmla="*/ 136956 h 220060"/>
                <a:gd name="connsiteX494" fmla="*/ 62796 w 204973"/>
                <a:gd name="connsiteY494" fmla="*/ 136483 h 220060"/>
                <a:gd name="connsiteX495" fmla="*/ 62472 w 204973"/>
                <a:gd name="connsiteY495" fmla="*/ 136809 h 220060"/>
                <a:gd name="connsiteX496" fmla="*/ 61999 w 204973"/>
                <a:gd name="connsiteY496" fmla="*/ 136956 h 220060"/>
                <a:gd name="connsiteX497" fmla="*/ 61999 w 204973"/>
                <a:gd name="connsiteY497" fmla="*/ 137586 h 220060"/>
                <a:gd name="connsiteX498" fmla="*/ 62482 w 204973"/>
                <a:gd name="connsiteY498" fmla="*/ 138069 h 220060"/>
                <a:gd name="connsiteX499" fmla="*/ 63100 w 204973"/>
                <a:gd name="connsiteY499" fmla="*/ 138069 h 220060"/>
                <a:gd name="connsiteX500" fmla="*/ 63258 w 204973"/>
                <a:gd name="connsiteY500" fmla="*/ 137890 h 220060"/>
                <a:gd name="connsiteX501" fmla="*/ 63258 w 204973"/>
                <a:gd name="connsiteY501" fmla="*/ 136956 h 220060"/>
                <a:gd name="connsiteX502" fmla="*/ 58848 w 204973"/>
                <a:gd name="connsiteY502" fmla="*/ 145147 h 220060"/>
                <a:gd name="connsiteX503" fmla="*/ 59478 w 204973"/>
                <a:gd name="connsiteY503" fmla="*/ 144213 h 220060"/>
                <a:gd name="connsiteX504" fmla="*/ 59478 w 204973"/>
                <a:gd name="connsiteY504" fmla="*/ 142952 h 220060"/>
                <a:gd name="connsiteX505" fmla="*/ 58848 w 204973"/>
                <a:gd name="connsiteY505" fmla="*/ 142322 h 220060"/>
                <a:gd name="connsiteX506" fmla="*/ 59645 w 204973"/>
                <a:gd name="connsiteY506" fmla="*/ 142175 h 220060"/>
                <a:gd name="connsiteX507" fmla="*/ 59792 w 204973"/>
                <a:gd name="connsiteY507" fmla="*/ 142952 h 220060"/>
                <a:gd name="connsiteX508" fmla="*/ 60277 w 204973"/>
                <a:gd name="connsiteY508" fmla="*/ 143414 h 220060"/>
                <a:gd name="connsiteX509" fmla="*/ 61221 w 204973"/>
                <a:gd name="connsiteY509" fmla="*/ 143414 h 220060"/>
                <a:gd name="connsiteX510" fmla="*/ 61999 w 204973"/>
                <a:gd name="connsiteY510" fmla="*/ 142322 h 220060"/>
                <a:gd name="connsiteX511" fmla="*/ 61999 w 204973"/>
                <a:gd name="connsiteY511" fmla="*/ 140107 h 220060"/>
                <a:gd name="connsiteX512" fmla="*/ 61221 w 204973"/>
                <a:gd name="connsiteY512" fmla="*/ 139004 h 220060"/>
                <a:gd name="connsiteX513" fmla="*/ 59321 w 204973"/>
                <a:gd name="connsiteY513" fmla="*/ 138699 h 220060"/>
                <a:gd name="connsiteX514" fmla="*/ 59016 w 204973"/>
                <a:gd name="connsiteY514" fmla="*/ 138373 h 220060"/>
                <a:gd name="connsiteX515" fmla="*/ 58386 w 204973"/>
                <a:gd name="connsiteY515" fmla="*/ 138373 h 220060"/>
                <a:gd name="connsiteX516" fmla="*/ 57115 w 204973"/>
                <a:gd name="connsiteY516" fmla="*/ 137743 h 220060"/>
                <a:gd name="connsiteX517" fmla="*/ 56632 w 204973"/>
                <a:gd name="connsiteY517" fmla="*/ 137292 h 220060"/>
                <a:gd name="connsiteX518" fmla="*/ 56632 w 204973"/>
                <a:gd name="connsiteY518" fmla="*/ 135401 h 220060"/>
                <a:gd name="connsiteX519" fmla="*/ 57283 w 204973"/>
                <a:gd name="connsiteY519" fmla="*/ 134446 h 220060"/>
                <a:gd name="connsiteX520" fmla="*/ 57283 w 204973"/>
                <a:gd name="connsiteY520" fmla="*/ 133186 h 220060"/>
                <a:gd name="connsiteX521" fmla="*/ 56811 w 204973"/>
                <a:gd name="connsiteY521" fmla="*/ 132703 h 220060"/>
                <a:gd name="connsiteX522" fmla="*/ 56179 w 204973"/>
                <a:gd name="connsiteY522" fmla="*/ 132703 h 220060"/>
                <a:gd name="connsiteX523" fmla="*/ 55855 w 204973"/>
                <a:gd name="connsiteY523" fmla="*/ 132398 h 220060"/>
                <a:gd name="connsiteX524" fmla="*/ 51769 w 204973"/>
                <a:gd name="connsiteY524" fmla="*/ 132408 h 220060"/>
                <a:gd name="connsiteX525" fmla="*/ 51445 w 204973"/>
                <a:gd name="connsiteY525" fmla="*/ 132713 h 220060"/>
                <a:gd name="connsiteX526" fmla="*/ 50194 w 204973"/>
                <a:gd name="connsiteY526" fmla="*/ 133018 h 220060"/>
                <a:gd name="connsiteX527" fmla="*/ 49092 w 204973"/>
                <a:gd name="connsiteY527" fmla="*/ 134120 h 220060"/>
                <a:gd name="connsiteX528" fmla="*/ 49092 w 204973"/>
                <a:gd name="connsiteY528" fmla="*/ 136011 h 220060"/>
                <a:gd name="connsiteX529" fmla="*/ 49417 w 204973"/>
                <a:gd name="connsiteY529" fmla="*/ 136335 h 220060"/>
                <a:gd name="connsiteX530" fmla="*/ 49721 w 204973"/>
                <a:gd name="connsiteY530" fmla="*/ 138530 h 220060"/>
                <a:gd name="connsiteX531" fmla="*/ 50015 w 204973"/>
                <a:gd name="connsiteY531" fmla="*/ 138856 h 220060"/>
                <a:gd name="connsiteX532" fmla="*/ 50015 w 204973"/>
                <a:gd name="connsiteY532" fmla="*/ 140747 h 220060"/>
                <a:gd name="connsiteX533" fmla="*/ 49721 w 204973"/>
                <a:gd name="connsiteY533" fmla="*/ 141051 h 220060"/>
                <a:gd name="connsiteX534" fmla="*/ 49721 w 204973"/>
                <a:gd name="connsiteY534" fmla="*/ 142008 h 220060"/>
                <a:gd name="connsiteX535" fmla="*/ 49397 w 204973"/>
                <a:gd name="connsiteY535" fmla="*/ 142312 h 220060"/>
                <a:gd name="connsiteX536" fmla="*/ 49397 w 204973"/>
                <a:gd name="connsiteY536" fmla="*/ 143268 h 220060"/>
                <a:gd name="connsiteX537" fmla="*/ 49092 w 204973"/>
                <a:gd name="connsiteY537" fmla="*/ 143573 h 220060"/>
                <a:gd name="connsiteX538" fmla="*/ 49092 w 204973"/>
                <a:gd name="connsiteY538" fmla="*/ 144853 h 220060"/>
                <a:gd name="connsiteX539" fmla="*/ 49544 w 204973"/>
                <a:gd name="connsiteY539" fmla="*/ 145631 h 220060"/>
                <a:gd name="connsiteX540" fmla="*/ 50194 w 204973"/>
                <a:gd name="connsiteY540" fmla="*/ 145935 h 220060"/>
                <a:gd name="connsiteX541" fmla="*/ 51455 w 204973"/>
                <a:gd name="connsiteY541" fmla="*/ 145631 h 220060"/>
                <a:gd name="connsiteX542" fmla="*/ 52399 w 204973"/>
                <a:gd name="connsiteY542" fmla="*/ 144348 h 220060"/>
                <a:gd name="connsiteX543" fmla="*/ 53334 w 204973"/>
                <a:gd name="connsiteY543" fmla="*/ 144348 h 220060"/>
                <a:gd name="connsiteX544" fmla="*/ 53954 w 204973"/>
                <a:gd name="connsiteY544" fmla="*/ 144674 h 220060"/>
                <a:gd name="connsiteX545" fmla="*/ 56811 w 204973"/>
                <a:gd name="connsiteY545" fmla="*/ 146261 h 220060"/>
                <a:gd name="connsiteX546" fmla="*/ 58070 w 204973"/>
                <a:gd name="connsiteY546" fmla="*/ 146261 h 220060"/>
                <a:gd name="connsiteX547" fmla="*/ 58848 w 204973"/>
                <a:gd name="connsiteY547" fmla="*/ 145452 h 220060"/>
                <a:gd name="connsiteX548" fmla="*/ 58848 w 204973"/>
                <a:gd name="connsiteY548" fmla="*/ 145147 h 220060"/>
                <a:gd name="connsiteX549" fmla="*/ 54910 w 204973"/>
                <a:gd name="connsiteY549" fmla="*/ 146565 h 220060"/>
                <a:gd name="connsiteX550" fmla="*/ 52704 w 204973"/>
                <a:gd name="connsiteY550" fmla="*/ 146565 h 220060"/>
                <a:gd name="connsiteX551" fmla="*/ 51906 w 204973"/>
                <a:gd name="connsiteY551" fmla="*/ 147342 h 220060"/>
                <a:gd name="connsiteX552" fmla="*/ 51906 w 204973"/>
                <a:gd name="connsiteY552" fmla="*/ 148927 h 220060"/>
                <a:gd name="connsiteX553" fmla="*/ 52704 w 204973"/>
                <a:gd name="connsiteY553" fmla="*/ 149716 h 220060"/>
                <a:gd name="connsiteX554" fmla="*/ 55215 w 204973"/>
                <a:gd name="connsiteY554" fmla="*/ 150345 h 220060"/>
                <a:gd name="connsiteX555" fmla="*/ 56316 w 204973"/>
                <a:gd name="connsiteY555" fmla="*/ 149558 h 220060"/>
                <a:gd name="connsiteX556" fmla="*/ 56316 w 204973"/>
                <a:gd name="connsiteY556" fmla="*/ 148623 h 220060"/>
                <a:gd name="connsiteX557" fmla="*/ 55718 w 204973"/>
                <a:gd name="connsiteY557" fmla="*/ 148299 h 220060"/>
                <a:gd name="connsiteX558" fmla="*/ 55393 w 204973"/>
                <a:gd name="connsiteY558" fmla="*/ 147038 h 220060"/>
                <a:gd name="connsiteX559" fmla="*/ 54910 w 204973"/>
                <a:gd name="connsiteY559" fmla="*/ 146565 h 220060"/>
                <a:gd name="connsiteX560" fmla="*/ 146296 w 204973"/>
                <a:gd name="connsiteY560" fmla="*/ 152876 h 220060"/>
                <a:gd name="connsiteX561" fmla="*/ 145645 w 204973"/>
                <a:gd name="connsiteY561" fmla="*/ 152856 h 220060"/>
                <a:gd name="connsiteX562" fmla="*/ 145488 w 204973"/>
                <a:gd name="connsiteY562" fmla="*/ 153035 h 220060"/>
                <a:gd name="connsiteX563" fmla="*/ 145498 w 204973"/>
                <a:gd name="connsiteY563" fmla="*/ 153339 h 220060"/>
                <a:gd name="connsiteX564" fmla="*/ 146296 w 204973"/>
                <a:gd name="connsiteY564" fmla="*/ 154116 h 220060"/>
                <a:gd name="connsiteX565" fmla="*/ 146601 w 204973"/>
                <a:gd name="connsiteY565" fmla="*/ 154116 h 220060"/>
                <a:gd name="connsiteX566" fmla="*/ 146896 w 204973"/>
                <a:gd name="connsiteY566" fmla="*/ 154441 h 220060"/>
                <a:gd name="connsiteX567" fmla="*/ 147377 w 204973"/>
                <a:gd name="connsiteY567" fmla="*/ 154294 h 220060"/>
                <a:gd name="connsiteX568" fmla="*/ 147073 w 204973"/>
                <a:gd name="connsiteY568" fmla="*/ 153969 h 220060"/>
                <a:gd name="connsiteX569" fmla="*/ 147073 w 204973"/>
                <a:gd name="connsiteY569" fmla="*/ 153664 h 220060"/>
                <a:gd name="connsiteX570" fmla="*/ 146296 w 204973"/>
                <a:gd name="connsiteY570" fmla="*/ 152876 h 220060"/>
                <a:gd name="connsiteX571" fmla="*/ 141561 w 204973"/>
                <a:gd name="connsiteY571" fmla="*/ 153518 h 220060"/>
                <a:gd name="connsiteX572" fmla="*/ 141235 w 204973"/>
                <a:gd name="connsiteY572" fmla="*/ 153518 h 220060"/>
                <a:gd name="connsiteX573" fmla="*/ 141078 w 204973"/>
                <a:gd name="connsiteY573" fmla="*/ 153664 h 220060"/>
                <a:gd name="connsiteX574" fmla="*/ 141078 w 204973"/>
                <a:gd name="connsiteY574" fmla="*/ 154294 h 220060"/>
                <a:gd name="connsiteX575" fmla="*/ 141235 w 204973"/>
                <a:gd name="connsiteY575" fmla="*/ 154452 h 220060"/>
                <a:gd name="connsiteX576" fmla="*/ 141885 w 204973"/>
                <a:gd name="connsiteY576" fmla="*/ 154452 h 220060"/>
                <a:gd name="connsiteX577" fmla="*/ 142032 w 204973"/>
                <a:gd name="connsiteY577" fmla="*/ 154294 h 220060"/>
                <a:gd name="connsiteX578" fmla="*/ 142032 w 204973"/>
                <a:gd name="connsiteY578" fmla="*/ 153969 h 220060"/>
                <a:gd name="connsiteX579" fmla="*/ 141561 w 204973"/>
                <a:gd name="connsiteY579" fmla="*/ 153518 h 220060"/>
                <a:gd name="connsiteX580" fmla="*/ 143136 w 204973"/>
                <a:gd name="connsiteY580" fmla="*/ 153518 h 220060"/>
                <a:gd name="connsiteX581" fmla="*/ 142810 w 204973"/>
                <a:gd name="connsiteY581" fmla="*/ 153518 h 220060"/>
                <a:gd name="connsiteX582" fmla="*/ 142663 w 204973"/>
                <a:gd name="connsiteY582" fmla="*/ 153664 h 220060"/>
                <a:gd name="connsiteX583" fmla="*/ 142663 w 204973"/>
                <a:gd name="connsiteY583" fmla="*/ 153969 h 220060"/>
                <a:gd name="connsiteX584" fmla="*/ 143136 w 204973"/>
                <a:gd name="connsiteY584" fmla="*/ 154452 h 220060"/>
                <a:gd name="connsiteX585" fmla="*/ 143440 w 204973"/>
                <a:gd name="connsiteY585" fmla="*/ 154452 h 220060"/>
                <a:gd name="connsiteX586" fmla="*/ 143587 w 204973"/>
                <a:gd name="connsiteY586" fmla="*/ 154294 h 220060"/>
                <a:gd name="connsiteX587" fmla="*/ 143587 w 204973"/>
                <a:gd name="connsiteY587" fmla="*/ 153969 h 220060"/>
                <a:gd name="connsiteX588" fmla="*/ 143136 w 204973"/>
                <a:gd name="connsiteY588" fmla="*/ 153518 h 220060"/>
                <a:gd name="connsiteX589" fmla="*/ 145194 w 204973"/>
                <a:gd name="connsiteY589" fmla="*/ 153339 h 220060"/>
                <a:gd name="connsiteX590" fmla="*/ 143440 w 204973"/>
                <a:gd name="connsiteY590" fmla="*/ 151627 h 220060"/>
                <a:gd name="connsiteX591" fmla="*/ 142979 w 204973"/>
                <a:gd name="connsiteY591" fmla="*/ 151774 h 220060"/>
                <a:gd name="connsiteX592" fmla="*/ 142989 w 204973"/>
                <a:gd name="connsiteY592" fmla="*/ 152709 h 220060"/>
                <a:gd name="connsiteX593" fmla="*/ 143912 w 204973"/>
                <a:gd name="connsiteY593" fmla="*/ 153664 h 220060"/>
                <a:gd name="connsiteX594" fmla="*/ 143912 w 204973"/>
                <a:gd name="connsiteY594" fmla="*/ 154294 h 220060"/>
                <a:gd name="connsiteX595" fmla="*/ 145015 w 204973"/>
                <a:gd name="connsiteY595" fmla="*/ 155397 h 220060"/>
                <a:gd name="connsiteX596" fmla="*/ 145341 w 204973"/>
                <a:gd name="connsiteY596" fmla="*/ 155397 h 220060"/>
                <a:gd name="connsiteX597" fmla="*/ 145498 w 204973"/>
                <a:gd name="connsiteY597" fmla="*/ 153969 h 220060"/>
                <a:gd name="connsiteX598" fmla="*/ 145194 w 204973"/>
                <a:gd name="connsiteY598" fmla="*/ 153339 h 220060"/>
                <a:gd name="connsiteX599" fmla="*/ 144238 w 204973"/>
                <a:gd name="connsiteY599" fmla="*/ 155554 h 220060"/>
                <a:gd name="connsiteX600" fmla="*/ 143766 w 204973"/>
                <a:gd name="connsiteY600" fmla="*/ 155071 h 220060"/>
                <a:gd name="connsiteX601" fmla="*/ 143440 w 204973"/>
                <a:gd name="connsiteY601" fmla="*/ 155081 h 220060"/>
                <a:gd name="connsiteX602" fmla="*/ 143293 w 204973"/>
                <a:gd name="connsiteY602" fmla="*/ 155228 h 220060"/>
                <a:gd name="connsiteX603" fmla="*/ 143293 w 204973"/>
                <a:gd name="connsiteY603" fmla="*/ 155554 h 220060"/>
                <a:gd name="connsiteX604" fmla="*/ 143766 w 204973"/>
                <a:gd name="connsiteY604" fmla="*/ 156006 h 220060"/>
                <a:gd name="connsiteX605" fmla="*/ 144070 w 204973"/>
                <a:gd name="connsiteY605" fmla="*/ 156006 h 220060"/>
                <a:gd name="connsiteX606" fmla="*/ 144238 w 204973"/>
                <a:gd name="connsiteY606" fmla="*/ 155859 h 220060"/>
                <a:gd name="connsiteX607" fmla="*/ 144238 w 204973"/>
                <a:gd name="connsiteY607" fmla="*/ 155554 h 220060"/>
                <a:gd name="connsiteX608" fmla="*/ 146275 w 204973"/>
                <a:gd name="connsiteY608" fmla="*/ 156962 h 220060"/>
                <a:gd name="connsiteX609" fmla="*/ 145971 w 204973"/>
                <a:gd name="connsiteY609" fmla="*/ 156962 h 220060"/>
                <a:gd name="connsiteX610" fmla="*/ 145802 w 204973"/>
                <a:gd name="connsiteY610" fmla="*/ 157119 h 220060"/>
                <a:gd name="connsiteX611" fmla="*/ 145802 w 204973"/>
                <a:gd name="connsiteY611" fmla="*/ 157445 h 220060"/>
                <a:gd name="connsiteX612" fmla="*/ 146275 w 204973"/>
                <a:gd name="connsiteY612" fmla="*/ 157896 h 220060"/>
                <a:gd name="connsiteX613" fmla="*/ 146601 w 204973"/>
                <a:gd name="connsiteY613" fmla="*/ 157896 h 220060"/>
                <a:gd name="connsiteX614" fmla="*/ 146748 w 204973"/>
                <a:gd name="connsiteY614" fmla="*/ 157749 h 220060"/>
                <a:gd name="connsiteX615" fmla="*/ 146748 w 204973"/>
                <a:gd name="connsiteY615" fmla="*/ 157445 h 220060"/>
                <a:gd name="connsiteX616" fmla="*/ 146275 w 204973"/>
                <a:gd name="connsiteY616" fmla="*/ 156962 h 220060"/>
                <a:gd name="connsiteX617" fmla="*/ 140605 w 204973"/>
                <a:gd name="connsiteY617" fmla="*/ 156972 h 220060"/>
                <a:gd name="connsiteX618" fmla="*/ 140289 w 204973"/>
                <a:gd name="connsiteY618" fmla="*/ 156972 h 220060"/>
                <a:gd name="connsiteX619" fmla="*/ 140132 w 204973"/>
                <a:gd name="connsiteY619" fmla="*/ 157119 h 220060"/>
                <a:gd name="connsiteX620" fmla="*/ 140132 w 204973"/>
                <a:gd name="connsiteY620" fmla="*/ 157749 h 220060"/>
                <a:gd name="connsiteX621" fmla="*/ 140615 w 204973"/>
                <a:gd name="connsiteY621" fmla="*/ 158232 h 220060"/>
                <a:gd name="connsiteX622" fmla="*/ 140931 w 204973"/>
                <a:gd name="connsiteY622" fmla="*/ 158232 h 220060"/>
                <a:gd name="connsiteX623" fmla="*/ 141088 w 204973"/>
                <a:gd name="connsiteY623" fmla="*/ 158075 h 220060"/>
                <a:gd name="connsiteX624" fmla="*/ 141088 w 204973"/>
                <a:gd name="connsiteY624" fmla="*/ 157445 h 220060"/>
                <a:gd name="connsiteX625" fmla="*/ 140605 w 204973"/>
                <a:gd name="connsiteY625" fmla="*/ 156972 h 220060"/>
                <a:gd name="connsiteX626" fmla="*/ 144543 w 204973"/>
                <a:gd name="connsiteY626" fmla="*/ 157119 h 220060"/>
                <a:gd name="connsiteX627" fmla="*/ 142810 w 204973"/>
                <a:gd name="connsiteY627" fmla="*/ 155712 h 220060"/>
                <a:gd name="connsiteX628" fmla="*/ 141885 w 204973"/>
                <a:gd name="connsiteY628" fmla="*/ 156017 h 220060"/>
                <a:gd name="connsiteX629" fmla="*/ 141382 w 204973"/>
                <a:gd name="connsiteY629" fmla="*/ 156489 h 220060"/>
                <a:gd name="connsiteX630" fmla="*/ 141392 w 204973"/>
                <a:gd name="connsiteY630" fmla="*/ 157119 h 220060"/>
                <a:gd name="connsiteX631" fmla="*/ 142032 w 204973"/>
                <a:gd name="connsiteY631" fmla="*/ 157445 h 220060"/>
                <a:gd name="connsiteX632" fmla="*/ 142495 w 204973"/>
                <a:gd name="connsiteY632" fmla="*/ 158222 h 220060"/>
                <a:gd name="connsiteX633" fmla="*/ 144070 w 204973"/>
                <a:gd name="connsiteY633" fmla="*/ 158853 h 220060"/>
                <a:gd name="connsiteX634" fmla="*/ 144868 w 204973"/>
                <a:gd name="connsiteY634" fmla="*/ 158706 h 220060"/>
                <a:gd name="connsiteX635" fmla="*/ 144868 w 204973"/>
                <a:gd name="connsiteY635" fmla="*/ 157749 h 220060"/>
                <a:gd name="connsiteX636" fmla="*/ 144543 w 204973"/>
                <a:gd name="connsiteY636" fmla="*/ 157119 h 220060"/>
                <a:gd name="connsiteX637" fmla="*/ 137296 w 204973"/>
                <a:gd name="connsiteY637" fmla="*/ 158380 h 220060"/>
                <a:gd name="connsiteX638" fmla="*/ 136823 w 204973"/>
                <a:gd name="connsiteY638" fmla="*/ 157907 h 220060"/>
                <a:gd name="connsiteX639" fmla="*/ 136372 w 204973"/>
                <a:gd name="connsiteY639" fmla="*/ 158075 h 220060"/>
                <a:gd name="connsiteX640" fmla="*/ 136352 w 204973"/>
                <a:gd name="connsiteY640" fmla="*/ 159640 h 220060"/>
                <a:gd name="connsiteX641" fmla="*/ 137149 w 204973"/>
                <a:gd name="connsiteY641" fmla="*/ 160428 h 220060"/>
                <a:gd name="connsiteX642" fmla="*/ 137453 w 204973"/>
                <a:gd name="connsiteY642" fmla="*/ 160428 h 220060"/>
                <a:gd name="connsiteX643" fmla="*/ 137601 w 204973"/>
                <a:gd name="connsiteY643" fmla="*/ 159965 h 220060"/>
                <a:gd name="connsiteX644" fmla="*/ 136980 w 204973"/>
                <a:gd name="connsiteY644" fmla="*/ 159336 h 220060"/>
                <a:gd name="connsiteX645" fmla="*/ 137296 w 204973"/>
                <a:gd name="connsiteY645" fmla="*/ 159010 h 220060"/>
                <a:gd name="connsiteX646" fmla="*/ 137296 w 204973"/>
                <a:gd name="connsiteY646" fmla="*/ 158380 h 220060"/>
                <a:gd name="connsiteX647" fmla="*/ 149278 w 204973"/>
                <a:gd name="connsiteY647" fmla="*/ 157109 h 220060"/>
                <a:gd name="connsiteX648" fmla="*/ 146906 w 204973"/>
                <a:gd name="connsiteY648" fmla="*/ 154767 h 220060"/>
                <a:gd name="connsiteX649" fmla="*/ 146118 w 204973"/>
                <a:gd name="connsiteY649" fmla="*/ 154924 h 220060"/>
                <a:gd name="connsiteX650" fmla="*/ 146118 w 204973"/>
                <a:gd name="connsiteY650" fmla="*/ 155554 h 220060"/>
                <a:gd name="connsiteX651" fmla="*/ 148638 w 204973"/>
                <a:gd name="connsiteY651" fmla="*/ 158064 h 220060"/>
                <a:gd name="connsiteX652" fmla="*/ 149278 w 204973"/>
                <a:gd name="connsiteY652" fmla="*/ 159324 h 220060"/>
                <a:gd name="connsiteX653" fmla="*/ 149278 w 204973"/>
                <a:gd name="connsiteY653" fmla="*/ 159954 h 220060"/>
                <a:gd name="connsiteX654" fmla="*/ 149741 w 204973"/>
                <a:gd name="connsiteY654" fmla="*/ 160742 h 220060"/>
                <a:gd name="connsiteX655" fmla="*/ 150540 w 204973"/>
                <a:gd name="connsiteY655" fmla="*/ 160585 h 220060"/>
                <a:gd name="connsiteX656" fmla="*/ 149888 w 204973"/>
                <a:gd name="connsiteY656" fmla="*/ 159650 h 220060"/>
                <a:gd name="connsiteX657" fmla="*/ 149888 w 204973"/>
                <a:gd name="connsiteY657" fmla="*/ 158390 h 220060"/>
                <a:gd name="connsiteX658" fmla="*/ 149278 w 204973"/>
                <a:gd name="connsiteY658" fmla="*/ 157109 h 220060"/>
                <a:gd name="connsiteX659" fmla="*/ 148964 w 204973"/>
                <a:gd name="connsiteY659" fmla="*/ 159324 h 220060"/>
                <a:gd name="connsiteX660" fmla="*/ 147536 w 204973"/>
                <a:gd name="connsiteY660" fmla="*/ 158222 h 220060"/>
                <a:gd name="connsiteX661" fmla="*/ 146748 w 204973"/>
                <a:gd name="connsiteY661" fmla="*/ 158400 h 220060"/>
                <a:gd name="connsiteX662" fmla="*/ 147377 w 204973"/>
                <a:gd name="connsiteY662" fmla="*/ 159324 h 220060"/>
                <a:gd name="connsiteX663" fmla="*/ 147377 w 204973"/>
                <a:gd name="connsiteY663" fmla="*/ 159954 h 220060"/>
                <a:gd name="connsiteX664" fmla="*/ 148785 w 204973"/>
                <a:gd name="connsiteY664" fmla="*/ 161068 h 220060"/>
                <a:gd name="connsiteX665" fmla="*/ 149111 w 204973"/>
                <a:gd name="connsiteY665" fmla="*/ 161068 h 220060"/>
                <a:gd name="connsiteX666" fmla="*/ 149290 w 204973"/>
                <a:gd name="connsiteY666" fmla="*/ 160585 h 220060"/>
                <a:gd name="connsiteX667" fmla="*/ 148964 w 204973"/>
                <a:gd name="connsiteY667" fmla="*/ 160280 h 220060"/>
                <a:gd name="connsiteX668" fmla="*/ 148964 w 204973"/>
                <a:gd name="connsiteY668" fmla="*/ 159324 h 220060"/>
                <a:gd name="connsiteX669" fmla="*/ 58070 w 204973"/>
                <a:gd name="connsiteY669" fmla="*/ 155071 h 220060"/>
                <a:gd name="connsiteX670" fmla="*/ 57430 w 204973"/>
                <a:gd name="connsiteY670" fmla="*/ 155071 h 220060"/>
                <a:gd name="connsiteX671" fmla="*/ 55393 w 204973"/>
                <a:gd name="connsiteY671" fmla="*/ 156815 h 220060"/>
                <a:gd name="connsiteX672" fmla="*/ 55698 w 204973"/>
                <a:gd name="connsiteY672" fmla="*/ 158075 h 220060"/>
                <a:gd name="connsiteX673" fmla="*/ 56328 w 204973"/>
                <a:gd name="connsiteY673" fmla="*/ 158706 h 220060"/>
                <a:gd name="connsiteX674" fmla="*/ 56328 w 204973"/>
                <a:gd name="connsiteY674" fmla="*/ 160291 h 220060"/>
                <a:gd name="connsiteX675" fmla="*/ 57430 w 204973"/>
                <a:gd name="connsiteY675" fmla="*/ 161676 h 220060"/>
                <a:gd name="connsiteX676" fmla="*/ 58060 w 204973"/>
                <a:gd name="connsiteY676" fmla="*/ 161676 h 220060"/>
                <a:gd name="connsiteX677" fmla="*/ 59005 w 204973"/>
                <a:gd name="connsiteY677" fmla="*/ 160742 h 220060"/>
                <a:gd name="connsiteX678" fmla="*/ 59961 w 204973"/>
                <a:gd name="connsiteY678" fmla="*/ 160438 h 220060"/>
                <a:gd name="connsiteX679" fmla="*/ 60412 w 204973"/>
                <a:gd name="connsiteY679" fmla="*/ 159954 h 220060"/>
                <a:gd name="connsiteX680" fmla="*/ 60412 w 204973"/>
                <a:gd name="connsiteY680" fmla="*/ 159336 h 220060"/>
                <a:gd name="connsiteX681" fmla="*/ 59804 w 204973"/>
                <a:gd name="connsiteY681" fmla="*/ 158706 h 220060"/>
                <a:gd name="connsiteX682" fmla="*/ 60108 w 204973"/>
                <a:gd name="connsiteY682" fmla="*/ 158075 h 220060"/>
                <a:gd name="connsiteX683" fmla="*/ 59804 w 204973"/>
                <a:gd name="connsiteY683" fmla="*/ 156815 h 220060"/>
                <a:gd name="connsiteX684" fmla="*/ 58070 w 204973"/>
                <a:gd name="connsiteY684" fmla="*/ 155071 h 220060"/>
                <a:gd name="connsiteX685" fmla="*/ 146748 w 204973"/>
                <a:gd name="connsiteY685" fmla="*/ 159010 h 220060"/>
                <a:gd name="connsiteX686" fmla="*/ 145645 w 204973"/>
                <a:gd name="connsiteY686" fmla="*/ 157896 h 220060"/>
                <a:gd name="connsiteX687" fmla="*/ 145172 w 204973"/>
                <a:gd name="connsiteY687" fmla="*/ 158075 h 220060"/>
                <a:gd name="connsiteX688" fmla="*/ 145476 w 204973"/>
                <a:gd name="connsiteY688" fmla="*/ 159640 h 220060"/>
                <a:gd name="connsiteX689" fmla="*/ 147232 w 204973"/>
                <a:gd name="connsiteY689" fmla="*/ 161372 h 220060"/>
                <a:gd name="connsiteX690" fmla="*/ 148785 w 204973"/>
                <a:gd name="connsiteY690" fmla="*/ 162328 h 220060"/>
                <a:gd name="connsiteX691" fmla="*/ 149290 w 204973"/>
                <a:gd name="connsiteY691" fmla="*/ 162171 h 220060"/>
                <a:gd name="connsiteX692" fmla="*/ 149290 w 204973"/>
                <a:gd name="connsiteY692" fmla="*/ 161845 h 220060"/>
                <a:gd name="connsiteX693" fmla="*/ 148785 w 204973"/>
                <a:gd name="connsiteY693" fmla="*/ 161394 h 220060"/>
                <a:gd name="connsiteX694" fmla="*/ 147860 w 204973"/>
                <a:gd name="connsiteY694" fmla="*/ 161068 h 220060"/>
                <a:gd name="connsiteX695" fmla="*/ 147073 w 204973"/>
                <a:gd name="connsiteY695" fmla="*/ 160291 h 220060"/>
                <a:gd name="connsiteX696" fmla="*/ 146748 w 204973"/>
                <a:gd name="connsiteY696" fmla="*/ 159010 h 220060"/>
                <a:gd name="connsiteX697" fmla="*/ 135869 w 204973"/>
                <a:gd name="connsiteY697" fmla="*/ 157581 h 220060"/>
                <a:gd name="connsiteX698" fmla="*/ 135574 w 204973"/>
                <a:gd name="connsiteY698" fmla="*/ 157581 h 220060"/>
                <a:gd name="connsiteX699" fmla="*/ 135091 w 204973"/>
                <a:gd name="connsiteY699" fmla="*/ 158085 h 220060"/>
                <a:gd name="connsiteX700" fmla="*/ 135101 w 204973"/>
                <a:gd name="connsiteY700" fmla="*/ 161225 h 220060"/>
                <a:gd name="connsiteX701" fmla="*/ 136047 w 204973"/>
                <a:gd name="connsiteY701" fmla="*/ 162790 h 220060"/>
                <a:gd name="connsiteX702" fmla="*/ 137306 w 204973"/>
                <a:gd name="connsiteY702" fmla="*/ 163746 h 220060"/>
                <a:gd name="connsiteX703" fmla="*/ 137612 w 204973"/>
                <a:gd name="connsiteY703" fmla="*/ 164681 h 220060"/>
                <a:gd name="connsiteX704" fmla="*/ 139040 w 204973"/>
                <a:gd name="connsiteY704" fmla="*/ 166413 h 220060"/>
                <a:gd name="connsiteX705" fmla="*/ 139513 w 204973"/>
                <a:gd name="connsiteY705" fmla="*/ 166267 h 220060"/>
                <a:gd name="connsiteX706" fmla="*/ 139513 w 204973"/>
                <a:gd name="connsiteY706" fmla="*/ 165941 h 220060"/>
                <a:gd name="connsiteX707" fmla="*/ 138861 w 204973"/>
                <a:gd name="connsiteY707" fmla="*/ 165006 h 220060"/>
                <a:gd name="connsiteX708" fmla="*/ 138861 w 204973"/>
                <a:gd name="connsiteY708" fmla="*/ 162790 h 220060"/>
                <a:gd name="connsiteX709" fmla="*/ 136047 w 204973"/>
                <a:gd name="connsiteY709" fmla="*/ 159965 h 220060"/>
                <a:gd name="connsiteX710" fmla="*/ 136047 w 204973"/>
                <a:gd name="connsiteY710" fmla="*/ 157749 h 220060"/>
                <a:gd name="connsiteX711" fmla="*/ 135869 w 204973"/>
                <a:gd name="connsiteY711" fmla="*/ 157581 h 220060"/>
                <a:gd name="connsiteX712" fmla="*/ 63269 w 204973"/>
                <a:gd name="connsiteY712" fmla="*/ 163432 h 220060"/>
                <a:gd name="connsiteX713" fmla="*/ 63269 w 204973"/>
                <a:gd name="connsiteY713" fmla="*/ 162475 h 220060"/>
                <a:gd name="connsiteX714" fmla="*/ 62472 w 204973"/>
                <a:gd name="connsiteY714" fmla="*/ 162002 h 220060"/>
                <a:gd name="connsiteX715" fmla="*/ 61842 w 204973"/>
                <a:gd name="connsiteY715" fmla="*/ 161068 h 220060"/>
                <a:gd name="connsiteX716" fmla="*/ 60591 w 204973"/>
                <a:gd name="connsiteY716" fmla="*/ 160742 h 220060"/>
                <a:gd name="connsiteX717" fmla="*/ 59488 w 204973"/>
                <a:gd name="connsiteY717" fmla="*/ 161519 h 220060"/>
                <a:gd name="connsiteX718" fmla="*/ 59488 w 204973"/>
                <a:gd name="connsiteY718" fmla="*/ 161845 h 220060"/>
                <a:gd name="connsiteX719" fmla="*/ 58712 w 204973"/>
                <a:gd name="connsiteY719" fmla="*/ 162633 h 220060"/>
                <a:gd name="connsiteX720" fmla="*/ 58060 w 204973"/>
                <a:gd name="connsiteY720" fmla="*/ 162633 h 220060"/>
                <a:gd name="connsiteX721" fmla="*/ 57609 w 204973"/>
                <a:gd name="connsiteY721" fmla="*/ 163116 h 220060"/>
                <a:gd name="connsiteX722" fmla="*/ 57903 w 204973"/>
                <a:gd name="connsiteY722" fmla="*/ 164366 h 220060"/>
                <a:gd name="connsiteX723" fmla="*/ 57283 w 204973"/>
                <a:gd name="connsiteY723" fmla="*/ 164995 h 220060"/>
                <a:gd name="connsiteX724" fmla="*/ 57283 w 204973"/>
                <a:gd name="connsiteY724" fmla="*/ 165625 h 220060"/>
                <a:gd name="connsiteX725" fmla="*/ 58060 w 204973"/>
                <a:gd name="connsiteY725" fmla="*/ 166413 h 220060"/>
                <a:gd name="connsiteX726" fmla="*/ 58712 w 204973"/>
                <a:gd name="connsiteY726" fmla="*/ 166413 h 220060"/>
                <a:gd name="connsiteX727" fmla="*/ 59635 w 204973"/>
                <a:gd name="connsiteY727" fmla="*/ 167065 h 220060"/>
                <a:gd name="connsiteX728" fmla="*/ 61221 w 204973"/>
                <a:gd name="connsiteY728" fmla="*/ 165174 h 220060"/>
                <a:gd name="connsiteX729" fmla="*/ 62166 w 204973"/>
                <a:gd name="connsiteY729" fmla="*/ 164849 h 220060"/>
                <a:gd name="connsiteX730" fmla="*/ 63269 w 204973"/>
                <a:gd name="connsiteY730" fmla="*/ 163432 h 220060"/>
                <a:gd name="connsiteX731" fmla="*/ 196903 w 204973"/>
                <a:gd name="connsiteY731" fmla="*/ 173237 h 220060"/>
                <a:gd name="connsiteX732" fmla="*/ 198361 w 204973"/>
                <a:gd name="connsiteY732" fmla="*/ 165298 h 220060"/>
                <a:gd name="connsiteX733" fmla="*/ 199576 w 204973"/>
                <a:gd name="connsiteY733" fmla="*/ 151477 h 220060"/>
                <a:gd name="connsiteX734" fmla="*/ 195406 w 204973"/>
                <a:gd name="connsiteY734" fmla="*/ 149160 h 220060"/>
                <a:gd name="connsiteX735" fmla="*/ 192377 w 204973"/>
                <a:gd name="connsiteY735" fmla="*/ 147201 h 220060"/>
                <a:gd name="connsiteX736" fmla="*/ 187498 w 204973"/>
                <a:gd name="connsiteY736" fmla="*/ 144043 h 220060"/>
                <a:gd name="connsiteX737" fmla="*/ 190716 w 204973"/>
                <a:gd name="connsiteY737" fmla="*/ 138952 h 220060"/>
                <a:gd name="connsiteX738" fmla="*/ 194941 w 204973"/>
                <a:gd name="connsiteY738" fmla="*/ 136134 h 220060"/>
                <a:gd name="connsiteX739" fmla="*/ 195871 w 204973"/>
                <a:gd name="connsiteY739" fmla="*/ 131482 h 220060"/>
                <a:gd name="connsiteX740" fmla="*/ 197113 w 204973"/>
                <a:gd name="connsiteY740" fmla="*/ 127868 h 220060"/>
                <a:gd name="connsiteX741" fmla="*/ 198770 w 204973"/>
                <a:gd name="connsiteY741" fmla="*/ 123047 h 220060"/>
                <a:gd name="connsiteX742" fmla="*/ 201728 w 204973"/>
                <a:gd name="connsiteY742" fmla="*/ 119770 h 220060"/>
                <a:gd name="connsiteX743" fmla="*/ 204642 w 204973"/>
                <a:gd name="connsiteY743" fmla="*/ 113504 h 220060"/>
                <a:gd name="connsiteX744" fmla="*/ 204523 w 204973"/>
                <a:gd name="connsiteY744" fmla="*/ 106039 h 220060"/>
                <a:gd name="connsiteX745" fmla="*/ 205153 w 204973"/>
                <a:gd name="connsiteY745" fmla="*/ 99297 h 220060"/>
                <a:gd name="connsiteX746" fmla="*/ 202034 w 204973"/>
                <a:gd name="connsiteY746" fmla="*/ 95158 h 220060"/>
                <a:gd name="connsiteX747" fmla="*/ 198182 w 204973"/>
                <a:gd name="connsiteY747" fmla="*/ 93338 h 220060"/>
                <a:gd name="connsiteX748" fmla="*/ 193541 w 204973"/>
                <a:gd name="connsiteY748" fmla="*/ 91636 h 220060"/>
                <a:gd name="connsiteX749" fmla="*/ 189589 w 204973"/>
                <a:gd name="connsiteY749" fmla="*/ 88441 h 220060"/>
                <a:gd name="connsiteX750" fmla="*/ 184748 w 204973"/>
                <a:gd name="connsiteY750" fmla="*/ 78872 h 220060"/>
                <a:gd name="connsiteX751" fmla="*/ 182499 w 204973"/>
                <a:gd name="connsiteY751" fmla="*/ 73587 h 220060"/>
                <a:gd name="connsiteX752" fmla="*/ 182162 w 204973"/>
                <a:gd name="connsiteY752" fmla="*/ 70213 h 220060"/>
                <a:gd name="connsiteX753" fmla="*/ 183394 w 204973"/>
                <a:gd name="connsiteY753" fmla="*/ 63630 h 220060"/>
                <a:gd name="connsiteX754" fmla="*/ 189133 w 204973"/>
                <a:gd name="connsiteY754" fmla="*/ 58406 h 220060"/>
                <a:gd name="connsiteX755" fmla="*/ 192221 w 204973"/>
                <a:gd name="connsiteY755" fmla="*/ 54477 h 220060"/>
                <a:gd name="connsiteX756" fmla="*/ 192015 w 204973"/>
                <a:gd name="connsiteY756" fmla="*/ 50983 h 220060"/>
                <a:gd name="connsiteX757" fmla="*/ 190254 w 204973"/>
                <a:gd name="connsiteY757" fmla="*/ 48439 h 220060"/>
                <a:gd name="connsiteX758" fmla="*/ 188525 w 204973"/>
                <a:gd name="connsiteY758" fmla="*/ 46606 h 220060"/>
                <a:gd name="connsiteX759" fmla="*/ 185985 w 204973"/>
                <a:gd name="connsiteY759" fmla="*/ 44913 h 220060"/>
                <a:gd name="connsiteX760" fmla="*/ 185688 w 204973"/>
                <a:gd name="connsiteY760" fmla="*/ 40788 h 220060"/>
                <a:gd name="connsiteX761" fmla="*/ 184327 w 204973"/>
                <a:gd name="connsiteY761" fmla="*/ 38103 h 220060"/>
                <a:gd name="connsiteX762" fmla="*/ 182094 w 204973"/>
                <a:gd name="connsiteY762" fmla="*/ 36541 h 220060"/>
                <a:gd name="connsiteX763" fmla="*/ 173461 w 204973"/>
                <a:gd name="connsiteY763" fmla="*/ 35345 h 220060"/>
                <a:gd name="connsiteX764" fmla="*/ 169838 w 204973"/>
                <a:gd name="connsiteY764" fmla="*/ 31879 h 220060"/>
                <a:gd name="connsiteX765" fmla="*/ 165969 w 204973"/>
                <a:gd name="connsiteY765" fmla="*/ 26471 h 220060"/>
                <a:gd name="connsiteX766" fmla="*/ 158903 w 204973"/>
                <a:gd name="connsiteY766" fmla="*/ 23794 h 220060"/>
                <a:gd name="connsiteX767" fmla="*/ 134151 w 204973"/>
                <a:gd name="connsiteY767" fmla="*/ 2884 h 220060"/>
                <a:gd name="connsiteX768" fmla="*/ 127623 w 204973"/>
                <a:gd name="connsiteY768" fmla="*/ 383 h 220060"/>
                <a:gd name="connsiteX769" fmla="*/ 120699 w 204973"/>
                <a:gd name="connsiteY769" fmla="*/ 2027 h 220060"/>
                <a:gd name="connsiteX770" fmla="*/ 113328 w 204973"/>
                <a:gd name="connsiteY770" fmla="*/ 7151 h 220060"/>
                <a:gd name="connsiteX771" fmla="*/ 111694 w 204973"/>
                <a:gd name="connsiteY771" fmla="*/ 8219 h 220060"/>
                <a:gd name="connsiteX772" fmla="*/ 111472 w 204973"/>
                <a:gd name="connsiteY772" fmla="*/ 9359 h 220060"/>
                <a:gd name="connsiteX773" fmla="*/ 109571 w 204973"/>
                <a:gd name="connsiteY773" fmla="*/ 11879 h 220060"/>
                <a:gd name="connsiteX774" fmla="*/ 107376 w 204973"/>
                <a:gd name="connsiteY774" fmla="*/ 16919 h 220060"/>
                <a:gd name="connsiteX775" fmla="*/ 106117 w 204973"/>
                <a:gd name="connsiteY775" fmla="*/ 18202 h 220060"/>
                <a:gd name="connsiteX776" fmla="*/ 105801 w 204973"/>
                <a:gd name="connsiteY776" fmla="*/ 19136 h 220060"/>
                <a:gd name="connsiteX777" fmla="*/ 103901 w 204973"/>
                <a:gd name="connsiteY777" fmla="*/ 21656 h 220060"/>
                <a:gd name="connsiteX778" fmla="*/ 103901 w 204973"/>
                <a:gd name="connsiteY778" fmla="*/ 21982 h 220060"/>
                <a:gd name="connsiteX779" fmla="*/ 103270 w 204973"/>
                <a:gd name="connsiteY779" fmla="*/ 22592 h 220060"/>
                <a:gd name="connsiteX780" fmla="*/ 102944 w 204973"/>
                <a:gd name="connsiteY780" fmla="*/ 23546 h 220060"/>
                <a:gd name="connsiteX781" fmla="*/ 102020 w 204973"/>
                <a:gd name="connsiteY781" fmla="*/ 24481 h 220060"/>
                <a:gd name="connsiteX782" fmla="*/ 102020 w 204973"/>
                <a:gd name="connsiteY782" fmla="*/ 24807 h 220060"/>
                <a:gd name="connsiteX783" fmla="*/ 101065 w 204973"/>
                <a:gd name="connsiteY783" fmla="*/ 25763 h 220060"/>
                <a:gd name="connsiteX784" fmla="*/ 100445 w 204973"/>
                <a:gd name="connsiteY784" fmla="*/ 27002 h 220060"/>
                <a:gd name="connsiteX785" fmla="*/ 100141 w 204973"/>
                <a:gd name="connsiteY785" fmla="*/ 27958 h 220060"/>
                <a:gd name="connsiteX786" fmla="*/ 98860 w 204973"/>
                <a:gd name="connsiteY786" fmla="*/ 29543 h 220060"/>
                <a:gd name="connsiteX787" fmla="*/ 98860 w 204973"/>
                <a:gd name="connsiteY787" fmla="*/ 30152 h 220060"/>
                <a:gd name="connsiteX788" fmla="*/ 97610 w 204973"/>
                <a:gd name="connsiteY788" fmla="*/ 32042 h 220060"/>
                <a:gd name="connsiteX789" fmla="*/ 96959 w 204973"/>
                <a:gd name="connsiteY789" fmla="*/ 32673 h 220060"/>
                <a:gd name="connsiteX790" fmla="*/ 96339 w 204973"/>
                <a:gd name="connsiteY790" fmla="*/ 34259 h 220060"/>
                <a:gd name="connsiteX791" fmla="*/ 95090 w 204973"/>
                <a:gd name="connsiteY791" fmla="*/ 35824 h 220060"/>
                <a:gd name="connsiteX792" fmla="*/ 95090 w 204973"/>
                <a:gd name="connsiteY792" fmla="*/ 36148 h 220060"/>
                <a:gd name="connsiteX793" fmla="*/ 94134 w 204973"/>
                <a:gd name="connsiteY793" fmla="*/ 37105 h 220060"/>
                <a:gd name="connsiteX794" fmla="*/ 93808 w 204973"/>
                <a:gd name="connsiteY794" fmla="*/ 38039 h 220060"/>
                <a:gd name="connsiteX795" fmla="*/ 93031 w 204973"/>
                <a:gd name="connsiteY795" fmla="*/ 38490 h 220060"/>
                <a:gd name="connsiteX796" fmla="*/ 89398 w 204973"/>
                <a:gd name="connsiteY796" fmla="*/ 42125 h 220060"/>
                <a:gd name="connsiteX797" fmla="*/ 89104 w 204973"/>
                <a:gd name="connsiteY797" fmla="*/ 43080 h 220060"/>
                <a:gd name="connsiteX798" fmla="*/ 88147 w 204973"/>
                <a:gd name="connsiteY798" fmla="*/ 44014 h 220060"/>
                <a:gd name="connsiteX799" fmla="*/ 86898 w 204973"/>
                <a:gd name="connsiteY799" fmla="*/ 46231 h 220060"/>
                <a:gd name="connsiteX800" fmla="*/ 84672 w 204973"/>
                <a:gd name="connsiteY800" fmla="*/ 48750 h 220060"/>
                <a:gd name="connsiteX801" fmla="*/ 84672 w 204973"/>
                <a:gd name="connsiteY801" fmla="*/ 49056 h 220060"/>
                <a:gd name="connsiteX802" fmla="*/ 82162 w 204973"/>
                <a:gd name="connsiteY802" fmla="*/ 51902 h 220060"/>
                <a:gd name="connsiteX803" fmla="*/ 81542 w 204973"/>
                <a:gd name="connsiteY803" fmla="*/ 53162 h 220060"/>
                <a:gd name="connsiteX804" fmla="*/ 82015 w 204973"/>
                <a:gd name="connsiteY804" fmla="*/ 53939 h 220060"/>
                <a:gd name="connsiteX805" fmla="*/ 84525 w 204973"/>
                <a:gd name="connsiteY805" fmla="*/ 53614 h 220060"/>
                <a:gd name="connsiteX806" fmla="*/ 85954 w 204973"/>
                <a:gd name="connsiteY806" fmla="*/ 52532 h 220060"/>
                <a:gd name="connsiteX807" fmla="*/ 86278 w 204973"/>
                <a:gd name="connsiteY807" fmla="*/ 51576 h 220060"/>
                <a:gd name="connsiteX808" fmla="*/ 86730 w 204973"/>
                <a:gd name="connsiteY808" fmla="*/ 51114 h 220060"/>
                <a:gd name="connsiteX809" fmla="*/ 87056 w 204973"/>
                <a:gd name="connsiteY809" fmla="*/ 51114 h 220060"/>
                <a:gd name="connsiteX810" fmla="*/ 88935 w 204973"/>
                <a:gd name="connsiteY810" fmla="*/ 49528 h 220060"/>
                <a:gd name="connsiteX811" fmla="*/ 89261 w 204973"/>
                <a:gd name="connsiteY811" fmla="*/ 49528 h 220060"/>
                <a:gd name="connsiteX812" fmla="*/ 89734 w 204973"/>
                <a:gd name="connsiteY812" fmla="*/ 49045 h 220060"/>
                <a:gd name="connsiteX813" fmla="*/ 89408 w 204973"/>
                <a:gd name="connsiteY813" fmla="*/ 48750 h 220060"/>
                <a:gd name="connsiteX814" fmla="*/ 89577 w 204973"/>
                <a:gd name="connsiteY814" fmla="*/ 48269 h 220060"/>
                <a:gd name="connsiteX815" fmla="*/ 91467 w 204973"/>
                <a:gd name="connsiteY815" fmla="*/ 48593 h 220060"/>
                <a:gd name="connsiteX816" fmla="*/ 91782 w 204973"/>
                <a:gd name="connsiteY816" fmla="*/ 48269 h 220060"/>
                <a:gd name="connsiteX817" fmla="*/ 93661 w 204973"/>
                <a:gd name="connsiteY817" fmla="*/ 47333 h 220060"/>
                <a:gd name="connsiteX818" fmla="*/ 95090 w 204973"/>
                <a:gd name="connsiteY818" fmla="*/ 45915 h 220060"/>
                <a:gd name="connsiteX819" fmla="*/ 95090 w 204973"/>
                <a:gd name="connsiteY819" fmla="*/ 45590 h 220060"/>
                <a:gd name="connsiteX820" fmla="*/ 96339 w 204973"/>
                <a:gd name="connsiteY820" fmla="*/ 44026 h 220060"/>
                <a:gd name="connsiteX821" fmla="*/ 96339 w 204973"/>
                <a:gd name="connsiteY821" fmla="*/ 43374 h 220060"/>
                <a:gd name="connsiteX822" fmla="*/ 96665 w 204973"/>
                <a:gd name="connsiteY822" fmla="*/ 43069 h 220060"/>
                <a:gd name="connsiteX823" fmla="*/ 96969 w 204973"/>
                <a:gd name="connsiteY823" fmla="*/ 40874 h 220060"/>
                <a:gd name="connsiteX824" fmla="*/ 97621 w 204973"/>
                <a:gd name="connsiteY824" fmla="*/ 39594 h 220060"/>
                <a:gd name="connsiteX825" fmla="*/ 97621 w 204973"/>
                <a:gd name="connsiteY825" fmla="*/ 38659 h 220060"/>
                <a:gd name="connsiteX826" fmla="*/ 97914 w 204973"/>
                <a:gd name="connsiteY826" fmla="*/ 38333 h 220060"/>
                <a:gd name="connsiteX827" fmla="*/ 97914 w 204973"/>
                <a:gd name="connsiteY827" fmla="*/ 37399 h 220060"/>
                <a:gd name="connsiteX828" fmla="*/ 98218 w 204973"/>
                <a:gd name="connsiteY828" fmla="*/ 37095 h 220060"/>
                <a:gd name="connsiteX829" fmla="*/ 98218 w 204973"/>
                <a:gd name="connsiteY829" fmla="*/ 36148 h 220060"/>
                <a:gd name="connsiteX830" fmla="*/ 99490 w 204973"/>
                <a:gd name="connsiteY830" fmla="*/ 33629 h 220060"/>
                <a:gd name="connsiteX831" fmla="*/ 100119 w 204973"/>
                <a:gd name="connsiteY831" fmla="*/ 30478 h 220060"/>
                <a:gd name="connsiteX832" fmla="*/ 102169 w 204973"/>
                <a:gd name="connsiteY832" fmla="*/ 28734 h 220060"/>
                <a:gd name="connsiteX833" fmla="*/ 103449 w 204973"/>
                <a:gd name="connsiteY833" fmla="*/ 28105 h 220060"/>
                <a:gd name="connsiteX834" fmla="*/ 105328 w 204973"/>
                <a:gd name="connsiteY834" fmla="*/ 27799 h 220060"/>
                <a:gd name="connsiteX835" fmla="*/ 106579 w 204973"/>
                <a:gd name="connsiteY835" fmla="*/ 27169 h 220060"/>
                <a:gd name="connsiteX836" fmla="*/ 107209 w 204973"/>
                <a:gd name="connsiteY836" fmla="*/ 26540 h 220060"/>
                <a:gd name="connsiteX837" fmla="*/ 108007 w 204973"/>
                <a:gd name="connsiteY837" fmla="*/ 26057 h 220060"/>
                <a:gd name="connsiteX838" fmla="*/ 108311 w 204973"/>
                <a:gd name="connsiteY838" fmla="*/ 21646 h 220060"/>
                <a:gd name="connsiteX839" fmla="*/ 108627 w 204973"/>
                <a:gd name="connsiteY839" fmla="*/ 21320 h 220060"/>
                <a:gd name="connsiteX840" fmla="*/ 108627 w 204973"/>
                <a:gd name="connsiteY840" fmla="*/ 19440 h 220060"/>
                <a:gd name="connsiteX841" fmla="*/ 108951 w 204973"/>
                <a:gd name="connsiteY841" fmla="*/ 19136 h 220060"/>
                <a:gd name="connsiteX842" fmla="*/ 108951 w 204973"/>
                <a:gd name="connsiteY842" fmla="*/ 18506 h 220060"/>
                <a:gd name="connsiteX843" fmla="*/ 110359 w 204973"/>
                <a:gd name="connsiteY843" fmla="*/ 17088 h 220060"/>
                <a:gd name="connsiteX844" fmla="*/ 110685 w 204973"/>
                <a:gd name="connsiteY844" fmla="*/ 17088 h 220060"/>
                <a:gd name="connsiteX845" fmla="*/ 111935 w 204973"/>
                <a:gd name="connsiteY845" fmla="*/ 15828 h 220060"/>
                <a:gd name="connsiteX846" fmla="*/ 113184 w 204973"/>
                <a:gd name="connsiteY846" fmla="*/ 15197 h 220060"/>
                <a:gd name="connsiteX847" fmla="*/ 114140 w 204973"/>
                <a:gd name="connsiteY847" fmla="*/ 14243 h 220060"/>
                <a:gd name="connsiteX848" fmla="*/ 114465 w 204973"/>
                <a:gd name="connsiteY848" fmla="*/ 14243 h 220060"/>
                <a:gd name="connsiteX849" fmla="*/ 118246 w 204973"/>
                <a:gd name="connsiteY849" fmla="*/ 11092 h 220060"/>
                <a:gd name="connsiteX850" fmla="*/ 118550 w 204973"/>
                <a:gd name="connsiteY850" fmla="*/ 11092 h 220060"/>
                <a:gd name="connsiteX851" fmla="*/ 123927 w 204973"/>
                <a:gd name="connsiteY851" fmla="*/ 5747 h 220060"/>
                <a:gd name="connsiteX852" fmla="*/ 124231 w 204973"/>
                <a:gd name="connsiteY852" fmla="*/ 5747 h 220060"/>
                <a:gd name="connsiteX853" fmla="*/ 124851 w 204973"/>
                <a:gd name="connsiteY853" fmla="*/ 5116 h 220060"/>
                <a:gd name="connsiteX854" fmla="*/ 127057 w 204973"/>
                <a:gd name="connsiteY854" fmla="*/ 4182 h 220060"/>
                <a:gd name="connsiteX855" fmla="*/ 128339 w 204973"/>
                <a:gd name="connsiteY855" fmla="*/ 4170 h 220060"/>
                <a:gd name="connsiteX856" fmla="*/ 128633 w 204973"/>
                <a:gd name="connsiteY856" fmla="*/ 3846 h 220060"/>
                <a:gd name="connsiteX857" fmla="*/ 129588 w 204973"/>
                <a:gd name="connsiteY857" fmla="*/ 3846 h 220060"/>
                <a:gd name="connsiteX858" fmla="*/ 129735 w 204973"/>
                <a:gd name="connsiteY858" fmla="*/ 4329 h 220060"/>
                <a:gd name="connsiteX859" fmla="*/ 129262 w 204973"/>
                <a:gd name="connsiteY859" fmla="*/ 4780 h 220060"/>
                <a:gd name="connsiteX860" fmla="*/ 128633 w 204973"/>
                <a:gd name="connsiteY860" fmla="*/ 4780 h 220060"/>
                <a:gd name="connsiteX861" fmla="*/ 128339 w 204973"/>
                <a:gd name="connsiteY861" fmla="*/ 5105 h 220060"/>
                <a:gd name="connsiteX862" fmla="*/ 126732 w 204973"/>
                <a:gd name="connsiteY862" fmla="*/ 5105 h 220060"/>
                <a:gd name="connsiteX863" fmla="*/ 124074 w 204973"/>
                <a:gd name="connsiteY863" fmla="*/ 7153 h 220060"/>
                <a:gd name="connsiteX864" fmla="*/ 124231 w 204973"/>
                <a:gd name="connsiteY864" fmla="*/ 7962 h 220060"/>
                <a:gd name="connsiteX865" fmla="*/ 126438 w 204973"/>
                <a:gd name="connsiteY865" fmla="*/ 7952 h 220060"/>
                <a:gd name="connsiteX866" fmla="*/ 126742 w 204973"/>
                <a:gd name="connsiteY866" fmla="*/ 8256 h 220060"/>
                <a:gd name="connsiteX867" fmla="*/ 127687 w 204973"/>
                <a:gd name="connsiteY867" fmla="*/ 8256 h 220060"/>
                <a:gd name="connsiteX868" fmla="*/ 128339 w 204973"/>
                <a:gd name="connsiteY868" fmla="*/ 7952 h 220060"/>
                <a:gd name="connsiteX869" fmla="*/ 128937 w 204973"/>
                <a:gd name="connsiteY869" fmla="*/ 6996 h 220060"/>
                <a:gd name="connsiteX870" fmla="*/ 129262 w 204973"/>
                <a:gd name="connsiteY870" fmla="*/ 6996 h 220060"/>
                <a:gd name="connsiteX871" fmla="*/ 129746 w 204973"/>
                <a:gd name="connsiteY871" fmla="*/ 7479 h 220060"/>
                <a:gd name="connsiteX872" fmla="*/ 129588 w 204973"/>
                <a:gd name="connsiteY872" fmla="*/ 8886 h 220060"/>
                <a:gd name="connsiteX873" fmla="*/ 128317 w 204973"/>
                <a:gd name="connsiteY873" fmla="*/ 8560 h 220060"/>
                <a:gd name="connsiteX874" fmla="*/ 128013 w 204973"/>
                <a:gd name="connsiteY874" fmla="*/ 8886 h 220060"/>
                <a:gd name="connsiteX875" fmla="*/ 125177 w 204973"/>
                <a:gd name="connsiteY875" fmla="*/ 8886 h 220060"/>
                <a:gd name="connsiteX876" fmla="*/ 124863 w 204973"/>
                <a:gd name="connsiteY876" fmla="*/ 9191 h 220060"/>
                <a:gd name="connsiteX877" fmla="*/ 123907 w 204973"/>
                <a:gd name="connsiteY877" fmla="*/ 9191 h 220060"/>
                <a:gd name="connsiteX878" fmla="*/ 120756 w 204973"/>
                <a:gd name="connsiteY878" fmla="*/ 11092 h 220060"/>
                <a:gd name="connsiteX879" fmla="*/ 119799 w 204973"/>
                <a:gd name="connsiteY879" fmla="*/ 12048 h 220060"/>
                <a:gd name="connsiteX880" fmla="*/ 118876 w 204973"/>
                <a:gd name="connsiteY880" fmla="*/ 12352 h 220060"/>
                <a:gd name="connsiteX881" fmla="*/ 116997 w 204973"/>
                <a:gd name="connsiteY881" fmla="*/ 13633 h 220060"/>
                <a:gd name="connsiteX882" fmla="*/ 115715 w 204973"/>
                <a:gd name="connsiteY882" fmla="*/ 14873 h 220060"/>
                <a:gd name="connsiteX883" fmla="*/ 115389 w 204973"/>
                <a:gd name="connsiteY883" fmla="*/ 14873 h 220060"/>
                <a:gd name="connsiteX884" fmla="*/ 111158 w 204973"/>
                <a:gd name="connsiteY884" fmla="*/ 19451 h 220060"/>
                <a:gd name="connsiteX885" fmla="*/ 111158 w 204973"/>
                <a:gd name="connsiteY885" fmla="*/ 20691 h 220060"/>
                <a:gd name="connsiteX886" fmla="*/ 110832 w 204973"/>
                <a:gd name="connsiteY886" fmla="*/ 21015 h 220060"/>
                <a:gd name="connsiteX887" fmla="*/ 110842 w 204973"/>
                <a:gd name="connsiteY887" fmla="*/ 23536 h 220060"/>
                <a:gd name="connsiteX888" fmla="*/ 110212 w 204973"/>
                <a:gd name="connsiteY888" fmla="*/ 24167 h 220060"/>
                <a:gd name="connsiteX889" fmla="*/ 109887 w 204973"/>
                <a:gd name="connsiteY889" fmla="*/ 25427 h 220060"/>
                <a:gd name="connsiteX890" fmla="*/ 108963 w 204973"/>
                <a:gd name="connsiteY890" fmla="*/ 26688 h 220060"/>
                <a:gd name="connsiteX891" fmla="*/ 108963 w 204973"/>
                <a:gd name="connsiteY891" fmla="*/ 28251 h 220060"/>
                <a:gd name="connsiteX892" fmla="*/ 109740 w 204973"/>
                <a:gd name="connsiteY892" fmla="*/ 28430 h 220060"/>
                <a:gd name="connsiteX893" fmla="*/ 112271 w 204973"/>
                <a:gd name="connsiteY893" fmla="*/ 27159 h 220060"/>
                <a:gd name="connsiteX894" fmla="*/ 113194 w 204973"/>
                <a:gd name="connsiteY894" fmla="*/ 27159 h 220060"/>
                <a:gd name="connsiteX895" fmla="*/ 113520 w 204973"/>
                <a:gd name="connsiteY895" fmla="*/ 26855 h 220060"/>
                <a:gd name="connsiteX896" fmla="*/ 121386 w 204973"/>
                <a:gd name="connsiteY896" fmla="*/ 26855 h 220060"/>
                <a:gd name="connsiteX897" fmla="*/ 122016 w 204973"/>
                <a:gd name="connsiteY897" fmla="*/ 26225 h 220060"/>
                <a:gd name="connsiteX898" fmla="*/ 122342 w 204973"/>
                <a:gd name="connsiteY898" fmla="*/ 26225 h 220060"/>
                <a:gd name="connsiteX899" fmla="*/ 122646 w 204973"/>
                <a:gd name="connsiteY899" fmla="*/ 26855 h 220060"/>
                <a:gd name="connsiteX900" fmla="*/ 123287 w 204973"/>
                <a:gd name="connsiteY900" fmla="*/ 26855 h 220060"/>
                <a:gd name="connsiteX901" fmla="*/ 123748 w 204973"/>
                <a:gd name="connsiteY901" fmla="*/ 26372 h 220060"/>
                <a:gd name="connsiteX902" fmla="*/ 123444 w 204973"/>
                <a:gd name="connsiteY902" fmla="*/ 25111 h 220060"/>
                <a:gd name="connsiteX903" fmla="*/ 123591 w 204973"/>
                <a:gd name="connsiteY903" fmla="*/ 24964 h 220060"/>
                <a:gd name="connsiteX904" fmla="*/ 123895 w 204973"/>
                <a:gd name="connsiteY904" fmla="*/ 25290 h 220060"/>
                <a:gd name="connsiteX905" fmla="*/ 124221 w 204973"/>
                <a:gd name="connsiteY905" fmla="*/ 24964 h 220060"/>
                <a:gd name="connsiteX906" fmla="*/ 124390 w 204973"/>
                <a:gd name="connsiteY906" fmla="*/ 25741 h 220060"/>
                <a:gd name="connsiteX907" fmla="*/ 123748 w 204973"/>
                <a:gd name="connsiteY907" fmla="*/ 27002 h 220060"/>
                <a:gd name="connsiteX908" fmla="*/ 124221 w 204973"/>
                <a:gd name="connsiteY908" fmla="*/ 27485 h 220060"/>
                <a:gd name="connsiteX909" fmla="*/ 125492 w 204973"/>
                <a:gd name="connsiteY909" fmla="*/ 27181 h 220060"/>
                <a:gd name="connsiteX910" fmla="*/ 126102 w 204973"/>
                <a:gd name="connsiteY910" fmla="*/ 26529 h 220060"/>
                <a:gd name="connsiteX911" fmla="*/ 126428 w 204973"/>
                <a:gd name="connsiteY911" fmla="*/ 26529 h 220060"/>
                <a:gd name="connsiteX912" fmla="*/ 127225 w 204973"/>
                <a:gd name="connsiteY912" fmla="*/ 24787 h 220060"/>
                <a:gd name="connsiteX913" fmla="*/ 128003 w 204973"/>
                <a:gd name="connsiteY913" fmla="*/ 24009 h 220060"/>
                <a:gd name="connsiteX914" fmla="*/ 128329 w 204973"/>
                <a:gd name="connsiteY914" fmla="*/ 23998 h 220060"/>
                <a:gd name="connsiteX915" fmla="*/ 128957 w 204973"/>
                <a:gd name="connsiteY915" fmla="*/ 24628 h 220060"/>
                <a:gd name="connsiteX916" fmla="*/ 129904 w 204973"/>
                <a:gd name="connsiteY916" fmla="*/ 24628 h 220060"/>
                <a:gd name="connsiteX917" fmla="*/ 133516 w 204973"/>
                <a:gd name="connsiteY917" fmla="*/ 21656 h 220060"/>
                <a:gd name="connsiteX918" fmla="*/ 133210 w 204973"/>
                <a:gd name="connsiteY918" fmla="*/ 21027 h 220060"/>
                <a:gd name="connsiteX919" fmla="*/ 133210 w 204973"/>
                <a:gd name="connsiteY919" fmla="*/ 19766 h 220060"/>
                <a:gd name="connsiteX920" fmla="*/ 133537 w 204973"/>
                <a:gd name="connsiteY920" fmla="*/ 19136 h 220060"/>
                <a:gd name="connsiteX921" fmla="*/ 132580 w 204973"/>
                <a:gd name="connsiteY921" fmla="*/ 18180 h 220060"/>
                <a:gd name="connsiteX922" fmla="*/ 132580 w 204973"/>
                <a:gd name="connsiteY922" fmla="*/ 17225 h 220060"/>
                <a:gd name="connsiteX923" fmla="*/ 133210 w 204973"/>
                <a:gd name="connsiteY923" fmla="*/ 16615 h 220060"/>
                <a:gd name="connsiteX924" fmla="*/ 133526 w 204973"/>
                <a:gd name="connsiteY924" fmla="*/ 15660 h 220060"/>
                <a:gd name="connsiteX925" fmla="*/ 134461 w 204973"/>
                <a:gd name="connsiteY925" fmla="*/ 14726 h 220060"/>
                <a:gd name="connsiteX926" fmla="*/ 134787 w 204973"/>
                <a:gd name="connsiteY926" fmla="*/ 13770 h 220060"/>
                <a:gd name="connsiteX927" fmla="*/ 135260 w 204973"/>
                <a:gd name="connsiteY927" fmla="*/ 13287 h 220060"/>
                <a:gd name="connsiteX928" fmla="*/ 135889 w 204973"/>
                <a:gd name="connsiteY928" fmla="*/ 13287 h 220060"/>
                <a:gd name="connsiteX929" fmla="*/ 136835 w 204973"/>
                <a:gd name="connsiteY929" fmla="*/ 12656 h 220060"/>
                <a:gd name="connsiteX930" fmla="*/ 138714 w 204973"/>
                <a:gd name="connsiteY930" fmla="*/ 12656 h 220060"/>
                <a:gd name="connsiteX931" fmla="*/ 138871 w 204973"/>
                <a:gd name="connsiteY931" fmla="*/ 12835 h 220060"/>
                <a:gd name="connsiteX932" fmla="*/ 136992 w 204973"/>
                <a:gd name="connsiteY932" fmla="*/ 15030 h 220060"/>
                <a:gd name="connsiteX933" fmla="*/ 136340 w 204973"/>
                <a:gd name="connsiteY933" fmla="*/ 16291 h 220060"/>
                <a:gd name="connsiteX934" fmla="*/ 136340 w 204973"/>
                <a:gd name="connsiteY934" fmla="*/ 16941 h 220060"/>
                <a:gd name="connsiteX935" fmla="*/ 136845 w 204973"/>
                <a:gd name="connsiteY935" fmla="*/ 17393 h 220060"/>
                <a:gd name="connsiteX936" fmla="*/ 137948 w 204973"/>
                <a:gd name="connsiteY936" fmla="*/ 17550 h 220060"/>
                <a:gd name="connsiteX937" fmla="*/ 136519 w 204973"/>
                <a:gd name="connsiteY937" fmla="*/ 18023 h 220060"/>
                <a:gd name="connsiteX938" fmla="*/ 136036 w 204973"/>
                <a:gd name="connsiteY938" fmla="*/ 18506 h 220060"/>
                <a:gd name="connsiteX939" fmla="*/ 136047 w 204973"/>
                <a:gd name="connsiteY939" fmla="*/ 20071 h 220060"/>
                <a:gd name="connsiteX940" fmla="*/ 135417 w 204973"/>
                <a:gd name="connsiteY940" fmla="*/ 21331 h 220060"/>
                <a:gd name="connsiteX941" fmla="*/ 135417 w 204973"/>
                <a:gd name="connsiteY941" fmla="*/ 21961 h 220060"/>
                <a:gd name="connsiteX942" fmla="*/ 134146 w 204973"/>
                <a:gd name="connsiteY942" fmla="*/ 24177 h 220060"/>
                <a:gd name="connsiteX943" fmla="*/ 134146 w 204973"/>
                <a:gd name="connsiteY943" fmla="*/ 24503 h 220060"/>
                <a:gd name="connsiteX944" fmla="*/ 132717 w 204973"/>
                <a:gd name="connsiteY944" fmla="*/ 25889 h 220060"/>
                <a:gd name="connsiteX945" fmla="*/ 132413 w 204973"/>
                <a:gd name="connsiteY945" fmla="*/ 25584 h 220060"/>
                <a:gd name="connsiteX946" fmla="*/ 131468 w 204973"/>
                <a:gd name="connsiteY946" fmla="*/ 25584 h 220060"/>
                <a:gd name="connsiteX947" fmla="*/ 130679 w 204973"/>
                <a:gd name="connsiteY947" fmla="*/ 26393 h 220060"/>
                <a:gd name="connsiteX948" fmla="*/ 130691 w 204973"/>
                <a:gd name="connsiteY948" fmla="*/ 27002 h 220060"/>
                <a:gd name="connsiteX949" fmla="*/ 131468 w 204973"/>
                <a:gd name="connsiteY949" fmla="*/ 28105 h 220060"/>
                <a:gd name="connsiteX950" fmla="*/ 131794 w 204973"/>
                <a:gd name="connsiteY950" fmla="*/ 28105 h 220060"/>
                <a:gd name="connsiteX951" fmla="*/ 132413 w 204973"/>
                <a:gd name="connsiteY951" fmla="*/ 28734 h 220060"/>
                <a:gd name="connsiteX952" fmla="*/ 133043 w 204973"/>
                <a:gd name="connsiteY952" fmla="*/ 29060 h 220060"/>
                <a:gd name="connsiteX953" fmla="*/ 134618 w 204973"/>
                <a:gd name="connsiteY953" fmla="*/ 29060 h 220060"/>
                <a:gd name="connsiteX954" fmla="*/ 136529 w 204973"/>
                <a:gd name="connsiteY954" fmla="*/ 30320 h 220060"/>
                <a:gd name="connsiteX955" fmla="*/ 137779 w 204973"/>
                <a:gd name="connsiteY955" fmla="*/ 30320 h 220060"/>
                <a:gd name="connsiteX956" fmla="*/ 138557 w 204973"/>
                <a:gd name="connsiteY956" fmla="*/ 29533 h 220060"/>
                <a:gd name="connsiteX957" fmla="*/ 138881 w 204973"/>
                <a:gd name="connsiteY957" fmla="*/ 27947 h 220060"/>
                <a:gd name="connsiteX958" fmla="*/ 139187 w 204973"/>
                <a:gd name="connsiteY958" fmla="*/ 27642 h 220060"/>
                <a:gd name="connsiteX959" fmla="*/ 139187 w 204973"/>
                <a:gd name="connsiteY959" fmla="*/ 26688 h 220060"/>
                <a:gd name="connsiteX960" fmla="*/ 140132 w 204973"/>
                <a:gd name="connsiteY960" fmla="*/ 25427 h 220060"/>
                <a:gd name="connsiteX961" fmla="*/ 140458 w 204973"/>
                <a:gd name="connsiteY961" fmla="*/ 24167 h 220060"/>
                <a:gd name="connsiteX962" fmla="*/ 142180 w 204973"/>
                <a:gd name="connsiteY962" fmla="*/ 23389 h 220060"/>
                <a:gd name="connsiteX963" fmla="*/ 143136 w 204973"/>
                <a:gd name="connsiteY963" fmla="*/ 23379 h 220060"/>
                <a:gd name="connsiteX964" fmla="*/ 143462 w 204973"/>
                <a:gd name="connsiteY964" fmla="*/ 23053 h 220060"/>
                <a:gd name="connsiteX965" fmla="*/ 147546 w 204973"/>
                <a:gd name="connsiteY965" fmla="*/ 23075 h 220060"/>
                <a:gd name="connsiteX966" fmla="*/ 148470 w 204973"/>
                <a:gd name="connsiteY966" fmla="*/ 23704 h 220060"/>
                <a:gd name="connsiteX967" fmla="*/ 151002 w 204973"/>
                <a:gd name="connsiteY967" fmla="*/ 23704 h 220060"/>
                <a:gd name="connsiteX968" fmla="*/ 151326 w 204973"/>
                <a:gd name="connsiteY968" fmla="*/ 23379 h 220060"/>
                <a:gd name="connsiteX969" fmla="*/ 151958 w 204973"/>
                <a:gd name="connsiteY969" fmla="*/ 23379 h 220060"/>
                <a:gd name="connsiteX970" fmla="*/ 152429 w 204973"/>
                <a:gd name="connsiteY970" fmla="*/ 23851 h 220060"/>
                <a:gd name="connsiteX971" fmla="*/ 151002 w 204973"/>
                <a:gd name="connsiteY971" fmla="*/ 24964 h 220060"/>
                <a:gd name="connsiteX972" fmla="*/ 150686 w 204973"/>
                <a:gd name="connsiteY972" fmla="*/ 24964 h 220060"/>
                <a:gd name="connsiteX973" fmla="*/ 150057 w 204973"/>
                <a:gd name="connsiteY973" fmla="*/ 24334 h 220060"/>
                <a:gd name="connsiteX974" fmla="*/ 149121 w 204973"/>
                <a:gd name="connsiteY974" fmla="*/ 24314 h 220060"/>
                <a:gd name="connsiteX975" fmla="*/ 148796 w 204973"/>
                <a:gd name="connsiteY975" fmla="*/ 24640 h 220060"/>
                <a:gd name="connsiteX976" fmla="*/ 148176 w 204973"/>
                <a:gd name="connsiteY976" fmla="*/ 24640 h 220060"/>
                <a:gd name="connsiteX977" fmla="*/ 147850 w 204973"/>
                <a:gd name="connsiteY977" fmla="*/ 24314 h 220060"/>
                <a:gd name="connsiteX978" fmla="*/ 145971 w 204973"/>
                <a:gd name="connsiteY978" fmla="*/ 24009 h 220060"/>
                <a:gd name="connsiteX979" fmla="*/ 145645 w 204973"/>
                <a:gd name="connsiteY979" fmla="*/ 23704 h 220060"/>
                <a:gd name="connsiteX980" fmla="*/ 144711 w 204973"/>
                <a:gd name="connsiteY980" fmla="*/ 23704 h 220060"/>
                <a:gd name="connsiteX981" fmla="*/ 143136 w 204973"/>
                <a:gd name="connsiteY981" fmla="*/ 24640 h 220060"/>
                <a:gd name="connsiteX982" fmla="*/ 142190 w 204973"/>
                <a:gd name="connsiteY982" fmla="*/ 24650 h 220060"/>
                <a:gd name="connsiteX983" fmla="*/ 141088 w 204973"/>
                <a:gd name="connsiteY983" fmla="*/ 25427 h 220060"/>
                <a:gd name="connsiteX984" fmla="*/ 141088 w 204973"/>
                <a:gd name="connsiteY984" fmla="*/ 25752 h 220060"/>
                <a:gd name="connsiteX985" fmla="*/ 140762 w 204973"/>
                <a:gd name="connsiteY985" fmla="*/ 26057 h 220060"/>
                <a:gd name="connsiteX986" fmla="*/ 140931 w 204973"/>
                <a:gd name="connsiteY986" fmla="*/ 26833 h 220060"/>
                <a:gd name="connsiteX987" fmla="*/ 142190 w 204973"/>
                <a:gd name="connsiteY987" fmla="*/ 26529 h 220060"/>
                <a:gd name="connsiteX988" fmla="*/ 142810 w 204973"/>
                <a:gd name="connsiteY988" fmla="*/ 25899 h 220060"/>
                <a:gd name="connsiteX989" fmla="*/ 142967 w 204973"/>
                <a:gd name="connsiteY989" fmla="*/ 26382 h 220060"/>
                <a:gd name="connsiteX990" fmla="*/ 141539 w 204973"/>
                <a:gd name="connsiteY990" fmla="*/ 27485 h 220060"/>
                <a:gd name="connsiteX991" fmla="*/ 140289 w 204973"/>
                <a:gd name="connsiteY991" fmla="*/ 27799 h 220060"/>
                <a:gd name="connsiteX992" fmla="*/ 139513 w 204973"/>
                <a:gd name="connsiteY992" fmla="*/ 28577 h 220060"/>
                <a:gd name="connsiteX993" fmla="*/ 139513 w 204973"/>
                <a:gd name="connsiteY993" fmla="*/ 30793 h 220060"/>
                <a:gd name="connsiteX994" fmla="*/ 139837 w 204973"/>
                <a:gd name="connsiteY994" fmla="*/ 31098 h 220060"/>
                <a:gd name="connsiteX995" fmla="*/ 140142 w 204973"/>
                <a:gd name="connsiteY995" fmla="*/ 32683 h 220060"/>
                <a:gd name="connsiteX996" fmla="*/ 141245 w 204973"/>
                <a:gd name="connsiteY996" fmla="*/ 33764 h 220060"/>
                <a:gd name="connsiteX997" fmla="*/ 141539 w 204973"/>
                <a:gd name="connsiteY997" fmla="*/ 33460 h 220060"/>
                <a:gd name="connsiteX998" fmla="*/ 141718 w 204973"/>
                <a:gd name="connsiteY998" fmla="*/ 33617 h 220060"/>
                <a:gd name="connsiteX999" fmla="*/ 141718 w 204973"/>
                <a:gd name="connsiteY999" fmla="*/ 34878 h 220060"/>
                <a:gd name="connsiteX1000" fmla="*/ 142022 w 204973"/>
                <a:gd name="connsiteY1000" fmla="*/ 35204 h 220060"/>
                <a:gd name="connsiteX1001" fmla="*/ 142022 w 204973"/>
                <a:gd name="connsiteY1001" fmla="*/ 35834 h 220060"/>
                <a:gd name="connsiteX1002" fmla="*/ 142495 w 204973"/>
                <a:gd name="connsiteY1002" fmla="*/ 36307 h 220060"/>
                <a:gd name="connsiteX1003" fmla="*/ 143450 w 204973"/>
                <a:gd name="connsiteY1003" fmla="*/ 36307 h 220060"/>
                <a:gd name="connsiteX1004" fmla="*/ 143754 w 204973"/>
                <a:gd name="connsiteY1004" fmla="*/ 35981 h 220060"/>
                <a:gd name="connsiteX1005" fmla="*/ 146275 w 204973"/>
                <a:gd name="connsiteY1005" fmla="*/ 35373 h 220060"/>
                <a:gd name="connsiteX1006" fmla="*/ 146601 w 204973"/>
                <a:gd name="connsiteY1006" fmla="*/ 35046 h 220060"/>
                <a:gd name="connsiteX1007" fmla="*/ 147536 w 204973"/>
                <a:gd name="connsiteY1007" fmla="*/ 35046 h 220060"/>
                <a:gd name="connsiteX1008" fmla="*/ 148806 w 204973"/>
                <a:gd name="connsiteY1008" fmla="*/ 35677 h 220060"/>
                <a:gd name="connsiteX1009" fmla="*/ 150067 w 204973"/>
                <a:gd name="connsiteY1009" fmla="*/ 35665 h 220060"/>
                <a:gd name="connsiteX1010" fmla="*/ 150371 w 204973"/>
                <a:gd name="connsiteY1010" fmla="*/ 35361 h 220060"/>
                <a:gd name="connsiteX1011" fmla="*/ 150843 w 204973"/>
                <a:gd name="connsiteY1011" fmla="*/ 35518 h 220060"/>
                <a:gd name="connsiteX1012" fmla="*/ 150067 w 204973"/>
                <a:gd name="connsiteY1012" fmla="*/ 36295 h 220060"/>
                <a:gd name="connsiteX1013" fmla="*/ 148806 w 204973"/>
                <a:gd name="connsiteY1013" fmla="*/ 36295 h 220060"/>
                <a:gd name="connsiteX1014" fmla="*/ 148481 w 204973"/>
                <a:gd name="connsiteY1014" fmla="*/ 35971 h 220060"/>
                <a:gd name="connsiteX1015" fmla="*/ 146275 w 204973"/>
                <a:gd name="connsiteY1015" fmla="*/ 35981 h 220060"/>
                <a:gd name="connsiteX1016" fmla="*/ 145960 w 204973"/>
                <a:gd name="connsiteY1016" fmla="*/ 36307 h 220060"/>
                <a:gd name="connsiteX1017" fmla="*/ 145329 w 204973"/>
                <a:gd name="connsiteY1017" fmla="*/ 36307 h 220060"/>
                <a:gd name="connsiteX1018" fmla="*/ 143754 w 204973"/>
                <a:gd name="connsiteY1018" fmla="*/ 36937 h 220060"/>
                <a:gd name="connsiteX1019" fmla="*/ 142653 w 204973"/>
                <a:gd name="connsiteY1019" fmla="*/ 38039 h 220060"/>
                <a:gd name="connsiteX1020" fmla="*/ 142022 w 204973"/>
                <a:gd name="connsiteY1020" fmla="*/ 38974 h 220060"/>
                <a:gd name="connsiteX1021" fmla="*/ 142022 w 204973"/>
                <a:gd name="connsiteY1021" fmla="*/ 39604 h 220060"/>
                <a:gd name="connsiteX1022" fmla="*/ 141078 w 204973"/>
                <a:gd name="connsiteY1022" fmla="*/ 41495 h 220060"/>
                <a:gd name="connsiteX1023" fmla="*/ 141078 w 204973"/>
                <a:gd name="connsiteY1023" fmla="*/ 42755 h 220060"/>
                <a:gd name="connsiteX1024" fmla="*/ 141402 w 204973"/>
                <a:gd name="connsiteY1024" fmla="*/ 43080 h 220060"/>
                <a:gd name="connsiteX1025" fmla="*/ 141402 w 204973"/>
                <a:gd name="connsiteY1025" fmla="*/ 47165 h 220060"/>
                <a:gd name="connsiteX1026" fmla="*/ 141875 w 204973"/>
                <a:gd name="connsiteY1026" fmla="*/ 47943 h 220060"/>
                <a:gd name="connsiteX1027" fmla="*/ 142810 w 204973"/>
                <a:gd name="connsiteY1027" fmla="*/ 47943 h 220060"/>
                <a:gd name="connsiteX1028" fmla="*/ 142957 w 204973"/>
                <a:gd name="connsiteY1028" fmla="*/ 48426 h 220060"/>
                <a:gd name="connsiteX1029" fmla="*/ 141561 w 204973"/>
                <a:gd name="connsiteY1029" fmla="*/ 48897 h 220060"/>
                <a:gd name="connsiteX1030" fmla="*/ 140762 w 204973"/>
                <a:gd name="connsiteY1030" fmla="*/ 49686 h 220060"/>
                <a:gd name="connsiteX1031" fmla="*/ 140458 w 204973"/>
                <a:gd name="connsiteY1031" fmla="*/ 50945 h 220060"/>
                <a:gd name="connsiteX1032" fmla="*/ 139806 w 204973"/>
                <a:gd name="connsiteY1032" fmla="*/ 51576 h 220060"/>
                <a:gd name="connsiteX1033" fmla="*/ 139806 w 204973"/>
                <a:gd name="connsiteY1033" fmla="*/ 52206 h 220060"/>
                <a:gd name="connsiteX1034" fmla="*/ 138881 w 204973"/>
                <a:gd name="connsiteY1034" fmla="*/ 53792 h 220060"/>
                <a:gd name="connsiteX1035" fmla="*/ 138881 w 204973"/>
                <a:gd name="connsiteY1035" fmla="*/ 54423 h 220060"/>
                <a:gd name="connsiteX1036" fmla="*/ 137601 w 204973"/>
                <a:gd name="connsiteY1036" fmla="*/ 56618 h 220060"/>
                <a:gd name="connsiteX1037" fmla="*/ 137601 w 204973"/>
                <a:gd name="connsiteY1037" fmla="*/ 57246 h 220060"/>
                <a:gd name="connsiteX1038" fmla="*/ 136676 w 204973"/>
                <a:gd name="connsiteY1038" fmla="*/ 58203 h 220060"/>
                <a:gd name="connsiteX1039" fmla="*/ 136026 w 204973"/>
                <a:gd name="connsiteY1039" fmla="*/ 59463 h 220060"/>
                <a:gd name="connsiteX1040" fmla="*/ 134775 w 204973"/>
                <a:gd name="connsiteY1040" fmla="*/ 60724 h 220060"/>
                <a:gd name="connsiteX1041" fmla="*/ 135101 w 204973"/>
                <a:gd name="connsiteY1041" fmla="*/ 61028 h 220060"/>
                <a:gd name="connsiteX1042" fmla="*/ 135101 w 204973"/>
                <a:gd name="connsiteY1042" fmla="*/ 61658 h 220060"/>
                <a:gd name="connsiteX1043" fmla="*/ 134775 w 204973"/>
                <a:gd name="connsiteY1043" fmla="*/ 61984 h 220060"/>
                <a:gd name="connsiteX1044" fmla="*/ 134775 w 204973"/>
                <a:gd name="connsiteY1044" fmla="*/ 62613 h 220060"/>
                <a:gd name="connsiteX1045" fmla="*/ 135406 w 204973"/>
                <a:gd name="connsiteY1045" fmla="*/ 63243 h 220060"/>
                <a:gd name="connsiteX1046" fmla="*/ 135406 w 204973"/>
                <a:gd name="connsiteY1046" fmla="*/ 63873 h 220060"/>
                <a:gd name="connsiteX1047" fmla="*/ 136036 w 204973"/>
                <a:gd name="connsiteY1047" fmla="*/ 64830 h 220060"/>
                <a:gd name="connsiteX1048" fmla="*/ 136036 w 204973"/>
                <a:gd name="connsiteY1048" fmla="*/ 65438 h 220060"/>
                <a:gd name="connsiteX1049" fmla="*/ 136688 w 204973"/>
                <a:gd name="connsiteY1049" fmla="*/ 66394 h 220060"/>
                <a:gd name="connsiteX1050" fmla="*/ 136688 w 204973"/>
                <a:gd name="connsiteY1050" fmla="*/ 66720 h 220060"/>
                <a:gd name="connsiteX1051" fmla="*/ 138388 w 204973"/>
                <a:gd name="connsiteY1051" fmla="*/ 68432 h 220060"/>
                <a:gd name="connsiteX1052" fmla="*/ 139670 w 204973"/>
                <a:gd name="connsiteY1052" fmla="*/ 68757 h 220060"/>
                <a:gd name="connsiteX1053" fmla="*/ 139974 w 204973"/>
                <a:gd name="connsiteY1053" fmla="*/ 69061 h 220060"/>
                <a:gd name="connsiteX1054" fmla="*/ 141549 w 204973"/>
                <a:gd name="connsiteY1054" fmla="*/ 69061 h 220060"/>
                <a:gd name="connsiteX1055" fmla="*/ 141875 w 204973"/>
                <a:gd name="connsiteY1055" fmla="*/ 69387 h 220060"/>
                <a:gd name="connsiteX1056" fmla="*/ 144385 w 204973"/>
                <a:gd name="connsiteY1056" fmla="*/ 69377 h 220060"/>
                <a:gd name="connsiteX1057" fmla="*/ 145655 w 204973"/>
                <a:gd name="connsiteY1057" fmla="*/ 68747 h 220060"/>
                <a:gd name="connsiteX1058" fmla="*/ 146286 w 204973"/>
                <a:gd name="connsiteY1058" fmla="*/ 68747 h 220060"/>
                <a:gd name="connsiteX1059" fmla="*/ 146612 w 204973"/>
                <a:gd name="connsiteY1059" fmla="*/ 68421 h 220060"/>
                <a:gd name="connsiteX1060" fmla="*/ 147210 w 204973"/>
                <a:gd name="connsiteY1060" fmla="*/ 68421 h 220060"/>
                <a:gd name="connsiteX1061" fmla="*/ 148817 w 204973"/>
                <a:gd name="connsiteY1061" fmla="*/ 67486 h 220060"/>
                <a:gd name="connsiteX1062" fmla="*/ 149415 w 204973"/>
                <a:gd name="connsiteY1062" fmla="*/ 67486 h 220060"/>
                <a:gd name="connsiteX1063" fmla="*/ 151473 w 204973"/>
                <a:gd name="connsiteY1063" fmla="*/ 65144 h 220060"/>
                <a:gd name="connsiteX1064" fmla="*/ 151473 w 204973"/>
                <a:gd name="connsiteY1064" fmla="*/ 64819 h 220060"/>
                <a:gd name="connsiteX1065" fmla="*/ 152115 w 204973"/>
                <a:gd name="connsiteY1065" fmla="*/ 64178 h 220060"/>
                <a:gd name="connsiteX1066" fmla="*/ 152419 w 204973"/>
                <a:gd name="connsiteY1066" fmla="*/ 62929 h 220060"/>
                <a:gd name="connsiteX1067" fmla="*/ 154320 w 204973"/>
                <a:gd name="connsiteY1067" fmla="*/ 60702 h 220060"/>
                <a:gd name="connsiteX1068" fmla="*/ 155255 w 204973"/>
                <a:gd name="connsiteY1068" fmla="*/ 58811 h 220060"/>
                <a:gd name="connsiteX1069" fmla="*/ 157776 w 204973"/>
                <a:gd name="connsiteY1069" fmla="*/ 55987 h 220060"/>
                <a:gd name="connsiteX1070" fmla="*/ 157776 w 204973"/>
                <a:gd name="connsiteY1070" fmla="*/ 55683 h 220060"/>
                <a:gd name="connsiteX1071" fmla="*/ 158730 w 204973"/>
                <a:gd name="connsiteY1071" fmla="*/ 54727 h 220060"/>
                <a:gd name="connsiteX1072" fmla="*/ 159655 w 204973"/>
                <a:gd name="connsiteY1072" fmla="*/ 52836 h 220060"/>
                <a:gd name="connsiteX1073" fmla="*/ 162029 w 204973"/>
                <a:gd name="connsiteY1073" fmla="*/ 50798 h 220060"/>
                <a:gd name="connsiteX1074" fmla="*/ 163614 w 204973"/>
                <a:gd name="connsiteY1074" fmla="*/ 49844 h 220060"/>
                <a:gd name="connsiteX1075" fmla="*/ 165190 w 204973"/>
                <a:gd name="connsiteY1075" fmla="*/ 49539 h 220060"/>
                <a:gd name="connsiteX1076" fmla="*/ 165494 w 204973"/>
                <a:gd name="connsiteY1076" fmla="*/ 49234 h 220060"/>
                <a:gd name="connsiteX1077" fmla="*/ 166765 w 204973"/>
                <a:gd name="connsiteY1077" fmla="*/ 49234 h 220060"/>
                <a:gd name="connsiteX1078" fmla="*/ 167069 w 204973"/>
                <a:gd name="connsiteY1078" fmla="*/ 49528 h 220060"/>
                <a:gd name="connsiteX1079" fmla="*/ 167699 w 204973"/>
                <a:gd name="connsiteY1079" fmla="*/ 49528 h 220060"/>
                <a:gd name="connsiteX1080" fmla="*/ 169127 w 204973"/>
                <a:gd name="connsiteY1080" fmla="*/ 50945 h 220060"/>
                <a:gd name="connsiteX1081" fmla="*/ 169579 w 204973"/>
                <a:gd name="connsiteY1081" fmla="*/ 52049 h 220060"/>
                <a:gd name="connsiteX1082" fmla="*/ 169905 w 204973"/>
                <a:gd name="connsiteY1082" fmla="*/ 52049 h 220060"/>
                <a:gd name="connsiteX1083" fmla="*/ 170861 w 204973"/>
                <a:gd name="connsiteY1083" fmla="*/ 53005 h 220060"/>
                <a:gd name="connsiteX1084" fmla="*/ 171479 w 204973"/>
                <a:gd name="connsiteY1084" fmla="*/ 53005 h 220060"/>
                <a:gd name="connsiteX1085" fmla="*/ 172740 w 204973"/>
                <a:gd name="connsiteY1085" fmla="*/ 53634 h 220060"/>
                <a:gd name="connsiteX1086" fmla="*/ 174641 w 204973"/>
                <a:gd name="connsiteY1086" fmla="*/ 53939 h 220060"/>
                <a:gd name="connsiteX1087" fmla="*/ 176363 w 204973"/>
                <a:gd name="connsiteY1087" fmla="*/ 52522 h 220060"/>
                <a:gd name="connsiteX1088" fmla="*/ 176363 w 204973"/>
                <a:gd name="connsiteY1088" fmla="*/ 51892 h 220060"/>
                <a:gd name="connsiteX1089" fmla="*/ 176689 w 204973"/>
                <a:gd name="connsiteY1089" fmla="*/ 51587 h 220060"/>
                <a:gd name="connsiteX1090" fmla="*/ 176689 w 204973"/>
                <a:gd name="connsiteY1090" fmla="*/ 48740 h 220060"/>
                <a:gd name="connsiteX1091" fmla="*/ 176058 w 204973"/>
                <a:gd name="connsiteY1091" fmla="*/ 48110 h 220060"/>
                <a:gd name="connsiteX1092" fmla="*/ 175732 w 204973"/>
                <a:gd name="connsiteY1092" fmla="*/ 47155 h 220060"/>
                <a:gd name="connsiteX1093" fmla="*/ 175408 w 204973"/>
                <a:gd name="connsiteY1093" fmla="*/ 46851 h 220060"/>
                <a:gd name="connsiteX1094" fmla="*/ 175408 w 204973"/>
                <a:gd name="connsiteY1094" fmla="*/ 46221 h 220060"/>
                <a:gd name="connsiteX1095" fmla="*/ 174484 w 204973"/>
                <a:gd name="connsiteY1095" fmla="*/ 44970 h 220060"/>
                <a:gd name="connsiteX1096" fmla="*/ 174798 w 204973"/>
                <a:gd name="connsiteY1096" fmla="*/ 43385 h 220060"/>
                <a:gd name="connsiteX1097" fmla="*/ 174484 w 204973"/>
                <a:gd name="connsiteY1097" fmla="*/ 43080 h 220060"/>
                <a:gd name="connsiteX1098" fmla="*/ 174473 w 204973"/>
                <a:gd name="connsiteY1098" fmla="*/ 42125 h 220060"/>
                <a:gd name="connsiteX1099" fmla="*/ 174158 w 204973"/>
                <a:gd name="connsiteY1099" fmla="*/ 41819 h 220060"/>
                <a:gd name="connsiteX1100" fmla="*/ 174169 w 204973"/>
                <a:gd name="connsiteY1100" fmla="*/ 39930 h 220060"/>
                <a:gd name="connsiteX1101" fmla="*/ 173843 w 204973"/>
                <a:gd name="connsiteY1101" fmla="*/ 39604 h 220060"/>
                <a:gd name="connsiteX1102" fmla="*/ 173843 w 204973"/>
                <a:gd name="connsiteY1102" fmla="*/ 38669 h 220060"/>
                <a:gd name="connsiteX1103" fmla="*/ 173517 w 204973"/>
                <a:gd name="connsiteY1103" fmla="*/ 38343 h 220060"/>
                <a:gd name="connsiteX1104" fmla="*/ 173517 w 204973"/>
                <a:gd name="connsiteY1104" fmla="*/ 38039 h 220060"/>
                <a:gd name="connsiteX1105" fmla="*/ 174022 w 204973"/>
                <a:gd name="connsiteY1105" fmla="*/ 37882 h 220060"/>
                <a:gd name="connsiteX1106" fmla="*/ 175732 w 204973"/>
                <a:gd name="connsiteY1106" fmla="*/ 40234 h 220060"/>
                <a:gd name="connsiteX1107" fmla="*/ 175428 w 204973"/>
                <a:gd name="connsiteY1107" fmla="*/ 40560 h 220060"/>
                <a:gd name="connsiteX1108" fmla="*/ 175732 w 204973"/>
                <a:gd name="connsiteY1108" fmla="*/ 40885 h 220060"/>
                <a:gd name="connsiteX1109" fmla="*/ 175732 w 204973"/>
                <a:gd name="connsiteY1109" fmla="*/ 42125 h 220060"/>
                <a:gd name="connsiteX1110" fmla="*/ 175408 w 204973"/>
                <a:gd name="connsiteY1110" fmla="*/ 42449 h 220060"/>
                <a:gd name="connsiteX1111" fmla="*/ 175408 w 204973"/>
                <a:gd name="connsiteY1111" fmla="*/ 43374 h 220060"/>
                <a:gd name="connsiteX1112" fmla="*/ 175732 w 204973"/>
                <a:gd name="connsiteY1112" fmla="*/ 43700 h 220060"/>
                <a:gd name="connsiteX1113" fmla="*/ 175732 w 204973"/>
                <a:gd name="connsiteY1113" fmla="*/ 44656 h 220060"/>
                <a:gd name="connsiteX1114" fmla="*/ 176058 w 204973"/>
                <a:gd name="connsiteY1114" fmla="*/ 44960 h 220060"/>
                <a:gd name="connsiteX1115" fmla="*/ 176058 w 204973"/>
                <a:gd name="connsiteY1115" fmla="*/ 45915 h 220060"/>
                <a:gd name="connsiteX1116" fmla="*/ 176689 w 204973"/>
                <a:gd name="connsiteY1116" fmla="*/ 46545 h 220060"/>
                <a:gd name="connsiteX1117" fmla="*/ 176689 w 204973"/>
                <a:gd name="connsiteY1117" fmla="*/ 46851 h 220060"/>
                <a:gd name="connsiteX1118" fmla="*/ 177792 w 204973"/>
                <a:gd name="connsiteY1118" fmla="*/ 47963 h 220060"/>
                <a:gd name="connsiteX1119" fmla="*/ 178715 w 204973"/>
                <a:gd name="connsiteY1119" fmla="*/ 47963 h 220060"/>
                <a:gd name="connsiteX1120" fmla="*/ 178894 w 204973"/>
                <a:gd name="connsiteY1120" fmla="*/ 47806 h 220060"/>
                <a:gd name="connsiteX1121" fmla="*/ 178568 w 204973"/>
                <a:gd name="connsiteY1121" fmla="*/ 47480 h 220060"/>
                <a:gd name="connsiteX1122" fmla="*/ 178568 w 204973"/>
                <a:gd name="connsiteY1122" fmla="*/ 46545 h 220060"/>
                <a:gd name="connsiteX1123" fmla="*/ 179041 w 204973"/>
                <a:gd name="connsiteY1123" fmla="*/ 46074 h 220060"/>
                <a:gd name="connsiteX1124" fmla="*/ 180322 w 204973"/>
                <a:gd name="connsiteY1124" fmla="*/ 46062 h 220060"/>
                <a:gd name="connsiteX1125" fmla="*/ 180469 w 204973"/>
                <a:gd name="connsiteY1125" fmla="*/ 45265 h 220060"/>
                <a:gd name="connsiteX1126" fmla="*/ 181246 w 204973"/>
                <a:gd name="connsiteY1126" fmla="*/ 44477 h 220060"/>
                <a:gd name="connsiteX1127" fmla="*/ 181719 w 204973"/>
                <a:gd name="connsiteY1127" fmla="*/ 44656 h 220060"/>
                <a:gd name="connsiteX1128" fmla="*/ 180773 w 204973"/>
                <a:gd name="connsiteY1128" fmla="*/ 45590 h 220060"/>
                <a:gd name="connsiteX1129" fmla="*/ 180773 w 204973"/>
                <a:gd name="connsiteY1129" fmla="*/ 46221 h 220060"/>
                <a:gd name="connsiteX1130" fmla="*/ 180322 w 204973"/>
                <a:gd name="connsiteY1130" fmla="*/ 46692 h 220060"/>
                <a:gd name="connsiteX1131" fmla="*/ 179367 w 204973"/>
                <a:gd name="connsiteY1131" fmla="*/ 46704 h 220060"/>
                <a:gd name="connsiteX1132" fmla="*/ 178894 w 204973"/>
                <a:gd name="connsiteY1132" fmla="*/ 47155 h 220060"/>
                <a:gd name="connsiteX1133" fmla="*/ 179220 w 204973"/>
                <a:gd name="connsiteY1133" fmla="*/ 47806 h 220060"/>
                <a:gd name="connsiteX1134" fmla="*/ 181572 w 204973"/>
                <a:gd name="connsiteY1134" fmla="*/ 50148 h 220060"/>
                <a:gd name="connsiteX1135" fmla="*/ 182832 w 204973"/>
                <a:gd name="connsiteY1135" fmla="*/ 49844 h 220060"/>
                <a:gd name="connsiteX1136" fmla="*/ 183453 w 204973"/>
                <a:gd name="connsiteY1136" fmla="*/ 50148 h 220060"/>
                <a:gd name="connsiteX1137" fmla="*/ 183610 w 204973"/>
                <a:gd name="connsiteY1137" fmla="*/ 50651 h 220060"/>
                <a:gd name="connsiteX1138" fmla="*/ 184407 w 204973"/>
                <a:gd name="connsiteY1138" fmla="*/ 51429 h 220060"/>
                <a:gd name="connsiteX1139" fmla="*/ 186613 w 204973"/>
                <a:gd name="connsiteY1139" fmla="*/ 52363 h 220060"/>
                <a:gd name="connsiteX1140" fmla="*/ 186918 w 204973"/>
                <a:gd name="connsiteY1140" fmla="*/ 52689 h 220060"/>
                <a:gd name="connsiteX1141" fmla="*/ 189752 w 204973"/>
                <a:gd name="connsiteY1141" fmla="*/ 53005 h 220060"/>
                <a:gd name="connsiteX1142" fmla="*/ 191024 w 204973"/>
                <a:gd name="connsiteY1142" fmla="*/ 52049 h 220060"/>
                <a:gd name="connsiteX1143" fmla="*/ 191476 w 204973"/>
                <a:gd name="connsiteY1143" fmla="*/ 52858 h 220060"/>
                <a:gd name="connsiteX1144" fmla="*/ 190078 w 204973"/>
                <a:gd name="connsiteY1144" fmla="*/ 53634 h 220060"/>
                <a:gd name="connsiteX1145" fmla="*/ 188493 w 204973"/>
                <a:gd name="connsiteY1145" fmla="*/ 53634 h 220060"/>
                <a:gd name="connsiteX1146" fmla="*/ 188177 w 204973"/>
                <a:gd name="connsiteY1146" fmla="*/ 53309 h 220060"/>
                <a:gd name="connsiteX1147" fmla="*/ 186918 w 204973"/>
                <a:gd name="connsiteY1147" fmla="*/ 53319 h 220060"/>
                <a:gd name="connsiteX1148" fmla="*/ 186613 w 204973"/>
                <a:gd name="connsiteY1148" fmla="*/ 52993 h 220060"/>
                <a:gd name="connsiteX1149" fmla="*/ 185342 w 204973"/>
                <a:gd name="connsiteY1149" fmla="*/ 52363 h 220060"/>
                <a:gd name="connsiteX1150" fmla="*/ 183463 w 204973"/>
                <a:gd name="connsiteY1150" fmla="*/ 52689 h 220060"/>
                <a:gd name="connsiteX1151" fmla="*/ 181562 w 204973"/>
                <a:gd name="connsiteY1151" fmla="*/ 54884 h 220060"/>
                <a:gd name="connsiteX1152" fmla="*/ 180932 w 204973"/>
                <a:gd name="connsiteY1152" fmla="*/ 55210 h 220060"/>
                <a:gd name="connsiteX1153" fmla="*/ 177150 w 204973"/>
                <a:gd name="connsiteY1153" fmla="*/ 55210 h 220060"/>
                <a:gd name="connsiteX1154" fmla="*/ 176846 w 204973"/>
                <a:gd name="connsiteY1154" fmla="*/ 55514 h 220060"/>
                <a:gd name="connsiteX1155" fmla="*/ 171479 w 204973"/>
                <a:gd name="connsiteY1155" fmla="*/ 55524 h 220060"/>
                <a:gd name="connsiteX1156" fmla="*/ 170535 w 204973"/>
                <a:gd name="connsiteY1156" fmla="*/ 54894 h 220060"/>
                <a:gd name="connsiteX1157" fmla="*/ 169905 w 204973"/>
                <a:gd name="connsiteY1157" fmla="*/ 54894 h 220060"/>
                <a:gd name="connsiteX1158" fmla="*/ 167373 w 204973"/>
                <a:gd name="connsiteY1158" fmla="*/ 53614 h 220060"/>
                <a:gd name="connsiteX1159" fmla="*/ 166123 w 204973"/>
                <a:gd name="connsiteY1159" fmla="*/ 52679 h 220060"/>
                <a:gd name="connsiteX1160" fmla="*/ 165494 w 204973"/>
                <a:gd name="connsiteY1160" fmla="*/ 52679 h 220060"/>
                <a:gd name="connsiteX1161" fmla="*/ 164558 w 204973"/>
                <a:gd name="connsiteY1161" fmla="*/ 52059 h 220060"/>
                <a:gd name="connsiteX1162" fmla="*/ 162353 w 204973"/>
                <a:gd name="connsiteY1162" fmla="*/ 52059 h 220060"/>
                <a:gd name="connsiteX1163" fmla="*/ 161251 w 204973"/>
                <a:gd name="connsiteY1163" fmla="*/ 53466 h 220060"/>
                <a:gd name="connsiteX1164" fmla="*/ 161261 w 204973"/>
                <a:gd name="connsiteY1164" fmla="*/ 54401 h 220060"/>
                <a:gd name="connsiteX1165" fmla="*/ 160936 w 204973"/>
                <a:gd name="connsiteY1165" fmla="*/ 54727 h 220060"/>
                <a:gd name="connsiteX1166" fmla="*/ 160936 w 204973"/>
                <a:gd name="connsiteY1166" fmla="*/ 55683 h 220060"/>
                <a:gd name="connsiteX1167" fmla="*/ 160609 w 204973"/>
                <a:gd name="connsiteY1167" fmla="*/ 55987 h 220060"/>
                <a:gd name="connsiteX1168" fmla="*/ 160609 w 204973"/>
                <a:gd name="connsiteY1168" fmla="*/ 56942 h 220060"/>
                <a:gd name="connsiteX1169" fmla="*/ 159981 w 204973"/>
                <a:gd name="connsiteY1169" fmla="*/ 58182 h 220060"/>
                <a:gd name="connsiteX1170" fmla="*/ 157156 w 204973"/>
                <a:gd name="connsiteY1170" fmla="*/ 60724 h 220060"/>
                <a:gd name="connsiteX1171" fmla="*/ 156829 w 204973"/>
                <a:gd name="connsiteY1171" fmla="*/ 61354 h 220060"/>
                <a:gd name="connsiteX1172" fmla="*/ 156199 w 204973"/>
                <a:gd name="connsiteY1172" fmla="*/ 62613 h 220060"/>
                <a:gd name="connsiteX1173" fmla="*/ 156211 w 204973"/>
                <a:gd name="connsiteY1173" fmla="*/ 63853 h 220060"/>
                <a:gd name="connsiteX1174" fmla="*/ 156525 w 204973"/>
                <a:gd name="connsiteY1174" fmla="*/ 64178 h 220060"/>
                <a:gd name="connsiteX1175" fmla="*/ 156535 w 204973"/>
                <a:gd name="connsiteY1175" fmla="*/ 66068 h 220060"/>
                <a:gd name="connsiteX1176" fmla="*/ 156211 w 204973"/>
                <a:gd name="connsiteY1176" fmla="*/ 66394 h 220060"/>
                <a:gd name="connsiteX1177" fmla="*/ 156211 w 204973"/>
                <a:gd name="connsiteY1177" fmla="*/ 67025 h 220060"/>
                <a:gd name="connsiteX1178" fmla="*/ 155581 w 204973"/>
                <a:gd name="connsiteY1178" fmla="*/ 68285 h 220060"/>
                <a:gd name="connsiteX1179" fmla="*/ 154310 w 204973"/>
                <a:gd name="connsiteY1179" fmla="*/ 69524 h 220060"/>
                <a:gd name="connsiteX1180" fmla="*/ 154310 w 204973"/>
                <a:gd name="connsiteY1180" fmla="*/ 69850 h 220060"/>
                <a:gd name="connsiteX1181" fmla="*/ 156042 w 204973"/>
                <a:gd name="connsiteY1181" fmla="*/ 70952 h 220060"/>
                <a:gd name="connsiteX1182" fmla="*/ 156987 w 204973"/>
                <a:gd name="connsiteY1182" fmla="*/ 70952 h 220060"/>
                <a:gd name="connsiteX1183" fmla="*/ 157313 w 204973"/>
                <a:gd name="connsiteY1183" fmla="*/ 71278 h 220060"/>
                <a:gd name="connsiteX1184" fmla="*/ 158247 w 204973"/>
                <a:gd name="connsiteY1184" fmla="*/ 71278 h 220060"/>
                <a:gd name="connsiteX1185" fmla="*/ 158573 w 204973"/>
                <a:gd name="connsiteY1185" fmla="*/ 71582 h 220060"/>
                <a:gd name="connsiteX1186" fmla="*/ 159518 w 204973"/>
                <a:gd name="connsiteY1186" fmla="*/ 71582 h 220060"/>
                <a:gd name="connsiteX1187" fmla="*/ 159823 w 204973"/>
                <a:gd name="connsiteY1187" fmla="*/ 71908 h 220060"/>
                <a:gd name="connsiteX1188" fmla="*/ 161398 w 204973"/>
                <a:gd name="connsiteY1188" fmla="*/ 71908 h 220060"/>
                <a:gd name="connsiteX1189" fmla="*/ 161724 w 204973"/>
                <a:gd name="connsiteY1189" fmla="*/ 72212 h 220060"/>
                <a:gd name="connsiteX1190" fmla="*/ 162353 w 204973"/>
                <a:gd name="connsiteY1190" fmla="*/ 72212 h 220060"/>
                <a:gd name="connsiteX1191" fmla="*/ 162983 w 204973"/>
                <a:gd name="connsiteY1191" fmla="*/ 72842 h 220060"/>
                <a:gd name="connsiteX1192" fmla="*/ 163930 w 204973"/>
                <a:gd name="connsiteY1192" fmla="*/ 73168 h 220060"/>
                <a:gd name="connsiteX1193" fmla="*/ 165819 w 204973"/>
                <a:gd name="connsiteY1193" fmla="*/ 75048 h 220060"/>
                <a:gd name="connsiteX1194" fmla="*/ 166922 w 204973"/>
                <a:gd name="connsiteY1194" fmla="*/ 74900 h 220060"/>
                <a:gd name="connsiteX1195" fmla="*/ 166922 w 204973"/>
                <a:gd name="connsiteY1195" fmla="*/ 74270 h 220060"/>
                <a:gd name="connsiteX1196" fmla="*/ 166596 w 204973"/>
                <a:gd name="connsiteY1196" fmla="*/ 73946 h 220060"/>
                <a:gd name="connsiteX1197" fmla="*/ 166596 w 204973"/>
                <a:gd name="connsiteY1197" fmla="*/ 73315 h 220060"/>
                <a:gd name="connsiteX1198" fmla="*/ 166292 w 204973"/>
                <a:gd name="connsiteY1198" fmla="*/ 73010 h 220060"/>
                <a:gd name="connsiteX1199" fmla="*/ 166292 w 204973"/>
                <a:gd name="connsiteY1199" fmla="*/ 71425 h 220060"/>
                <a:gd name="connsiteX1200" fmla="*/ 166586 w 204973"/>
                <a:gd name="connsiteY1200" fmla="*/ 70795 h 220060"/>
                <a:gd name="connsiteX1201" fmla="*/ 167710 w 204973"/>
                <a:gd name="connsiteY1201" fmla="*/ 69681 h 220060"/>
                <a:gd name="connsiteX1202" fmla="*/ 168340 w 204973"/>
                <a:gd name="connsiteY1202" fmla="*/ 69681 h 220060"/>
                <a:gd name="connsiteX1203" fmla="*/ 168644 w 204973"/>
                <a:gd name="connsiteY1203" fmla="*/ 69377 h 220060"/>
                <a:gd name="connsiteX1204" fmla="*/ 169915 w 204973"/>
                <a:gd name="connsiteY1204" fmla="*/ 69377 h 220060"/>
                <a:gd name="connsiteX1205" fmla="*/ 170220 w 204973"/>
                <a:gd name="connsiteY1205" fmla="*/ 69051 h 220060"/>
                <a:gd name="connsiteX1206" fmla="*/ 175261 w 204973"/>
                <a:gd name="connsiteY1206" fmla="*/ 69073 h 220060"/>
                <a:gd name="connsiteX1207" fmla="*/ 175587 w 204973"/>
                <a:gd name="connsiteY1207" fmla="*/ 69377 h 220060"/>
                <a:gd name="connsiteX1208" fmla="*/ 176531 w 204973"/>
                <a:gd name="connsiteY1208" fmla="*/ 69703 h 220060"/>
                <a:gd name="connsiteX1209" fmla="*/ 176836 w 204973"/>
                <a:gd name="connsiteY1209" fmla="*/ 70333 h 220060"/>
                <a:gd name="connsiteX1210" fmla="*/ 178421 w 204973"/>
                <a:gd name="connsiteY1210" fmla="*/ 70333 h 220060"/>
                <a:gd name="connsiteX1211" fmla="*/ 180291 w 204973"/>
                <a:gd name="connsiteY1211" fmla="*/ 67802 h 220060"/>
                <a:gd name="connsiteX1212" fmla="*/ 180469 w 204973"/>
                <a:gd name="connsiteY1212" fmla="*/ 69220 h 220060"/>
                <a:gd name="connsiteX1213" fmla="*/ 180144 w 204973"/>
                <a:gd name="connsiteY1213" fmla="*/ 69544 h 220060"/>
                <a:gd name="connsiteX1214" fmla="*/ 180144 w 204973"/>
                <a:gd name="connsiteY1214" fmla="*/ 70174 h 220060"/>
                <a:gd name="connsiteX1215" fmla="*/ 177939 w 204973"/>
                <a:gd name="connsiteY1215" fmla="*/ 72065 h 220060"/>
                <a:gd name="connsiteX1216" fmla="*/ 178872 w 204973"/>
                <a:gd name="connsiteY1216" fmla="*/ 73630 h 220060"/>
                <a:gd name="connsiteX1217" fmla="*/ 179198 w 204973"/>
                <a:gd name="connsiteY1217" fmla="*/ 73956 h 220060"/>
                <a:gd name="connsiteX1218" fmla="*/ 179198 w 204973"/>
                <a:gd name="connsiteY1218" fmla="*/ 74586 h 220060"/>
                <a:gd name="connsiteX1219" fmla="*/ 177319 w 204973"/>
                <a:gd name="connsiteY1219" fmla="*/ 76475 h 220060"/>
                <a:gd name="connsiteX1220" fmla="*/ 177319 w 204973"/>
                <a:gd name="connsiteY1220" fmla="*/ 77106 h 220060"/>
                <a:gd name="connsiteX1221" fmla="*/ 179051 w 204973"/>
                <a:gd name="connsiteY1221" fmla="*/ 77579 h 220060"/>
                <a:gd name="connsiteX1222" fmla="*/ 179198 w 204973"/>
                <a:gd name="connsiteY1222" fmla="*/ 78040 h 220060"/>
                <a:gd name="connsiteX1223" fmla="*/ 177770 w 204973"/>
                <a:gd name="connsiteY1223" fmla="*/ 78209 h 220060"/>
                <a:gd name="connsiteX1224" fmla="*/ 177476 w 204973"/>
                <a:gd name="connsiteY1224" fmla="*/ 78513 h 220060"/>
                <a:gd name="connsiteX1225" fmla="*/ 176679 w 204973"/>
                <a:gd name="connsiteY1225" fmla="*/ 78996 h 220060"/>
                <a:gd name="connsiteX1226" fmla="*/ 176374 w 204973"/>
                <a:gd name="connsiteY1226" fmla="*/ 79627 h 220060"/>
                <a:gd name="connsiteX1227" fmla="*/ 176374 w 204973"/>
                <a:gd name="connsiteY1227" fmla="*/ 80561 h 220060"/>
                <a:gd name="connsiteX1228" fmla="*/ 178884 w 204973"/>
                <a:gd name="connsiteY1228" fmla="*/ 83092 h 220060"/>
                <a:gd name="connsiteX1229" fmla="*/ 178737 w 204973"/>
                <a:gd name="connsiteY1229" fmla="*/ 83554 h 220060"/>
                <a:gd name="connsiteX1230" fmla="*/ 178106 w 204973"/>
                <a:gd name="connsiteY1230" fmla="*/ 83249 h 220060"/>
                <a:gd name="connsiteX1231" fmla="*/ 175575 w 204973"/>
                <a:gd name="connsiteY1231" fmla="*/ 80404 h 220060"/>
                <a:gd name="connsiteX1232" fmla="*/ 174641 w 204973"/>
                <a:gd name="connsiteY1232" fmla="*/ 80708 h 220060"/>
                <a:gd name="connsiteX1233" fmla="*/ 174315 w 204973"/>
                <a:gd name="connsiteY1233" fmla="*/ 80404 h 220060"/>
                <a:gd name="connsiteX1234" fmla="*/ 173696 w 204973"/>
                <a:gd name="connsiteY1234" fmla="*/ 80404 h 220060"/>
                <a:gd name="connsiteX1235" fmla="*/ 173370 w 204973"/>
                <a:gd name="connsiteY1235" fmla="*/ 81034 h 220060"/>
                <a:gd name="connsiteX1236" fmla="*/ 172887 w 204973"/>
                <a:gd name="connsiteY1236" fmla="*/ 80887 h 220060"/>
                <a:gd name="connsiteX1237" fmla="*/ 172907 w 204973"/>
                <a:gd name="connsiteY1237" fmla="*/ 80257 h 220060"/>
                <a:gd name="connsiteX1238" fmla="*/ 173213 w 204973"/>
                <a:gd name="connsiteY1238" fmla="*/ 79931 h 220060"/>
                <a:gd name="connsiteX1239" fmla="*/ 172907 w 204973"/>
                <a:gd name="connsiteY1239" fmla="*/ 78040 h 220060"/>
                <a:gd name="connsiteX1240" fmla="*/ 173360 w 204973"/>
                <a:gd name="connsiteY1240" fmla="*/ 77264 h 220060"/>
                <a:gd name="connsiteX1241" fmla="*/ 174010 w 204973"/>
                <a:gd name="connsiteY1241" fmla="*/ 77264 h 220060"/>
                <a:gd name="connsiteX1242" fmla="*/ 174315 w 204973"/>
                <a:gd name="connsiteY1242" fmla="*/ 76938 h 220060"/>
                <a:gd name="connsiteX1243" fmla="*/ 174967 w 204973"/>
                <a:gd name="connsiteY1243" fmla="*/ 77253 h 220060"/>
                <a:gd name="connsiteX1244" fmla="*/ 175114 w 204973"/>
                <a:gd name="connsiteY1244" fmla="*/ 76781 h 220060"/>
                <a:gd name="connsiteX1245" fmla="*/ 174641 w 204973"/>
                <a:gd name="connsiteY1245" fmla="*/ 76328 h 220060"/>
                <a:gd name="connsiteX1246" fmla="*/ 173686 w 204973"/>
                <a:gd name="connsiteY1246" fmla="*/ 76328 h 220060"/>
                <a:gd name="connsiteX1247" fmla="*/ 172436 w 204973"/>
                <a:gd name="connsiteY1247" fmla="*/ 76938 h 220060"/>
                <a:gd name="connsiteX1248" fmla="*/ 171479 w 204973"/>
                <a:gd name="connsiteY1248" fmla="*/ 76308 h 220060"/>
                <a:gd name="connsiteX1249" fmla="*/ 169905 w 204973"/>
                <a:gd name="connsiteY1249" fmla="*/ 76004 h 220060"/>
                <a:gd name="connsiteX1250" fmla="*/ 169600 w 204973"/>
                <a:gd name="connsiteY1250" fmla="*/ 75678 h 220060"/>
                <a:gd name="connsiteX1251" fmla="*/ 169127 w 204973"/>
                <a:gd name="connsiteY1251" fmla="*/ 75835 h 220060"/>
                <a:gd name="connsiteX1252" fmla="*/ 169127 w 204973"/>
                <a:gd name="connsiteY1252" fmla="*/ 77410 h 220060"/>
                <a:gd name="connsiteX1253" fmla="*/ 168803 w 204973"/>
                <a:gd name="connsiteY1253" fmla="*/ 78040 h 220060"/>
                <a:gd name="connsiteX1254" fmla="*/ 168024 w 204973"/>
                <a:gd name="connsiteY1254" fmla="*/ 78503 h 220060"/>
                <a:gd name="connsiteX1255" fmla="*/ 167846 w 204973"/>
                <a:gd name="connsiteY1255" fmla="*/ 77726 h 220060"/>
                <a:gd name="connsiteX1256" fmla="*/ 168497 w 204973"/>
                <a:gd name="connsiteY1256" fmla="*/ 77117 h 220060"/>
                <a:gd name="connsiteX1257" fmla="*/ 168497 w 204973"/>
                <a:gd name="connsiteY1257" fmla="*/ 76161 h 220060"/>
                <a:gd name="connsiteX1258" fmla="*/ 168024 w 204973"/>
                <a:gd name="connsiteY1258" fmla="*/ 75678 h 220060"/>
                <a:gd name="connsiteX1259" fmla="*/ 165494 w 204973"/>
                <a:gd name="connsiteY1259" fmla="*/ 76004 h 220060"/>
                <a:gd name="connsiteX1260" fmla="*/ 164864 w 204973"/>
                <a:gd name="connsiteY1260" fmla="*/ 75352 h 220060"/>
                <a:gd name="connsiteX1261" fmla="*/ 164538 w 204973"/>
                <a:gd name="connsiteY1261" fmla="*/ 75352 h 220060"/>
                <a:gd name="connsiteX1262" fmla="*/ 162983 w 204973"/>
                <a:gd name="connsiteY1262" fmla="*/ 73799 h 220060"/>
                <a:gd name="connsiteX1263" fmla="*/ 162333 w 204973"/>
                <a:gd name="connsiteY1263" fmla="*/ 73473 h 220060"/>
                <a:gd name="connsiteX1264" fmla="*/ 161083 w 204973"/>
                <a:gd name="connsiteY1264" fmla="*/ 73473 h 220060"/>
                <a:gd name="connsiteX1265" fmla="*/ 159676 w 204973"/>
                <a:gd name="connsiteY1265" fmla="*/ 74900 h 220060"/>
                <a:gd name="connsiteX1266" fmla="*/ 159529 w 204973"/>
                <a:gd name="connsiteY1266" fmla="*/ 75363 h 220060"/>
                <a:gd name="connsiteX1267" fmla="*/ 159024 w 204973"/>
                <a:gd name="connsiteY1267" fmla="*/ 75205 h 220060"/>
                <a:gd name="connsiteX1268" fmla="*/ 159024 w 204973"/>
                <a:gd name="connsiteY1268" fmla="*/ 74900 h 220060"/>
                <a:gd name="connsiteX1269" fmla="*/ 159981 w 204973"/>
                <a:gd name="connsiteY1269" fmla="*/ 73946 h 220060"/>
                <a:gd name="connsiteX1270" fmla="*/ 159518 w 204973"/>
                <a:gd name="connsiteY1270" fmla="*/ 73168 h 220060"/>
                <a:gd name="connsiteX1271" fmla="*/ 158247 w 204973"/>
                <a:gd name="connsiteY1271" fmla="*/ 72842 h 220060"/>
                <a:gd name="connsiteX1272" fmla="*/ 157943 w 204973"/>
                <a:gd name="connsiteY1272" fmla="*/ 72516 h 220060"/>
                <a:gd name="connsiteX1273" fmla="*/ 156672 w 204973"/>
                <a:gd name="connsiteY1273" fmla="*/ 72516 h 220060"/>
                <a:gd name="connsiteX1274" fmla="*/ 155107 w 204973"/>
                <a:gd name="connsiteY1274" fmla="*/ 71582 h 220060"/>
                <a:gd name="connsiteX1275" fmla="*/ 149425 w 204973"/>
                <a:gd name="connsiteY1275" fmla="*/ 71592 h 220060"/>
                <a:gd name="connsiteX1276" fmla="*/ 149121 w 204973"/>
                <a:gd name="connsiteY1276" fmla="*/ 71898 h 220060"/>
                <a:gd name="connsiteX1277" fmla="*/ 147220 w 204973"/>
                <a:gd name="connsiteY1277" fmla="*/ 72202 h 220060"/>
                <a:gd name="connsiteX1278" fmla="*/ 145341 w 204973"/>
                <a:gd name="connsiteY1278" fmla="*/ 73157 h 220060"/>
                <a:gd name="connsiteX1279" fmla="*/ 142663 w 204973"/>
                <a:gd name="connsiteY1279" fmla="*/ 75835 h 220060"/>
                <a:gd name="connsiteX1280" fmla="*/ 142663 w 204973"/>
                <a:gd name="connsiteY1280" fmla="*/ 76487 h 220060"/>
                <a:gd name="connsiteX1281" fmla="*/ 140458 w 204973"/>
                <a:gd name="connsiteY1281" fmla="*/ 78682 h 220060"/>
                <a:gd name="connsiteX1282" fmla="*/ 139827 w 204973"/>
                <a:gd name="connsiteY1282" fmla="*/ 79941 h 220060"/>
                <a:gd name="connsiteX1283" fmla="*/ 140289 w 204973"/>
                <a:gd name="connsiteY1283" fmla="*/ 80414 h 220060"/>
                <a:gd name="connsiteX1284" fmla="*/ 141088 w 204973"/>
                <a:gd name="connsiteY1284" fmla="*/ 80571 h 220060"/>
                <a:gd name="connsiteX1285" fmla="*/ 140605 w 204973"/>
                <a:gd name="connsiteY1285" fmla="*/ 81044 h 220060"/>
                <a:gd name="connsiteX1286" fmla="*/ 139985 w 204973"/>
                <a:gd name="connsiteY1286" fmla="*/ 81044 h 220060"/>
                <a:gd name="connsiteX1287" fmla="*/ 139354 w 204973"/>
                <a:gd name="connsiteY1287" fmla="*/ 81653 h 220060"/>
                <a:gd name="connsiteX1288" fmla="*/ 138400 w 204973"/>
                <a:gd name="connsiteY1288" fmla="*/ 81653 h 220060"/>
                <a:gd name="connsiteX1289" fmla="*/ 137149 w 204973"/>
                <a:gd name="connsiteY1289" fmla="*/ 82935 h 220060"/>
                <a:gd name="connsiteX1290" fmla="*/ 136823 w 204973"/>
                <a:gd name="connsiteY1290" fmla="*/ 82935 h 220060"/>
                <a:gd name="connsiteX1291" fmla="*/ 136499 w 204973"/>
                <a:gd name="connsiteY1291" fmla="*/ 83544 h 220060"/>
                <a:gd name="connsiteX1292" fmla="*/ 135574 w 204973"/>
                <a:gd name="connsiteY1292" fmla="*/ 83869 h 220060"/>
                <a:gd name="connsiteX1293" fmla="*/ 133841 w 204973"/>
                <a:gd name="connsiteY1293" fmla="*/ 85613 h 220060"/>
                <a:gd name="connsiteX1294" fmla="*/ 133526 w 204973"/>
                <a:gd name="connsiteY1294" fmla="*/ 86242 h 220060"/>
                <a:gd name="connsiteX1295" fmla="*/ 133200 w 204973"/>
                <a:gd name="connsiteY1295" fmla="*/ 87176 h 220060"/>
                <a:gd name="connsiteX1296" fmla="*/ 132246 w 204973"/>
                <a:gd name="connsiteY1296" fmla="*/ 87807 h 220060"/>
                <a:gd name="connsiteX1297" fmla="*/ 132246 w 204973"/>
                <a:gd name="connsiteY1297" fmla="*/ 88133 h 220060"/>
                <a:gd name="connsiteX1298" fmla="*/ 131646 w 204973"/>
                <a:gd name="connsiteY1298" fmla="*/ 88763 h 220060"/>
                <a:gd name="connsiteX1299" fmla="*/ 131646 w 204973"/>
                <a:gd name="connsiteY1299" fmla="*/ 90023 h 220060"/>
                <a:gd name="connsiteX1300" fmla="*/ 133053 w 204973"/>
                <a:gd name="connsiteY1300" fmla="*/ 91105 h 220060"/>
                <a:gd name="connsiteX1301" fmla="*/ 135879 w 204973"/>
                <a:gd name="connsiteY1301" fmla="*/ 90801 h 220060"/>
                <a:gd name="connsiteX1302" fmla="*/ 136205 w 204973"/>
                <a:gd name="connsiteY1302" fmla="*/ 90497 h 220060"/>
                <a:gd name="connsiteX1303" fmla="*/ 138084 w 204973"/>
                <a:gd name="connsiteY1303" fmla="*/ 90497 h 220060"/>
                <a:gd name="connsiteX1304" fmla="*/ 138714 w 204973"/>
                <a:gd name="connsiteY1304" fmla="*/ 90801 h 220060"/>
                <a:gd name="connsiteX1305" fmla="*/ 140615 w 204973"/>
                <a:gd name="connsiteY1305" fmla="*/ 92712 h 220060"/>
                <a:gd name="connsiteX1306" fmla="*/ 141245 w 204973"/>
                <a:gd name="connsiteY1306" fmla="*/ 92712 h 220060"/>
                <a:gd name="connsiteX1307" fmla="*/ 142180 w 204973"/>
                <a:gd name="connsiteY1307" fmla="*/ 93310 h 220060"/>
                <a:gd name="connsiteX1308" fmla="*/ 143126 w 204973"/>
                <a:gd name="connsiteY1308" fmla="*/ 93310 h 220060"/>
                <a:gd name="connsiteX1309" fmla="*/ 143450 w 204973"/>
                <a:gd name="connsiteY1309" fmla="*/ 93636 h 220060"/>
                <a:gd name="connsiteX1310" fmla="*/ 144385 w 204973"/>
                <a:gd name="connsiteY1310" fmla="*/ 93636 h 220060"/>
                <a:gd name="connsiteX1311" fmla="*/ 144711 w 204973"/>
                <a:gd name="connsiteY1311" fmla="*/ 93962 h 220060"/>
                <a:gd name="connsiteX1312" fmla="*/ 145488 w 204973"/>
                <a:gd name="connsiteY1312" fmla="*/ 93815 h 220060"/>
                <a:gd name="connsiteX1313" fmla="*/ 145184 w 204973"/>
                <a:gd name="connsiteY1313" fmla="*/ 93489 h 220060"/>
                <a:gd name="connsiteX1314" fmla="*/ 145329 w 204973"/>
                <a:gd name="connsiteY1314" fmla="*/ 93006 h 220060"/>
                <a:gd name="connsiteX1315" fmla="*/ 146108 w 204973"/>
                <a:gd name="connsiteY1315" fmla="*/ 93815 h 220060"/>
                <a:gd name="connsiteX1316" fmla="*/ 146286 w 204973"/>
                <a:gd name="connsiteY1316" fmla="*/ 94266 h 220060"/>
                <a:gd name="connsiteX1317" fmla="*/ 148796 w 204973"/>
                <a:gd name="connsiteY1317" fmla="*/ 95221 h 220060"/>
                <a:gd name="connsiteX1318" fmla="*/ 151002 w 204973"/>
                <a:gd name="connsiteY1318" fmla="*/ 96808 h 220060"/>
                <a:gd name="connsiteX1319" fmla="*/ 152282 w 204973"/>
                <a:gd name="connsiteY1319" fmla="*/ 97102 h 220060"/>
                <a:gd name="connsiteX1320" fmla="*/ 153207 w 204973"/>
                <a:gd name="connsiteY1320" fmla="*/ 97732 h 220060"/>
                <a:gd name="connsiteX1321" fmla="*/ 153837 w 204973"/>
                <a:gd name="connsiteY1321" fmla="*/ 97732 h 220060"/>
                <a:gd name="connsiteX1322" fmla="*/ 154782 w 204973"/>
                <a:gd name="connsiteY1322" fmla="*/ 98362 h 220060"/>
                <a:gd name="connsiteX1323" fmla="*/ 155738 w 204973"/>
                <a:gd name="connsiteY1323" fmla="*/ 98362 h 220060"/>
                <a:gd name="connsiteX1324" fmla="*/ 156042 w 204973"/>
                <a:gd name="connsiteY1324" fmla="*/ 98687 h 220060"/>
                <a:gd name="connsiteX1325" fmla="*/ 156693 w 204973"/>
                <a:gd name="connsiteY1325" fmla="*/ 98687 h 220060"/>
                <a:gd name="connsiteX1326" fmla="*/ 157617 w 204973"/>
                <a:gd name="connsiteY1326" fmla="*/ 99317 h 220060"/>
                <a:gd name="connsiteX1327" fmla="*/ 159823 w 204973"/>
                <a:gd name="connsiteY1327" fmla="*/ 99621 h 220060"/>
                <a:gd name="connsiteX1328" fmla="*/ 160925 w 204973"/>
                <a:gd name="connsiteY1328" fmla="*/ 98509 h 220060"/>
                <a:gd name="connsiteX1329" fmla="*/ 160925 w 204973"/>
                <a:gd name="connsiteY1329" fmla="*/ 98204 h 220060"/>
                <a:gd name="connsiteX1330" fmla="*/ 161881 w 204973"/>
                <a:gd name="connsiteY1330" fmla="*/ 97269 h 220060"/>
                <a:gd name="connsiteX1331" fmla="*/ 162206 w 204973"/>
                <a:gd name="connsiteY1331" fmla="*/ 96314 h 220060"/>
                <a:gd name="connsiteX1332" fmla="*/ 163131 w 204973"/>
                <a:gd name="connsiteY1332" fmla="*/ 95380 h 220060"/>
                <a:gd name="connsiteX1333" fmla="*/ 163131 w 204973"/>
                <a:gd name="connsiteY1333" fmla="*/ 94728 h 220060"/>
                <a:gd name="connsiteX1334" fmla="*/ 163908 w 204973"/>
                <a:gd name="connsiteY1334" fmla="*/ 94581 h 220060"/>
                <a:gd name="connsiteX1335" fmla="*/ 164864 w 204973"/>
                <a:gd name="connsiteY1335" fmla="*/ 93342 h 220060"/>
                <a:gd name="connsiteX1336" fmla="*/ 165809 w 204973"/>
                <a:gd name="connsiteY1336" fmla="*/ 93342 h 220060"/>
                <a:gd name="connsiteX1337" fmla="*/ 166135 w 204973"/>
                <a:gd name="connsiteY1337" fmla="*/ 93016 h 220060"/>
                <a:gd name="connsiteX1338" fmla="*/ 167384 w 204973"/>
                <a:gd name="connsiteY1338" fmla="*/ 92680 h 220060"/>
                <a:gd name="connsiteX1339" fmla="*/ 168014 w 204973"/>
                <a:gd name="connsiteY1339" fmla="*/ 92050 h 220060"/>
                <a:gd name="connsiteX1340" fmla="*/ 170220 w 204973"/>
                <a:gd name="connsiteY1340" fmla="*/ 90811 h 220060"/>
                <a:gd name="connsiteX1341" fmla="*/ 170849 w 204973"/>
                <a:gd name="connsiteY1341" fmla="*/ 90811 h 220060"/>
                <a:gd name="connsiteX1342" fmla="*/ 171648 w 204973"/>
                <a:gd name="connsiteY1342" fmla="*/ 90013 h 220060"/>
                <a:gd name="connsiteX1343" fmla="*/ 171648 w 204973"/>
                <a:gd name="connsiteY1343" fmla="*/ 89383 h 220060"/>
                <a:gd name="connsiteX1344" fmla="*/ 172897 w 204973"/>
                <a:gd name="connsiteY1344" fmla="*/ 88448 h 220060"/>
                <a:gd name="connsiteX1345" fmla="*/ 172897 w 204973"/>
                <a:gd name="connsiteY1345" fmla="*/ 87188 h 220060"/>
                <a:gd name="connsiteX1346" fmla="*/ 173696 w 204973"/>
                <a:gd name="connsiteY1346" fmla="*/ 86379 h 220060"/>
                <a:gd name="connsiteX1347" fmla="*/ 174000 w 204973"/>
                <a:gd name="connsiteY1347" fmla="*/ 86379 h 220060"/>
                <a:gd name="connsiteX1348" fmla="*/ 174798 w 204973"/>
                <a:gd name="connsiteY1348" fmla="*/ 87188 h 220060"/>
                <a:gd name="connsiteX1349" fmla="*/ 175102 w 204973"/>
                <a:gd name="connsiteY1349" fmla="*/ 87818 h 220060"/>
                <a:gd name="connsiteX1350" fmla="*/ 175102 w 204973"/>
                <a:gd name="connsiteY1350" fmla="*/ 89372 h 220060"/>
                <a:gd name="connsiteX1351" fmla="*/ 174000 w 204973"/>
                <a:gd name="connsiteY1351" fmla="*/ 90485 h 220060"/>
                <a:gd name="connsiteX1352" fmla="*/ 173223 w 204973"/>
                <a:gd name="connsiteY1352" fmla="*/ 90013 h 220060"/>
                <a:gd name="connsiteX1353" fmla="*/ 173527 w 204973"/>
                <a:gd name="connsiteY1353" fmla="*/ 89383 h 220060"/>
                <a:gd name="connsiteX1354" fmla="*/ 173370 w 204973"/>
                <a:gd name="connsiteY1354" fmla="*/ 89224 h 220060"/>
                <a:gd name="connsiteX1355" fmla="*/ 172426 w 204973"/>
                <a:gd name="connsiteY1355" fmla="*/ 89224 h 220060"/>
                <a:gd name="connsiteX1356" fmla="*/ 171952 w 204973"/>
                <a:gd name="connsiteY1356" fmla="*/ 90013 h 220060"/>
                <a:gd name="connsiteX1357" fmla="*/ 171952 w 204973"/>
                <a:gd name="connsiteY1357" fmla="*/ 90664 h 220060"/>
                <a:gd name="connsiteX1358" fmla="*/ 173223 w 204973"/>
                <a:gd name="connsiteY1358" fmla="*/ 91588 h 220060"/>
                <a:gd name="connsiteX1359" fmla="*/ 173527 w 204973"/>
                <a:gd name="connsiteY1359" fmla="*/ 92849 h 220060"/>
                <a:gd name="connsiteX1360" fmla="*/ 175428 w 204973"/>
                <a:gd name="connsiteY1360" fmla="*/ 94738 h 220060"/>
                <a:gd name="connsiteX1361" fmla="*/ 174631 w 204973"/>
                <a:gd name="connsiteY1361" fmla="*/ 94897 h 220060"/>
                <a:gd name="connsiteX1362" fmla="*/ 171952 w 204973"/>
                <a:gd name="connsiteY1362" fmla="*/ 92229 h 220060"/>
                <a:gd name="connsiteX1363" fmla="*/ 171952 w 204973"/>
                <a:gd name="connsiteY1363" fmla="*/ 91903 h 220060"/>
                <a:gd name="connsiteX1364" fmla="*/ 171175 w 204973"/>
                <a:gd name="connsiteY1364" fmla="*/ 91115 h 220060"/>
                <a:gd name="connsiteX1365" fmla="*/ 170849 w 204973"/>
                <a:gd name="connsiteY1365" fmla="*/ 91115 h 220060"/>
                <a:gd name="connsiteX1366" fmla="*/ 170545 w 204973"/>
                <a:gd name="connsiteY1366" fmla="*/ 91441 h 220060"/>
                <a:gd name="connsiteX1367" fmla="*/ 169264 w 204973"/>
                <a:gd name="connsiteY1367" fmla="*/ 91745 h 220060"/>
                <a:gd name="connsiteX1368" fmla="*/ 167710 w 204973"/>
                <a:gd name="connsiteY1368" fmla="*/ 93332 h 220060"/>
                <a:gd name="connsiteX1369" fmla="*/ 167384 w 204973"/>
                <a:gd name="connsiteY1369" fmla="*/ 93332 h 220060"/>
                <a:gd name="connsiteX1370" fmla="*/ 165190 w 204973"/>
                <a:gd name="connsiteY1370" fmla="*/ 94907 h 220060"/>
                <a:gd name="connsiteX1371" fmla="*/ 164558 w 204973"/>
                <a:gd name="connsiteY1371" fmla="*/ 94907 h 220060"/>
                <a:gd name="connsiteX1372" fmla="*/ 163761 w 204973"/>
                <a:gd name="connsiteY1372" fmla="*/ 95684 h 220060"/>
                <a:gd name="connsiteX1373" fmla="*/ 164411 w 204973"/>
                <a:gd name="connsiteY1373" fmla="*/ 96010 h 220060"/>
                <a:gd name="connsiteX1374" fmla="*/ 164087 w 204973"/>
                <a:gd name="connsiteY1374" fmla="*/ 96314 h 220060"/>
                <a:gd name="connsiteX1375" fmla="*/ 164087 w 204973"/>
                <a:gd name="connsiteY1375" fmla="*/ 96945 h 220060"/>
                <a:gd name="connsiteX1376" fmla="*/ 164707 w 204973"/>
                <a:gd name="connsiteY1376" fmla="*/ 97573 h 220060"/>
                <a:gd name="connsiteX1377" fmla="*/ 164411 w 204973"/>
                <a:gd name="connsiteY1377" fmla="*/ 97899 h 220060"/>
                <a:gd name="connsiteX1378" fmla="*/ 164411 w 204973"/>
                <a:gd name="connsiteY1378" fmla="*/ 99160 h 220060"/>
                <a:gd name="connsiteX1379" fmla="*/ 164717 w 204973"/>
                <a:gd name="connsiteY1379" fmla="*/ 99464 h 220060"/>
                <a:gd name="connsiteX1380" fmla="*/ 164717 w 204973"/>
                <a:gd name="connsiteY1380" fmla="*/ 100094 h 220060"/>
                <a:gd name="connsiteX1381" fmla="*/ 165021 w 204973"/>
                <a:gd name="connsiteY1381" fmla="*/ 100420 h 220060"/>
                <a:gd name="connsiteX1382" fmla="*/ 165021 w 204973"/>
                <a:gd name="connsiteY1382" fmla="*/ 102311 h 220060"/>
                <a:gd name="connsiteX1383" fmla="*/ 166596 w 204973"/>
                <a:gd name="connsiteY1383" fmla="*/ 103570 h 220060"/>
                <a:gd name="connsiteX1384" fmla="*/ 166902 w 204973"/>
                <a:gd name="connsiteY1384" fmla="*/ 104820 h 220060"/>
                <a:gd name="connsiteX1385" fmla="*/ 167226 w 204973"/>
                <a:gd name="connsiteY1385" fmla="*/ 105146 h 220060"/>
                <a:gd name="connsiteX1386" fmla="*/ 167226 w 204973"/>
                <a:gd name="connsiteY1386" fmla="*/ 105777 h 220060"/>
                <a:gd name="connsiteX1387" fmla="*/ 168182 w 204973"/>
                <a:gd name="connsiteY1387" fmla="*/ 106711 h 220060"/>
                <a:gd name="connsiteX1388" fmla="*/ 168508 w 204973"/>
                <a:gd name="connsiteY1388" fmla="*/ 108600 h 220060"/>
                <a:gd name="connsiteX1389" fmla="*/ 169284 w 204973"/>
                <a:gd name="connsiteY1389" fmla="*/ 109704 h 220060"/>
                <a:gd name="connsiteX1390" fmla="*/ 169915 w 204973"/>
                <a:gd name="connsiteY1390" fmla="*/ 110008 h 220060"/>
                <a:gd name="connsiteX1391" fmla="*/ 171165 w 204973"/>
                <a:gd name="connsiteY1391" fmla="*/ 110030 h 220060"/>
                <a:gd name="connsiteX1392" fmla="*/ 172121 w 204973"/>
                <a:gd name="connsiteY1392" fmla="*/ 109378 h 220060"/>
                <a:gd name="connsiteX1393" fmla="*/ 172740 w 204973"/>
                <a:gd name="connsiteY1393" fmla="*/ 109378 h 220060"/>
                <a:gd name="connsiteX1394" fmla="*/ 173696 w 204973"/>
                <a:gd name="connsiteY1394" fmla="*/ 108443 h 220060"/>
                <a:gd name="connsiteX1395" fmla="*/ 174022 w 204973"/>
                <a:gd name="connsiteY1395" fmla="*/ 108443 h 220060"/>
                <a:gd name="connsiteX1396" fmla="*/ 176531 w 204973"/>
                <a:gd name="connsiteY1396" fmla="*/ 106878 h 220060"/>
                <a:gd name="connsiteX1397" fmla="*/ 177150 w 204973"/>
                <a:gd name="connsiteY1397" fmla="*/ 106878 h 220060"/>
                <a:gd name="connsiteX1398" fmla="*/ 178432 w 204973"/>
                <a:gd name="connsiteY1398" fmla="*/ 106248 h 220060"/>
                <a:gd name="connsiteX1399" fmla="*/ 178884 w 204973"/>
                <a:gd name="connsiteY1399" fmla="*/ 106395 h 220060"/>
                <a:gd name="connsiteX1400" fmla="*/ 174631 w 204973"/>
                <a:gd name="connsiteY1400" fmla="*/ 110030 h 220060"/>
                <a:gd name="connsiteX1401" fmla="*/ 171490 w 204973"/>
                <a:gd name="connsiteY1401" fmla="*/ 111595 h 220060"/>
                <a:gd name="connsiteX1402" fmla="*/ 170220 w 204973"/>
                <a:gd name="connsiteY1402" fmla="*/ 111595 h 220060"/>
                <a:gd name="connsiteX1403" fmla="*/ 168330 w 204973"/>
                <a:gd name="connsiteY1403" fmla="*/ 110670 h 220060"/>
                <a:gd name="connsiteX1404" fmla="*/ 165976 w 204973"/>
                <a:gd name="connsiteY1404" fmla="*/ 108276 h 220060"/>
                <a:gd name="connsiteX1405" fmla="*/ 165976 w 204973"/>
                <a:gd name="connsiteY1405" fmla="*/ 107970 h 220060"/>
                <a:gd name="connsiteX1406" fmla="*/ 164244 w 204973"/>
                <a:gd name="connsiteY1406" fmla="*/ 106238 h 220060"/>
                <a:gd name="connsiteX1407" fmla="*/ 163771 w 204973"/>
                <a:gd name="connsiteY1407" fmla="*/ 106091 h 220060"/>
                <a:gd name="connsiteX1408" fmla="*/ 163446 w 204973"/>
                <a:gd name="connsiteY1408" fmla="*/ 105135 h 220060"/>
                <a:gd name="connsiteX1409" fmla="*/ 161409 w 204973"/>
                <a:gd name="connsiteY1409" fmla="*/ 103393 h 220060"/>
                <a:gd name="connsiteX1410" fmla="*/ 160128 w 204973"/>
                <a:gd name="connsiteY1410" fmla="*/ 103403 h 220060"/>
                <a:gd name="connsiteX1411" fmla="*/ 159834 w 204973"/>
                <a:gd name="connsiteY1411" fmla="*/ 103729 h 220060"/>
                <a:gd name="connsiteX1412" fmla="*/ 156672 w 204973"/>
                <a:gd name="connsiteY1412" fmla="*/ 103403 h 220060"/>
                <a:gd name="connsiteX1413" fmla="*/ 156368 w 204973"/>
                <a:gd name="connsiteY1413" fmla="*/ 103729 h 220060"/>
                <a:gd name="connsiteX1414" fmla="*/ 155728 w 204973"/>
                <a:gd name="connsiteY1414" fmla="*/ 104033 h 220060"/>
                <a:gd name="connsiteX1415" fmla="*/ 154792 w 204973"/>
                <a:gd name="connsiteY1415" fmla="*/ 104033 h 220060"/>
                <a:gd name="connsiteX1416" fmla="*/ 154467 w 204973"/>
                <a:gd name="connsiteY1416" fmla="*/ 103729 h 220060"/>
                <a:gd name="connsiteX1417" fmla="*/ 153511 w 204973"/>
                <a:gd name="connsiteY1417" fmla="*/ 103729 h 220060"/>
                <a:gd name="connsiteX1418" fmla="*/ 153217 w 204973"/>
                <a:gd name="connsiteY1418" fmla="*/ 103403 h 220060"/>
                <a:gd name="connsiteX1419" fmla="*/ 152262 w 204973"/>
                <a:gd name="connsiteY1419" fmla="*/ 103403 h 220060"/>
                <a:gd name="connsiteX1420" fmla="*/ 151326 w 204973"/>
                <a:gd name="connsiteY1420" fmla="*/ 102772 h 220060"/>
                <a:gd name="connsiteX1421" fmla="*/ 150381 w 204973"/>
                <a:gd name="connsiteY1421" fmla="*/ 102468 h 220060"/>
                <a:gd name="connsiteX1422" fmla="*/ 149751 w 204973"/>
                <a:gd name="connsiteY1422" fmla="*/ 101816 h 220060"/>
                <a:gd name="connsiteX1423" fmla="*/ 149121 w 204973"/>
                <a:gd name="connsiteY1423" fmla="*/ 101828 h 220060"/>
                <a:gd name="connsiteX1424" fmla="*/ 148470 w 204973"/>
                <a:gd name="connsiteY1424" fmla="*/ 101198 h 220060"/>
                <a:gd name="connsiteX1425" fmla="*/ 146265 w 204973"/>
                <a:gd name="connsiteY1425" fmla="*/ 100567 h 220060"/>
                <a:gd name="connsiteX1426" fmla="*/ 144059 w 204973"/>
                <a:gd name="connsiteY1426" fmla="*/ 99307 h 220060"/>
                <a:gd name="connsiteX1427" fmla="*/ 141854 w 204973"/>
                <a:gd name="connsiteY1427" fmla="*/ 99307 h 220060"/>
                <a:gd name="connsiteX1428" fmla="*/ 141402 w 204973"/>
                <a:gd name="connsiteY1428" fmla="*/ 99790 h 220060"/>
                <a:gd name="connsiteX1429" fmla="*/ 141402 w 204973"/>
                <a:gd name="connsiteY1429" fmla="*/ 100094 h 220060"/>
                <a:gd name="connsiteX1430" fmla="*/ 140752 w 204973"/>
                <a:gd name="connsiteY1430" fmla="*/ 100725 h 220060"/>
                <a:gd name="connsiteX1431" fmla="*/ 140762 w 204973"/>
                <a:gd name="connsiteY1431" fmla="*/ 104505 h 220060"/>
                <a:gd name="connsiteX1432" fmla="*/ 140458 w 204973"/>
                <a:gd name="connsiteY1432" fmla="*/ 104831 h 220060"/>
                <a:gd name="connsiteX1433" fmla="*/ 140458 w 204973"/>
                <a:gd name="connsiteY1433" fmla="*/ 106385 h 220060"/>
                <a:gd name="connsiteX1434" fmla="*/ 139660 w 204973"/>
                <a:gd name="connsiteY1434" fmla="*/ 107194 h 220060"/>
                <a:gd name="connsiteX1435" fmla="*/ 139187 w 204973"/>
                <a:gd name="connsiteY1435" fmla="*/ 107047 h 220060"/>
                <a:gd name="connsiteX1436" fmla="*/ 140132 w 204973"/>
                <a:gd name="connsiteY1436" fmla="*/ 105765 h 220060"/>
                <a:gd name="connsiteX1437" fmla="*/ 140132 w 204973"/>
                <a:gd name="connsiteY1437" fmla="*/ 103570 h 220060"/>
                <a:gd name="connsiteX1438" fmla="*/ 139827 w 204973"/>
                <a:gd name="connsiteY1438" fmla="*/ 103266 h 220060"/>
                <a:gd name="connsiteX1439" fmla="*/ 139827 w 204973"/>
                <a:gd name="connsiteY1439" fmla="*/ 101376 h 220060"/>
                <a:gd name="connsiteX1440" fmla="*/ 140458 w 204973"/>
                <a:gd name="connsiteY1440" fmla="*/ 100094 h 220060"/>
                <a:gd name="connsiteX1441" fmla="*/ 139974 w 204973"/>
                <a:gd name="connsiteY1441" fmla="*/ 99937 h 220060"/>
                <a:gd name="connsiteX1442" fmla="*/ 139344 w 204973"/>
                <a:gd name="connsiteY1442" fmla="*/ 100263 h 220060"/>
                <a:gd name="connsiteX1443" fmla="*/ 139050 w 204973"/>
                <a:gd name="connsiteY1443" fmla="*/ 99937 h 220060"/>
                <a:gd name="connsiteX1444" fmla="*/ 137769 w 204973"/>
                <a:gd name="connsiteY1444" fmla="*/ 99611 h 220060"/>
                <a:gd name="connsiteX1445" fmla="*/ 136519 w 204973"/>
                <a:gd name="connsiteY1445" fmla="*/ 100273 h 220060"/>
                <a:gd name="connsiteX1446" fmla="*/ 135238 w 204973"/>
                <a:gd name="connsiteY1446" fmla="*/ 99621 h 220060"/>
                <a:gd name="connsiteX1447" fmla="*/ 133988 w 204973"/>
                <a:gd name="connsiteY1447" fmla="*/ 99621 h 220060"/>
                <a:gd name="connsiteX1448" fmla="*/ 133684 w 204973"/>
                <a:gd name="connsiteY1448" fmla="*/ 99947 h 220060"/>
                <a:gd name="connsiteX1449" fmla="*/ 129273 w 204973"/>
                <a:gd name="connsiteY1449" fmla="*/ 99947 h 220060"/>
                <a:gd name="connsiteX1450" fmla="*/ 128947 w 204973"/>
                <a:gd name="connsiteY1450" fmla="*/ 99621 h 220060"/>
                <a:gd name="connsiteX1451" fmla="*/ 127067 w 204973"/>
                <a:gd name="connsiteY1451" fmla="*/ 99621 h 220060"/>
                <a:gd name="connsiteX1452" fmla="*/ 125166 w 204973"/>
                <a:gd name="connsiteY1452" fmla="*/ 100882 h 220060"/>
                <a:gd name="connsiteX1453" fmla="*/ 122006 w 204973"/>
                <a:gd name="connsiteY1453" fmla="*/ 100892 h 220060"/>
                <a:gd name="connsiteX1454" fmla="*/ 121398 w 204973"/>
                <a:gd name="connsiteY1454" fmla="*/ 100263 h 220060"/>
                <a:gd name="connsiteX1455" fmla="*/ 120125 w 204973"/>
                <a:gd name="connsiteY1455" fmla="*/ 100263 h 220060"/>
                <a:gd name="connsiteX1456" fmla="*/ 119799 w 204973"/>
                <a:gd name="connsiteY1456" fmla="*/ 100567 h 220060"/>
                <a:gd name="connsiteX1457" fmla="*/ 119191 w 204973"/>
                <a:gd name="connsiteY1457" fmla="*/ 100567 h 220060"/>
                <a:gd name="connsiteX1458" fmla="*/ 118876 w 204973"/>
                <a:gd name="connsiteY1458" fmla="*/ 100263 h 220060"/>
                <a:gd name="connsiteX1459" fmla="*/ 118246 w 204973"/>
                <a:gd name="connsiteY1459" fmla="*/ 99937 h 220060"/>
                <a:gd name="connsiteX1460" fmla="*/ 116671 w 204973"/>
                <a:gd name="connsiteY1460" fmla="*/ 99937 h 220060"/>
                <a:gd name="connsiteX1461" fmla="*/ 116041 w 204973"/>
                <a:gd name="connsiteY1461" fmla="*/ 100241 h 220060"/>
                <a:gd name="connsiteX1462" fmla="*/ 113983 w 204973"/>
                <a:gd name="connsiteY1462" fmla="*/ 102636 h 220060"/>
                <a:gd name="connsiteX1463" fmla="*/ 113363 w 204973"/>
                <a:gd name="connsiteY1463" fmla="*/ 103876 h 220060"/>
                <a:gd name="connsiteX1464" fmla="*/ 113363 w 204973"/>
                <a:gd name="connsiteY1464" fmla="*/ 105461 h 220060"/>
                <a:gd name="connsiteX1465" fmla="*/ 113037 w 204973"/>
                <a:gd name="connsiteY1465" fmla="*/ 105765 h 220060"/>
                <a:gd name="connsiteX1466" fmla="*/ 113363 w 204973"/>
                <a:gd name="connsiteY1466" fmla="*/ 106711 h 220060"/>
                <a:gd name="connsiteX1467" fmla="*/ 112407 w 204973"/>
                <a:gd name="connsiteY1467" fmla="*/ 107351 h 220060"/>
                <a:gd name="connsiteX1468" fmla="*/ 112733 w 204973"/>
                <a:gd name="connsiteY1468" fmla="*/ 107646 h 220060"/>
                <a:gd name="connsiteX1469" fmla="*/ 112723 w 204973"/>
                <a:gd name="connsiteY1469" fmla="*/ 111447 h 220060"/>
                <a:gd name="connsiteX1470" fmla="*/ 113520 w 204973"/>
                <a:gd name="connsiteY1470" fmla="*/ 112235 h 220060"/>
                <a:gd name="connsiteX1471" fmla="*/ 114770 w 204973"/>
                <a:gd name="connsiteY1471" fmla="*/ 112235 h 220060"/>
                <a:gd name="connsiteX1472" fmla="*/ 116671 w 204973"/>
                <a:gd name="connsiteY1472" fmla="*/ 110344 h 220060"/>
                <a:gd name="connsiteX1473" fmla="*/ 117302 w 204973"/>
                <a:gd name="connsiteY1473" fmla="*/ 110018 h 220060"/>
                <a:gd name="connsiteX1474" fmla="*/ 117449 w 204973"/>
                <a:gd name="connsiteY1474" fmla="*/ 110187 h 220060"/>
                <a:gd name="connsiteX1475" fmla="*/ 117449 w 204973"/>
                <a:gd name="connsiteY1475" fmla="*/ 110795 h 220060"/>
                <a:gd name="connsiteX1476" fmla="*/ 116829 w 204973"/>
                <a:gd name="connsiteY1476" fmla="*/ 111447 h 220060"/>
                <a:gd name="connsiteX1477" fmla="*/ 116829 w 204973"/>
                <a:gd name="connsiteY1477" fmla="*/ 112078 h 220060"/>
                <a:gd name="connsiteX1478" fmla="*/ 116502 w 204973"/>
                <a:gd name="connsiteY1478" fmla="*/ 112382 h 220060"/>
                <a:gd name="connsiteX1479" fmla="*/ 116502 w 204973"/>
                <a:gd name="connsiteY1479" fmla="*/ 115227 h 220060"/>
                <a:gd name="connsiteX1480" fmla="*/ 116829 w 204973"/>
                <a:gd name="connsiteY1480" fmla="*/ 115532 h 220060"/>
                <a:gd name="connsiteX1481" fmla="*/ 116829 w 204973"/>
                <a:gd name="connsiteY1481" fmla="*/ 117118 h 220060"/>
                <a:gd name="connsiteX1482" fmla="*/ 118718 w 204973"/>
                <a:gd name="connsiteY1482" fmla="*/ 119638 h 220060"/>
                <a:gd name="connsiteX1483" fmla="*/ 119664 w 204973"/>
                <a:gd name="connsiteY1483" fmla="*/ 121518 h 220060"/>
                <a:gd name="connsiteX1484" fmla="*/ 120272 w 204973"/>
                <a:gd name="connsiteY1484" fmla="*/ 122148 h 220060"/>
                <a:gd name="connsiteX1485" fmla="*/ 120598 w 204973"/>
                <a:gd name="connsiteY1485" fmla="*/ 123409 h 220060"/>
                <a:gd name="connsiteX1486" fmla="*/ 121879 w 204973"/>
                <a:gd name="connsiteY1486" fmla="*/ 124680 h 220060"/>
                <a:gd name="connsiteX1487" fmla="*/ 122173 w 204973"/>
                <a:gd name="connsiteY1487" fmla="*/ 124994 h 220060"/>
                <a:gd name="connsiteX1488" fmla="*/ 122173 w 204973"/>
                <a:gd name="connsiteY1488" fmla="*/ 125298 h 220060"/>
                <a:gd name="connsiteX1489" fmla="*/ 123129 w 204973"/>
                <a:gd name="connsiteY1489" fmla="*/ 126254 h 220060"/>
                <a:gd name="connsiteX1490" fmla="*/ 123434 w 204973"/>
                <a:gd name="connsiteY1490" fmla="*/ 127515 h 220060"/>
                <a:gd name="connsiteX1491" fmla="*/ 123760 w 204973"/>
                <a:gd name="connsiteY1491" fmla="*/ 127819 h 220060"/>
                <a:gd name="connsiteX1492" fmla="*/ 123760 w 204973"/>
                <a:gd name="connsiteY1492" fmla="*/ 129100 h 220060"/>
                <a:gd name="connsiteX1493" fmla="*/ 124064 w 204973"/>
                <a:gd name="connsiteY1493" fmla="*/ 129710 h 220060"/>
                <a:gd name="connsiteX1494" fmla="*/ 125166 w 204973"/>
                <a:gd name="connsiteY1494" fmla="*/ 130487 h 220060"/>
                <a:gd name="connsiteX1495" fmla="*/ 125492 w 204973"/>
                <a:gd name="connsiteY1495" fmla="*/ 130487 h 220060"/>
                <a:gd name="connsiteX1496" fmla="*/ 126122 w 204973"/>
                <a:gd name="connsiteY1496" fmla="*/ 129877 h 220060"/>
                <a:gd name="connsiteX1497" fmla="*/ 128643 w 204973"/>
                <a:gd name="connsiteY1497" fmla="*/ 128292 h 220060"/>
                <a:gd name="connsiteX1498" fmla="*/ 129904 w 204973"/>
                <a:gd name="connsiteY1498" fmla="*/ 128313 h 220060"/>
                <a:gd name="connsiteX1499" fmla="*/ 131152 w 204973"/>
                <a:gd name="connsiteY1499" fmla="*/ 127662 h 220060"/>
                <a:gd name="connsiteX1500" fmla="*/ 133053 w 204973"/>
                <a:gd name="connsiteY1500" fmla="*/ 125771 h 220060"/>
                <a:gd name="connsiteX1501" fmla="*/ 133684 w 204973"/>
                <a:gd name="connsiteY1501" fmla="*/ 125467 h 220060"/>
                <a:gd name="connsiteX1502" fmla="*/ 135260 w 204973"/>
                <a:gd name="connsiteY1502" fmla="*/ 125457 h 220060"/>
                <a:gd name="connsiteX1503" fmla="*/ 135564 w 204973"/>
                <a:gd name="connsiteY1503" fmla="*/ 125761 h 220060"/>
                <a:gd name="connsiteX1504" fmla="*/ 136193 w 204973"/>
                <a:gd name="connsiteY1504" fmla="*/ 125781 h 220060"/>
                <a:gd name="connsiteX1505" fmla="*/ 137139 w 204973"/>
                <a:gd name="connsiteY1505" fmla="*/ 126412 h 220060"/>
                <a:gd name="connsiteX1506" fmla="*/ 138094 w 204973"/>
                <a:gd name="connsiteY1506" fmla="*/ 126412 h 220060"/>
                <a:gd name="connsiteX1507" fmla="*/ 138724 w 204973"/>
                <a:gd name="connsiteY1507" fmla="*/ 126086 h 220060"/>
                <a:gd name="connsiteX1508" fmla="*/ 139354 w 204973"/>
                <a:gd name="connsiteY1508" fmla="*/ 126716 h 220060"/>
                <a:gd name="connsiteX1509" fmla="*/ 140300 w 204973"/>
                <a:gd name="connsiteY1509" fmla="*/ 126716 h 220060"/>
                <a:gd name="connsiteX1510" fmla="*/ 140752 w 204973"/>
                <a:gd name="connsiteY1510" fmla="*/ 126233 h 220060"/>
                <a:gd name="connsiteX1511" fmla="*/ 140772 w 204973"/>
                <a:gd name="connsiteY1511" fmla="*/ 124984 h 220060"/>
                <a:gd name="connsiteX1512" fmla="*/ 140446 w 204973"/>
                <a:gd name="connsiteY1512" fmla="*/ 124680 h 220060"/>
                <a:gd name="connsiteX1513" fmla="*/ 140446 w 204973"/>
                <a:gd name="connsiteY1513" fmla="*/ 124375 h 220060"/>
                <a:gd name="connsiteX1514" fmla="*/ 141225 w 204973"/>
                <a:gd name="connsiteY1514" fmla="*/ 123566 h 220060"/>
                <a:gd name="connsiteX1515" fmla="*/ 143429 w 204973"/>
                <a:gd name="connsiteY1515" fmla="*/ 122936 h 220060"/>
                <a:gd name="connsiteX1516" fmla="*/ 143754 w 204973"/>
                <a:gd name="connsiteY1516" fmla="*/ 122632 h 220060"/>
                <a:gd name="connsiteX1517" fmla="*/ 145037 w 204973"/>
                <a:gd name="connsiteY1517" fmla="*/ 122632 h 220060"/>
                <a:gd name="connsiteX1518" fmla="*/ 145488 w 204973"/>
                <a:gd name="connsiteY1518" fmla="*/ 123083 h 220060"/>
                <a:gd name="connsiteX1519" fmla="*/ 144711 w 204973"/>
                <a:gd name="connsiteY1519" fmla="*/ 123892 h 220060"/>
                <a:gd name="connsiteX1520" fmla="*/ 142337 w 204973"/>
                <a:gd name="connsiteY1520" fmla="*/ 124680 h 220060"/>
                <a:gd name="connsiteX1521" fmla="*/ 142653 w 204973"/>
                <a:gd name="connsiteY1521" fmla="*/ 124974 h 220060"/>
                <a:gd name="connsiteX1522" fmla="*/ 142337 w 204973"/>
                <a:gd name="connsiteY1522" fmla="*/ 125298 h 220060"/>
                <a:gd name="connsiteX1523" fmla="*/ 142337 w 204973"/>
                <a:gd name="connsiteY1523" fmla="*/ 125624 h 220060"/>
                <a:gd name="connsiteX1524" fmla="*/ 141402 w 204973"/>
                <a:gd name="connsiteY1524" fmla="*/ 126559 h 220060"/>
                <a:gd name="connsiteX1525" fmla="*/ 141402 w 204973"/>
                <a:gd name="connsiteY1525" fmla="*/ 126863 h 220060"/>
                <a:gd name="connsiteX1526" fmla="*/ 140300 w 204973"/>
                <a:gd name="connsiteY1526" fmla="*/ 127976 h 220060"/>
                <a:gd name="connsiteX1527" fmla="*/ 139649 w 204973"/>
                <a:gd name="connsiteY1527" fmla="*/ 128302 h 220060"/>
                <a:gd name="connsiteX1528" fmla="*/ 138094 w 204973"/>
                <a:gd name="connsiteY1528" fmla="*/ 128302 h 220060"/>
                <a:gd name="connsiteX1529" fmla="*/ 137149 w 204973"/>
                <a:gd name="connsiteY1529" fmla="*/ 127672 h 220060"/>
                <a:gd name="connsiteX1530" fmla="*/ 136193 w 204973"/>
                <a:gd name="connsiteY1530" fmla="*/ 127346 h 220060"/>
                <a:gd name="connsiteX1531" fmla="*/ 134618 w 204973"/>
                <a:gd name="connsiteY1531" fmla="*/ 126086 h 220060"/>
                <a:gd name="connsiteX1532" fmla="*/ 133988 w 204973"/>
                <a:gd name="connsiteY1532" fmla="*/ 126097 h 220060"/>
                <a:gd name="connsiteX1533" fmla="*/ 133359 w 204973"/>
                <a:gd name="connsiteY1533" fmla="*/ 126423 h 220060"/>
                <a:gd name="connsiteX1534" fmla="*/ 132256 w 204973"/>
                <a:gd name="connsiteY1534" fmla="*/ 127809 h 220060"/>
                <a:gd name="connsiteX1535" fmla="*/ 132256 w 204973"/>
                <a:gd name="connsiteY1535" fmla="*/ 128135 h 220060"/>
                <a:gd name="connsiteX1536" fmla="*/ 130679 w 204973"/>
                <a:gd name="connsiteY1536" fmla="*/ 129700 h 220060"/>
                <a:gd name="connsiteX1537" fmla="*/ 130679 w 204973"/>
                <a:gd name="connsiteY1537" fmla="*/ 131589 h 220060"/>
                <a:gd name="connsiteX1538" fmla="*/ 130985 w 204973"/>
                <a:gd name="connsiteY1538" fmla="*/ 131915 h 220060"/>
                <a:gd name="connsiteX1539" fmla="*/ 130985 w 204973"/>
                <a:gd name="connsiteY1539" fmla="*/ 132871 h 220060"/>
                <a:gd name="connsiteX1540" fmla="*/ 131310 w 204973"/>
                <a:gd name="connsiteY1540" fmla="*/ 133176 h 220060"/>
                <a:gd name="connsiteX1541" fmla="*/ 131310 w 204973"/>
                <a:gd name="connsiteY1541" fmla="*/ 134436 h 220060"/>
                <a:gd name="connsiteX1542" fmla="*/ 131636 w 204973"/>
                <a:gd name="connsiteY1542" fmla="*/ 134761 h 220060"/>
                <a:gd name="connsiteX1543" fmla="*/ 131636 w 204973"/>
                <a:gd name="connsiteY1543" fmla="*/ 135695 h 220060"/>
                <a:gd name="connsiteX1544" fmla="*/ 131940 w 204973"/>
                <a:gd name="connsiteY1544" fmla="*/ 136021 h 220060"/>
                <a:gd name="connsiteX1545" fmla="*/ 131940 w 204973"/>
                <a:gd name="connsiteY1545" fmla="*/ 137586 h 220060"/>
                <a:gd name="connsiteX1546" fmla="*/ 133043 w 204973"/>
                <a:gd name="connsiteY1546" fmla="*/ 139014 h 220060"/>
                <a:gd name="connsiteX1547" fmla="*/ 133999 w 204973"/>
                <a:gd name="connsiteY1547" fmla="*/ 139014 h 220060"/>
                <a:gd name="connsiteX1548" fmla="*/ 134304 w 204973"/>
                <a:gd name="connsiteY1548" fmla="*/ 138689 h 220060"/>
                <a:gd name="connsiteX1549" fmla="*/ 134775 w 204973"/>
                <a:gd name="connsiteY1549" fmla="*/ 138856 h 220060"/>
                <a:gd name="connsiteX1550" fmla="*/ 135101 w 204973"/>
                <a:gd name="connsiteY1550" fmla="*/ 139466 h 220060"/>
                <a:gd name="connsiteX1551" fmla="*/ 135081 w 204973"/>
                <a:gd name="connsiteY1551" fmla="*/ 141356 h 220060"/>
                <a:gd name="connsiteX1552" fmla="*/ 136036 w 204973"/>
                <a:gd name="connsiteY1552" fmla="*/ 142942 h 220060"/>
                <a:gd name="connsiteX1553" fmla="*/ 137612 w 204973"/>
                <a:gd name="connsiteY1553" fmla="*/ 144527 h 220060"/>
                <a:gd name="connsiteX1554" fmla="*/ 137612 w 204973"/>
                <a:gd name="connsiteY1554" fmla="*/ 145158 h 220060"/>
                <a:gd name="connsiteX1555" fmla="*/ 138388 w 204973"/>
                <a:gd name="connsiteY1555" fmla="*/ 145935 h 220060"/>
                <a:gd name="connsiteX1556" fmla="*/ 139974 w 204973"/>
                <a:gd name="connsiteY1556" fmla="*/ 146891 h 220060"/>
                <a:gd name="connsiteX1557" fmla="*/ 141225 w 204973"/>
                <a:gd name="connsiteY1557" fmla="*/ 148150 h 220060"/>
                <a:gd name="connsiteX1558" fmla="*/ 141549 w 204973"/>
                <a:gd name="connsiteY1558" fmla="*/ 148150 h 220060"/>
                <a:gd name="connsiteX1559" fmla="*/ 143440 w 204973"/>
                <a:gd name="connsiteY1559" fmla="*/ 150041 h 220060"/>
                <a:gd name="connsiteX1560" fmla="*/ 144080 w 204973"/>
                <a:gd name="connsiteY1560" fmla="*/ 149736 h 220060"/>
                <a:gd name="connsiteX1561" fmla="*/ 144238 w 204973"/>
                <a:gd name="connsiteY1561" fmla="*/ 150188 h 220060"/>
                <a:gd name="connsiteX1562" fmla="*/ 147399 w 204973"/>
                <a:gd name="connsiteY1562" fmla="*/ 153339 h 220060"/>
                <a:gd name="connsiteX1563" fmla="*/ 148009 w 204973"/>
                <a:gd name="connsiteY1563" fmla="*/ 155228 h 220060"/>
                <a:gd name="connsiteX1564" fmla="*/ 149584 w 204973"/>
                <a:gd name="connsiteY1564" fmla="*/ 156805 h 220060"/>
                <a:gd name="connsiteX1565" fmla="*/ 150214 w 204973"/>
                <a:gd name="connsiteY1565" fmla="*/ 158064 h 220060"/>
                <a:gd name="connsiteX1566" fmla="*/ 150214 w 204973"/>
                <a:gd name="connsiteY1566" fmla="*/ 159324 h 220060"/>
                <a:gd name="connsiteX1567" fmla="*/ 151495 w 204973"/>
                <a:gd name="connsiteY1567" fmla="*/ 161541 h 220060"/>
                <a:gd name="connsiteX1568" fmla="*/ 150697 w 204973"/>
                <a:gd name="connsiteY1568" fmla="*/ 162328 h 220060"/>
                <a:gd name="connsiteX1569" fmla="*/ 149437 w 204973"/>
                <a:gd name="connsiteY1569" fmla="*/ 162959 h 220060"/>
                <a:gd name="connsiteX1570" fmla="*/ 148785 w 204973"/>
                <a:gd name="connsiteY1570" fmla="*/ 162959 h 220060"/>
                <a:gd name="connsiteX1571" fmla="*/ 147232 w 204973"/>
                <a:gd name="connsiteY1571" fmla="*/ 162002 h 220060"/>
                <a:gd name="connsiteX1572" fmla="*/ 145981 w 204973"/>
                <a:gd name="connsiteY1572" fmla="*/ 162002 h 220060"/>
                <a:gd name="connsiteX1573" fmla="*/ 144375 w 204973"/>
                <a:gd name="connsiteY1573" fmla="*/ 160742 h 220060"/>
                <a:gd name="connsiteX1574" fmla="*/ 143766 w 204973"/>
                <a:gd name="connsiteY1574" fmla="*/ 160742 h 220060"/>
                <a:gd name="connsiteX1575" fmla="*/ 143126 w 204973"/>
                <a:gd name="connsiteY1575" fmla="*/ 160438 h 220060"/>
                <a:gd name="connsiteX1576" fmla="*/ 141865 w 204973"/>
                <a:gd name="connsiteY1576" fmla="*/ 159177 h 220060"/>
                <a:gd name="connsiteX1577" fmla="*/ 140615 w 204973"/>
                <a:gd name="connsiteY1577" fmla="*/ 158537 h 220060"/>
                <a:gd name="connsiteX1578" fmla="*/ 139985 w 204973"/>
                <a:gd name="connsiteY1578" fmla="*/ 158537 h 220060"/>
                <a:gd name="connsiteX1579" fmla="*/ 139187 w 204973"/>
                <a:gd name="connsiteY1579" fmla="*/ 160270 h 220060"/>
                <a:gd name="connsiteX1580" fmla="*/ 139187 w 204973"/>
                <a:gd name="connsiteY1580" fmla="*/ 161531 h 220060"/>
                <a:gd name="connsiteX1581" fmla="*/ 140142 w 204973"/>
                <a:gd name="connsiteY1581" fmla="*/ 163116 h 220060"/>
                <a:gd name="connsiteX1582" fmla="*/ 141392 w 204973"/>
                <a:gd name="connsiteY1582" fmla="*/ 165637 h 220060"/>
                <a:gd name="connsiteX1583" fmla="*/ 141392 w 204973"/>
                <a:gd name="connsiteY1583" fmla="*/ 168156 h 220060"/>
                <a:gd name="connsiteX1584" fmla="*/ 140772 w 204973"/>
                <a:gd name="connsiteY1584" fmla="*/ 169091 h 220060"/>
                <a:gd name="connsiteX1585" fmla="*/ 140772 w 204973"/>
                <a:gd name="connsiteY1585" fmla="*/ 170677 h 220060"/>
                <a:gd name="connsiteX1586" fmla="*/ 139974 w 204973"/>
                <a:gd name="connsiteY1586" fmla="*/ 171455 h 220060"/>
                <a:gd name="connsiteX1587" fmla="*/ 139670 w 204973"/>
                <a:gd name="connsiteY1587" fmla="*/ 171455 h 220060"/>
                <a:gd name="connsiteX1588" fmla="*/ 138871 w 204973"/>
                <a:gd name="connsiteY1588" fmla="*/ 170351 h 220060"/>
                <a:gd name="connsiteX1589" fmla="*/ 140142 w 204973"/>
                <a:gd name="connsiteY1589" fmla="*/ 169091 h 220060"/>
                <a:gd name="connsiteX1590" fmla="*/ 140142 w 204973"/>
                <a:gd name="connsiteY1590" fmla="*/ 167852 h 220060"/>
                <a:gd name="connsiteX1591" fmla="*/ 138410 w 204973"/>
                <a:gd name="connsiteY1591" fmla="*/ 166739 h 220060"/>
                <a:gd name="connsiteX1592" fmla="*/ 137306 w 204973"/>
                <a:gd name="connsiteY1592" fmla="*/ 164681 h 220060"/>
                <a:gd name="connsiteX1593" fmla="*/ 135406 w 204973"/>
                <a:gd name="connsiteY1593" fmla="*/ 162790 h 220060"/>
                <a:gd name="connsiteX1594" fmla="*/ 134471 w 204973"/>
                <a:gd name="connsiteY1594" fmla="*/ 160901 h 220060"/>
                <a:gd name="connsiteX1595" fmla="*/ 134471 w 204973"/>
                <a:gd name="connsiteY1595" fmla="*/ 157759 h 220060"/>
                <a:gd name="connsiteX1596" fmla="*/ 136666 w 204973"/>
                <a:gd name="connsiteY1596" fmla="*/ 153349 h 220060"/>
                <a:gd name="connsiteX1597" fmla="*/ 136666 w 204973"/>
                <a:gd name="connsiteY1597" fmla="*/ 153023 h 220060"/>
                <a:gd name="connsiteX1598" fmla="*/ 138871 w 204973"/>
                <a:gd name="connsiteY1598" fmla="*/ 150524 h 220060"/>
                <a:gd name="connsiteX1599" fmla="*/ 139197 w 204973"/>
                <a:gd name="connsiteY1599" fmla="*/ 149243 h 220060"/>
                <a:gd name="connsiteX1600" fmla="*/ 138094 w 204973"/>
                <a:gd name="connsiteY1600" fmla="*/ 148456 h 220060"/>
                <a:gd name="connsiteX1601" fmla="*/ 134304 w 204973"/>
                <a:gd name="connsiteY1601" fmla="*/ 148466 h 220060"/>
                <a:gd name="connsiteX1602" fmla="*/ 132423 w 204973"/>
                <a:gd name="connsiteY1602" fmla="*/ 147531 h 220060"/>
                <a:gd name="connsiteX1603" fmla="*/ 131174 w 204973"/>
                <a:gd name="connsiteY1603" fmla="*/ 147510 h 220060"/>
                <a:gd name="connsiteX1604" fmla="*/ 129893 w 204973"/>
                <a:gd name="connsiteY1604" fmla="*/ 146879 h 220060"/>
                <a:gd name="connsiteX1605" fmla="*/ 127687 w 204973"/>
                <a:gd name="connsiteY1605" fmla="*/ 145620 h 220060"/>
                <a:gd name="connsiteX1606" fmla="*/ 125808 w 204973"/>
                <a:gd name="connsiteY1606" fmla="*/ 145620 h 220060"/>
                <a:gd name="connsiteX1607" fmla="*/ 125482 w 204973"/>
                <a:gd name="connsiteY1607" fmla="*/ 145925 h 220060"/>
                <a:gd name="connsiteX1608" fmla="*/ 124851 w 204973"/>
                <a:gd name="connsiteY1608" fmla="*/ 145925 h 220060"/>
                <a:gd name="connsiteX1609" fmla="*/ 123748 w 204973"/>
                <a:gd name="connsiteY1609" fmla="*/ 147038 h 220060"/>
                <a:gd name="connsiteX1610" fmla="*/ 123455 w 204973"/>
                <a:gd name="connsiteY1610" fmla="*/ 147667 h 220060"/>
                <a:gd name="connsiteX1611" fmla="*/ 123455 w 204973"/>
                <a:gd name="connsiteY1611" fmla="*/ 148927 h 220060"/>
                <a:gd name="connsiteX1612" fmla="*/ 122951 w 204973"/>
                <a:gd name="connsiteY1612" fmla="*/ 149400 h 220060"/>
                <a:gd name="connsiteX1613" fmla="*/ 122026 w 204973"/>
                <a:gd name="connsiteY1613" fmla="*/ 149400 h 220060"/>
                <a:gd name="connsiteX1614" fmla="*/ 121700 w 204973"/>
                <a:gd name="connsiteY1614" fmla="*/ 149096 h 220060"/>
                <a:gd name="connsiteX1615" fmla="*/ 120441 w 204973"/>
                <a:gd name="connsiteY1615" fmla="*/ 149106 h 220060"/>
                <a:gd name="connsiteX1616" fmla="*/ 120147 w 204973"/>
                <a:gd name="connsiteY1616" fmla="*/ 149411 h 220060"/>
                <a:gd name="connsiteX1617" fmla="*/ 119968 w 204973"/>
                <a:gd name="connsiteY1617" fmla="*/ 148927 h 220060"/>
                <a:gd name="connsiteX1618" fmla="*/ 120746 w 204973"/>
                <a:gd name="connsiteY1618" fmla="*/ 148150 h 220060"/>
                <a:gd name="connsiteX1619" fmla="*/ 121398 w 204973"/>
                <a:gd name="connsiteY1619" fmla="*/ 148150 h 220060"/>
                <a:gd name="connsiteX1620" fmla="*/ 122026 w 204973"/>
                <a:gd name="connsiteY1620" fmla="*/ 148770 h 220060"/>
                <a:gd name="connsiteX1621" fmla="*/ 122646 w 204973"/>
                <a:gd name="connsiteY1621" fmla="*/ 148770 h 220060"/>
                <a:gd name="connsiteX1622" fmla="*/ 123129 w 204973"/>
                <a:gd name="connsiteY1622" fmla="*/ 148299 h 220060"/>
                <a:gd name="connsiteX1623" fmla="*/ 123129 w 204973"/>
                <a:gd name="connsiteY1623" fmla="*/ 146732 h 220060"/>
                <a:gd name="connsiteX1624" fmla="*/ 124380 w 204973"/>
                <a:gd name="connsiteY1624" fmla="*/ 144843 h 220060"/>
                <a:gd name="connsiteX1625" fmla="*/ 124380 w 204973"/>
                <a:gd name="connsiteY1625" fmla="*/ 143887 h 220060"/>
                <a:gd name="connsiteX1626" fmla="*/ 124074 w 204973"/>
                <a:gd name="connsiteY1626" fmla="*/ 143257 h 220060"/>
                <a:gd name="connsiteX1627" fmla="*/ 121239 w 204973"/>
                <a:gd name="connsiteY1627" fmla="*/ 140737 h 220060"/>
                <a:gd name="connsiteX1628" fmla="*/ 120914 w 204973"/>
                <a:gd name="connsiteY1628" fmla="*/ 139781 h 220060"/>
                <a:gd name="connsiteX1629" fmla="*/ 120137 w 204973"/>
                <a:gd name="connsiteY1629" fmla="*/ 139004 h 220060"/>
                <a:gd name="connsiteX1630" fmla="*/ 119811 w 204973"/>
                <a:gd name="connsiteY1630" fmla="*/ 139004 h 220060"/>
                <a:gd name="connsiteX1631" fmla="*/ 118708 w 204973"/>
                <a:gd name="connsiteY1631" fmla="*/ 138226 h 220060"/>
                <a:gd name="connsiteX1632" fmla="*/ 118708 w 204973"/>
                <a:gd name="connsiteY1632" fmla="*/ 136966 h 220060"/>
                <a:gd name="connsiteX1633" fmla="*/ 118403 w 204973"/>
                <a:gd name="connsiteY1633" fmla="*/ 136335 h 220060"/>
                <a:gd name="connsiteX1634" fmla="*/ 117449 w 204973"/>
                <a:gd name="connsiteY1634" fmla="*/ 135707 h 220060"/>
                <a:gd name="connsiteX1635" fmla="*/ 116976 w 204973"/>
                <a:gd name="connsiteY1635" fmla="*/ 134898 h 220060"/>
                <a:gd name="connsiteX1636" fmla="*/ 116041 w 204973"/>
                <a:gd name="connsiteY1636" fmla="*/ 134267 h 220060"/>
                <a:gd name="connsiteX1637" fmla="*/ 114770 w 204973"/>
                <a:gd name="connsiteY1637" fmla="*/ 134277 h 220060"/>
                <a:gd name="connsiteX1638" fmla="*/ 114465 w 204973"/>
                <a:gd name="connsiteY1638" fmla="*/ 134603 h 220060"/>
                <a:gd name="connsiteX1639" fmla="*/ 113510 w 204973"/>
                <a:gd name="connsiteY1639" fmla="*/ 134603 h 220060"/>
                <a:gd name="connsiteX1640" fmla="*/ 112890 w 204973"/>
                <a:gd name="connsiteY1640" fmla="*/ 134908 h 220060"/>
                <a:gd name="connsiteX1641" fmla="*/ 112733 w 204973"/>
                <a:gd name="connsiteY1641" fmla="*/ 134750 h 220060"/>
                <a:gd name="connsiteX1642" fmla="*/ 114308 w 204973"/>
                <a:gd name="connsiteY1642" fmla="*/ 133164 h 220060"/>
                <a:gd name="connsiteX1643" fmla="*/ 114308 w 204973"/>
                <a:gd name="connsiteY1643" fmla="*/ 132555 h 220060"/>
                <a:gd name="connsiteX1644" fmla="*/ 113836 w 204973"/>
                <a:gd name="connsiteY1644" fmla="*/ 132082 h 220060"/>
                <a:gd name="connsiteX1645" fmla="*/ 112260 w 204973"/>
                <a:gd name="connsiteY1645" fmla="*/ 131454 h 220060"/>
                <a:gd name="connsiteX1646" fmla="*/ 110349 w 204973"/>
                <a:gd name="connsiteY1646" fmla="*/ 131454 h 220060"/>
                <a:gd name="connsiteX1647" fmla="*/ 110054 w 204973"/>
                <a:gd name="connsiteY1647" fmla="*/ 131128 h 220060"/>
                <a:gd name="connsiteX1648" fmla="*/ 108794 w 204973"/>
                <a:gd name="connsiteY1648" fmla="*/ 130823 h 220060"/>
                <a:gd name="connsiteX1649" fmla="*/ 106893 w 204973"/>
                <a:gd name="connsiteY1649" fmla="*/ 128911 h 220060"/>
                <a:gd name="connsiteX1650" fmla="*/ 106264 w 204973"/>
                <a:gd name="connsiteY1650" fmla="*/ 128607 h 220060"/>
                <a:gd name="connsiteX1651" fmla="*/ 105338 w 204973"/>
                <a:gd name="connsiteY1651" fmla="*/ 128617 h 220060"/>
                <a:gd name="connsiteX1652" fmla="*/ 103427 w 204973"/>
                <a:gd name="connsiteY1652" fmla="*/ 127032 h 220060"/>
                <a:gd name="connsiteX1653" fmla="*/ 103123 w 204973"/>
                <a:gd name="connsiteY1653" fmla="*/ 127032 h 220060"/>
                <a:gd name="connsiteX1654" fmla="*/ 102799 w 204973"/>
                <a:gd name="connsiteY1654" fmla="*/ 126728 h 220060"/>
                <a:gd name="connsiteX1655" fmla="*/ 101548 w 204973"/>
                <a:gd name="connsiteY1655" fmla="*/ 126728 h 220060"/>
                <a:gd name="connsiteX1656" fmla="*/ 99972 w 204973"/>
                <a:gd name="connsiteY1656" fmla="*/ 125771 h 220060"/>
                <a:gd name="connsiteX1657" fmla="*/ 98061 w 204973"/>
                <a:gd name="connsiteY1657" fmla="*/ 125771 h 220060"/>
                <a:gd name="connsiteX1658" fmla="*/ 97767 w 204973"/>
                <a:gd name="connsiteY1658" fmla="*/ 126076 h 220060"/>
                <a:gd name="connsiteX1659" fmla="*/ 96812 w 204973"/>
                <a:gd name="connsiteY1659" fmla="*/ 126076 h 220060"/>
                <a:gd name="connsiteX1660" fmla="*/ 96508 w 204973"/>
                <a:gd name="connsiteY1660" fmla="*/ 126402 h 220060"/>
                <a:gd name="connsiteX1661" fmla="*/ 93977 w 204973"/>
                <a:gd name="connsiteY1661" fmla="*/ 126728 h 220060"/>
                <a:gd name="connsiteX1662" fmla="*/ 93031 w 204973"/>
                <a:gd name="connsiteY1662" fmla="*/ 127358 h 220060"/>
                <a:gd name="connsiteX1663" fmla="*/ 91772 w 204973"/>
                <a:gd name="connsiteY1663" fmla="*/ 127662 h 220060"/>
                <a:gd name="connsiteX1664" fmla="*/ 89419 w 204973"/>
                <a:gd name="connsiteY1664" fmla="*/ 129404 h 220060"/>
                <a:gd name="connsiteX1665" fmla="*/ 89398 w 204973"/>
                <a:gd name="connsiteY1665" fmla="*/ 130970 h 220060"/>
                <a:gd name="connsiteX1666" fmla="*/ 90048 w 204973"/>
                <a:gd name="connsiteY1666" fmla="*/ 132230 h 220060"/>
                <a:gd name="connsiteX1667" fmla="*/ 91603 w 204973"/>
                <a:gd name="connsiteY1667" fmla="*/ 133816 h 220060"/>
                <a:gd name="connsiteX1668" fmla="*/ 91603 w 204973"/>
                <a:gd name="connsiteY1668" fmla="*/ 134142 h 220060"/>
                <a:gd name="connsiteX1669" fmla="*/ 92108 w 204973"/>
                <a:gd name="connsiteY1669" fmla="*/ 135224 h 220060"/>
                <a:gd name="connsiteX1670" fmla="*/ 92706 w 204973"/>
                <a:gd name="connsiteY1670" fmla="*/ 135224 h 220060"/>
                <a:gd name="connsiteX1671" fmla="*/ 93661 w 204973"/>
                <a:gd name="connsiteY1671" fmla="*/ 133963 h 220060"/>
                <a:gd name="connsiteX1672" fmla="*/ 94134 w 204973"/>
                <a:gd name="connsiteY1672" fmla="*/ 134142 h 220060"/>
                <a:gd name="connsiteX1673" fmla="*/ 94134 w 204973"/>
                <a:gd name="connsiteY1673" fmla="*/ 134740 h 220060"/>
                <a:gd name="connsiteX1674" fmla="*/ 92559 w 204973"/>
                <a:gd name="connsiteY1674" fmla="*/ 136335 h 220060"/>
                <a:gd name="connsiteX1675" fmla="*/ 92253 w 204973"/>
                <a:gd name="connsiteY1675" fmla="*/ 136966 h 220060"/>
                <a:gd name="connsiteX1676" fmla="*/ 92253 w 204973"/>
                <a:gd name="connsiteY1676" fmla="*/ 137922 h 220060"/>
                <a:gd name="connsiteX1677" fmla="*/ 92884 w 204973"/>
                <a:gd name="connsiteY1677" fmla="*/ 138520 h 220060"/>
                <a:gd name="connsiteX1678" fmla="*/ 92884 w 204973"/>
                <a:gd name="connsiteY1678" fmla="*/ 138846 h 220060"/>
                <a:gd name="connsiteX1679" fmla="*/ 92412 w 204973"/>
                <a:gd name="connsiteY1679" fmla="*/ 139004 h 220060"/>
                <a:gd name="connsiteX1680" fmla="*/ 91782 w 204973"/>
                <a:gd name="connsiteY1680" fmla="*/ 138699 h 220060"/>
                <a:gd name="connsiteX1681" fmla="*/ 91004 w 204973"/>
                <a:gd name="connsiteY1681" fmla="*/ 137922 h 220060"/>
                <a:gd name="connsiteX1682" fmla="*/ 90678 w 204973"/>
                <a:gd name="connsiteY1682" fmla="*/ 137271 h 220060"/>
                <a:gd name="connsiteX1683" fmla="*/ 90678 w 204973"/>
                <a:gd name="connsiteY1683" fmla="*/ 134446 h 220060"/>
                <a:gd name="connsiteX1684" fmla="*/ 89902 w 204973"/>
                <a:gd name="connsiteY1684" fmla="*/ 133333 h 220060"/>
                <a:gd name="connsiteX1685" fmla="*/ 88946 w 204973"/>
                <a:gd name="connsiteY1685" fmla="*/ 133029 h 220060"/>
                <a:gd name="connsiteX1686" fmla="*/ 88473 w 204973"/>
                <a:gd name="connsiteY1686" fmla="*/ 133490 h 220060"/>
                <a:gd name="connsiteX1687" fmla="*/ 88147 w 204973"/>
                <a:gd name="connsiteY1687" fmla="*/ 134120 h 220060"/>
                <a:gd name="connsiteX1688" fmla="*/ 88147 w 204973"/>
                <a:gd name="connsiteY1688" fmla="*/ 135707 h 220060"/>
                <a:gd name="connsiteX1689" fmla="*/ 88473 w 204973"/>
                <a:gd name="connsiteY1689" fmla="*/ 136011 h 220060"/>
                <a:gd name="connsiteX1690" fmla="*/ 88799 w 204973"/>
                <a:gd name="connsiteY1690" fmla="*/ 139161 h 220060"/>
                <a:gd name="connsiteX1691" fmla="*/ 90511 w 204973"/>
                <a:gd name="connsiteY1691" fmla="*/ 140590 h 220060"/>
                <a:gd name="connsiteX1692" fmla="*/ 90983 w 204973"/>
                <a:gd name="connsiteY1692" fmla="*/ 140737 h 220060"/>
                <a:gd name="connsiteX1693" fmla="*/ 90983 w 204973"/>
                <a:gd name="connsiteY1693" fmla="*/ 141367 h 220060"/>
                <a:gd name="connsiteX1694" fmla="*/ 91939 w 204973"/>
                <a:gd name="connsiteY1694" fmla="*/ 143257 h 220060"/>
                <a:gd name="connsiteX1695" fmla="*/ 92716 w 204973"/>
                <a:gd name="connsiteY1695" fmla="*/ 144044 h 220060"/>
                <a:gd name="connsiteX1696" fmla="*/ 93494 w 204973"/>
                <a:gd name="connsiteY1696" fmla="*/ 144191 h 220060"/>
                <a:gd name="connsiteX1697" fmla="*/ 92716 w 204973"/>
                <a:gd name="connsiteY1697" fmla="*/ 145305 h 220060"/>
                <a:gd name="connsiteX1698" fmla="*/ 91782 w 204973"/>
                <a:gd name="connsiteY1698" fmla="*/ 144044 h 220060"/>
                <a:gd name="connsiteX1699" fmla="*/ 90983 w 204973"/>
                <a:gd name="connsiteY1699" fmla="*/ 143583 h 220060"/>
                <a:gd name="connsiteX1700" fmla="*/ 90983 w 204973"/>
                <a:gd name="connsiteY1700" fmla="*/ 142952 h 220060"/>
                <a:gd name="connsiteX1701" fmla="*/ 90352 w 204973"/>
                <a:gd name="connsiteY1701" fmla="*/ 142302 h 220060"/>
                <a:gd name="connsiteX1702" fmla="*/ 90352 w 204973"/>
                <a:gd name="connsiteY1702" fmla="*/ 141996 h 220060"/>
                <a:gd name="connsiteX1703" fmla="*/ 89577 w 204973"/>
                <a:gd name="connsiteY1703" fmla="*/ 141199 h 220060"/>
                <a:gd name="connsiteX1704" fmla="*/ 89104 w 204973"/>
                <a:gd name="connsiteY1704" fmla="*/ 141051 h 220060"/>
                <a:gd name="connsiteX1705" fmla="*/ 89104 w 204973"/>
                <a:gd name="connsiteY1705" fmla="*/ 140117 h 220060"/>
                <a:gd name="connsiteX1706" fmla="*/ 86268 w 204973"/>
                <a:gd name="connsiteY1706" fmla="*/ 137596 h 220060"/>
                <a:gd name="connsiteX1707" fmla="*/ 85638 w 204973"/>
                <a:gd name="connsiteY1707" fmla="*/ 136011 h 220060"/>
                <a:gd name="connsiteX1708" fmla="*/ 85638 w 204973"/>
                <a:gd name="connsiteY1708" fmla="*/ 134120 h 220060"/>
                <a:gd name="connsiteX1709" fmla="*/ 87843 w 204973"/>
                <a:gd name="connsiteY1709" fmla="*/ 131601 h 220060"/>
                <a:gd name="connsiteX1710" fmla="*/ 87843 w 204973"/>
                <a:gd name="connsiteY1710" fmla="*/ 130645 h 220060"/>
                <a:gd name="connsiteX1711" fmla="*/ 87034 w 204973"/>
                <a:gd name="connsiteY1711" fmla="*/ 129867 h 220060"/>
                <a:gd name="connsiteX1712" fmla="*/ 84536 w 204973"/>
                <a:gd name="connsiteY1712" fmla="*/ 129867 h 220060"/>
                <a:gd name="connsiteX1713" fmla="*/ 82950 w 204973"/>
                <a:gd name="connsiteY1713" fmla="*/ 130823 h 220060"/>
                <a:gd name="connsiteX1714" fmla="*/ 82624 w 204973"/>
                <a:gd name="connsiteY1714" fmla="*/ 130823 h 220060"/>
                <a:gd name="connsiteX1715" fmla="*/ 81520 w 204973"/>
                <a:gd name="connsiteY1715" fmla="*/ 132230 h 220060"/>
                <a:gd name="connsiteX1716" fmla="*/ 82172 w 204973"/>
                <a:gd name="connsiteY1716" fmla="*/ 134750 h 220060"/>
                <a:gd name="connsiteX1717" fmla="*/ 81373 w 204973"/>
                <a:gd name="connsiteY1717" fmla="*/ 135538 h 220060"/>
                <a:gd name="connsiteX1718" fmla="*/ 80576 w 204973"/>
                <a:gd name="connsiteY1718" fmla="*/ 135381 h 220060"/>
                <a:gd name="connsiteX1719" fmla="*/ 81532 w 204973"/>
                <a:gd name="connsiteY1719" fmla="*/ 134120 h 220060"/>
                <a:gd name="connsiteX1720" fmla="*/ 81071 w 204973"/>
                <a:gd name="connsiteY1720" fmla="*/ 133343 h 220060"/>
                <a:gd name="connsiteX1721" fmla="*/ 78539 w 204973"/>
                <a:gd name="connsiteY1721" fmla="*/ 133647 h 220060"/>
                <a:gd name="connsiteX1722" fmla="*/ 78066 w 204973"/>
                <a:gd name="connsiteY1722" fmla="*/ 134130 h 220060"/>
                <a:gd name="connsiteX1723" fmla="*/ 78066 w 204973"/>
                <a:gd name="connsiteY1723" fmla="*/ 134761 h 220060"/>
                <a:gd name="connsiteX1724" fmla="*/ 78371 w 204973"/>
                <a:gd name="connsiteY1724" fmla="*/ 135055 h 220060"/>
                <a:gd name="connsiteX1725" fmla="*/ 77919 w 204973"/>
                <a:gd name="connsiteY1725" fmla="*/ 135538 h 220060"/>
                <a:gd name="connsiteX1726" fmla="*/ 77122 w 204973"/>
                <a:gd name="connsiteY1726" fmla="*/ 135717 h 220060"/>
                <a:gd name="connsiteX1727" fmla="*/ 77122 w 204973"/>
                <a:gd name="connsiteY1727" fmla="*/ 136641 h 220060"/>
                <a:gd name="connsiteX1728" fmla="*/ 76659 w 204973"/>
                <a:gd name="connsiteY1728" fmla="*/ 137429 h 220060"/>
                <a:gd name="connsiteX1729" fmla="*/ 74758 w 204973"/>
                <a:gd name="connsiteY1729" fmla="*/ 137103 h 220060"/>
                <a:gd name="connsiteX1730" fmla="*/ 74285 w 204973"/>
                <a:gd name="connsiteY1730" fmla="*/ 137607 h 220060"/>
                <a:gd name="connsiteX1731" fmla="*/ 74611 w 204973"/>
                <a:gd name="connsiteY1731" fmla="*/ 138846 h 220060"/>
                <a:gd name="connsiteX1732" fmla="*/ 73813 w 204973"/>
                <a:gd name="connsiteY1732" fmla="*/ 139318 h 220060"/>
                <a:gd name="connsiteX1733" fmla="*/ 73183 w 204973"/>
                <a:gd name="connsiteY1733" fmla="*/ 139950 h 220060"/>
                <a:gd name="connsiteX1734" fmla="*/ 72248 w 204973"/>
                <a:gd name="connsiteY1734" fmla="*/ 140274 h 220060"/>
                <a:gd name="connsiteX1735" fmla="*/ 71754 w 204973"/>
                <a:gd name="connsiteY1735" fmla="*/ 141062 h 220060"/>
                <a:gd name="connsiteX1736" fmla="*/ 71754 w 204973"/>
                <a:gd name="connsiteY1736" fmla="*/ 141692 h 220060"/>
                <a:gd name="connsiteX1737" fmla="*/ 72710 w 204973"/>
                <a:gd name="connsiteY1737" fmla="*/ 141986 h 220060"/>
                <a:gd name="connsiteX1738" fmla="*/ 72259 w 204973"/>
                <a:gd name="connsiteY1738" fmla="*/ 142774 h 220060"/>
                <a:gd name="connsiteX1739" fmla="*/ 71933 w 204973"/>
                <a:gd name="connsiteY1739" fmla="*/ 142774 h 220060"/>
                <a:gd name="connsiteX1740" fmla="*/ 70831 w 204973"/>
                <a:gd name="connsiteY1740" fmla="*/ 141692 h 220060"/>
                <a:gd name="connsiteX1741" fmla="*/ 70348 w 204973"/>
                <a:gd name="connsiteY1741" fmla="*/ 140884 h 220060"/>
                <a:gd name="connsiteX1742" fmla="*/ 69728 w 204973"/>
                <a:gd name="connsiteY1742" fmla="*/ 140884 h 220060"/>
                <a:gd name="connsiteX1743" fmla="*/ 69549 w 204973"/>
                <a:gd name="connsiteY1743" fmla="*/ 141387 h 220060"/>
                <a:gd name="connsiteX1744" fmla="*/ 68940 w 204973"/>
                <a:gd name="connsiteY1744" fmla="*/ 141692 h 220060"/>
                <a:gd name="connsiteX1745" fmla="*/ 68950 w 204973"/>
                <a:gd name="connsiteY1745" fmla="*/ 142626 h 220060"/>
                <a:gd name="connsiteX1746" fmla="*/ 69549 w 204973"/>
                <a:gd name="connsiteY1746" fmla="*/ 143583 h 220060"/>
                <a:gd name="connsiteX1747" fmla="*/ 69549 w 204973"/>
                <a:gd name="connsiteY1747" fmla="*/ 146104 h 220060"/>
                <a:gd name="connsiteX1748" fmla="*/ 69097 w 204973"/>
                <a:gd name="connsiteY1748" fmla="*/ 146879 h 220060"/>
                <a:gd name="connsiteX1749" fmla="*/ 68950 w 204973"/>
                <a:gd name="connsiteY1749" fmla="*/ 145168 h 220060"/>
                <a:gd name="connsiteX1750" fmla="*/ 68143 w 204973"/>
                <a:gd name="connsiteY1750" fmla="*/ 144360 h 220060"/>
                <a:gd name="connsiteX1751" fmla="*/ 67522 w 204973"/>
                <a:gd name="connsiteY1751" fmla="*/ 144056 h 220060"/>
                <a:gd name="connsiteX1752" fmla="*/ 66566 w 204973"/>
                <a:gd name="connsiteY1752" fmla="*/ 144056 h 220060"/>
                <a:gd name="connsiteX1753" fmla="*/ 66095 w 204973"/>
                <a:gd name="connsiteY1753" fmla="*/ 144517 h 220060"/>
                <a:gd name="connsiteX1754" fmla="*/ 66095 w 204973"/>
                <a:gd name="connsiteY1754" fmla="*/ 146408 h 220060"/>
                <a:gd name="connsiteX1755" fmla="*/ 64540 w 204973"/>
                <a:gd name="connsiteY1755" fmla="*/ 147993 h 220060"/>
                <a:gd name="connsiteX1756" fmla="*/ 64518 w 204973"/>
                <a:gd name="connsiteY1756" fmla="*/ 149558 h 220060"/>
                <a:gd name="connsiteX1757" fmla="*/ 65149 w 204973"/>
                <a:gd name="connsiteY1757" fmla="*/ 149884 h 220060"/>
                <a:gd name="connsiteX1758" fmla="*/ 65149 w 204973"/>
                <a:gd name="connsiteY1758" fmla="*/ 150840 h 220060"/>
                <a:gd name="connsiteX1759" fmla="*/ 64844 w 204973"/>
                <a:gd name="connsiteY1759" fmla="*/ 151448 h 220060"/>
                <a:gd name="connsiteX1760" fmla="*/ 63416 w 204973"/>
                <a:gd name="connsiteY1760" fmla="*/ 152552 h 220060"/>
                <a:gd name="connsiteX1761" fmla="*/ 62639 w 204973"/>
                <a:gd name="connsiteY1761" fmla="*/ 152729 h 220060"/>
                <a:gd name="connsiteX1762" fmla="*/ 63269 w 204973"/>
                <a:gd name="connsiteY1762" fmla="*/ 153664 h 220060"/>
                <a:gd name="connsiteX1763" fmla="*/ 63111 w 204973"/>
                <a:gd name="connsiteY1763" fmla="*/ 153811 h 220060"/>
                <a:gd name="connsiteX1764" fmla="*/ 62166 w 204973"/>
                <a:gd name="connsiteY1764" fmla="*/ 153811 h 220060"/>
                <a:gd name="connsiteX1765" fmla="*/ 61842 w 204973"/>
                <a:gd name="connsiteY1765" fmla="*/ 154116 h 220060"/>
                <a:gd name="connsiteX1766" fmla="*/ 61210 w 204973"/>
                <a:gd name="connsiteY1766" fmla="*/ 153811 h 220060"/>
                <a:gd name="connsiteX1767" fmla="*/ 61064 w 204973"/>
                <a:gd name="connsiteY1767" fmla="*/ 154620 h 220060"/>
                <a:gd name="connsiteX1768" fmla="*/ 62166 w 204973"/>
                <a:gd name="connsiteY1768" fmla="*/ 155701 h 220060"/>
                <a:gd name="connsiteX1769" fmla="*/ 62786 w 204973"/>
                <a:gd name="connsiteY1769" fmla="*/ 155397 h 220060"/>
                <a:gd name="connsiteX1770" fmla="*/ 62943 w 204973"/>
                <a:gd name="connsiteY1770" fmla="*/ 155554 h 220060"/>
                <a:gd name="connsiteX1771" fmla="*/ 62943 w 204973"/>
                <a:gd name="connsiteY1771" fmla="*/ 155849 h 220060"/>
                <a:gd name="connsiteX1772" fmla="*/ 62009 w 204973"/>
                <a:gd name="connsiteY1772" fmla="*/ 156510 h 220060"/>
                <a:gd name="connsiteX1773" fmla="*/ 61683 w 204973"/>
                <a:gd name="connsiteY1773" fmla="*/ 157119 h 220060"/>
                <a:gd name="connsiteX1774" fmla="*/ 61842 w 204973"/>
                <a:gd name="connsiteY1774" fmla="*/ 157592 h 220060"/>
                <a:gd name="connsiteX1775" fmla="*/ 63111 w 204973"/>
                <a:gd name="connsiteY1775" fmla="*/ 158222 h 220060"/>
                <a:gd name="connsiteX1776" fmla="*/ 64373 w 204973"/>
                <a:gd name="connsiteY1776" fmla="*/ 158222 h 220060"/>
                <a:gd name="connsiteX1777" fmla="*/ 65317 w 204973"/>
                <a:gd name="connsiteY1777" fmla="*/ 157592 h 220060"/>
                <a:gd name="connsiteX1778" fmla="*/ 65779 w 204973"/>
                <a:gd name="connsiteY1778" fmla="*/ 157759 h 220060"/>
                <a:gd name="connsiteX1779" fmla="*/ 65327 w 204973"/>
                <a:gd name="connsiteY1779" fmla="*/ 158548 h 220060"/>
                <a:gd name="connsiteX1780" fmla="*/ 65001 w 204973"/>
                <a:gd name="connsiteY1780" fmla="*/ 158548 h 220060"/>
                <a:gd name="connsiteX1781" fmla="*/ 64226 w 204973"/>
                <a:gd name="connsiteY1781" fmla="*/ 159324 h 220060"/>
                <a:gd name="connsiteX1782" fmla="*/ 64675 w 204973"/>
                <a:gd name="connsiteY1782" fmla="*/ 159807 h 220060"/>
                <a:gd name="connsiteX1783" fmla="*/ 65622 w 204973"/>
                <a:gd name="connsiteY1783" fmla="*/ 159807 h 220060"/>
                <a:gd name="connsiteX1784" fmla="*/ 65926 w 204973"/>
                <a:gd name="connsiteY1784" fmla="*/ 159503 h 220060"/>
                <a:gd name="connsiteX1785" fmla="*/ 66431 w 204973"/>
                <a:gd name="connsiteY1785" fmla="*/ 159650 h 220060"/>
                <a:gd name="connsiteX1786" fmla="*/ 66431 w 204973"/>
                <a:gd name="connsiteY1786" fmla="*/ 160279 h 220060"/>
                <a:gd name="connsiteX1787" fmla="*/ 65779 w 204973"/>
                <a:gd name="connsiteY1787" fmla="*/ 161541 h 220060"/>
                <a:gd name="connsiteX1788" fmla="*/ 65779 w 204973"/>
                <a:gd name="connsiteY1788" fmla="*/ 162475 h 220060"/>
                <a:gd name="connsiteX1789" fmla="*/ 66431 w 204973"/>
                <a:gd name="connsiteY1789" fmla="*/ 163106 h 220060"/>
                <a:gd name="connsiteX1790" fmla="*/ 65632 w 204973"/>
                <a:gd name="connsiteY1790" fmla="*/ 163883 h 220060"/>
                <a:gd name="connsiteX1791" fmla="*/ 65001 w 204973"/>
                <a:gd name="connsiteY1791" fmla="*/ 164219 h 220060"/>
                <a:gd name="connsiteX1792" fmla="*/ 63721 w 204973"/>
                <a:gd name="connsiteY1792" fmla="*/ 163893 h 220060"/>
                <a:gd name="connsiteX1793" fmla="*/ 63269 w 204973"/>
                <a:gd name="connsiteY1793" fmla="*/ 164366 h 220060"/>
                <a:gd name="connsiteX1794" fmla="*/ 63269 w 204973"/>
                <a:gd name="connsiteY1794" fmla="*/ 165321 h 220060"/>
                <a:gd name="connsiteX1795" fmla="*/ 63900 w 204973"/>
                <a:gd name="connsiteY1795" fmla="*/ 166560 h 220060"/>
                <a:gd name="connsiteX1796" fmla="*/ 63269 w 204973"/>
                <a:gd name="connsiteY1796" fmla="*/ 167516 h 220060"/>
                <a:gd name="connsiteX1797" fmla="*/ 63269 w 204973"/>
                <a:gd name="connsiteY1797" fmla="*/ 168146 h 220060"/>
                <a:gd name="connsiteX1798" fmla="*/ 62796 w 204973"/>
                <a:gd name="connsiteY1798" fmla="*/ 168293 h 220060"/>
                <a:gd name="connsiteX1799" fmla="*/ 62472 w 204973"/>
                <a:gd name="connsiteY1799" fmla="*/ 167999 h 220060"/>
                <a:gd name="connsiteX1800" fmla="*/ 60591 w 204973"/>
                <a:gd name="connsiteY1800" fmla="*/ 168303 h 220060"/>
                <a:gd name="connsiteX1801" fmla="*/ 59016 w 204973"/>
                <a:gd name="connsiteY1801" fmla="*/ 167065 h 220060"/>
                <a:gd name="connsiteX1802" fmla="*/ 58386 w 204973"/>
                <a:gd name="connsiteY1802" fmla="*/ 167044 h 220060"/>
                <a:gd name="connsiteX1803" fmla="*/ 58060 w 204973"/>
                <a:gd name="connsiteY1803" fmla="*/ 167369 h 220060"/>
                <a:gd name="connsiteX1804" fmla="*/ 57430 w 204973"/>
                <a:gd name="connsiteY1804" fmla="*/ 166413 h 220060"/>
                <a:gd name="connsiteX1805" fmla="*/ 57104 w 204973"/>
                <a:gd name="connsiteY1805" fmla="*/ 166413 h 220060"/>
                <a:gd name="connsiteX1806" fmla="*/ 56328 w 204973"/>
                <a:gd name="connsiteY1806" fmla="*/ 165625 h 220060"/>
                <a:gd name="connsiteX1807" fmla="*/ 56328 w 204973"/>
                <a:gd name="connsiteY1807" fmla="*/ 165006 h 220060"/>
                <a:gd name="connsiteX1808" fmla="*/ 56958 w 204973"/>
                <a:gd name="connsiteY1808" fmla="*/ 164376 h 220060"/>
                <a:gd name="connsiteX1809" fmla="*/ 56958 w 204973"/>
                <a:gd name="connsiteY1809" fmla="*/ 162486 h 220060"/>
                <a:gd name="connsiteX1810" fmla="*/ 56328 w 204973"/>
                <a:gd name="connsiteY1810" fmla="*/ 162181 h 220060"/>
                <a:gd name="connsiteX1811" fmla="*/ 56328 w 204973"/>
                <a:gd name="connsiteY1811" fmla="*/ 161531 h 220060"/>
                <a:gd name="connsiteX1812" fmla="*/ 55225 w 204973"/>
                <a:gd name="connsiteY1812" fmla="*/ 161068 h 220060"/>
                <a:gd name="connsiteX1813" fmla="*/ 53817 w 204973"/>
                <a:gd name="connsiteY1813" fmla="*/ 159640 h 220060"/>
                <a:gd name="connsiteX1814" fmla="*/ 53817 w 204973"/>
                <a:gd name="connsiteY1814" fmla="*/ 158706 h 220060"/>
                <a:gd name="connsiteX1815" fmla="*/ 53187 w 204973"/>
                <a:gd name="connsiteY1815" fmla="*/ 158075 h 220060"/>
                <a:gd name="connsiteX1816" fmla="*/ 53187 w 204973"/>
                <a:gd name="connsiteY1816" fmla="*/ 157749 h 220060"/>
                <a:gd name="connsiteX1817" fmla="*/ 54437 w 204973"/>
                <a:gd name="connsiteY1817" fmla="*/ 156489 h 220060"/>
                <a:gd name="connsiteX1818" fmla="*/ 54763 w 204973"/>
                <a:gd name="connsiteY1818" fmla="*/ 155228 h 220060"/>
                <a:gd name="connsiteX1819" fmla="*/ 55393 w 204973"/>
                <a:gd name="connsiteY1819" fmla="*/ 154294 h 220060"/>
                <a:gd name="connsiteX1820" fmla="*/ 55393 w 204973"/>
                <a:gd name="connsiteY1820" fmla="*/ 153013 h 220060"/>
                <a:gd name="connsiteX1821" fmla="*/ 54615 w 204973"/>
                <a:gd name="connsiteY1821" fmla="*/ 152236 h 220060"/>
                <a:gd name="connsiteX1822" fmla="*/ 53660 w 204973"/>
                <a:gd name="connsiteY1822" fmla="*/ 152236 h 220060"/>
                <a:gd name="connsiteX1823" fmla="*/ 53010 w 204973"/>
                <a:gd name="connsiteY1823" fmla="*/ 151627 h 220060"/>
                <a:gd name="connsiteX1824" fmla="*/ 51455 w 204973"/>
                <a:gd name="connsiteY1824" fmla="*/ 151606 h 220060"/>
                <a:gd name="connsiteX1825" fmla="*/ 50803 w 204973"/>
                <a:gd name="connsiteY1825" fmla="*/ 151932 h 220060"/>
                <a:gd name="connsiteX1826" fmla="*/ 50026 w 204973"/>
                <a:gd name="connsiteY1826" fmla="*/ 152709 h 220060"/>
                <a:gd name="connsiteX1827" fmla="*/ 50351 w 204973"/>
                <a:gd name="connsiteY1827" fmla="*/ 153013 h 220060"/>
                <a:gd name="connsiteX1828" fmla="*/ 50204 w 204973"/>
                <a:gd name="connsiteY1828" fmla="*/ 153822 h 220060"/>
                <a:gd name="connsiteX1829" fmla="*/ 49554 w 204973"/>
                <a:gd name="connsiteY1829" fmla="*/ 152866 h 220060"/>
                <a:gd name="connsiteX1830" fmla="*/ 48924 w 204973"/>
                <a:gd name="connsiteY1830" fmla="*/ 152866 h 220060"/>
                <a:gd name="connsiteX1831" fmla="*/ 48293 w 204973"/>
                <a:gd name="connsiteY1831" fmla="*/ 153496 h 220060"/>
                <a:gd name="connsiteX1832" fmla="*/ 48146 w 204973"/>
                <a:gd name="connsiteY1832" fmla="*/ 153339 h 220060"/>
                <a:gd name="connsiteX1833" fmla="*/ 48146 w 204973"/>
                <a:gd name="connsiteY1833" fmla="*/ 152709 h 220060"/>
                <a:gd name="connsiteX1834" fmla="*/ 48598 w 204973"/>
                <a:gd name="connsiteY1834" fmla="*/ 152236 h 220060"/>
                <a:gd name="connsiteX1835" fmla="*/ 49250 w 204973"/>
                <a:gd name="connsiteY1835" fmla="*/ 152562 h 220060"/>
                <a:gd name="connsiteX1836" fmla="*/ 50982 w 204973"/>
                <a:gd name="connsiteY1836" fmla="*/ 151122 h 220060"/>
                <a:gd name="connsiteX1837" fmla="*/ 50982 w 204973"/>
                <a:gd name="connsiteY1837" fmla="*/ 149558 h 220060"/>
                <a:gd name="connsiteX1838" fmla="*/ 50656 w 204973"/>
                <a:gd name="connsiteY1838" fmla="*/ 148927 h 220060"/>
                <a:gd name="connsiteX1839" fmla="*/ 48767 w 204973"/>
                <a:gd name="connsiteY1839" fmla="*/ 146744 h 220060"/>
                <a:gd name="connsiteX1840" fmla="*/ 47516 w 204973"/>
                <a:gd name="connsiteY1840" fmla="*/ 143897 h 220060"/>
                <a:gd name="connsiteX1841" fmla="*/ 47506 w 204973"/>
                <a:gd name="connsiteY1841" fmla="*/ 138530 h 220060"/>
                <a:gd name="connsiteX1842" fmla="*/ 47810 w 204973"/>
                <a:gd name="connsiteY1842" fmla="*/ 138226 h 220060"/>
                <a:gd name="connsiteX1843" fmla="*/ 47810 w 204973"/>
                <a:gd name="connsiteY1843" fmla="*/ 135685 h 220060"/>
                <a:gd name="connsiteX1844" fmla="*/ 45772 w 204973"/>
                <a:gd name="connsiteY1844" fmla="*/ 133343 h 220060"/>
                <a:gd name="connsiteX1845" fmla="*/ 45154 w 204973"/>
                <a:gd name="connsiteY1845" fmla="*/ 133018 h 220060"/>
                <a:gd name="connsiteX1846" fmla="*/ 43893 w 204973"/>
                <a:gd name="connsiteY1846" fmla="*/ 133018 h 220060"/>
                <a:gd name="connsiteX1847" fmla="*/ 43567 w 204973"/>
                <a:gd name="connsiteY1847" fmla="*/ 133343 h 220060"/>
                <a:gd name="connsiteX1848" fmla="*/ 41992 w 204973"/>
                <a:gd name="connsiteY1848" fmla="*/ 133343 h 220060"/>
                <a:gd name="connsiteX1849" fmla="*/ 41362 w 204973"/>
                <a:gd name="connsiteY1849" fmla="*/ 133018 h 220060"/>
                <a:gd name="connsiteX1850" fmla="*/ 38201 w 204973"/>
                <a:gd name="connsiteY1850" fmla="*/ 129541 h 220060"/>
                <a:gd name="connsiteX1851" fmla="*/ 37098 w 204973"/>
                <a:gd name="connsiteY1851" fmla="*/ 128764 h 220060"/>
                <a:gd name="connsiteX1852" fmla="*/ 37098 w 204973"/>
                <a:gd name="connsiteY1852" fmla="*/ 128460 h 220060"/>
                <a:gd name="connsiteX1853" fmla="*/ 37602 w 204973"/>
                <a:gd name="connsiteY1853" fmla="*/ 128313 h 220060"/>
                <a:gd name="connsiteX1854" fmla="*/ 38853 w 204973"/>
                <a:gd name="connsiteY1854" fmla="*/ 129563 h 220060"/>
                <a:gd name="connsiteX1855" fmla="*/ 40418 w 204973"/>
                <a:gd name="connsiteY1855" fmla="*/ 130193 h 220060"/>
                <a:gd name="connsiteX1856" fmla="*/ 42318 w 204973"/>
                <a:gd name="connsiteY1856" fmla="*/ 132388 h 220060"/>
                <a:gd name="connsiteX1857" fmla="*/ 42623 w 204973"/>
                <a:gd name="connsiteY1857" fmla="*/ 132388 h 220060"/>
                <a:gd name="connsiteX1858" fmla="*/ 43726 w 204973"/>
                <a:gd name="connsiteY1858" fmla="*/ 131305 h 220060"/>
                <a:gd name="connsiteX1859" fmla="*/ 43726 w 204973"/>
                <a:gd name="connsiteY1859" fmla="*/ 130024 h 220060"/>
                <a:gd name="connsiteX1860" fmla="*/ 43420 w 204973"/>
                <a:gd name="connsiteY1860" fmla="*/ 129720 h 220060"/>
                <a:gd name="connsiteX1861" fmla="*/ 43420 w 204973"/>
                <a:gd name="connsiteY1861" fmla="*/ 127525 h 220060"/>
                <a:gd name="connsiteX1862" fmla="*/ 44040 w 204973"/>
                <a:gd name="connsiteY1862" fmla="*/ 126569 h 220060"/>
                <a:gd name="connsiteX1863" fmla="*/ 44040 w 204973"/>
                <a:gd name="connsiteY1863" fmla="*/ 124680 h 220060"/>
                <a:gd name="connsiteX1864" fmla="*/ 44671 w 204973"/>
                <a:gd name="connsiteY1864" fmla="*/ 123093 h 220060"/>
                <a:gd name="connsiteX1865" fmla="*/ 44671 w 204973"/>
                <a:gd name="connsiteY1865" fmla="*/ 122159 h 220060"/>
                <a:gd name="connsiteX1866" fmla="*/ 44219 w 204973"/>
                <a:gd name="connsiteY1866" fmla="*/ 121686 h 220060"/>
                <a:gd name="connsiteX1867" fmla="*/ 41688 w 204973"/>
                <a:gd name="connsiteY1867" fmla="*/ 121381 h 220060"/>
                <a:gd name="connsiteX1868" fmla="*/ 41509 w 204973"/>
                <a:gd name="connsiteY1868" fmla="*/ 120878 h 220060"/>
                <a:gd name="connsiteX1869" fmla="*/ 42003 w 204973"/>
                <a:gd name="connsiteY1869" fmla="*/ 120731 h 220060"/>
                <a:gd name="connsiteX1870" fmla="*/ 42307 w 204973"/>
                <a:gd name="connsiteY1870" fmla="*/ 120426 h 220060"/>
                <a:gd name="connsiteX1871" fmla="*/ 43263 w 204973"/>
                <a:gd name="connsiteY1871" fmla="*/ 120426 h 220060"/>
                <a:gd name="connsiteX1872" fmla="*/ 44219 w 204973"/>
                <a:gd name="connsiteY1872" fmla="*/ 121057 h 220060"/>
                <a:gd name="connsiteX1873" fmla="*/ 44818 w 204973"/>
                <a:gd name="connsiteY1873" fmla="*/ 121045 h 220060"/>
                <a:gd name="connsiteX1874" fmla="*/ 46876 w 204973"/>
                <a:gd name="connsiteY1874" fmla="*/ 119313 h 220060"/>
                <a:gd name="connsiteX1875" fmla="*/ 46876 w 204973"/>
                <a:gd name="connsiteY1875" fmla="*/ 119009 h 220060"/>
                <a:gd name="connsiteX1876" fmla="*/ 46098 w 204973"/>
                <a:gd name="connsiteY1876" fmla="*/ 118210 h 220060"/>
                <a:gd name="connsiteX1877" fmla="*/ 44671 w 204973"/>
                <a:gd name="connsiteY1877" fmla="*/ 117422 h 220060"/>
                <a:gd name="connsiteX1878" fmla="*/ 44985 w 204973"/>
                <a:gd name="connsiteY1878" fmla="*/ 116162 h 220060"/>
                <a:gd name="connsiteX1879" fmla="*/ 45311 w 204973"/>
                <a:gd name="connsiteY1879" fmla="*/ 116162 h 220060"/>
                <a:gd name="connsiteX1880" fmla="*/ 45311 w 204973"/>
                <a:gd name="connsiteY1880" fmla="*/ 116792 h 220060"/>
                <a:gd name="connsiteX1881" fmla="*/ 45772 w 204973"/>
                <a:gd name="connsiteY1881" fmla="*/ 117601 h 220060"/>
                <a:gd name="connsiteX1882" fmla="*/ 47023 w 204973"/>
                <a:gd name="connsiteY1882" fmla="*/ 117601 h 220060"/>
                <a:gd name="connsiteX1883" fmla="*/ 48777 w 204973"/>
                <a:gd name="connsiteY1883" fmla="*/ 116162 h 220060"/>
                <a:gd name="connsiteX1884" fmla="*/ 49721 w 204973"/>
                <a:gd name="connsiteY1884" fmla="*/ 114597 h 220060"/>
                <a:gd name="connsiteX1885" fmla="*/ 49397 w 204973"/>
                <a:gd name="connsiteY1885" fmla="*/ 113317 h 220060"/>
                <a:gd name="connsiteX1886" fmla="*/ 49880 w 204973"/>
                <a:gd name="connsiteY1886" fmla="*/ 113169 h 220060"/>
                <a:gd name="connsiteX1887" fmla="*/ 50499 w 204973"/>
                <a:gd name="connsiteY1887" fmla="*/ 113495 h 220060"/>
                <a:gd name="connsiteX1888" fmla="*/ 51602 w 204973"/>
                <a:gd name="connsiteY1888" fmla="*/ 111752 h 220060"/>
                <a:gd name="connsiteX1889" fmla="*/ 51602 w 204973"/>
                <a:gd name="connsiteY1889" fmla="*/ 109535 h 220060"/>
                <a:gd name="connsiteX1890" fmla="*/ 51298 w 204973"/>
                <a:gd name="connsiteY1890" fmla="*/ 109231 h 220060"/>
                <a:gd name="connsiteX1891" fmla="*/ 51298 w 204973"/>
                <a:gd name="connsiteY1891" fmla="*/ 108296 h 220060"/>
                <a:gd name="connsiteX1892" fmla="*/ 50972 w 204973"/>
                <a:gd name="connsiteY1892" fmla="*/ 107970 h 220060"/>
                <a:gd name="connsiteX1893" fmla="*/ 50972 w 204973"/>
                <a:gd name="connsiteY1893" fmla="*/ 106711 h 220060"/>
                <a:gd name="connsiteX1894" fmla="*/ 50646 w 204973"/>
                <a:gd name="connsiteY1894" fmla="*/ 106405 h 220060"/>
                <a:gd name="connsiteX1895" fmla="*/ 50646 w 204973"/>
                <a:gd name="connsiteY1895" fmla="*/ 105755 h 220060"/>
                <a:gd name="connsiteX1896" fmla="*/ 50351 w 204973"/>
                <a:gd name="connsiteY1896" fmla="*/ 105451 h 220060"/>
                <a:gd name="connsiteX1897" fmla="*/ 50351 w 204973"/>
                <a:gd name="connsiteY1897" fmla="*/ 104516 h 220060"/>
                <a:gd name="connsiteX1898" fmla="*/ 50646 w 204973"/>
                <a:gd name="connsiteY1898" fmla="*/ 104190 h 220060"/>
                <a:gd name="connsiteX1899" fmla="*/ 50972 w 204973"/>
                <a:gd name="connsiteY1899" fmla="*/ 102299 h 220060"/>
                <a:gd name="connsiteX1900" fmla="*/ 49721 w 204973"/>
                <a:gd name="connsiteY1900" fmla="*/ 101376 h 220060"/>
                <a:gd name="connsiteX1901" fmla="*/ 49544 w 204973"/>
                <a:gd name="connsiteY1901" fmla="*/ 100872 h 220060"/>
                <a:gd name="connsiteX1902" fmla="*/ 48934 w 204973"/>
                <a:gd name="connsiteY1902" fmla="*/ 100872 h 220060"/>
                <a:gd name="connsiteX1903" fmla="*/ 47989 w 204973"/>
                <a:gd name="connsiteY1903" fmla="*/ 101828 h 220060"/>
                <a:gd name="connsiteX1904" fmla="*/ 47832 w 204973"/>
                <a:gd name="connsiteY1904" fmla="*/ 101376 h 220060"/>
                <a:gd name="connsiteX1905" fmla="*/ 48136 w 204973"/>
                <a:gd name="connsiteY1905" fmla="*/ 101050 h 220060"/>
                <a:gd name="connsiteX1906" fmla="*/ 48136 w 204973"/>
                <a:gd name="connsiteY1906" fmla="*/ 100725 h 220060"/>
                <a:gd name="connsiteX1907" fmla="*/ 48767 w 204973"/>
                <a:gd name="connsiteY1907" fmla="*/ 100094 h 220060"/>
                <a:gd name="connsiteX1908" fmla="*/ 48441 w 204973"/>
                <a:gd name="connsiteY1908" fmla="*/ 99486 h 220060"/>
                <a:gd name="connsiteX1909" fmla="*/ 48608 w 204973"/>
                <a:gd name="connsiteY1909" fmla="*/ 98372 h 220060"/>
                <a:gd name="connsiteX1910" fmla="*/ 49238 w 204973"/>
                <a:gd name="connsiteY1910" fmla="*/ 98677 h 220060"/>
                <a:gd name="connsiteX1911" fmla="*/ 51139 w 204973"/>
                <a:gd name="connsiteY1911" fmla="*/ 98677 h 220060"/>
                <a:gd name="connsiteX1912" fmla="*/ 51298 w 204973"/>
                <a:gd name="connsiteY1912" fmla="*/ 98204 h 220060"/>
                <a:gd name="connsiteX1913" fmla="*/ 50499 w 204973"/>
                <a:gd name="connsiteY1913" fmla="*/ 97416 h 220060"/>
                <a:gd name="connsiteX1914" fmla="*/ 49238 w 204973"/>
                <a:gd name="connsiteY1914" fmla="*/ 97090 h 220060"/>
                <a:gd name="connsiteX1915" fmla="*/ 48136 w 204973"/>
                <a:gd name="connsiteY1915" fmla="*/ 96010 h 220060"/>
                <a:gd name="connsiteX1916" fmla="*/ 47663 w 204973"/>
                <a:gd name="connsiteY1916" fmla="*/ 95201 h 220060"/>
                <a:gd name="connsiteX1917" fmla="*/ 46403 w 204973"/>
                <a:gd name="connsiteY1917" fmla="*/ 95201 h 220060"/>
                <a:gd name="connsiteX1918" fmla="*/ 45931 w 204973"/>
                <a:gd name="connsiteY1918" fmla="*/ 95684 h 220060"/>
                <a:gd name="connsiteX1919" fmla="*/ 46560 w 204973"/>
                <a:gd name="connsiteY1919" fmla="*/ 96314 h 220060"/>
                <a:gd name="connsiteX1920" fmla="*/ 46403 w 204973"/>
                <a:gd name="connsiteY1920" fmla="*/ 96482 h 220060"/>
                <a:gd name="connsiteX1921" fmla="*/ 44828 w 204973"/>
                <a:gd name="connsiteY1921" fmla="*/ 95831 h 220060"/>
                <a:gd name="connsiteX1922" fmla="*/ 43872 w 204973"/>
                <a:gd name="connsiteY1922" fmla="*/ 96797 h 220060"/>
                <a:gd name="connsiteX1923" fmla="*/ 43726 w 204973"/>
                <a:gd name="connsiteY1923" fmla="*/ 96314 h 220060"/>
                <a:gd name="connsiteX1924" fmla="*/ 44681 w 204973"/>
                <a:gd name="connsiteY1924" fmla="*/ 95054 h 220060"/>
                <a:gd name="connsiteX1925" fmla="*/ 44198 w 204973"/>
                <a:gd name="connsiteY1925" fmla="*/ 94276 h 220060"/>
                <a:gd name="connsiteX1926" fmla="*/ 41992 w 204973"/>
                <a:gd name="connsiteY1926" fmla="*/ 94276 h 220060"/>
                <a:gd name="connsiteX1927" fmla="*/ 40889 w 204973"/>
                <a:gd name="connsiteY1927" fmla="*/ 93489 h 220060"/>
                <a:gd name="connsiteX1928" fmla="*/ 40585 w 204973"/>
                <a:gd name="connsiteY1928" fmla="*/ 92859 h 220060"/>
                <a:gd name="connsiteX1929" fmla="*/ 40585 w 204973"/>
                <a:gd name="connsiteY1929" fmla="*/ 91272 h 220060"/>
                <a:gd name="connsiteX1930" fmla="*/ 41362 w 204973"/>
                <a:gd name="connsiteY1930" fmla="*/ 90170 h 220060"/>
                <a:gd name="connsiteX1931" fmla="*/ 41992 w 204973"/>
                <a:gd name="connsiteY1931" fmla="*/ 90170 h 220060"/>
                <a:gd name="connsiteX1932" fmla="*/ 42140 w 204973"/>
                <a:gd name="connsiteY1932" fmla="*/ 91272 h 220060"/>
                <a:gd name="connsiteX1933" fmla="*/ 41845 w 204973"/>
                <a:gd name="connsiteY1933" fmla="*/ 91598 h 220060"/>
                <a:gd name="connsiteX1934" fmla="*/ 41845 w 204973"/>
                <a:gd name="connsiteY1934" fmla="*/ 92859 h 220060"/>
                <a:gd name="connsiteX1935" fmla="*/ 42623 w 204973"/>
                <a:gd name="connsiteY1935" fmla="*/ 93646 h 220060"/>
                <a:gd name="connsiteX1936" fmla="*/ 44198 w 204973"/>
                <a:gd name="connsiteY1936" fmla="*/ 93646 h 220060"/>
                <a:gd name="connsiteX1937" fmla="*/ 44524 w 204973"/>
                <a:gd name="connsiteY1937" fmla="*/ 93320 h 220060"/>
                <a:gd name="connsiteX1938" fmla="*/ 45154 w 204973"/>
                <a:gd name="connsiteY1938" fmla="*/ 93320 h 220060"/>
                <a:gd name="connsiteX1939" fmla="*/ 45772 w 204973"/>
                <a:gd name="connsiteY1939" fmla="*/ 92712 h 220060"/>
                <a:gd name="connsiteX1940" fmla="*/ 46729 w 204973"/>
                <a:gd name="connsiteY1940" fmla="*/ 92712 h 220060"/>
                <a:gd name="connsiteX1941" fmla="*/ 47506 w 204973"/>
                <a:gd name="connsiteY1941" fmla="*/ 91598 h 220060"/>
                <a:gd name="connsiteX1942" fmla="*/ 47506 w 204973"/>
                <a:gd name="connsiteY1942" fmla="*/ 88123 h 220060"/>
                <a:gd name="connsiteX1943" fmla="*/ 48608 w 204973"/>
                <a:gd name="connsiteY1943" fmla="*/ 86715 h 220060"/>
                <a:gd name="connsiteX1944" fmla="*/ 48934 w 204973"/>
                <a:gd name="connsiteY1944" fmla="*/ 86715 h 220060"/>
                <a:gd name="connsiteX1945" fmla="*/ 49081 w 204973"/>
                <a:gd name="connsiteY1945" fmla="*/ 86862 h 220060"/>
                <a:gd name="connsiteX1946" fmla="*/ 48156 w 204973"/>
                <a:gd name="connsiteY1946" fmla="*/ 87818 h 220060"/>
                <a:gd name="connsiteX1947" fmla="*/ 48156 w 204973"/>
                <a:gd name="connsiteY1947" fmla="*/ 88753 h 220060"/>
                <a:gd name="connsiteX1948" fmla="*/ 47832 w 204973"/>
                <a:gd name="connsiteY1948" fmla="*/ 89077 h 220060"/>
                <a:gd name="connsiteX1949" fmla="*/ 47832 w 204973"/>
                <a:gd name="connsiteY1949" fmla="*/ 91272 h 220060"/>
                <a:gd name="connsiteX1950" fmla="*/ 48136 w 204973"/>
                <a:gd name="connsiteY1950" fmla="*/ 91598 h 220060"/>
                <a:gd name="connsiteX1951" fmla="*/ 48136 w 204973"/>
                <a:gd name="connsiteY1951" fmla="*/ 92533 h 220060"/>
                <a:gd name="connsiteX1952" fmla="*/ 48934 w 204973"/>
                <a:gd name="connsiteY1952" fmla="*/ 93310 h 220060"/>
                <a:gd name="connsiteX1953" fmla="*/ 51445 w 204973"/>
                <a:gd name="connsiteY1953" fmla="*/ 93310 h 220060"/>
                <a:gd name="connsiteX1954" fmla="*/ 52074 w 204973"/>
                <a:gd name="connsiteY1954" fmla="*/ 93006 h 220060"/>
                <a:gd name="connsiteX1955" fmla="*/ 52714 w 204973"/>
                <a:gd name="connsiteY1955" fmla="*/ 92376 h 220060"/>
                <a:gd name="connsiteX1956" fmla="*/ 53650 w 204973"/>
                <a:gd name="connsiteY1956" fmla="*/ 92071 h 220060"/>
                <a:gd name="connsiteX1957" fmla="*/ 56978 w 204973"/>
                <a:gd name="connsiteY1957" fmla="*/ 88753 h 220060"/>
                <a:gd name="connsiteX1958" fmla="*/ 56475 w 204973"/>
                <a:gd name="connsiteY1958" fmla="*/ 87965 h 220060"/>
                <a:gd name="connsiteX1959" fmla="*/ 55225 w 204973"/>
                <a:gd name="connsiteY1959" fmla="*/ 87335 h 220060"/>
                <a:gd name="connsiteX1960" fmla="*/ 54594 w 204973"/>
                <a:gd name="connsiteY1960" fmla="*/ 86705 h 220060"/>
                <a:gd name="connsiteX1961" fmla="*/ 54269 w 204973"/>
                <a:gd name="connsiteY1961" fmla="*/ 86705 h 220060"/>
                <a:gd name="connsiteX1962" fmla="*/ 53346 w 204973"/>
                <a:gd name="connsiteY1962" fmla="*/ 85749 h 220060"/>
                <a:gd name="connsiteX1963" fmla="*/ 52389 w 204973"/>
                <a:gd name="connsiteY1963" fmla="*/ 85454 h 220060"/>
                <a:gd name="connsiteX1964" fmla="*/ 50813 w 204973"/>
                <a:gd name="connsiteY1964" fmla="*/ 84195 h 220060"/>
                <a:gd name="connsiteX1965" fmla="*/ 49858 w 204973"/>
                <a:gd name="connsiteY1965" fmla="*/ 83869 h 220060"/>
                <a:gd name="connsiteX1966" fmla="*/ 48934 w 204973"/>
                <a:gd name="connsiteY1966" fmla="*/ 83239 h 220060"/>
                <a:gd name="connsiteX1967" fmla="*/ 47043 w 204973"/>
                <a:gd name="connsiteY1967" fmla="*/ 82935 h 220060"/>
                <a:gd name="connsiteX1968" fmla="*/ 46729 w 204973"/>
                <a:gd name="connsiteY1968" fmla="*/ 82609 h 220060"/>
                <a:gd name="connsiteX1969" fmla="*/ 46098 w 204973"/>
                <a:gd name="connsiteY1969" fmla="*/ 82609 h 220060"/>
                <a:gd name="connsiteX1970" fmla="*/ 44838 w 204973"/>
                <a:gd name="connsiteY1970" fmla="*/ 81979 h 220060"/>
                <a:gd name="connsiteX1971" fmla="*/ 43893 w 204973"/>
                <a:gd name="connsiteY1971" fmla="*/ 81044 h 220060"/>
                <a:gd name="connsiteX1972" fmla="*/ 41362 w 204973"/>
                <a:gd name="connsiteY1972" fmla="*/ 79764 h 220060"/>
                <a:gd name="connsiteX1973" fmla="*/ 39777 w 204973"/>
                <a:gd name="connsiteY1973" fmla="*/ 79764 h 220060"/>
                <a:gd name="connsiteX1974" fmla="*/ 39482 w 204973"/>
                <a:gd name="connsiteY1974" fmla="*/ 79458 h 220060"/>
                <a:gd name="connsiteX1975" fmla="*/ 36322 w 204973"/>
                <a:gd name="connsiteY1975" fmla="*/ 79164 h 220060"/>
                <a:gd name="connsiteX1976" fmla="*/ 36016 w 204973"/>
                <a:gd name="connsiteY1976" fmla="*/ 78839 h 220060"/>
                <a:gd name="connsiteX1977" fmla="*/ 30661 w 204973"/>
                <a:gd name="connsiteY1977" fmla="*/ 78839 h 220060"/>
                <a:gd name="connsiteX1978" fmla="*/ 30335 w 204973"/>
                <a:gd name="connsiteY1978" fmla="*/ 78513 h 220060"/>
                <a:gd name="connsiteX1979" fmla="*/ 28130 w 204973"/>
                <a:gd name="connsiteY1979" fmla="*/ 78513 h 220060"/>
                <a:gd name="connsiteX1980" fmla="*/ 27826 w 204973"/>
                <a:gd name="connsiteY1980" fmla="*/ 78839 h 220060"/>
                <a:gd name="connsiteX1981" fmla="*/ 26869 w 204973"/>
                <a:gd name="connsiteY1981" fmla="*/ 78839 h 220060"/>
                <a:gd name="connsiteX1982" fmla="*/ 26565 w 204973"/>
                <a:gd name="connsiteY1982" fmla="*/ 79143 h 220060"/>
                <a:gd name="connsiteX1983" fmla="*/ 24990 w 204973"/>
                <a:gd name="connsiteY1983" fmla="*/ 79448 h 220060"/>
                <a:gd name="connsiteX1984" fmla="*/ 24664 w 204973"/>
                <a:gd name="connsiteY1984" fmla="*/ 79774 h 220060"/>
                <a:gd name="connsiteX1985" fmla="*/ 23089 w 204973"/>
                <a:gd name="connsiteY1985" fmla="*/ 79774 h 220060"/>
                <a:gd name="connsiteX1986" fmla="*/ 22784 w 204973"/>
                <a:gd name="connsiteY1986" fmla="*/ 80100 h 220060"/>
                <a:gd name="connsiteX1987" fmla="*/ 21232 w 204973"/>
                <a:gd name="connsiteY1987" fmla="*/ 80400 h 220060"/>
                <a:gd name="connsiteX1988" fmla="*/ 20883 w 204973"/>
                <a:gd name="connsiteY1988" fmla="*/ 80728 h 220060"/>
                <a:gd name="connsiteX1989" fmla="*/ 20201 w 204973"/>
                <a:gd name="connsiteY1989" fmla="*/ 80861 h 220060"/>
                <a:gd name="connsiteX1990" fmla="*/ 19308 w 204973"/>
                <a:gd name="connsiteY1990" fmla="*/ 81034 h 220060"/>
                <a:gd name="connsiteX1991" fmla="*/ 19004 w 204973"/>
                <a:gd name="connsiteY1991" fmla="*/ 81338 h 220060"/>
                <a:gd name="connsiteX1992" fmla="*/ 18373 w 204973"/>
                <a:gd name="connsiteY1992" fmla="*/ 81338 h 220060"/>
                <a:gd name="connsiteX1993" fmla="*/ 18049 w 204973"/>
                <a:gd name="connsiteY1993" fmla="*/ 81664 h 220060"/>
                <a:gd name="connsiteX1994" fmla="*/ 17429 w 204973"/>
                <a:gd name="connsiteY1994" fmla="*/ 81664 h 220060"/>
                <a:gd name="connsiteX1995" fmla="*/ 16799 w 204973"/>
                <a:gd name="connsiteY1995" fmla="*/ 82295 h 220060"/>
                <a:gd name="connsiteX1996" fmla="*/ 15842 w 204973"/>
                <a:gd name="connsiteY1996" fmla="*/ 82619 h 220060"/>
                <a:gd name="connsiteX1997" fmla="*/ 15193 w 204973"/>
                <a:gd name="connsiteY1997" fmla="*/ 83105 h 220060"/>
                <a:gd name="connsiteX1998" fmla="*/ 14593 w 204973"/>
                <a:gd name="connsiteY1998" fmla="*/ 83554 h 220060"/>
                <a:gd name="connsiteX1999" fmla="*/ 14191 w 204973"/>
                <a:gd name="connsiteY1999" fmla="*/ 83554 h 220060"/>
                <a:gd name="connsiteX2000" fmla="*/ 13963 w 204973"/>
                <a:gd name="connsiteY2000" fmla="*/ 83554 h 220060"/>
                <a:gd name="connsiteX2001" fmla="*/ 13766 w 204973"/>
                <a:gd name="connsiteY2001" fmla="*/ 83745 h 220060"/>
                <a:gd name="connsiteX2002" fmla="*/ 13311 w 204973"/>
                <a:gd name="connsiteY2002" fmla="*/ 84184 h 220060"/>
                <a:gd name="connsiteX2003" fmla="*/ 9553 w 204973"/>
                <a:gd name="connsiteY2003" fmla="*/ 85749 h 220060"/>
                <a:gd name="connsiteX2004" fmla="*/ 8607 w 204973"/>
                <a:gd name="connsiteY2004" fmla="*/ 86705 h 220060"/>
                <a:gd name="connsiteX2005" fmla="*/ 8281 w 204973"/>
                <a:gd name="connsiteY2005" fmla="*/ 86705 h 220060"/>
                <a:gd name="connsiteX2006" fmla="*/ 5446 w 204973"/>
                <a:gd name="connsiteY2006" fmla="*/ 89224 h 220060"/>
                <a:gd name="connsiteX2007" fmla="*/ 5141 w 204973"/>
                <a:gd name="connsiteY2007" fmla="*/ 89236 h 220060"/>
                <a:gd name="connsiteX2008" fmla="*/ 3566 w 204973"/>
                <a:gd name="connsiteY2008" fmla="*/ 91115 h 220060"/>
                <a:gd name="connsiteX2009" fmla="*/ 3240 w 204973"/>
                <a:gd name="connsiteY2009" fmla="*/ 91127 h 220060"/>
                <a:gd name="connsiteX2010" fmla="*/ 1991 w 204973"/>
                <a:gd name="connsiteY2010" fmla="*/ 92081 h 220060"/>
                <a:gd name="connsiteX2011" fmla="*/ 1361 w 204973"/>
                <a:gd name="connsiteY2011" fmla="*/ 92081 h 220060"/>
                <a:gd name="connsiteX2012" fmla="*/ 180 w 204973"/>
                <a:gd name="connsiteY2012" fmla="*/ 93255 h 220060"/>
                <a:gd name="connsiteX2013" fmla="*/ 13557 w 204973"/>
                <a:gd name="connsiteY2013" fmla="*/ 108556 h 220060"/>
                <a:gd name="connsiteX2014" fmla="*/ 26223 w 204973"/>
                <a:gd name="connsiteY2014" fmla="*/ 112719 h 220060"/>
                <a:gd name="connsiteX2015" fmla="*/ 28128 w 204973"/>
                <a:gd name="connsiteY2015" fmla="*/ 123333 h 220060"/>
                <a:gd name="connsiteX2016" fmla="*/ 33028 w 204973"/>
                <a:gd name="connsiteY2016" fmla="*/ 127961 h 220060"/>
                <a:gd name="connsiteX2017" fmla="*/ 36022 w 204973"/>
                <a:gd name="connsiteY2017" fmla="*/ 136669 h 220060"/>
                <a:gd name="connsiteX2018" fmla="*/ 41273 w 204973"/>
                <a:gd name="connsiteY2018" fmla="*/ 141667 h 220060"/>
                <a:gd name="connsiteX2019" fmla="*/ 46907 w 204973"/>
                <a:gd name="connsiteY2019" fmla="*/ 153542 h 220060"/>
                <a:gd name="connsiteX2020" fmla="*/ 52146 w 204973"/>
                <a:gd name="connsiteY2020" fmla="*/ 155174 h 220060"/>
                <a:gd name="connsiteX2021" fmla="*/ 52490 w 204973"/>
                <a:gd name="connsiteY2021" fmla="*/ 161753 h 220060"/>
                <a:gd name="connsiteX2022" fmla="*/ 56162 w 204973"/>
                <a:gd name="connsiteY2022" fmla="*/ 167151 h 220060"/>
                <a:gd name="connsiteX2023" fmla="*/ 60986 w 204973"/>
                <a:gd name="connsiteY2023" fmla="*/ 168775 h 220060"/>
                <a:gd name="connsiteX2024" fmla="*/ 63724 w 204973"/>
                <a:gd name="connsiteY2024" fmla="*/ 168311 h 220060"/>
                <a:gd name="connsiteX2025" fmla="*/ 65561 w 204973"/>
                <a:gd name="connsiteY2025" fmla="*/ 164280 h 220060"/>
                <a:gd name="connsiteX2026" fmla="*/ 68947 w 204973"/>
                <a:gd name="connsiteY2026" fmla="*/ 162586 h 220060"/>
                <a:gd name="connsiteX2027" fmla="*/ 72439 w 204973"/>
                <a:gd name="connsiteY2027" fmla="*/ 160840 h 220060"/>
                <a:gd name="connsiteX2028" fmla="*/ 77843 w 204973"/>
                <a:gd name="connsiteY2028" fmla="*/ 162092 h 220060"/>
                <a:gd name="connsiteX2029" fmla="*/ 88385 w 204973"/>
                <a:gd name="connsiteY2029" fmla="*/ 163740 h 220060"/>
                <a:gd name="connsiteX2030" fmla="*/ 103125 w 204973"/>
                <a:gd name="connsiteY2030" fmla="*/ 163830 h 220060"/>
                <a:gd name="connsiteX2031" fmla="*/ 105157 w 204973"/>
                <a:gd name="connsiteY2031" fmla="*/ 168233 h 220060"/>
                <a:gd name="connsiteX2032" fmla="*/ 110902 w 204973"/>
                <a:gd name="connsiteY2032" fmla="*/ 171548 h 220060"/>
                <a:gd name="connsiteX2033" fmla="*/ 115259 w 204973"/>
                <a:gd name="connsiteY2033" fmla="*/ 180108 h 220060"/>
                <a:gd name="connsiteX2034" fmla="*/ 161912 w 204973"/>
                <a:gd name="connsiteY2034" fmla="*/ 192889 h 220060"/>
                <a:gd name="connsiteX2035" fmla="*/ 167408 w 204973"/>
                <a:gd name="connsiteY2035" fmla="*/ 207629 h 220060"/>
                <a:gd name="connsiteX2036" fmla="*/ 174476 w 204973"/>
                <a:gd name="connsiteY2036" fmla="*/ 220443 h 220060"/>
                <a:gd name="connsiteX2037" fmla="*/ 193545 w 204973"/>
                <a:gd name="connsiteY2037" fmla="*/ 199402 h 220060"/>
                <a:gd name="connsiteX2038" fmla="*/ 196903 w 204973"/>
                <a:gd name="connsiteY2038" fmla="*/ 173237 h 2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Lst>
              <a:rect l="l" t="t" r="r" b="b"/>
              <a:pathLst>
                <a:path w="204973" h="220060">
                  <a:moveTo>
                    <a:pt x="103427" y="29060"/>
                  </a:moveTo>
                  <a:lnTo>
                    <a:pt x="102799" y="29040"/>
                  </a:lnTo>
                  <a:lnTo>
                    <a:pt x="101695" y="29847"/>
                  </a:lnTo>
                  <a:lnTo>
                    <a:pt x="101065" y="31108"/>
                  </a:lnTo>
                  <a:lnTo>
                    <a:pt x="101075" y="32358"/>
                  </a:lnTo>
                  <a:lnTo>
                    <a:pt x="100751" y="32663"/>
                  </a:lnTo>
                  <a:lnTo>
                    <a:pt x="100918" y="33146"/>
                  </a:lnTo>
                  <a:lnTo>
                    <a:pt x="102799" y="33146"/>
                  </a:lnTo>
                  <a:lnTo>
                    <a:pt x="103427" y="32841"/>
                  </a:lnTo>
                  <a:lnTo>
                    <a:pt x="104227" y="32032"/>
                  </a:lnTo>
                  <a:lnTo>
                    <a:pt x="104857" y="29837"/>
                  </a:lnTo>
                  <a:lnTo>
                    <a:pt x="104058" y="29690"/>
                  </a:lnTo>
                  <a:lnTo>
                    <a:pt x="103427" y="29060"/>
                  </a:lnTo>
                  <a:close/>
                  <a:moveTo>
                    <a:pt x="124380" y="34889"/>
                  </a:moveTo>
                  <a:lnTo>
                    <a:pt x="124231" y="34731"/>
                  </a:lnTo>
                  <a:lnTo>
                    <a:pt x="123424" y="35518"/>
                  </a:lnTo>
                  <a:lnTo>
                    <a:pt x="123601" y="35665"/>
                  </a:lnTo>
                  <a:lnTo>
                    <a:pt x="124231" y="35665"/>
                  </a:lnTo>
                  <a:lnTo>
                    <a:pt x="124380" y="35518"/>
                  </a:lnTo>
                  <a:lnTo>
                    <a:pt x="124380" y="34889"/>
                  </a:lnTo>
                  <a:close/>
                  <a:moveTo>
                    <a:pt x="125482" y="35037"/>
                  </a:moveTo>
                  <a:lnTo>
                    <a:pt x="125177" y="35037"/>
                  </a:lnTo>
                  <a:lnTo>
                    <a:pt x="125009" y="35194"/>
                  </a:lnTo>
                  <a:lnTo>
                    <a:pt x="125009" y="35518"/>
                  </a:lnTo>
                  <a:lnTo>
                    <a:pt x="125177" y="35665"/>
                  </a:lnTo>
                  <a:lnTo>
                    <a:pt x="125482" y="35665"/>
                  </a:lnTo>
                  <a:lnTo>
                    <a:pt x="125629" y="35518"/>
                  </a:lnTo>
                  <a:lnTo>
                    <a:pt x="125629" y="35194"/>
                  </a:lnTo>
                  <a:lnTo>
                    <a:pt x="125482" y="35037"/>
                  </a:lnTo>
                  <a:close/>
                  <a:moveTo>
                    <a:pt x="102326" y="33923"/>
                  </a:moveTo>
                  <a:lnTo>
                    <a:pt x="101222" y="33776"/>
                  </a:lnTo>
                  <a:lnTo>
                    <a:pt x="100445" y="34248"/>
                  </a:lnTo>
                  <a:lnTo>
                    <a:pt x="100119" y="34878"/>
                  </a:lnTo>
                  <a:lnTo>
                    <a:pt x="100119" y="35812"/>
                  </a:lnTo>
                  <a:lnTo>
                    <a:pt x="100604" y="35991"/>
                  </a:lnTo>
                  <a:lnTo>
                    <a:pt x="102326" y="34573"/>
                  </a:lnTo>
                  <a:lnTo>
                    <a:pt x="102326" y="33923"/>
                  </a:lnTo>
                  <a:close/>
                  <a:moveTo>
                    <a:pt x="98083" y="49539"/>
                  </a:moveTo>
                  <a:lnTo>
                    <a:pt x="97757" y="49539"/>
                  </a:lnTo>
                  <a:lnTo>
                    <a:pt x="97600" y="49696"/>
                  </a:lnTo>
                  <a:lnTo>
                    <a:pt x="97600" y="50327"/>
                  </a:lnTo>
                  <a:lnTo>
                    <a:pt x="98083" y="50778"/>
                  </a:lnTo>
                  <a:lnTo>
                    <a:pt x="98703" y="50798"/>
                  </a:lnTo>
                  <a:lnTo>
                    <a:pt x="98860" y="50631"/>
                  </a:lnTo>
                  <a:lnTo>
                    <a:pt x="98860" y="50327"/>
                  </a:lnTo>
                  <a:lnTo>
                    <a:pt x="98083" y="49539"/>
                  </a:lnTo>
                  <a:close/>
                  <a:moveTo>
                    <a:pt x="96979" y="50327"/>
                  </a:moveTo>
                  <a:lnTo>
                    <a:pt x="96802" y="50148"/>
                  </a:lnTo>
                  <a:lnTo>
                    <a:pt x="95878" y="50158"/>
                  </a:lnTo>
                  <a:lnTo>
                    <a:pt x="95100" y="50935"/>
                  </a:lnTo>
                  <a:lnTo>
                    <a:pt x="95100" y="51261"/>
                  </a:lnTo>
                  <a:lnTo>
                    <a:pt x="95878" y="52039"/>
                  </a:lnTo>
                  <a:lnTo>
                    <a:pt x="96202" y="52039"/>
                  </a:lnTo>
                  <a:lnTo>
                    <a:pt x="96979" y="51261"/>
                  </a:lnTo>
                  <a:lnTo>
                    <a:pt x="96979" y="50327"/>
                  </a:lnTo>
                  <a:close/>
                  <a:moveTo>
                    <a:pt x="183610" y="51576"/>
                  </a:moveTo>
                  <a:lnTo>
                    <a:pt x="182832" y="50798"/>
                  </a:lnTo>
                  <a:lnTo>
                    <a:pt x="182202" y="51104"/>
                  </a:lnTo>
                  <a:lnTo>
                    <a:pt x="181572" y="50798"/>
                  </a:lnTo>
                  <a:lnTo>
                    <a:pt x="179671" y="48887"/>
                  </a:lnTo>
                  <a:lnTo>
                    <a:pt x="179041" y="48887"/>
                  </a:lnTo>
                  <a:lnTo>
                    <a:pt x="177623" y="50001"/>
                  </a:lnTo>
                  <a:lnTo>
                    <a:pt x="177623" y="51587"/>
                  </a:lnTo>
                  <a:lnTo>
                    <a:pt x="177319" y="51892"/>
                  </a:lnTo>
                  <a:lnTo>
                    <a:pt x="177297" y="53781"/>
                  </a:lnTo>
                  <a:lnTo>
                    <a:pt x="178401" y="54580"/>
                  </a:lnTo>
                  <a:lnTo>
                    <a:pt x="179357" y="54580"/>
                  </a:lnTo>
                  <a:lnTo>
                    <a:pt x="179681" y="54884"/>
                  </a:lnTo>
                  <a:lnTo>
                    <a:pt x="180301" y="54884"/>
                  </a:lnTo>
                  <a:lnTo>
                    <a:pt x="182034" y="53771"/>
                  </a:lnTo>
                  <a:lnTo>
                    <a:pt x="182034" y="53466"/>
                  </a:lnTo>
                  <a:lnTo>
                    <a:pt x="183610" y="51576"/>
                  </a:lnTo>
                  <a:close/>
                  <a:moveTo>
                    <a:pt x="133695" y="56165"/>
                  </a:moveTo>
                  <a:lnTo>
                    <a:pt x="133369" y="56165"/>
                  </a:lnTo>
                  <a:lnTo>
                    <a:pt x="132570" y="56942"/>
                  </a:lnTo>
                  <a:lnTo>
                    <a:pt x="132266" y="57877"/>
                  </a:lnTo>
                  <a:lnTo>
                    <a:pt x="131636" y="58507"/>
                  </a:lnTo>
                  <a:lnTo>
                    <a:pt x="132099" y="59294"/>
                  </a:lnTo>
                  <a:lnTo>
                    <a:pt x="132423" y="59294"/>
                  </a:lnTo>
                  <a:lnTo>
                    <a:pt x="133200" y="58507"/>
                  </a:lnTo>
                  <a:lnTo>
                    <a:pt x="133841" y="57246"/>
                  </a:lnTo>
                  <a:lnTo>
                    <a:pt x="133695" y="56165"/>
                  </a:lnTo>
                  <a:close/>
                  <a:moveTo>
                    <a:pt x="110999" y="74427"/>
                  </a:moveTo>
                  <a:lnTo>
                    <a:pt x="111305" y="73799"/>
                  </a:lnTo>
                  <a:lnTo>
                    <a:pt x="111935" y="74091"/>
                  </a:lnTo>
                  <a:lnTo>
                    <a:pt x="114465" y="71572"/>
                  </a:lnTo>
                  <a:lnTo>
                    <a:pt x="115411" y="71268"/>
                  </a:lnTo>
                  <a:lnTo>
                    <a:pt x="117290" y="69681"/>
                  </a:lnTo>
                  <a:lnTo>
                    <a:pt x="118550" y="70007"/>
                  </a:lnTo>
                  <a:lnTo>
                    <a:pt x="118866" y="69681"/>
                  </a:lnTo>
                  <a:lnTo>
                    <a:pt x="119191" y="69681"/>
                  </a:lnTo>
                  <a:lnTo>
                    <a:pt x="120294" y="68599"/>
                  </a:lnTo>
                  <a:lnTo>
                    <a:pt x="120147" y="68116"/>
                  </a:lnTo>
                  <a:lnTo>
                    <a:pt x="119044" y="68295"/>
                  </a:lnTo>
                  <a:lnTo>
                    <a:pt x="119495" y="67486"/>
                  </a:lnTo>
                  <a:lnTo>
                    <a:pt x="120746" y="67486"/>
                  </a:lnTo>
                  <a:lnTo>
                    <a:pt x="121398" y="67182"/>
                  </a:lnTo>
                  <a:lnTo>
                    <a:pt x="122646" y="66552"/>
                  </a:lnTo>
                  <a:lnTo>
                    <a:pt x="123277" y="65595"/>
                  </a:lnTo>
                  <a:lnTo>
                    <a:pt x="123907" y="65901"/>
                  </a:lnTo>
                  <a:lnTo>
                    <a:pt x="124704" y="65114"/>
                  </a:lnTo>
                  <a:lnTo>
                    <a:pt x="124704" y="64189"/>
                  </a:lnTo>
                  <a:lnTo>
                    <a:pt x="125649" y="63223"/>
                  </a:lnTo>
                  <a:lnTo>
                    <a:pt x="124380" y="61973"/>
                  </a:lnTo>
                  <a:lnTo>
                    <a:pt x="124380" y="61342"/>
                  </a:lnTo>
                  <a:lnTo>
                    <a:pt x="125482" y="61185"/>
                  </a:lnTo>
                  <a:lnTo>
                    <a:pt x="126752" y="62141"/>
                  </a:lnTo>
                  <a:lnTo>
                    <a:pt x="128013" y="62141"/>
                  </a:lnTo>
                  <a:lnTo>
                    <a:pt x="128790" y="61332"/>
                  </a:lnTo>
                  <a:lnTo>
                    <a:pt x="128790" y="61028"/>
                  </a:lnTo>
                  <a:lnTo>
                    <a:pt x="131310" y="58507"/>
                  </a:lnTo>
                  <a:lnTo>
                    <a:pt x="132266" y="56942"/>
                  </a:lnTo>
                  <a:lnTo>
                    <a:pt x="132266" y="55987"/>
                  </a:lnTo>
                  <a:lnTo>
                    <a:pt x="133695" y="54254"/>
                  </a:lnTo>
                  <a:lnTo>
                    <a:pt x="135574" y="53319"/>
                  </a:lnTo>
                  <a:lnTo>
                    <a:pt x="137296" y="51576"/>
                  </a:lnTo>
                  <a:lnTo>
                    <a:pt x="137927" y="50641"/>
                  </a:lnTo>
                  <a:lnTo>
                    <a:pt x="137927" y="49686"/>
                  </a:lnTo>
                  <a:lnTo>
                    <a:pt x="138252" y="49381"/>
                  </a:lnTo>
                  <a:lnTo>
                    <a:pt x="138241" y="46535"/>
                  </a:lnTo>
                  <a:lnTo>
                    <a:pt x="138871" y="45275"/>
                  </a:lnTo>
                  <a:lnTo>
                    <a:pt x="138871" y="42429"/>
                  </a:lnTo>
                  <a:lnTo>
                    <a:pt x="139197" y="42125"/>
                  </a:lnTo>
                  <a:lnTo>
                    <a:pt x="139197" y="41169"/>
                  </a:lnTo>
                  <a:lnTo>
                    <a:pt x="139513" y="40864"/>
                  </a:lnTo>
                  <a:lnTo>
                    <a:pt x="139513" y="39289"/>
                  </a:lnTo>
                  <a:lnTo>
                    <a:pt x="138567" y="37725"/>
                  </a:lnTo>
                  <a:lnTo>
                    <a:pt x="137937" y="35204"/>
                  </a:lnTo>
                  <a:lnTo>
                    <a:pt x="137306" y="34573"/>
                  </a:lnTo>
                  <a:lnTo>
                    <a:pt x="135721" y="31098"/>
                  </a:lnTo>
                  <a:lnTo>
                    <a:pt x="134922" y="30625"/>
                  </a:lnTo>
                  <a:lnTo>
                    <a:pt x="132413" y="29690"/>
                  </a:lnTo>
                  <a:lnTo>
                    <a:pt x="130838" y="28430"/>
                  </a:lnTo>
                  <a:lnTo>
                    <a:pt x="129904" y="28105"/>
                  </a:lnTo>
                  <a:lnTo>
                    <a:pt x="128957" y="27475"/>
                  </a:lnTo>
                  <a:lnTo>
                    <a:pt x="128003" y="27475"/>
                  </a:lnTo>
                  <a:lnTo>
                    <a:pt x="127204" y="28262"/>
                  </a:lnTo>
                  <a:lnTo>
                    <a:pt x="127204" y="28893"/>
                  </a:lnTo>
                  <a:lnTo>
                    <a:pt x="126752" y="29364"/>
                  </a:lnTo>
                  <a:lnTo>
                    <a:pt x="126102" y="29364"/>
                  </a:lnTo>
                  <a:lnTo>
                    <a:pt x="125502" y="28746"/>
                  </a:lnTo>
                  <a:lnTo>
                    <a:pt x="124999" y="28893"/>
                  </a:lnTo>
                  <a:lnTo>
                    <a:pt x="124999" y="29217"/>
                  </a:lnTo>
                  <a:lnTo>
                    <a:pt x="124694" y="29523"/>
                  </a:lnTo>
                  <a:lnTo>
                    <a:pt x="124704" y="30782"/>
                  </a:lnTo>
                  <a:lnTo>
                    <a:pt x="125649" y="32368"/>
                  </a:lnTo>
                  <a:lnTo>
                    <a:pt x="125325" y="32999"/>
                  </a:lnTo>
                  <a:lnTo>
                    <a:pt x="125335" y="34259"/>
                  </a:lnTo>
                  <a:lnTo>
                    <a:pt x="126281" y="35518"/>
                  </a:lnTo>
                  <a:lnTo>
                    <a:pt x="126112" y="36621"/>
                  </a:lnTo>
                  <a:lnTo>
                    <a:pt x="124851" y="35991"/>
                  </a:lnTo>
                  <a:lnTo>
                    <a:pt x="123907" y="35991"/>
                  </a:lnTo>
                  <a:lnTo>
                    <a:pt x="123277" y="36295"/>
                  </a:lnTo>
                  <a:lnTo>
                    <a:pt x="122804" y="37083"/>
                  </a:lnTo>
                  <a:lnTo>
                    <a:pt x="122804" y="38039"/>
                  </a:lnTo>
                  <a:lnTo>
                    <a:pt x="123129" y="38343"/>
                  </a:lnTo>
                  <a:lnTo>
                    <a:pt x="122972" y="38817"/>
                  </a:lnTo>
                  <a:lnTo>
                    <a:pt x="122479" y="38343"/>
                  </a:lnTo>
                  <a:lnTo>
                    <a:pt x="122499" y="36454"/>
                  </a:lnTo>
                  <a:lnTo>
                    <a:pt x="122804" y="36148"/>
                  </a:lnTo>
                  <a:lnTo>
                    <a:pt x="123444" y="34563"/>
                  </a:lnTo>
                  <a:lnTo>
                    <a:pt x="124074" y="33933"/>
                  </a:lnTo>
                  <a:lnTo>
                    <a:pt x="124074" y="31108"/>
                  </a:lnTo>
                  <a:lnTo>
                    <a:pt x="123748" y="30782"/>
                  </a:lnTo>
                  <a:lnTo>
                    <a:pt x="123748" y="30152"/>
                  </a:lnTo>
                  <a:lnTo>
                    <a:pt x="124074" y="29847"/>
                  </a:lnTo>
                  <a:lnTo>
                    <a:pt x="124074" y="28893"/>
                  </a:lnTo>
                  <a:lnTo>
                    <a:pt x="123591" y="28420"/>
                  </a:lnTo>
                  <a:lnTo>
                    <a:pt x="122972" y="28420"/>
                  </a:lnTo>
                  <a:lnTo>
                    <a:pt x="122646" y="28746"/>
                  </a:lnTo>
                  <a:lnTo>
                    <a:pt x="121386" y="29070"/>
                  </a:lnTo>
                  <a:lnTo>
                    <a:pt x="121092" y="29376"/>
                  </a:lnTo>
                  <a:lnTo>
                    <a:pt x="116355" y="29680"/>
                  </a:lnTo>
                  <a:lnTo>
                    <a:pt x="116030" y="30005"/>
                  </a:lnTo>
                  <a:lnTo>
                    <a:pt x="114780" y="30310"/>
                  </a:lnTo>
                  <a:lnTo>
                    <a:pt x="114150" y="31245"/>
                  </a:lnTo>
                  <a:lnTo>
                    <a:pt x="112880" y="31245"/>
                  </a:lnTo>
                  <a:lnTo>
                    <a:pt x="112250" y="31569"/>
                  </a:lnTo>
                  <a:lnTo>
                    <a:pt x="110999" y="32526"/>
                  </a:lnTo>
                  <a:lnTo>
                    <a:pt x="110044" y="32830"/>
                  </a:lnTo>
                  <a:lnTo>
                    <a:pt x="107692" y="35204"/>
                  </a:lnTo>
                  <a:lnTo>
                    <a:pt x="107366" y="35834"/>
                  </a:lnTo>
                  <a:lnTo>
                    <a:pt x="107366" y="36464"/>
                  </a:lnTo>
                  <a:lnTo>
                    <a:pt x="106117" y="38984"/>
                  </a:lnTo>
                  <a:lnTo>
                    <a:pt x="106117" y="39614"/>
                  </a:lnTo>
                  <a:lnTo>
                    <a:pt x="105161" y="40874"/>
                  </a:lnTo>
                  <a:lnTo>
                    <a:pt x="102956" y="44656"/>
                  </a:lnTo>
                  <a:lnTo>
                    <a:pt x="102010" y="45590"/>
                  </a:lnTo>
                  <a:lnTo>
                    <a:pt x="100761" y="48110"/>
                  </a:lnTo>
                  <a:lnTo>
                    <a:pt x="100109" y="48740"/>
                  </a:lnTo>
                  <a:lnTo>
                    <a:pt x="99805" y="50001"/>
                  </a:lnTo>
                  <a:lnTo>
                    <a:pt x="99186" y="50631"/>
                  </a:lnTo>
                  <a:lnTo>
                    <a:pt x="99186" y="50957"/>
                  </a:lnTo>
                  <a:lnTo>
                    <a:pt x="99962" y="51733"/>
                  </a:lnTo>
                  <a:lnTo>
                    <a:pt x="100614" y="51733"/>
                  </a:lnTo>
                  <a:lnTo>
                    <a:pt x="100908" y="51429"/>
                  </a:lnTo>
                  <a:lnTo>
                    <a:pt x="101391" y="51587"/>
                  </a:lnTo>
                  <a:lnTo>
                    <a:pt x="101391" y="53781"/>
                  </a:lnTo>
                  <a:lnTo>
                    <a:pt x="102020" y="54727"/>
                  </a:lnTo>
                  <a:lnTo>
                    <a:pt x="102020" y="55987"/>
                  </a:lnTo>
                  <a:lnTo>
                    <a:pt x="102316" y="56312"/>
                  </a:lnTo>
                  <a:lnTo>
                    <a:pt x="102326" y="58811"/>
                  </a:lnTo>
                  <a:lnTo>
                    <a:pt x="101065" y="60702"/>
                  </a:lnTo>
                  <a:lnTo>
                    <a:pt x="101695" y="61658"/>
                  </a:lnTo>
                  <a:lnTo>
                    <a:pt x="101695" y="62593"/>
                  </a:lnTo>
                  <a:lnTo>
                    <a:pt x="102326" y="63549"/>
                  </a:lnTo>
                  <a:lnTo>
                    <a:pt x="103280" y="64808"/>
                  </a:lnTo>
                  <a:lnTo>
                    <a:pt x="104205" y="67025"/>
                  </a:lnTo>
                  <a:lnTo>
                    <a:pt x="105161" y="67979"/>
                  </a:lnTo>
                  <a:lnTo>
                    <a:pt x="105161" y="68589"/>
                  </a:lnTo>
                  <a:lnTo>
                    <a:pt x="105812" y="69220"/>
                  </a:lnTo>
                  <a:lnTo>
                    <a:pt x="105791" y="69870"/>
                  </a:lnTo>
                  <a:lnTo>
                    <a:pt x="106421" y="70804"/>
                  </a:lnTo>
                  <a:lnTo>
                    <a:pt x="106421" y="72685"/>
                  </a:lnTo>
                  <a:lnTo>
                    <a:pt x="107219" y="72842"/>
                  </a:lnTo>
                  <a:lnTo>
                    <a:pt x="107849" y="72538"/>
                  </a:lnTo>
                  <a:lnTo>
                    <a:pt x="108143" y="73168"/>
                  </a:lnTo>
                  <a:lnTo>
                    <a:pt x="109424" y="73168"/>
                  </a:lnTo>
                  <a:lnTo>
                    <a:pt x="110675" y="74427"/>
                  </a:lnTo>
                  <a:lnTo>
                    <a:pt x="110999" y="74427"/>
                  </a:lnTo>
                  <a:close/>
                  <a:moveTo>
                    <a:pt x="176363" y="75216"/>
                  </a:moveTo>
                  <a:lnTo>
                    <a:pt x="176363" y="74586"/>
                  </a:lnTo>
                  <a:lnTo>
                    <a:pt x="176993" y="73956"/>
                  </a:lnTo>
                  <a:lnTo>
                    <a:pt x="176993" y="73326"/>
                  </a:lnTo>
                  <a:lnTo>
                    <a:pt x="177319" y="73000"/>
                  </a:lnTo>
                  <a:lnTo>
                    <a:pt x="177319" y="71739"/>
                  </a:lnTo>
                  <a:lnTo>
                    <a:pt x="176510" y="70962"/>
                  </a:lnTo>
                  <a:lnTo>
                    <a:pt x="175891" y="70962"/>
                  </a:lnTo>
                  <a:lnTo>
                    <a:pt x="174955" y="69703"/>
                  </a:lnTo>
                  <a:lnTo>
                    <a:pt x="174326" y="69703"/>
                  </a:lnTo>
                  <a:lnTo>
                    <a:pt x="174000" y="70007"/>
                  </a:lnTo>
                  <a:lnTo>
                    <a:pt x="172750" y="70007"/>
                  </a:lnTo>
                  <a:lnTo>
                    <a:pt x="170849" y="70942"/>
                  </a:lnTo>
                  <a:lnTo>
                    <a:pt x="168644" y="70942"/>
                  </a:lnTo>
                  <a:lnTo>
                    <a:pt x="168172" y="71425"/>
                  </a:lnTo>
                  <a:lnTo>
                    <a:pt x="168172" y="73640"/>
                  </a:lnTo>
                  <a:lnTo>
                    <a:pt x="168497" y="73946"/>
                  </a:lnTo>
                  <a:lnTo>
                    <a:pt x="168497" y="74575"/>
                  </a:lnTo>
                  <a:lnTo>
                    <a:pt x="169600" y="75373"/>
                  </a:lnTo>
                  <a:lnTo>
                    <a:pt x="170556" y="75373"/>
                  </a:lnTo>
                  <a:lnTo>
                    <a:pt x="171479" y="76004"/>
                  </a:lnTo>
                  <a:lnTo>
                    <a:pt x="172762" y="76328"/>
                  </a:lnTo>
                  <a:lnTo>
                    <a:pt x="173054" y="76004"/>
                  </a:lnTo>
                  <a:lnTo>
                    <a:pt x="174315" y="75678"/>
                  </a:lnTo>
                  <a:lnTo>
                    <a:pt x="174967" y="75048"/>
                  </a:lnTo>
                  <a:lnTo>
                    <a:pt x="175114" y="75825"/>
                  </a:lnTo>
                  <a:lnTo>
                    <a:pt x="175565" y="76328"/>
                  </a:lnTo>
                  <a:lnTo>
                    <a:pt x="176363" y="75216"/>
                  </a:lnTo>
                  <a:close/>
                  <a:moveTo>
                    <a:pt x="176846" y="78209"/>
                  </a:moveTo>
                  <a:lnTo>
                    <a:pt x="176993" y="77736"/>
                  </a:lnTo>
                  <a:lnTo>
                    <a:pt x="176520" y="77579"/>
                  </a:lnTo>
                  <a:lnTo>
                    <a:pt x="174967" y="78209"/>
                  </a:lnTo>
                  <a:lnTo>
                    <a:pt x="174315" y="77569"/>
                  </a:lnTo>
                  <a:lnTo>
                    <a:pt x="173686" y="77569"/>
                  </a:lnTo>
                  <a:lnTo>
                    <a:pt x="173213" y="78366"/>
                  </a:lnTo>
                  <a:lnTo>
                    <a:pt x="173537" y="79301"/>
                  </a:lnTo>
                  <a:lnTo>
                    <a:pt x="174315" y="80100"/>
                  </a:lnTo>
                  <a:lnTo>
                    <a:pt x="175271" y="80100"/>
                  </a:lnTo>
                  <a:lnTo>
                    <a:pt x="176048" y="79301"/>
                  </a:lnTo>
                  <a:lnTo>
                    <a:pt x="176048" y="78670"/>
                  </a:lnTo>
                  <a:lnTo>
                    <a:pt x="176846" y="78209"/>
                  </a:lnTo>
                  <a:close/>
                  <a:moveTo>
                    <a:pt x="174326" y="87965"/>
                  </a:moveTo>
                  <a:lnTo>
                    <a:pt x="174000" y="87965"/>
                  </a:lnTo>
                  <a:lnTo>
                    <a:pt x="173853" y="88123"/>
                  </a:lnTo>
                  <a:lnTo>
                    <a:pt x="173853" y="88448"/>
                  </a:lnTo>
                  <a:lnTo>
                    <a:pt x="173549" y="88773"/>
                  </a:lnTo>
                  <a:lnTo>
                    <a:pt x="174000" y="89224"/>
                  </a:lnTo>
                  <a:lnTo>
                    <a:pt x="174631" y="89224"/>
                  </a:lnTo>
                  <a:lnTo>
                    <a:pt x="174798" y="89067"/>
                  </a:lnTo>
                  <a:lnTo>
                    <a:pt x="174798" y="88773"/>
                  </a:lnTo>
                  <a:lnTo>
                    <a:pt x="174473" y="88448"/>
                  </a:lnTo>
                  <a:lnTo>
                    <a:pt x="174473" y="88123"/>
                  </a:lnTo>
                  <a:lnTo>
                    <a:pt x="174326" y="87965"/>
                  </a:lnTo>
                  <a:close/>
                  <a:moveTo>
                    <a:pt x="72553" y="103403"/>
                  </a:moveTo>
                  <a:lnTo>
                    <a:pt x="71923" y="103403"/>
                  </a:lnTo>
                  <a:lnTo>
                    <a:pt x="71775" y="103570"/>
                  </a:lnTo>
                  <a:lnTo>
                    <a:pt x="72227" y="104988"/>
                  </a:lnTo>
                  <a:lnTo>
                    <a:pt x="72553" y="104988"/>
                  </a:lnTo>
                  <a:lnTo>
                    <a:pt x="73330" y="104180"/>
                  </a:lnTo>
                  <a:lnTo>
                    <a:pt x="72553" y="103403"/>
                  </a:lnTo>
                  <a:close/>
                  <a:moveTo>
                    <a:pt x="74138" y="104683"/>
                  </a:moveTo>
                  <a:lnTo>
                    <a:pt x="73813" y="104683"/>
                  </a:lnTo>
                  <a:lnTo>
                    <a:pt x="72710" y="105461"/>
                  </a:lnTo>
                  <a:lnTo>
                    <a:pt x="73509" y="105922"/>
                  </a:lnTo>
                  <a:lnTo>
                    <a:pt x="74138" y="105922"/>
                  </a:lnTo>
                  <a:lnTo>
                    <a:pt x="74611" y="105461"/>
                  </a:lnTo>
                  <a:lnTo>
                    <a:pt x="74611" y="105135"/>
                  </a:lnTo>
                  <a:lnTo>
                    <a:pt x="74138" y="104683"/>
                  </a:lnTo>
                  <a:close/>
                  <a:moveTo>
                    <a:pt x="77919" y="103393"/>
                  </a:moveTo>
                  <a:lnTo>
                    <a:pt x="77289" y="103393"/>
                  </a:lnTo>
                  <a:lnTo>
                    <a:pt x="76816" y="103876"/>
                  </a:lnTo>
                  <a:lnTo>
                    <a:pt x="76816" y="104200"/>
                  </a:lnTo>
                  <a:lnTo>
                    <a:pt x="78549" y="105934"/>
                  </a:lnTo>
                  <a:lnTo>
                    <a:pt x="79327" y="105461"/>
                  </a:lnTo>
                  <a:lnTo>
                    <a:pt x="79327" y="104831"/>
                  </a:lnTo>
                  <a:lnTo>
                    <a:pt x="77919" y="103393"/>
                  </a:lnTo>
                  <a:close/>
                  <a:moveTo>
                    <a:pt x="78077" y="119009"/>
                  </a:moveTo>
                  <a:lnTo>
                    <a:pt x="77908" y="118840"/>
                  </a:lnTo>
                  <a:lnTo>
                    <a:pt x="77426" y="119313"/>
                  </a:lnTo>
                  <a:lnTo>
                    <a:pt x="77436" y="120268"/>
                  </a:lnTo>
                  <a:lnTo>
                    <a:pt x="77908" y="120731"/>
                  </a:lnTo>
                  <a:lnTo>
                    <a:pt x="78077" y="120574"/>
                  </a:lnTo>
                  <a:lnTo>
                    <a:pt x="78077" y="119009"/>
                  </a:lnTo>
                  <a:close/>
                  <a:moveTo>
                    <a:pt x="70043" y="131138"/>
                  </a:moveTo>
                  <a:lnTo>
                    <a:pt x="70368" y="130833"/>
                  </a:lnTo>
                  <a:lnTo>
                    <a:pt x="71292" y="130833"/>
                  </a:lnTo>
                  <a:lnTo>
                    <a:pt x="71923" y="130508"/>
                  </a:lnTo>
                  <a:lnTo>
                    <a:pt x="72396" y="130024"/>
                  </a:lnTo>
                  <a:lnTo>
                    <a:pt x="72396" y="128135"/>
                  </a:lnTo>
                  <a:lnTo>
                    <a:pt x="72070" y="127829"/>
                  </a:lnTo>
                  <a:lnTo>
                    <a:pt x="71923" y="127358"/>
                  </a:lnTo>
                  <a:lnTo>
                    <a:pt x="70662" y="126728"/>
                  </a:lnTo>
                  <a:lnTo>
                    <a:pt x="69413" y="126728"/>
                  </a:lnTo>
                  <a:lnTo>
                    <a:pt x="68457" y="126097"/>
                  </a:lnTo>
                  <a:lnTo>
                    <a:pt x="67838" y="126097"/>
                  </a:lnTo>
                  <a:lnTo>
                    <a:pt x="67207" y="127032"/>
                  </a:lnTo>
                  <a:lnTo>
                    <a:pt x="67049" y="126254"/>
                  </a:lnTo>
                  <a:lnTo>
                    <a:pt x="67838" y="125445"/>
                  </a:lnTo>
                  <a:lnTo>
                    <a:pt x="68457" y="125467"/>
                  </a:lnTo>
                  <a:lnTo>
                    <a:pt x="69718" y="126097"/>
                  </a:lnTo>
                  <a:lnTo>
                    <a:pt x="71292" y="126097"/>
                  </a:lnTo>
                  <a:lnTo>
                    <a:pt x="73350" y="128135"/>
                  </a:lnTo>
                  <a:lnTo>
                    <a:pt x="73350" y="128439"/>
                  </a:lnTo>
                  <a:lnTo>
                    <a:pt x="74128" y="129237"/>
                  </a:lnTo>
                  <a:lnTo>
                    <a:pt x="74780" y="129237"/>
                  </a:lnTo>
                  <a:lnTo>
                    <a:pt x="75703" y="127976"/>
                  </a:lnTo>
                  <a:lnTo>
                    <a:pt x="76333" y="127976"/>
                  </a:lnTo>
                  <a:lnTo>
                    <a:pt x="76806" y="127503"/>
                  </a:lnTo>
                  <a:lnTo>
                    <a:pt x="76480" y="125310"/>
                  </a:lnTo>
                  <a:lnTo>
                    <a:pt x="76806" y="124984"/>
                  </a:lnTo>
                  <a:lnTo>
                    <a:pt x="76480" y="124680"/>
                  </a:lnTo>
                  <a:lnTo>
                    <a:pt x="76176" y="124354"/>
                  </a:lnTo>
                  <a:lnTo>
                    <a:pt x="76176" y="123397"/>
                  </a:lnTo>
                  <a:lnTo>
                    <a:pt x="76806" y="122159"/>
                  </a:lnTo>
                  <a:lnTo>
                    <a:pt x="77132" y="121833"/>
                  </a:lnTo>
                  <a:lnTo>
                    <a:pt x="77132" y="119009"/>
                  </a:lnTo>
                  <a:lnTo>
                    <a:pt x="79011" y="117118"/>
                  </a:lnTo>
                  <a:lnTo>
                    <a:pt x="79011" y="116488"/>
                  </a:lnTo>
                  <a:lnTo>
                    <a:pt x="78381" y="115836"/>
                  </a:lnTo>
                  <a:lnTo>
                    <a:pt x="78381" y="114901"/>
                  </a:lnTo>
                  <a:lnTo>
                    <a:pt x="79327" y="113947"/>
                  </a:lnTo>
                  <a:lnTo>
                    <a:pt x="79651" y="113012"/>
                  </a:lnTo>
                  <a:lnTo>
                    <a:pt x="79001" y="112382"/>
                  </a:lnTo>
                  <a:lnTo>
                    <a:pt x="79001" y="111762"/>
                  </a:lnTo>
                  <a:lnTo>
                    <a:pt x="79651" y="111121"/>
                  </a:lnTo>
                  <a:lnTo>
                    <a:pt x="79651" y="110501"/>
                  </a:lnTo>
                  <a:lnTo>
                    <a:pt x="79001" y="109871"/>
                  </a:lnTo>
                  <a:lnTo>
                    <a:pt x="78697" y="108916"/>
                  </a:lnTo>
                  <a:lnTo>
                    <a:pt x="77289" y="107499"/>
                  </a:lnTo>
                  <a:lnTo>
                    <a:pt x="75388" y="106564"/>
                  </a:lnTo>
                  <a:lnTo>
                    <a:pt x="74611" y="106721"/>
                  </a:lnTo>
                  <a:lnTo>
                    <a:pt x="74915" y="107351"/>
                  </a:lnTo>
                  <a:lnTo>
                    <a:pt x="74758" y="107803"/>
                  </a:lnTo>
                  <a:lnTo>
                    <a:pt x="74138" y="107499"/>
                  </a:lnTo>
                  <a:lnTo>
                    <a:pt x="73487" y="107509"/>
                  </a:lnTo>
                  <a:lnTo>
                    <a:pt x="73183" y="107803"/>
                  </a:lnTo>
                  <a:lnTo>
                    <a:pt x="72237" y="107183"/>
                  </a:lnTo>
                  <a:lnTo>
                    <a:pt x="71608" y="107183"/>
                  </a:lnTo>
                  <a:lnTo>
                    <a:pt x="70672" y="106574"/>
                  </a:lnTo>
                  <a:lnTo>
                    <a:pt x="70022" y="106574"/>
                  </a:lnTo>
                  <a:lnTo>
                    <a:pt x="68771" y="105922"/>
                  </a:lnTo>
                  <a:lnTo>
                    <a:pt x="67196" y="105922"/>
                  </a:lnTo>
                  <a:lnTo>
                    <a:pt x="66892" y="105618"/>
                  </a:lnTo>
                  <a:lnTo>
                    <a:pt x="64687" y="105618"/>
                  </a:lnTo>
                  <a:lnTo>
                    <a:pt x="63427" y="106552"/>
                  </a:lnTo>
                  <a:lnTo>
                    <a:pt x="62629" y="107036"/>
                  </a:lnTo>
                  <a:lnTo>
                    <a:pt x="62156" y="108139"/>
                  </a:lnTo>
                  <a:lnTo>
                    <a:pt x="60277" y="108748"/>
                  </a:lnTo>
                  <a:lnTo>
                    <a:pt x="60098" y="109861"/>
                  </a:lnTo>
                  <a:lnTo>
                    <a:pt x="58543" y="111143"/>
                  </a:lnTo>
                  <a:lnTo>
                    <a:pt x="58700" y="112529"/>
                  </a:lnTo>
                  <a:lnTo>
                    <a:pt x="59645" y="112225"/>
                  </a:lnTo>
                  <a:lnTo>
                    <a:pt x="60255" y="111595"/>
                  </a:lnTo>
                  <a:lnTo>
                    <a:pt x="60424" y="112078"/>
                  </a:lnTo>
                  <a:lnTo>
                    <a:pt x="56642" y="115532"/>
                  </a:lnTo>
                  <a:lnTo>
                    <a:pt x="56642" y="116488"/>
                  </a:lnTo>
                  <a:lnTo>
                    <a:pt x="59804" y="119954"/>
                  </a:lnTo>
                  <a:lnTo>
                    <a:pt x="59804" y="120584"/>
                  </a:lnTo>
                  <a:lnTo>
                    <a:pt x="60738" y="121844"/>
                  </a:lnTo>
                  <a:lnTo>
                    <a:pt x="60738" y="123083"/>
                  </a:lnTo>
                  <a:lnTo>
                    <a:pt x="59782" y="124039"/>
                  </a:lnTo>
                  <a:lnTo>
                    <a:pt x="59782" y="124364"/>
                  </a:lnTo>
                  <a:lnTo>
                    <a:pt x="61536" y="124511"/>
                  </a:lnTo>
                  <a:lnTo>
                    <a:pt x="62166" y="124186"/>
                  </a:lnTo>
                  <a:lnTo>
                    <a:pt x="62639" y="124680"/>
                  </a:lnTo>
                  <a:lnTo>
                    <a:pt x="62796" y="124837"/>
                  </a:lnTo>
                  <a:lnTo>
                    <a:pt x="63100" y="124837"/>
                  </a:lnTo>
                  <a:lnTo>
                    <a:pt x="63269" y="124994"/>
                  </a:lnTo>
                  <a:lnTo>
                    <a:pt x="63416" y="125445"/>
                  </a:lnTo>
                  <a:lnTo>
                    <a:pt x="63900" y="125624"/>
                  </a:lnTo>
                  <a:lnTo>
                    <a:pt x="63900" y="127189"/>
                  </a:lnTo>
                  <a:lnTo>
                    <a:pt x="64675" y="127987"/>
                  </a:lnTo>
                  <a:lnTo>
                    <a:pt x="67207" y="129247"/>
                  </a:lnTo>
                  <a:lnTo>
                    <a:pt x="67984" y="130024"/>
                  </a:lnTo>
                  <a:lnTo>
                    <a:pt x="67984" y="130329"/>
                  </a:lnTo>
                  <a:lnTo>
                    <a:pt x="68761" y="131138"/>
                  </a:lnTo>
                  <a:lnTo>
                    <a:pt x="70043" y="131138"/>
                  </a:lnTo>
                  <a:close/>
                  <a:moveTo>
                    <a:pt x="65958" y="129553"/>
                  </a:moveTo>
                  <a:lnTo>
                    <a:pt x="65001" y="129553"/>
                  </a:lnTo>
                  <a:lnTo>
                    <a:pt x="64204" y="130329"/>
                  </a:lnTo>
                  <a:lnTo>
                    <a:pt x="64204" y="131915"/>
                  </a:lnTo>
                  <a:lnTo>
                    <a:pt x="63574" y="132545"/>
                  </a:lnTo>
                  <a:lnTo>
                    <a:pt x="63574" y="133500"/>
                  </a:lnTo>
                  <a:lnTo>
                    <a:pt x="62953" y="134110"/>
                  </a:lnTo>
                  <a:lnTo>
                    <a:pt x="62953" y="134436"/>
                  </a:lnTo>
                  <a:lnTo>
                    <a:pt x="62649" y="134740"/>
                  </a:lnTo>
                  <a:lnTo>
                    <a:pt x="62649" y="135391"/>
                  </a:lnTo>
                  <a:lnTo>
                    <a:pt x="63100" y="135854"/>
                  </a:lnTo>
                  <a:lnTo>
                    <a:pt x="63731" y="135854"/>
                  </a:lnTo>
                  <a:lnTo>
                    <a:pt x="66735" y="132871"/>
                  </a:lnTo>
                  <a:lnTo>
                    <a:pt x="67365" y="131611"/>
                  </a:lnTo>
                  <a:lnTo>
                    <a:pt x="67207" y="130182"/>
                  </a:lnTo>
                  <a:lnTo>
                    <a:pt x="65958" y="129553"/>
                  </a:lnTo>
                  <a:close/>
                  <a:moveTo>
                    <a:pt x="69391" y="137103"/>
                  </a:moveTo>
                  <a:lnTo>
                    <a:pt x="70978" y="136168"/>
                  </a:lnTo>
                  <a:lnTo>
                    <a:pt x="71923" y="136168"/>
                  </a:lnTo>
                  <a:lnTo>
                    <a:pt x="72248" y="135864"/>
                  </a:lnTo>
                  <a:lnTo>
                    <a:pt x="74285" y="135717"/>
                  </a:lnTo>
                  <a:lnTo>
                    <a:pt x="74285" y="133176"/>
                  </a:lnTo>
                  <a:lnTo>
                    <a:pt x="73823" y="132388"/>
                  </a:lnTo>
                  <a:lnTo>
                    <a:pt x="72248" y="132388"/>
                  </a:lnTo>
                  <a:lnTo>
                    <a:pt x="70672" y="133323"/>
                  </a:lnTo>
                  <a:lnTo>
                    <a:pt x="70043" y="133333"/>
                  </a:lnTo>
                  <a:lnTo>
                    <a:pt x="69244" y="134110"/>
                  </a:lnTo>
                  <a:lnTo>
                    <a:pt x="69244" y="134436"/>
                  </a:lnTo>
                  <a:lnTo>
                    <a:pt x="68614" y="135391"/>
                  </a:lnTo>
                  <a:lnTo>
                    <a:pt x="68614" y="136325"/>
                  </a:lnTo>
                  <a:lnTo>
                    <a:pt x="68288" y="136651"/>
                  </a:lnTo>
                  <a:lnTo>
                    <a:pt x="68771" y="137103"/>
                  </a:lnTo>
                  <a:lnTo>
                    <a:pt x="69391" y="137103"/>
                  </a:lnTo>
                  <a:close/>
                  <a:moveTo>
                    <a:pt x="62943" y="127841"/>
                  </a:moveTo>
                  <a:lnTo>
                    <a:pt x="62943" y="125950"/>
                  </a:lnTo>
                  <a:lnTo>
                    <a:pt x="62472" y="125445"/>
                  </a:lnTo>
                  <a:lnTo>
                    <a:pt x="61210" y="125445"/>
                  </a:lnTo>
                  <a:lnTo>
                    <a:pt x="59635" y="127032"/>
                  </a:lnTo>
                  <a:lnTo>
                    <a:pt x="58690" y="127032"/>
                  </a:lnTo>
                  <a:lnTo>
                    <a:pt x="57903" y="126233"/>
                  </a:lnTo>
                  <a:lnTo>
                    <a:pt x="57903" y="125298"/>
                  </a:lnTo>
                  <a:lnTo>
                    <a:pt x="57283" y="124680"/>
                  </a:lnTo>
                  <a:lnTo>
                    <a:pt x="57273" y="124039"/>
                  </a:lnTo>
                  <a:lnTo>
                    <a:pt x="57756" y="123892"/>
                  </a:lnTo>
                  <a:lnTo>
                    <a:pt x="58533" y="123083"/>
                  </a:lnTo>
                  <a:lnTo>
                    <a:pt x="58227" y="122474"/>
                  </a:lnTo>
                  <a:lnTo>
                    <a:pt x="59478" y="121518"/>
                  </a:lnTo>
                  <a:lnTo>
                    <a:pt x="59163" y="120888"/>
                  </a:lnTo>
                  <a:lnTo>
                    <a:pt x="57599" y="119627"/>
                  </a:lnTo>
                  <a:lnTo>
                    <a:pt x="57599" y="119303"/>
                  </a:lnTo>
                  <a:lnTo>
                    <a:pt x="56495" y="118200"/>
                  </a:lnTo>
                  <a:lnTo>
                    <a:pt x="55843" y="118200"/>
                  </a:lnTo>
                  <a:lnTo>
                    <a:pt x="55539" y="117896"/>
                  </a:lnTo>
                  <a:lnTo>
                    <a:pt x="53638" y="117896"/>
                  </a:lnTo>
                  <a:lnTo>
                    <a:pt x="52714" y="118526"/>
                  </a:lnTo>
                  <a:lnTo>
                    <a:pt x="52085" y="118850"/>
                  </a:lnTo>
                  <a:lnTo>
                    <a:pt x="50835" y="118850"/>
                  </a:lnTo>
                  <a:lnTo>
                    <a:pt x="50026" y="119638"/>
                  </a:lnTo>
                  <a:lnTo>
                    <a:pt x="50026" y="119943"/>
                  </a:lnTo>
                  <a:lnTo>
                    <a:pt x="49081" y="120898"/>
                  </a:lnTo>
                  <a:lnTo>
                    <a:pt x="48451" y="122159"/>
                  </a:lnTo>
                  <a:lnTo>
                    <a:pt x="48451" y="123093"/>
                  </a:lnTo>
                  <a:lnTo>
                    <a:pt x="48125" y="123419"/>
                  </a:lnTo>
                  <a:lnTo>
                    <a:pt x="48125" y="123723"/>
                  </a:lnTo>
                  <a:lnTo>
                    <a:pt x="47832" y="124049"/>
                  </a:lnTo>
                  <a:lnTo>
                    <a:pt x="47832" y="124680"/>
                  </a:lnTo>
                  <a:lnTo>
                    <a:pt x="47832" y="125634"/>
                  </a:lnTo>
                  <a:lnTo>
                    <a:pt x="46876" y="127525"/>
                  </a:lnTo>
                  <a:lnTo>
                    <a:pt x="45301" y="129090"/>
                  </a:lnTo>
                  <a:lnTo>
                    <a:pt x="45301" y="130014"/>
                  </a:lnTo>
                  <a:lnTo>
                    <a:pt x="45772" y="130497"/>
                  </a:lnTo>
                  <a:lnTo>
                    <a:pt x="46403" y="130497"/>
                  </a:lnTo>
                  <a:lnTo>
                    <a:pt x="47663" y="131128"/>
                  </a:lnTo>
                  <a:lnTo>
                    <a:pt x="49868" y="131128"/>
                  </a:lnTo>
                  <a:lnTo>
                    <a:pt x="50184" y="131454"/>
                  </a:lnTo>
                  <a:lnTo>
                    <a:pt x="53020" y="131454"/>
                  </a:lnTo>
                  <a:lnTo>
                    <a:pt x="53324" y="131758"/>
                  </a:lnTo>
                  <a:lnTo>
                    <a:pt x="56179" y="131768"/>
                  </a:lnTo>
                  <a:lnTo>
                    <a:pt x="57430" y="132398"/>
                  </a:lnTo>
                  <a:lnTo>
                    <a:pt x="58239" y="133816"/>
                  </a:lnTo>
                  <a:lnTo>
                    <a:pt x="57283" y="135707"/>
                  </a:lnTo>
                  <a:lnTo>
                    <a:pt x="57283" y="136966"/>
                  </a:lnTo>
                  <a:lnTo>
                    <a:pt x="57744" y="137439"/>
                  </a:lnTo>
                  <a:lnTo>
                    <a:pt x="58386" y="137743"/>
                  </a:lnTo>
                  <a:lnTo>
                    <a:pt x="59951" y="137743"/>
                  </a:lnTo>
                  <a:lnTo>
                    <a:pt x="61693" y="136325"/>
                  </a:lnTo>
                  <a:lnTo>
                    <a:pt x="62325" y="135065"/>
                  </a:lnTo>
                  <a:lnTo>
                    <a:pt x="62325" y="134436"/>
                  </a:lnTo>
                  <a:lnTo>
                    <a:pt x="62649" y="134110"/>
                  </a:lnTo>
                  <a:lnTo>
                    <a:pt x="62649" y="132850"/>
                  </a:lnTo>
                  <a:lnTo>
                    <a:pt x="63248" y="131915"/>
                  </a:lnTo>
                  <a:lnTo>
                    <a:pt x="63248" y="130959"/>
                  </a:lnTo>
                  <a:lnTo>
                    <a:pt x="64530" y="129404"/>
                  </a:lnTo>
                  <a:lnTo>
                    <a:pt x="64530" y="128775"/>
                  </a:lnTo>
                  <a:lnTo>
                    <a:pt x="63742" y="128617"/>
                  </a:lnTo>
                  <a:lnTo>
                    <a:pt x="62943" y="127841"/>
                  </a:lnTo>
                  <a:close/>
                  <a:moveTo>
                    <a:pt x="63258" y="136956"/>
                  </a:moveTo>
                  <a:lnTo>
                    <a:pt x="62796" y="136483"/>
                  </a:lnTo>
                  <a:lnTo>
                    <a:pt x="62472" y="136809"/>
                  </a:lnTo>
                  <a:lnTo>
                    <a:pt x="61999" y="136956"/>
                  </a:lnTo>
                  <a:lnTo>
                    <a:pt x="61999" y="137586"/>
                  </a:lnTo>
                  <a:lnTo>
                    <a:pt x="62482" y="138069"/>
                  </a:lnTo>
                  <a:lnTo>
                    <a:pt x="63100" y="138069"/>
                  </a:lnTo>
                  <a:lnTo>
                    <a:pt x="63258" y="137890"/>
                  </a:lnTo>
                  <a:lnTo>
                    <a:pt x="63258" y="136956"/>
                  </a:lnTo>
                  <a:close/>
                  <a:moveTo>
                    <a:pt x="58848" y="145147"/>
                  </a:moveTo>
                  <a:lnTo>
                    <a:pt x="59478" y="144213"/>
                  </a:lnTo>
                  <a:lnTo>
                    <a:pt x="59478" y="142952"/>
                  </a:lnTo>
                  <a:lnTo>
                    <a:pt x="58848" y="142322"/>
                  </a:lnTo>
                  <a:lnTo>
                    <a:pt x="59645" y="142175"/>
                  </a:lnTo>
                  <a:lnTo>
                    <a:pt x="59792" y="142952"/>
                  </a:lnTo>
                  <a:lnTo>
                    <a:pt x="60277" y="143414"/>
                  </a:lnTo>
                  <a:lnTo>
                    <a:pt x="61221" y="143414"/>
                  </a:lnTo>
                  <a:lnTo>
                    <a:pt x="61999" y="142322"/>
                  </a:lnTo>
                  <a:lnTo>
                    <a:pt x="61999" y="140107"/>
                  </a:lnTo>
                  <a:lnTo>
                    <a:pt x="61221" y="139004"/>
                  </a:lnTo>
                  <a:lnTo>
                    <a:pt x="59321" y="138699"/>
                  </a:lnTo>
                  <a:lnTo>
                    <a:pt x="59016" y="138373"/>
                  </a:lnTo>
                  <a:lnTo>
                    <a:pt x="58386" y="138373"/>
                  </a:lnTo>
                  <a:lnTo>
                    <a:pt x="57115" y="137743"/>
                  </a:lnTo>
                  <a:lnTo>
                    <a:pt x="56632" y="137292"/>
                  </a:lnTo>
                  <a:lnTo>
                    <a:pt x="56632" y="135401"/>
                  </a:lnTo>
                  <a:lnTo>
                    <a:pt x="57283" y="134446"/>
                  </a:lnTo>
                  <a:lnTo>
                    <a:pt x="57283" y="133186"/>
                  </a:lnTo>
                  <a:lnTo>
                    <a:pt x="56811" y="132703"/>
                  </a:lnTo>
                  <a:lnTo>
                    <a:pt x="56179" y="132703"/>
                  </a:lnTo>
                  <a:lnTo>
                    <a:pt x="55855" y="132398"/>
                  </a:lnTo>
                  <a:lnTo>
                    <a:pt x="51769" y="132408"/>
                  </a:lnTo>
                  <a:lnTo>
                    <a:pt x="51445" y="132713"/>
                  </a:lnTo>
                  <a:lnTo>
                    <a:pt x="50194" y="133018"/>
                  </a:lnTo>
                  <a:lnTo>
                    <a:pt x="49092" y="134120"/>
                  </a:lnTo>
                  <a:lnTo>
                    <a:pt x="49092" y="136011"/>
                  </a:lnTo>
                  <a:lnTo>
                    <a:pt x="49417" y="136335"/>
                  </a:lnTo>
                  <a:lnTo>
                    <a:pt x="49721" y="138530"/>
                  </a:lnTo>
                  <a:lnTo>
                    <a:pt x="50015" y="138856"/>
                  </a:lnTo>
                  <a:lnTo>
                    <a:pt x="50015" y="140747"/>
                  </a:lnTo>
                  <a:lnTo>
                    <a:pt x="49721" y="141051"/>
                  </a:lnTo>
                  <a:lnTo>
                    <a:pt x="49721" y="142008"/>
                  </a:lnTo>
                  <a:lnTo>
                    <a:pt x="49397" y="142312"/>
                  </a:lnTo>
                  <a:lnTo>
                    <a:pt x="49397" y="143268"/>
                  </a:lnTo>
                  <a:lnTo>
                    <a:pt x="49092" y="143573"/>
                  </a:lnTo>
                  <a:lnTo>
                    <a:pt x="49092" y="144853"/>
                  </a:lnTo>
                  <a:lnTo>
                    <a:pt x="49544" y="145631"/>
                  </a:lnTo>
                  <a:lnTo>
                    <a:pt x="50194" y="145935"/>
                  </a:lnTo>
                  <a:lnTo>
                    <a:pt x="51455" y="145631"/>
                  </a:lnTo>
                  <a:lnTo>
                    <a:pt x="52399" y="144348"/>
                  </a:lnTo>
                  <a:lnTo>
                    <a:pt x="53334" y="144348"/>
                  </a:lnTo>
                  <a:lnTo>
                    <a:pt x="53954" y="144674"/>
                  </a:lnTo>
                  <a:lnTo>
                    <a:pt x="56811" y="146261"/>
                  </a:lnTo>
                  <a:lnTo>
                    <a:pt x="58070" y="146261"/>
                  </a:lnTo>
                  <a:lnTo>
                    <a:pt x="58848" y="145452"/>
                  </a:lnTo>
                  <a:lnTo>
                    <a:pt x="58848" y="145147"/>
                  </a:lnTo>
                  <a:close/>
                  <a:moveTo>
                    <a:pt x="54910" y="146565"/>
                  </a:moveTo>
                  <a:lnTo>
                    <a:pt x="52704" y="146565"/>
                  </a:lnTo>
                  <a:lnTo>
                    <a:pt x="51906" y="147342"/>
                  </a:lnTo>
                  <a:lnTo>
                    <a:pt x="51906" y="148927"/>
                  </a:lnTo>
                  <a:lnTo>
                    <a:pt x="52704" y="149716"/>
                  </a:lnTo>
                  <a:lnTo>
                    <a:pt x="55215" y="150345"/>
                  </a:lnTo>
                  <a:lnTo>
                    <a:pt x="56316" y="149558"/>
                  </a:lnTo>
                  <a:lnTo>
                    <a:pt x="56316" y="148623"/>
                  </a:lnTo>
                  <a:lnTo>
                    <a:pt x="55718" y="148299"/>
                  </a:lnTo>
                  <a:lnTo>
                    <a:pt x="55393" y="147038"/>
                  </a:lnTo>
                  <a:lnTo>
                    <a:pt x="54910" y="146565"/>
                  </a:lnTo>
                  <a:close/>
                  <a:moveTo>
                    <a:pt x="146296" y="152876"/>
                  </a:moveTo>
                  <a:lnTo>
                    <a:pt x="145645" y="152856"/>
                  </a:lnTo>
                  <a:lnTo>
                    <a:pt x="145488" y="153035"/>
                  </a:lnTo>
                  <a:lnTo>
                    <a:pt x="145498" y="153339"/>
                  </a:lnTo>
                  <a:lnTo>
                    <a:pt x="146296" y="154116"/>
                  </a:lnTo>
                  <a:lnTo>
                    <a:pt x="146601" y="154116"/>
                  </a:lnTo>
                  <a:lnTo>
                    <a:pt x="146896" y="154441"/>
                  </a:lnTo>
                  <a:lnTo>
                    <a:pt x="147377" y="154294"/>
                  </a:lnTo>
                  <a:lnTo>
                    <a:pt x="147073" y="153969"/>
                  </a:lnTo>
                  <a:lnTo>
                    <a:pt x="147073" y="153664"/>
                  </a:lnTo>
                  <a:lnTo>
                    <a:pt x="146296" y="152876"/>
                  </a:lnTo>
                  <a:close/>
                  <a:moveTo>
                    <a:pt x="141561" y="153518"/>
                  </a:moveTo>
                  <a:lnTo>
                    <a:pt x="141235" y="153518"/>
                  </a:lnTo>
                  <a:lnTo>
                    <a:pt x="141078" y="153664"/>
                  </a:lnTo>
                  <a:lnTo>
                    <a:pt x="141078" y="154294"/>
                  </a:lnTo>
                  <a:lnTo>
                    <a:pt x="141235" y="154452"/>
                  </a:lnTo>
                  <a:lnTo>
                    <a:pt x="141885" y="154452"/>
                  </a:lnTo>
                  <a:lnTo>
                    <a:pt x="142032" y="154294"/>
                  </a:lnTo>
                  <a:lnTo>
                    <a:pt x="142032" y="153969"/>
                  </a:lnTo>
                  <a:lnTo>
                    <a:pt x="141561" y="153518"/>
                  </a:lnTo>
                  <a:close/>
                  <a:moveTo>
                    <a:pt x="143136" y="153518"/>
                  </a:moveTo>
                  <a:lnTo>
                    <a:pt x="142810" y="153518"/>
                  </a:lnTo>
                  <a:lnTo>
                    <a:pt x="142663" y="153664"/>
                  </a:lnTo>
                  <a:lnTo>
                    <a:pt x="142663" y="153969"/>
                  </a:lnTo>
                  <a:lnTo>
                    <a:pt x="143136" y="154452"/>
                  </a:lnTo>
                  <a:lnTo>
                    <a:pt x="143440" y="154452"/>
                  </a:lnTo>
                  <a:lnTo>
                    <a:pt x="143587" y="154294"/>
                  </a:lnTo>
                  <a:lnTo>
                    <a:pt x="143587" y="153969"/>
                  </a:lnTo>
                  <a:lnTo>
                    <a:pt x="143136" y="153518"/>
                  </a:lnTo>
                  <a:close/>
                  <a:moveTo>
                    <a:pt x="145194" y="153339"/>
                  </a:moveTo>
                  <a:lnTo>
                    <a:pt x="143440" y="151627"/>
                  </a:lnTo>
                  <a:lnTo>
                    <a:pt x="142979" y="151774"/>
                  </a:lnTo>
                  <a:lnTo>
                    <a:pt x="142989" y="152709"/>
                  </a:lnTo>
                  <a:lnTo>
                    <a:pt x="143912" y="153664"/>
                  </a:lnTo>
                  <a:lnTo>
                    <a:pt x="143912" y="154294"/>
                  </a:lnTo>
                  <a:lnTo>
                    <a:pt x="145015" y="155397"/>
                  </a:lnTo>
                  <a:lnTo>
                    <a:pt x="145341" y="155397"/>
                  </a:lnTo>
                  <a:lnTo>
                    <a:pt x="145498" y="153969"/>
                  </a:lnTo>
                  <a:lnTo>
                    <a:pt x="145194" y="153339"/>
                  </a:lnTo>
                  <a:close/>
                  <a:moveTo>
                    <a:pt x="144238" y="155554"/>
                  </a:moveTo>
                  <a:lnTo>
                    <a:pt x="143766" y="155071"/>
                  </a:lnTo>
                  <a:lnTo>
                    <a:pt x="143440" y="155081"/>
                  </a:lnTo>
                  <a:lnTo>
                    <a:pt x="143293" y="155228"/>
                  </a:lnTo>
                  <a:lnTo>
                    <a:pt x="143293" y="155554"/>
                  </a:lnTo>
                  <a:lnTo>
                    <a:pt x="143766" y="156006"/>
                  </a:lnTo>
                  <a:lnTo>
                    <a:pt x="144070" y="156006"/>
                  </a:lnTo>
                  <a:lnTo>
                    <a:pt x="144238" y="155859"/>
                  </a:lnTo>
                  <a:lnTo>
                    <a:pt x="144238" y="155554"/>
                  </a:lnTo>
                  <a:close/>
                  <a:moveTo>
                    <a:pt x="146275" y="156962"/>
                  </a:moveTo>
                  <a:lnTo>
                    <a:pt x="145971" y="156962"/>
                  </a:lnTo>
                  <a:lnTo>
                    <a:pt x="145802" y="157119"/>
                  </a:lnTo>
                  <a:lnTo>
                    <a:pt x="145802" y="157445"/>
                  </a:lnTo>
                  <a:lnTo>
                    <a:pt x="146275" y="157896"/>
                  </a:lnTo>
                  <a:lnTo>
                    <a:pt x="146601" y="157896"/>
                  </a:lnTo>
                  <a:lnTo>
                    <a:pt x="146748" y="157749"/>
                  </a:lnTo>
                  <a:lnTo>
                    <a:pt x="146748" y="157445"/>
                  </a:lnTo>
                  <a:lnTo>
                    <a:pt x="146275" y="156962"/>
                  </a:lnTo>
                  <a:close/>
                  <a:moveTo>
                    <a:pt x="140605" y="156972"/>
                  </a:moveTo>
                  <a:lnTo>
                    <a:pt x="140289" y="156972"/>
                  </a:lnTo>
                  <a:lnTo>
                    <a:pt x="140132" y="157119"/>
                  </a:lnTo>
                  <a:lnTo>
                    <a:pt x="140132" y="157749"/>
                  </a:lnTo>
                  <a:lnTo>
                    <a:pt x="140615" y="158232"/>
                  </a:lnTo>
                  <a:lnTo>
                    <a:pt x="140931" y="158232"/>
                  </a:lnTo>
                  <a:lnTo>
                    <a:pt x="141088" y="158075"/>
                  </a:lnTo>
                  <a:lnTo>
                    <a:pt x="141088" y="157445"/>
                  </a:lnTo>
                  <a:lnTo>
                    <a:pt x="140605" y="156972"/>
                  </a:lnTo>
                  <a:close/>
                  <a:moveTo>
                    <a:pt x="144543" y="157119"/>
                  </a:moveTo>
                  <a:lnTo>
                    <a:pt x="142810" y="155712"/>
                  </a:lnTo>
                  <a:lnTo>
                    <a:pt x="141885" y="156017"/>
                  </a:lnTo>
                  <a:lnTo>
                    <a:pt x="141382" y="156489"/>
                  </a:lnTo>
                  <a:lnTo>
                    <a:pt x="141392" y="157119"/>
                  </a:lnTo>
                  <a:lnTo>
                    <a:pt x="142032" y="157445"/>
                  </a:lnTo>
                  <a:lnTo>
                    <a:pt x="142495" y="158222"/>
                  </a:lnTo>
                  <a:lnTo>
                    <a:pt x="144070" y="158853"/>
                  </a:lnTo>
                  <a:lnTo>
                    <a:pt x="144868" y="158706"/>
                  </a:lnTo>
                  <a:lnTo>
                    <a:pt x="144868" y="157749"/>
                  </a:lnTo>
                  <a:lnTo>
                    <a:pt x="144543" y="157119"/>
                  </a:lnTo>
                  <a:close/>
                  <a:moveTo>
                    <a:pt x="137296" y="158380"/>
                  </a:moveTo>
                  <a:lnTo>
                    <a:pt x="136823" y="157907"/>
                  </a:lnTo>
                  <a:lnTo>
                    <a:pt x="136372" y="158075"/>
                  </a:lnTo>
                  <a:lnTo>
                    <a:pt x="136352" y="159640"/>
                  </a:lnTo>
                  <a:lnTo>
                    <a:pt x="137149" y="160428"/>
                  </a:lnTo>
                  <a:lnTo>
                    <a:pt x="137453" y="160428"/>
                  </a:lnTo>
                  <a:lnTo>
                    <a:pt x="137601" y="159965"/>
                  </a:lnTo>
                  <a:lnTo>
                    <a:pt x="136980" y="159336"/>
                  </a:lnTo>
                  <a:lnTo>
                    <a:pt x="137296" y="159010"/>
                  </a:lnTo>
                  <a:lnTo>
                    <a:pt x="137296" y="158380"/>
                  </a:lnTo>
                  <a:close/>
                  <a:moveTo>
                    <a:pt x="149278" y="157109"/>
                  </a:moveTo>
                  <a:lnTo>
                    <a:pt x="146906" y="154767"/>
                  </a:lnTo>
                  <a:lnTo>
                    <a:pt x="146118" y="154924"/>
                  </a:lnTo>
                  <a:lnTo>
                    <a:pt x="146118" y="155554"/>
                  </a:lnTo>
                  <a:lnTo>
                    <a:pt x="148638" y="158064"/>
                  </a:lnTo>
                  <a:lnTo>
                    <a:pt x="149278" y="159324"/>
                  </a:lnTo>
                  <a:lnTo>
                    <a:pt x="149278" y="159954"/>
                  </a:lnTo>
                  <a:lnTo>
                    <a:pt x="149741" y="160742"/>
                  </a:lnTo>
                  <a:lnTo>
                    <a:pt x="150540" y="160585"/>
                  </a:lnTo>
                  <a:lnTo>
                    <a:pt x="149888" y="159650"/>
                  </a:lnTo>
                  <a:lnTo>
                    <a:pt x="149888" y="158390"/>
                  </a:lnTo>
                  <a:lnTo>
                    <a:pt x="149278" y="157109"/>
                  </a:lnTo>
                  <a:close/>
                  <a:moveTo>
                    <a:pt x="148964" y="159324"/>
                  </a:moveTo>
                  <a:lnTo>
                    <a:pt x="147536" y="158222"/>
                  </a:lnTo>
                  <a:lnTo>
                    <a:pt x="146748" y="158400"/>
                  </a:lnTo>
                  <a:lnTo>
                    <a:pt x="147377" y="159324"/>
                  </a:lnTo>
                  <a:lnTo>
                    <a:pt x="147377" y="159954"/>
                  </a:lnTo>
                  <a:lnTo>
                    <a:pt x="148785" y="161068"/>
                  </a:lnTo>
                  <a:lnTo>
                    <a:pt x="149111" y="161068"/>
                  </a:lnTo>
                  <a:lnTo>
                    <a:pt x="149290" y="160585"/>
                  </a:lnTo>
                  <a:lnTo>
                    <a:pt x="148964" y="160280"/>
                  </a:lnTo>
                  <a:lnTo>
                    <a:pt x="148964" y="159324"/>
                  </a:lnTo>
                  <a:close/>
                  <a:moveTo>
                    <a:pt x="58070" y="155071"/>
                  </a:moveTo>
                  <a:lnTo>
                    <a:pt x="57430" y="155071"/>
                  </a:lnTo>
                  <a:lnTo>
                    <a:pt x="55393" y="156815"/>
                  </a:lnTo>
                  <a:lnTo>
                    <a:pt x="55698" y="158075"/>
                  </a:lnTo>
                  <a:lnTo>
                    <a:pt x="56328" y="158706"/>
                  </a:lnTo>
                  <a:lnTo>
                    <a:pt x="56328" y="160291"/>
                  </a:lnTo>
                  <a:lnTo>
                    <a:pt x="57430" y="161676"/>
                  </a:lnTo>
                  <a:lnTo>
                    <a:pt x="58060" y="161676"/>
                  </a:lnTo>
                  <a:lnTo>
                    <a:pt x="59005" y="160742"/>
                  </a:lnTo>
                  <a:lnTo>
                    <a:pt x="59961" y="160438"/>
                  </a:lnTo>
                  <a:lnTo>
                    <a:pt x="60412" y="159954"/>
                  </a:lnTo>
                  <a:lnTo>
                    <a:pt x="60412" y="159336"/>
                  </a:lnTo>
                  <a:lnTo>
                    <a:pt x="59804" y="158706"/>
                  </a:lnTo>
                  <a:lnTo>
                    <a:pt x="60108" y="158075"/>
                  </a:lnTo>
                  <a:lnTo>
                    <a:pt x="59804" y="156815"/>
                  </a:lnTo>
                  <a:lnTo>
                    <a:pt x="58070" y="155071"/>
                  </a:lnTo>
                  <a:close/>
                  <a:moveTo>
                    <a:pt x="146748" y="159010"/>
                  </a:moveTo>
                  <a:lnTo>
                    <a:pt x="145645" y="157896"/>
                  </a:lnTo>
                  <a:lnTo>
                    <a:pt x="145172" y="158075"/>
                  </a:lnTo>
                  <a:lnTo>
                    <a:pt x="145476" y="159640"/>
                  </a:lnTo>
                  <a:lnTo>
                    <a:pt x="147232" y="161372"/>
                  </a:lnTo>
                  <a:lnTo>
                    <a:pt x="148785" y="162328"/>
                  </a:lnTo>
                  <a:lnTo>
                    <a:pt x="149290" y="162171"/>
                  </a:lnTo>
                  <a:lnTo>
                    <a:pt x="149290" y="161845"/>
                  </a:lnTo>
                  <a:lnTo>
                    <a:pt x="148785" y="161394"/>
                  </a:lnTo>
                  <a:lnTo>
                    <a:pt x="147860" y="161068"/>
                  </a:lnTo>
                  <a:lnTo>
                    <a:pt x="147073" y="160291"/>
                  </a:lnTo>
                  <a:lnTo>
                    <a:pt x="146748" y="159010"/>
                  </a:lnTo>
                  <a:close/>
                  <a:moveTo>
                    <a:pt x="135869" y="157581"/>
                  </a:moveTo>
                  <a:lnTo>
                    <a:pt x="135574" y="157581"/>
                  </a:lnTo>
                  <a:lnTo>
                    <a:pt x="135091" y="158085"/>
                  </a:lnTo>
                  <a:lnTo>
                    <a:pt x="135101" y="161225"/>
                  </a:lnTo>
                  <a:lnTo>
                    <a:pt x="136047" y="162790"/>
                  </a:lnTo>
                  <a:lnTo>
                    <a:pt x="137306" y="163746"/>
                  </a:lnTo>
                  <a:lnTo>
                    <a:pt x="137612" y="164681"/>
                  </a:lnTo>
                  <a:lnTo>
                    <a:pt x="139040" y="166413"/>
                  </a:lnTo>
                  <a:lnTo>
                    <a:pt x="139513" y="166267"/>
                  </a:lnTo>
                  <a:lnTo>
                    <a:pt x="139513" y="165941"/>
                  </a:lnTo>
                  <a:lnTo>
                    <a:pt x="138861" y="165006"/>
                  </a:lnTo>
                  <a:lnTo>
                    <a:pt x="138861" y="162790"/>
                  </a:lnTo>
                  <a:lnTo>
                    <a:pt x="136047" y="159965"/>
                  </a:lnTo>
                  <a:lnTo>
                    <a:pt x="136047" y="157749"/>
                  </a:lnTo>
                  <a:lnTo>
                    <a:pt x="135869" y="157581"/>
                  </a:lnTo>
                  <a:close/>
                  <a:moveTo>
                    <a:pt x="63269" y="163432"/>
                  </a:moveTo>
                  <a:lnTo>
                    <a:pt x="63269" y="162475"/>
                  </a:lnTo>
                  <a:lnTo>
                    <a:pt x="62472" y="162002"/>
                  </a:lnTo>
                  <a:lnTo>
                    <a:pt x="61842" y="161068"/>
                  </a:lnTo>
                  <a:lnTo>
                    <a:pt x="60591" y="160742"/>
                  </a:lnTo>
                  <a:lnTo>
                    <a:pt x="59488" y="161519"/>
                  </a:lnTo>
                  <a:lnTo>
                    <a:pt x="59488" y="161845"/>
                  </a:lnTo>
                  <a:lnTo>
                    <a:pt x="58712" y="162633"/>
                  </a:lnTo>
                  <a:lnTo>
                    <a:pt x="58060" y="162633"/>
                  </a:lnTo>
                  <a:lnTo>
                    <a:pt x="57609" y="163116"/>
                  </a:lnTo>
                  <a:lnTo>
                    <a:pt x="57903" y="164366"/>
                  </a:lnTo>
                  <a:lnTo>
                    <a:pt x="57283" y="164995"/>
                  </a:lnTo>
                  <a:lnTo>
                    <a:pt x="57283" y="165625"/>
                  </a:lnTo>
                  <a:lnTo>
                    <a:pt x="58060" y="166413"/>
                  </a:lnTo>
                  <a:lnTo>
                    <a:pt x="58712" y="166413"/>
                  </a:lnTo>
                  <a:lnTo>
                    <a:pt x="59635" y="167065"/>
                  </a:lnTo>
                  <a:lnTo>
                    <a:pt x="61221" y="165174"/>
                  </a:lnTo>
                  <a:lnTo>
                    <a:pt x="62166" y="164849"/>
                  </a:lnTo>
                  <a:lnTo>
                    <a:pt x="63269" y="163432"/>
                  </a:lnTo>
                  <a:close/>
                  <a:moveTo>
                    <a:pt x="196903" y="173237"/>
                  </a:moveTo>
                  <a:lnTo>
                    <a:pt x="198361" y="165298"/>
                  </a:lnTo>
                  <a:lnTo>
                    <a:pt x="199576" y="151477"/>
                  </a:lnTo>
                  <a:lnTo>
                    <a:pt x="195406" y="149160"/>
                  </a:lnTo>
                  <a:lnTo>
                    <a:pt x="192377" y="147201"/>
                  </a:lnTo>
                  <a:lnTo>
                    <a:pt x="187498" y="144043"/>
                  </a:lnTo>
                  <a:lnTo>
                    <a:pt x="190716" y="138952"/>
                  </a:lnTo>
                  <a:lnTo>
                    <a:pt x="194941" y="136134"/>
                  </a:lnTo>
                  <a:lnTo>
                    <a:pt x="195871" y="131482"/>
                  </a:lnTo>
                  <a:lnTo>
                    <a:pt x="197113" y="127868"/>
                  </a:lnTo>
                  <a:lnTo>
                    <a:pt x="198770" y="123047"/>
                  </a:lnTo>
                  <a:lnTo>
                    <a:pt x="201728" y="119770"/>
                  </a:lnTo>
                  <a:lnTo>
                    <a:pt x="204642" y="113504"/>
                  </a:lnTo>
                  <a:lnTo>
                    <a:pt x="204523" y="106039"/>
                  </a:lnTo>
                  <a:lnTo>
                    <a:pt x="205153" y="99297"/>
                  </a:lnTo>
                  <a:lnTo>
                    <a:pt x="202034" y="95158"/>
                  </a:lnTo>
                  <a:lnTo>
                    <a:pt x="198182" y="93338"/>
                  </a:lnTo>
                  <a:lnTo>
                    <a:pt x="193541" y="91636"/>
                  </a:lnTo>
                  <a:lnTo>
                    <a:pt x="189589" y="88441"/>
                  </a:lnTo>
                  <a:lnTo>
                    <a:pt x="184748" y="78872"/>
                  </a:lnTo>
                  <a:lnTo>
                    <a:pt x="182499" y="73587"/>
                  </a:lnTo>
                  <a:lnTo>
                    <a:pt x="182162" y="70213"/>
                  </a:lnTo>
                  <a:lnTo>
                    <a:pt x="183394" y="63630"/>
                  </a:lnTo>
                  <a:lnTo>
                    <a:pt x="189133" y="58406"/>
                  </a:lnTo>
                  <a:lnTo>
                    <a:pt x="192221" y="54477"/>
                  </a:lnTo>
                  <a:lnTo>
                    <a:pt x="192015" y="50983"/>
                  </a:lnTo>
                  <a:lnTo>
                    <a:pt x="190254" y="48439"/>
                  </a:lnTo>
                  <a:lnTo>
                    <a:pt x="188525" y="46606"/>
                  </a:lnTo>
                  <a:lnTo>
                    <a:pt x="185985" y="44913"/>
                  </a:lnTo>
                  <a:lnTo>
                    <a:pt x="185688" y="40788"/>
                  </a:lnTo>
                  <a:lnTo>
                    <a:pt x="184327" y="38103"/>
                  </a:lnTo>
                  <a:lnTo>
                    <a:pt x="182094" y="36541"/>
                  </a:lnTo>
                  <a:lnTo>
                    <a:pt x="173461" y="35345"/>
                  </a:lnTo>
                  <a:lnTo>
                    <a:pt x="169838" y="31879"/>
                  </a:lnTo>
                  <a:lnTo>
                    <a:pt x="165969" y="26471"/>
                  </a:lnTo>
                  <a:lnTo>
                    <a:pt x="158903" y="23794"/>
                  </a:lnTo>
                  <a:lnTo>
                    <a:pt x="134151" y="2884"/>
                  </a:lnTo>
                  <a:lnTo>
                    <a:pt x="127623" y="383"/>
                  </a:lnTo>
                  <a:lnTo>
                    <a:pt x="120699" y="2027"/>
                  </a:lnTo>
                  <a:lnTo>
                    <a:pt x="113328" y="7151"/>
                  </a:lnTo>
                  <a:lnTo>
                    <a:pt x="111694" y="8219"/>
                  </a:lnTo>
                  <a:lnTo>
                    <a:pt x="111472" y="9359"/>
                  </a:lnTo>
                  <a:lnTo>
                    <a:pt x="109571" y="11879"/>
                  </a:lnTo>
                  <a:lnTo>
                    <a:pt x="107376" y="16919"/>
                  </a:lnTo>
                  <a:lnTo>
                    <a:pt x="106117" y="18202"/>
                  </a:lnTo>
                  <a:lnTo>
                    <a:pt x="105801" y="19136"/>
                  </a:lnTo>
                  <a:lnTo>
                    <a:pt x="103901" y="21656"/>
                  </a:lnTo>
                  <a:lnTo>
                    <a:pt x="103901" y="21982"/>
                  </a:lnTo>
                  <a:lnTo>
                    <a:pt x="103270" y="22592"/>
                  </a:lnTo>
                  <a:lnTo>
                    <a:pt x="102944" y="23546"/>
                  </a:lnTo>
                  <a:lnTo>
                    <a:pt x="102020" y="24481"/>
                  </a:lnTo>
                  <a:lnTo>
                    <a:pt x="102020" y="24807"/>
                  </a:lnTo>
                  <a:lnTo>
                    <a:pt x="101065" y="25763"/>
                  </a:lnTo>
                  <a:lnTo>
                    <a:pt x="100445" y="27002"/>
                  </a:lnTo>
                  <a:lnTo>
                    <a:pt x="100141" y="27958"/>
                  </a:lnTo>
                  <a:lnTo>
                    <a:pt x="98860" y="29543"/>
                  </a:lnTo>
                  <a:lnTo>
                    <a:pt x="98860" y="30152"/>
                  </a:lnTo>
                  <a:lnTo>
                    <a:pt x="97610" y="32042"/>
                  </a:lnTo>
                  <a:lnTo>
                    <a:pt x="96959" y="32673"/>
                  </a:lnTo>
                  <a:lnTo>
                    <a:pt x="96339" y="34259"/>
                  </a:lnTo>
                  <a:lnTo>
                    <a:pt x="95090" y="35824"/>
                  </a:lnTo>
                  <a:lnTo>
                    <a:pt x="95090" y="36148"/>
                  </a:lnTo>
                  <a:lnTo>
                    <a:pt x="94134" y="37105"/>
                  </a:lnTo>
                  <a:lnTo>
                    <a:pt x="93808" y="38039"/>
                  </a:lnTo>
                  <a:lnTo>
                    <a:pt x="93031" y="38490"/>
                  </a:lnTo>
                  <a:lnTo>
                    <a:pt x="89398" y="42125"/>
                  </a:lnTo>
                  <a:lnTo>
                    <a:pt x="89104" y="43080"/>
                  </a:lnTo>
                  <a:lnTo>
                    <a:pt x="88147" y="44014"/>
                  </a:lnTo>
                  <a:lnTo>
                    <a:pt x="86898" y="46231"/>
                  </a:lnTo>
                  <a:lnTo>
                    <a:pt x="84672" y="48750"/>
                  </a:lnTo>
                  <a:lnTo>
                    <a:pt x="84672" y="49056"/>
                  </a:lnTo>
                  <a:lnTo>
                    <a:pt x="82162" y="51902"/>
                  </a:lnTo>
                  <a:lnTo>
                    <a:pt x="81542" y="53162"/>
                  </a:lnTo>
                  <a:lnTo>
                    <a:pt x="82015" y="53939"/>
                  </a:lnTo>
                  <a:lnTo>
                    <a:pt x="84525" y="53614"/>
                  </a:lnTo>
                  <a:lnTo>
                    <a:pt x="85954" y="52532"/>
                  </a:lnTo>
                  <a:lnTo>
                    <a:pt x="86278" y="51576"/>
                  </a:lnTo>
                  <a:lnTo>
                    <a:pt x="86730" y="51114"/>
                  </a:lnTo>
                  <a:lnTo>
                    <a:pt x="87056" y="51114"/>
                  </a:lnTo>
                  <a:lnTo>
                    <a:pt x="88935" y="49528"/>
                  </a:lnTo>
                  <a:lnTo>
                    <a:pt x="89261" y="49528"/>
                  </a:lnTo>
                  <a:lnTo>
                    <a:pt x="89734" y="49045"/>
                  </a:lnTo>
                  <a:lnTo>
                    <a:pt x="89408" y="48750"/>
                  </a:lnTo>
                  <a:lnTo>
                    <a:pt x="89577" y="48269"/>
                  </a:lnTo>
                  <a:lnTo>
                    <a:pt x="91467" y="48593"/>
                  </a:lnTo>
                  <a:lnTo>
                    <a:pt x="91782" y="48269"/>
                  </a:lnTo>
                  <a:lnTo>
                    <a:pt x="93661" y="47333"/>
                  </a:lnTo>
                  <a:lnTo>
                    <a:pt x="95090" y="45915"/>
                  </a:lnTo>
                  <a:lnTo>
                    <a:pt x="95090" y="45590"/>
                  </a:lnTo>
                  <a:lnTo>
                    <a:pt x="96339" y="44026"/>
                  </a:lnTo>
                  <a:lnTo>
                    <a:pt x="96339" y="43374"/>
                  </a:lnTo>
                  <a:lnTo>
                    <a:pt x="96665" y="43069"/>
                  </a:lnTo>
                  <a:lnTo>
                    <a:pt x="96969" y="40874"/>
                  </a:lnTo>
                  <a:lnTo>
                    <a:pt x="97621" y="39594"/>
                  </a:lnTo>
                  <a:lnTo>
                    <a:pt x="97621" y="38659"/>
                  </a:lnTo>
                  <a:lnTo>
                    <a:pt x="97914" y="38333"/>
                  </a:lnTo>
                  <a:lnTo>
                    <a:pt x="97914" y="37399"/>
                  </a:lnTo>
                  <a:lnTo>
                    <a:pt x="98218" y="37095"/>
                  </a:lnTo>
                  <a:lnTo>
                    <a:pt x="98218" y="36148"/>
                  </a:lnTo>
                  <a:lnTo>
                    <a:pt x="99490" y="33629"/>
                  </a:lnTo>
                  <a:lnTo>
                    <a:pt x="100119" y="30478"/>
                  </a:lnTo>
                  <a:lnTo>
                    <a:pt x="102169" y="28734"/>
                  </a:lnTo>
                  <a:lnTo>
                    <a:pt x="103449" y="28105"/>
                  </a:lnTo>
                  <a:lnTo>
                    <a:pt x="105328" y="27799"/>
                  </a:lnTo>
                  <a:lnTo>
                    <a:pt x="106579" y="27169"/>
                  </a:lnTo>
                  <a:lnTo>
                    <a:pt x="107209" y="26540"/>
                  </a:lnTo>
                  <a:lnTo>
                    <a:pt x="108007" y="26057"/>
                  </a:lnTo>
                  <a:lnTo>
                    <a:pt x="108311" y="21646"/>
                  </a:lnTo>
                  <a:lnTo>
                    <a:pt x="108627" y="21320"/>
                  </a:lnTo>
                  <a:lnTo>
                    <a:pt x="108627" y="19440"/>
                  </a:lnTo>
                  <a:lnTo>
                    <a:pt x="108951" y="19136"/>
                  </a:lnTo>
                  <a:lnTo>
                    <a:pt x="108951" y="18506"/>
                  </a:lnTo>
                  <a:lnTo>
                    <a:pt x="110359" y="17088"/>
                  </a:lnTo>
                  <a:lnTo>
                    <a:pt x="110685" y="17088"/>
                  </a:lnTo>
                  <a:lnTo>
                    <a:pt x="111935" y="15828"/>
                  </a:lnTo>
                  <a:lnTo>
                    <a:pt x="113184" y="15197"/>
                  </a:lnTo>
                  <a:lnTo>
                    <a:pt x="114140" y="14243"/>
                  </a:lnTo>
                  <a:lnTo>
                    <a:pt x="114465" y="14243"/>
                  </a:lnTo>
                  <a:lnTo>
                    <a:pt x="118246" y="11092"/>
                  </a:lnTo>
                  <a:lnTo>
                    <a:pt x="118550" y="11092"/>
                  </a:lnTo>
                  <a:lnTo>
                    <a:pt x="123927" y="5747"/>
                  </a:lnTo>
                  <a:lnTo>
                    <a:pt x="124231" y="5747"/>
                  </a:lnTo>
                  <a:lnTo>
                    <a:pt x="124851" y="5116"/>
                  </a:lnTo>
                  <a:lnTo>
                    <a:pt x="127057" y="4182"/>
                  </a:lnTo>
                  <a:lnTo>
                    <a:pt x="128339" y="4170"/>
                  </a:lnTo>
                  <a:lnTo>
                    <a:pt x="128633" y="3846"/>
                  </a:lnTo>
                  <a:lnTo>
                    <a:pt x="129588" y="3846"/>
                  </a:lnTo>
                  <a:lnTo>
                    <a:pt x="129735" y="4329"/>
                  </a:lnTo>
                  <a:lnTo>
                    <a:pt x="129262" y="4780"/>
                  </a:lnTo>
                  <a:lnTo>
                    <a:pt x="128633" y="4780"/>
                  </a:lnTo>
                  <a:lnTo>
                    <a:pt x="128339" y="5105"/>
                  </a:lnTo>
                  <a:lnTo>
                    <a:pt x="126732" y="5105"/>
                  </a:lnTo>
                  <a:lnTo>
                    <a:pt x="124074" y="7153"/>
                  </a:lnTo>
                  <a:lnTo>
                    <a:pt x="124231" y="7962"/>
                  </a:lnTo>
                  <a:lnTo>
                    <a:pt x="126438" y="7952"/>
                  </a:lnTo>
                  <a:lnTo>
                    <a:pt x="126742" y="8256"/>
                  </a:lnTo>
                  <a:lnTo>
                    <a:pt x="127687" y="8256"/>
                  </a:lnTo>
                  <a:lnTo>
                    <a:pt x="128339" y="7952"/>
                  </a:lnTo>
                  <a:lnTo>
                    <a:pt x="128937" y="6996"/>
                  </a:lnTo>
                  <a:lnTo>
                    <a:pt x="129262" y="6996"/>
                  </a:lnTo>
                  <a:lnTo>
                    <a:pt x="129746" y="7479"/>
                  </a:lnTo>
                  <a:lnTo>
                    <a:pt x="129588" y="8886"/>
                  </a:lnTo>
                  <a:lnTo>
                    <a:pt x="128317" y="8560"/>
                  </a:lnTo>
                  <a:lnTo>
                    <a:pt x="128013" y="8886"/>
                  </a:lnTo>
                  <a:lnTo>
                    <a:pt x="125177" y="8886"/>
                  </a:lnTo>
                  <a:lnTo>
                    <a:pt x="124863" y="9191"/>
                  </a:lnTo>
                  <a:lnTo>
                    <a:pt x="123907" y="9191"/>
                  </a:lnTo>
                  <a:lnTo>
                    <a:pt x="120756" y="11092"/>
                  </a:lnTo>
                  <a:lnTo>
                    <a:pt x="119799" y="12048"/>
                  </a:lnTo>
                  <a:lnTo>
                    <a:pt x="118876" y="12352"/>
                  </a:lnTo>
                  <a:lnTo>
                    <a:pt x="116997" y="13633"/>
                  </a:lnTo>
                  <a:lnTo>
                    <a:pt x="115715" y="14873"/>
                  </a:lnTo>
                  <a:lnTo>
                    <a:pt x="115389" y="14873"/>
                  </a:lnTo>
                  <a:lnTo>
                    <a:pt x="111158" y="19451"/>
                  </a:lnTo>
                  <a:lnTo>
                    <a:pt x="111158" y="20691"/>
                  </a:lnTo>
                  <a:lnTo>
                    <a:pt x="110832" y="21015"/>
                  </a:lnTo>
                  <a:lnTo>
                    <a:pt x="110842" y="23536"/>
                  </a:lnTo>
                  <a:lnTo>
                    <a:pt x="110212" y="24167"/>
                  </a:lnTo>
                  <a:lnTo>
                    <a:pt x="109887" y="25427"/>
                  </a:lnTo>
                  <a:lnTo>
                    <a:pt x="108963" y="26688"/>
                  </a:lnTo>
                  <a:lnTo>
                    <a:pt x="108963" y="28251"/>
                  </a:lnTo>
                  <a:lnTo>
                    <a:pt x="109740" y="28430"/>
                  </a:lnTo>
                  <a:lnTo>
                    <a:pt x="112271" y="27159"/>
                  </a:lnTo>
                  <a:lnTo>
                    <a:pt x="113194" y="27159"/>
                  </a:lnTo>
                  <a:lnTo>
                    <a:pt x="113520" y="26855"/>
                  </a:lnTo>
                  <a:lnTo>
                    <a:pt x="121386" y="26855"/>
                  </a:lnTo>
                  <a:lnTo>
                    <a:pt x="122016" y="26225"/>
                  </a:lnTo>
                  <a:lnTo>
                    <a:pt x="122342" y="26225"/>
                  </a:lnTo>
                  <a:lnTo>
                    <a:pt x="122646" y="26855"/>
                  </a:lnTo>
                  <a:lnTo>
                    <a:pt x="123287" y="26855"/>
                  </a:lnTo>
                  <a:lnTo>
                    <a:pt x="123748" y="26372"/>
                  </a:lnTo>
                  <a:lnTo>
                    <a:pt x="123444" y="25111"/>
                  </a:lnTo>
                  <a:lnTo>
                    <a:pt x="123591" y="24964"/>
                  </a:lnTo>
                  <a:lnTo>
                    <a:pt x="123895" y="25290"/>
                  </a:lnTo>
                  <a:lnTo>
                    <a:pt x="124221" y="24964"/>
                  </a:lnTo>
                  <a:lnTo>
                    <a:pt x="124390" y="25741"/>
                  </a:lnTo>
                  <a:lnTo>
                    <a:pt x="123748" y="27002"/>
                  </a:lnTo>
                  <a:lnTo>
                    <a:pt x="124221" y="27485"/>
                  </a:lnTo>
                  <a:lnTo>
                    <a:pt x="125492" y="27181"/>
                  </a:lnTo>
                  <a:lnTo>
                    <a:pt x="126102" y="26529"/>
                  </a:lnTo>
                  <a:lnTo>
                    <a:pt x="126428" y="26529"/>
                  </a:lnTo>
                  <a:lnTo>
                    <a:pt x="127225" y="24787"/>
                  </a:lnTo>
                  <a:lnTo>
                    <a:pt x="128003" y="24009"/>
                  </a:lnTo>
                  <a:lnTo>
                    <a:pt x="128329" y="23998"/>
                  </a:lnTo>
                  <a:lnTo>
                    <a:pt x="128957" y="24628"/>
                  </a:lnTo>
                  <a:lnTo>
                    <a:pt x="129904" y="24628"/>
                  </a:lnTo>
                  <a:lnTo>
                    <a:pt x="133516" y="21656"/>
                  </a:lnTo>
                  <a:lnTo>
                    <a:pt x="133210" y="21027"/>
                  </a:lnTo>
                  <a:lnTo>
                    <a:pt x="133210" y="19766"/>
                  </a:lnTo>
                  <a:lnTo>
                    <a:pt x="133537" y="19136"/>
                  </a:lnTo>
                  <a:lnTo>
                    <a:pt x="132580" y="18180"/>
                  </a:lnTo>
                  <a:lnTo>
                    <a:pt x="132580" y="17225"/>
                  </a:lnTo>
                  <a:lnTo>
                    <a:pt x="133210" y="16615"/>
                  </a:lnTo>
                  <a:lnTo>
                    <a:pt x="133526" y="15660"/>
                  </a:lnTo>
                  <a:lnTo>
                    <a:pt x="134461" y="14726"/>
                  </a:lnTo>
                  <a:lnTo>
                    <a:pt x="134787" y="13770"/>
                  </a:lnTo>
                  <a:lnTo>
                    <a:pt x="135260" y="13287"/>
                  </a:lnTo>
                  <a:lnTo>
                    <a:pt x="135889" y="13287"/>
                  </a:lnTo>
                  <a:lnTo>
                    <a:pt x="136835" y="12656"/>
                  </a:lnTo>
                  <a:lnTo>
                    <a:pt x="138714" y="12656"/>
                  </a:lnTo>
                  <a:lnTo>
                    <a:pt x="138871" y="12835"/>
                  </a:lnTo>
                  <a:lnTo>
                    <a:pt x="136992" y="15030"/>
                  </a:lnTo>
                  <a:lnTo>
                    <a:pt x="136340" y="16291"/>
                  </a:lnTo>
                  <a:lnTo>
                    <a:pt x="136340" y="16941"/>
                  </a:lnTo>
                  <a:lnTo>
                    <a:pt x="136845" y="17393"/>
                  </a:lnTo>
                  <a:lnTo>
                    <a:pt x="137948" y="17550"/>
                  </a:lnTo>
                  <a:lnTo>
                    <a:pt x="136519" y="18023"/>
                  </a:lnTo>
                  <a:lnTo>
                    <a:pt x="136036" y="18506"/>
                  </a:lnTo>
                  <a:lnTo>
                    <a:pt x="136047" y="20071"/>
                  </a:lnTo>
                  <a:lnTo>
                    <a:pt x="135417" y="21331"/>
                  </a:lnTo>
                  <a:lnTo>
                    <a:pt x="135417" y="21961"/>
                  </a:lnTo>
                  <a:lnTo>
                    <a:pt x="134146" y="24177"/>
                  </a:lnTo>
                  <a:lnTo>
                    <a:pt x="134146" y="24503"/>
                  </a:lnTo>
                  <a:lnTo>
                    <a:pt x="132717" y="25889"/>
                  </a:lnTo>
                  <a:lnTo>
                    <a:pt x="132413" y="25584"/>
                  </a:lnTo>
                  <a:lnTo>
                    <a:pt x="131468" y="25584"/>
                  </a:lnTo>
                  <a:lnTo>
                    <a:pt x="130679" y="26393"/>
                  </a:lnTo>
                  <a:lnTo>
                    <a:pt x="130691" y="27002"/>
                  </a:lnTo>
                  <a:lnTo>
                    <a:pt x="131468" y="28105"/>
                  </a:lnTo>
                  <a:lnTo>
                    <a:pt x="131794" y="28105"/>
                  </a:lnTo>
                  <a:lnTo>
                    <a:pt x="132413" y="28734"/>
                  </a:lnTo>
                  <a:lnTo>
                    <a:pt x="133043" y="29060"/>
                  </a:lnTo>
                  <a:lnTo>
                    <a:pt x="134618" y="29060"/>
                  </a:lnTo>
                  <a:lnTo>
                    <a:pt x="136529" y="30320"/>
                  </a:lnTo>
                  <a:lnTo>
                    <a:pt x="137779" y="30320"/>
                  </a:lnTo>
                  <a:lnTo>
                    <a:pt x="138557" y="29533"/>
                  </a:lnTo>
                  <a:lnTo>
                    <a:pt x="138881" y="27947"/>
                  </a:lnTo>
                  <a:lnTo>
                    <a:pt x="139187" y="27642"/>
                  </a:lnTo>
                  <a:lnTo>
                    <a:pt x="139187" y="26688"/>
                  </a:lnTo>
                  <a:lnTo>
                    <a:pt x="140132" y="25427"/>
                  </a:lnTo>
                  <a:lnTo>
                    <a:pt x="140458" y="24167"/>
                  </a:lnTo>
                  <a:lnTo>
                    <a:pt x="142180" y="23389"/>
                  </a:lnTo>
                  <a:lnTo>
                    <a:pt x="143136" y="23379"/>
                  </a:lnTo>
                  <a:lnTo>
                    <a:pt x="143462" y="23053"/>
                  </a:lnTo>
                  <a:lnTo>
                    <a:pt x="147546" y="23075"/>
                  </a:lnTo>
                  <a:lnTo>
                    <a:pt x="148470" y="23704"/>
                  </a:lnTo>
                  <a:lnTo>
                    <a:pt x="151002" y="23704"/>
                  </a:lnTo>
                  <a:lnTo>
                    <a:pt x="151326" y="23379"/>
                  </a:lnTo>
                  <a:lnTo>
                    <a:pt x="151958" y="23379"/>
                  </a:lnTo>
                  <a:lnTo>
                    <a:pt x="152429" y="23851"/>
                  </a:lnTo>
                  <a:lnTo>
                    <a:pt x="151002" y="24964"/>
                  </a:lnTo>
                  <a:lnTo>
                    <a:pt x="150686" y="24964"/>
                  </a:lnTo>
                  <a:lnTo>
                    <a:pt x="150057" y="24334"/>
                  </a:lnTo>
                  <a:lnTo>
                    <a:pt x="149121" y="24314"/>
                  </a:lnTo>
                  <a:lnTo>
                    <a:pt x="148796" y="24640"/>
                  </a:lnTo>
                  <a:lnTo>
                    <a:pt x="148176" y="24640"/>
                  </a:lnTo>
                  <a:lnTo>
                    <a:pt x="147850" y="24314"/>
                  </a:lnTo>
                  <a:lnTo>
                    <a:pt x="145971" y="24009"/>
                  </a:lnTo>
                  <a:lnTo>
                    <a:pt x="145645" y="23704"/>
                  </a:lnTo>
                  <a:lnTo>
                    <a:pt x="144711" y="23704"/>
                  </a:lnTo>
                  <a:lnTo>
                    <a:pt x="143136" y="24640"/>
                  </a:lnTo>
                  <a:lnTo>
                    <a:pt x="142190" y="24650"/>
                  </a:lnTo>
                  <a:lnTo>
                    <a:pt x="141088" y="25427"/>
                  </a:lnTo>
                  <a:lnTo>
                    <a:pt x="141088" y="25752"/>
                  </a:lnTo>
                  <a:lnTo>
                    <a:pt x="140762" y="26057"/>
                  </a:lnTo>
                  <a:lnTo>
                    <a:pt x="140931" y="26833"/>
                  </a:lnTo>
                  <a:lnTo>
                    <a:pt x="142190" y="26529"/>
                  </a:lnTo>
                  <a:lnTo>
                    <a:pt x="142810" y="25899"/>
                  </a:lnTo>
                  <a:lnTo>
                    <a:pt x="142967" y="26382"/>
                  </a:lnTo>
                  <a:lnTo>
                    <a:pt x="141539" y="27485"/>
                  </a:lnTo>
                  <a:lnTo>
                    <a:pt x="140289" y="27799"/>
                  </a:lnTo>
                  <a:lnTo>
                    <a:pt x="139513" y="28577"/>
                  </a:lnTo>
                  <a:lnTo>
                    <a:pt x="139513" y="30793"/>
                  </a:lnTo>
                  <a:lnTo>
                    <a:pt x="139837" y="31098"/>
                  </a:lnTo>
                  <a:lnTo>
                    <a:pt x="140142" y="32683"/>
                  </a:lnTo>
                  <a:lnTo>
                    <a:pt x="141245" y="33764"/>
                  </a:lnTo>
                  <a:lnTo>
                    <a:pt x="141539" y="33460"/>
                  </a:lnTo>
                  <a:lnTo>
                    <a:pt x="141718" y="33617"/>
                  </a:lnTo>
                  <a:lnTo>
                    <a:pt x="141718" y="34878"/>
                  </a:lnTo>
                  <a:lnTo>
                    <a:pt x="142022" y="35204"/>
                  </a:lnTo>
                  <a:lnTo>
                    <a:pt x="142022" y="35834"/>
                  </a:lnTo>
                  <a:lnTo>
                    <a:pt x="142495" y="36307"/>
                  </a:lnTo>
                  <a:lnTo>
                    <a:pt x="143450" y="36307"/>
                  </a:lnTo>
                  <a:lnTo>
                    <a:pt x="143754" y="35981"/>
                  </a:lnTo>
                  <a:lnTo>
                    <a:pt x="146275" y="35373"/>
                  </a:lnTo>
                  <a:lnTo>
                    <a:pt x="146601" y="35046"/>
                  </a:lnTo>
                  <a:lnTo>
                    <a:pt x="147536" y="35046"/>
                  </a:lnTo>
                  <a:lnTo>
                    <a:pt x="148806" y="35677"/>
                  </a:lnTo>
                  <a:lnTo>
                    <a:pt x="150067" y="35665"/>
                  </a:lnTo>
                  <a:lnTo>
                    <a:pt x="150371" y="35361"/>
                  </a:lnTo>
                  <a:lnTo>
                    <a:pt x="150843" y="35518"/>
                  </a:lnTo>
                  <a:lnTo>
                    <a:pt x="150067" y="36295"/>
                  </a:lnTo>
                  <a:lnTo>
                    <a:pt x="148806" y="36295"/>
                  </a:lnTo>
                  <a:lnTo>
                    <a:pt x="148481" y="35971"/>
                  </a:lnTo>
                  <a:lnTo>
                    <a:pt x="146275" y="35981"/>
                  </a:lnTo>
                  <a:lnTo>
                    <a:pt x="145960" y="36307"/>
                  </a:lnTo>
                  <a:lnTo>
                    <a:pt x="145329" y="36307"/>
                  </a:lnTo>
                  <a:lnTo>
                    <a:pt x="143754" y="36937"/>
                  </a:lnTo>
                  <a:lnTo>
                    <a:pt x="142653" y="38039"/>
                  </a:lnTo>
                  <a:lnTo>
                    <a:pt x="142022" y="38974"/>
                  </a:lnTo>
                  <a:lnTo>
                    <a:pt x="142022" y="39604"/>
                  </a:lnTo>
                  <a:lnTo>
                    <a:pt x="141078" y="41495"/>
                  </a:lnTo>
                  <a:lnTo>
                    <a:pt x="141078" y="42755"/>
                  </a:lnTo>
                  <a:lnTo>
                    <a:pt x="141402" y="43080"/>
                  </a:lnTo>
                  <a:lnTo>
                    <a:pt x="141402" y="47165"/>
                  </a:lnTo>
                  <a:lnTo>
                    <a:pt x="141875" y="47943"/>
                  </a:lnTo>
                  <a:lnTo>
                    <a:pt x="142810" y="47943"/>
                  </a:lnTo>
                  <a:lnTo>
                    <a:pt x="142957" y="48426"/>
                  </a:lnTo>
                  <a:lnTo>
                    <a:pt x="141561" y="48897"/>
                  </a:lnTo>
                  <a:lnTo>
                    <a:pt x="140762" y="49686"/>
                  </a:lnTo>
                  <a:lnTo>
                    <a:pt x="140458" y="50945"/>
                  </a:lnTo>
                  <a:lnTo>
                    <a:pt x="139806" y="51576"/>
                  </a:lnTo>
                  <a:lnTo>
                    <a:pt x="139806" y="52206"/>
                  </a:lnTo>
                  <a:lnTo>
                    <a:pt x="138881" y="53792"/>
                  </a:lnTo>
                  <a:lnTo>
                    <a:pt x="138881" y="54423"/>
                  </a:lnTo>
                  <a:lnTo>
                    <a:pt x="137601" y="56618"/>
                  </a:lnTo>
                  <a:lnTo>
                    <a:pt x="137601" y="57246"/>
                  </a:lnTo>
                  <a:lnTo>
                    <a:pt x="136676" y="58203"/>
                  </a:lnTo>
                  <a:lnTo>
                    <a:pt x="136026" y="59463"/>
                  </a:lnTo>
                  <a:lnTo>
                    <a:pt x="134775" y="60724"/>
                  </a:lnTo>
                  <a:lnTo>
                    <a:pt x="135101" y="61028"/>
                  </a:lnTo>
                  <a:lnTo>
                    <a:pt x="135101" y="61658"/>
                  </a:lnTo>
                  <a:lnTo>
                    <a:pt x="134775" y="61984"/>
                  </a:lnTo>
                  <a:lnTo>
                    <a:pt x="134775" y="62613"/>
                  </a:lnTo>
                  <a:lnTo>
                    <a:pt x="135406" y="63243"/>
                  </a:lnTo>
                  <a:lnTo>
                    <a:pt x="135406" y="63873"/>
                  </a:lnTo>
                  <a:lnTo>
                    <a:pt x="136036" y="64830"/>
                  </a:lnTo>
                  <a:lnTo>
                    <a:pt x="136036" y="65438"/>
                  </a:lnTo>
                  <a:lnTo>
                    <a:pt x="136688" y="66394"/>
                  </a:lnTo>
                  <a:lnTo>
                    <a:pt x="136688" y="66720"/>
                  </a:lnTo>
                  <a:lnTo>
                    <a:pt x="138388" y="68432"/>
                  </a:lnTo>
                  <a:lnTo>
                    <a:pt x="139670" y="68757"/>
                  </a:lnTo>
                  <a:lnTo>
                    <a:pt x="139974" y="69061"/>
                  </a:lnTo>
                  <a:lnTo>
                    <a:pt x="141549" y="69061"/>
                  </a:lnTo>
                  <a:lnTo>
                    <a:pt x="141875" y="69387"/>
                  </a:lnTo>
                  <a:lnTo>
                    <a:pt x="144385" y="69377"/>
                  </a:lnTo>
                  <a:lnTo>
                    <a:pt x="145655" y="68747"/>
                  </a:lnTo>
                  <a:lnTo>
                    <a:pt x="146286" y="68747"/>
                  </a:lnTo>
                  <a:lnTo>
                    <a:pt x="146612" y="68421"/>
                  </a:lnTo>
                  <a:lnTo>
                    <a:pt x="147210" y="68421"/>
                  </a:lnTo>
                  <a:lnTo>
                    <a:pt x="148817" y="67486"/>
                  </a:lnTo>
                  <a:lnTo>
                    <a:pt x="149415" y="67486"/>
                  </a:lnTo>
                  <a:lnTo>
                    <a:pt x="151473" y="65144"/>
                  </a:lnTo>
                  <a:lnTo>
                    <a:pt x="151473" y="64819"/>
                  </a:lnTo>
                  <a:lnTo>
                    <a:pt x="152115" y="64178"/>
                  </a:lnTo>
                  <a:lnTo>
                    <a:pt x="152419" y="62929"/>
                  </a:lnTo>
                  <a:lnTo>
                    <a:pt x="154320" y="60702"/>
                  </a:lnTo>
                  <a:lnTo>
                    <a:pt x="155255" y="58811"/>
                  </a:lnTo>
                  <a:lnTo>
                    <a:pt x="157776" y="55987"/>
                  </a:lnTo>
                  <a:lnTo>
                    <a:pt x="157776" y="55683"/>
                  </a:lnTo>
                  <a:lnTo>
                    <a:pt x="158730" y="54727"/>
                  </a:lnTo>
                  <a:lnTo>
                    <a:pt x="159655" y="52836"/>
                  </a:lnTo>
                  <a:lnTo>
                    <a:pt x="162029" y="50798"/>
                  </a:lnTo>
                  <a:lnTo>
                    <a:pt x="163614" y="49844"/>
                  </a:lnTo>
                  <a:lnTo>
                    <a:pt x="165190" y="49539"/>
                  </a:lnTo>
                  <a:lnTo>
                    <a:pt x="165494" y="49234"/>
                  </a:lnTo>
                  <a:lnTo>
                    <a:pt x="166765" y="49234"/>
                  </a:lnTo>
                  <a:lnTo>
                    <a:pt x="167069" y="49528"/>
                  </a:lnTo>
                  <a:lnTo>
                    <a:pt x="167699" y="49528"/>
                  </a:lnTo>
                  <a:lnTo>
                    <a:pt x="169127" y="50945"/>
                  </a:lnTo>
                  <a:lnTo>
                    <a:pt x="169579" y="52049"/>
                  </a:lnTo>
                  <a:lnTo>
                    <a:pt x="169905" y="52049"/>
                  </a:lnTo>
                  <a:lnTo>
                    <a:pt x="170861" y="53005"/>
                  </a:lnTo>
                  <a:lnTo>
                    <a:pt x="171479" y="53005"/>
                  </a:lnTo>
                  <a:lnTo>
                    <a:pt x="172740" y="53634"/>
                  </a:lnTo>
                  <a:lnTo>
                    <a:pt x="174641" y="53939"/>
                  </a:lnTo>
                  <a:lnTo>
                    <a:pt x="176363" y="52522"/>
                  </a:lnTo>
                  <a:lnTo>
                    <a:pt x="176363" y="51892"/>
                  </a:lnTo>
                  <a:lnTo>
                    <a:pt x="176689" y="51587"/>
                  </a:lnTo>
                  <a:lnTo>
                    <a:pt x="176689" y="48740"/>
                  </a:lnTo>
                  <a:lnTo>
                    <a:pt x="176058" y="48110"/>
                  </a:lnTo>
                  <a:lnTo>
                    <a:pt x="175732" y="47155"/>
                  </a:lnTo>
                  <a:lnTo>
                    <a:pt x="175408" y="46851"/>
                  </a:lnTo>
                  <a:lnTo>
                    <a:pt x="175408" y="46221"/>
                  </a:lnTo>
                  <a:lnTo>
                    <a:pt x="174484" y="44970"/>
                  </a:lnTo>
                  <a:lnTo>
                    <a:pt x="174798" y="43385"/>
                  </a:lnTo>
                  <a:lnTo>
                    <a:pt x="174484" y="43080"/>
                  </a:lnTo>
                  <a:lnTo>
                    <a:pt x="174473" y="42125"/>
                  </a:lnTo>
                  <a:lnTo>
                    <a:pt x="174158" y="41819"/>
                  </a:lnTo>
                  <a:lnTo>
                    <a:pt x="174169" y="39930"/>
                  </a:lnTo>
                  <a:lnTo>
                    <a:pt x="173843" y="39604"/>
                  </a:lnTo>
                  <a:lnTo>
                    <a:pt x="173843" y="38669"/>
                  </a:lnTo>
                  <a:lnTo>
                    <a:pt x="173517" y="38343"/>
                  </a:lnTo>
                  <a:lnTo>
                    <a:pt x="173517" y="38039"/>
                  </a:lnTo>
                  <a:lnTo>
                    <a:pt x="174022" y="37882"/>
                  </a:lnTo>
                  <a:lnTo>
                    <a:pt x="175732" y="40234"/>
                  </a:lnTo>
                  <a:lnTo>
                    <a:pt x="175428" y="40560"/>
                  </a:lnTo>
                  <a:lnTo>
                    <a:pt x="175732" y="40885"/>
                  </a:lnTo>
                  <a:lnTo>
                    <a:pt x="175732" y="42125"/>
                  </a:lnTo>
                  <a:lnTo>
                    <a:pt x="175408" y="42449"/>
                  </a:lnTo>
                  <a:lnTo>
                    <a:pt x="175408" y="43374"/>
                  </a:lnTo>
                  <a:lnTo>
                    <a:pt x="175732" y="43700"/>
                  </a:lnTo>
                  <a:lnTo>
                    <a:pt x="175732" y="44656"/>
                  </a:lnTo>
                  <a:lnTo>
                    <a:pt x="176058" y="44960"/>
                  </a:lnTo>
                  <a:lnTo>
                    <a:pt x="176058" y="45915"/>
                  </a:lnTo>
                  <a:lnTo>
                    <a:pt x="176689" y="46545"/>
                  </a:lnTo>
                  <a:lnTo>
                    <a:pt x="176689" y="46851"/>
                  </a:lnTo>
                  <a:lnTo>
                    <a:pt x="177792" y="47963"/>
                  </a:lnTo>
                  <a:lnTo>
                    <a:pt x="178715" y="47963"/>
                  </a:lnTo>
                  <a:lnTo>
                    <a:pt x="178894" y="47806"/>
                  </a:lnTo>
                  <a:lnTo>
                    <a:pt x="178568" y="47480"/>
                  </a:lnTo>
                  <a:lnTo>
                    <a:pt x="178568" y="46545"/>
                  </a:lnTo>
                  <a:lnTo>
                    <a:pt x="179041" y="46074"/>
                  </a:lnTo>
                  <a:lnTo>
                    <a:pt x="180322" y="46062"/>
                  </a:lnTo>
                  <a:lnTo>
                    <a:pt x="180469" y="45265"/>
                  </a:lnTo>
                  <a:lnTo>
                    <a:pt x="181246" y="44477"/>
                  </a:lnTo>
                  <a:lnTo>
                    <a:pt x="181719" y="44656"/>
                  </a:lnTo>
                  <a:lnTo>
                    <a:pt x="180773" y="45590"/>
                  </a:lnTo>
                  <a:lnTo>
                    <a:pt x="180773" y="46221"/>
                  </a:lnTo>
                  <a:lnTo>
                    <a:pt x="180322" y="46692"/>
                  </a:lnTo>
                  <a:lnTo>
                    <a:pt x="179367" y="46704"/>
                  </a:lnTo>
                  <a:lnTo>
                    <a:pt x="178894" y="47155"/>
                  </a:lnTo>
                  <a:lnTo>
                    <a:pt x="179220" y="47806"/>
                  </a:lnTo>
                  <a:lnTo>
                    <a:pt x="181572" y="50148"/>
                  </a:lnTo>
                  <a:lnTo>
                    <a:pt x="182832" y="49844"/>
                  </a:lnTo>
                  <a:lnTo>
                    <a:pt x="183453" y="50148"/>
                  </a:lnTo>
                  <a:lnTo>
                    <a:pt x="183610" y="50651"/>
                  </a:lnTo>
                  <a:lnTo>
                    <a:pt x="184407" y="51429"/>
                  </a:lnTo>
                  <a:lnTo>
                    <a:pt x="186613" y="52363"/>
                  </a:lnTo>
                  <a:lnTo>
                    <a:pt x="186918" y="52689"/>
                  </a:lnTo>
                  <a:lnTo>
                    <a:pt x="189752" y="53005"/>
                  </a:lnTo>
                  <a:lnTo>
                    <a:pt x="191024" y="52049"/>
                  </a:lnTo>
                  <a:lnTo>
                    <a:pt x="191476" y="52858"/>
                  </a:lnTo>
                  <a:lnTo>
                    <a:pt x="190078" y="53634"/>
                  </a:lnTo>
                  <a:lnTo>
                    <a:pt x="188493" y="53634"/>
                  </a:lnTo>
                  <a:lnTo>
                    <a:pt x="188177" y="53309"/>
                  </a:lnTo>
                  <a:lnTo>
                    <a:pt x="186918" y="53319"/>
                  </a:lnTo>
                  <a:lnTo>
                    <a:pt x="186613" y="52993"/>
                  </a:lnTo>
                  <a:lnTo>
                    <a:pt x="185342" y="52363"/>
                  </a:lnTo>
                  <a:lnTo>
                    <a:pt x="183463" y="52689"/>
                  </a:lnTo>
                  <a:lnTo>
                    <a:pt x="181562" y="54884"/>
                  </a:lnTo>
                  <a:lnTo>
                    <a:pt x="180932" y="55210"/>
                  </a:lnTo>
                  <a:lnTo>
                    <a:pt x="177150" y="55210"/>
                  </a:lnTo>
                  <a:lnTo>
                    <a:pt x="176846" y="55514"/>
                  </a:lnTo>
                  <a:lnTo>
                    <a:pt x="171479" y="55524"/>
                  </a:lnTo>
                  <a:lnTo>
                    <a:pt x="170535" y="54894"/>
                  </a:lnTo>
                  <a:lnTo>
                    <a:pt x="169905" y="54894"/>
                  </a:lnTo>
                  <a:lnTo>
                    <a:pt x="167373" y="53614"/>
                  </a:lnTo>
                  <a:lnTo>
                    <a:pt x="166123" y="52679"/>
                  </a:lnTo>
                  <a:lnTo>
                    <a:pt x="165494" y="52679"/>
                  </a:lnTo>
                  <a:lnTo>
                    <a:pt x="164558" y="52059"/>
                  </a:lnTo>
                  <a:lnTo>
                    <a:pt x="162353" y="52059"/>
                  </a:lnTo>
                  <a:lnTo>
                    <a:pt x="161251" y="53466"/>
                  </a:lnTo>
                  <a:lnTo>
                    <a:pt x="161261" y="54401"/>
                  </a:lnTo>
                  <a:lnTo>
                    <a:pt x="160936" y="54727"/>
                  </a:lnTo>
                  <a:lnTo>
                    <a:pt x="160936" y="55683"/>
                  </a:lnTo>
                  <a:lnTo>
                    <a:pt x="160609" y="55987"/>
                  </a:lnTo>
                  <a:lnTo>
                    <a:pt x="160609" y="56942"/>
                  </a:lnTo>
                  <a:lnTo>
                    <a:pt x="159981" y="58182"/>
                  </a:lnTo>
                  <a:lnTo>
                    <a:pt x="157156" y="60724"/>
                  </a:lnTo>
                  <a:lnTo>
                    <a:pt x="156829" y="61354"/>
                  </a:lnTo>
                  <a:lnTo>
                    <a:pt x="156199" y="62613"/>
                  </a:lnTo>
                  <a:lnTo>
                    <a:pt x="156211" y="63853"/>
                  </a:lnTo>
                  <a:lnTo>
                    <a:pt x="156525" y="64178"/>
                  </a:lnTo>
                  <a:lnTo>
                    <a:pt x="156535" y="66068"/>
                  </a:lnTo>
                  <a:lnTo>
                    <a:pt x="156211" y="66394"/>
                  </a:lnTo>
                  <a:lnTo>
                    <a:pt x="156211" y="67025"/>
                  </a:lnTo>
                  <a:lnTo>
                    <a:pt x="155581" y="68285"/>
                  </a:lnTo>
                  <a:lnTo>
                    <a:pt x="154310" y="69524"/>
                  </a:lnTo>
                  <a:lnTo>
                    <a:pt x="154310" y="69850"/>
                  </a:lnTo>
                  <a:lnTo>
                    <a:pt x="156042" y="70952"/>
                  </a:lnTo>
                  <a:lnTo>
                    <a:pt x="156987" y="70952"/>
                  </a:lnTo>
                  <a:lnTo>
                    <a:pt x="157313" y="71278"/>
                  </a:lnTo>
                  <a:lnTo>
                    <a:pt x="158247" y="71278"/>
                  </a:lnTo>
                  <a:lnTo>
                    <a:pt x="158573" y="71582"/>
                  </a:lnTo>
                  <a:lnTo>
                    <a:pt x="159518" y="71582"/>
                  </a:lnTo>
                  <a:lnTo>
                    <a:pt x="159823" y="71908"/>
                  </a:lnTo>
                  <a:lnTo>
                    <a:pt x="161398" y="71908"/>
                  </a:lnTo>
                  <a:lnTo>
                    <a:pt x="161724" y="72212"/>
                  </a:lnTo>
                  <a:lnTo>
                    <a:pt x="162353" y="72212"/>
                  </a:lnTo>
                  <a:lnTo>
                    <a:pt x="162983" y="72842"/>
                  </a:lnTo>
                  <a:lnTo>
                    <a:pt x="163930" y="73168"/>
                  </a:lnTo>
                  <a:lnTo>
                    <a:pt x="165819" y="75048"/>
                  </a:lnTo>
                  <a:lnTo>
                    <a:pt x="166922" y="74900"/>
                  </a:lnTo>
                  <a:lnTo>
                    <a:pt x="166922" y="74270"/>
                  </a:lnTo>
                  <a:lnTo>
                    <a:pt x="166596" y="73946"/>
                  </a:lnTo>
                  <a:lnTo>
                    <a:pt x="166596" y="73315"/>
                  </a:lnTo>
                  <a:lnTo>
                    <a:pt x="166292" y="73010"/>
                  </a:lnTo>
                  <a:lnTo>
                    <a:pt x="166292" y="71425"/>
                  </a:lnTo>
                  <a:lnTo>
                    <a:pt x="166586" y="70795"/>
                  </a:lnTo>
                  <a:lnTo>
                    <a:pt x="167710" y="69681"/>
                  </a:lnTo>
                  <a:lnTo>
                    <a:pt x="168340" y="69681"/>
                  </a:lnTo>
                  <a:lnTo>
                    <a:pt x="168644" y="69377"/>
                  </a:lnTo>
                  <a:lnTo>
                    <a:pt x="169915" y="69377"/>
                  </a:lnTo>
                  <a:lnTo>
                    <a:pt x="170220" y="69051"/>
                  </a:lnTo>
                  <a:lnTo>
                    <a:pt x="175261" y="69073"/>
                  </a:lnTo>
                  <a:lnTo>
                    <a:pt x="175587" y="69377"/>
                  </a:lnTo>
                  <a:lnTo>
                    <a:pt x="176531" y="69703"/>
                  </a:lnTo>
                  <a:lnTo>
                    <a:pt x="176836" y="70333"/>
                  </a:lnTo>
                  <a:lnTo>
                    <a:pt x="178421" y="70333"/>
                  </a:lnTo>
                  <a:lnTo>
                    <a:pt x="180291" y="67802"/>
                  </a:lnTo>
                  <a:lnTo>
                    <a:pt x="180469" y="69220"/>
                  </a:lnTo>
                  <a:lnTo>
                    <a:pt x="180144" y="69544"/>
                  </a:lnTo>
                  <a:lnTo>
                    <a:pt x="180144" y="70174"/>
                  </a:lnTo>
                  <a:lnTo>
                    <a:pt x="177939" y="72065"/>
                  </a:lnTo>
                  <a:lnTo>
                    <a:pt x="178872" y="73630"/>
                  </a:lnTo>
                  <a:lnTo>
                    <a:pt x="179198" y="73956"/>
                  </a:lnTo>
                  <a:lnTo>
                    <a:pt x="179198" y="74586"/>
                  </a:lnTo>
                  <a:lnTo>
                    <a:pt x="177319" y="76475"/>
                  </a:lnTo>
                  <a:lnTo>
                    <a:pt x="177319" y="77106"/>
                  </a:lnTo>
                  <a:lnTo>
                    <a:pt x="179051" y="77579"/>
                  </a:lnTo>
                  <a:lnTo>
                    <a:pt x="179198" y="78040"/>
                  </a:lnTo>
                  <a:lnTo>
                    <a:pt x="177770" y="78209"/>
                  </a:lnTo>
                  <a:lnTo>
                    <a:pt x="177476" y="78513"/>
                  </a:lnTo>
                  <a:lnTo>
                    <a:pt x="176679" y="78996"/>
                  </a:lnTo>
                  <a:lnTo>
                    <a:pt x="176374" y="79627"/>
                  </a:lnTo>
                  <a:lnTo>
                    <a:pt x="176374" y="80561"/>
                  </a:lnTo>
                  <a:lnTo>
                    <a:pt x="178884" y="83092"/>
                  </a:lnTo>
                  <a:lnTo>
                    <a:pt x="178737" y="83554"/>
                  </a:lnTo>
                  <a:lnTo>
                    <a:pt x="178106" y="83249"/>
                  </a:lnTo>
                  <a:lnTo>
                    <a:pt x="175575" y="80404"/>
                  </a:lnTo>
                  <a:lnTo>
                    <a:pt x="174641" y="80708"/>
                  </a:lnTo>
                  <a:lnTo>
                    <a:pt x="174315" y="80404"/>
                  </a:lnTo>
                  <a:lnTo>
                    <a:pt x="173696" y="80404"/>
                  </a:lnTo>
                  <a:lnTo>
                    <a:pt x="173370" y="81034"/>
                  </a:lnTo>
                  <a:lnTo>
                    <a:pt x="172887" y="80887"/>
                  </a:lnTo>
                  <a:lnTo>
                    <a:pt x="172907" y="80257"/>
                  </a:lnTo>
                  <a:lnTo>
                    <a:pt x="173213" y="79931"/>
                  </a:lnTo>
                  <a:lnTo>
                    <a:pt x="172907" y="78040"/>
                  </a:lnTo>
                  <a:lnTo>
                    <a:pt x="173360" y="77264"/>
                  </a:lnTo>
                  <a:lnTo>
                    <a:pt x="174010" y="77264"/>
                  </a:lnTo>
                  <a:lnTo>
                    <a:pt x="174315" y="76938"/>
                  </a:lnTo>
                  <a:lnTo>
                    <a:pt x="174967" y="77253"/>
                  </a:lnTo>
                  <a:lnTo>
                    <a:pt x="175114" y="76781"/>
                  </a:lnTo>
                  <a:lnTo>
                    <a:pt x="174641" y="76328"/>
                  </a:lnTo>
                  <a:lnTo>
                    <a:pt x="173686" y="76328"/>
                  </a:lnTo>
                  <a:lnTo>
                    <a:pt x="172436" y="76938"/>
                  </a:lnTo>
                  <a:lnTo>
                    <a:pt x="171479" y="76308"/>
                  </a:lnTo>
                  <a:lnTo>
                    <a:pt x="169905" y="76004"/>
                  </a:lnTo>
                  <a:lnTo>
                    <a:pt x="169600" y="75678"/>
                  </a:lnTo>
                  <a:lnTo>
                    <a:pt x="169127" y="75835"/>
                  </a:lnTo>
                  <a:lnTo>
                    <a:pt x="169127" y="77410"/>
                  </a:lnTo>
                  <a:lnTo>
                    <a:pt x="168803" y="78040"/>
                  </a:lnTo>
                  <a:lnTo>
                    <a:pt x="168024" y="78503"/>
                  </a:lnTo>
                  <a:lnTo>
                    <a:pt x="167846" y="77726"/>
                  </a:lnTo>
                  <a:lnTo>
                    <a:pt x="168497" y="77117"/>
                  </a:lnTo>
                  <a:lnTo>
                    <a:pt x="168497" y="76161"/>
                  </a:lnTo>
                  <a:lnTo>
                    <a:pt x="168024" y="75678"/>
                  </a:lnTo>
                  <a:lnTo>
                    <a:pt x="165494" y="76004"/>
                  </a:lnTo>
                  <a:lnTo>
                    <a:pt x="164864" y="75352"/>
                  </a:lnTo>
                  <a:lnTo>
                    <a:pt x="164538" y="75352"/>
                  </a:lnTo>
                  <a:lnTo>
                    <a:pt x="162983" y="73799"/>
                  </a:lnTo>
                  <a:lnTo>
                    <a:pt x="162333" y="73473"/>
                  </a:lnTo>
                  <a:lnTo>
                    <a:pt x="161083" y="73473"/>
                  </a:lnTo>
                  <a:lnTo>
                    <a:pt x="159676" y="74900"/>
                  </a:lnTo>
                  <a:lnTo>
                    <a:pt x="159529" y="75363"/>
                  </a:lnTo>
                  <a:lnTo>
                    <a:pt x="159024" y="75205"/>
                  </a:lnTo>
                  <a:lnTo>
                    <a:pt x="159024" y="74900"/>
                  </a:lnTo>
                  <a:lnTo>
                    <a:pt x="159981" y="73946"/>
                  </a:lnTo>
                  <a:lnTo>
                    <a:pt x="159518" y="73168"/>
                  </a:lnTo>
                  <a:lnTo>
                    <a:pt x="158247" y="72842"/>
                  </a:lnTo>
                  <a:lnTo>
                    <a:pt x="157943" y="72516"/>
                  </a:lnTo>
                  <a:lnTo>
                    <a:pt x="156672" y="72516"/>
                  </a:lnTo>
                  <a:lnTo>
                    <a:pt x="155107" y="71582"/>
                  </a:lnTo>
                  <a:lnTo>
                    <a:pt x="149425" y="71592"/>
                  </a:lnTo>
                  <a:lnTo>
                    <a:pt x="149121" y="71898"/>
                  </a:lnTo>
                  <a:lnTo>
                    <a:pt x="147220" y="72202"/>
                  </a:lnTo>
                  <a:lnTo>
                    <a:pt x="145341" y="73157"/>
                  </a:lnTo>
                  <a:lnTo>
                    <a:pt x="142663" y="75835"/>
                  </a:lnTo>
                  <a:lnTo>
                    <a:pt x="142663" y="76487"/>
                  </a:lnTo>
                  <a:lnTo>
                    <a:pt x="140458" y="78682"/>
                  </a:lnTo>
                  <a:lnTo>
                    <a:pt x="139827" y="79941"/>
                  </a:lnTo>
                  <a:lnTo>
                    <a:pt x="140289" y="80414"/>
                  </a:lnTo>
                  <a:lnTo>
                    <a:pt x="141088" y="80571"/>
                  </a:lnTo>
                  <a:lnTo>
                    <a:pt x="140605" y="81044"/>
                  </a:lnTo>
                  <a:lnTo>
                    <a:pt x="139985" y="81044"/>
                  </a:lnTo>
                  <a:lnTo>
                    <a:pt x="139354" y="81653"/>
                  </a:lnTo>
                  <a:lnTo>
                    <a:pt x="138400" y="81653"/>
                  </a:lnTo>
                  <a:lnTo>
                    <a:pt x="137149" y="82935"/>
                  </a:lnTo>
                  <a:lnTo>
                    <a:pt x="136823" y="82935"/>
                  </a:lnTo>
                  <a:lnTo>
                    <a:pt x="136499" y="83544"/>
                  </a:lnTo>
                  <a:lnTo>
                    <a:pt x="135574" y="83869"/>
                  </a:lnTo>
                  <a:lnTo>
                    <a:pt x="133841" y="85613"/>
                  </a:lnTo>
                  <a:lnTo>
                    <a:pt x="133526" y="86242"/>
                  </a:lnTo>
                  <a:lnTo>
                    <a:pt x="133200" y="87176"/>
                  </a:lnTo>
                  <a:lnTo>
                    <a:pt x="132246" y="87807"/>
                  </a:lnTo>
                  <a:lnTo>
                    <a:pt x="132246" y="88133"/>
                  </a:lnTo>
                  <a:lnTo>
                    <a:pt x="131646" y="88763"/>
                  </a:lnTo>
                  <a:lnTo>
                    <a:pt x="131646" y="90023"/>
                  </a:lnTo>
                  <a:lnTo>
                    <a:pt x="133053" y="91105"/>
                  </a:lnTo>
                  <a:lnTo>
                    <a:pt x="135879" y="90801"/>
                  </a:lnTo>
                  <a:lnTo>
                    <a:pt x="136205" y="90497"/>
                  </a:lnTo>
                  <a:lnTo>
                    <a:pt x="138084" y="90497"/>
                  </a:lnTo>
                  <a:lnTo>
                    <a:pt x="138714" y="90801"/>
                  </a:lnTo>
                  <a:lnTo>
                    <a:pt x="140615" y="92712"/>
                  </a:lnTo>
                  <a:lnTo>
                    <a:pt x="141245" y="92712"/>
                  </a:lnTo>
                  <a:lnTo>
                    <a:pt x="142180" y="93310"/>
                  </a:lnTo>
                  <a:lnTo>
                    <a:pt x="143126" y="93310"/>
                  </a:lnTo>
                  <a:lnTo>
                    <a:pt x="143450" y="93636"/>
                  </a:lnTo>
                  <a:lnTo>
                    <a:pt x="144385" y="93636"/>
                  </a:lnTo>
                  <a:lnTo>
                    <a:pt x="144711" y="93962"/>
                  </a:lnTo>
                  <a:lnTo>
                    <a:pt x="145488" y="93815"/>
                  </a:lnTo>
                  <a:lnTo>
                    <a:pt x="145184" y="93489"/>
                  </a:lnTo>
                  <a:lnTo>
                    <a:pt x="145329" y="93006"/>
                  </a:lnTo>
                  <a:lnTo>
                    <a:pt x="146108" y="93815"/>
                  </a:lnTo>
                  <a:lnTo>
                    <a:pt x="146286" y="94266"/>
                  </a:lnTo>
                  <a:lnTo>
                    <a:pt x="148796" y="95221"/>
                  </a:lnTo>
                  <a:lnTo>
                    <a:pt x="151002" y="96808"/>
                  </a:lnTo>
                  <a:lnTo>
                    <a:pt x="152282" y="97102"/>
                  </a:lnTo>
                  <a:lnTo>
                    <a:pt x="153207" y="97732"/>
                  </a:lnTo>
                  <a:lnTo>
                    <a:pt x="153837" y="97732"/>
                  </a:lnTo>
                  <a:lnTo>
                    <a:pt x="154782" y="98362"/>
                  </a:lnTo>
                  <a:lnTo>
                    <a:pt x="155738" y="98362"/>
                  </a:lnTo>
                  <a:lnTo>
                    <a:pt x="156042" y="98687"/>
                  </a:lnTo>
                  <a:lnTo>
                    <a:pt x="156693" y="98687"/>
                  </a:lnTo>
                  <a:lnTo>
                    <a:pt x="157617" y="99317"/>
                  </a:lnTo>
                  <a:lnTo>
                    <a:pt x="159823" y="99621"/>
                  </a:lnTo>
                  <a:lnTo>
                    <a:pt x="160925" y="98509"/>
                  </a:lnTo>
                  <a:lnTo>
                    <a:pt x="160925" y="98204"/>
                  </a:lnTo>
                  <a:lnTo>
                    <a:pt x="161881" y="97269"/>
                  </a:lnTo>
                  <a:lnTo>
                    <a:pt x="162206" y="96314"/>
                  </a:lnTo>
                  <a:lnTo>
                    <a:pt x="163131" y="95380"/>
                  </a:lnTo>
                  <a:lnTo>
                    <a:pt x="163131" y="94728"/>
                  </a:lnTo>
                  <a:lnTo>
                    <a:pt x="163908" y="94581"/>
                  </a:lnTo>
                  <a:lnTo>
                    <a:pt x="164864" y="93342"/>
                  </a:lnTo>
                  <a:lnTo>
                    <a:pt x="165809" y="93342"/>
                  </a:lnTo>
                  <a:lnTo>
                    <a:pt x="166135" y="93016"/>
                  </a:lnTo>
                  <a:lnTo>
                    <a:pt x="167384" y="92680"/>
                  </a:lnTo>
                  <a:lnTo>
                    <a:pt x="168014" y="92050"/>
                  </a:lnTo>
                  <a:lnTo>
                    <a:pt x="170220" y="90811"/>
                  </a:lnTo>
                  <a:lnTo>
                    <a:pt x="170849" y="90811"/>
                  </a:lnTo>
                  <a:lnTo>
                    <a:pt x="171648" y="90013"/>
                  </a:lnTo>
                  <a:lnTo>
                    <a:pt x="171648" y="89383"/>
                  </a:lnTo>
                  <a:lnTo>
                    <a:pt x="172897" y="88448"/>
                  </a:lnTo>
                  <a:lnTo>
                    <a:pt x="172897" y="87188"/>
                  </a:lnTo>
                  <a:lnTo>
                    <a:pt x="173696" y="86379"/>
                  </a:lnTo>
                  <a:lnTo>
                    <a:pt x="174000" y="86379"/>
                  </a:lnTo>
                  <a:lnTo>
                    <a:pt x="174798" y="87188"/>
                  </a:lnTo>
                  <a:lnTo>
                    <a:pt x="175102" y="87818"/>
                  </a:lnTo>
                  <a:lnTo>
                    <a:pt x="175102" y="89372"/>
                  </a:lnTo>
                  <a:lnTo>
                    <a:pt x="174000" y="90485"/>
                  </a:lnTo>
                  <a:lnTo>
                    <a:pt x="173223" y="90013"/>
                  </a:lnTo>
                  <a:lnTo>
                    <a:pt x="173527" y="89383"/>
                  </a:lnTo>
                  <a:lnTo>
                    <a:pt x="173370" y="89224"/>
                  </a:lnTo>
                  <a:lnTo>
                    <a:pt x="172426" y="89224"/>
                  </a:lnTo>
                  <a:lnTo>
                    <a:pt x="171952" y="90013"/>
                  </a:lnTo>
                  <a:lnTo>
                    <a:pt x="171952" y="90664"/>
                  </a:lnTo>
                  <a:lnTo>
                    <a:pt x="173223" y="91588"/>
                  </a:lnTo>
                  <a:lnTo>
                    <a:pt x="173527" y="92849"/>
                  </a:lnTo>
                  <a:lnTo>
                    <a:pt x="175428" y="94738"/>
                  </a:lnTo>
                  <a:lnTo>
                    <a:pt x="174631" y="94897"/>
                  </a:lnTo>
                  <a:lnTo>
                    <a:pt x="171952" y="92229"/>
                  </a:lnTo>
                  <a:lnTo>
                    <a:pt x="171952" y="91903"/>
                  </a:lnTo>
                  <a:lnTo>
                    <a:pt x="171175" y="91115"/>
                  </a:lnTo>
                  <a:lnTo>
                    <a:pt x="170849" y="91115"/>
                  </a:lnTo>
                  <a:lnTo>
                    <a:pt x="170545" y="91441"/>
                  </a:lnTo>
                  <a:lnTo>
                    <a:pt x="169264" y="91745"/>
                  </a:lnTo>
                  <a:lnTo>
                    <a:pt x="167710" y="93332"/>
                  </a:lnTo>
                  <a:lnTo>
                    <a:pt x="167384" y="93332"/>
                  </a:lnTo>
                  <a:lnTo>
                    <a:pt x="165190" y="94907"/>
                  </a:lnTo>
                  <a:lnTo>
                    <a:pt x="164558" y="94907"/>
                  </a:lnTo>
                  <a:lnTo>
                    <a:pt x="163761" y="95684"/>
                  </a:lnTo>
                  <a:lnTo>
                    <a:pt x="164411" y="96010"/>
                  </a:lnTo>
                  <a:lnTo>
                    <a:pt x="164087" y="96314"/>
                  </a:lnTo>
                  <a:lnTo>
                    <a:pt x="164087" y="96945"/>
                  </a:lnTo>
                  <a:lnTo>
                    <a:pt x="164707" y="97573"/>
                  </a:lnTo>
                  <a:lnTo>
                    <a:pt x="164411" y="97899"/>
                  </a:lnTo>
                  <a:lnTo>
                    <a:pt x="164411" y="99160"/>
                  </a:lnTo>
                  <a:lnTo>
                    <a:pt x="164717" y="99464"/>
                  </a:lnTo>
                  <a:lnTo>
                    <a:pt x="164717" y="100094"/>
                  </a:lnTo>
                  <a:lnTo>
                    <a:pt x="165021" y="100420"/>
                  </a:lnTo>
                  <a:lnTo>
                    <a:pt x="165021" y="102311"/>
                  </a:lnTo>
                  <a:lnTo>
                    <a:pt x="166596" y="103570"/>
                  </a:lnTo>
                  <a:lnTo>
                    <a:pt x="166902" y="104820"/>
                  </a:lnTo>
                  <a:lnTo>
                    <a:pt x="167226" y="105146"/>
                  </a:lnTo>
                  <a:lnTo>
                    <a:pt x="167226" y="105777"/>
                  </a:lnTo>
                  <a:lnTo>
                    <a:pt x="168182" y="106711"/>
                  </a:lnTo>
                  <a:lnTo>
                    <a:pt x="168508" y="108600"/>
                  </a:lnTo>
                  <a:lnTo>
                    <a:pt x="169284" y="109704"/>
                  </a:lnTo>
                  <a:lnTo>
                    <a:pt x="169915" y="110008"/>
                  </a:lnTo>
                  <a:lnTo>
                    <a:pt x="171165" y="110030"/>
                  </a:lnTo>
                  <a:lnTo>
                    <a:pt x="172121" y="109378"/>
                  </a:lnTo>
                  <a:lnTo>
                    <a:pt x="172740" y="109378"/>
                  </a:lnTo>
                  <a:lnTo>
                    <a:pt x="173696" y="108443"/>
                  </a:lnTo>
                  <a:lnTo>
                    <a:pt x="174022" y="108443"/>
                  </a:lnTo>
                  <a:lnTo>
                    <a:pt x="176531" y="106878"/>
                  </a:lnTo>
                  <a:lnTo>
                    <a:pt x="177150" y="106878"/>
                  </a:lnTo>
                  <a:lnTo>
                    <a:pt x="178432" y="106248"/>
                  </a:lnTo>
                  <a:lnTo>
                    <a:pt x="178884" y="106395"/>
                  </a:lnTo>
                  <a:lnTo>
                    <a:pt x="174631" y="110030"/>
                  </a:lnTo>
                  <a:lnTo>
                    <a:pt x="171490" y="111595"/>
                  </a:lnTo>
                  <a:lnTo>
                    <a:pt x="170220" y="111595"/>
                  </a:lnTo>
                  <a:lnTo>
                    <a:pt x="168330" y="110670"/>
                  </a:lnTo>
                  <a:lnTo>
                    <a:pt x="165976" y="108276"/>
                  </a:lnTo>
                  <a:lnTo>
                    <a:pt x="165976" y="107970"/>
                  </a:lnTo>
                  <a:lnTo>
                    <a:pt x="164244" y="106238"/>
                  </a:lnTo>
                  <a:lnTo>
                    <a:pt x="163771" y="106091"/>
                  </a:lnTo>
                  <a:lnTo>
                    <a:pt x="163446" y="105135"/>
                  </a:lnTo>
                  <a:lnTo>
                    <a:pt x="161409" y="103393"/>
                  </a:lnTo>
                  <a:lnTo>
                    <a:pt x="160128" y="103403"/>
                  </a:lnTo>
                  <a:lnTo>
                    <a:pt x="159834" y="103729"/>
                  </a:lnTo>
                  <a:lnTo>
                    <a:pt x="156672" y="103403"/>
                  </a:lnTo>
                  <a:lnTo>
                    <a:pt x="156368" y="103729"/>
                  </a:lnTo>
                  <a:lnTo>
                    <a:pt x="155728" y="104033"/>
                  </a:lnTo>
                  <a:lnTo>
                    <a:pt x="154792" y="104033"/>
                  </a:lnTo>
                  <a:lnTo>
                    <a:pt x="154467" y="103729"/>
                  </a:lnTo>
                  <a:lnTo>
                    <a:pt x="153511" y="103729"/>
                  </a:lnTo>
                  <a:lnTo>
                    <a:pt x="153217" y="103403"/>
                  </a:lnTo>
                  <a:lnTo>
                    <a:pt x="152262" y="103403"/>
                  </a:lnTo>
                  <a:lnTo>
                    <a:pt x="151326" y="102772"/>
                  </a:lnTo>
                  <a:lnTo>
                    <a:pt x="150381" y="102468"/>
                  </a:lnTo>
                  <a:lnTo>
                    <a:pt x="149751" y="101816"/>
                  </a:lnTo>
                  <a:lnTo>
                    <a:pt x="149121" y="101828"/>
                  </a:lnTo>
                  <a:lnTo>
                    <a:pt x="148470" y="101198"/>
                  </a:lnTo>
                  <a:lnTo>
                    <a:pt x="146265" y="100567"/>
                  </a:lnTo>
                  <a:lnTo>
                    <a:pt x="144059" y="99307"/>
                  </a:lnTo>
                  <a:lnTo>
                    <a:pt x="141854" y="99307"/>
                  </a:lnTo>
                  <a:lnTo>
                    <a:pt x="141402" y="99790"/>
                  </a:lnTo>
                  <a:lnTo>
                    <a:pt x="141402" y="100094"/>
                  </a:lnTo>
                  <a:lnTo>
                    <a:pt x="140752" y="100725"/>
                  </a:lnTo>
                  <a:lnTo>
                    <a:pt x="140762" y="104505"/>
                  </a:lnTo>
                  <a:lnTo>
                    <a:pt x="140458" y="104831"/>
                  </a:lnTo>
                  <a:lnTo>
                    <a:pt x="140458" y="106385"/>
                  </a:lnTo>
                  <a:lnTo>
                    <a:pt x="139660" y="107194"/>
                  </a:lnTo>
                  <a:lnTo>
                    <a:pt x="139187" y="107047"/>
                  </a:lnTo>
                  <a:lnTo>
                    <a:pt x="140132" y="105765"/>
                  </a:lnTo>
                  <a:lnTo>
                    <a:pt x="140132" y="103570"/>
                  </a:lnTo>
                  <a:lnTo>
                    <a:pt x="139827" y="103266"/>
                  </a:lnTo>
                  <a:lnTo>
                    <a:pt x="139827" y="101376"/>
                  </a:lnTo>
                  <a:lnTo>
                    <a:pt x="140458" y="100094"/>
                  </a:lnTo>
                  <a:lnTo>
                    <a:pt x="139974" y="99937"/>
                  </a:lnTo>
                  <a:lnTo>
                    <a:pt x="139344" y="100263"/>
                  </a:lnTo>
                  <a:lnTo>
                    <a:pt x="139050" y="99937"/>
                  </a:lnTo>
                  <a:lnTo>
                    <a:pt x="137769" y="99611"/>
                  </a:lnTo>
                  <a:lnTo>
                    <a:pt x="136519" y="100273"/>
                  </a:lnTo>
                  <a:lnTo>
                    <a:pt x="135238" y="99621"/>
                  </a:lnTo>
                  <a:lnTo>
                    <a:pt x="133988" y="99621"/>
                  </a:lnTo>
                  <a:lnTo>
                    <a:pt x="133684" y="99947"/>
                  </a:lnTo>
                  <a:lnTo>
                    <a:pt x="129273" y="99947"/>
                  </a:lnTo>
                  <a:lnTo>
                    <a:pt x="128947" y="99621"/>
                  </a:lnTo>
                  <a:lnTo>
                    <a:pt x="127067" y="99621"/>
                  </a:lnTo>
                  <a:lnTo>
                    <a:pt x="125166" y="100882"/>
                  </a:lnTo>
                  <a:lnTo>
                    <a:pt x="122006" y="100892"/>
                  </a:lnTo>
                  <a:lnTo>
                    <a:pt x="121398" y="100263"/>
                  </a:lnTo>
                  <a:lnTo>
                    <a:pt x="120125" y="100263"/>
                  </a:lnTo>
                  <a:lnTo>
                    <a:pt x="119799" y="100567"/>
                  </a:lnTo>
                  <a:lnTo>
                    <a:pt x="119191" y="100567"/>
                  </a:lnTo>
                  <a:lnTo>
                    <a:pt x="118876" y="100263"/>
                  </a:lnTo>
                  <a:lnTo>
                    <a:pt x="118246" y="99937"/>
                  </a:lnTo>
                  <a:lnTo>
                    <a:pt x="116671" y="99937"/>
                  </a:lnTo>
                  <a:lnTo>
                    <a:pt x="116041" y="100241"/>
                  </a:lnTo>
                  <a:lnTo>
                    <a:pt x="113983" y="102636"/>
                  </a:lnTo>
                  <a:lnTo>
                    <a:pt x="113363" y="103876"/>
                  </a:lnTo>
                  <a:lnTo>
                    <a:pt x="113363" y="105461"/>
                  </a:lnTo>
                  <a:lnTo>
                    <a:pt x="113037" y="105765"/>
                  </a:lnTo>
                  <a:lnTo>
                    <a:pt x="113363" y="106711"/>
                  </a:lnTo>
                  <a:lnTo>
                    <a:pt x="112407" y="107351"/>
                  </a:lnTo>
                  <a:lnTo>
                    <a:pt x="112733" y="107646"/>
                  </a:lnTo>
                  <a:lnTo>
                    <a:pt x="112723" y="111447"/>
                  </a:lnTo>
                  <a:lnTo>
                    <a:pt x="113520" y="112235"/>
                  </a:lnTo>
                  <a:lnTo>
                    <a:pt x="114770" y="112235"/>
                  </a:lnTo>
                  <a:lnTo>
                    <a:pt x="116671" y="110344"/>
                  </a:lnTo>
                  <a:lnTo>
                    <a:pt x="117302" y="110018"/>
                  </a:lnTo>
                  <a:lnTo>
                    <a:pt x="117449" y="110187"/>
                  </a:lnTo>
                  <a:lnTo>
                    <a:pt x="117449" y="110795"/>
                  </a:lnTo>
                  <a:lnTo>
                    <a:pt x="116829" y="111447"/>
                  </a:lnTo>
                  <a:lnTo>
                    <a:pt x="116829" y="112078"/>
                  </a:lnTo>
                  <a:lnTo>
                    <a:pt x="116502" y="112382"/>
                  </a:lnTo>
                  <a:lnTo>
                    <a:pt x="116502" y="115227"/>
                  </a:lnTo>
                  <a:lnTo>
                    <a:pt x="116829" y="115532"/>
                  </a:lnTo>
                  <a:lnTo>
                    <a:pt x="116829" y="117118"/>
                  </a:lnTo>
                  <a:lnTo>
                    <a:pt x="118718" y="119638"/>
                  </a:lnTo>
                  <a:lnTo>
                    <a:pt x="119664" y="121518"/>
                  </a:lnTo>
                  <a:lnTo>
                    <a:pt x="120272" y="122148"/>
                  </a:lnTo>
                  <a:lnTo>
                    <a:pt x="120598" y="123409"/>
                  </a:lnTo>
                  <a:lnTo>
                    <a:pt x="121879" y="124680"/>
                  </a:lnTo>
                  <a:lnTo>
                    <a:pt x="122173" y="124994"/>
                  </a:lnTo>
                  <a:lnTo>
                    <a:pt x="122173" y="125298"/>
                  </a:lnTo>
                  <a:lnTo>
                    <a:pt x="123129" y="126254"/>
                  </a:lnTo>
                  <a:lnTo>
                    <a:pt x="123434" y="127515"/>
                  </a:lnTo>
                  <a:lnTo>
                    <a:pt x="123760" y="127819"/>
                  </a:lnTo>
                  <a:lnTo>
                    <a:pt x="123760" y="129100"/>
                  </a:lnTo>
                  <a:lnTo>
                    <a:pt x="124064" y="129710"/>
                  </a:lnTo>
                  <a:lnTo>
                    <a:pt x="125166" y="130487"/>
                  </a:lnTo>
                  <a:lnTo>
                    <a:pt x="125492" y="130487"/>
                  </a:lnTo>
                  <a:lnTo>
                    <a:pt x="126122" y="129877"/>
                  </a:lnTo>
                  <a:lnTo>
                    <a:pt x="128643" y="128292"/>
                  </a:lnTo>
                  <a:lnTo>
                    <a:pt x="129904" y="128313"/>
                  </a:lnTo>
                  <a:lnTo>
                    <a:pt x="131152" y="127662"/>
                  </a:lnTo>
                  <a:lnTo>
                    <a:pt x="133053" y="125771"/>
                  </a:lnTo>
                  <a:lnTo>
                    <a:pt x="133684" y="125467"/>
                  </a:lnTo>
                  <a:lnTo>
                    <a:pt x="135260" y="125457"/>
                  </a:lnTo>
                  <a:lnTo>
                    <a:pt x="135564" y="125761"/>
                  </a:lnTo>
                  <a:lnTo>
                    <a:pt x="136193" y="125781"/>
                  </a:lnTo>
                  <a:lnTo>
                    <a:pt x="137139" y="126412"/>
                  </a:lnTo>
                  <a:lnTo>
                    <a:pt x="138094" y="126412"/>
                  </a:lnTo>
                  <a:lnTo>
                    <a:pt x="138724" y="126086"/>
                  </a:lnTo>
                  <a:lnTo>
                    <a:pt x="139354" y="126716"/>
                  </a:lnTo>
                  <a:lnTo>
                    <a:pt x="140300" y="126716"/>
                  </a:lnTo>
                  <a:lnTo>
                    <a:pt x="140752" y="126233"/>
                  </a:lnTo>
                  <a:lnTo>
                    <a:pt x="140772" y="124984"/>
                  </a:lnTo>
                  <a:lnTo>
                    <a:pt x="140446" y="124680"/>
                  </a:lnTo>
                  <a:lnTo>
                    <a:pt x="140446" y="124375"/>
                  </a:lnTo>
                  <a:lnTo>
                    <a:pt x="141225" y="123566"/>
                  </a:lnTo>
                  <a:lnTo>
                    <a:pt x="143429" y="122936"/>
                  </a:lnTo>
                  <a:lnTo>
                    <a:pt x="143754" y="122632"/>
                  </a:lnTo>
                  <a:lnTo>
                    <a:pt x="145037" y="122632"/>
                  </a:lnTo>
                  <a:lnTo>
                    <a:pt x="145488" y="123083"/>
                  </a:lnTo>
                  <a:lnTo>
                    <a:pt x="144711" y="123892"/>
                  </a:lnTo>
                  <a:lnTo>
                    <a:pt x="142337" y="124680"/>
                  </a:lnTo>
                  <a:lnTo>
                    <a:pt x="142653" y="124974"/>
                  </a:lnTo>
                  <a:lnTo>
                    <a:pt x="142337" y="125298"/>
                  </a:lnTo>
                  <a:lnTo>
                    <a:pt x="142337" y="125624"/>
                  </a:lnTo>
                  <a:lnTo>
                    <a:pt x="141402" y="126559"/>
                  </a:lnTo>
                  <a:lnTo>
                    <a:pt x="141402" y="126863"/>
                  </a:lnTo>
                  <a:lnTo>
                    <a:pt x="140300" y="127976"/>
                  </a:lnTo>
                  <a:lnTo>
                    <a:pt x="139649" y="128302"/>
                  </a:lnTo>
                  <a:lnTo>
                    <a:pt x="138094" y="128302"/>
                  </a:lnTo>
                  <a:lnTo>
                    <a:pt x="137149" y="127672"/>
                  </a:lnTo>
                  <a:lnTo>
                    <a:pt x="136193" y="127346"/>
                  </a:lnTo>
                  <a:lnTo>
                    <a:pt x="134618" y="126086"/>
                  </a:lnTo>
                  <a:lnTo>
                    <a:pt x="133988" y="126097"/>
                  </a:lnTo>
                  <a:lnTo>
                    <a:pt x="133359" y="126423"/>
                  </a:lnTo>
                  <a:lnTo>
                    <a:pt x="132256" y="127809"/>
                  </a:lnTo>
                  <a:lnTo>
                    <a:pt x="132256" y="128135"/>
                  </a:lnTo>
                  <a:lnTo>
                    <a:pt x="130679" y="129700"/>
                  </a:lnTo>
                  <a:lnTo>
                    <a:pt x="130679" y="131589"/>
                  </a:lnTo>
                  <a:lnTo>
                    <a:pt x="130985" y="131915"/>
                  </a:lnTo>
                  <a:lnTo>
                    <a:pt x="130985" y="132871"/>
                  </a:lnTo>
                  <a:lnTo>
                    <a:pt x="131310" y="133176"/>
                  </a:lnTo>
                  <a:lnTo>
                    <a:pt x="131310" y="134436"/>
                  </a:lnTo>
                  <a:lnTo>
                    <a:pt x="131636" y="134761"/>
                  </a:lnTo>
                  <a:lnTo>
                    <a:pt x="131636" y="135695"/>
                  </a:lnTo>
                  <a:lnTo>
                    <a:pt x="131940" y="136021"/>
                  </a:lnTo>
                  <a:lnTo>
                    <a:pt x="131940" y="137586"/>
                  </a:lnTo>
                  <a:lnTo>
                    <a:pt x="133043" y="139014"/>
                  </a:lnTo>
                  <a:lnTo>
                    <a:pt x="133999" y="139014"/>
                  </a:lnTo>
                  <a:lnTo>
                    <a:pt x="134304" y="138689"/>
                  </a:lnTo>
                  <a:lnTo>
                    <a:pt x="134775" y="138856"/>
                  </a:lnTo>
                  <a:lnTo>
                    <a:pt x="135101" y="139466"/>
                  </a:lnTo>
                  <a:lnTo>
                    <a:pt x="135081" y="141356"/>
                  </a:lnTo>
                  <a:lnTo>
                    <a:pt x="136036" y="142942"/>
                  </a:lnTo>
                  <a:lnTo>
                    <a:pt x="137612" y="144527"/>
                  </a:lnTo>
                  <a:lnTo>
                    <a:pt x="137612" y="145158"/>
                  </a:lnTo>
                  <a:lnTo>
                    <a:pt x="138388" y="145935"/>
                  </a:lnTo>
                  <a:lnTo>
                    <a:pt x="139974" y="146891"/>
                  </a:lnTo>
                  <a:lnTo>
                    <a:pt x="141225" y="148150"/>
                  </a:lnTo>
                  <a:lnTo>
                    <a:pt x="141549" y="148150"/>
                  </a:lnTo>
                  <a:lnTo>
                    <a:pt x="143440" y="150041"/>
                  </a:lnTo>
                  <a:lnTo>
                    <a:pt x="144080" y="149736"/>
                  </a:lnTo>
                  <a:lnTo>
                    <a:pt x="144238" y="150188"/>
                  </a:lnTo>
                  <a:lnTo>
                    <a:pt x="147399" y="153339"/>
                  </a:lnTo>
                  <a:lnTo>
                    <a:pt x="148009" y="155228"/>
                  </a:lnTo>
                  <a:lnTo>
                    <a:pt x="149584" y="156805"/>
                  </a:lnTo>
                  <a:lnTo>
                    <a:pt x="150214" y="158064"/>
                  </a:lnTo>
                  <a:lnTo>
                    <a:pt x="150214" y="159324"/>
                  </a:lnTo>
                  <a:lnTo>
                    <a:pt x="151495" y="161541"/>
                  </a:lnTo>
                  <a:lnTo>
                    <a:pt x="150697" y="162328"/>
                  </a:lnTo>
                  <a:lnTo>
                    <a:pt x="149437" y="162959"/>
                  </a:lnTo>
                  <a:lnTo>
                    <a:pt x="148785" y="162959"/>
                  </a:lnTo>
                  <a:lnTo>
                    <a:pt x="147232" y="162002"/>
                  </a:lnTo>
                  <a:lnTo>
                    <a:pt x="145981" y="162002"/>
                  </a:lnTo>
                  <a:lnTo>
                    <a:pt x="144375" y="160742"/>
                  </a:lnTo>
                  <a:lnTo>
                    <a:pt x="143766" y="160742"/>
                  </a:lnTo>
                  <a:lnTo>
                    <a:pt x="143126" y="160438"/>
                  </a:lnTo>
                  <a:lnTo>
                    <a:pt x="141865" y="159177"/>
                  </a:lnTo>
                  <a:lnTo>
                    <a:pt x="140615" y="158537"/>
                  </a:lnTo>
                  <a:lnTo>
                    <a:pt x="139985" y="158537"/>
                  </a:lnTo>
                  <a:lnTo>
                    <a:pt x="139187" y="160270"/>
                  </a:lnTo>
                  <a:lnTo>
                    <a:pt x="139187" y="161531"/>
                  </a:lnTo>
                  <a:lnTo>
                    <a:pt x="140142" y="163116"/>
                  </a:lnTo>
                  <a:lnTo>
                    <a:pt x="141392" y="165637"/>
                  </a:lnTo>
                  <a:lnTo>
                    <a:pt x="141392" y="168156"/>
                  </a:lnTo>
                  <a:lnTo>
                    <a:pt x="140772" y="169091"/>
                  </a:lnTo>
                  <a:lnTo>
                    <a:pt x="140772" y="170677"/>
                  </a:lnTo>
                  <a:lnTo>
                    <a:pt x="139974" y="171455"/>
                  </a:lnTo>
                  <a:lnTo>
                    <a:pt x="139670" y="171455"/>
                  </a:lnTo>
                  <a:lnTo>
                    <a:pt x="138871" y="170351"/>
                  </a:lnTo>
                  <a:lnTo>
                    <a:pt x="140142" y="169091"/>
                  </a:lnTo>
                  <a:lnTo>
                    <a:pt x="140142" y="167852"/>
                  </a:lnTo>
                  <a:lnTo>
                    <a:pt x="138410" y="166739"/>
                  </a:lnTo>
                  <a:lnTo>
                    <a:pt x="137306" y="164681"/>
                  </a:lnTo>
                  <a:lnTo>
                    <a:pt x="135406" y="162790"/>
                  </a:lnTo>
                  <a:lnTo>
                    <a:pt x="134471" y="160901"/>
                  </a:lnTo>
                  <a:lnTo>
                    <a:pt x="134471" y="157759"/>
                  </a:lnTo>
                  <a:lnTo>
                    <a:pt x="136666" y="153349"/>
                  </a:lnTo>
                  <a:lnTo>
                    <a:pt x="136666" y="153023"/>
                  </a:lnTo>
                  <a:lnTo>
                    <a:pt x="138871" y="150524"/>
                  </a:lnTo>
                  <a:lnTo>
                    <a:pt x="139197" y="149243"/>
                  </a:lnTo>
                  <a:lnTo>
                    <a:pt x="138094" y="148456"/>
                  </a:lnTo>
                  <a:lnTo>
                    <a:pt x="134304" y="148466"/>
                  </a:lnTo>
                  <a:lnTo>
                    <a:pt x="132423" y="147531"/>
                  </a:lnTo>
                  <a:lnTo>
                    <a:pt x="131174" y="147510"/>
                  </a:lnTo>
                  <a:lnTo>
                    <a:pt x="129893" y="146879"/>
                  </a:lnTo>
                  <a:lnTo>
                    <a:pt x="127687" y="145620"/>
                  </a:lnTo>
                  <a:lnTo>
                    <a:pt x="125808" y="145620"/>
                  </a:lnTo>
                  <a:lnTo>
                    <a:pt x="125482" y="145925"/>
                  </a:lnTo>
                  <a:lnTo>
                    <a:pt x="124851" y="145925"/>
                  </a:lnTo>
                  <a:lnTo>
                    <a:pt x="123748" y="147038"/>
                  </a:lnTo>
                  <a:lnTo>
                    <a:pt x="123455" y="147667"/>
                  </a:lnTo>
                  <a:lnTo>
                    <a:pt x="123455" y="148927"/>
                  </a:lnTo>
                  <a:lnTo>
                    <a:pt x="122951" y="149400"/>
                  </a:lnTo>
                  <a:lnTo>
                    <a:pt x="122026" y="149400"/>
                  </a:lnTo>
                  <a:lnTo>
                    <a:pt x="121700" y="149096"/>
                  </a:lnTo>
                  <a:lnTo>
                    <a:pt x="120441" y="149106"/>
                  </a:lnTo>
                  <a:lnTo>
                    <a:pt x="120147" y="149411"/>
                  </a:lnTo>
                  <a:lnTo>
                    <a:pt x="119968" y="148927"/>
                  </a:lnTo>
                  <a:lnTo>
                    <a:pt x="120746" y="148150"/>
                  </a:lnTo>
                  <a:lnTo>
                    <a:pt x="121398" y="148150"/>
                  </a:lnTo>
                  <a:lnTo>
                    <a:pt x="122026" y="148770"/>
                  </a:lnTo>
                  <a:lnTo>
                    <a:pt x="122646" y="148770"/>
                  </a:lnTo>
                  <a:lnTo>
                    <a:pt x="123129" y="148299"/>
                  </a:lnTo>
                  <a:lnTo>
                    <a:pt x="123129" y="146732"/>
                  </a:lnTo>
                  <a:lnTo>
                    <a:pt x="124380" y="144843"/>
                  </a:lnTo>
                  <a:lnTo>
                    <a:pt x="124380" y="143887"/>
                  </a:lnTo>
                  <a:lnTo>
                    <a:pt x="124074" y="143257"/>
                  </a:lnTo>
                  <a:lnTo>
                    <a:pt x="121239" y="140737"/>
                  </a:lnTo>
                  <a:lnTo>
                    <a:pt x="120914" y="139781"/>
                  </a:lnTo>
                  <a:lnTo>
                    <a:pt x="120137" y="139004"/>
                  </a:lnTo>
                  <a:lnTo>
                    <a:pt x="119811" y="139004"/>
                  </a:lnTo>
                  <a:lnTo>
                    <a:pt x="118708" y="138226"/>
                  </a:lnTo>
                  <a:lnTo>
                    <a:pt x="118708" y="136966"/>
                  </a:lnTo>
                  <a:lnTo>
                    <a:pt x="118403" y="136335"/>
                  </a:lnTo>
                  <a:lnTo>
                    <a:pt x="117449" y="135707"/>
                  </a:lnTo>
                  <a:lnTo>
                    <a:pt x="116976" y="134898"/>
                  </a:lnTo>
                  <a:lnTo>
                    <a:pt x="116041" y="134267"/>
                  </a:lnTo>
                  <a:lnTo>
                    <a:pt x="114770" y="134277"/>
                  </a:lnTo>
                  <a:lnTo>
                    <a:pt x="114465" y="134603"/>
                  </a:lnTo>
                  <a:lnTo>
                    <a:pt x="113510" y="134603"/>
                  </a:lnTo>
                  <a:lnTo>
                    <a:pt x="112890" y="134908"/>
                  </a:lnTo>
                  <a:lnTo>
                    <a:pt x="112733" y="134750"/>
                  </a:lnTo>
                  <a:lnTo>
                    <a:pt x="114308" y="133164"/>
                  </a:lnTo>
                  <a:lnTo>
                    <a:pt x="114308" y="132555"/>
                  </a:lnTo>
                  <a:lnTo>
                    <a:pt x="113836" y="132082"/>
                  </a:lnTo>
                  <a:lnTo>
                    <a:pt x="112260" y="131454"/>
                  </a:lnTo>
                  <a:lnTo>
                    <a:pt x="110349" y="131454"/>
                  </a:lnTo>
                  <a:lnTo>
                    <a:pt x="110054" y="131128"/>
                  </a:lnTo>
                  <a:lnTo>
                    <a:pt x="108794" y="130823"/>
                  </a:lnTo>
                  <a:lnTo>
                    <a:pt x="106893" y="128911"/>
                  </a:lnTo>
                  <a:lnTo>
                    <a:pt x="106264" y="128607"/>
                  </a:lnTo>
                  <a:lnTo>
                    <a:pt x="105338" y="128617"/>
                  </a:lnTo>
                  <a:lnTo>
                    <a:pt x="103427" y="127032"/>
                  </a:lnTo>
                  <a:lnTo>
                    <a:pt x="103123" y="127032"/>
                  </a:lnTo>
                  <a:lnTo>
                    <a:pt x="102799" y="126728"/>
                  </a:lnTo>
                  <a:lnTo>
                    <a:pt x="101548" y="126728"/>
                  </a:lnTo>
                  <a:lnTo>
                    <a:pt x="99972" y="125771"/>
                  </a:lnTo>
                  <a:lnTo>
                    <a:pt x="98061" y="125771"/>
                  </a:lnTo>
                  <a:lnTo>
                    <a:pt x="97767" y="126076"/>
                  </a:lnTo>
                  <a:lnTo>
                    <a:pt x="96812" y="126076"/>
                  </a:lnTo>
                  <a:lnTo>
                    <a:pt x="96508" y="126402"/>
                  </a:lnTo>
                  <a:lnTo>
                    <a:pt x="93977" y="126728"/>
                  </a:lnTo>
                  <a:lnTo>
                    <a:pt x="93031" y="127358"/>
                  </a:lnTo>
                  <a:lnTo>
                    <a:pt x="91772" y="127662"/>
                  </a:lnTo>
                  <a:lnTo>
                    <a:pt x="89419" y="129404"/>
                  </a:lnTo>
                  <a:lnTo>
                    <a:pt x="89398" y="130970"/>
                  </a:lnTo>
                  <a:lnTo>
                    <a:pt x="90048" y="132230"/>
                  </a:lnTo>
                  <a:lnTo>
                    <a:pt x="91603" y="133816"/>
                  </a:lnTo>
                  <a:lnTo>
                    <a:pt x="91603" y="134142"/>
                  </a:lnTo>
                  <a:lnTo>
                    <a:pt x="92108" y="135224"/>
                  </a:lnTo>
                  <a:lnTo>
                    <a:pt x="92706" y="135224"/>
                  </a:lnTo>
                  <a:lnTo>
                    <a:pt x="93661" y="133963"/>
                  </a:lnTo>
                  <a:lnTo>
                    <a:pt x="94134" y="134142"/>
                  </a:lnTo>
                  <a:lnTo>
                    <a:pt x="94134" y="134740"/>
                  </a:lnTo>
                  <a:lnTo>
                    <a:pt x="92559" y="136335"/>
                  </a:lnTo>
                  <a:lnTo>
                    <a:pt x="92253" y="136966"/>
                  </a:lnTo>
                  <a:lnTo>
                    <a:pt x="92253" y="137922"/>
                  </a:lnTo>
                  <a:lnTo>
                    <a:pt x="92884" y="138520"/>
                  </a:lnTo>
                  <a:lnTo>
                    <a:pt x="92884" y="138846"/>
                  </a:lnTo>
                  <a:lnTo>
                    <a:pt x="92412" y="139004"/>
                  </a:lnTo>
                  <a:lnTo>
                    <a:pt x="91782" y="138699"/>
                  </a:lnTo>
                  <a:lnTo>
                    <a:pt x="91004" y="137922"/>
                  </a:lnTo>
                  <a:lnTo>
                    <a:pt x="90678" y="137271"/>
                  </a:lnTo>
                  <a:lnTo>
                    <a:pt x="90678" y="134446"/>
                  </a:lnTo>
                  <a:lnTo>
                    <a:pt x="89902" y="133333"/>
                  </a:lnTo>
                  <a:lnTo>
                    <a:pt x="88946" y="133029"/>
                  </a:lnTo>
                  <a:lnTo>
                    <a:pt x="88473" y="133490"/>
                  </a:lnTo>
                  <a:lnTo>
                    <a:pt x="88147" y="134120"/>
                  </a:lnTo>
                  <a:lnTo>
                    <a:pt x="88147" y="135707"/>
                  </a:lnTo>
                  <a:lnTo>
                    <a:pt x="88473" y="136011"/>
                  </a:lnTo>
                  <a:lnTo>
                    <a:pt x="88799" y="139161"/>
                  </a:lnTo>
                  <a:lnTo>
                    <a:pt x="90511" y="140590"/>
                  </a:lnTo>
                  <a:lnTo>
                    <a:pt x="90983" y="140737"/>
                  </a:lnTo>
                  <a:lnTo>
                    <a:pt x="90983" y="141367"/>
                  </a:lnTo>
                  <a:lnTo>
                    <a:pt x="91939" y="143257"/>
                  </a:lnTo>
                  <a:lnTo>
                    <a:pt x="92716" y="144044"/>
                  </a:lnTo>
                  <a:lnTo>
                    <a:pt x="93494" y="144191"/>
                  </a:lnTo>
                  <a:lnTo>
                    <a:pt x="92716" y="145305"/>
                  </a:lnTo>
                  <a:lnTo>
                    <a:pt x="91782" y="144044"/>
                  </a:lnTo>
                  <a:lnTo>
                    <a:pt x="90983" y="143583"/>
                  </a:lnTo>
                  <a:lnTo>
                    <a:pt x="90983" y="142952"/>
                  </a:lnTo>
                  <a:lnTo>
                    <a:pt x="90352" y="142302"/>
                  </a:lnTo>
                  <a:lnTo>
                    <a:pt x="90352" y="141996"/>
                  </a:lnTo>
                  <a:lnTo>
                    <a:pt x="89577" y="141199"/>
                  </a:lnTo>
                  <a:lnTo>
                    <a:pt x="89104" y="141051"/>
                  </a:lnTo>
                  <a:lnTo>
                    <a:pt x="89104" y="140117"/>
                  </a:lnTo>
                  <a:lnTo>
                    <a:pt x="86268" y="137596"/>
                  </a:lnTo>
                  <a:lnTo>
                    <a:pt x="85638" y="136011"/>
                  </a:lnTo>
                  <a:lnTo>
                    <a:pt x="85638" y="134120"/>
                  </a:lnTo>
                  <a:lnTo>
                    <a:pt x="87843" y="131601"/>
                  </a:lnTo>
                  <a:lnTo>
                    <a:pt x="87843" y="130645"/>
                  </a:lnTo>
                  <a:lnTo>
                    <a:pt x="87034" y="129867"/>
                  </a:lnTo>
                  <a:lnTo>
                    <a:pt x="84536" y="129867"/>
                  </a:lnTo>
                  <a:lnTo>
                    <a:pt x="82950" y="130823"/>
                  </a:lnTo>
                  <a:lnTo>
                    <a:pt x="82624" y="130823"/>
                  </a:lnTo>
                  <a:lnTo>
                    <a:pt x="81520" y="132230"/>
                  </a:lnTo>
                  <a:lnTo>
                    <a:pt x="82172" y="134750"/>
                  </a:lnTo>
                  <a:lnTo>
                    <a:pt x="81373" y="135538"/>
                  </a:lnTo>
                  <a:lnTo>
                    <a:pt x="80576" y="135381"/>
                  </a:lnTo>
                  <a:lnTo>
                    <a:pt x="81532" y="134120"/>
                  </a:lnTo>
                  <a:lnTo>
                    <a:pt x="81071" y="133343"/>
                  </a:lnTo>
                  <a:lnTo>
                    <a:pt x="78539" y="133647"/>
                  </a:lnTo>
                  <a:lnTo>
                    <a:pt x="78066" y="134130"/>
                  </a:lnTo>
                  <a:lnTo>
                    <a:pt x="78066" y="134761"/>
                  </a:lnTo>
                  <a:lnTo>
                    <a:pt x="78371" y="135055"/>
                  </a:lnTo>
                  <a:lnTo>
                    <a:pt x="77919" y="135538"/>
                  </a:lnTo>
                  <a:lnTo>
                    <a:pt x="77122" y="135717"/>
                  </a:lnTo>
                  <a:lnTo>
                    <a:pt x="77122" y="136641"/>
                  </a:lnTo>
                  <a:lnTo>
                    <a:pt x="76659" y="137429"/>
                  </a:lnTo>
                  <a:lnTo>
                    <a:pt x="74758" y="137103"/>
                  </a:lnTo>
                  <a:lnTo>
                    <a:pt x="74285" y="137607"/>
                  </a:lnTo>
                  <a:lnTo>
                    <a:pt x="74611" y="138846"/>
                  </a:lnTo>
                  <a:lnTo>
                    <a:pt x="73813" y="139318"/>
                  </a:lnTo>
                  <a:lnTo>
                    <a:pt x="73183" y="139950"/>
                  </a:lnTo>
                  <a:lnTo>
                    <a:pt x="72248" y="140274"/>
                  </a:lnTo>
                  <a:lnTo>
                    <a:pt x="71754" y="141062"/>
                  </a:lnTo>
                  <a:lnTo>
                    <a:pt x="71754" y="141692"/>
                  </a:lnTo>
                  <a:lnTo>
                    <a:pt x="72710" y="141986"/>
                  </a:lnTo>
                  <a:lnTo>
                    <a:pt x="72259" y="142774"/>
                  </a:lnTo>
                  <a:lnTo>
                    <a:pt x="71933" y="142774"/>
                  </a:lnTo>
                  <a:lnTo>
                    <a:pt x="70831" y="141692"/>
                  </a:lnTo>
                  <a:lnTo>
                    <a:pt x="70348" y="140884"/>
                  </a:lnTo>
                  <a:lnTo>
                    <a:pt x="69728" y="140884"/>
                  </a:lnTo>
                  <a:lnTo>
                    <a:pt x="69549" y="141387"/>
                  </a:lnTo>
                  <a:lnTo>
                    <a:pt x="68940" y="141692"/>
                  </a:lnTo>
                  <a:lnTo>
                    <a:pt x="68950" y="142626"/>
                  </a:lnTo>
                  <a:lnTo>
                    <a:pt x="69549" y="143583"/>
                  </a:lnTo>
                  <a:lnTo>
                    <a:pt x="69549" y="146104"/>
                  </a:lnTo>
                  <a:lnTo>
                    <a:pt x="69097" y="146879"/>
                  </a:lnTo>
                  <a:lnTo>
                    <a:pt x="68950" y="145168"/>
                  </a:lnTo>
                  <a:lnTo>
                    <a:pt x="68143" y="144360"/>
                  </a:lnTo>
                  <a:lnTo>
                    <a:pt x="67522" y="144056"/>
                  </a:lnTo>
                  <a:lnTo>
                    <a:pt x="66566" y="144056"/>
                  </a:lnTo>
                  <a:lnTo>
                    <a:pt x="66095" y="144517"/>
                  </a:lnTo>
                  <a:lnTo>
                    <a:pt x="66095" y="146408"/>
                  </a:lnTo>
                  <a:lnTo>
                    <a:pt x="64540" y="147993"/>
                  </a:lnTo>
                  <a:lnTo>
                    <a:pt x="64518" y="149558"/>
                  </a:lnTo>
                  <a:lnTo>
                    <a:pt x="65149" y="149884"/>
                  </a:lnTo>
                  <a:lnTo>
                    <a:pt x="65149" y="150840"/>
                  </a:lnTo>
                  <a:lnTo>
                    <a:pt x="64844" y="151448"/>
                  </a:lnTo>
                  <a:lnTo>
                    <a:pt x="63416" y="152552"/>
                  </a:lnTo>
                  <a:lnTo>
                    <a:pt x="62639" y="152729"/>
                  </a:lnTo>
                  <a:lnTo>
                    <a:pt x="63269" y="153664"/>
                  </a:lnTo>
                  <a:lnTo>
                    <a:pt x="63111" y="153811"/>
                  </a:lnTo>
                  <a:lnTo>
                    <a:pt x="62166" y="153811"/>
                  </a:lnTo>
                  <a:lnTo>
                    <a:pt x="61842" y="154116"/>
                  </a:lnTo>
                  <a:lnTo>
                    <a:pt x="61210" y="153811"/>
                  </a:lnTo>
                  <a:lnTo>
                    <a:pt x="61064" y="154620"/>
                  </a:lnTo>
                  <a:lnTo>
                    <a:pt x="62166" y="155701"/>
                  </a:lnTo>
                  <a:lnTo>
                    <a:pt x="62786" y="155397"/>
                  </a:lnTo>
                  <a:lnTo>
                    <a:pt x="62943" y="155554"/>
                  </a:lnTo>
                  <a:lnTo>
                    <a:pt x="62943" y="155849"/>
                  </a:lnTo>
                  <a:lnTo>
                    <a:pt x="62009" y="156510"/>
                  </a:lnTo>
                  <a:lnTo>
                    <a:pt x="61683" y="157119"/>
                  </a:lnTo>
                  <a:lnTo>
                    <a:pt x="61842" y="157592"/>
                  </a:lnTo>
                  <a:lnTo>
                    <a:pt x="63111" y="158222"/>
                  </a:lnTo>
                  <a:lnTo>
                    <a:pt x="64373" y="158222"/>
                  </a:lnTo>
                  <a:lnTo>
                    <a:pt x="65317" y="157592"/>
                  </a:lnTo>
                  <a:lnTo>
                    <a:pt x="65779" y="157759"/>
                  </a:lnTo>
                  <a:lnTo>
                    <a:pt x="65327" y="158548"/>
                  </a:lnTo>
                  <a:lnTo>
                    <a:pt x="65001" y="158548"/>
                  </a:lnTo>
                  <a:lnTo>
                    <a:pt x="64226" y="159324"/>
                  </a:lnTo>
                  <a:lnTo>
                    <a:pt x="64675" y="159807"/>
                  </a:lnTo>
                  <a:lnTo>
                    <a:pt x="65622" y="159807"/>
                  </a:lnTo>
                  <a:lnTo>
                    <a:pt x="65926" y="159503"/>
                  </a:lnTo>
                  <a:lnTo>
                    <a:pt x="66431" y="159650"/>
                  </a:lnTo>
                  <a:lnTo>
                    <a:pt x="66431" y="160279"/>
                  </a:lnTo>
                  <a:lnTo>
                    <a:pt x="65779" y="161541"/>
                  </a:lnTo>
                  <a:lnTo>
                    <a:pt x="65779" y="162475"/>
                  </a:lnTo>
                  <a:lnTo>
                    <a:pt x="66431" y="163106"/>
                  </a:lnTo>
                  <a:lnTo>
                    <a:pt x="65632" y="163883"/>
                  </a:lnTo>
                  <a:lnTo>
                    <a:pt x="65001" y="164219"/>
                  </a:lnTo>
                  <a:lnTo>
                    <a:pt x="63721" y="163893"/>
                  </a:lnTo>
                  <a:lnTo>
                    <a:pt x="63269" y="164366"/>
                  </a:lnTo>
                  <a:lnTo>
                    <a:pt x="63269" y="165321"/>
                  </a:lnTo>
                  <a:lnTo>
                    <a:pt x="63900" y="166560"/>
                  </a:lnTo>
                  <a:lnTo>
                    <a:pt x="63269" y="167516"/>
                  </a:lnTo>
                  <a:lnTo>
                    <a:pt x="63269" y="168146"/>
                  </a:lnTo>
                  <a:lnTo>
                    <a:pt x="62796" y="168293"/>
                  </a:lnTo>
                  <a:lnTo>
                    <a:pt x="62472" y="167999"/>
                  </a:lnTo>
                  <a:lnTo>
                    <a:pt x="60591" y="168303"/>
                  </a:lnTo>
                  <a:lnTo>
                    <a:pt x="59016" y="167065"/>
                  </a:lnTo>
                  <a:lnTo>
                    <a:pt x="58386" y="167044"/>
                  </a:lnTo>
                  <a:lnTo>
                    <a:pt x="58060" y="167369"/>
                  </a:lnTo>
                  <a:lnTo>
                    <a:pt x="57430" y="166413"/>
                  </a:lnTo>
                  <a:lnTo>
                    <a:pt x="57104" y="166413"/>
                  </a:lnTo>
                  <a:lnTo>
                    <a:pt x="56328" y="165625"/>
                  </a:lnTo>
                  <a:lnTo>
                    <a:pt x="56328" y="165006"/>
                  </a:lnTo>
                  <a:lnTo>
                    <a:pt x="56958" y="164376"/>
                  </a:lnTo>
                  <a:lnTo>
                    <a:pt x="56958" y="162486"/>
                  </a:lnTo>
                  <a:lnTo>
                    <a:pt x="56328" y="162181"/>
                  </a:lnTo>
                  <a:lnTo>
                    <a:pt x="56328" y="161531"/>
                  </a:lnTo>
                  <a:lnTo>
                    <a:pt x="55225" y="161068"/>
                  </a:lnTo>
                  <a:lnTo>
                    <a:pt x="53817" y="159640"/>
                  </a:lnTo>
                  <a:lnTo>
                    <a:pt x="53817" y="158706"/>
                  </a:lnTo>
                  <a:lnTo>
                    <a:pt x="53187" y="158075"/>
                  </a:lnTo>
                  <a:lnTo>
                    <a:pt x="53187" y="157749"/>
                  </a:lnTo>
                  <a:lnTo>
                    <a:pt x="54437" y="156489"/>
                  </a:lnTo>
                  <a:lnTo>
                    <a:pt x="54763" y="155228"/>
                  </a:lnTo>
                  <a:lnTo>
                    <a:pt x="55393" y="154294"/>
                  </a:lnTo>
                  <a:lnTo>
                    <a:pt x="55393" y="153013"/>
                  </a:lnTo>
                  <a:lnTo>
                    <a:pt x="54615" y="152236"/>
                  </a:lnTo>
                  <a:lnTo>
                    <a:pt x="53660" y="152236"/>
                  </a:lnTo>
                  <a:lnTo>
                    <a:pt x="53010" y="151627"/>
                  </a:lnTo>
                  <a:lnTo>
                    <a:pt x="51455" y="151606"/>
                  </a:lnTo>
                  <a:lnTo>
                    <a:pt x="50803" y="151932"/>
                  </a:lnTo>
                  <a:lnTo>
                    <a:pt x="50026" y="152709"/>
                  </a:lnTo>
                  <a:lnTo>
                    <a:pt x="50351" y="153013"/>
                  </a:lnTo>
                  <a:lnTo>
                    <a:pt x="50204" y="153822"/>
                  </a:lnTo>
                  <a:lnTo>
                    <a:pt x="49554" y="152866"/>
                  </a:lnTo>
                  <a:lnTo>
                    <a:pt x="48924" y="152866"/>
                  </a:lnTo>
                  <a:lnTo>
                    <a:pt x="48293" y="153496"/>
                  </a:lnTo>
                  <a:lnTo>
                    <a:pt x="48146" y="153339"/>
                  </a:lnTo>
                  <a:lnTo>
                    <a:pt x="48146" y="152709"/>
                  </a:lnTo>
                  <a:lnTo>
                    <a:pt x="48598" y="152236"/>
                  </a:lnTo>
                  <a:lnTo>
                    <a:pt x="49250" y="152562"/>
                  </a:lnTo>
                  <a:lnTo>
                    <a:pt x="50982" y="151122"/>
                  </a:lnTo>
                  <a:lnTo>
                    <a:pt x="50982" y="149558"/>
                  </a:lnTo>
                  <a:lnTo>
                    <a:pt x="50656" y="148927"/>
                  </a:lnTo>
                  <a:lnTo>
                    <a:pt x="48767" y="146744"/>
                  </a:lnTo>
                  <a:lnTo>
                    <a:pt x="47516" y="143897"/>
                  </a:lnTo>
                  <a:lnTo>
                    <a:pt x="47506" y="138530"/>
                  </a:lnTo>
                  <a:lnTo>
                    <a:pt x="47810" y="138226"/>
                  </a:lnTo>
                  <a:lnTo>
                    <a:pt x="47810" y="135685"/>
                  </a:lnTo>
                  <a:lnTo>
                    <a:pt x="45772" y="133343"/>
                  </a:lnTo>
                  <a:lnTo>
                    <a:pt x="45154" y="133018"/>
                  </a:lnTo>
                  <a:lnTo>
                    <a:pt x="43893" y="133018"/>
                  </a:lnTo>
                  <a:lnTo>
                    <a:pt x="43567" y="133343"/>
                  </a:lnTo>
                  <a:lnTo>
                    <a:pt x="41992" y="133343"/>
                  </a:lnTo>
                  <a:lnTo>
                    <a:pt x="41362" y="133018"/>
                  </a:lnTo>
                  <a:lnTo>
                    <a:pt x="38201" y="129541"/>
                  </a:lnTo>
                  <a:lnTo>
                    <a:pt x="37098" y="128764"/>
                  </a:lnTo>
                  <a:lnTo>
                    <a:pt x="37098" y="128460"/>
                  </a:lnTo>
                  <a:lnTo>
                    <a:pt x="37602" y="128313"/>
                  </a:lnTo>
                  <a:lnTo>
                    <a:pt x="38853" y="129563"/>
                  </a:lnTo>
                  <a:lnTo>
                    <a:pt x="40418" y="130193"/>
                  </a:lnTo>
                  <a:lnTo>
                    <a:pt x="42318" y="132388"/>
                  </a:lnTo>
                  <a:lnTo>
                    <a:pt x="42623" y="132388"/>
                  </a:lnTo>
                  <a:lnTo>
                    <a:pt x="43726" y="131305"/>
                  </a:lnTo>
                  <a:lnTo>
                    <a:pt x="43726" y="130024"/>
                  </a:lnTo>
                  <a:lnTo>
                    <a:pt x="43420" y="129720"/>
                  </a:lnTo>
                  <a:lnTo>
                    <a:pt x="43420" y="127525"/>
                  </a:lnTo>
                  <a:lnTo>
                    <a:pt x="44040" y="126569"/>
                  </a:lnTo>
                  <a:lnTo>
                    <a:pt x="44040" y="124680"/>
                  </a:lnTo>
                  <a:lnTo>
                    <a:pt x="44671" y="123093"/>
                  </a:lnTo>
                  <a:lnTo>
                    <a:pt x="44671" y="122159"/>
                  </a:lnTo>
                  <a:lnTo>
                    <a:pt x="44219" y="121686"/>
                  </a:lnTo>
                  <a:lnTo>
                    <a:pt x="41688" y="121381"/>
                  </a:lnTo>
                  <a:lnTo>
                    <a:pt x="41509" y="120878"/>
                  </a:lnTo>
                  <a:lnTo>
                    <a:pt x="42003" y="120731"/>
                  </a:lnTo>
                  <a:lnTo>
                    <a:pt x="42307" y="120426"/>
                  </a:lnTo>
                  <a:lnTo>
                    <a:pt x="43263" y="120426"/>
                  </a:lnTo>
                  <a:lnTo>
                    <a:pt x="44219" y="121057"/>
                  </a:lnTo>
                  <a:lnTo>
                    <a:pt x="44818" y="121045"/>
                  </a:lnTo>
                  <a:lnTo>
                    <a:pt x="46876" y="119313"/>
                  </a:lnTo>
                  <a:lnTo>
                    <a:pt x="46876" y="119009"/>
                  </a:lnTo>
                  <a:lnTo>
                    <a:pt x="46098" y="118210"/>
                  </a:lnTo>
                  <a:lnTo>
                    <a:pt x="44671" y="117422"/>
                  </a:lnTo>
                  <a:lnTo>
                    <a:pt x="44985" y="116162"/>
                  </a:lnTo>
                  <a:lnTo>
                    <a:pt x="45311" y="116162"/>
                  </a:lnTo>
                  <a:lnTo>
                    <a:pt x="45311" y="116792"/>
                  </a:lnTo>
                  <a:lnTo>
                    <a:pt x="45772" y="117601"/>
                  </a:lnTo>
                  <a:lnTo>
                    <a:pt x="47023" y="117601"/>
                  </a:lnTo>
                  <a:lnTo>
                    <a:pt x="48777" y="116162"/>
                  </a:lnTo>
                  <a:lnTo>
                    <a:pt x="49721" y="114597"/>
                  </a:lnTo>
                  <a:lnTo>
                    <a:pt x="49397" y="113317"/>
                  </a:lnTo>
                  <a:lnTo>
                    <a:pt x="49880" y="113169"/>
                  </a:lnTo>
                  <a:lnTo>
                    <a:pt x="50499" y="113495"/>
                  </a:lnTo>
                  <a:lnTo>
                    <a:pt x="51602" y="111752"/>
                  </a:lnTo>
                  <a:lnTo>
                    <a:pt x="51602" y="109535"/>
                  </a:lnTo>
                  <a:lnTo>
                    <a:pt x="51298" y="109231"/>
                  </a:lnTo>
                  <a:lnTo>
                    <a:pt x="51298" y="108296"/>
                  </a:lnTo>
                  <a:lnTo>
                    <a:pt x="50972" y="107970"/>
                  </a:lnTo>
                  <a:lnTo>
                    <a:pt x="50972" y="106711"/>
                  </a:lnTo>
                  <a:lnTo>
                    <a:pt x="50646" y="106405"/>
                  </a:lnTo>
                  <a:lnTo>
                    <a:pt x="50646" y="105755"/>
                  </a:lnTo>
                  <a:lnTo>
                    <a:pt x="50351" y="105451"/>
                  </a:lnTo>
                  <a:lnTo>
                    <a:pt x="50351" y="104516"/>
                  </a:lnTo>
                  <a:lnTo>
                    <a:pt x="50646" y="104190"/>
                  </a:lnTo>
                  <a:lnTo>
                    <a:pt x="50972" y="102299"/>
                  </a:lnTo>
                  <a:lnTo>
                    <a:pt x="49721" y="101376"/>
                  </a:lnTo>
                  <a:lnTo>
                    <a:pt x="49544" y="100872"/>
                  </a:lnTo>
                  <a:lnTo>
                    <a:pt x="48934" y="100872"/>
                  </a:lnTo>
                  <a:lnTo>
                    <a:pt x="47989" y="101828"/>
                  </a:lnTo>
                  <a:lnTo>
                    <a:pt x="47832" y="101376"/>
                  </a:lnTo>
                  <a:lnTo>
                    <a:pt x="48136" y="101050"/>
                  </a:lnTo>
                  <a:lnTo>
                    <a:pt x="48136" y="100725"/>
                  </a:lnTo>
                  <a:lnTo>
                    <a:pt x="48767" y="100094"/>
                  </a:lnTo>
                  <a:lnTo>
                    <a:pt x="48441" y="99486"/>
                  </a:lnTo>
                  <a:lnTo>
                    <a:pt x="48608" y="98372"/>
                  </a:lnTo>
                  <a:lnTo>
                    <a:pt x="49238" y="98677"/>
                  </a:lnTo>
                  <a:lnTo>
                    <a:pt x="51139" y="98677"/>
                  </a:lnTo>
                  <a:lnTo>
                    <a:pt x="51298" y="98204"/>
                  </a:lnTo>
                  <a:lnTo>
                    <a:pt x="50499" y="97416"/>
                  </a:lnTo>
                  <a:lnTo>
                    <a:pt x="49238" y="97090"/>
                  </a:lnTo>
                  <a:lnTo>
                    <a:pt x="48136" y="96010"/>
                  </a:lnTo>
                  <a:lnTo>
                    <a:pt x="47663" y="95201"/>
                  </a:lnTo>
                  <a:lnTo>
                    <a:pt x="46403" y="95201"/>
                  </a:lnTo>
                  <a:lnTo>
                    <a:pt x="45931" y="95684"/>
                  </a:lnTo>
                  <a:lnTo>
                    <a:pt x="46560" y="96314"/>
                  </a:lnTo>
                  <a:lnTo>
                    <a:pt x="46403" y="96482"/>
                  </a:lnTo>
                  <a:lnTo>
                    <a:pt x="44828" y="95831"/>
                  </a:lnTo>
                  <a:lnTo>
                    <a:pt x="43872" y="96797"/>
                  </a:lnTo>
                  <a:lnTo>
                    <a:pt x="43726" y="96314"/>
                  </a:lnTo>
                  <a:lnTo>
                    <a:pt x="44681" y="95054"/>
                  </a:lnTo>
                  <a:lnTo>
                    <a:pt x="44198" y="94276"/>
                  </a:lnTo>
                  <a:lnTo>
                    <a:pt x="41992" y="94276"/>
                  </a:lnTo>
                  <a:lnTo>
                    <a:pt x="40889" y="93489"/>
                  </a:lnTo>
                  <a:lnTo>
                    <a:pt x="40585" y="92859"/>
                  </a:lnTo>
                  <a:lnTo>
                    <a:pt x="40585" y="91272"/>
                  </a:lnTo>
                  <a:lnTo>
                    <a:pt x="41362" y="90170"/>
                  </a:lnTo>
                  <a:lnTo>
                    <a:pt x="41992" y="90170"/>
                  </a:lnTo>
                  <a:lnTo>
                    <a:pt x="42140" y="91272"/>
                  </a:lnTo>
                  <a:lnTo>
                    <a:pt x="41845" y="91598"/>
                  </a:lnTo>
                  <a:lnTo>
                    <a:pt x="41845" y="92859"/>
                  </a:lnTo>
                  <a:lnTo>
                    <a:pt x="42623" y="93646"/>
                  </a:lnTo>
                  <a:lnTo>
                    <a:pt x="44198" y="93646"/>
                  </a:lnTo>
                  <a:lnTo>
                    <a:pt x="44524" y="93320"/>
                  </a:lnTo>
                  <a:lnTo>
                    <a:pt x="45154" y="93320"/>
                  </a:lnTo>
                  <a:lnTo>
                    <a:pt x="45772" y="92712"/>
                  </a:lnTo>
                  <a:lnTo>
                    <a:pt x="46729" y="92712"/>
                  </a:lnTo>
                  <a:lnTo>
                    <a:pt x="47506" y="91598"/>
                  </a:lnTo>
                  <a:lnTo>
                    <a:pt x="47506" y="88123"/>
                  </a:lnTo>
                  <a:lnTo>
                    <a:pt x="48608" y="86715"/>
                  </a:lnTo>
                  <a:lnTo>
                    <a:pt x="48934" y="86715"/>
                  </a:lnTo>
                  <a:lnTo>
                    <a:pt x="49081" y="86862"/>
                  </a:lnTo>
                  <a:lnTo>
                    <a:pt x="48156" y="87818"/>
                  </a:lnTo>
                  <a:lnTo>
                    <a:pt x="48156" y="88753"/>
                  </a:lnTo>
                  <a:lnTo>
                    <a:pt x="47832" y="89077"/>
                  </a:lnTo>
                  <a:lnTo>
                    <a:pt x="47832" y="91272"/>
                  </a:lnTo>
                  <a:lnTo>
                    <a:pt x="48136" y="91598"/>
                  </a:lnTo>
                  <a:lnTo>
                    <a:pt x="48136" y="92533"/>
                  </a:lnTo>
                  <a:lnTo>
                    <a:pt x="48934" y="93310"/>
                  </a:lnTo>
                  <a:lnTo>
                    <a:pt x="51445" y="93310"/>
                  </a:lnTo>
                  <a:lnTo>
                    <a:pt x="52074" y="93006"/>
                  </a:lnTo>
                  <a:lnTo>
                    <a:pt x="52714" y="92376"/>
                  </a:lnTo>
                  <a:lnTo>
                    <a:pt x="53650" y="92071"/>
                  </a:lnTo>
                  <a:lnTo>
                    <a:pt x="56978" y="88753"/>
                  </a:lnTo>
                  <a:lnTo>
                    <a:pt x="56475" y="87965"/>
                  </a:lnTo>
                  <a:lnTo>
                    <a:pt x="55225" y="87335"/>
                  </a:lnTo>
                  <a:lnTo>
                    <a:pt x="54594" y="86705"/>
                  </a:lnTo>
                  <a:lnTo>
                    <a:pt x="54269" y="86705"/>
                  </a:lnTo>
                  <a:lnTo>
                    <a:pt x="53346" y="85749"/>
                  </a:lnTo>
                  <a:lnTo>
                    <a:pt x="52389" y="85454"/>
                  </a:lnTo>
                  <a:lnTo>
                    <a:pt x="50813" y="84195"/>
                  </a:lnTo>
                  <a:lnTo>
                    <a:pt x="49858" y="83869"/>
                  </a:lnTo>
                  <a:lnTo>
                    <a:pt x="48934" y="83239"/>
                  </a:lnTo>
                  <a:lnTo>
                    <a:pt x="47043" y="82935"/>
                  </a:lnTo>
                  <a:lnTo>
                    <a:pt x="46729" y="82609"/>
                  </a:lnTo>
                  <a:lnTo>
                    <a:pt x="46098" y="82609"/>
                  </a:lnTo>
                  <a:lnTo>
                    <a:pt x="44838" y="81979"/>
                  </a:lnTo>
                  <a:lnTo>
                    <a:pt x="43893" y="81044"/>
                  </a:lnTo>
                  <a:lnTo>
                    <a:pt x="41362" y="79764"/>
                  </a:lnTo>
                  <a:lnTo>
                    <a:pt x="39777" y="79764"/>
                  </a:lnTo>
                  <a:lnTo>
                    <a:pt x="39482" y="79458"/>
                  </a:lnTo>
                  <a:lnTo>
                    <a:pt x="36322" y="79164"/>
                  </a:lnTo>
                  <a:lnTo>
                    <a:pt x="36016" y="78839"/>
                  </a:lnTo>
                  <a:lnTo>
                    <a:pt x="30661" y="78839"/>
                  </a:lnTo>
                  <a:lnTo>
                    <a:pt x="30335" y="78513"/>
                  </a:lnTo>
                  <a:lnTo>
                    <a:pt x="28130" y="78513"/>
                  </a:lnTo>
                  <a:lnTo>
                    <a:pt x="27826" y="78839"/>
                  </a:lnTo>
                  <a:lnTo>
                    <a:pt x="26869" y="78839"/>
                  </a:lnTo>
                  <a:lnTo>
                    <a:pt x="26565" y="79143"/>
                  </a:lnTo>
                  <a:lnTo>
                    <a:pt x="24990" y="79448"/>
                  </a:lnTo>
                  <a:lnTo>
                    <a:pt x="24664" y="79774"/>
                  </a:lnTo>
                  <a:lnTo>
                    <a:pt x="23089" y="79774"/>
                  </a:lnTo>
                  <a:lnTo>
                    <a:pt x="22784" y="80100"/>
                  </a:lnTo>
                  <a:lnTo>
                    <a:pt x="21232" y="80400"/>
                  </a:lnTo>
                  <a:lnTo>
                    <a:pt x="20883" y="80728"/>
                  </a:lnTo>
                  <a:lnTo>
                    <a:pt x="20201" y="80861"/>
                  </a:lnTo>
                  <a:lnTo>
                    <a:pt x="19308" y="81034"/>
                  </a:lnTo>
                  <a:lnTo>
                    <a:pt x="19004" y="81338"/>
                  </a:lnTo>
                  <a:lnTo>
                    <a:pt x="18373" y="81338"/>
                  </a:lnTo>
                  <a:lnTo>
                    <a:pt x="18049" y="81664"/>
                  </a:lnTo>
                  <a:lnTo>
                    <a:pt x="17429" y="81664"/>
                  </a:lnTo>
                  <a:lnTo>
                    <a:pt x="16799" y="82295"/>
                  </a:lnTo>
                  <a:lnTo>
                    <a:pt x="15842" y="82619"/>
                  </a:lnTo>
                  <a:lnTo>
                    <a:pt x="15193" y="83105"/>
                  </a:lnTo>
                  <a:lnTo>
                    <a:pt x="14593" y="83554"/>
                  </a:lnTo>
                  <a:lnTo>
                    <a:pt x="14191" y="83554"/>
                  </a:lnTo>
                  <a:lnTo>
                    <a:pt x="13963" y="83554"/>
                  </a:lnTo>
                  <a:lnTo>
                    <a:pt x="13766" y="83745"/>
                  </a:lnTo>
                  <a:lnTo>
                    <a:pt x="13311" y="84184"/>
                  </a:lnTo>
                  <a:lnTo>
                    <a:pt x="9553" y="85749"/>
                  </a:lnTo>
                  <a:lnTo>
                    <a:pt x="8607" y="86705"/>
                  </a:lnTo>
                  <a:lnTo>
                    <a:pt x="8281" y="86705"/>
                  </a:lnTo>
                  <a:lnTo>
                    <a:pt x="5446" y="89224"/>
                  </a:lnTo>
                  <a:lnTo>
                    <a:pt x="5141" y="89236"/>
                  </a:lnTo>
                  <a:lnTo>
                    <a:pt x="3566" y="91115"/>
                  </a:lnTo>
                  <a:lnTo>
                    <a:pt x="3240" y="91127"/>
                  </a:lnTo>
                  <a:lnTo>
                    <a:pt x="1991" y="92081"/>
                  </a:lnTo>
                  <a:lnTo>
                    <a:pt x="1361" y="92081"/>
                  </a:lnTo>
                  <a:lnTo>
                    <a:pt x="180" y="93255"/>
                  </a:lnTo>
                  <a:lnTo>
                    <a:pt x="13557" y="108556"/>
                  </a:lnTo>
                  <a:lnTo>
                    <a:pt x="26223" y="112719"/>
                  </a:lnTo>
                  <a:lnTo>
                    <a:pt x="28128" y="123333"/>
                  </a:lnTo>
                  <a:lnTo>
                    <a:pt x="33028" y="127961"/>
                  </a:lnTo>
                  <a:lnTo>
                    <a:pt x="36022" y="136669"/>
                  </a:lnTo>
                  <a:lnTo>
                    <a:pt x="41273" y="141667"/>
                  </a:lnTo>
                  <a:lnTo>
                    <a:pt x="46907" y="153542"/>
                  </a:lnTo>
                  <a:lnTo>
                    <a:pt x="52146" y="155174"/>
                  </a:lnTo>
                  <a:lnTo>
                    <a:pt x="52490" y="161753"/>
                  </a:lnTo>
                  <a:lnTo>
                    <a:pt x="56162" y="167151"/>
                  </a:lnTo>
                  <a:lnTo>
                    <a:pt x="60986" y="168775"/>
                  </a:lnTo>
                  <a:lnTo>
                    <a:pt x="63724" y="168311"/>
                  </a:lnTo>
                  <a:lnTo>
                    <a:pt x="65561" y="164280"/>
                  </a:lnTo>
                  <a:lnTo>
                    <a:pt x="68947" y="162586"/>
                  </a:lnTo>
                  <a:lnTo>
                    <a:pt x="72439" y="160840"/>
                  </a:lnTo>
                  <a:lnTo>
                    <a:pt x="77843" y="162092"/>
                  </a:lnTo>
                  <a:lnTo>
                    <a:pt x="88385" y="163740"/>
                  </a:lnTo>
                  <a:lnTo>
                    <a:pt x="103125" y="163830"/>
                  </a:lnTo>
                  <a:lnTo>
                    <a:pt x="105157" y="168233"/>
                  </a:lnTo>
                  <a:lnTo>
                    <a:pt x="110902" y="171548"/>
                  </a:lnTo>
                  <a:lnTo>
                    <a:pt x="115259" y="180108"/>
                  </a:lnTo>
                  <a:lnTo>
                    <a:pt x="161912" y="192889"/>
                  </a:lnTo>
                  <a:lnTo>
                    <a:pt x="167408" y="207629"/>
                  </a:lnTo>
                  <a:lnTo>
                    <a:pt x="174476" y="220443"/>
                  </a:lnTo>
                  <a:lnTo>
                    <a:pt x="193545" y="199402"/>
                  </a:lnTo>
                  <a:lnTo>
                    <a:pt x="196903" y="173237"/>
                  </a:lnTo>
                  <a:close/>
                </a:path>
              </a:pathLst>
            </a:custGeom>
            <a:solidFill>
              <a:srgbClr val="00C898"/>
            </a:solidFill>
            <a:ln w="12700" cap="flat">
              <a:solidFill>
                <a:schemeClr val="bg1"/>
              </a:solidFill>
              <a:prstDash val="solid"/>
              <a:miter/>
            </a:ln>
          </p:spPr>
          <p:txBody>
            <a:bodyPr rtlCol="0" anchor="ctr"/>
            <a:lstStyle/>
            <a:p>
              <a:endParaRPr lang="en-US"/>
            </a:p>
          </p:txBody>
        </p:sp>
        <p:sp>
          <p:nvSpPr>
            <p:cNvPr id="8" name="Freeform: Shape 19">
              <a:extLst>
                <a:ext uri="{FF2B5EF4-FFF2-40B4-BE49-F238E27FC236}">
                  <a16:creationId xmlns:a16="http://schemas.microsoft.com/office/drawing/2014/main" id="{6FD4B935-CB0D-5EAC-DBFF-41B728679BF2}"/>
                </a:ext>
              </a:extLst>
            </p:cNvPr>
            <p:cNvSpPr/>
            <p:nvPr/>
          </p:nvSpPr>
          <p:spPr>
            <a:xfrm flipV="1">
              <a:off x="5810212" y="3903543"/>
              <a:ext cx="1403236" cy="1688281"/>
            </a:xfrm>
            <a:custGeom>
              <a:avLst/>
              <a:gdLst>
                <a:gd name="connsiteX0" fmla="*/ 731087 w 1403236"/>
                <a:gd name="connsiteY0" fmla="*/ 1675337 h 1688281"/>
                <a:gd name="connsiteX1" fmla="*/ 731405 w 1403236"/>
                <a:gd name="connsiteY1" fmla="*/ 1674061 h 1688281"/>
                <a:gd name="connsiteX2" fmla="*/ 731511 w 1403236"/>
                <a:gd name="connsiteY2" fmla="*/ 1673747 h 1688281"/>
                <a:gd name="connsiteX3" fmla="*/ 732245 w 1403236"/>
                <a:gd name="connsiteY3" fmla="*/ 1671961 h 1688281"/>
                <a:gd name="connsiteX4" fmla="*/ 732141 w 1403236"/>
                <a:gd name="connsiteY4" fmla="*/ 1669440 h 1688281"/>
                <a:gd name="connsiteX5" fmla="*/ 731405 w 1403236"/>
                <a:gd name="connsiteY5" fmla="*/ 1667655 h 1688281"/>
                <a:gd name="connsiteX6" fmla="*/ 730356 w 1403236"/>
                <a:gd name="connsiteY6" fmla="*/ 1666080 h 1688281"/>
                <a:gd name="connsiteX7" fmla="*/ 729306 w 1403236"/>
                <a:gd name="connsiteY7" fmla="*/ 1664610 h 1688281"/>
                <a:gd name="connsiteX8" fmla="*/ 728254 w 1403236"/>
                <a:gd name="connsiteY8" fmla="*/ 1663139 h 1688281"/>
                <a:gd name="connsiteX9" fmla="*/ 727204 w 1403236"/>
                <a:gd name="connsiteY9" fmla="*/ 1661564 h 1688281"/>
                <a:gd name="connsiteX10" fmla="*/ 725629 w 1403236"/>
                <a:gd name="connsiteY10" fmla="*/ 1660620 h 1688281"/>
                <a:gd name="connsiteX11" fmla="*/ 726365 w 1403236"/>
                <a:gd name="connsiteY11" fmla="*/ 1658834 h 1688281"/>
                <a:gd name="connsiteX12" fmla="*/ 727415 w 1403236"/>
                <a:gd name="connsiteY12" fmla="*/ 1657258 h 1688281"/>
                <a:gd name="connsiteX13" fmla="*/ 728150 w 1403236"/>
                <a:gd name="connsiteY13" fmla="*/ 1655473 h 1688281"/>
                <a:gd name="connsiteX14" fmla="*/ 728885 w 1403236"/>
                <a:gd name="connsiteY14" fmla="*/ 1653689 h 1688281"/>
                <a:gd name="connsiteX15" fmla="*/ 729409 w 1403236"/>
                <a:gd name="connsiteY15" fmla="*/ 1651693 h 1688281"/>
                <a:gd name="connsiteX16" fmla="*/ 729306 w 1403236"/>
                <a:gd name="connsiteY16" fmla="*/ 1649173 h 1688281"/>
                <a:gd name="connsiteX17" fmla="*/ 729306 w 1403236"/>
                <a:gd name="connsiteY17" fmla="*/ 1646547 h 1688281"/>
                <a:gd name="connsiteX18" fmla="*/ 730566 w 1403236"/>
                <a:gd name="connsiteY18" fmla="*/ 1645286 h 1688281"/>
                <a:gd name="connsiteX19" fmla="*/ 732036 w 1403236"/>
                <a:gd name="connsiteY19" fmla="*/ 1644236 h 1688281"/>
                <a:gd name="connsiteX20" fmla="*/ 732510 w 1403236"/>
                <a:gd name="connsiteY20" fmla="*/ 1643952 h 1688281"/>
                <a:gd name="connsiteX21" fmla="*/ 732561 w 1403236"/>
                <a:gd name="connsiteY21" fmla="*/ 1643922 h 1688281"/>
                <a:gd name="connsiteX22" fmla="*/ 733611 w 1403236"/>
                <a:gd name="connsiteY22" fmla="*/ 1643186 h 1688281"/>
                <a:gd name="connsiteX23" fmla="*/ 735080 w 1403236"/>
                <a:gd name="connsiteY23" fmla="*/ 1642136 h 1688281"/>
                <a:gd name="connsiteX24" fmla="*/ 736866 w 1403236"/>
                <a:gd name="connsiteY24" fmla="*/ 1641401 h 1688281"/>
                <a:gd name="connsiteX25" fmla="*/ 738337 w 1403236"/>
                <a:gd name="connsiteY25" fmla="*/ 1640351 h 1688281"/>
                <a:gd name="connsiteX26" fmla="*/ 739597 w 1403236"/>
                <a:gd name="connsiteY26" fmla="*/ 1639091 h 1688281"/>
                <a:gd name="connsiteX27" fmla="*/ 741172 w 1403236"/>
                <a:gd name="connsiteY27" fmla="*/ 1638041 h 1688281"/>
                <a:gd name="connsiteX28" fmla="*/ 742433 w 1403236"/>
                <a:gd name="connsiteY28" fmla="*/ 1636675 h 1688281"/>
                <a:gd name="connsiteX29" fmla="*/ 743693 w 1403236"/>
                <a:gd name="connsiteY29" fmla="*/ 1635416 h 1688281"/>
                <a:gd name="connsiteX30" fmla="*/ 744638 w 1403236"/>
                <a:gd name="connsiteY30" fmla="*/ 1633839 h 1688281"/>
                <a:gd name="connsiteX31" fmla="*/ 745163 w 1403236"/>
                <a:gd name="connsiteY31" fmla="*/ 1631845 h 1688281"/>
                <a:gd name="connsiteX32" fmla="*/ 745163 w 1403236"/>
                <a:gd name="connsiteY32" fmla="*/ 1629324 h 1688281"/>
                <a:gd name="connsiteX33" fmla="*/ 745373 w 1403236"/>
                <a:gd name="connsiteY33" fmla="*/ 1627014 h 1688281"/>
                <a:gd name="connsiteX34" fmla="*/ 745582 w 1403236"/>
                <a:gd name="connsiteY34" fmla="*/ 1624703 h 1688281"/>
                <a:gd name="connsiteX35" fmla="*/ 747053 w 1403236"/>
                <a:gd name="connsiteY35" fmla="*/ 1623653 h 1688281"/>
                <a:gd name="connsiteX36" fmla="*/ 748314 w 1403236"/>
                <a:gd name="connsiteY36" fmla="*/ 1622393 h 1688281"/>
                <a:gd name="connsiteX37" fmla="*/ 749364 w 1403236"/>
                <a:gd name="connsiteY37" fmla="*/ 1620818 h 1688281"/>
                <a:gd name="connsiteX38" fmla="*/ 750099 w 1403236"/>
                <a:gd name="connsiteY38" fmla="*/ 1619032 h 1688281"/>
                <a:gd name="connsiteX39" fmla="*/ 750833 w 1403236"/>
                <a:gd name="connsiteY39" fmla="*/ 1617247 h 1688281"/>
                <a:gd name="connsiteX40" fmla="*/ 751569 w 1403236"/>
                <a:gd name="connsiteY40" fmla="*/ 1615461 h 1688281"/>
                <a:gd name="connsiteX41" fmla="*/ 752304 w 1403236"/>
                <a:gd name="connsiteY41" fmla="*/ 1613676 h 1688281"/>
                <a:gd name="connsiteX42" fmla="*/ 753774 w 1403236"/>
                <a:gd name="connsiteY42" fmla="*/ 1612626 h 1688281"/>
                <a:gd name="connsiteX43" fmla="*/ 755350 w 1403236"/>
                <a:gd name="connsiteY43" fmla="*/ 1611576 h 1688281"/>
                <a:gd name="connsiteX44" fmla="*/ 757345 w 1403236"/>
                <a:gd name="connsiteY44" fmla="*/ 1611051 h 1688281"/>
                <a:gd name="connsiteX45" fmla="*/ 757974 w 1403236"/>
                <a:gd name="connsiteY45" fmla="*/ 1610965 h 1688281"/>
                <a:gd name="connsiteX46" fmla="*/ 759655 w 1403236"/>
                <a:gd name="connsiteY46" fmla="*/ 1610735 h 1688281"/>
                <a:gd name="connsiteX47" fmla="*/ 762175 w 1403236"/>
                <a:gd name="connsiteY47" fmla="*/ 1610735 h 1688281"/>
                <a:gd name="connsiteX48" fmla="*/ 764487 w 1403236"/>
                <a:gd name="connsiteY48" fmla="*/ 1610946 h 1688281"/>
                <a:gd name="connsiteX49" fmla="*/ 766796 w 1403236"/>
                <a:gd name="connsiteY49" fmla="*/ 1611156 h 1688281"/>
                <a:gd name="connsiteX50" fmla="*/ 769422 w 1403236"/>
                <a:gd name="connsiteY50" fmla="*/ 1611155 h 1688281"/>
                <a:gd name="connsiteX51" fmla="*/ 771417 w 1403236"/>
                <a:gd name="connsiteY51" fmla="*/ 1610632 h 1688281"/>
                <a:gd name="connsiteX52" fmla="*/ 773202 w 1403236"/>
                <a:gd name="connsiteY52" fmla="*/ 1609791 h 1688281"/>
                <a:gd name="connsiteX53" fmla="*/ 774673 w 1403236"/>
                <a:gd name="connsiteY53" fmla="*/ 1608741 h 1688281"/>
                <a:gd name="connsiteX54" fmla="*/ 776457 w 1403236"/>
                <a:gd name="connsiteY54" fmla="*/ 1608005 h 1688281"/>
                <a:gd name="connsiteX55" fmla="*/ 779083 w 1403236"/>
                <a:gd name="connsiteY55" fmla="*/ 1607900 h 1688281"/>
                <a:gd name="connsiteX56" fmla="*/ 780554 w 1403236"/>
                <a:gd name="connsiteY56" fmla="*/ 1608950 h 1688281"/>
                <a:gd name="connsiteX57" fmla="*/ 781919 w 1403236"/>
                <a:gd name="connsiteY57" fmla="*/ 1610210 h 1688281"/>
                <a:gd name="connsiteX58" fmla="*/ 782444 w 1403236"/>
                <a:gd name="connsiteY58" fmla="*/ 1610946 h 1688281"/>
                <a:gd name="connsiteX59" fmla="*/ 783494 w 1403236"/>
                <a:gd name="connsiteY59" fmla="*/ 1612417 h 1688281"/>
                <a:gd name="connsiteX60" fmla="*/ 784544 w 1403236"/>
                <a:gd name="connsiteY60" fmla="*/ 1613992 h 1688281"/>
                <a:gd name="connsiteX61" fmla="*/ 785804 w 1403236"/>
                <a:gd name="connsiteY61" fmla="*/ 1615251 h 1688281"/>
                <a:gd name="connsiteX62" fmla="*/ 787064 w 1403236"/>
                <a:gd name="connsiteY62" fmla="*/ 1616511 h 1688281"/>
                <a:gd name="connsiteX63" fmla="*/ 788641 w 1403236"/>
                <a:gd name="connsiteY63" fmla="*/ 1617457 h 1688281"/>
                <a:gd name="connsiteX64" fmla="*/ 790389 w 1403236"/>
                <a:gd name="connsiteY64" fmla="*/ 1617616 h 1688281"/>
                <a:gd name="connsiteX65" fmla="*/ 790950 w 1403236"/>
                <a:gd name="connsiteY65" fmla="*/ 1617667 h 1688281"/>
                <a:gd name="connsiteX66" fmla="*/ 793051 w 1403236"/>
                <a:gd name="connsiteY66" fmla="*/ 1617667 h 1688281"/>
                <a:gd name="connsiteX67" fmla="*/ 794731 w 1403236"/>
                <a:gd name="connsiteY67" fmla="*/ 1616827 h 1688281"/>
                <a:gd name="connsiteX68" fmla="*/ 796306 w 1403236"/>
                <a:gd name="connsiteY68" fmla="*/ 1615777 h 1688281"/>
                <a:gd name="connsiteX69" fmla="*/ 797567 w 1403236"/>
                <a:gd name="connsiteY69" fmla="*/ 1614517 h 1688281"/>
                <a:gd name="connsiteX70" fmla="*/ 798827 w 1403236"/>
                <a:gd name="connsiteY70" fmla="*/ 1613256 h 1688281"/>
                <a:gd name="connsiteX71" fmla="*/ 799772 w 1403236"/>
                <a:gd name="connsiteY71" fmla="*/ 1611681 h 1688281"/>
                <a:gd name="connsiteX72" fmla="*/ 800823 w 1403236"/>
                <a:gd name="connsiteY72" fmla="*/ 1610210 h 1688281"/>
                <a:gd name="connsiteX73" fmla="*/ 801768 w 1403236"/>
                <a:gd name="connsiteY73" fmla="*/ 1608635 h 1688281"/>
                <a:gd name="connsiteX74" fmla="*/ 802293 w 1403236"/>
                <a:gd name="connsiteY74" fmla="*/ 1606536 h 1688281"/>
                <a:gd name="connsiteX75" fmla="*/ 802818 w 1403236"/>
                <a:gd name="connsiteY75" fmla="*/ 1604540 h 1688281"/>
                <a:gd name="connsiteX76" fmla="*/ 802712 w 1403236"/>
                <a:gd name="connsiteY76" fmla="*/ 1602020 h 1688281"/>
                <a:gd name="connsiteX77" fmla="*/ 802502 w 1403236"/>
                <a:gd name="connsiteY77" fmla="*/ 1599708 h 1688281"/>
                <a:gd name="connsiteX78" fmla="*/ 802187 w 1403236"/>
                <a:gd name="connsiteY78" fmla="*/ 1597399 h 1688281"/>
                <a:gd name="connsiteX79" fmla="*/ 801662 w 1403236"/>
                <a:gd name="connsiteY79" fmla="*/ 1595403 h 1688281"/>
                <a:gd name="connsiteX80" fmla="*/ 801348 w 1403236"/>
                <a:gd name="connsiteY80" fmla="*/ 1593093 h 1688281"/>
                <a:gd name="connsiteX81" fmla="*/ 801557 w 1403236"/>
                <a:gd name="connsiteY81" fmla="*/ 1590782 h 1688281"/>
                <a:gd name="connsiteX82" fmla="*/ 802082 w 1403236"/>
                <a:gd name="connsiteY82" fmla="*/ 1588786 h 1688281"/>
                <a:gd name="connsiteX83" fmla="*/ 802502 w 1403236"/>
                <a:gd name="connsiteY83" fmla="*/ 1586792 h 1688281"/>
                <a:gd name="connsiteX84" fmla="*/ 803237 w 1403236"/>
                <a:gd name="connsiteY84" fmla="*/ 1584901 h 1688281"/>
                <a:gd name="connsiteX85" fmla="*/ 803973 w 1403236"/>
                <a:gd name="connsiteY85" fmla="*/ 1583116 h 1688281"/>
                <a:gd name="connsiteX86" fmla="*/ 804498 w 1403236"/>
                <a:gd name="connsiteY86" fmla="*/ 1581121 h 1688281"/>
                <a:gd name="connsiteX87" fmla="*/ 804918 w 1403236"/>
                <a:gd name="connsiteY87" fmla="*/ 1579020 h 1688281"/>
                <a:gd name="connsiteX88" fmla="*/ 805443 w 1403236"/>
                <a:gd name="connsiteY88" fmla="*/ 1577025 h 1688281"/>
                <a:gd name="connsiteX89" fmla="*/ 805653 w 1403236"/>
                <a:gd name="connsiteY89" fmla="*/ 1574715 h 1688281"/>
                <a:gd name="connsiteX90" fmla="*/ 805339 w 1403236"/>
                <a:gd name="connsiteY90" fmla="*/ 1572404 h 1688281"/>
                <a:gd name="connsiteX91" fmla="*/ 805128 w 1403236"/>
                <a:gd name="connsiteY91" fmla="*/ 1570199 h 1688281"/>
                <a:gd name="connsiteX92" fmla="*/ 804814 w 1403236"/>
                <a:gd name="connsiteY92" fmla="*/ 1567887 h 1688281"/>
                <a:gd name="connsiteX93" fmla="*/ 804498 w 1403236"/>
                <a:gd name="connsiteY93" fmla="*/ 1565578 h 1688281"/>
                <a:gd name="connsiteX94" fmla="*/ 804182 w 1403236"/>
                <a:gd name="connsiteY94" fmla="*/ 1563268 h 1688281"/>
                <a:gd name="connsiteX95" fmla="*/ 803868 w 1403236"/>
                <a:gd name="connsiteY95" fmla="*/ 1561063 h 1688281"/>
                <a:gd name="connsiteX96" fmla="*/ 804183 w 1403236"/>
                <a:gd name="connsiteY96" fmla="*/ 1558753 h 1688281"/>
                <a:gd name="connsiteX97" fmla="*/ 804078 w 1403236"/>
                <a:gd name="connsiteY97" fmla="*/ 1556231 h 1688281"/>
                <a:gd name="connsiteX98" fmla="*/ 804603 w 1403236"/>
                <a:gd name="connsiteY98" fmla="*/ 1554130 h 1688281"/>
                <a:gd name="connsiteX99" fmla="*/ 804814 w 1403236"/>
                <a:gd name="connsiteY99" fmla="*/ 1551821 h 1688281"/>
                <a:gd name="connsiteX100" fmla="*/ 805233 w 1403236"/>
                <a:gd name="connsiteY100" fmla="*/ 1549825 h 1688281"/>
                <a:gd name="connsiteX101" fmla="*/ 805548 w 1403236"/>
                <a:gd name="connsiteY101" fmla="*/ 1547515 h 1688281"/>
                <a:gd name="connsiteX102" fmla="*/ 805758 w 1403236"/>
                <a:gd name="connsiteY102" fmla="*/ 1545204 h 1688281"/>
                <a:gd name="connsiteX103" fmla="*/ 805968 w 1403236"/>
                <a:gd name="connsiteY103" fmla="*/ 1542894 h 1688281"/>
                <a:gd name="connsiteX104" fmla="*/ 805653 w 1403236"/>
                <a:gd name="connsiteY104" fmla="*/ 1541633 h 1688281"/>
                <a:gd name="connsiteX105" fmla="*/ 805864 w 1403236"/>
                <a:gd name="connsiteY105" fmla="*/ 1539323 h 1688281"/>
                <a:gd name="connsiteX106" fmla="*/ 805864 w 1403236"/>
                <a:gd name="connsiteY106" fmla="*/ 1536804 h 1688281"/>
                <a:gd name="connsiteX107" fmla="*/ 805339 w 1403236"/>
                <a:gd name="connsiteY107" fmla="*/ 1534493 h 1688281"/>
                <a:gd name="connsiteX108" fmla="*/ 805233 w 1403236"/>
                <a:gd name="connsiteY108" fmla="*/ 1531972 h 1688281"/>
                <a:gd name="connsiteX109" fmla="*/ 805023 w 1403236"/>
                <a:gd name="connsiteY109" fmla="*/ 1529662 h 1688281"/>
                <a:gd name="connsiteX110" fmla="*/ 804393 w 1403236"/>
                <a:gd name="connsiteY110" fmla="*/ 1527666 h 1688281"/>
                <a:gd name="connsiteX111" fmla="*/ 803657 w 1403236"/>
                <a:gd name="connsiteY111" fmla="*/ 1525882 h 1688281"/>
                <a:gd name="connsiteX112" fmla="*/ 802818 w 1403236"/>
                <a:gd name="connsiteY112" fmla="*/ 1524096 h 1688281"/>
                <a:gd name="connsiteX113" fmla="*/ 802082 w 1403236"/>
                <a:gd name="connsiteY113" fmla="*/ 1522416 h 1688281"/>
                <a:gd name="connsiteX114" fmla="*/ 801243 w 1403236"/>
                <a:gd name="connsiteY114" fmla="*/ 1520631 h 1688281"/>
                <a:gd name="connsiteX115" fmla="*/ 800716 w 1403236"/>
                <a:gd name="connsiteY115" fmla="*/ 1518529 h 1688281"/>
                <a:gd name="connsiteX116" fmla="*/ 799877 w 1403236"/>
                <a:gd name="connsiteY116" fmla="*/ 1516744 h 1688281"/>
                <a:gd name="connsiteX117" fmla="*/ 799142 w 1403236"/>
                <a:gd name="connsiteY117" fmla="*/ 1514960 h 1688281"/>
                <a:gd name="connsiteX118" fmla="*/ 798302 w 1403236"/>
                <a:gd name="connsiteY118" fmla="*/ 1513280 h 1688281"/>
                <a:gd name="connsiteX119" fmla="*/ 797777 w 1403236"/>
                <a:gd name="connsiteY119" fmla="*/ 1511178 h 1688281"/>
                <a:gd name="connsiteX120" fmla="*/ 797042 w 1403236"/>
                <a:gd name="connsiteY120" fmla="*/ 1509498 h 1688281"/>
                <a:gd name="connsiteX121" fmla="*/ 796411 w 1403236"/>
                <a:gd name="connsiteY121" fmla="*/ 1507398 h 1688281"/>
                <a:gd name="connsiteX122" fmla="*/ 795677 w 1403236"/>
                <a:gd name="connsiteY122" fmla="*/ 1505613 h 1688281"/>
                <a:gd name="connsiteX123" fmla="*/ 794837 w 1403236"/>
                <a:gd name="connsiteY123" fmla="*/ 1503828 h 1688281"/>
                <a:gd name="connsiteX124" fmla="*/ 794101 w 1403236"/>
                <a:gd name="connsiteY124" fmla="*/ 1502146 h 1688281"/>
                <a:gd name="connsiteX125" fmla="*/ 793262 w 1403236"/>
                <a:gd name="connsiteY125" fmla="*/ 1500362 h 1688281"/>
                <a:gd name="connsiteX126" fmla="*/ 792735 w 1403236"/>
                <a:gd name="connsiteY126" fmla="*/ 1498366 h 1688281"/>
                <a:gd name="connsiteX127" fmla="*/ 792212 w 1403236"/>
                <a:gd name="connsiteY127" fmla="*/ 1496266 h 1688281"/>
                <a:gd name="connsiteX128" fmla="*/ 791685 w 1403236"/>
                <a:gd name="connsiteY128" fmla="*/ 1494270 h 1688281"/>
                <a:gd name="connsiteX129" fmla="*/ 791580 w 1403236"/>
                <a:gd name="connsiteY129" fmla="*/ 1491750 h 1688281"/>
                <a:gd name="connsiteX130" fmla="*/ 791791 w 1403236"/>
                <a:gd name="connsiteY130" fmla="*/ 1489440 h 1688281"/>
                <a:gd name="connsiteX131" fmla="*/ 792316 w 1403236"/>
                <a:gd name="connsiteY131" fmla="*/ 1487339 h 1688281"/>
                <a:gd name="connsiteX132" fmla="*/ 793051 w 1403236"/>
                <a:gd name="connsiteY132" fmla="*/ 1485555 h 1688281"/>
                <a:gd name="connsiteX133" fmla="*/ 794312 w 1403236"/>
                <a:gd name="connsiteY133" fmla="*/ 1484294 h 1688281"/>
                <a:gd name="connsiteX134" fmla="*/ 795362 w 1403236"/>
                <a:gd name="connsiteY134" fmla="*/ 1482719 h 1688281"/>
                <a:gd name="connsiteX135" fmla="*/ 796621 w 1403236"/>
                <a:gd name="connsiteY135" fmla="*/ 1481459 h 1688281"/>
                <a:gd name="connsiteX136" fmla="*/ 797567 w 1403236"/>
                <a:gd name="connsiteY136" fmla="*/ 1479883 h 1688281"/>
                <a:gd name="connsiteX137" fmla="*/ 798302 w 1403236"/>
                <a:gd name="connsiteY137" fmla="*/ 1478099 h 1688281"/>
                <a:gd name="connsiteX138" fmla="*/ 799038 w 1403236"/>
                <a:gd name="connsiteY138" fmla="*/ 1476312 h 1688281"/>
                <a:gd name="connsiteX139" fmla="*/ 799561 w 1403236"/>
                <a:gd name="connsiteY139" fmla="*/ 1474317 h 1688281"/>
                <a:gd name="connsiteX140" fmla="*/ 799982 w 1403236"/>
                <a:gd name="connsiteY140" fmla="*/ 1472217 h 1688281"/>
                <a:gd name="connsiteX141" fmla="*/ 801032 w 1403236"/>
                <a:gd name="connsiteY141" fmla="*/ 1470641 h 1688281"/>
                <a:gd name="connsiteX142" fmla="*/ 802293 w 1403236"/>
                <a:gd name="connsiteY142" fmla="*/ 1469382 h 1688281"/>
                <a:gd name="connsiteX143" fmla="*/ 803237 w 1403236"/>
                <a:gd name="connsiteY143" fmla="*/ 1467806 h 1688281"/>
                <a:gd name="connsiteX144" fmla="*/ 803973 w 1403236"/>
                <a:gd name="connsiteY144" fmla="*/ 1466020 h 1688281"/>
                <a:gd name="connsiteX145" fmla="*/ 804289 w 1403236"/>
                <a:gd name="connsiteY145" fmla="*/ 1463711 h 1688281"/>
                <a:gd name="connsiteX146" fmla="*/ 804182 w 1403236"/>
                <a:gd name="connsiteY146" fmla="*/ 1461715 h 1688281"/>
                <a:gd name="connsiteX147" fmla="*/ 803657 w 1403236"/>
                <a:gd name="connsiteY147" fmla="*/ 1459719 h 1688281"/>
                <a:gd name="connsiteX148" fmla="*/ 803343 w 1403236"/>
                <a:gd name="connsiteY148" fmla="*/ 1457409 h 1688281"/>
                <a:gd name="connsiteX149" fmla="*/ 802818 w 1403236"/>
                <a:gd name="connsiteY149" fmla="*/ 1455414 h 1688281"/>
                <a:gd name="connsiteX150" fmla="*/ 802698 w 1403236"/>
                <a:gd name="connsiteY150" fmla="*/ 1454935 h 1688281"/>
                <a:gd name="connsiteX151" fmla="*/ 802686 w 1403236"/>
                <a:gd name="connsiteY151" fmla="*/ 1454889 h 1688281"/>
                <a:gd name="connsiteX152" fmla="*/ 802293 w 1403236"/>
                <a:gd name="connsiteY152" fmla="*/ 1453313 h 1688281"/>
                <a:gd name="connsiteX153" fmla="*/ 801243 w 1403236"/>
                <a:gd name="connsiteY153" fmla="*/ 1451843 h 1688281"/>
                <a:gd name="connsiteX154" fmla="*/ 800193 w 1403236"/>
                <a:gd name="connsiteY154" fmla="*/ 1450374 h 1688281"/>
                <a:gd name="connsiteX155" fmla="*/ 799142 w 1403236"/>
                <a:gd name="connsiteY155" fmla="*/ 1448797 h 1688281"/>
                <a:gd name="connsiteX156" fmla="*/ 798617 w 1403236"/>
                <a:gd name="connsiteY156" fmla="*/ 1446803 h 1688281"/>
                <a:gd name="connsiteX157" fmla="*/ 798092 w 1403236"/>
                <a:gd name="connsiteY157" fmla="*/ 1444701 h 1688281"/>
                <a:gd name="connsiteX158" fmla="*/ 797777 w 1403236"/>
                <a:gd name="connsiteY158" fmla="*/ 1442496 h 1688281"/>
                <a:gd name="connsiteX159" fmla="*/ 797777 w 1403236"/>
                <a:gd name="connsiteY159" fmla="*/ 1439977 h 1688281"/>
                <a:gd name="connsiteX160" fmla="*/ 797252 w 1403236"/>
                <a:gd name="connsiteY160" fmla="*/ 1437875 h 1688281"/>
                <a:gd name="connsiteX161" fmla="*/ 795886 w 1403236"/>
                <a:gd name="connsiteY161" fmla="*/ 1436615 h 1688281"/>
                <a:gd name="connsiteX162" fmla="*/ 794837 w 1403236"/>
                <a:gd name="connsiteY162" fmla="*/ 1435145 h 1688281"/>
                <a:gd name="connsiteX163" fmla="*/ 794312 w 1403236"/>
                <a:gd name="connsiteY163" fmla="*/ 1433044 h 1688281"/>
                <a:gd name="connsiteX164" fmla="*/ 794521 w 1403236"/>
                <a:gd name="connsiteY164" fmla="*/ 1430840 h 1688281"/>
                <a:gd name="connsiteX165" fmla="*/ 795046 w 1403236"/>
                <a:gd name="connsiteY165" fmla="*/ 1428739 h 1688281"/>
                <a:gd name="connsiteX166" fmla="*/ 795781 w 1403236"/>
                <a:gd name="connsiteY166" fmla="*/ 1426954 h 1688281"/>
                <a:gd name="connsiteX167" fmla="*/ 796202 w 1403236"/>
                <a:gd name="connsiteY167" fmla="*/ 1424854 h 1688281"/>
                <a:gd name="connsiteX168" fmla="*/ 796202 w 1403236"/>
                <a:gd name="connsiteY168" fmla="*/ 1422858 h 1688281"/>
                <a:gd name="connsiteX169" fmla="*/ 795676 w 1403236"/>
                <a:gd name="connsiteY169" fmla="*/ 1420863 h 1688281"/>
                <a:gd name="connsiteX170" fmla="*/ 794415 w 1403236"/>
                <a:gd name="connsiteY170" fmla="*/ 1419603 h 1688281"/>
                <a:gd name="connsiteX171" fmla="*/ 792526 w 1403236"/>
                <a:gd name="connsiteY171" fmla="*/ 1418867 h 1688281"/>
                <a:gd name="connsiteX172" fmla="*/ 791266 w 1403236"/>
                <a:gd name="connsiteY172" fmla="*/ 1417608 h 1688281"/>
                <a:gd name="connsiteX173" fmla="*/ 789691 w 1403236"/>
                <a:gd name="connsiteY173" fmla="*/ 1416557 h 1688281"/>
                <a:gd name="connsiteX174" fmla="*/ 788430 w 1403236"/>
                <a:gd name="connsiteY174" fmla="*/ 1415296 h 1688281"/>
                <a:gd name="connsiteX175" fmla="*/ 787380 w 1403236"/>
                <a:gd name="connsiteY175" fmla="*/ 1413827 h 1688281"/>
                <a:gd name="connsiteX176" fmla="*/ 786540 w 1403236"/>
                <a:gd name="connsiteY176" fmla="*/ 1412041 h 1688281"/>
                <a:gd name="connsiteX177" fmla="*/ 786540 w 1403236"/>
                <a:gd name="connsiteY177" fmla="*/ 1409520 h 1688281"/>
                <a:gd name="connsiteX178" fmla="*/ 786540 w 1403236"/>
                <a:gd name="connsiteY178" fmla="*/ 1407001 h 1688281"/>
                <a:gd name="connsiteX179" fmla="*/ 785700 w 1403236"/>
                <a:gd name="connsiteY179" fmla="*/ 1405215 h 1688281"/>
                <a:gd name="connsiteX180" fmla="*/ 784859 w 1403236"/>
                <a:gd name="connsiteY180" fmla="*/ 1403430 h 1688281"/>
                <a:gd name="connsiteX181" fmla="*/ 783599 w 1403236"/>
                <a:gd name="connsiteY181" fmla="*/ 1402169 h 1688281"/>
                <a:gd name="connsiteX182" fmla="*/ 782338 w 1403236"/>
                <a:gd name="connsiteY182" fmla="*/ 1400909 h 1688281"/>
                <a:gd name="connsiteX183" fmla="*/ 780974 w 1403236"/>
                <a:gd name="connsiteY183" fmla="*/ 1399650 h 1688281"/>
                <a:gd name="connsiteX184" fmla="*/ 779714 w 1403236"/>
                <a:gd name="connsiteY184" fmla="*/ 1398179 h 1688281"/>
                <a:gd name="connsiteX185" fmla="*/ 778664 w 1403236"/>
                <a:gd name="connsiteY185" fmla="*/ 1396604 h 1688281"/>
                <a:gd name="connsiteX186" fmla="*/ 777403 w 1403236"/>
                <a:gd name="connsiteY186" fmla="*/ 1395343 h 1688281"/>
                <a:gd name="connsiteX187" fmla="*/ 776773 w 1403236"/>
                <a:gd name="connsiteY187" fmla="*/ 1393349 h 1688281"/>
                <a:gd name="connsiteX188" fmla="*/ 776562 w 1403236"/>
                <a:gd name="connsiteY188" fmla="*/ 1391037 h 1688281"/>
                <a:gd name="connsiteX189" fmla="*/ 776459 w 1403236"/>
                <a:gd name="connsiteY189" fmla="*/ 1388517 h 1688281"/>
                <a:gd name="connsiteX190" fmla="*/ 776668 w 1403236"/>
                <a:gd name="connsiteY190" fmla="*/ 1386207 h 1688281"/>
                <a:gd name="connsiteX191" fmla="*/ 776459 w 1403236"/>
                <a:gd name="connsiteY191" fmla="*/ 1383897 h 1688281"/>
                <a:gd name="connsiteX192" fmla="*/ 775618 w 1403236"/>
                <a:gd name="connsiteY192" fmla="*/ 1382111 h 1688281"/>
                <a:gd name="connsiteX193" fmla="*/ 774568 w 1403236"/>
                <a:gd name="connsiteY193" fmla="*/ 1380642 h 1688281"/>
                <a:gd name="connsiteX194" fmla="*/ 773518 w 1403236"/>
                <a:gd name="connsiteY194" fmla="*/ 1379171 h 1688281"/>
                <a:gd name="connsiteX195" fmla="*/ 771732 w 1403236"/>
                <a:gd name="connsiteY195" fmla="*/ 1378330 h 1688281"/>
                <a:gd name="connsiteX196" fmla="*/ 770158 w 1403236"/>
                <a:gd name="connsiteY196" fmla="*/ 1377385 h 1688281"/>
                <a:gd name="connsiteX197" fmla="*/ 769633 w 1403236"/>
                <a:gd name="connsiteY197" fmla="*/ 1376860 h 1688281"/>
                <a:gd name="connsiteX198" fmla="*/ 770682 w 1403236"/>
                <a:gd name="connsiteY198" fmla="*/ 1375075 h 1688281"/>
                <a:gd name="connsiteX199" fmla="*/ 771942 w 1403236"/>
                <a:gd name="connsiteY199" fmla="*/ 1373816 h 1688281"/>
                <a:gd name="connsiteX200" fmla="*/ 773202 w 1403236"/>
                <a:gd name="connsiteY200" fmla="*/ 1372239 h 1688281"/>
                <a:gd name="connsiteX201" fmla="*/ 774462 w 1403236"/>
                <a:gd name="connsiteY201" fmla="*/ 1370979 h 1688281"/>
                <a:gd name="connsiteX202" fmla="*/ 775723 w 1403236"/>
                <a:gd name="connsiteY202" fmla="*/ 1369614 h 1688281"/>
                <a:gd name="connsiteX203" fmla="*/ 776983 w 1403236"/>
                <a:gd name="connsiteY203" fmla="*/ 1368354 h 1688281"/>
                <a:gd name="connsiteX204" fmla="*/ 778244 w 1403236"/>
                <a:gd name="connsiteY204" fmla="*/ 1367094 h 1688281"/>
                <a:gd name="connsiteX205" fmla="*/ 779714 w 1403236"/>
                <a:gd name="connsiteY205" fmla="*/ 1366044 h 1688281"/>
                <a:gd name="connsiteX206" fmla="*/ 781288 w 1403236"/>
                <a:gd name="connsiteY206" fmla="*/ 1364994 h 1688281"/>
                <a:gd name="connsiteX207" fmla="*/ 782760 w 1403236"/>
                <a:gd name="connsiteY207" fmla="*/ 1363944 h 1688281"/>
                <a:gd name="connsiteX208" fmla="*/ 784019 w 1403236"/>
                <a:gd name="connsiteY208" fmla="*/ 1362683 h 1688281"/>
                <a:gd name="connsiteX209" fmla="*/ 785593 w 1403236"/>
                <a:gd name="connsiteY209" fmla="*/ 1361632 h 1688281"/>
                <a:gd name="connsiteX210" fmla="*/ 787064 w 1403236"/>
                <a:gd name="connsiteY210" fmla="*/ 1360582 h 1688281"/>
                <a:gd name="connsiteX211" fmla="*/ 788641 w 1403236"/>
                <a:gd name="connsiteY211" fmla="*/ 1359532 h 1688281"/>
                <a:gd name="connsiteX212" fmla="*/ 790321 w 1403236"/>
                <a:gd name="connsiteY212" fmla="*/ 1358693 h 1688281"/>
                <a:gd name="connsiteX213" fmla="*/ 791896 w 1403236"/>
                <a:gd name="connsiteY213" fmla="*/ 1357641 h 1688281"/>
                <a:gd name="connsiteX214" fmla="*/ 793892 w 1403236"/>
                <a:gd name="connsiteY214" fmla="*/ 1357118 h 1688281"/>
                <a:gd name="connsiteX215" fmla="*/ 795676 w 1403236"/>
                <a:gd name="connsiteY215" fmla="*/ 1356382 h 1688281"/>
                <a:gd name="connsiteX216" fmla="*/ 797777 w 1403236"/>
                <a:gd name="connsiteY216" fmla="*/ 1355857 h 1688281"/>
                <a:gd name="connsiteX217" fmla="*/ 799772 w 1403236"/>
                <a:gd name="connsiteY217" fmla="*/ 1355226 h 1688281"/>
                <a:gd name="connsiteX218" fmla="*/ 802082 w 1403236"/>
                <a:gd name="connsiteY218" fmla="*/ 1355016 h 1688281"/>
                <a:gd name="connsiteX219" fmla="*/ 804183 w 1403236"/>
                <a:gd name="connsiteY219" fmla="*/ 1354386 h 1688281"/>
                <a:gd name="connsiteX220" fmla="*/ 806178 w 1403236"/>
                <a:gd name="connsiteY220" fmla="*/ 1353861 h 1688281"/>
                <a:gd name="connsiteX221" fmla="*/ 808174 w 1403236"/>
                <a:gd name="connsiteY221" fmla="*/ 1353336 h 1688281"/>
                <a:gd name="connsiteX222" fmla="*/ 809958 w 1403236"/>
                <a:gd name="connsiteY222" fmla="*/ 1352601 h 1688281"/>
                <a:gd name="connsiteX223" fmla="*/ 811744 w 1403236"/>
                <a:gd name="connsiteY223" fmla="*/ 1351761 h 1688281"/>
                <a:gd name="connsiteX224" fmla="*/ 813320 w 1403236"/>
                <a:gd name="connsiteY224" fmla="*/ 1350712 h 1688281"/>
                <a:gd name="connsiteX225" fmla="*/ 814789 w 1403236"/>
                <a:gd name="connsiteY225" fmla="*/ 1349660 h 1688281"/>
                <a:gd name="connsiteX226" fmla="*/ 816050 w 1403236"/>
                <a:gd name="connsiteY226" fmla="*/ 1348400 h 1688281"/>
                <a:gd name="connsiteX227" fmla="*/ 817100 w 1403236"/>
                <a:gd name="connsiteY227" fmla="*/ 1346825 h 1688281"/>
                <a:gd name="connsiteX228" fmla="*/ 818360 w 1403236"/>
                <a:gd name="connsiteY228" fmla="*/ 1345566 h 1688281"/>
                <a:gd name="connsiteX229" fmla="*/ 819096 w 1403236"/>
                <a:gd name="connsiteY229" fmla="*/ 1343780 h 1688281"/>
                <a:gd name="connsiteX230" fmla="*/ 820041 w 1403236"/>
                <a:gd name="connsiteY230" fmla="*/ 1342204 h 1688281"/>
                <a:gd name="connsiteX231" fmla="*/ 820776 w 1403236"/>
                <a:gd name="connsiteY231" fmla="*/ 1340420 h 1688281"/>
                <a:gd name="connsiteX232" fmla="*/ 821512 w 1403236"/>
                <a:gd name="connsiteY232" fmla="*/ 1338634 h 1688281"/>
                <a:gd name="connsiteX233" fmla="*/ 822351 w 1403236"/>
                <a:gd name="connsiteY233" fmla="*/ 1336849 h 1688281"/>
                <a:gd name="connsiteX234" fmla="*/ 822771 w 1403236"/>
                <a:gd name="connsiteY234" fmla="*/ 1334748 h 1688281"/>
                <a:gd name="connsiteX235" fmla="*/ 823506 w 1403236"/>
                <a:gd name="connsiteY235" fmla="*/ 1332962 h 1688281"/>
                <a:gd name="connsiteX236" fmla="*/ 824031 w 1403236"/>
                <a:gd name="connsiteY236" fmla="*/ 1330968 h 1688281"/>
                <a:gd name="connsiteX237" fmla="*/ 824452 w 1403236"/>
                <a:gd name="connsiteY237" fmla="*/ 1328866 h 1688281"/>
                <a:gd name="connsiteX238" fmla="*/ 824977 w 1403236"/>
                <a:gd name="connsiteY238" fmla="*/ 1326872 h 1688281"/>
                <a:gd name="connsiteX239" fmla="*/ 825502 w 1403236"/>
                <a:gd name="connsiteY239" fmla="*/ 1324772 h 1688281"/>
                <a:gd name="connsiteX240" fmla="*/ 825922 w 1403236"/>
                <a:gd name="connsiteY240" fmla="*/ 1322776 h 1688281"/>
                <a:gd name="connsiteX241" fmla="*/ 826447 w 1403236"/>
                <a:gd name="connsiteY241" fmla="*/ 1320676 h 1688281"/>
                <a:gd name="connsiteX242" fmla="*/ 826866 w 1403236"/>
                <a:gd name="connsiteY242" fmla="*/ 1318680 h 1688281"/>
                <a:gd name="connsiteX243" fmla="*/ 827391 w 1403236"/>
                <a:gd name="connsiteY243" fmla="*/ 1316580 h 1688281"/>
                <a:gd name="connsiteX244" fmla="*/ 828127 w 1403236"/>
                <a:gd name="connsiteY244" fmla="*/ 1314795 h 1688281"/>
                <a:gd name="connsiteX245" fmla="*/ 828652 w 1403236"/>
                <a:gd name="connsiteY245" fmla="*/ 1312799 h 1688281"/>
                <a:gd name="connsiteX246" fmla="*/ 829073 w 1403236"/>
                <a:gd name="connsiteY246" fmla="*/ 1310699 h 1688281"/>
                <a:gd name="connsiteX247" fmla="*/ 829282 w 1403236"/>
                <a:gd name="connsiteY247" fmla="*/ 1309963 h 1688281"/>
                <a:gd name="connsiteX248" fmla="*/ 829282 w 1403236"/>
                <a:gd name="connsiteY248" fmla="*/ 1309019 h 1688281"/>
                <a:gd name="connsiteX249" fmla="*/ 827707 w 1403236"/>
                <a:gd name="connsiteY249" fmla="*/ 1307653 h 1688281"/>
                <a:gd name="connsiteX250" fmla="*/ 826447 w 1403236"/>
                <a:gd name="connsiteY250" fmla="*/ 1306393 h 1688281"/>
                <a:gd name="connsiteX251" fmla="*/ 825922 w 1403236"/>
                <a:gd name="connsiteY251" fmla="*/ 1304398 h 1688281"/>
                <a:gd name="connsiteX252" fmla="*/ 825606 w 1403236"/>
                <a:gd name="connsiteY252" fmla="*/ 1302088 h 1688281"/>
                <a:gd name="connsiteX253" fmla="*/ 826131 w 1403236"/>
                <a:gd name="connsiteY253" fmla="*/ 1300092 h 1688281"/>
                <a:gd name="connsiteX254" fmla="*/ 826552 w 1403236"/>
                <a:gd name="connsiteY254" fmla="*/ 1297992 h 1688281"/>
                <a:gd name="connsiteX255" fmla="*/ 827077 w 1403236"/>
                <a:gd name="connsiteY255" fmla="*/ 1295996 h 1688281"/>
                <a:gd name="connsiteX256" fmla="*/ 827602 w 1403236"/>
                <a:gd name="connsiteY256" fmla="*/ 1293896 h 1688281"/>
                <a:gd name="connsiteX257" fmla="*/ 828022 w 1403236"/>
                <a:gd name="connsiteY257" fmla="*/ 1291901 h 1688281"/>
                <a:gd name="connsiteX258" fmla="*/ 828232 w 1403236"/>
                <a:gd name="connsiteY258" fmla="*/ 1289591 h 1688281"/>
                <a:gd name="connsiteX259" fmla="*/ 828443 w 1403236"/>
                <a:gd name="connsiteY259" fmla="*/ 1287280 h 1688281"/>
                <a:gd name="connsiteX260" fmla="*/ 828652 w 1403236"/>
                <a:gd name="connsiteY260" fmla="*/ 1284969 h 1688281"/>
                <a:gd name="connsiteX261" fmla="*/ 828968 w 1403236"/>
                <a:gd name="connsiteY261" fmla="*/ 1282660 h 1688281"/>
                <a:gd name="connsiteX262" fmla="*/ 828652 w 1403236"/>
                <a:gd name="connsiteY262" fmla="*/ 1280349 h 1688281"/>
                <a:gd name="connsiteX263" fmla="*/ 827811 w 1403236"/>
                <a:gd name="connsiteY263" fmla="*/ 1278564 h 1688281"/>
                <a:gd name="connsiteX264" fmla="*/ 826761 w 1403236"/>
                <a:gd name="connsiteY264" fmla="*/ 1277093 h 1688281"/>
                <a:gd name="connsiteX265" fmla="*/ 825711 w 1403236"/>
                <a:gd name="connsiteY265" fmla="*/ 1275518 h 1688281"/>
                <a:gd name="connsiteX266" fmla="*/ 824976 w 1403236"/>
                <a:gd name="connsiteY266" fmla="*/ 1273838 h 1688281"/>
                <a:gd name="connsiteX267" fmla="*/ 824451 w 1403236"/>
                <a:gd name="connsiteY267" fmla="*/ 1271738 h 1688281"/>
                <a:gd name="connsiteX268" fmla="*/ 823821 w 1403236"/>
                <a:gd name="connsiteY268" fmla="*/ 1270397 h 1688281"/>
                <a:gd name="connsiteX269" fmla="*/ 823611 w 1403236"/>
                <a:gd name="connsiteY269" fmla="*/ 1269952 h 1688281"/>
                <a:gd name="connsiteX270" fmla="*/ 823821 w 1403236"/>
                <a:gd name="connsiteY270" fmla="*/ 1267641 h 1688281"/>
                <a:gd name="connsiteX271" fmla="*/ 824870 w 1403236"/>
                <a:gd name="connsiteY271" fmla="*/ 1266171 h 1688281"/>
                <a:gd name="connsiteX272" fmla="*/ 825025 w 1403236"/>
                <a:gd name="connsiteY272" fmla="*/ 1265916 h 1688281"/>
                <a:gd name="connsiteX273" fmla="*/ 825059 w 1403236"/>
                <a:gd name="connsiteY273" fmla="*/ 1265856 h 1688281"/>
                <a:gd name="connsiteX274" fmla="*/ 825817 w 1403236"/>
                <a:gd name="connsiteY274" fmla="*/ 1264596 h 1688281"/>
                <a:gd name="connsiteX275" fmla="*/ 827077 w 1403236"/>
                <a:gd name="connsiteY275" fmla="*/ 1263335 h 1688281"/>
                <a:gd name="connsiteX276" fmla="*/ 828338 w 1403236"/>
                <a:gd name="connsiteY276" fmla="*/ 1261970 h 1688281"/>
                <a:gd name="connsiteX277" fmla="*/ 829387 w 1403236"/>
                <a:gd name="connsiteY277" fmla="*/ 1260500 h 1688281"/>
                <a:gd name="connsiteX278" fmla="*/ 830332 w 1403236"/>
                <a:gd name="connsiteY278" fmla="*/ 1258925 h 1688281"/>
                <a:gd name="connsiteX279" fmla="*/ 831068 w 1403236"/>
                <a:gd name="connsiteY279" fmla="*/ 1257140 h 1688281"/>
                <a:gd name="connsiteX280" fmla="*/ 831277 w 1403236"/>
                <a:gd name="connsiteY280" fmla="*/ 1254829 h 1688281"/>
                <a:gd name="connsiteX281" fmla="*/ 831277 w 1403236"/>
                <a:gd name="connsiteY281" fmla="*/ 1252308 h 1688281"/>
                <a:gd name="connsiteX282" fmla="*/ 830543 w 1403236"/>
                <a:gd name="connsiteY282" fmla="*/ 1250523 h 1688281"/>
                <a:gd name="connsiteX283" fmla="*/ 829912 w 1403236"/>
                <a:gd name="connsiteY283" fmla="*/ 1248423 h 1688281"/>
                <a:gd name="connsiteX284" fmla="*/ 829177 w 1403236"/>
                <a:gd name="connsiteY284" fmla="*/ 1246638 h 1688281"/>
                <a:gd name="connsiteX285" fmla="*/ 829073 w 1403236"/>
                <a:gd name="connsiteY285" fmla="*/ 1244118 h 1688281"/>
                <a:gd name="connsiteX286" fmla="*/ 829912 w 1403236"/>
                <a:gd name="connsiteY286" fmla="*/ 1242333 h 1688281"/>
                <a:gd name="connsiteX287" fmla="*/ 831068 w 1403236"/>
                <a:gd name="connsiteY287" fmla="*/ 1241072 h 1688281"/>
                <a:gd name="connsiteX288" fmla="*/ 832118 w 1403236"/>
                <a:gd name="connsiteY288" fmla="*/ 1239496 h 1688281"/>
                <a:gd name="connsiteX289" fmla="*/ 832853 w 1403236"/>
                <a:gd name="connsiteY289" fmla="*/ 1237710 h 1688281"/>
                <a:gd name="connsiteX290" fmla="*/ 833903 w 1403236"/>
                <a:gd name="connsiteY290" fmla="*/ 1236135 h 1688281"/>
                <a:gd name="connsiteX291" fmla="*/ 834639 w 1403236"/>
                <a:gd name="connsiteY291" fmla="*/ 1234350 h 1688281"/>
                <a:gd name="connsiteX292" fmla="*/ 835373 w 1403236"/>
                <a:gd name="connsiteY292" fmla="*/ 1232566 h 1688281"/>
                <a:gd name="connsiteX293" fmla="*/ 835794 w 1403236"/>
                <a:gd name="connsiteY293" fmla="*/ 1230465 h 1688281"/>
                <a:gd name="connsiteX294" fmla="*/ 836003 w 1403236"/>
                <a:gd name="connsiteY294" fmla="*/ 1228154 h 1688281"/>
                <a:gd name="connsiteX295" fmla="*/ 836528 w 1403236"/>
                <a:gd name="connsiteY295" fmla="*/ 1226158 h 1688281"/>
                <a:gd name="connsiteX296" fmla="*/ 837263 w 1403236"/>
                <a:gd name="connsiteY296" fmla="*/ 1224374 h 1688281"/>
                <a:gd name="connsiteX297" fmla="*/ 837788 w 1403236"/>
                <a:gd name="connsiteY297" fmla="*/ 1222274 h 1688281"/>
                <a:gd name="connsiteX298" fmla="*/ 837684 w 1403236"/>
                <a:gd name="connsiteY298" fmla="*/ 1219754 h 1688281"/>
                <a:gd name="connsiteX299" fmla="*/ 837158 w 1403236"/>
                <a:gd name="connsiteY299" fmla="*/ 1217758 h 1688281"/>
                <a:gd name="connsiteX300" fmla="*/ 836108 w 1403236"/>
                <a:gd name="connsiteY300" fmla="*/ 1216183 h 1688281"/>
                <a:gd name="connsiteX301" fmla="*/ 835058 w 1403236"/>
                <a:gd name="connsiteY301" fmla="*/ 1214713 h 1688281"/>
                <a:gd name="connsiteX302" fmla="*/ 834744 w 1403236"/>
                <a:gd name="connsiteY302" fmla="*/ 1212403 h 1688281"/>
                <a:gd name="connsiteX303" fmla="*/ 835269 w 1403236"/>
                <a:gd name="connsiteY303" fmla="*/ 1210301 h 1688281"/>
                <a:gd name="connsiteX304" fmla="*/ 836319 w 1403236"/>
                <a:gd name="connsiteY304" fmla="*/ 1208832 h 1688281"/>
                <a:gd name="connsiteX305" fmla="*/ 837263 w 1403236"/>
                <a:gd name="connsiteY305" fmla="*/ 1207255 h 1688281"/>
                <a:gd name="connsiteX306" fmla="*/ 838313 w 1403236"/>
                <a:gd name="connsiteY306" fmla="*/ 1205680 h 1688281"/>
                <a:gd name="connsiteX307" fmla="*/ 839259 w 1403236"/>
                <a:gd name="connsiteY307" fmla="*/ 1204106 h 1688281"/>
                <a:gd name="connsiteX308" fmla="*/ 839995 w 1403236"/>
                <a:gd name="connsiteY308" fmla="*/ 1202320 h 1688281"/>
                <a:gd name="connsiteX309" fmla="*/ 840520 w 1403236"/>
                <a:gd name="connsiteY309" fmla="*/ 1200324 h 1688281"/>
                <a:gd name="connsiteX310" fmla="*/ 840939 w 1403236"/>
                <a:gd name="connsiteY310" fmla="*/ 1198224 h 1688281"/>
                <a:gd name="connsiteX311" fmla="*/ 841254 w 1403236"/>
                <a:gd name="connsiteY311" fmla="*/ 1195914 h 1688281"/>
                <a:gd name="connsiteX312" fmla="*/ 841464 w 1403236"/>
                <a:gd name="connsiteY312" fmla="*/ 1193709 h 1688281"/>
                <a:gd name="connsiteX313" fmla="*/ 841359 w 1403236"/>
                <a:gd name="connsiteY313" fmla="*/ 1191084 h 1688281"/>
                <a:gd name="connsiteX314" fmla="*/ 841359 w 1403236"/>
                <a:gd name="connsiteY314" fmla="*/ 1188563 h 1688281"/>
                <a:gd name="connsiteX315" fmla="*/ 840518 w 1403236"/>
                <a:gd name="connsiteY315" fmla="*/ 1186777 h 1688281"/>
                <a:gd name="connsiteX316" fmla="*/ 839259 w 1403236"/>
                <a:gd name="connsiteY316" fmla="*/ 1185517 h 1688281"/>
                <a:gd name="connsiteX317" fmla="*/ 837684 w 1403236"/>
                <a:gd name="connsiteY317" fmla="*/ 1184467 h 1688281"/>
                <a:gd name="connsiteX318" fmla="*/ 836108 w 1403236"/>
                <a:gd name="connsiteY318" fmla="*/ 1183521 h 1688281"/>
                <a:gd name="connsiteX319" fmla="*/ 835163 w 1403236"/>
                <a:gd name="connsiteY319" fmla="*/ 1182051 h 1688281"/>
                <a:gd name="connsiteX320" fmla="*/ 834848 w 1403236"/>
                <a:gd name="connsiteY320" fmla="*/ 1180161 h 1688281"/>
                <a:gd name="connsiteX321" fmla="*/ 835794 w 1403236"/>
                <a:gd name="connsiteY321" fmla="*/ 1178691 h 1688281"/>
                <a:gd name="connsiteX322" fmla="*/ 836844 w 1403236"/>
                <a:gd name="connsiteY322" fmla="*/ 1177116 h 1688281"/>
                <a:gd name="connsiteX323" fmla="*/ 838104 w 1403236"/>
                <a:gd name="connsiteY323" fmla="*/ 1175856 h 1688281"/>
                <a:gd name="connsiteX324" fmla="*/ 838524 w 1403236"/>
                <a:gd name="connsiteY324" fmla="*/ 1173756 h 1688281"/>
                <a:gd name="connsiteX325" fmla="*/ 839049 w 1403236"/>
                <a:gd name="connsiteY325" fmla="*/ 1171760 h 1688281"/>
                <a:gd name="connsiteX326" fmla="*/ 839574 w 1403236"/>
                <a:gd name="connsiteY326" fmla="*/ 1169660 h 1688281"/>
                <a:gd name="connsiteX327" fmla="*/ 839995 w 1403236"/>
                <a:gd name="connsiteY327" fmla="*/ 1167664 h 1688281"/>
                <a:gd name="connsiteX328" fmla="*/ 840518 w 1403236"/>
                <a:gd name="connsiteY328" fmla="*/ 1165564 h 1688281"/>
                <a:gd name="connsiteX329" fmla="*/ 840729 w 1403236"/>
                <a:gd name="connsiteY329" fmla="*/ 1163254 h 1688281"/>
                <a:gd name="connsiteX330" fmla="*/ 841254 w 1403236"/>
                <a:gd name="connsiteY330" fmla="*/ 1161258 h 1688281"/>
                <a:gd name="connsiteX331" fmla="*/ 841464 w 1403236"/>
                <a:gd name="connsiteY331" fmla="*/ 1158947 h 1688281"/>
                <a:gd name="connsiteX332" fmla="*/ 841675 w 1403236"/>
                <a:gd name="connsiteY332" fmla="*/ 1156637 h 1688281"/>
                <a:gd name="connsiteX333" fmla="*/ 841884 w 1403236"/>
                <a:gd name="connsiteY333" fmla="*/ 1154326 h 1688281"/>
                <a:gd name="connsiteX334" fmla="*/ 841884 w 1403236"/>
                <a:gd name="connsiteY334" fmla="*/ 1151807 h 1688281"/>
                <a:gd name="connsiteX335" fmla="*/ 842095 w 1403236"/>
                <a:gd name="connsiteY335" fmla="*/ 1149496 h 1688281"/>
                <a:gd name="connsiteX336" fmla="*/ 841989 w 1403236"/>
                <a:gd name="connsiteY336" fmla="*/ 1146870 h 1688281"/>
                <a:gd name="connsiteX337" fmla="*/ 841989 w 1403236"/>
                <a:gd name="connsiteY337" fmla="*/ 1144349 h 1688281"/>
                <a:gd name="connsiteX338" fmla="*/ 841989 w 1403236"/>
                <a:gd name="connsiteY338" fmla="*/ 1142040 h 1688281"/>
                <a:gd name="connsiteX339" fmla="*/ 841884 w 1403236"/>
                <a:gd name="connsiteY339" fmla="*/ 1139519 h 1688281"/>
                <a:gd name="connsiteX340" fmla="*/ 841884 w 1403236"/>
                <a:gd name="connsiteY340" fmla="*/ 1136998 h 1688281"/>
                <a:gd name="connsiteX341" fmla="*/ 841884 w 1403236"/>
                <a:gd name="connsiteY341" fmla="*/ 1134373 h 1688281"/>
                <a:gd name="connsiteX342" fmla="*/ 842095 w 1403236"/>
                <a:gd name="connsiteY342" fmla="*/ 1132063 h 1688281"/>
                <a:gd name="connsiteX343" fmla="*/ 842829 w 1403236"/>
                <a:gd name="connsiteY343" fmla="*/ 1130278 h 1688281"/>
                <a:gd name="connsiteX344" fmla="*/ 843775 w 1403236"/>
                <a:gd name="connsiteY344" fmla="*/ 1128703 h 1688281"/>
                <a:gd name="connsiteX345" fmla="*/ 844825 w 1403236"/>
                <a:gd name="connsiteY345" fmla="*/ 1127232 h 1688281"/>
                <a:gd name="connsiteX346" fmla="*/ 845560 w 1403236"/>
                <a:gd name="connsiteY346" fmla="*/ 1125342 h 1688281"/>
                <a:gd name="connsiteX347" fmla="*/ 845980 w 1403236"/>
                <a:gd name="connsiteY347" fmla="*/ 1123346 h 1688281"/>
                <a:gd name="connsiteX348" fmla="*/ 846821 w 1403236"/>
                <a:gd name="connsiteY348" fmla="*/ 1121561 h 1688281"/>
                <a:gd name="connsiteX349" fmla="*/ 847765 w 1403236"/>
                <a:gd name="connsiteY349" fmla="*/ 1119986 h 1688281"/>
                <a:gd name="connsiteX350" fmla="*/ 849026 w 1403236"/>
                <a:gd name="connsiteY350" fmla="*/ 1118411 h 1688281"/>
                <a:gd name="connsiteX351" fmla="*/ 850286 w 1403236"/>
                <a:gd name="connsiteY351" fmla="*/ 1117151 h 1688281"/>
                <a:gd name="connsiteX352" fmla="*/ 851547 w 1403236"/>
                <a:gd name="connsiteY352" fmla="*/ 1115890 h 1688281"/>
                <a:gd name="connsiteX353" fmla="*/ 852806 w 1403236"/>
                <a:gd name="connsiteY353" fmla="*/ 1114524 h 1688281"/>
                <a:gd name="connsiteX354" fmla="*/ 854066 w 1403236"/>
                <a:gd name="connsiteY354" fmla="*/ 1113265 h 1688281"/>
                <a:gd name="connsiteX355" fmla="*/ 855327 w 1403236"/>
                <a:gd name="connsiteY355" fmla="*/ 1112005 h 1688281"/>
                <a:gd name="connsiteX356" fmla="*/ 856587 w 1403236"/>
                <a:gd name="connsiteY356" fmla="*/ 1110639 h 1688281"/>
                <a:gd name="connsiteX357" fmla="*/ 857848 w 1403236"/>
                <a:gd name="connsiteY357" fmla="*/ 1109379 h 1688281"/>
                <a:gd name="connsiteX358" fmla="*/ 859107 w 1403236"/>
                <a:gd name="connsiteY358" fmla="*/ 1108118 h 1688281"/>
                <a:gd name="connsiteX359" fmla="*/ 860158 w 1403236"/>
                <a:gd name="connsiteY359" fmla="*/ 1106543 h 1688281"/>
                <a:gd name="connsiteX360" fmla="*/ 861417 w 1403236"/>
                <a:gd name="connsiteY360" fmla="*/ 1105177 h 1688281"/>
                <a:gd name="connsiteX361" fmla="*/ 862363 w 1403236"/>
                <a:gd name="connsiteY361" fmla="*/ 1103708 h 1688281"/>
                <a:gd name="connsiteX362" fmla="*/ 863413 w 1403236"/>
                <a:gd name="connsiteY362" fmla="*/ 1102133 h 1688281"/>
                <a:gd name="connsiteX363" fmla="*/ 864358 w 1403236"/>
                <a:gd name="connsiteY363" fmla="*/ 1100558 h 1688281"/>
                <a:gd name="connsiteX364" fmla="*/ 865724 w 1403236"/>
                <a:gd name="connsiteY364" fmla="*/ 1099298 h 1688281"/>
                <a:gd name="connsiteX365" fmla="*/ 866668 w 1403236"/>
                <a:gd name="connsiteY365" fmla="*/ 1097721 h 1688281"/>
                <a:gd name="connsiteX366" fmla="*/ 867718 w 1403236"/>
                <a:gd name="connsiteY366" fmla="*/ 1096146 h 1688281"/>
                <a:gd name="connsiteX367" fmla="*/ 868979 w 1403236"/>
                <a:gd name="connsiteY367" fmla="*/ 1094886 h 1688281"/>
                <a:gd name="connsiteX368" fmla="*/ 870239 w 1403236"/>
                <a:gd name="connsiteY368" fmla="*/ 1093627 h 1688281"/>
                <a:gd name="connsiteX369" fmla="*/ 871500 w 1403236"/>
                <a:gd name="connsiteY369" fmla="*/ 1092261 h 1688281"/>
                <a:gd name="connsiteX370" fmla="*/ 872760 w 1403236"/>
                <a:gd name="connsiteY370" fmla="*/ 1091001 h 1688281"/>
                <a:gd name="connsiteX371" fmla="*/ 874230 w 1403236"/>
                <a:gd name="connsiteY371" fmla="*/ 1089951 h 1688281"/>
                <a:gd name="connsiteX372" fmla="*/ 875805 w 1403236"/>
                <a:gd name="connsiteY372" fmla="*/ 1088901 h 1688281"/>
                <a:gd name="connsiteX373" fmla="*/ 877801 w 1403236"/>
                <a:gd name="connsiteY373" fmla="*/ 1088376 h 1688281"/>
                <a:gd name="connsiteX374" fmla="*/ 879586 w 1403236"/>
                <a:gd name="connsiteY374" fmla="*/ 1087535 h 1688281"/>
                <a:gd name="connsiteX375" fmla="*/ 881372 w 1403236"/>
                <a:gd name="connsiteY375" fmla="*/ 1086800 h 1688281"/>
                <a:gd name="connsiteX376" fmla="*/ 883472 w 1403236"/>
                <a:gd name="connsiteY376" fmla="*/ 1086275 h 1688281"/>
                <a:gd name="connsiteX377" fmla="*/ 885468 w 1403236"/>
                <a:gd name="connsiteY377" fmla="*/ 1085750 h 1688281"/>
                <a:gd name="connsiteX378" fmla="*/ 887252 w 1403236"/>
                <a:gd name="connsiteY378" fmla="*/ 1084910 h 1688281"/>
                <a:gd name="connsiteX379" fmla="*/ 888828 w 1403236"/>
                <a:gd name="connsiteY379" fmla="*/ 1083859 h 1688281"/>
                <a:gd name="connsiteX380" fmla="*/ 890298 w 1403236"/>
                <a:gd name="connsiteY380" fmla="*/ 1082809 h 1688281"/>
                <a:gd name="connsiteX381" fmla="*/ 891874 w 1403236"/>
                <a:gd name="connsiteY381" fmla="*/ 1081759 h 1688281"/>
                <a:gd name="connsiteX382" fmla="*/ 893133 w 1403236"/>
                <a:gd name="connsiteY382" fmla="*/ 1080498 h 1688281"/>
                <a:gd name="connsiteX383" fmla="*/ 894604 w 1403236"/>
                <a:gd name="connsiteY383" fmla="*/ 1079449 h 1688281"/>
                <a:gd name="connsiteX384" fmla="*/ 896179 w 1403236"/>
                <a:gd name="connsiteY384" fmla="*/ 1078399 h 1688281"/>
                <a:gd name="connsiteX385" fmla="*/ 897648 w 1403236"/>
                <a:gd name="connsiteY385" fmla="*/ 1077349 h 1688281"/>
                <a:gd name="connsiteX386" fmla="*/ 898364 w 1403236"/>
                <a:gd name="connsiteY386" fmla="*/ 1076873 h 1688281"/>
                <a:gd name="connsiteX387" fmla="*/ 898436 w 1403236"/>
                <a:gd name="connsiteY387" fmla="*/ 1076824 h 1688281"/>
                <a:gd name="connsiteX388" fmla="*/ 899225 w 1403236"/>
                <a:gd name="connsiteY388" fmla="*/ 1076299 h 1688281"/>
                <a:gd name="connsiteX389" fmla="*/ 900485 w 1403236"/>
                <a:gd name="connsiteY389" fmla="*/ 1075038 h 1688281"/>
                <a:gd name="connsiteX390" fmla="*/ 901744 w 1403236"/>
                <a:gd name="connsiteY390" fmla="*/ 1073673 h 1688281"/>
                <a:gd name="connsiteX391" fmla="*/ 903005 w 1403236"/>
                <a:gd name="connsiteY391" fmla="*/ 1072412 h 1688281"/>
                <a:gd name="connsiteX392" fmla="*/ 903949 w 1403236"/>
                <a:gd name="connsiteY392" fmla="*/ 1070837 h 1688281"/>
                <a:gd name="connsiteX393" fmla="*/ 904999 w 1403236"/>
                <a:gd name="connsiteY393" fmla="*/ 1069368 h 1688281"/>
                <a:gd name="connsiteX394" fmla="*/ 906260 w 1403236"/>
                <a:gd name="connsiteY394" fmla="*/ 1068002 h 1688281"/>
                <a:gd name="connsiteX395" fmla="*/ 908047 w 1403236"/>
                <a:gd name="connsiteY395" fmla="*/ 1067266 h 1688281"/>
                <a:gd name="connsiteX396" fmla="*/ 909831 w 1403236"/>
                <a:gd name="connsiteY396" fmla="*/ 1066427 h 1688281"/>
                <a:gd name="connsiteX397" fmla="*/ 911616 w 1403236"/>
                <a:gd name="connsiteY397" fmla="*/ 1065586 h 1688281"/>
                <a:gd name="connsiteX398" fmla="*/ 913402 w 1403236"/>
                <a:gd name="connsiteY398" fmla="*/ 1064851 h 1688281"/>
                <a:gd name="connsiteX399" fmla="*/ 915398 w 1403236"/>
                <a:gd name="connsiteY399" fmla="*/ 1064327 h 1688281"/>
                <a:gd name="connsiteX400" fmla="*/ 917183 w 1403236"/>
                <a:gd name="connsiteY400" fmla="*/ 1063486 h 1688281"/>
                <a:gd name="connsiteX401" fmla="*/ 918967 w 1403236"/>
                <a:gd name="connsiteY401" fmla="*/ 1062751 h 1688281"/>
                <a:gd name="connsiteX402" fmla="*/ 920753 w 1403236"/>
                <a:gd name="connsiteY402" fmla="*/ 1061911 h 1688281"/>
                <a:gd name="connsiteX403" fmla="*/ 922538 w 1403236"/>
                <a:gd name="connsiteY403" fmla="*/ 1060860 h 1688281"/>
                <a:gd name="connsiteX404" fmla="*/ 924324 w 1403236"/>
                <a:gd name="connsiteY404" fmla="*/ 1059810 h 1688281"/>
                <a:gd name="connsiteX405" fmla="*/ 925898 w 1403236"/>
                <a:gd name="connsiteY405" fmla="*/ 1058760 h 1688281"/>
                <a:gd name="connsiteX406" fmla="*/ 927159 w 1403236"/>
                <a:gd name="connsiteY406" fmla="*/ 1057500 h 1688281"/>
                <a:gd name="connsiteX407" fmla="*/ 928104 w 1403236"/>
                <a:gd name="connsiteY407" fmla="*/ 1055925 h 1688281"/>
                <a:gd name="connsiteX408" fmla="*/ 929890 w 1403236"/>
                <a:gd name="connsiteY408" fmla="*/ 1055189 h 1688281"/>
                <a:gd name="connsiteX409" fmla="*/ 932515 w 1403236"/>
                <a:gd name="connsiteY409" fmla="*/ 1055085 h 1688281"/>
                <a:gd name="connsiteX410" fmla="*/ 934510 w 1403236"/>
                <a:gd name="connsiteY410" fmla="*/ 1054559 h 1688281"/>
                <a:gd name="connsiteX411" fmla="*/ 936086 w 1403236"/>
                <a:gd name="connsiteY411" fmla="*/ 1053509 h 1688281"/>
                <a:gd name="connsiteX412" fmla="*/ 937347 w 1403236"/>
                <a:gd name="connsiteY412" fmla="*/ 1052249 h 1688281"/>
                <a:gd name="connsiteX413" fmla="*/ 938606 w 1403236"/>
                <a:gd name="connsiteY413" fmla="*/ 1050988 h 1688281"/>
                <a:gd name="connsiteX414" fmla="*/ 940077 w 1403236"/>
                <a:gd name="connsiteY414" fmla="*/ 1049938 h 1688281"/>
                <a:gd name="connsiteX415" fmla="*/ 941862 w 1403236"/>
                <a:gd name="connsiteY415" fmla="*/ 1049099 h 1688281"/>
                <a:gd name="connsiteX416" fmla="*/ 943962 w 1403236"/>
                <a:gd name="connsiteY416" fmla="*/ 1048574 h 1688281"/>
                <a:gd name="connsiteX417" fmla="*/ 946167 w 1403236"/>
                <a:gd name="connsiteY417" fmla="*/ 1048258 h 1688281"/>
                <a:gd name="connsiteX418" fmla="*/ 947008 w 1403236"/>
                <a:gd name="connsiteY418" fmla="*/ 1047912 h 1688281"/>
                <a:gd name="connsiteX419" fmla="*/ 947953 w 1403236"/>
                <a:gd name="connsiteY419" fmla="*/ 1047522 h 1688281"/>
                <a:gd name="connsiteX420" fmla="*/ 949738 w 1403236"/>
                <a:gd name="connsiteY420" fmla="*/ 1046683 h 1688281"/>
                <a:gd name="connsiteX421" fmla="*/ 951313 w 1403236"/>
                <a:gd name="connsiteY421" fmla="*/ 1045633 h 1688281"/>
                <a:gd name="connsiteX422" fmla="*/ 952573 w 1403236"/>
                <a:gd name="connsiteY422" fmla="*/ 1044373 h 1688281"/>
                <a:gd name="connsiteX423" fmla="*/ 953834 w 1403236"/>
                <a:gd name="connsiteY423" fmla="*/ 1043007 h 1688281"/>
                <a:gd name="connsiteX424" fmla="*/ 954359 w 1403236"/>
                <a:gd name="connsiteY424" fmla="*/ 1041012 h 1688281"/>
                <a:gd name="connsiteX425" fmla="*/ 954779 w 1403236"/>
                <a:gd name="connsiteY425" fmla="*/ 1038911 h 1688281"/>
                <a:gd name="connsiteX426" fmla="*/ 955303 w 1403236"/>
                <a:gd name="connsiteY426" fmla="*/ 1036916 h 1688281"/>
                <a:gd name="connsiteX427" fmla="*/ 955725 w 1403236"/>
                <a:gd name="connsiteY427" fmla="*/ 1034817 h 1688281"/>
                <a:gd name="connsiteX428" fmla="*/ 956250 w 1403236"/>
                <a:gd name="connsiteY428" fmla="*/ 1032821 h 1688281"/>
                <a:gd name="connsiteX429" fmla="*/ 956775 w 1403236"/>
                <a:gd name="connsiteY429" fmla="*/ 1030721 h 1688281"/>
                <a:gd name="connsiteX430" fmla="*/ 957510 w 1403236"/>
                <a:gd name="connsiteY430" fmla="*/ 1028935 h 1688281"/>
                <a:gd name="connsiteX431" fmla="*/ 958455 w 1403236"/>
                <a:gd name="connsiteY431" fmla="*/ 1027359 h 1688281"/>
                <a:gd name="connsiteX432" fmla="*/ 960030 w 1403236"/>
                <a:gd name="connsiteY432" fmla="*/ 1026310 h 1688281"/>
                <a:gd name="connsiteX433" fmla="*/ 962024 w 1403236"/>
                <a:gd name="connsiteY433" fmla="*/ 1025784 h 1688281"/>
                <a:gd name="connsiteX434" fmla="*/ 963601 w 1403236"/>
                <a:gd name="connsiteY434" fmla="*/ 1024734 h 1688281"/>
                <a:gd name="connsiteX435" fmla="*/ 964336 w 1403236"/>
                <a:gd name="connsiteY435" fmla="*/ 1022949 h 1688281"/>
                <a:gd name="connsiteX436" fmla="*/ 964861 w 1403236"/>
                <a:gd name="connsiteY436" fmla="*/ 1020954 h 1688281"/>
                <a:gd name="connsiteX437" fmla="*/ 965281 w 1403236"/>
                <a:gd name="connsiteY437" fmla="*/ 1019378 h 1688281"/>
                <a:gd name="connsiteX438" fmla="*/ 966331 w 1403236"/>
                <a:gd name="connsiteY438" fmla="*/ 1017803 h 1688281"/>
                <a:gd name="connsiteX439" fmla="*/ 967277 w 1403236"/>
                <a:gd name="connsiteY439" fmla="*/ 1016228 h 1688281"/>
                <a:gd name="connsiteX440" fmla="*/ 968537 w 1403236"/>
                <a:gd name="connsiteY440" fmla="*/ 1014757 h 1688281"/>
                <a:gd name="connsiteX441" fmla="*/ 969587 w 1403236"/>
                <a:gd name="connsiteY441" fmla="*/ 1013182 h 1688281"/>
                <a:gd name="connsiteX442" fmla="*/ 970846 w 1403236"/>
                <a:gd name="connsiteY442" fmla="*/ 1011816 h 1688281"/>
                <a:gd name="connsiteX443" fmla="*/ 972107 w 1403236"/>
                <a:gd name="connsiteY443" fmla="*/ 1010557 h 1688281"/>
                <a:gd name="connsiteX444" fmla="*/ 973367 w 1403236"/>
                <a:gd name="connsiteY444" fmla="*/ 1009297 h 1688281"/>
                <a:gd name="connsiteX445" fmla="*/ 974628 w 1403236"/>
                <a:gd name="connsiteY445" fmla="*/ 1008036 h 1688281"/>
                <a:gd name="connsiteX446" fmla="*/ 975678 w 1403236"/>
                <a:gd name="connsiteY446" fmla="*/ 1006461 h 1688281"/>
                <a:gd name="connsiteX447" fmla="*/ 976622 w 1403236"/>
                <a:gd name="connsiteY447" fmla="*/ 1004885 h 1688281"/>
                <a:gd name="connsiteX448" fmla="*/ 977674 w 1403236"/>
                <a:gd name="connsiteY448" fmla="*/ 1003310 h 1688281"/>
                <a:gd name="connsiteX449" fmla="*/ 978618 w 1403236"/>
                <a:gd name="connsiteY449" fmla="*/ 1001735 h 1688281"/>
                <a:gd name="connsiteX450" fmla="*/ 979354 w 1403236"/>
                <a:gd name="connsiteY450" fmla="*/ 999950 h 1688281"/>
                <a:gd name="connsiteX451" fmla="*/ 980404 w 1403236"/>
                <a:gd name="connsiteY451" fmla="*/ 998480 h 1688281"/>
                <a:gd name="connsiteX452" fmla="*/ 981139 w 1403236"/>
                <a:gd name="connsiteY452" fmla="*/ 996695 h 1688281"/>
                <a:gd name="connsiteX453" fmla="*/ 981663 w 1403236"/>
                <a:gd name="connsiteY453" fmla="*/ 994593 h 1688281"/>
                <a:gd name="connsiteX454" fmla="*/ 982398 w 1403236"/>
                <a:gd name="connsiteY454" fmla="*/ 992808 h 1688281"/>
                <a:gd name="connsiteX455" fmla="*/ 982609 w 1403236"/>
                <a:gd name="connsiteY455" fmla="*/ 990498 h 1688281"/>
                <a:gd name="connsiteX456" fmla="*/ 982503 w 1403236"/>
                <a:gd name="connsiteY456" fmla="*/ 987978 h 1688281"/>
                <a:gd name="connsiteX457" fmla="*/ 982294 w 1403236"/>
                <a:gd name="connsiteY457" fmla="*/ 985668 h 1688281"/>
                <a:gd name="connsiteX458" fmla="*/ 981769 w 1403236"/>
                <a:gd name="connsiteY458" fmla="*/ 983568 h 1688281"/>
                <a:gd name="connsiteX459" fmla="*/ 981663 w 1403236"/>
                <a:gd name="connsiteY459" fmla="*/ 981047 h 1688281"/>
                <a:gd name="connsiteX460" fmla="*/ 981873 w 1403236"/>
                <a:gd name="connsiteY460" fmla="*/ 978736 h 1688281"/>
                <a:gd name="connsiteX461" fmla="*/ 982398 w 1403236"/>
                <a:gd name="connsiteY461" fmla="*/ 976637 h 1688281"/>
                <a:gd name="connsiteX462" fmla="*/ 983134 w 1403236"/>
                <a:gd name="connsiteY462" fmla="*/ 974851 h 1688281"/>
                <a:gd name="connsiteX463" fmla="*/ 983869 w 1403236"/>
                <a:gd name="connsiteY463" fmla="*/ 973066 h 1688281"/>
                <a:gd name="connsiteX464" fmla="*/ 984394 w 1403236"/>
                <a:gd name="connsiteY464" fmla="*/ 970966 h 1688281"/>
                <a:gd name="connsiteX465" fmla="*/ 984814 w 1403236"/>
                <a:gd name="connsiteY465" fmla="*/ 968970 h 1688281"/>
                <a:gd name="connsiteX466" fmla="*/ 985130 w 1403236"/>
                <a:gd name="connsiteY466" fmla="*/ 966659 h 1688281"/>
                <a:gd name="connsiteX467" fmla="*/ 985024 w 1403236"/>
                <a:gd name="connsiteY467" fmla="*/ 964033 h 1688281"/>
                <a:gd name="connsiteX468" fmla="*/ 985024 w 1403236"/>
                <a:gd name="connsiteY468" fmla="*/ 961514 h 1688281"/>
                <a:gd name="connsiteX469" fmla="*/ 984709 w 1403236"/>
                <a:gd name="connsiteY469" fmla="*/ 959203 h 1688281"/>
                <a:gd name="connsiteX470" fmla="*/ 984709 w 1403236"/>
                <a:gd name="connsiteY470" fmla="*/ 956682 h 1688281"/>
                <a:gd name="connsiteX471" fmla="*/ 985130 w 1403236"/>
                <a:gd name="connsiteY471" fmla="*/ 954582 h 1688281"/>
                <a:gd name="connsiteX472" fmla="*/ 985864 w 1403236"/>
                <a:gd name="connsiteY472" fmla="*/ 952797 h 1688281"/>
                <a:gd name="connsiteX473" fmla="*/ 985864 w 1403236"/>
                <a:gd name="connsiteY473" fmla="*/ 950276 h 1688281"/>
                <a:gd name="connsiteX474" fmla="*/ 985864 w 1403236"/>
                <a:gd name="connsiteY474" fmla="*/ 947651 h 1688281"/>
                <a:gd name="connsiteX475" fmla="*/ 985562 w 1403236"/>
                <a:gd name="connsiteY475" fmla="*/ 945543 h 1688281"/>
                <a:gd name="connsiteX476" fmla="*/ 985549 w 1403236"/>
                <a:gd name="connsiteY476" fmla="*/ 945446 h 1688281"/>
                <a:gd name="connsiteX477" fmla="*/ 985549 w 1403236"/>
                <a:gd name="connsiteY477" fmla="*/ 942820 h 1688281"/>
                <a:gd name="connsiteX478" fmla="*/ 985969 w 1403236"/>
                <a:gd name="connsiteY478" fmla="*/ 940825 h 1688281"/>
                <a:gd name="connsiteX479" fmla="*/ 986705 w 1403236"/>
                <a:gd name="connsiteY479" fmla="*/ 938934 h 1688281"/>
                <a:gd name="connsiteX480" fmla="*/ 987755 w 1403236"/>
                <a:gd name="connsiteY480" fmla="*/ 937463 h 1688281"/>
                <a:gd name="connsiteX481" fmla="*/ 988699 w 1403236"/>
                <a:gd name="connsiteY481" fmla="*/ 935889 h 1688281"/>
                <a:gd name="connsiteX482" fmla="*/ 990065 w 1403236"/>
                <a:gd name="connsiteY482" fmla="*/ 934628 h 1688281"/>
                <a:gd name="connsiteX483" fmla="*/ 991325 w 1403236"/>
                <a:gd name="connsiteY483" fmla="*/ 933264 h 1688281"/>
                <a:gd name="connsiteX484" fmla="*/ 992270 w 1403236"/>
                <a:gd name="connsiteY484" fmla="*/ 931793 h 1688281"/>
                <a:gd name="connsiteX485" fmla="*/ 992481 w 1403236"/>
                <a:gd name="connsiteY485" fmla="*/ 929482 h 1688281"/>
                <a:gd name="connsiteX486" fmla="*/ 994581 w 1403236"/>
                <a:gd name="connsiteY486" fmla="*/ 929378 h 1688281"/>
                <a:gd name="connsiteX487" fmla="*/ 996577 w 1403236"/>
                <a:gd name="connsiteY487" fmla="*/ 928854 h 1688281"/>
                <a:gd name="connsiteX488" fmla="*/ 998151 w 1403236"/>
                <a:gd name="connsiteY488" fmla="*/ 927802 h 1688281"/>
                <a:gd name="connsiteX489" fmla="*/ 999096 w 1403236"/>
                <a:gd name="connsiteY489" fmla="*/ 926332 h 1688281"/>
                <a:gd name="connsiteX490" fmla="*/ 999621 w 1403236"/>
                <a:gd name="connsiteY490" fmla="*/ 924231 h 1688281"/>
                <a:gd name="connsiteX491" fmla="*/ 1000146 w 1403236"/>
                <a:gd name="connsiteY491" fmla="*/ 922131 h 1688281"/>
                <a:gd name="connsiteX492" fmla="*/ 1000357 w 1403236"/>
                <a:gd name="connsiteY492" fmla="*/ 919821 h 1688281"/>
                <a:gd name="connsiteX493" fmla="*/ 1000567 w 1403236"/>
                <a:gd name="connsiteY493" fmla="*/ 917616 h 1688281"/>
                <a:gd name="connsiteX494" fmla="*/ 1001303 w 1403236"/>
                <a:gd name="connsiteY494" fmla="*/ 915725 h 1688281"/>
                <a:gd name="connsiteX495" fmla="*/ 1002353 w 1403236"/>
                <a:gd name="connsiteY495" fmla="*/ 914150 h 1688281"/>
                <a:gd name="connsiteX496" fmla="*/ 1003822 w 1403236"/>
                <a:gd name="connsiteY496" fmla="*/ 913206 h 1688281"/>
                <a:gd name="connsiteX497" fmla="*/ 1006448 w 1403236"/>
                <a:gd name="connsiteY497" fmla="*/ 913100 h 1688281"/>
                <a:gd name="connsiteX498" fmla="*/ 1008443 w 1403236"/>
                <a:gd name="connsiteY498" fmla="*/ 913625 h 1688281"/>
                <a:gd name="connsiteX499" fmla="*/ 1010753 w 1403236"/>
                <a:gd name="connsiteY499" fmla="*/ 913836 h 1688281"/>
                <a:gd name="connsiteX500" fmla="*/ 1013064 w 1403236"/>
                <a:gd name="connsiteY500" fmla="*/ 914045 h 1688281"/>
                <a:gd name="connsiteX501" fmla="*/ 1015374 w 1403236"/>
                <a:gd name="connsiteY501" fmla="*/ 913731 h 1688281"/>
                <a:gd name="connsiteX502" fmla="*/ 1016951 w 1403236"/>
                <a:gd name="connsiteY502" fmla="*/ 912679 h 1688281"/>
                <a:gd name="connsiteX503" fmla="*/ 1017895 w 1403236"/>
                <a:gd name="connsiteY503" fmla="*/ 911210 h 1688281"/>
                <a:gd name="connsiteX504" fmla="*/ 1018420 w 1403236"/>
                <a:gd name="connsiteY504" fmla="*/ 909110 h 1688281"/>
                <a:gd name="connsiteX505" fmla="*/ 1018631 w 1403236"/>
                <a:gd name="connsiteY505" fmla="*/ 906799 h 1688281"/>
                <a:gd name="connsiteX506" fmla="*/ 1018945 w 1403236"/>
                <a:gd name="connsiteY506" fmla="*/ 905539 h 1688281"/>
                <a:gd name="connsiteX507" fmla="*/ 1017579 w 1403236"/>
                <a:gd name="connsiteY507" fmla="*/ 905328 h 1688281"/>
                <a:gd name="connsiteX508" fmla="*/ 1015269 w 1403236"/>
                <a:gd name="connsiteY508" fmla="*/ 905014 h 1688281"/>
                <a:gd name="connsiteX509" fmla="*/ 1012959 w 1403236"/>
                <a:gd name="connsiteY509" fmla="*/ 904803 h 1688281"/>
                <a:gd name="connsiteX510" fmla="*/ 1010648 w 1403236"/>
                <a:gd name="connsiteY510" fmla="*/ 904593 h 1688281"/>
                <a:gd name="connsiteX511" fmla="*/ 1008023 w 1403236"/>
                <a:gd name="connsiteY511" fmla="*/ 904698 h 1688281"/>
                <a:gd name="connsiteX512" fmla="*/ 1005713 w 1403236"/>
                <a:gd name="connsiteY512" fmla="*/ 904384 h 1688281"/>
                <a:gd name="connsiteX513" fmla="*/ 1003927 w 1403236"/>
                <a:gd name="connsiteY513" fmla="*/ 903648 h 1688281"/>
                <a:gd name="connsiteX514" fmla="*/ 1002142 w 1403236"/>
                <a:gd name="connsiteY514" fmla="*/ 902914 h 1688281"/>
                <a:gd name="connsiteX515" fmla="*/ 1000882 w 1403236"/>
                <a:gd name="connsiteY515" fmla="*/ 901653 h 1688281"/>
                <a:gd name="connsiteX516" fmla="*/ 999517 w 1403236"/>
                <a:gd name="connsiteY516" fmla="*/ 900393 h 1688281"/>
                <a:gd name="connsiteX517" fmla="*/ 998257 w 1403236"/>
                <a:gd name="connsiteY517" fmla="*/ 899132 h 1688281"/>
                <a:gd name="connsiteX518" fmla="*/ 996996 w 1403236"/>
                <a:gd name="connsiteY518" fmla="*/ 897872 h 1688281"/>
                <a:gd name="connsiteX519" fmla="*/ 995421 w 1403236"/>
                <a:gd name="connsiteY519" fmla="*/ 896927 h 1688281"/>
                <a:gd name="connsiteX520" fmla="*/ 993636 w 1403236"/>
                <a:gd name="connsiteY520" fmla="*/ 896087 h 1688281"/>
                <a:gd name="connsiteX521" fmla="*/ 992060 w 1403236"/>
                <a:gd name="connsiteY521" fmla="*/ 895142 h 1688281"/>
                <a:gd name="connsiteX522" fmla="*/ 989751 w 1403236"/>
                <a:gd name="connsiteY522" fmla="*/ 894931 h 1688281"/>
                <a:gd name="connsiteX523" fmla="*/ 987124 w 1403236"/>
                <a:gd name="connsiteY523" fmla="*/ 894931 h 1688281"/>
                <a:gd name="connsiteX524" fmla="*/ 985130 w 1403236"/>
                <a:gd name="connsiteY524" fmla="*/ 895456 h 1688281"/>
                <a:gd name="connsiteX525" fmla="*/ 983028 w 1403236"/>
                <a:gd name="connsiteY525" fmla="*/ 895983 h 1688281"/>
                <a:gd name="connsiteX526" fmla="*/ 981034 w 1403236"/>
                <a:gd name="connsiteY526" fmla="*/ 896611 h 1688281"/>
                <a:gd name="connsiteX527" fmla="*/ 978933 w 1403236"/>
                <a:gd name="connsiteY527" fmla="*/ 897136 h 1688281"/>
                <a:gd name="connsiteX528" fmla="*/ 977149 w 1403236"/>
                <a:gd name="connsiteY528" fmla="*/ 897872 h 1688281"/>
                <a:gd name="connsiteX529" fmla="*/ 975153 w 1403236"/>
                <a:gd name="connsiteY529" fmla="*/ 898502 h 1688281"/>
                <a:gd name="connsiteX530" fmla="*/ 972842 w 1403236"/>
                <a:gd name="connsiteY530" fmla="*/ 898713 h 1688281"/>
                <a:gd name="connsiteX531" fmla="*/ 970532 w 1403236"/>
                <a:gd name="connsiteY531" fmla="*/ 899027 h 1688281"/>
                <a:gd name="connsiteX532" fmla="*/ 968221 w 1403236"/>
                <a:gd name="connsiteY532" fmla="*/ 899343 h 1688281"/>
                <a:gd name="connsiteX533" fmla="*/ 965911 w 1403236"/>
                <a:gd name="connsiteY533" fmla="*/ 899132 h 1688281"/>
                <a:gd name="connsiteX534" fmla="*/ 963601 w 1403236"/>
                <a:gd name="connsiteY534" fmla="*/ 898818 h 1688281"/>
                <a:gd name="connsiteX535" fmla="*/ 964336 w 1403236"/>
                <a:gd name="connsiteY535" fmla="*/ 896297 h 1688281"/>
                <a:gd name="connsiteX536" fmla="*/ 965072 w 1403236"/>
                <a:gd name="connsiteY536" fmla="*/ 893672 h 1688281"/>
                <a:gd name="connsiteX537" fmla="*/ 965806 w 1403236"/>
                <a:gd name="connsiteY537" fmla="*/ 891151 h 1688281"/>
                <a:gd name="connsiteX538" fmla="*/ 966541 w 1403236"/>
                <a:gd name="connsiteY538" fmla="*/ 888630 h 1688281"/>
                <a:gd name="connsiteX539" fmla="*/ 966770 w 1403236"/>
                <a:gd name="connsiteY539" fmla="*/ 887814 h 1688281"/>
                <a:gd name="connsiteX540" fmla="*/ 966928 w 1403236"/>
                <a:gd name="connsiteY540" fmla="*/ 887253 h 1688281"/>
                <a:gd name="connsiteX541" fmla="*/ 981167 w 1403236"/>
                <a:gd name="connsiteY541" fmla="*/ 886233 h 1688281"/>
                <a:gd name="connsiteX542" fmla="*/ 981347 w 1403236"/>
                <a:gd name="connsiteY542" fmla="*/ 885882 h 1688281"/>
                <a:gd name="connsiteX543" fmla="*/ 983767 w 1403236"/>
                <a:gd name="connsiteY543" fmla="*/ 881187 h 1688281"/>
                <a:gd name="connsiteX544" fmla="*/ 984194 w 1403236"/>
                <a:gd name="connsiteY544" fmla="*/ 879560 h 1688281"/>
                <a:gd name="connsiteX545" fmla="*/ 984987 w 1403236"/>
                <a:gd name="connsiteY545" fmla="*/ 876543 h 1688281"/>
                <a:gd name="connsiteX546" fmla="*/ 987248 w 1403236"/>
                <a:gd name="connsiteY546" fmla="*/ 867942 h 1688281"/>
                <a:gd name="connsiteX547" fmla="*/ 987494 w 1403236"/>
                <a:gd name="connsiteY547" fmla="*/ 867006 h 1688281"/>
                <a:gd name="connsiteX548" fmla="*/ 991082 w 1403236"/>
                <a:gd name="connsiteY548" fmla="*/ 861174 h 1688281"/>
                <a:gd name="connsiteX549" fmla="*/ 997717 w 1403236"/>
                <a:gd name="connsiteY549" fmla="*/ 850387 h 1688281"/>
                <a:gd name="connsiteX550" fmla="*/ 1002311 w 1403236"/>
                <a:gd name="connsiteY550" fmla="*/ 841949 h 1688281"/>
                <a:gd name="connsiteX551" fmla="*/ 1002856 w 1403236"/>
                <a:gd name="connsiteY551" fmla="*/ 841476 h 1688281"/>
                <a:gd name="connsiteX552" fmla="*/ 1003612 w 1403236"/>
                <a:gd name="connsiteY552" fmla="*/ 840817 h 1688281"/>
                <a:gd name="connsiteX553" fmla="*/ 1003821 w 1403236"/>
                <a:gd name="connsiteY553" fmla="*/ 839665 h 1688281"/>
                <a:gd name="connsiteX554" fmla="*/ 1003959 w 1403236"/>
                <a:gd name="connsiteY554" fmla="*/ 838903 h 1688281"/>
                <a:gd name="connsiteX555" fmla="*/ 1003969 w 1403236"/>
                <a:gd name="connsiteY555" fmla="*/ 838887 h 1688281"/>
                <a:gd name="connsiteX556" fmla="*/ 1006822 w 1403236"/>
                <a:gd name="connsiteY556" fmla="*/ 834646 h 1688281"/>
                <a:gd name="connsiteX557" fmla="*/ 1010453 w 1403236"/>
                <a:gd name="connsiteY557" fmla="*/ 829246 h 1688281"/>
                <a:gd name="connsiteX558" fmla="*/ 1010766 w 1403236"/>
                <a:gd name="connsiteY558" fmla="*/ 828203 h 1688281"/>
                <a:gd name="connsiteX559" fmla="*/ 1010977 w 1403236"/>
                <a:gd name="connsiteY559" fmla="*/ 827505 h 1688281"/>
                <a:gd name="connsiteX560" fmla="*/ 1026658 w 1403236"/>
                <a:gd name="connsiteY560" fmla="*/ 802535 h 1688281"/>
                <a:gd name="connsiteX561" fmla="*/ 1030255 w 1403236"/>
                <a:gd name="connsiteY561" fmla="*/ 797836 h 1688281"/>
                <a:gd name="connsiteX562" fmla="*/ 1030988 w 1403236"/>
                <a:gd name="connsiteY562" fmla="*/ 796880 h 1688281"/>
                <a:gd name="connsiteX563" fmla="*/ 1045131 w 1403236"/>
                <a:gd name="connsiteY563" fmla="*/ 764866 h 1688281"/>
                <a:gd name="connsiteX564" fmla="*/ 1045410 w 1403236"/>
                <a:gd name="connsiteY564" fmla="*/ 764500 h 1688281"/>
                <a:gd name="connsiteX565" fmla="*/ 1045935 w 1403236"/>
                <a:gd name="connsiteY565" fmla="*/ 763975 h 1688281"/>
                <a:gd name="connsiteX566" fmla="*/ 1048036 w 1403236"/>
                <a:gd name="connsiteY566" fmla="*/ 761873 h 1688281"/>
                <a:gd name="connsiteX567" fmla="*/ 1048456 w 1403236"/>
                <a:gd name="connsiteY567" fmla="*/ 761664 h 1688281"/>
                <a:gd name="connsiteX568" fmla="*/ 1050975 w 1403236"/>
                <a:gd name="connsiteY568" fmla="*/ 759038 h 1688281"/>
                <a:gd name="connsiteX569" fmla="*/ 1053496 w 1403236"/>
                <a:gd name="connsiteY569" fmla="*/ 756519 h 1688281"/>
                <a:gd name="connsiteX570" fmla="*/ 1056017 w 1403236"/>
                <a:gd name="connsiteY570" fmla="*/ 754103 h 1688281"/>
                <a:gd name="connsiteX571" fmla="*/ 1058642 w 1403236"/>
                <a:gd name="connsiteY571" fmla="*/ 751582 h 1688281"/>
                <a:gd name="connsiteX572" fmla="*/ 1061163 w 1403236"/>
                <a:gd name="connsiteY572" fmla="*/ 748957 h 1688281"/>
                <a:gd name="connsiteX573" fmla="*/ 1063682 w 1403236"/>
                <a:gd name="connsiteY573" fmla="*/ 746331 h 1688281"/>
                <a:gd name="connsiteX574" fmla="*/ 1066203 w 1403236"/>
                <a:gd name="connsiteY574" fmla="*/ 744021 h 1688281"/>
                <a:gd name="connsiteX575" fmla="*/ 1068724 w 1403236"/>
                <a:gd name="connsiteY575" fmla="*/ 741396 h 1688281"/>
                <a:gd name="connsiteX576" fmla="*/ 1071244 w 1403236"/>
                <a:gd name="connsiteY576" fmla="*/ 738769 h 1688281"/>
                <a:gd name="connsiteX577" fmla="*/ 1073765 w 1403236"/>
                <a:gd name="connsiteY577" fmla="*/ 736250 h 1688281"/>
                <a:gd name="connsiteX578" fmla="*/ 1076390 w 1403236"/>
                <a:gd name="connsiteY578" fmla="*/ 733834 h 1688281"/>
                <a:gd name="connsiteX579" fmla="*/ 1078911 w 1403236"/>
                <a:gd name="connsiteY579" fmla="*/ 731313 h 1688281"/>
                <a:gd name="connsiteX580" fmla="*/ 1081432 w 1403236"/>
                <a:gd name="connsiteY580" fmla="*/ 728688 h 1688281"/>
                <a:gd name="connsiteX581" fmla="*/ 1083951 w 1403236"/>
                <a:gd name="connsiteY581" fmla="*/ 726062 h 1688281"/>
                <a:gd name="connsiteX582" fmla="*/ 1086472 w 1403236"/>
                <a:gd name="connsiteY582" fmla="*/ 723752 h 1688281"/>
                <a:gd name="connsiteX583" fmla="*/ 1088993 w 1403236"/>
                <a:gd name="connsiteY583" fmla="*/ 721127 h 1688281"/>
                <a:gd name="connsiteX584" fmla="*/ 1091513 w 1403236"/>
                <a:gd name="connsiteY584" fmla="*/ 718501 h 1688281"/>
                <a:gd name="connsiteX585" fmla="*/ 1094034 w 1403236"/>
                <a:gd name="connsiteY585" fmla="*/ 715981 h 1688281"/>
                <a:gd name="connsiteX586" fmla="*/ 1096658 w 1403236"/>
                <a:gd name="connsiteY586" fmla="*/ 713565 h 1688281"/>
                <a:gd name="connsiteX587" fmla="*/ 1099179 w 1403236"/>
                <a:gd name="connsiteY587" fmla="*/ 711044 h 1688281"/>
                <a:gd name="connsiteX588" fmla="*/ 1101699 w 1403236"/>
                <a:gd name="connsiteY588" fmla="*/ 708420 h 1688281"/>
                <a:gd name="connsiteX589" fmla="*/ 1104220 w 1403236"/>
                <a:gd name="connsiteY589" fmla="*/ 706004 h 1688281"/>
                <a:gd name="connsiteX590" fmla="*/ 1106741 w 1403236"/>
                <a:gd name="connsiteY590" fmla="*/ 703484 h 1688281"/>
                <a:gd name="connsiteX591" fmla="*/ 1109260 w 1403236"/>
                <a:gd name="connsiteY591" fmla="*/ 700858 h 1688281"/>
                <a:gd name="connsiteX592" fmla="*/ 1111249 w 1403236"/>
                <a:gd name="connsiteY592" fmla="*/ 698787 h 1688281"/>
                <a:gd name="connsiteX593" fmla="*/ 1111277 w 1403236"/>
                <a:gd name="connsiteY593" fmla="*/ 698758 h 1688281"/>
                <a:gd name="connsiteX594" fmla="*/ 1111781 w 1403236"/>
                <a:gd name="connsiteY594" fmla="*/ 698233 h 1688281"/>
                <a:gd name="connsiteX595" fmla="*/ 1114406 w 1403236"/>
                <a:gd name="connsiteY595" fmla="*/ 695923 h 1688281"/>
                <a:gd name="connsiteX596" fmla="*/ 1116927 w 1403236"/>
                <a:gd name="connsiteY596" fmla="*/ 693297 h 1688281"/>
                <a:gd name="connsiteX597" fmla="*/ 1119448 w 1403236"/>
                <a:gd name="connsiteY597" fmla="*/ 690672 h 1688281"/>
                <a:gd name="connsiteX598" fmla="*/ 1121968 w 1403236"/>
                <a:gd name="connsiteY598" fmla="*/ 688151 h 1688281"/>
                <a:gd name="connsiteX599" fmla="*/ 1124489 w 1403236"/>
                <a:gd name="connsiteY599" fmla="*/ 685735 h 1688281"/>
                <a:gd name="connsiteX600" fmla="*/ 1127008 w 1403236"/>
                <a:gd name="connsiteY600" fmla="*/ 683216 h 1688281"/>
                <a:gd name="connsiteX601" fmla="*/ 1129529 w 1403236"/>
                <a:gd name="connsiteY601" fmla="*/ 680589 h 1688281"/>
                <a:gd name="connsiteX602" fmla="*/ 1132154 w 1403236"/>
                <a:gd name="connsiteY602" fmla="*/ 677965 h 1688281"/>
                <a:gd name="connsiteX603" fmla="*/ 1134675 w 1403236"/>
                <a:gd name="connsiteY603" fmla="*/ 675654 h 1688281"/>
                <a:gd name="connsiteX604" fmla="*/ 1136041 w 1403236"/>
                <a:gd name="connsiteY604" fmla="*/ 674232 h 1688281"/>
                <a:gd name="connsiteX605" fmla="*/ 1137196 w 1403236"/>
                <a:gd name="connsiteY605" fmla="*/ 673028 h 1688281"/>
                <a:gd name="connsiteX606" fmla="*/ 1139715 w 1403236"/>
                <a:gd name="connsiteY606" fmla="*/ 670403 h 1688281"/>
                <a:gd name="connsiteX607" fmla="*/ 1142236 w 1403236"/>
                <a:gd name="connsiteY607" fmla="*/ 667882 h 1688281"/>
                <a:gd name="connsiteX608" fmla="*/ 1144756 w 1403236"/>
                <a:gd name="connsiteY608" fmla="*/ 665466 h 1688281"/>
                <a:gd name="connsiteX609" fmla="*/ 1147382 w 1403236"/>
                <a:gd name="connsiteY609" fmla="*/ 662947 h 1688281"/>
                <a:gd name="connsiteX610" fmla="*/ 1149902 w 1403236"/>
                <a:gd name="connsiteY610" fmla="*/ 660321 h 1688281"/>
                <a:gd name="connsiteX611" fmla="*/ 1152424 w 1403236"/>
                <a:gd name="connsiteY611" fmla="*/ 657696 h 1688281"/>
                <a:gd name="connsiteX612" fmla="*/ 1154944 w 1403236"/>
                <a:gd name="connsiteY612" fmla="*/ 655385 h 1688281"/>
                <a:gd name="connsiteX613" fmla="*/ 1157463 w 1403236"/>
                <a:gd name="connsiteY613" fmla="*/ 652761 h 1688281"/>
                <a:gd name="connsiteX614" fmla="*/ 1159984 w 1403236"/>
                <a:gd name="connsiteY614" fmla="*/ 650134 h 1688281"/>
                <a:gd name="connsiteX615" fmla="*/ 1162505 w 1403236"/>
                <a:gd name="connsiteY615" fmla="*/ 647824 h 1688281"/>
                <a:gd name="connsiteX616" fmla="*/ 1165130 w 1403236"/>
                <a:gd name="connsiteY616" fmla="*/ 645199 h 1688281"/>
                <a:gd name="connsiteX617" fmla="*/ 1167651 w 1403236"/>
                <a:gd name="connsiteY617" fmla="*/ 642573 h 1688281"/>
                <a:gd name="connsiteX618" fmla="*/ 1170172 w 1403236"/>
                <a:gd name="connsiteY618" fmla="*/ 640053 h 1688281"/>
                <a:gd name="connsiteX619" fmla="*/ 1171956 w 1403236"/>
                <a:gd name="connsiteY619" fmla="*/ 638163 h 1688281"/>
                <a:gd name="connsiteX620" fmla="*/ 1174266 w 1403236"/>
                <a:gd name="connsiteY620" fmla="*/ 635642 h 1688281"/>
                <a:gd name="connsiteX621" fmla="*/ 1176472 w 1403236"/>
                <a:gd name="connsiteY621" fmla="*/ 633017 h 1688281"/>
                <a:gd name="connsiteX622" fmla="*/ 1178783 w 1403236"/>
                <a:gd name="connsiteY622" fmla="*/ 630392 h 1688281"/>
                <a:gd name="connsiteX623" fmla="*/ 1181094 w 1403236"/>
                <a:gd name="connsiteY623" fmla="*/ 627871 h 1688281"/>
                <a:gd name="connsiteX624" fmla="*/ 1183613 w 1403236"/>
                <a:gd name="connsiteY624" fmla="*/ 625245 h 1688281"/>
                <a:gd name="connsiteX625" fmla="*/ 1185924 w 1403236"/>
                <a:gd name="connsiteY625" fmla="*/ 622620 h 1688281"/>
                <a:gd name="connsiteX626" fmla="*/ 1188129 w 1403236"/>
                <a:gd name="connsiteY626" fmla="*/ 619994 h 1688281"/>
                <a:gd name="connsiteX627" fmla="*/ 1190439 w 1403236"/>
                <a:gd name="connsiteY627" fmla="*/ 617474 h 1688281"/>
                <a:gd name="connsiteX628" fmla="*/ 1192960 w 1403236"/>
                <a:gd name="connsiteY628" fmla="*/ 614848 h 1688281"/>
                <a:gd name="connsiteX629" fmla="*/ 1195271 w 1403236"/>
                <a:gd name="connsiteY629" fmla="*/ 612223 h 1688281"/>
                <a:gd name="connsiteX630" fmla="*/ 1197581 w 1403236"/>
                <a:gd name="connsiteY630" fmla="*/ 609702 h 1688281"/>
                <a:gd name="connsiteX631" fmla="*/ 1199786 w 1403236"/>
                <a:gd name="connsiteY631" fmla="*/ 607077 h 1688281"/>
                <a:gd name="connsiteX632" fmla="*/ 1202307 w 1403236"/>
                <a:gd name="connsiteY632" fmla="*/ 604451 h 1688281"/>
                <a:gd name="connsiteX633" fmla="*/ 1204618 w 1403236"/>
                <a:gd name="connsiteY633" fmla="*/ 601826 h 1688281"/>
                <a:gd name="connsiteX634" fmla="*/ 1206928 w 1403236"/>
                <a:gd name="connsiteY634" fmla="*/ 599305 h 1688281"/>
                <a:gd name="connsiteX635" fmla="*/ 1209238 w 1403236"/>
                <a:gd name="connsiteY635" fmla="*/ 596680 h 1688281"/>
                <a:gd name="connsiteX636" fmla="*/ 1211758 w 1403236"/>
                <a:gd name="connsiteY636" fmla="*/ 594056 h 1688281"/>
                <a:gd name="connsiteX637" fmla="*/ 1213964 w 1403236"/>
                <a:gd name="connsiteY637" fmla="*/ 591429 h 1688281"/>
                <a:gd name="connsiteX638" fmla="*/ 1216273 w 1403236"/>
                <a:gd name="connsiteY638" fmla="*/ 588908 h 1688281"/>
                <a:gd name="connsiteX639" fmla="*/ 1218585 w 1403236"/>
                <a:gd name="connsiteY639" fmla="*/ 586284 h 1688281"/>
                <a:gd name="connsiteX640" fmla="*/ 1221105 w 1403236"/>
                <a:gd name="connsiteY640" fmla="*/ 583657 h 1688281"/>
                <a:gd name="connsiteX641" fmla="*/ 1223415 w 1403236"/>
                <a:gd name="connsiteY641" fmla="*/ 581138 h 1688281"/>
                <a:gd name="connsiteX642" fmla="*/ 1225620 w 1403236"/>
                <a:gd name="connsiteY642" fmla="*/ 578512 h 1688281"/>
                <a:gd name="connsiteX643" fmla="*/ 1227931 w 1403236"/>
                <a:gd name="connsiteY643" fmla="*/ 575887 h 1688281"/>
                <a:gd name="connsiteX644" fmla="*/ 1230452 w 1403236"/>
                <a:gd name="connsiteY644" fmla="*/ 573262 h 1688281"/>
                <a:gd name="connsiteX645" fmla="*/ 1232762 w 1403236"/>
                <a:gd name="connsiteY645" fmla="*/ 570741 h 1688281"/>
                <a:gd name="connsiteX646" fmla="*/ 1235073 w 1403236"/>
                <a:gd name="connsiteY646" fmla="*/ 568115 h 1688281"/>
                <a:gd name="connsiteX647" fmla="*/ 1237278 w 1403236"/>
                <a:gd name="connsiteY647" fmla="*/ 565490 h 1688281"/>
                <a:gd name="connsiteX648" fmla="*/ 1239903 w 1403236"/>
                <a:gd name="connsiteY648" fmla="*/ 562865 h 1688281"/>
                <a:gd name="connsiteX649" fmla="*/ 1242109 w 1403236"/>
                <a:gd name="connsiteY649" fmla="*/ 560344 h 1688281"/>
                <a:gd name="connsiteX650" fmla="*/ 1244420 w 1403236"/>
                <a:gd name="connsiteY650" fmla="*/ 557719 h 1688281"/>
                <a:gd name="connsiteX651" fmla="*/ 1246730 w 1403236"/>
                <a:gd name="connsiteY651" fmla="*/ 555093 h 1688281"/>
                <a:gd name="connsiteX652" fmla="*/ 1249249 w 1403236"/>
                <a:gd name="connsiteY652" fmla="*/ 552573 h 1688281"/>
                <a:gd name="connsiteX653" fmla="*/ 1251560 w 1403236"/>
                <a:gd name="connsiteY653" fmla="*/ 549947 h 1688281"/>
                <a:gd name="connsiteX654" fmla="*/ 1253031 w 1403236"/>
                <a:gd name="connsiteY654" fmla="*/ 548372 h 1688281"/>
                <a:gd name="connsiteX655" fmla="*/ 1254816 w 1403236"/>
                <a:gd name="connsiteY655" fmla="*/ 547532 h 1688281"/>
                <a:gd name="connsiteX656" fmla="*/ 1257127 w 1403236"/>
                <a:gd name="connsiteY656" fmla="*/ 547321 h 1688281"/>
                <a:gd name="connsiteX657" fmla="*/ 1259437 w 1403236"/>
                <a:gd name="connsiteY657" fmla="*/ 547532 h 1688281"/>
                <a:gd name="connsiteX658" fmla="*/ 1261327 w 1403236"/>
                <a:gd name="connsiteY658" fmla="*/ 548267 h 1688281"/>
                <a:gd name="connsiteX659" fmla="*/ 1262798 w 1403236"/>
                <a:gd name="connsiteY659" fmla="*/ 549317 h 1688281"/>
                <a:gd name="connsiteX660" fmla="*/ 1264372 w 1403236"/>
                <a:gd name="connsiteY660" fmla="*/ 550262 h 1688281"/>
                <a:gd name="connsiteX661" fmla="*/ 1266158 w 1403236"/>
                <a:gd name="connsiteY661" fmla="*/ 550997 h 1688281"/>
                <a:gd name="connsiteX662" fmla="*/ 1268049 w 1403236"/>
                <a:gd name="connsiteY662" fmla="*/ 551733 h 1688281"/>
                <a:gd name="connsiteX663" fmla="*/ 1270358 w 1403236"/>
                <a:gd name="connsiteY663" fmla="*/ 552047 h 1688281"/>
                <a:gd name="connsiteX664" fmla="*/ 1272354 w 1403236"/>
                <a:gd name="connsiteY664" fmla="*/ 551417 h 1688281"/>
                <a:gd name="connsiteX665" fmla="*/ 1274139 w 1403236"/>
                <a:gd name="connsiteY665" fmla="*/ 550683 h 1688281"/>
                <a:gd name="connsiteX666" fmla="*/ 1275714 w 1403236"/>
                <a:gd name="connsiteY666" fmla="*/ 549633 h 1688281"/>
                <a:gd name="connsiteX667" fmla="*/ 1276974 w 1403236"/>
                <a:gd name="connsiteY667" fmla="*/ 548267 h 1688281"/>
                <a:gd name="connsiteX668" fmla="*/ 1278760 w 1403236"/>
                <a:gd name="connsiteY668" fmla="*/ 547532 h 1688281"/>
                <a:gd name="connsiteX669" fmla="*/ 1280860 w 1403236"/>
                <a:gd name="connsiteY669" fmla="*/ 547532 h 1688281"/>
                <a:gd name="connsiteX670" fmla="*/ 1282331 w 1403236"/>
                <a:gd name="connsiteY670" fmla="*/ 548478 h 1688281"/>
                <a:gd name="connsiteX671" fmla="*/ 1283697 w 1403236"/>
                <a:gd name="connsiteY671" fmla="*/ 549737 h 1688281"/>
                <a:gd name="connsiteX672" fmla="*/ 1285271 w 1403236"/>
                <a:gd name="connsiteY672" fmla="*/ 550787 h 1688281"/>
                <a:gd name="connsiteX673" fmla="*/ 1286741 w 1403236"/>
                <a:gd name="connsiteY673" fmla="*/ 551838 h 1688281"/>
                <a:gd name="connsiteX674" fmla="*/ 1288842 w 1403236"/>
                <a:gd name="connsiteY674" fmla="*/ 552258 h 1688281"/>
                <a:gd name="connsiteX675" fmla="*/ 1290942 w 1403236"/>
                <a:gd name="connsiteY675" fmla="*/ 552258 h 1688281"/>
                <a:gd name="connsiteX676" fmla="*/ 1292728 w 1403236"/>
                <a:gd name="connsiteY676" fmla="*/ 551522 h 1688281"/>
                <a:gd name="connsiteX677" fmla="*/ 1294197 w 1403236"/>
                <a:gd name="connsiteY677" fmla="*/ 550472 h 1688281"/>
                <a:gd name="connsiteX678" fmla="*/ 1295983 w 1403236"/>
                <a:gd name="connsiteY678" fmla="*/ 549633 h 1688281"/>
                <a:gd name="connsiteX679" fmla="*/ 1298293 w 1403236"/>
                <a:gd name="connsiteY679" fmla="*/ 549317 h 1688281"/>
                <a:gd name="connsiteX680" fmla="*/ 1300603 w 1403236"/>
                <a:gd name="connsiteY680" fmla="*/ 549633 h 1688281"/>
                <a:gd name="connsiteX681" fmla="*/ 1301969 w 1403236"/>
                <a:gd name="connsiteY681" fmla="*/ 549842 h 1688281"/>
                <a:gd name="connsiteX682" fmla="*/ 1302389 w 1403236"/>
                <a:gd name="connsiteY682" fmla="*/ 547742 h 1688281"/>
                <a:gd name="connsiteX683" fmla="*/ 1303439 w 1403236"/>
                <a:gd name="connsiteY683" fmla="*/ 546167 h 1688281"/>
                <a:gd name="connsiteX684" fmla="*/ 1304385 w 1403236"/>
                <a:gd name="connsiteY684" fmla="*/ 544696 h 1688281"/>
                <a:gd name="connsiteX685" fmla="*/ 1305435 w 1403236"/>
                <a:gd name="connsiteY685" fmla="*/ 543121 h 1688281"/>
                <a:gd name="connsiteX686" fmla="*/ 1306695 w 1403236"/>
                <a:gd name="connsiteY686" fmla="*/ 541755 h 1688281"/>
                <a:gd name="connsiteX687" fmla="*/ 1307954 w 1403236"/>
                <a:gd name="connsiteY687" fmla="*/ 540495 h 1688281"/>
                <a:gd name="connsiteX688" fmla="*/ 1309006 w 1403236"/>
                <a:gd name="connsiteY688" fmla="*/ 538920 h 1688281"/>
                <a:gd name="connsiteX689" fmla="*/ 1310265 w 1403236"/>
                <a:gd name="connsiteY689" fmla="*/ 537660 h 1688281"/>
                <a:gd name="connsiteX690" fmla="*/ 1311525 w 1403236"/>
                <a:gd name="connsiteY690" fmla="*/ 536295 h 1688281"/>
                <a:gd name="connsiteX691" fmla="*/ 1312786 w 1403236"/>
                <a:gd name="connsiteY691" fmla="*/ 535035 h 1688281"/>
                <a:gd name="connsiteX692" fmla="*/ 1314046 w 1403236"/>
                <a:gd name="connsiteY692" fmla="*/ 533774 h 1688281"/>
                <a:gd name="connsiteX693" fmla="*/ 1315096 w 1403236"/>
                <a:gd name="connsiteY693" fmla="*/ 532199 h 1688281"/>
                <a:gd name="connsiteX694" fmla="*/ 1316041 w 1403236"/>
                <a:gd name="connsiteY694" fmla="*/ 530623 h 1688281"/>
                <a:gd name="connsiteX695" fmla="*/ 1317092 w 1403236"/>
                <a:gd name="connsiteY695" fmla="*/ 529048 h 1688281"/>
                <a:gd name="connsiteX696" fmla="*/ 1317826 w 1403236"/>
                <a:gd name="connsiteY696" fmla="*/ 527263 h 1688281"/>
                <a:gd name="connsiteX697" fmla="*/ 1318351 w 1403236"/>
                <a:gd name="connsiteY697" fmla="*/ 525268 h 1688281"/>
                <a:gd name="connsiteX698" fmla="*/ 1318876 w 1403236"/>
                <a:gd name="connsiteY698" fmla="*/ 523167 h 1688281"/>
                <a:gd name="connsiteX699" fmla="*/ 1318771 w 1403236"/>
                <a:gd name="connsiteY699" fmla="*/ 520542 h 1688281"/>
                <a:gd name="connsiteX700" fmla="*/ 1318771 w 1403236"/>
                <a:gd name="connsiteY700" fmla="*/ 518021 h 1688281"/>
                <a:gd name="connsiteX701" fmla="*/ 1318771 w 1403236"/>
                <a:gd name="connsiteY701" fmla="*/ 515502 h 1688281"/>
                <a:gd name="connsiteX702" fmla="*/ 1319192 w 1403236"/>
                <a:gd name="connsiteY702" fmla="*/ 513400 h 1688281"/>
                <a:gd name="connsiteX703" fmla="*/ 1319717 w 1403236"/>
                <a:gd name="connsiteY703" fmla="*/ 511300 h 1688281"/>
                <a:gd name="connsiteX704" fmla="*/ 1320363 w 1403236"/>
                <a:gd name="connsiteY704" fmla="*/ 509731 h 1688281"/>
                <a:gd name="connsiteX705" fmla="*/ 1320453 w 1403236"/>
                <a:gd name="connsiteY705" fmla="*/ 509515 h 1688281"/>
                <a:gd name="connsiteX706" fmla="*/ 1321187 w 1403236"/>
                <a:gd name="connsiteY706" fmla="*/ 507729 h 1688281"/>
                <a:gd name="connsiteX707" fmla="*/ 1321922 w 1403236"/>
                <a:gd name="connsiteY707" fmla="*/ 505944 h 1688281"/>
                <a:gd name="connsiteX708" fmla="*/ 1322763 w 1403236"/>
                <a:gd name="connsiteY708" fmla="*/ 504160 h 1688281"/>
                <a:gd name="connsiteX709" fmla="*/ 1324023 w 1403236"/>
                <a:gd name="connsiteY709" fmla="*/ 502794 h 1688281"/>
                <a:gd name="connsiteX710" fmla="*/ 1325073 w 1403236"/>
                <a:gd name="connsiteY710" fmla="*/ 502044 h 1688281"/>
                <a:gd name="connsiteX711" fmla="*/ 1325493 w 1403236"/>
                <a:gd name="connsiteY711" fmla="*/ 501744 h 1688281"/>
                <a:gd name="connsiteX712" fmla="*/ 1327279 w 1403236"/>
                <a:gd name="connsiteY712" fmla="*/ 502059 h 1688281"/>
                <a:gd name="connsiteX713" fmla="*/ 1328853 w 1403236"/>
                <a:gd name="connsiteY713" fmla="*/ 503005 h 1688281"/>
                <a:gd name="connsiteX714" fmla="*/ 1330639 w 1403236"/>
                <a:gd name="connsiteY714" fmla="*/ 503739 h 1688281"/>
                <a:gd name="connsiteX715" fmla="*/ 1332530 w 1403236"/>
                <a:gd name="connsiteY715" fmla="*/ 504475 h 1688281"/>
                <a:gd name="connsiteX716" fmla="*/ 1334524 w 1403236"/>
                <a:gd name="connsiteY716" fmla="*/ 505000 h 1688281"/>
                <a:gd name="connsiteX717" fmla="*/ 1336310 w 1403236"/>
                <a:gd name="connsiteY717" fmla="*/ 505735 h 1688281"/>
                <a:gd name="connsiteX718" fmla="*/ 1338200 w 1403236"/>
                <a:gd name="connsiteY718" fmla="*/ 506469 h 1688281"/>
                <a:gd name="connsiteX719" fmla="*/ 1339986 w 1403236"/>
                <a:gd name="connsiteY719" fmla="*/ 506260 h 1688281"/>
                <a:gd name="connsiteX720" fmla="*/ 1341246 w 1403236"/>
                <a:gd name="connsiteY720" fmla="*/ 504894 h 1688281"/>
                <a:gd name="connsiteX721" fmla="*/ 1341771 w 1403236"/>
                <a:gd name="connsiteY721" fmla="*/ 502899 h 1688281"/>
                <a:gd name="connsiteX722" fmla="*/ 1342191 w 1403236"/>
                <a:gd name="connsiteY722" fmla="*/ 500798 h 1688281"/>
                <a:gd name="connsiteX723" fmla="*/ 1343241 w 1403236"/>
                <a:gd name="connsiteY723" fmla="*/ 499223 h 1688281"/>
                <a:gd name="connsiteX724" fmla="*/ 1344501 w 1403236"/>
                <a:gd name="connsiteY724" fmla="*/ 497963 h 1688281"/>
                <a:gd name="connsiteX725" fmla="*/ 1345762 w 1403236"/>
                <a:gd name="connsiteY725" fmla="*/ 496598 h 1688281"/>
                <a:gd name="connsiteX726" fmla="*/ 1346497 w 1403236"/>
                <a:gd name="connsiteY726" fmla="*/ 494813 h 1688281"/>
                <a:gd name="connsiteX727" fmla="*/ 1347547 w 1403236"/>
                <a:gd name="connsiteY727" fmla="*/ 493237 h 1688281"/>
                <a:gd name="connsiteX728" fmla="*/ 1348806 w 1403236"/>
                <a:gd name="connsiteY728" fmla="*/ 491978 h 1688281"/>
                <a:gd name="connsiteX729" fmla="*/ 1350067 w 1403236"/>
                <a:gd name="connsiteY729" fmla="*/ 490717 h 1688281"/>
                <a:gd name="connsiteX730" fmla="*/ 1351643 w 1403236"/>
                <a:gd name="connsiteY730" fmla="*/ 489667 h 1688281"/>
                <a:gd name="connsiteX731" fmla="*/ 1352902 w 1403236"/>
                <a:gd name="connsiteY731" fmla="*/ 488302 h 1688281"/>
                <a:gd name="connsiteX732" fmla="*/ 1353848 w 1403236"/>
                <a:gd name="connsiteY732" fmla="*/ 486727 h 1688281"/>
                <a:gd name="connsiteX733" fmla="*/ 1354584 w 1403236"/>
                <a:gd name="connsiteY733" fmla="*/ 484941 h 1688281"/>
                <a:gd name="connsiteX734" fmla="*/ 1355109 w 1403236"/>
                <a:gd name="connsiteY734" fmla="*/ 482945 h 1688281"/>
                <a:gd name="connsiteX735" fmla="*/ 1355634 w 1403236"/>
                <a:gd name="connsiteY735" fmla="*/ 480845 h 1688281"/>
                <a:gd name="connsiteX736" fmla="*/ 1356368 w 1403236"/>
                <a:gd name="connsiteY736" fmla="*/ 479060 h 1688281"/>
                <a:gd name="connsiteX737" fmla="*/ 1357628 w 1403236"/>
                <a:gd name="connsiteY737" fmla="*/ 477799 h 1688281"/>
                <a:gd name="connsiteX738" fmla="*/ 1359203 w 1403236"/>
                <a:gd name="connsiteY738" fmla="*/ 476750 h 1688281"/>
                <a:gd name="connsiteX739" fmla="*/ 1360674 w 1403236"/>
                <a:gd name="connsiteY739" fmla="*/ 475594 h 1688281"/>
                <a:gd name="connsiteX740" fmla="*/ 1361935 w 1403236"/>
                <a:gd name="connsiteY740" fmla="*/ 474334 h 1688281"/>
                <a:gd name="connsiteX741" fmla="*/ 1362985 w 1403236"/>
                <a:gd name="connsiteY741" fmla="*/ 472759 h 1688281"/>
                <a:gd name="connsiteX742" fmla="*/ 1364035 w 1403236"/>
                <a:gd name="connsiteY742" fmla="*/ 471288 h 1688281"/>
                <a:gd name="connsiteX743" fmla="*/ 1363720 w 1403236"/>
                <a:gd name="connsiteY743" fmla="*/ 468977 h 1688281"/>
                <a:gd name="connsiteX744" fmla="*/ 1363195 w 1403236"/>
                <a:gd name="connsiteY744" fmla="*/ 466878 h 1688281"/>
                <a:gd name="connsiteX745" fmla="*/ 1363615 w 1403236"/>
                <a:gd name="connsiteY745" fmla="*/ 464778 h 1688281"/>
                <a:gd name="connsiteX746" fmla="*/ 1364350 w 1403236"/>
                <a:gd name="connsiteY746" fmla="*/ 462992 h 1688281"/>
                <a:gd name="connsiteX747" fmla="*/ 1364875 w 1403236"/>
                <a:gd name="connsiteY747" fmla="*/ 461521 h 1688281"/>
                <a:gd name="connsiteX748" fmla="*/ 1365925 w 1403236"/>
                <a:gd name="connsiteY748" fmla="*/ 459946 h 1688281"/>
                <a:gd name="connsiteX749" fmla="*/ 1366870 w 1403236"/>
                <a:gd name="connsiteY749" fmla="*/ 458371 h 1688281"/>
                <a:gd name="connsiteX750" fmla="*/ 1367395 w 1403236"/>
                <a:gd name="connsiteY750" fmla="*/ 456270 h 1688281"/>
                <a:gd name="connsiteX751" fmla="*/ 1367395 w 1403236"/>
                <a:gd name="connsiteY751" fmla="*/ 453751 h 1688281"/>
                <a:gd name="connsiteX752" fmla="*/ 1367605 w 1403236"/>
                <a:gd name="connsiteY752" fmla="*/ 451440 h 1688281"/>
                <a:gd name="connsiteX753" fmla="*/ 1367816 w 1403236"/>
                <a:gd name="connsiteY753" fmla="*/ 449130 h 1688281"/>
                <a:gd name="connsiteX754" fmla="*/ 1368550 w 1403236"/>
                <a:gd name="connsiteY754" fmla="*/ 447344 h 1688281"/>
                <a:gd name="connsiteX755" fmla="*/ 1368341 w 1403236"/>
                <a:gd name="connsiteY755" fmla="*/ 445034 h 1688281"/>
                <a:gd name="connsiteX756" fmla="*/ 1367711 w 1403236"/>
                <a:gd name="connsiteY756" fmla="*/ 442933 h 1688281"/>
                <a:gd name="connsiteX757" fmla="*/ 1366661 w 1403236"/>
                <a:gd name="connsiteY757" fmla="*/ 441463 h 1688281"/>
                <a:gd name="connsiteX758" fmla="*/ 1365609 w 1403236"/>
                <a:gd name="connsiteY758" fmla="*/ 439888 h 1688281"/>
                <a:gd name="connsiteX759" fmla="*/ 1364350 w 1403236"/>
                <a:gd name="connsiteY759" fmla="*/ 438628 h 1688281"/>
                <a:gd name="connsiteX760" fmla="*/ 1363090 w 1403236"/>
                <a:gd name="connsiteY760" fmla="*/ 437367 h 1688281"/>
                <a:gd name="connsiteX761" fmla="*/ 1361199 w 1403236"/>
                <a:gd name="connsiteY761" fmla="*/ 436633 h 1688281"/>
                <a:gd name="connsiteX762" fmla="*/ 1359414 w 1403236"/>
                <a:gd name="connsiteY762" fmla="*/ 435792 h 1688281"/>
                <a:gd name="connsiteX763" fmla="*/ 1357419 w 1403236"/>
                <a:gd name="connsiteY763" fmla="*/ 435373 h 1688281"/>
                <a:gd name="connsiteX764" fmla="*/ 1355318 w 1403236"/>
                <a:gd name="connsiteY764" fmla="*/ 434848 h 1688281"/>
                <a:gd name="connsiteX765" fmla="*/ 1353532 w 1403236"/>
                <a:gd name="connsiteY765" fmla="*/ 434112 h 1688281"/>
                <a:gd name="connsiteX766" fmla="*/ 1352168 w 1403236"/>
                <a:gd name="connsiteY766" fmla="*/ 432852 h 1688281"/>
                <a:gd name="connsiteX767" fmla="*/ 1351643 w 1403236"/>
                <a:gd name="connsiteY767" fmla="*/ 430752 h 1688281"/>
                <a:gd name="connsiteX768" fmla="*/ 1351327 w 1403236"/>
                <a:gd name="connsiteY768" fmla="*/ 428441 h 1688281"/>
                <a:gd name="connsiteX769" fmla="*/ 1351643 w 1403236"/>
                <a:gd name="connsiteY769" fmla="*/ 426131 h 1688281"/>
                <a:gd name="connsiteX770" fmla="*/ 1351852 w 1403236"/>
                <a:gd name="connsiteY770" fmla="*/ 423821 h 1688281"/>
                <a:gd name="connsiteX771" fmla="*/ 1352588 w 1403236"/>
                <a:gd name="connsiteY771" fmla="*/ 422035 h 1688281"/>
                <a:gd name="connsiteX772" fmla="*/ 1353113 w 1403236"/>
                <a:gd name="connsiteY772" fmla="*/ 420039 h 1688281"/>
                <a:gd name="connsiteX773" fmla="*/ 1354057 w 1403236"/>
                <a:gd name="connsiteY773" fmla="*/ 418464 h 1688281"/>
                <a:gd name="connsiteX774" fmla="*/ 1354793 w 1403236"/>
                <a:gd name="connsiteY774" fmla="*/ 416574 h 1688281"/>
                <a:gd name="connsiteX775" fmla="*/ 1355843 w 1403236"/>
                <a:gd name="connsiteY775" fmla="*/ 415104 h 1688281"/>
                <a:gd name="connsiteX776" fmla="*/ 1356578 w 1403236"/>
                <a:gd name="connsiteY776" fmla="*/ 413213 h 1688281"/>
                <a:gd name="connsiteX777" fmla="*/ 1356789 w 1403236"/>
                <a:gd name="connsiteY777" fmla="*/ 410903 h 1688281"/>
                <a:gd name="connsiteX778" fmla="*/ 1356789 w 1403236"/>
                <a:gd name="connsiteY778" fmla="*/ 408382 h 1688281"/>
                <a:gd name="connsiteX779" fmla="*/ 1355948 w 1403236"/>
                <a:gd name="connsiteY779" fmla="*/ 406598 h 1688281"/>
                <a:gd name="connsiteX780" fmla="*/ 1355213 w 1403236"/>
                <a:gd name="connsiteY780" fmla="*/ 404812 h 1688281"/>
                <a:gd name="connsiteX781" fmla="*/ 1354373 w 1403236"/>
                <a:gd name="connsiteY781" fmla="*/ 403027 h 1688281"/>
                <a:gd name="connsiteX782" fmla="*/ 1354163 w 1403236"/>
                <a:gd name="connsiteY782" fmla="*/ 400717 h 1688281"/>
                <a:gd name="connsiteX783" fmla="*/ 1354584 w 1403236"/>
                <a:gd name="connsiteY783" fmla="*/ 398616 h 1688281"/>
                <a:gd name="connsiteX784" fmla="*/ 1355843 w 1403236"/>
                <a:gd name="connsiteY784" fmla="*/ 397356 h 1688281"/>
                <a:gd name="connsiteX785" fmla="*/ 1357734 w 1403236"/>
                <a:gd name="connsiteY785" fmla="*/ 397040 h 1688281"/>
                <a:gd name="connsiteX786" fmla="*/ 1358994 w 1403236"/>
                <a:gd name="connsiteY786" fmla="*/ 398301 h 1688281"/>
                <a:gd name="connsiteX787" fmla="*/ 1360255 w 1403236"/>
                <a:gd name="connsiteY787" fmla="*/ 399561 h 1688281"/>
                <a:gd name="connsiteX788" fmla="*/ 1361829 w 1403236"/>
                <a:gd name="connsiteY788" fmla="*/ 400611 h 1688281"/>
                <a:gd name="connsiteX789" fmla="*/ 1364454 w 1403236"/>
                <a:gd name="connsiteY789" fmla="*/ 400611 h 1688281"/>
                <a:gd name="connsiteX790" fmla="*/ 1366240 w 1403236"/>
                <a:gd name="connsiteY790" fmla="*/ 399770 h 1688281"/>
                <a:gd name="connsiteX791" fmla="*/ 1368025 w 1403236"/>
                <a:gd name="connsiteY791" fmla="*/ 398931 h 1688281"/>
                <a:gd name="connsiteX792" fmla="*/ 1369286 w 1403236"/>
                <a:gd name="connsiteY792" fmla="*/ 398931 h 1688281"/>
                <a:gd name="connsiteX793" fmla="*/ 1368025 w 1403236"/>
                <a:gd name="connsiteY793" fmla="*/ 397671 h 1688281"/>
                <a:gd name="connsiteX794" fmla="*/ 1367186 w 1403236"/>
                <a:gd name="connsiteY794" fmla="*/ 395885 h 1688281"/>
                <a:gd name="connsiteX795" fmla="*/ 1366136 w 1403236"/>
                <a:gd name="connsiteY795" fmla="*/ 394416 h 1688281"/>
                <a:gd name="connsiteX796" fmla="*/ 1365085 w 1403236"/>
                <a:gd name="connsiteY796" fmla="*/ 392839 h 1688281"/>
                <a:gd name="connsiteX797" fmla="*/ 1364035 w 1403236"/>
                <a:gd name="connsiteY797" fmla="*/ 391055 h 1688281"/>
                <a:gd name="connsiteX798" fmla="*/ 1363299 w 1403236"/>
                <a:gd name="connsiteY798" fmla="*/ 389270 h 1688281"/>
                <a:gd name="connsiteX799" fmla="*/ 1362249 w 1403236"/>
                <a:gd name="connsiteY799" fmla="*/ 387693 h 1688281"/>
                <a:gd name="connsiteX800" fmla="*/ 1361410 w 1403236"/>
                <a:gd name="connsiteY800" fmla="*/ 385909 h 1688281"/>
                <a:gd name="connsiteX801" fmla="*/ 1360569 w 1403236"/>
                <a:gd name="connsiteY801" fmla="*/ 384124 h 1688281"/>
                <a:gd name="connsiteX802" fmla="*/ 1360044 w 1403236"/>
                <a:gd name="connsiteY802" fmla="*/ 382128 h 1688281"/>
                <a:gd name="connsiteX803" fmla="*/ 1359835 w 1403236"/>
                <a:gd name="connsiteY803" fmla="*/ 379817 h 1688281"/>
                <a:gd name="connsiteX804" fmla="*/ 1359730 w 1403236"/>
                <a:gd name="connsiteY804" fmla="*/ 377193 h 1688281"/>
                <a:gd name="connsiteX805" fmla="*/ 1359730 w 1403236"/>
                <a:gd name="connsiteY805" fmla="*/ 374672 h 1688281"/>
                <a:gd name="connsiteX806" fmla="*/ 1359730 w 1403236"/>
                <a:gd name="connsiteY806" fmla="*/ 372047 h 1688281"/>
                <a:gd name="connsiteX807" fmla="*/ 1360464 w 1403236"/>
                <a:gd name="connsiteY807" fmla="*/ 370261 h 1688281"/>
                <a:gd name="connsiteX808" fmla="*/ 1361199 w 1403236"/>
                <a:gd name="connsiteY808" fmla="*/ 368476 h 1688281"/>
                <a:gd name="connsiteX809" fmla="*/ 1361935 w 1403236"/>
                <a:gd name="connsiteY809" fmla="*/ 366691 h 1688281"/>
                <a:gd name="connsiteX810" fmla="*/ 1362985 w 1403236"/>
                <a:gd name="connsiteY810" fmla="*/ 365116 h 1688281"/>
                <a:gd name="connsiteX811" fmla="*/ 1363929 w 1403236"/>
                <a:gd name="connsiteY811" fmla="*/ 363539 h 1688281"/>
                <a:gd name="connsiteX812" fmla="*/ 1364979 w 1403236"/>
                <a:gd name="connsiteY812" fmla="*/ 361964 h 1688281"/>
                <a:gd name="connsiteX813" fmla="*/ 1366031 w 1403236"/>
                <a:gd name="connsiteY813" fmla="*/ 360390 h 1688281"/>
                <a:gd name="connsiteX814" fmla="*/ 1366765 w 1403236"/>
                <a:gd name="connsiteY814" fmla="*/ 358604 h 1688281"/>
                <a:gd name="connsiteX815" fmla="*/ 1367500 w 1403236"/>
                <a:gd name="connsiteY815" fmla="*/ 356819 h 1688281"/>
                <a:gd name="connsiteX816" fmla="*/ 1368025 w 1403236"/>
                <a:gd name="connsiteY816" fmla="*/ 354719 h 1688281"/>
                <a:gd name="connsiteX817" fmla="*/ 1367920 w 1403236"/>
                <a:gd name="connsiteY817" fmla="*/ 352198 h 1688281"/>
                <a:gd name="connsiteX818" fmla="*/ 1367711 w 1403236"/>
                <a:gd name="connsiteY818" fmla="*/ 349887 h 1688281"/>
                <a:gd name="connsiteX819" fmla="*/ 1366870 w 1403236"/>
                <a:gd name="connsiteY819" fmla="*/ 348102 h 1688281"/>
                <a:gd name="connsiteX820" fmla="*/ 1366136 w 1403236"/>
                <a:gd name="connsiteY820" fmla="*/ 346316 h 1688281"/>
                <a:gd name="connsiteX821" fmla="*/ 1365085 w 1403236"/>
                <a:gd name="connsiteY821" fmla="*/ 344742 h 1688281"/>
                <a:gd name="connsiteX822" fmla="*/ 1364035 w 1403236"/>
                <a:gd name="connsiteY822" fmla="*/ 343272 h 1688281"/>
                <a:gd name="connsiteX823" fmla="*/ 1362670 w 1403236"/>
                <a:gd name="connsiteY823" fmla="*/ 342011 h 1688281"/>
                <a:gd name="connsiteX824" fmla="*/ 1361619 w 1403236"/>
                <a:gd name="connsiteY824" fmla="*/ 340435 h 1688281"/>
                <a:gd name="connsiteX825" fmla="*/ 1360885 w 1403236"/>
                <a:gd name="connsiteY825" fmla="*/ 338651 h 1688281"/>
                <a:gd name="connsiteX826" fmla="*/ 1360044 w 1403236"/>
                <a:gd name="connsiteY826" fmla="*/ 336866 h 1688281"/>
                <a:gd name="connsiteX827" fmla="*/ 1359309 w 1403236"/>
                <a:gd name="connsiteY827" fmla="*/ 335080 h 1688281"/>
                <a:gd name="connsiteX828" fmla="*/ 1358994 w 1403236"/>
                <a:gd name="connsiteY828" fmla="*/ 332770 h 1688281"/>
                <a:gd name="connsiteX829" fmla="*/ 1358678 w 1403236"/>
                <a:gd name="connsiteY829" fmla="*/ 330459 h 1688281"/>
                <a:gd name="connsiteX830" fmla="*/ 1358678 w 1403236"/>
                <a:gd name="connsiteY830" fmla="*/ 327833 h 1688281"/>
                <a:gd name="connsiteX831" fmla="*/ 1358889 w 1403236"/>
                <a:gd name="connsiteY831" fmla="*/ 325523 h 1688281"/>
                <a:gd name="connsiteX832" fmla="*/ 1359414 w 1403236"/>
                <a:gd name="connsiteY832" fmla="*/ 323528 h 1688281"/>
                <a:gd name="connsiteX833" fmla="*/ 1360149 w 1403236"/>
                <a:gd name="connsiteY833" fmla="*/ 321637 h 1688281"/>
                <a:gd name="connsiteX834" fmla="*/ 1360521 w 1403236"/>
                <a:gd name="connsiteY834" fmla="*/ 320732 h 1688281"/>
                <a:gd name="connsiteX835" fmla="*/ 1360539 w 1403236"/>
                <a:gd name="connsiteY835" fmla="*/ 320693 h 1688281"/>
                <a:gd name="connsiteX836" fmla="*/ 1360885 w 1403236"/>
                <a:gd name="connsiteY836" fmla="*/ 319852 h 1688281"/>
                <a:gd name="connsiteX837" fmla="*/ 1361935 w 1403236"/>
                <a:gd name="connsiteY837" fmla="*/ 318277 h 1688281"/>
                <a:gd name="connsiteX838" fmla="*/ 1362879 w 1403236"/>
                <a:gd name="connsiteY838" fmla="*/ 316808 h 1688281"/>
                <a:gd name="connsiteX839" fmla="*/ 1363929 w 1403236"/>
                <a:gd name="connsiteY839" fmla="*/ 315231 h 1688281"/>
                <a:gd name="connsiteX840" fmla="*/ 1365190 w 1403236"/>
                <a:gd name="connsiteY840" fmla="*/ 313865 h 1688281"/>
                <a:gd name="connsiteX841" fmla="*/ 1366240 w 1403236"/>
                <a:gd name="connsiteY841" fmla="*/ 312396 h 1688281"/>
                <a:gd name="connsiteX842" fmla="*/ 1366975 w 1403236"/>
                <a:gd name="connsiteY842" fmla="*/ 310505 h 1688281"/>
                <a:gd name="connsiteX843" fmla="*/ 1367395 w 1403236"/>
                <a:gd name="connsiteY843" fmla="*/ 308511 h 1688281"/>
                <a:gd name="connsiteX844" fmla="*/ 1367395 w 1403236"/>
                <a:gd name="connsiteY844" fmla="*/ 305886 h 1688281"/>
                <a:gd name="connsiteX845" fmla="*/ 1366870 w 1403236"/>
                <a:gd name="connsiteY845" fmla="*/ 303890 h 1688281"/>
                <a:gd name="connsiteX846" fmla="*/ 1366345 w 1403236"/>
                <a:gd name="connsiteY846" fmla="*/ 301790 h 1688281"/>
                <a:gd name="connsiteX847" fmla="*/ 1366031 w 1403236"/>
                <a:gd name="connsiteY847" fmla="*/ 299478 h 1688281"/>
                <a:gd name="connsiteX848" fmla="*/ 1365506 w 1403236"/>
                <a:gd name="connsiteY848" fmla="*/ 297483 h 1688281"/>
                <a:gd name="connsiteX849" fmla="*/ 1365190 w 1403236"/>
                <a:gd name="connsiteY849" fmla="*/ 295173 h 1688281"/>
                <a:gd name="connsiteX850" fmla="*/ 1365190 w 1403236"/>
                <a:gd name="connsiteY850" fmla="*/ 292548 h 1688281"/>
                <a:gd name="connsiteX851" fmla="*/ 1365715 w 1403236"/>
                <a:gd name="connsiteY851" fmla="*/ 290447 h 1688281"/>
                <a:gd name="connsiteX852" fmla="*/ 1366450 w 1403236"/>
                <a:gd name="connsiteY852" fmla="*/ 288662 h 1688281"/>
                <a:gd name="connsiteX853" fmla="*/ 1367186 w 1403236"/>
                <a:gd name="connsiteY853" fmla="*/ 286877 h 1688281"/>
                <a:gd name="connsiteX854" fmla="*/ 1368236 w 1403236"/>
                <a:gd name="connsiteY854" fmla="*/ 285301 h 1688281"/>
                <a:gd name="connsiteX855" fmla="*/ 1368971 w 1403236"/>
                <a:gd name="connsiteY855" fmla="*/ 283516 h 1688281"/>
                <a:gd name="connsiteX856" fmla="*/ 1369705 w 1403236"/>
                <a:gd name="connsiteY856" fmla="*/ 281730 h 1688281"/>
                <a:gd name="connsiteX857" fmla="*/ 1370441 w 1403236"/>
                <a:gd name="connsiteY857" fmla="*/ 279841 h 1688281"/>
                <a:gd name="connsiteX858" fmla="*/ 1371176 w 1403236"/>
                <a:gd name="connsiteY858" fmla="*/ 278055 h 1688281"/>
                <a:gd name="connsiteX859" fmla="*/ 1371910 w 1403236"/>
                <a:gd name="connsiteY859" fmla="*/ 276270 h 1688281"/>
                <a:gd name="connsiteX860" fmla="*/ 1372646 w 1403236"/>
                <a:gd name="connsiteY860" fmla="*/ 274485 h 1688281"/>
                <a:gd name="connsiteX861" fmla="*/ 1373487 w 1403236"/>
                <a:gd name="connsiteY861" fmla="*/ 272594 h 1688281"/>
                <a:gd name="connsiteX862" fmla="*/ 1374221 w 1403236"/>
                <a:gd name="connsiteY862" fmla="*/ 270808 h 1688281"/>
                <a:gd name="connsiteX863" fmla="*/ 1374642 w 1403236"/>
                <a:gd name="connsiteY863" fmla="*/ 268814 h 1688281"/>
                <a:gd name="connsiteX864" fmla="*/ 1375167 w 1403236"/>
                <a:gd name="connsiteY864" fmla="*/ 266713 h 1688281"/>
                <a:gd name="connsiteX865" fmla="*/ 1375901 w 1403236"/>
                <a:gd name="connsiteY865" fmla="*/ 264929 h 1688281"/>
                <a:gd name="connsiteX866" fmla="*/ 1376952 w 1403236"/>
                <a:gd name="connsiteY866" fmla="*/ 263352 h 1688281"/>
                <a:gd name="connsiteX867" fmla="*/ 1378002 w 1403236"/>
                <a:gd name="connsiteY867" fmla="*/ 261777 h 1688281"/>
                <a:gd name="connsiteX868" fmla="*/ 1379472 w 1403236"/>
                <a:gd name="connsiteY868" fmla="*/ 260727 h 1688281"/>
                <a:gd name="connsiteX869" fmla="*/ 1381048 w 1403236"/>
                <a:gd name="connsiteY869" fmla="*/ 259677 h 1688281"/>
                <a:gd name="connsiteX870" fmla="*/ 1382518 w 1403236"/>
                <a:gd name="connsiteY870" fmla="*/ 258417 h 1688281"/>
                <a:gd name="connsiteX871" fmla="*/ 1383568 w 1403236"/>
                <a:gd name="connsiteY871" fmla="*/ 256841 h 1688281"/>
                <a:gd name="connsiteX872" fmla="*/ 1384619 w 1403236"/>
                <a:gd name="connsiteY872" fmla="*/ 255266 h 1688281"/>
                <a:gd name="connsiteX873" fmla="*/ 1385564 w 1403236"/>
                <a:gd name="connsiteY873" fmla="*/ 253691 h 1688281"/>
                <a:gd name="connsiteX874" fmla="*/ 1386298 w 1403236"/>
                <a:gd name="connsiteY874" fmla="*/ 251905 h 1688281"/>
                <a:gd name="connsiteX875" fmla="*/ 1386824 w 1403236"/>
                <a:gd name="connsiteY875" fmla="*/ 249806 h 1688281"/>
                <a:gd name="connsiteX876" fmla="*/ 1387349 w 1403236"/>
                <a:gd name="connsiteY876" fmla="*/ 247810 h 1688281"/>
                <a:gd name="connsiteX877" fmla="*/ 1387244 w 1403236"/>
                <a:gd name="connsiteY877" fmla="*/ 245185 h 1688281"/>
                <a:gd name="connsiteX878" fmla="*/ 1387769 w 1403236"/>
                <a:gd name="connsiteY878" fmla="*/ 243084 h 1688281"/>
                <a:gd name="connsiteX879" fmla="*/ 1388505 w 1403236"/>
                <a:gd name="connsiteY879" fmla="*/ 241298 h 1688281"/>
                <a:gd name="connsiteX880" fmla="*/ 1389554 w 1403236"/>
                <a:gd name="connsiteY880" fmla="*/ 239723 h 1688281"/>
                <a:gd name="connsiteX881" fmla="*/ 1390815 w 1403236"/>
                <a:gd name="connsiteY881" fmla="*/ 238462 h 1688281"/>
                <a:gd name="connsiteX882" fmla="*/ 1392390 w 1403236"/>
                <a:gd name="connsiteY882" fmla="*/ 237413 h 1688281"/>
                <a:gd name="connsiteX883" fmla="*/ 1393859 w 1403236"/>
                <a:gd name="connsiteY883" fmla="*/ 236363 h 1688281"/>
                <a:gd name="connsiteX884" fmla="*/ 1394909 w 1403236"/>
                <a:gd name="connsiteY884" fmla="*/ 234788 h 1688281"/>
                <a:gd name="connsiteX885" fmla="*/ 1395330 w 1403236"/>
                <a:gd name="connsiteY885" fmla="*/ 232792 h 1688281"/>
                <a:gd name="connsiteX886" fmla="*/ 1394070 w 1403236"/>
                <a:gd name="connsiteY886" fmla="*/ 231531 h 1688281"/>
                <a:gd name="connsiteX887" fmla="*/ 1393020 w 1403236"/>
                <a:gd name="connsiteY887" fmla="*/ 229956 h 1688281"/>
                <a:gd name="connsiteX888" fmla="*/ 1392285 w 1403236"/>
                <a:gd name="connsiteY888" fmla="*/ 228171 h 1688281"/>
                <a:gd name="connsiteX889" fmla="*/ 1391970 w 1403236"/>
                <a:gd name="connsiteY889" fmla="*/ 225861 h 1688281"/>
                <a:gd name="connsiteX890" fmla="*/ 1392179 w 1403236"/>
                <a:gd name="connsiteY890" fmla="*/ 223550 h 1688281"/>
                <a:gd name="connsiteX891" fmla="*/ 1393231 w 1403236"/>
                <a:gd name="connsiteY891" fmla="*/ 221975 h 1688281"/>
                <a:gd name="connsiteX892" fmla="*/ 1395750 w 1403236"/>
                <a:gd name="connsiteY892" fmla="*/ 221975 h 1688281"/>
                <a:gd name="connsiteX893" fmla="*/ 1397851 w 1403236"/>
                <a:gd name="connsiteY893" fmla="*/ 221450 h 1688281"/>
                <a:gd name="connsiteX894" fmla="*/ 1399635 w 1403236"/>
                <a:gd name="connsiteY894" fmla="*/ 220611 h 1688281"/>
                <a:gd name="connsiteX895" fmla="*/ 1400896 w 1403236"/>
                <a:gd name="connsiteY895" fmla="*/ 219350 h 1688281"/>
                <a:gd name="connsiteX896" fmla="*/ 1401946 w 1403236"/>
                <a:gd name="connsiteY896" fmla="*/ 217774 h 1688281"/>
                <a:gd name="connsiteX897" fmla="*/ 1402892 w 1403236"/>
                <a:gd name="connsiteY897" fmla="*/ 216199 h 1688281"/>
                <a:gd name="connsiteX898" fmla="*/ 1403312 w 1403236"/>
                <a:gd name="connsiteY898" fmla="*/ 215360 h 1688281"/>
                <a:gd name="connsiteX899" fmla="*/ 1403417 w 1403236"/>
                <a:gd name="connsiteY899" fmla="*/ 215149 h 1688281"/>
                <a:gd name="connsiteX900" fmla="*/ 1403101 w 1403236"/>
                <a:gd name="connsiteY900" fmla="*/ 213364 h 1688281"/>
                <a:gd name="connsiteX901" fmla="*/ 1402051 w 1403236"/>
                <a:gd name="connsiteY901" fmla="*/ 211789 h 1688281"/>
                <a:gd name="connsiteX902" fmla="*/ 1400791 w 1403236"/>
                <a:gd name="connsiteY902" fmla="*/ 210529 h 1688281"/>
                <a:gd name="connsiteX903" fmla="*/ 1399216 w 1403236"/>
                <a:gd name="connsiteY903" fmla="*/ 209582 h 1688281"/>
                <a:gd name="connsiteX904" fmla="*/ 1396905 w 1403236"/>
                <a:gd name="connsiteY904" fmla="*/ 209268 h 1688281"/>
                <a:gd name="connsiteX905" fmla="*/ 1394595 w 1403236"/>
                <a:gd name="connsiteY905" fmla="*/ 208848 h 1688281"/>
                <a:gd name="connsiteX906" fmla="*/ 1393020 w 1403236"/>
                <a:gd name="connsiteY906" fmla="*/ 207798 h 1688281"/>
                <a:gd name="connsiteX907" fmla="*/ 1391760 w 1403236"/>
                <a:gd name="connsiteY907" fmla="*/ 206538 h 1688281"/>
                <a:gd name="connsiteX908" fmla="*/ 1390919 w 1403236"/>
                <a:gd name="connsiteY908" fmla="*/ 204753 h 1688281"/>
                <a:gd name="connsiteX909" fmla="*/ 1389869 w 1403236"/>
                <a:gd name="connsiteY909" fmla="*/ 203178 h 1688281"/>
                <a:gd name="connsiteX910" fmla="*/ 1388819 w 1403236"/>
                <a:gd name="connsiteY910" fmla="*/ 201707 h 1688281"/>
                <a:gd name="connsiteX911" fmla="*/ 1387033 w 1403236"/>
                <a:gd name="connsiteY911" fmla="*/ 200971 h 1688281"/>
                <a:gd name="connsiteX912" fmla="*/ 1384723 w 1403236"/>
                <a:gd name="connsiteY912" fmla="*/ 200657 h 1688281"/>
                <a:gd name="connsiteX913" fmla="*/ 1383148 w 1403236"/>
                <a:gd name="connsiteY913" fmla="*/ 201812 h 1688281"/>
                <a:gd name="connsiteX914" fmla="*/ 1381678 w 1403236"/>
                <a:gd name="connsiteY914" fmla="*/ 202862 h 1688281"/>
                <a:gd name="connsiteX915" fmla="*/ 1380313 w 1403236"/>
                <a:gd name="connsiteY915" fmla="*/ 204122 h 1688281"/>
                <a:gd name="connsiteX916" fmla="*/ 1378843 w 1403236"/>
                <a:gd name="connsiteY916" fmla="*/ 205172 h 1688281"/>
                <a:gd name="connsiteX917" fmla="*/ 1377058 w 1403236"/>
                <a:gd name="connsiteY917" fmla="*/ 205908 h 1688281"/>
                <a:gd name="connsiteX918" fmla="*/ 1374956 w 1403236"/>
                <a:gd name="connsiteY918" fmla="*/ 206538 h 1688281"/>
                <a:gd name="connsiteX919" fmla="*/ 1372646 w 1403236"/>
                <a:gd name="connsiteY919" fmla="*/ 206747 h 1688281"/>
                <a:gd name="connsiteX920" fmla="*/ 1370861 w 1403236"/>
                <a:gd name="connsiteY920" fmla="*/ 207588 h 1688281"/>
                <a:gd name="connsiteX921" fmla="*/ 1368761 w 1403236"/>
                <a:gd name="connsiteY921" fmla="*/ 208113 h 1688281"/>
                <a:gd name="connsiteX922" fmla="*/ 1366450 w 1403236"/>
                <a:gd name="connsiteY922" fmla="*/ 207902 h 1688281"/>
                <a:gd name="connsiteX923" fmla="*/ 1364665 w 1403236"/>
                <a:gd name="connsiteY923" fmla="*/ 207168 h 1688281"/>
                <a:gd name="connsiteX924" fmla="*/ 1363929 w 1403236"/>
                <a:gd name="connsiteY924" fmla="*/ 205383 h 1688281"/>
                <a:gd name="connsiteX925" fmla="*/ 1363090 w 1403236"/>
                <a:gd name="connsiteY925" fmla="*/ 203492 h 1688281"/>
                <a:gd name="connsiteX926" fmla="*/ 1363090 w 1403236"/>
                <a:gd name="connsiteY926" fmla="*/ 200971 h 1688281"/>
                <a:gd name="connsiteX927" fmla="*/ 1362985 w 1403236"/>
                <a:gd name="connsiteY927" fmla="*/ 198346 h 1688281"/>
                <a:gd name="connsiteX928" fmla="*/ 1362774 w 1403236"/>
                <a:gd name="connsiteY928" fmla="*/ 196036 h 1688281"/>
                <a:gd name="connsiteX929" fmla="*/ 1360885 w 1403236"/>
                <a:gd name="connsiteY929" fmla="*/ 195300 h 1688281"/>
                <a:gd name="connsiteX930" fmla="*/ 1359099 w 1403236"/>
                <a:gd name="connsiteY930" fmla="*/ 194565 h 1688281"/>
                <a:gd name="connsiteX931" fmla="*/ 1357839 w 1403236"/>
                <a:gd name="connsiteY931" fmla="*/ 193306 h 1688281"/>
                <a:gd name="connsiteX932" fmla="*/ 1356789 w 1403236"/>
                <a:gd name="connsiteY932" fmla="*/ 191729 h 1688281"/>
                <a:gd name="connsiteX933" fmla="*/ 1356473 w 1403236"/>
                <a:gd name="connsiteY933" fmla="*/ 189419 h 1688281"/>
                <a:gd name="connsiteX934" fmla="*/ 1356473 w 1403236"/>
                <a:gd name="connsiteY934" fmla="*/ 186899 h 1688281"/>
                <a:gd name="connsiteX935" fmla="*/ 1356684 w 1403236"/>
                <a:gd name="connsiteY935" fmla="*/ 184589 h 1688281"/>
                <a:gd name="connsiteX936" fmla="*/ 1356893 w 1403236"/>
                <a:gd name="connsiteY936" fmla="*/ 182279 h 1688281"/>
                <a:gd name="connsiteX937" fmla="*/ 1357419 w 1403236"/>
                <a:gd name="connsiteY937" fmla="*/ 180179 h 1688281"/>
                <a:gd name="connsiteX938" fmla="*/ 1358153 w 1403236"/>
                <a:gd name="connsiteY938" fmla="*/ 178393 h 1688281"/>
                <a:gd name="connsiteX939" fmla="*/ 1359203 w 1403236"/>
                <a:gd name="connsiteY939" fmla="*/ 176817 h 1688281"/>
                <a:gd name="connsiteX940" fmla="*/ 1359939 w 1403236"/>
                <a:gd name="connsiteY940" fmla="*/ 175033 h 1688281"/>
                <a:gd name="connsiteX941" fmla="*/ 1360674 w 1403236"/>
                <a:gd name="connsiteY941" fmla="*/ 173142 h 1688281"/>
                <a:gd name="connsiteX942" fmla="*/ 1360885 w 1403236"/>
                <a:gd name="connsiteY942" fmla="*/ 170832 h 1688281"/>
                <a:gd name="connsiteX943" fmla="*/ 1360360 w 1403236"/>
                <a:gd name="connsiteY943" fmla="*/ 168836 h 1688281"/>
                <a:gd name="connsiteX944" fmla="*/ 1359309 w 1403236"/>
                <a:gd name="connsiteY944" fmla="*/ 167261 h 1688281"/>
                <a:gd name="connsiteX945" fmla="*/ 1358049 w 1403236"/>
                <a:gd name="connsiteY945" fmla="*/ 166000 h 1688281"/>
                <a:gd name="connsiteX946" fmla="*/ 1356159 w 1403236"/>
                <a:gd name="connsiteY946" fmla="*/ 165265 h 1688281"/>
                <a:gd name="connsiteX947" fmla="*/ 1353848 w 1403236"/>
                <a:gd name="connsiteY947" fmla="*/ 165056 h 1688281"/>
                <a:gd name="connsiteX948" fmla="*/ 1352798 w 1403236"/>
                <a:gd name="connsiteY948" fmla="*/ 163479 h 1688281"/>
                <a:gd name="connsiteX949" fmla="*/ 1352273 w 1403236"/>
                <a:gd name="connsiteY949" fmla="*/ 161485 h 1688281"/>
                <a:gd name="connsiteX950" fmla="*/ 1352482 w 1403236"/>
                <a:gd name="connsiteY950" fmla="*/ 159069 h 1688281"/>
                <a:gd name="connsiteX951" fmla="*/ 1353007 w 1403236"/>
                <a:gd name="connsiteY951" fmla="*/ 157075 h 1688281"/>
                <a:gd name="connsiteX952" fmla="*/ 1354057 w 1403236"/>
                <a:gd name="connsiteY952" fmla="*/ 155498 h 1688281"/>
                <a:gd name="connsiteX953" fmla="*/ 1355528 w 1403236"/>
                <a:gd name="connsiteY953" fmla="*/ 154448 h 1688281"/>
                <a:gd name="connsiteX954" fmla="*/ 1356264 w 1403236"/>
                <a:gd name="connsiteY954" fmla="*/ 152663 h 1688281"/>
                <a:gd name="connsiteX955" fmla="*/ 1356998 w 1403236"/>
                <a:gd name="connsiteY955" fmla="*/ 150878 h 1688281"/>
                <a:gd name="connsiteX956" fmla="*/ 1356789 w 1403236"/>
                <a:gd name="connsiteY956" fmla="*/ 148567 h 1688281"/>
                <a:gd name="connsiteX957" fmla="*/ 1355739 w 1403236"/>
                <a:gd name="connsiteY957" fmla="*/ 146992 h 1688281"/>
                <a:gd name="connsiteX958" fmla="*/ 1354688 w 1403236"/>
                <a:gd name="connsiteY958" fmla="*/ 145417 h 1688281"/>
                <a:gd name="connsiteX959" fmla="*/ 1353113 w 1403236"/>
                <a:gd name="connsiteY959" fmla="*/ 144473 h 1688281"/>
                <a:gd name="connsiteX960" fmla="*/ 1351748 w 1403236"/>
                <a:gd name="connsiteY960" fmla="*/ 143212 h 1688281"/>
                <a:gd name="connsiteX961" fmla="*/ 1350488 w 1403236"/>
                <a:gd name="connsiteY961" fmla="*/ 141846 h 1688281"/>
                <a:gd name="connsiteX962" fmla="*/ 1349227 w 1403236"/>
                <a:gd name="connsiteY962" fmla="*/ 140586 h 1688281"/>
                <a:gd name="connsiteX963" fmla="*/ 1348178 w 1403236"/>
                <a:gd name="connsiteY963" fmla="*/ 139116 h 1688281"/>
                <a:gd name="connsiteX964" fmla="*/ 1347653 w 1403236"/>
                <a:gd name="connsiteY964" fmla="*/ 137015 h 1688281"/>
                <a:gd name="connsiteX965" fmla="*/ 1347547 w 1403236"/>
                <a:gd name="connsiteY965" fmla="*/ 134496 h 1688281"/>
                <a:gd name="connsiteX966" fmla="*/ 1348072 w 1403236"/>
                <a:gd name="connsiteY966" fmla="*/ 132394 h 1688281"/>
                <a:gd name="connsiteX967" fmla="*/ 1348250 w 1403236"/>
                <a:gd name="connsiteY967" fmla="*/ 131687 h 1688281"/>
                <a:gd name="connsiteX968" fmla="*/ 1348597 w 1403236"/>
                <a:gd name="connsiteY968" fmla="*/ 130294 h 1688281"/>
                <a:gd name="connsiteX969" fmla="*/ 1348806 w 1403236"/>
                <a:gd name="connsiteY969" fmla="*/ 127984 h 1688281"/>
                <a:gd name="connsiteX970" fmla="*/ 1348702 w 1403236"/>
                <a:gd name="connsiteY970" fmla="*/ 125989 h 1688281"/>
                <a:gd name="connsiteX971" fmla="*/ 1348178 w 1403236"/>
                <a:gd name="connsiteY971" fmla="*/ 123888 h 1688281"/>
                <a:gd name="connsiteX972" fmla="*/ 1347967 w 1403236"/>
                <a:gd name="connsiteY972" fmla="*/ 121578 h 1688281"/>
                <a:gd name="connsiteX973" fmla="*/ 1348387 w 1403236"/>
                <a:gd name="connsiteY973" fmla="*/ 119478 h 1688281"/>
                <a:gd name="connsiteX974" fmla="*/ 1350488 w 1403236"/>
                <a:gd name="connsiteY974" fmla="*/ 118953 h 1688281"/>
                <a:gd name="connsiteX975" fmla="*/ 1352273 w 1403236"/>
                <a:gd name="connsiteY975" fmla="*/ 118217 h 1688281"/>
                <a:gd name="connsiteX976" fmla="*/ 1354373 w 1403236"/>
                <a:gd name="connsiteY976" fmla="*/ 117692 h 1688281"/>
                <a:gd name="connsiteX977" fmla="*/ 1356159 w 1403236"/>
                <a:gd name="connsiteY977" fmla="*/ 116851 h 1688281"/>
                <a:gd name="connsiteX978" fmla="*/ 1357944 w 1403236"/>
                <a:gd name="connsiteY978" fmla="*/ 116012 h 1688281"/>
                <a:gd name="connsiteX979" fmla="*/ 1359414 w 1403236"/>
                <a:gd name="connsiteY979" fmla="*/ 114962 h 1688281"/>
                <a:gd name="connsiteX980" fmla="*/ 1360674 w 1403236"/>
                <a:gd name="connsiteY980" fmla="*/ 113702 h 1688281"/>
                <a:gd name="connsiteX981" fmla="*/ 1361515 w 1403236"/>
                <a:gd name="connsiteY981" fmla="*/ 111916 h 1688281"/>
                <a:gd name="connsiteX982" fmla="*/ 1361935 w 1403236"/>
                <a:gd name="connsiteY982" fmla="*/ 109816 h 1688281"/>
                <a:gd name="connsiteX983" fmla="*/ 1362460 w 1403236"/>
                <a:gd name="connsiteY983" fmla="*/ 107715 h 1688281"/>
                <a:gd name="connsiteX984" fmla="*/ 1362985 w 1403236"/>
                <a:gd name="connsiteY984" fmla="*/ 105721 h 1688281"/>
                <a:gd name="connsiteX985" fmla="*/ 1363404 w 1403236"/>
                <a:gd name="connsiteY985" fmla="*/ 103619 h 1688281"/>
                <a:gd name="connsiteX986" fmla="*/ 1363615 w 1403236"/>
                <a:gd name="connsiteY986" fmla="*/ 101310 h 1688281"/>
                <a:gd name="connsiteX987" fmla="*/ 1364140 w 1403236"/>
                <a:gd name="connsiteY987" fmla="*/ 99209 h 1688281"/>
                <a:gd name="connsiteX988" fmla="*/ 1364665 w 1403236"/>
                <a:gd name="connsiteY988" fmla="*/ 97215 h 1688281"/>
                <a:gd name="connsiteX989" fmla="*/ 1365190 w 1403236"/>
                <a:gd name="connsiteY989" fmla="*/ 95113 h 1688281"/>
                <a:gd name="connsiteX990" fmla="*/ 1365609 w 1403236"/>
                <a:gd name="connsiteY990" fmla="*/ 93013 h 1688281"/>
                <a:gd name="connsiteX991" fmla="*/ 1366136 w 1403236"/>
                <a:gd name="connsiteY991" fmla="*/ 91017 h 1688281"/>
                <a:gd name="connsiteX992" fmla="*/ 1367186 w 1403236"/>
                <a:gd name="connsiteY992" fmla="*/ 89442 h 1688281"/>
                <a:gd name="connsiteX993" fmla="*/ 1368130 w 1403236"/>
                <a:gd name="connsiteY993" fmla="*/ 87867 h 1688281"/>
                <a:gd name="connsiteX994" fmla="*/ 1369180 w 1403236"/>
                <a:gd name="connsiteY994" fmla="*/ 86291 h 1688281"/>
                <a:gd name="connsiteX995" fmla="*/ 1370651 w 1403236"/>
                <a:gd name="connsiteY995" fmla="*/ 85241 h 1688281"/>
                <a:gd name="connsiteX996" fmla="*/ 1372016 w 1403236"/>
                <a:gd name="connsiteY996" fmla="*/ 83982 h 1688281"/>
                <a:gd name="connsiteX997" fmla="*/ 1372751 w 1403236"/>
                <a:gd name="connsiteY997" fmla="*/ 82092 h 1688281"/>
                <a:gd name="connsiteX998" fmla="*/ 1372646 w 1403236"/>
                <a:gd name="connsiteY998" fmla="*/ 79571 h 1688281"/>
                <a:gd name="connsiteX999" fmla="*/ 1373171 w 1403236"/>
                <a:gd name="connsiteY999" fmla="*/ 77471 h 1688281"/>
                <a:gd name="connsiteX1000" fmla="*/ 1373382 w 1403236"/>
                <a:gd name="connsiteY1000" fmla="*/ 75160 h 1688281"/>
                <a:gd name="connsiteX1001" fmla="*/ 1373906 w 1403236"/>
                <a:gd name="connsiteY1001" fmla="*/ 73060 h 1688281"/>
                <a:gd name="connsiteX1002" fmla="*/ 1374642 w 1403236"/>
                <a:gd name="connsiteY1002" fmla="*/ 71273 h 1688281"/>
                <a:gd name="connsiteX1003" fmla="*/ 1375167 w 1403236"/>
                <a:gd name="connsiteY1003" fmla="*/ 69174 h 1688281"/>
                <a:gd name="connsiteX1004" fmla="*/ 1375901 w 1403236"/>
                <a:gd name="connsiteY1004" fmla="*/ 67388 h 1688281"/>
                <a:gd name="connsiteX1005" fmla="*/ 1376427 w 1403236"/>
                <a:gd name="connsiteY1005" fmla="*/ 65288 h 1688281"/>
                <a:gd name="connsiteX1006" fmla="*/ 1376847 w 1403236"/>
                <a:gd name="connsiteY1006" fmla="*/ 63292 h 1688281"/>
                <a:gd name="connsiteX1007" fmla="*/ 1377372 w 1403236"/>
                <a:gd name="connsiteY1007" fmla="*/ 61717 h 1688281"/>
                <a:gd name="connsiteX1008" fmla="*/ 1377897 w 1403236"/>
                <a:gd name="connsiteY1008" fmla="*/ 59618 h 1688281"/>
                <a:gd name="connsiteX1009" fmla="*/ 1378633 w 1403236"/>
                <a:gd name="connsiteY1009" fmla="*/ 57832 h 1688281"/>
                <a:gd name="connsiteX1010" fmla="*/ 1379052 w 1403236"/>
                <a:gd name="connsiteY1010" fmla="*/ 55732 h 1688281"/>
                <a:gd name="connsiteX1011" fmla="*/ 1379893 w 1403236"/>
                <a:gd name="connsiteY1011" fmla="*/ 53947 h 1688281"/>
                <a:gd name="connsiteX1012" fmla="*/ 1380627 w 1403236"/>
                <a:gd name="connsiteY1012" fmla="*/ 52161 h 1688281"/>
                <a:gd name="connsiteX1013" fmla="*/ 1381152 w 1403236"/>
                <a:gd name="connsiteY1013" fmla="*/ 50060 h 1688281"/>
                <a:gd name="connsiteX1014" fmla="*/ 1381048 w 1403236"/>
                <a:gd name="connsiteY1014" fmla="*/ 47541 h 1688281"/>
                <a:gd name="connsiteX1015" fmla="*/ 1381048 w 1403236"/>
                <a:gd name="connsiteY1015" fmla="*/ 45439 h 1688281"/>
                <a:gd name="connsiteX1016" fmla="*/ 1380732 w 1403236"/>
                <a:gd name="connsiteY1016" fmla="*/ 43129 h 1688281"/>
                <a:gd name="connsiteX1017" fmla="*/ 1381257 w 1403236"/>
                <a:gd name="connsiteY1017" fmla="*/ 41029 h 1688281"/>
                <a:gd name="connsiteX1018" fmla="*/ 1381782 w 1403236"/>
                <a:gd name="connsiteY1018" fmla="*/ 39033 h 1688281"/>
                <a:gd name="connsiteX1019" fmla="*/ 1382728 w 1403236"/>
                <a:gd name="connsiteY1019" fmla="*/ 37458 h 1688281"/>
                <a:gd name="connsiteX1020" fmla="*/ 1383463 w 1403236"/>
                <a:gd name="connsiteY1020" fmla="*/ 35567 h 1688281"/>
                <a:gd name="connsiteX1021" fmla="*/ 1384514 w 1403236"/>
                <a:gd name="connsiteY1021" fmla="*/ 34098 h 1688281"/>
                <a:gd name="connsiteX1022" fmla="*/ 1385248 w 1403236"/>
                <a:gd name="connsiteY1022" fmla="*/ 32207 h 1688281"/>
                <a:gd name="connsiteX1023" fmla="*/ 1385984 w 1403236"/>
                <a:gd name="connsiteY1023" fmla="*/ 30421 h 1688281"/>
                <a:gd name="connsiteX1024" fmla="*/ 1386509 w 1403236"/>
                <a:gd name="connsiteY1024" fmla="*/ 28322 h 1688281"/>
                <a:gd name="connsiteX1025" fmla="*/ 1386194 w 1403236"/>
                <a:gd name="connsiteY1025" fmla="*/ 26536 h 1688281"/>
                <a:gd name="connsiteX1026" fmla="*/ 1385144 w 1403236"/>
                <a:gd name="connsiteY1026" fmla="*/ 25067 h 1688281"/>
                <a:gd name="connsiteX1027" fmla="*/ 1383673 w 1403236"/>
                <a:gd name="connsiteY1027" fmla="*/ 24017 h 1688281"/>
                <a:gd name="connsiteX1028" fmla="*/ 1382098 w 1403236"/>
                <a:gd name="connsiteY1028" fmla="*/ 22965 h 1688281"/>
                <a:gd name="connsiteX1029" fmla="*/ 1379788 w 1403236"/>
                <a:gd name="connsiteY1029" fmla="*/ 22756 h 1688281"/>
                <a:gd name="connsiteX1030" fmla="*/ 1377686 w 1403236"/>
                <a:gd name="connsiteY1030" fmla="*/ 23281 h 1688281"/>
                <a:gd name="connsiteX1031" fmla="*/ 1375587 w 1403236"/>
                <a:gd name="connsiteY1031" fmla="*/ 23806 h 1688281"/>
                <a:gd name="connsiteX1032" fmla="*/ 1373592 w 1403236"/>
                <a:gd name="connsiteY1032" fmla="*/ 24436 h 1688281"/>
                <a:gd name="connsiteX1033" fmla="*/ 1371491 w 1403236"/>
                <a:gd name="connsiteY1033" fmla="*/ 24961 h 1688281"/>
                <a:gd name="connsiteX1034" fmla="*/ 1369180 w 1403236"/>
                <a:gd name="connsiteY1034" fmla="*/ 24751 h 1688281"/>
                <a:gd name="connsiteX1035" fmla="*/ 1367395 w 1403236"/>
                <a:gd name="connsiteY1035" fmla="*/ 23912 h 1688281"/>
                <a:gd name="connsiteX1036" fmla="*/ 1365820 w 1403236"/>
                <a:gd name="connsiteY1036" fmla="*/ 22965 h 1688281"/>
                <a:gd name="connsiteX1037" fmla="*/ 1364560 w 1403236"/>
                <a:gd name="connsiteY1037" fmla="*/ 21706 h 1688281"/>
                <a:gd name="connsiteX1038" fmla="*/ 1363510 w 1403236"/>
                <a:gd name="connsiteY1038" fmla="*/ 20130 h 1688281"/>
                <a:gd name="connsiteX1039" fmla="*/ 1362670 w 1403236"/>
                <a:gd name="connsiteY1039" fmla="*/ 18346 h 1688281"/>
                <a:gd name="connsiteX1040" fmla="*/ 1361829 w 1403236"/>
                <a:gd name="connsiteY1040" fmla="*/ 16561 h 1688281"/>
                <a:gd name="connsiteX1041" fmla="*/ 1361305 w 1403236"/>
                <a:gd name="connsiteY1041" fmla="*/ 14459 h 1688281"/>
                <a:gd name="connsiteX1042" fmla="*/ 1360780 w 1403236"/>
                <a:gd name="connsiteY1042" fmla="*/ 12463 h 1688281"/>
                <a:gd name="connsiteX1043" fmla="*/ 1359730 w 1403236"/>
                <a:gd name="connsiteY1043" fmla="*/ 10888 h 1688281"/>
                <a:gd name="connsiteX1044" fmla="*/ 1358678 w 1403236"/>
                <a:gd name="connsiteY1044" fmla="*/ 9419 h 1688281"/>
                <a:gd name="connsiteX1045" fmla="*/ 1357628 w 1403236"/>
                <a:gd name="connsiteY1045" fmla="*/ 7844 h 1688281"/>
                <a:gd name="connsiteX1046" fmla="*/ 1356578 w 1403236"/>
                <a:gd name="connsiteY1046" fmla="*/ 6268 h 1688281"/>
                <a:gd name="connsiteX1047" fmla="*/ 1355528 w 1403236"/>
                <a:gd name="connsiteY1047" fmla="*/ 4798 h 1688281"/>
                <a:gd name="connsiteX1048" fmla="*/ 1354268 w 1403236"/>
                <a:gd name="connsiteY1048" fmla="*/ 3432 h 1688281"/>
                <a:gd name="connsiteX1049" fmla="*/ 1353218 w 1403236"/>
                <a:gd name="connsiteY1049" fmla="*/ 1963 h 1688281"/>
                <a:gd name="connsiteX1050" fmla="*/ 1352168 w 1403236"/>
                <a:gd name="connsiteY1050" fmla="*/ 388 h 1688281"/>
                <a:gd name="connsiteX1051" fmla="*/ 1351852 w 1403236"/>
                <a:gd name="connsiteY1051" fmla="*/ 1438 h 1688281"/>
                <a:gd name="connsiteX1052" fmla="*/ 1350592 w 1403236"/>
                <a:gd name="connsiteY1052" fmla="*/ 2802 h 1688281"/>
                <a:gd name="connsiteX1053" fmla="*/ 1349333 w 1403236"/>
                <a:gd name="connsiteY1053" fmla="*/ 4062 h 1688281"/>
                <a:gd name="connsiteX1054" fmla="*/ 1347547 w 1403236"/>
                <a:gd name="connsiteY1054" fmla="*/ 4798 h 1688281"/>
                <a:gd name="connsiteX1055" fmla="*/ 1345762 w 1403236"/>
                <a:gd name="connsiteY1055" fmla="*/ 5637 h 1688281"/>
                <a:gd name="connsiteX1056" fmla="*/ 1344187 w 1403236"/>
                <a:gd name="connsiteY1056" fmla="*/ 6689 h 1688281"/>
                <a:gd name="connsiteX1057" fmla="*/ 1342926 w 1403236"/>
                <a:gd name="connsiteY1057" fmla="*/ 8053 h 1688281"/>
                <a:gd name="connsiteX1058" fmla="*/ 1341455 w 1403236"/>
                <a:gd name="connsiteY1058" fmla="*/ 9103 h 1688281"/>
                <a:gd name="connsiteX1059" fmla="*/ 1340091 w 1403236"/>
                <a:gd name="connsiteY1059" fmla="*/ 10363 h 1688281"/>
                <a:gd name="connsiteX1060" fmla="*/ 1339670 w 1403236"/>
                <a:gd name="connsiteY1060" fmla="*/ 12463 h 1688281"/>
                <a:gd name="connsiteX1061" fmla="*/ 1339461 w 1403236"/>
                <a:gd name="connsiteY1061" fmla="*/ 14775 h 1688281"/>
                <a:gd name="connsiteX1062" fmla="*/ 1339145 w 1403236"/>
                <a:gd name="connsiteY1062" fmla="*/ 17085 h 1688281"/>
                <a:gd name="connsiteX1063" fmla="*/ 1338725 w 1403236"/>
                <a:gd name="connsiteY1063" fmla="*/ 19185 h 1688281"/>
                <a:gd name="connsiteX1064" fmla="*/ 1337675 w 1403236"/>
                <a:gd name="connsiteY1064" fmla="*/ 20655 h 1688281"/>
                <a:gd name="connsiteX1065" fmla="*/ 1336415 w 1403236"/>
                <a:gd name="connsiteY1065" fmla="*/ 22021 h 1688281"/>
                <a:gd name="connsiteX1066" fmla="*/ 1334840 w 1403236"/>
                <a:gd name="connsiteY1066" fmla="*/ 23071 h 1688281"/>
                <a:gd name="connsiteX1067" fmla="*/ 1333369 w 1403236"/>
                <a:gd name="connsiteY1067" fmla="*/ 24121 h 1688281"/>
                <a:gd name="connsiteX1068" fmla="*/ 1333369 w 1403236"/>
                <a:gd name="connsiteY1068" fmla="*/ 26117 h 1688281"/>
                <a:gd name="connsiteX1069" fmla="*/ 1334210 w 1403236"/>
                <a:gd name="connsiteY1069" fmla="*/ 28007 h 1688281"/>
                <a:gd name="connsiteX1070" fmla="*/ 1334945 w 1403236"/>
                <a:gd name="connsiteY1070" fmla="*/ 29791 h 1688281"/>
                <a:gd name="connsiteX1071" fmla="*/ 1335260 w 1403236"/>
                <a:gd name="connsiteY1071" fmla="*/ 32103 h 1688281"/>
                <a:gd name="connsiteX1072" fmla="*/ 1335051 w 1403236"/>
                <a:gd name="connsiteY1072" fmla="*/ 34412 h 1688281"/>
                <a:gd name="connsiteX1073" fmla="*/ 1334524 w 1403236"/>
                <a:gd name="connsiteY1073" fmla="*/ 36408 h 1688281"/>
                <a:gd name="connsiteX1074" fmla="*/ 1333790 w 1403236"/>
                <a:gd name="connsiteY1074" fmla="*/ 38299 h 1688281"/>
                <a:gd name="connsiteX1075" fmla="*/ 1333055 w 1403236"/>
                <a:gd name="connsiteY1075" fmla="*/ 40084 h 1688281"/>
                <a:gd name="connsiteX1076" fmla="*/ 1331794 w 1403236"/>
                <a:gd name="connsiteY1076" fmla="*/ 41345 h 1688281"/>
                <a:gd name="connsiteX1077" fmla="*/ 1330009 w 1403236"/>
                <a:gd name="connsiteY1077" fmla="*/ 42184 h 1688281"/>
                <a:gd name="connsiteX1078" fmla="*/ 1328434 w 1403236"/>
                <a:gd name="connsiteY1078" fmla="*/ 43234 h 1688281"/>
                <a:gd name="connsiteX1079" fmla="*/ 1327384 w 1403236"/>
                <a:gd name="connsiteY1079" fmla="*/ 44811 h 1688281"/>
                <a:gd name="connsiteX1080" fmla="*/ 1325913 w 1403236"/>
                <a:gd name="connsiteY1080" fmla="*/ 45860 h 1688281"/>
                <a:gd name="connsiteX1081" fmla="*/ 1325073 w 1403236"/>
                <a:gd name="connsiteY1081" fmla="*/ 45937 h 1688281"/>
                <a:gd name="connsiteX1082" fmla="*/ 1323602 w 1403236"/>
                <a:gd name="connsiteY1082" fmla="*/ 46070 h 1688281"/>
                <a:gd name="connsiteX1083" fmla="*/ 1320978 w 1403236"/>
                <a:gd name="connsiteY1083" fmla="*/ 46175 h 1688281"/>
                <a:gd name="connsiteX1084" fmla="*/ 1319192 w 1403236"/>
                <a:gd name="connsiteY1084" fmla="*/ 45439 h 1688281"/>
                <a:gd name="connsiteX1085" fmla="*/ 1316882 w 1403236"/>
                <a:gd name="connsiteY1085" fmla="*/ 45125 h 1688281"/>
                <a:gd name="connsiteX1086" fmla="*/ 1314571 w 1403236"/>
                <a:gd name="connsiteY1086" fmla="*/ 45439 h 1688281"/>
                <a:gd name="connsiteX1087" fmla="*/ 1312471 w 1403236"/>
                <a:gd name="connsiteY1087" fmla="*/ 45966 h 1688281"/>
                <a:gd name="connsiteX1088" fmla="*/ 1310370 w 1403236"/>
                <a:gd name="connsiteY1088" fmla="*/ 46595 h 1688281"/>
                <a:gd name="connsiteX1089" fmla="*/ 1308585 w 1403236"/>
                <a:gd name="connsiteY1089" fmla="*/ 47330 h 1688281"/>
                <a:gd name="connsiteX1090" fmla="*/ 1306590 w 1403236"/>
                <a:gd name="connsiteY1090" fmla="*/ 47855 h 1688281"/>
                <a:gd name="connsiteX1091" fmla="*/ 1304280 w 1403236"/>
                <a:gd name="connsiteY1091" fmla="*/ 48171 h 1688281"/>
                <a:gd name="connsiteX1092" fmla="*/ 1301969 w 1403236"/>
                <a:gd name="connsiteY1092" fmla="*/ 48485 h 1688281"/>
                <a:gd name="connsiteX1093" fmla="*/ 1299659 w 1403236"/>
                <a:gd name="connsiteY1093" fmla="*/ 48696 h 1688281"/>
                <a:gd name="connsiteX1094" fmla="*/ 1298084 w 1403236"/>
                <a:gd name="connsiteY1094" fmla="*/ 49851 h 1688281"/>
                <a:gd name="connsiteX1095" fmla="*/ 1297034 w 1403236"/>
                <a:gd name="connsiteY1095" fmla="*/ 51321 h 1688281"/>
                <a:gd name="connsiteX1096" fmla="*/ 1297138 w 1403236"/>
                <a:gd name="connsiteY1096" fmla="*/ 53947 h 1688281"/>
                <a:gd name="connsiteX1097" fmla="*/ 1296299 w 1403236"/>
                <a:gd name="connsiteY1097" fmla="*/ 55732 h 1688281"/>
                <a:gd name="connsiteX1098" fmla="*/ 1294303 w 1403236"/>
                <a:gd name="connsiteY1098" fmla="*/ 55732 h 1688281"/>
                <a:gd name="connsiteX1099" fmla="*/ 1292203 w 1403236"/>
                <a:gd name="connsiteY1099" fmla="*/ 55311 h 1688281"/>
                <a:gd name="connsiteX1100" fmla="*/ 1290942 w 1403236"/>
                <a:gd name="connsiteY1100" fmla="*/ 54051 h 1688281"/>
                <a:gd name="connsiteX1101" fmla="*/ 1289367 w 1403236"/>
                <a:gd name="connsiteY1101" fmla="*/ 53001 h 1688281"/>
                <a:gd name="connsiteX1102" fmla="*/ 1287582 w 1403236"/>
                <a:gd name="connsiteY1102" fmla="*/ 52265 h 1688281"/>
                <a:gd name="connsiteX1103" fmla="*/ 1284956 w 1403236"/>
                <a:gd name="connsiteY1103" fmla="*/ 52265 h 1688281"/>
                <a:gd name="connsiteX1104" fmla="*/ 1283172 w 1403236"/>
                <a:gd name="connsiteY1104" fmla="*/ 53106 h 1688281"/>
                <a:gd name="connsiteX1105" fmla="*/ 1282120 w 1403236"/>
                <a:gd name="connsiteY1105" fmla="*/ 54156 h 1688281"/>
                <a:gd name="connsiteX1106" fmla="*/ 1281386 w 1403236"/>
                <a:gd name="connsiteY1106" fmla="*/ 55416 h 1688281"/>
                <a:gd name="connsiteX1107" fmla="*/ 1281176 w 1403236"/>
                <a:gd name="connsiteY1107" fmla="*/ 57202 h 1688281"/>
                <a:gd name="connsiteX1108" fmla="*/ 1281176 w 1403236"/>
                <a:gd name="connsiteY1108" fmla="*/ 59827 h 1688281"/>
                <a:gd name="connsiteX1109" fmla="*/ 1280651 w 1403236"/>
                <a:gd name="connsiteY1109" fmla="*/ 61823 h 1688281"/>
                <a:gd name="connsiteX1110" fmla="*/ 1279915 w 1403236"/>
                <a:gd name="connsiteY1110" fmla="*/ 63713 h 1688281"/>
                <a:gd name="connsiteX1111" fmla="*/ 1278444 w 1403236"/>
                <a:gd name="connsiteY1111" fmla="*/ 64763 h 1688281"/>
                <a:gd name="connsiteX1112" fmla="*/ 1276660 w 1403236"/>
                <a:gd name="connsiteY1112" fmla="*/ 65497 h 1688281"/>
                <a:gd name="connsiteX1113" fmla="*/ 1274559 w 1403236"/>
                <a:gd name="connsiteY1113" fmla="*/ 66024 h 1688281"/>
                <a:gd name="connsiteX1114" fmla="*/ 1272459 w 1403236"/>
                <a:gd name="connsiteY1114" fmla="*/ 66549 h 1688281"/>
                <a:gd name="connsiteX1115" fmla="*/ 1270989 w 1403236"/>
                <a:gd name="connsiteY1115" fmla="*/ 67599 h 1688281"/>
                <a:gd name="connsiteX1116" fmla="*/ 1269413 w 1403236"/>
                <a:gd name="connsiteY1116" fmla="*/ 68649 h 1688281"/>
                <a:gd name="connsiteX1117" fmla="*/ 1268152 w 1403236"/>
                <a:gd name="connsiteY1117" fmla="*/ 70014 h 1688281"/>
                <a:gd name="connsiteX1118" fmla="*/ 1266893 w 1403236"/>
                <a:gd name="connsiteY1118" fmla="*/ 71273 h 1688281"/>
                <a:gd name="connsiteX1119" fmla="*/ 1265633 w 1403236"/>
                <a:gd name="connsiteY1119" fmla="*/ 72639 h 1688281"/>
                <a:gd name="connsiteX1120" fmla="*/ 1263847 w 1403236"/>
                <a:gd name="connsiteY1120" fmla="*/ 73375 h 1688281"/>
                <a:gd name="connsiteX1121" fmla="*/ 1261537 w 1403236"/>
                <a:gd name="connsiteY1121" fmla="*/ 73689 h 1688281"/>
                <a:gd name="connsiteX1122" fmla="*/ 1259227 w 1403236"/>
                <a:gd name="connsiteY1122" fmla="*/ 74005 h 1688281"/>
                <a:gd name="connsiteX1123" fmla="*/ 1257127 w 1403236"/>
                <a:gd name="connsiteY1123" fmla="*/ 74530 h 1688281"/>
                <a:gd name="connsiteX1124" fmla="*/ 1255656 w 1403236"/>
                <a:gd name="connsiteY1124" fmla="*/ 75580 h 1688281"/>
                <a:gd name="connsiteX1125" fmla="*/ 1254081 w 1403236"/>
                <a:gd name="connsiteY1125" fmla="*/ 76630 h 1688281"/>
                <a:gd name="connsiteX1126" fmla="*/ 1252506 w 1403236"/>
                <a:gd name="connsiteY1126" fmla="*/ 77680 h 1688281"/>
                <a:gd name="connsiteX1127" fmla="*/ 1251035 w 1403236"/>
                <a:gd name="connsiteY1127" fmla="*/ 78731 h 1688281"/>
                <a:gd name="connsiteX1128" fmla="*/ 1249774 w 1403236"/>
                <a:gd name="connsiteY1128" fmla="*/ 79990 h 1688281"/>
                <a:gd name="connsiteX1129" fmla="*/ 1248410 w 1403236"/>
                <a:gd name="connsiteY1129" fmla="*/ 81356 h 1688281"/>
                <a:gd name="connsiteX1130" fmla="*/ 1247150 w 1403236"/>
                <a:gd name="connsiteY1130" fmla="*/ 82616 h 1688281"/>
                <a:gd name="connsiteX1131" fmla="*/ 1246205 w 1403236"/>
                <a:gd name="connsiteY1131" fmla="*/ 84191 h 1688281"/>
                <a:gd name="connsiteX1132" fmla="*/ 1244944 w 1403236"/>
                <a:gd name="connsiteY1132" fmla="*/ 85452 h 1688281"/>
                <a:gd name="connsiteX1133" fmla="*/ 1243684 w 1403236"/>
                <a:gd name="connsiteY1133" fmla="*/ 86817 h 1688281"/>
                <a:gd name="connsiteX1134" fmla="*/ 1242634 w 1403236"/>
                <a:gd name="connsiteY1134" fmla="*/ 88393 h 1688281"/>
                <a:gd name="connsiteX1135" fmla="*/ 1241374 w 1403236"/>
                <a:gd name="connsiteY1135" fmla="*/ 89653 h 1688281"/>
                <a:gd name="connsiteX1136" fmla="*/ 1240324 w 1403236"/>
                <a:gd name="connsiteY1136" fmla="*/ 91228 h 1688281"/>
                <a:gd name="connsiteX1137" fmla="*/ 1239063 w 1403236"/>
                <a:gd name="connsiteY1137" fmla="*/ 92488 h 1688281"/>
                <a:gd name="connsiteX1138" fmla="*/ 1237803 w 1403236"/>
                <a:gd name="connsiteY1138" fmla="*/ 93853 h 1688281"/>
                <a:gd name="connsiteX1139" fmla="*/ 1236542 w 1403236"/>
                <a:gd name="connsiteY1139" fmla="*/ 95113 h 1688281"/>
                <a:gd name="connsiteX1140" fmla="*/ 1234967 w 1403236"/>
                <a:gd name="connsiteY1140" fmla="*/ 96163 h 1688281"/>
                <a:gd name="connsiteX1141" fmla="*/ 1233498 w 1403236"/>
                <a:gd name="connsiteY1141" fmla="*/ 97215 h 1688281"/>
                <a:gd name="connsiteX1142" fmla="*/ 1231712 w 1403236"/>
                <a:gd name="connsiteY1142" fmla="*/ 98054 h 1688281"/>
                <a:gd name="connsiteX1143" fmla="*/ 1229822 w 1403236"/>
                <a:gd name="connsiteY1143" fmla="*/ 98264 h 1688281"/>
                <a:gd name="connsiteX1144" fmla="*/ 1227511 w 1403236"/>
                <a:gd name="connsiteY1144" fmla="*/ 98054 h 1688281"/>
                <a:gd name="connsiteX1145" fmla="*/ 1225516 w 1403236"/>
                <a:gd name="connsiteY1145" fmla="*/ 97634 h 1688281"/>
                <a:gd name="connsiteX1146" fmla="*/ 1223101 w 1403236"/>
                <a:gd name="connsiteY1146" fmla="*/ 97424 h 1688281"/>
                <a:gd name="connsiteX1147" fmla="*/ 1221630 w 1403236"/>
                <a:gd name="connsiteY1147" fmla="*/ 98368 h 1688281"/>
                <a:gd name="connsiteX1148" fmla="*/ 1220369 w 1403236"/>
                <a:gd name="connsiteY1148" fmla="*/ 99734 h 1688281"/>
                <a:gd name="connsiteX1149" fmla="*/ 1219319 w 1403236"/>
                <a:gd name="connsiteY1149" fmla="*/ 101310 h 1688281"/>
                <a:gd name="connsiteX1150" fmla="*/ 1218060 w 1403236"/>
                <a:gd name="connsiteY1150" fmla="*/ 102569 h 1688281"/>
                <a:gd name="connsiteX1151" fmla="*/ 1216484 w 1403236"/>
                <a:gd name="connsiteY1151" fmla="*/ 103619 h 1688281"/>
                <a:gd name="connsiteX1152" fmla="*/ 1215014 w 1403236"/>
                <a:gd name="connsiteY1152" fmla="*/ 104671 h 1688281"/>
                <a:gd name="connsiteX1153" fmla="*/ 1213229 w 1403236"/>
                <a:gd name="connsiteY1153" fmla="*/ 105510 h 1688281"/>
                <a:gd name="connsiteX1154" fmla="*/ 1210919 w 1403236"/>
                <a:gd name="connsiteY1154" fmla="*/ 105721 h 1688281"/>
                <a:gd name="connsiteX1155" fmla="*/ 1208817 w 1403236"/>
                <a:gd name="connsiteY1155" fmla="*/ 106351 h 1688281"/>
                <a:gd name="connsiteX1156" fmla="*/ 1206508 w 1403236"/>
                <a:gd name="connsiteY1156" fmla="*/ 106876 h 1688281"/>
                <a:gd name="connsiteX1157" fmla="*/ 1203987 w 1403236"/>
                <a:gd name="connsiteY1157" fmla="*/ 106876 h 1688281"/>
                <a:gd name="connsiteX1158" fmla="*/ 1201887 w 1403236"/>
                <a:gd name="connsiteY1158" fmla="*/ 106456 h 1688281"/>
                <a:gd name="connsiteX1159" fmla="*/ 1199786 w 1403236"/>
                <a:gd name="connsiteY1159" fmla="*/ 105930 h 1688281"/>
                <a:gd name="connsiteX1160" fmla="*/ 1197686 w 1403236"/>
                <a:gd name="connsiteY1160" fmla="*/ 105405 h 1688281"/>
                <a:gd name="connsiteX1161" fmla="*/ 1195690 w 1403236"/>
                <a:gd name="connsiteY1161" fmla="*/ 104985 h 1688281"/>
                <a:gd name="connsiteX1162" fmla="*/ 1193380 w 1403236"/>
                <a:gd name="connsiteY1162" fmla="*/ 105196 h 1688281"/>
                <a:gd name="connsiteX1163" fmla="*/ 1191280 w 1403236"/>
                <a:gd name="connsiteY1163" fmla="*/ 105721 h 1688281"/>
                <a:gd name="connsiteX1164" fmla="*/ 1189495 w 1403236"/>
                <a:gd name="connsiteY1164" fmla="*/ 106560 h 1688281"/>
                <a:gd name="connsiteX1165" fmla="*/ 1187709 w 1403236"/>
                <a:gd name="connsiteY1165" fmla="*/ 107401 h 1688281"/>
                <a:gd name="connsiteX1166" fmla="*/ 1185609 w 1403236"/>
                <a:gd name="connsiteY1166" fmla="*/ 107926 h 1688281"/>
                <a:gd name="connsiteX1167" fmla="*/ 1183613 w 1403236"/>
                <a:gd name="connsiteY1167" fmla="*/ 108451 h 1688281"/>
                <a:gd name="connsiteX1168" fmla="*/ 1181513 w 1403236"/>
                <a:gd name="connsiteY1168" fmla="*/ 108976 h 1688281"/>
                <a:gd name="connsiteX1169" fmla="*/ 1179203 w 1403236"/>
                <a:gd name="connsiteY1169" fmla="*/ 109290 h 1688281"/>
                <a:gd name="connsiteX1170" fmla="*/ 1177208 w 1403236"/>
                <a:gd name="connsiteY1170" fmla="*/ 109816 h 1688281"/>
                <a:gd name="connsiteX1171" fmla="*/ 1175422 w 1403236"/>
                <a:gd name="connsiteY1171" fmla="*/ 110551 h 1688281"/>
                <a:gd name="connsiteX1172" fmla="*/ 1173532 w 1403236"/>
                <a:gd name="connsiteY1172" fmla="*/ 111391 h 1688281"/>
                <a:gd name="connsiteX1173" fmla="*/ 1171747 w 1403236"/>
                <a:gd name="connsiteY1173" fmla="*/ 112232 h 1688281"/>
                <a:gd name="connsiteX1174" fmla="*/ 1169436 w 1403236"/>
                <a:gd name="connsiteY1174" fmla="*/ 112441 h 1688281"/>
                <a:gd name="connsiteX1175" fmla="*/ 1167126 w 1403236"/>
                <a:gd name="connsiteY1175" fmla="*/ 112232 h 1688281"/>
                <a:gd name="connsiteX1176" fmla="*/ 1164605 w 1403236"/>
                <a:gd name="connsiteY1176" fmla="*/ 112336 h 1688281"/>
                <a:gd name="connsiteX1177" fmla="*/ 1162295 w 1403236"/>
                <a:gd name="connsiteY1177" fmla="*/ 112547 h 1688281"/>
                <a:gd name="connsiteX1178" fmla="*/ 1160195 w 1403236"/>
                <a:gd name="connsiteY1178" fmla="*/ 113071 h 1688281"/>
                <a:gd name="connsiteX1179" fmla="*/ 1158095 w 1403236"/>
                <a:gd name="connsiteY1179" fmla="*/ 113702 h 1688281"/>
                <a:gd name="connsiteX1180" fmla="*/ 1156309 w 1403236"/>
                <a:gd name="connsiteY1180" fmla="*/ 114437 h 1688281"/>
                <a:gd name="connsiteX1181" fmla="*/ 1154838 w 1403236"/>
                <a:gd name="connsiteY1181" fmla="*/ 115487 h 1688281"/>
                <a:gd name="connsiteX1182" fmla="*/ 1152528 w 1403236"/>
                <a:gd name="connsiteY1182" fmla="*/ 115802 h 1688281"/>
                <a:gd name="connsiteX1183" fmla="*/ 1150218 w 1403236"/>
                <a:gd name="connsiteY1183" fmla="*/ 116117 h 1688281"/>
                <a:gd name="connsiteX1184" fmla="*/ 1147593 w 1403236"/>
                <a:gd name="connsiteY1184" fmla="*/ 116117 h 1688281"/>
                <a:gd name="connsiteX1185" fmla="*/ 1145597 w 1403236"/>
                <a:gd name="connsiteY1185" fmla="*/ 116642 h 1688281"/>
                <a:gd name="connsiteX1186" fmla="*/ 1143286 w 1403236"/>
                <a:gd name="connsiteY1186" fmla="*/ 116957 h 1688281"/>
                <a:gd name="connsiteX1187" fmla="*/ 1141397 w 1403236"/>
                <a:gd name="connsiteY1187" fmla="*/ 117798 h 1688281"/>
                <a:gd name="connsiteX1188" fmla="*/ 1139926 w 1403236"/>
                <a:gd name="connsiteY1188" fmla="*/ 118848 h 1688281"/>
                <a:gd name="connsiteX1189" fmla="*/ 1138141 w 1403236"/>
                <a:gd name="connsiteY1189" fmla="*/ 119583 h 1688281"/>
                <a:gd name="connsiteX1190" fmla="*/ 1136566 w 1403236"/>
                <a:gd name="connsiteY1190" fmla="*/ 120633 h 1688281"/>
                <a:gd name="connsiteX1191" fmla="*/ 1136041 w 1403236"/>
                <a:gd name="connsiteY1191" fmla="*/ 120880 h 1688281"/>
                <a:gd name="connsiteX1192" fmla="*/ 1134780 w 1403236"/>
                <a:gd name="connsiteY1192" fmla="*/ 121472 h 1688281"/>
                <a:gd name="connsiteX1193" fmla="*/ 1132995 w 1403236"/>
                <a:gd name="connsiteY1193" fmla="*/ 122208 h 1688281"/>
                <a:gd name="connsiteX1194" fmla="*/ 1130893 w 1403236"/>
                <a:gd name="connsiteY1194" fmla="*/ 122733 h 1688281"/>
                <a:gd name="connsiteX1195" fmla="*/ 1129109 w 1403236"/>
                <a:gd name="connsiteY1195" fmla="*/ 121999 h 1688281"/>
                <a:gd name="connsiteX1196" fmla="*/ 1127324 w 1403236"/>
                <a:gd name="connsiteY1196" fmla="*/ 121263 h 1688281"/>
                <a:gd name="connsiteX1197" fmla="*/ 1125748 w 1403236"/>
                <a:gd name="connsiteY1197" fmla="*/ 120317 h 1688281"/>
                <a:gd name="connsiteX1198" fmla="*/ 1123439 w 1403236"/>
                <a:gd name="connsiteY1198" fmla="*/ 120003 h 1688281"/>
                <a:gd name="connsiteX1199" fmla="*/ 1121337 w 1403236"/>
                <a:gd name="connsiteY1199" fmla="*/ 120108 h 1688281"/>
                <a:gd name="connsiteX1200" fmla="*/ 1118818 w 1403236"/>
                <a:gd name="connsiteY1200" fmla="*/ 120108 h 1688281"/>
                <a:gd name="connsiteX1201" fmla="*/ 1116507 w 1403236"/>
                <a:gd name="connsiteY1201" fmla="*/ 119897 h 1688281"/>
                <a:gd name="connsiteX1202" fmla="*/ 1114617 w 1403236"/>
                <a:gd name="connsiteY1202" fmla="*/ 119162 h 1688281"/>
                <a:gd name="connsiteX1203" fmla="*/ 1112831 w 1403236"/>
                <a:gd name="connsiteY1203" fmla="*/ 118428 h 1688281"/>
                <a:gd name="connsiteX1204" fmla="*/ 1111046 w 1403236"/>
                <a:gd name="connsiteY1204" fmla="*/ 117692 h 1688281"/>
                <a:gd name="connsiteX1205" fmla="*/ 1109471 w 1403236"/>
                <a:gd name="connsiteY1205" fmla="*/ 116642 h 1688281"/>
                <a:gd name="connsiteX1206" fmla="*/ 1107896 w 1403236"/>
                <a:gd name="connsiteY1206" fmla="*/ 115592 h 1688281"/>
                <a:gd name="connsiteX1207" fmla="*/ 1106636 w 1403236"/>
                <a:gd name="connsiteY1207" fmla="*/ 114332 h 1688281"/>
                <a:gd name="connsiteX1208" fmla="*/ 1105059 w 1403236"/>
                <a:gd name="connsiteY1208" fmla="*/ 113282 h 1688281"/>
                <a:gd name="connsiteX1209" fmla="*/ 1103275 w 1403236"/>
                <a:gd name="connsiteY1209" fmla="*/ 112547 h 1688281"/>
                <a:gd name="connsiteX1210" fmla="*/ 1101385 w 1403236"/>
                <a:gd name="connsiteY1210" fmla="*/ 111811 h 1688281"/>
                <a:gd name="connsiteX1211" fmla="*/ 1099599 w 1403236"/>
                <a:gd name="connsiteY1211" fmla="*/ 111075 h 1688281"/>
                <a:gd name="connsiteX1212" fmla="*/ 1097499 w 1403236"/>
                <a:gd name="connsiteY1212" fmla="*/ 110551 h 1688281"/>
                <a:gd name="connsiteX1213" fmla="*/ 1095503 w 1403236"/>
                <a:gd name="connsiteY1213" fmla="*/ 110131 h 1688281"/>
                <a:gd name="connsiteX1214" fmla="*/ 1093612 w 1403236"/>
                <a:gd name="connsiteY1214" fmla="*/ 109395 h 1688281"/>
                <a:gd name="connsiteX1215" fmla="*/ 1091827 w 1403236"/>
                <a:gd name="connsiteY1215" fmla="*/ 108661 h 1688281"/>
                <a:gd name="connsiteX1216" fmla="*/ 1090252 w 1403236"/>
                <a:gd name="connsiteY1216" fmla="*/ 107610 h 1688281"/>
                <a:gd name="connsiteX1217" fmla="*/ 1088677 w 1403236"/>
                <a:gd name="connsiteY1217" fmla="*/ 106560 h 1688281"/>
                <a:gd name="connsiteX1218" fmla="*/ 1087417 w 1403236"/>
                <a:gd name="connsiteY1218" fmla="*/ 105299 h 1688281"/>
                <a:gd name="connsiteX1219" fmla="*/ 1086156 w 1403236"/>
                <a:gd name="connsiteY1219" fmla="*/ 104040 h 1688281"/>
                <a:gd name="connsiteX1220" fmla="*/ 1084581 w 1403236"/>
                <a:gd name="connsiteY1220" fmla="*/ 102780 h 1688281"/>
                <a:gd name="connsiteX1221" fmla="*/ 1083006 w 1403236"/>
                <a:gd name="connsiteY1221" fmla="*/ 101730 h 1688281"/>
                <a:gd name="connsiteX1222" fmla="*/ 1081221 w 1403236"/>
                <a:gd name="connsiteY1222" fmla="*/ 100995 h 1688281"/>
                <a:gd name="connsiteX1223" fmla="*/ 1078805 w 1403236"/>
                <a:gd name="connsiteY1223" fmla="*/ 100784 h 1688281"/>
                <a:gd name="connsiteX1224" fmla="*/ 1076284 w 1403236"/>
                <a:gd name="connsiteY1224" fmla="*/ 100889 h 1688281"/>
                <a:gd name="connsiteX1225" fmla="*/ 1074500 w 1403236"/>
                <a:gd name="connsiteY1225" fmla="*/ 101625 h 1688281"/>
                <a:gd name="connsiteX1226" fmla="*/ 1072924 w 1403236"/>
                <a:gd name="connsiteY1226" fmla="*/ 102675 h 1688281"/>
                <a:gd name="connsiteX1227" fmla="*/ 1072188 w 1403236"/>
                <a:gd name="connsiteY1227" fmla="*/ 104460 h 1688281"/>
                <a:gd name="connsiteX1228" fmla="*/ 1071454 w 1403236"/>
                <a:gd name="connsiteY1228" fmla="*/ 106351 h 1688281"/>
                <a:gd name="connsiteX1229" fmla="*/ 1069880 w 1403236"/>
                <a:gd name="connsiteY1229" fmla="*/ 107401 h 1688281"/>
                <a:gd name="connsiteX1230" fmla="*/ 1067884 w 1403236"/>
                <a:gd name="connsiteY1230" fmla="*/ 106876 h 1688281"/>
                <a:gd name="connsiteX1231" fmla="*/ 1065993 w 1403236"/>
                <a:gd name="connsiteY1231" fmla="*/ 106140 h 1688281"/>
                <a:gd name="connsiteX1232" fmla="*/ 1063682 w 1403236"/>
                <a:gd name="connsiteY1232" fmla="*/ 105930 h 1688281"/>
                <a:gd name="connsiteX1233" fmla="*/ 1061688 w 1403236"/>
                <a:gd name="connsiteY1233" fmla="*/ 106456 h 1688281"/>
                <a:gd name="connsiteX1234" fmla="*/ 1060111 w 1403236"/>
                <a:gd name="connsiteY1234" fmla="*/ 107506 h 1688281"/>
                <a:gd name="connsiteX1235" fmla="*/ 1058852 w 1403236"/>
                <a:gd name="connsiteY1235" fmla="*/ 108767 h 1688281"/>
                <a:gd name="connsiteX1236" fmla="*/ 1058327 w 1403236"/>
                <a:gd name="connsiteY1236" fmla="*/ 110866 h 1688281"/>
                <a:gd name="connsiteX1237" fmla="*/ 1058852 w 1403236"/>
                <a:gd name="connsiteY1237" fmla="*/ 112966 h 1688281"/>
                <a:gd name="connsiteX1238" fmla="*/ 1059692 w 1403236"/>
                <a:gd name="connsiteY1238" fmla="*/ 114752 h 1688281"/>
                <a:gd name="connsiteX1239" fmla="*/ 1060743 w 1403236"/>
                <a:gd name="connsiteY1239" fmla="*/ 116221 h 1688281"/>
                <a:gd name="connsiteX1240" fmla="*/ 1060743 w 1403236"/>
                <a:gd name="connsiteY1240" fmla="*/ 118848 h 1688281"/>
                <a:gd name="connsiteX1241" fmla="*/ 1060008 w 1403236"/>
                <a:gd name="connsiteY1241" fmla="*/ 120633 h 1688281"/>
                <a:gd name="connsiteX1242" fmla="*/ 1059062 w 1403236"/>
                <a:gd name="connsiteY1242" fmla="*/ 122208 h 1688281"/>
                <a:gd name="connsiteX1243" fmla="*/ 1057803 w 1403236"/>
                <a:gd name="connsiteY1243" fmla="*/ 123468 h 1688281"/>
                <a:gd name="connsiteX1244" fmla="*/ 1056226 w 1403236"/>
                <a:gd name="connsiteY1244" fmla="*/ 124518 h 1688281"/>
                <a:gd name="connsiteX1245" fmla="*/ 1054651 w 1403236"/>
                <a:gd name="connsiteY1245" fmla="*/ 125568 h 1688281"/>
                <a:gd name="connsiteX1246" fmla="*/ 1053180 w 1403236"/>
                <a:gd name="connsiteY1246" fmla="*/ 126618 h 1688281"/>
                <a:gd name="connsiteX1247" fmla="*/ 1051605 w 1403236"/>
                <a:gd name="connsiteY1247" fmla="*/ 127669 h 1688281"/>
                <a:gd name="connsiteX1248" fmla="*/ 1050136 w 1403236"/>
                <a:gd name="connsiteY1248" fmla="*/ 128719 h 1688281"/>
                <a:gd name="connsiteX1249" fmla="*/ 1048350 w 1403236"/>
                <a:gd name="connsiteY1249" fmla="*/ 129559 h 1688281"/>
                <a:gd name="connsiteX1250" fmla="*/ 1046565 w 1403236"/>
                <a:gd name="connsiteY1250" fmla="*/ 130294 h 1688281"/>
                <a:gd name="connsiteX1251" fmla="*/ 1044149 w 1403236"/>
                <a:gd name="connsiteY1251" fmla="*/ 130610 h 1688281"/>
                <a:gd name="connsiteX1252" fmla="*/ 1041839 w 1403236"/>
                <a:gd name="connsiteY1252" fmla="*/ 130924 h 1688281"/>
                <a:gd name="connsiteX1253" fmla="*/ 1040809 w 1403236"/>
                <a:gd name="connsiteY1253" fmla="*/ 131660 h 1688281"/>
                <a:gd name="connsiteX1254" fmla="*/ 1040720 w 1403236"/>
                <a:gd name="connsiteY1254" fmla="*/ 131725 h 1688281"/>
                <a:gd name="connsiteX1255" fmla="*/ 1040369 w 1403236"/>
                <a:gd name="connsiteY1255" fmla="*/ 131974 h 1688281"/>
                <a:gd name="connsiteX1256" fmla="*/ 1039109 w 1403236"/>
                <a:gd name="connsiteY1256" fmla="*/ 133235 h 1688281"/>
                <a:gd name="connsiteX1257" fmla="*/ 1038059 w 1403236"/>
                <a:gd name="connsiteY1257" fmla="*/ 134285 h 1688281"/>
                <a:gd name="connsiteX1258" fmla="*/ 1036798 w 1403236"/>
                <a:gd name="connsiteY1258" fmla="*/ 135651 h 1688281"/>
                <a:gd name="connsiteX1259" fmla="*/ 1036798 w 1403236"/>
                <a:gd name="connsiteY1259" fmla="*/ 137751 h 1688281"/>
                <a:gd name="connsiteX1260" fmla="*/ 1037848 w 1403236"/>
                <a:gd name="connsiteY1260" fmla="*/ 139222 h 1688281"/>
                <a:gd name="connsiteX1261" fmla="*/ 1038164 w 1403236"/>
                <a:gd name="connsiteY1261" fmla="*/ 141005 h 1688281"/>
                <a:gd name="connsiteX1262" fmla="*/ 1037428 w 1403236"/>
                <a:gd name="connsiteY1262" fmla="*/ 142896 h 1688281"/>
                <a:gd name="connsiteX1263" fmla="*/ 1035118 w 1403236"/>
                <a:gd name="connsiteY1263" fmla="*/ 143107 h 1688281"/>
                <a:gd name="connsiteX1264" fmla="*/ 1032492 w 1403236"/>
                <a:gd name="connsiteY1264" fmla="*/ 143107 h 1688281"/>
                <a:gd name="connsiteX1265" fmla="*/ 1030708 w 1403236"/>
                <a:gd name="connsiteY1265" fmla="*/ 143946 h 1688281"/>
                <a:gd name="connsiteX1266" fmla="*/ 1028921 w 1403236"/>
                <a:gd name="connsiteY1266" fmla="*/ 144787 h 1688281"/>
                <a:gd name="connsiteX1267" fmla="*/ 1026821 w 1403236"/>
                <a:gd name="connsiteY1267" fmla="*/ 145312 h 1688281"/>
                <a:gd name="connsiteX1268" fmla="*/ 1024302 w 1403236"/>
                <a:gd name="connsiteY1268" fmla="*/ 145312 h 1688281"/>
                <a:gd name="connsiteX1269" fmla="*/ 1022200 w 1403236"/>
                <a:gd name="connsiteY1269" fmla="*/ 144892 h 1688281"/>
                <a:gd name="connsiteX1270" fmla="*/ 1020416 w 1403236"/>
                <a:gd name="connsiteY1270" fmla="*/ 144052 h 1688281"/>
                <a:gd name="connsiteX1271" fmla="*/ 1019575 w 1403236"/>
                <a:gd name="connsiteY1271" fmla="*/ 143212 h 1688281"/>
                <a:gd name="connsiteX1272" fmla="*/ 1019156 w 1403236"/>
                <a:gd name="connsiteY1272" fmla="*/ 142791 h 1688281"/>
                <a:gd name="connsiteX1273" fmla="*/ 1018772 w 1403236"/>
                <a:gd name="connsiteY1273" fmla="*/ 142438 h 1688281"/>
                <a:gd name="connsiteX1274" fmla="*/ 1017790 w 1403236"/>
                <a:gd name="connsiteY1274" fmla="*/ 141532 h 1688281"/>
                <a:gd name="connsiteX1275" fmla="*/ 1016740 w 1403236"/>
                <a:gd name="connsiteY1275" fmla="*/ 140061 h 1688281"/>
                <a:gd name="connsiteX1276" fmla="*/ 1014955 w 1403236"/>
                <a:gd name="connsiteY1276" fmla="*/ 139326 h 1688281"/>
                <a:gd name="connsiteX1277" fmla="*/ 1012855 w 1403236"/>
                <a:gd name="connsiteY1277" fmla="*/ 139850 h 1688281"/>
                <a:gd name="connsiteX1278" fmla="*/ 1011594 w 1403236"/>
                <a:gd name="connsiteY1278" fmla="*/ 141111 h 1688281"/>
                <a:gd name="connsiteX1279" fmla="*/ 1010859 w 1403236"/>
                <a:gd name="connsiteY1279" fmla="*/ 142896 h 1688281"/>
                <a:gd name="connsiteX1280" fmla="*/ 1010334 w 1403236"/>
                <a:gd name="connsiteY1280" fmla="*/ 144998 h 1688281"/>
                <a:gd name="connsiteX1281" fmla="*/ 1009073 w 1403236"/>
                <a:gd name="connsiteY1281" fmla="*/ 146362 h 1688281"/>
                <a:gd name="connsiteX1282" fmla="*/ 1006763 w 1403236"/>
                <a:gd name="connsiteY1282" fmla="*/ 146573 h 1688281"/>
                <a:gd name="connsiteX1283" fmla="*/ 1004242 w 1403236"/>
                <a:gd name="connsiteY1283" fmla="*/ 146678 h 1688281"/>
                <a:gd name="connsiteX1284" fmla="*/ 1002353 w 1403236"/>
                <a:gd name="connsiteY1284" fmla="*/ 145942 h 1688281"/>
                <a:gd name="connsiteX1285" fmla="*/ 1001303 w 1403236"/>
                <a:gd name="connsiteY1285" fmla="*/ 144367 h 1688281"/>
                <a:gd name="connsiteX1286" fmla="*/ 1000778 w 1403236"/>
                <a:gd name="connsiteY1286" fmla="*/ 142266 h 1688281"/>
                <a:gd name="connsiteX1287" fmla="*/ 1000778 w 1403236"/>
                <a:gd name="connsiteY1287" fmla="*/ 139747 h 1688281"/>
                <a:gd name="connsiteX1288" fmla="*/ 1000778 w 1403236"/>
                <a:gd name="connsiteY1288" fmla="*/ 137120 h 1688281"/>
                <a:gd name="connsiteX1289" fmla="*/ 1000462 w 1403236"/>
                <a:gd name="connsiteY1289" fmla="*/ 134810 h 1688281"/>
                <a:gd name="connsiteX1290" fmla="*/ 998887 w 1403236"/>
                <a:gd name="connsiteY1290" fmla="*/ 133865 h 1688281"/>
                <a:gd name="connsiteX1291" fmla="*/ 996577 w 1403236"/>
                <a:gd name="connsiteY1291" fmla="*/ 134076 h 1688281"/>
                <a:gd name="connsiteX1292" fmla="*/ 995000 w 1403236"/>
                <a:gd name="connsiteY1292" fmla="*/ 135230 h 1688281"/>
                <a:gd name="connsiteX1293" fmla="*/ 993531 w 1403236"/>
                <a:gd name="connsiteY1293" fmla="*/ 136281 h 1688281"/>
                <a:gd name="connsiteX1294" fmla="*/ 991431 w 1403236"/>
                <a:gd name="connsiteY1294" fmla="*/ 136281 h 1688281"/>
                <a:gd name="connsiteX1295" fmla="*/ 990170 w 1403236"/>
                <a:gd name="connsiteY1295" fmla="*/ 135020 h 1688281"/>
                <a:gd name="connsiteX1296" fmla="*/ 989329 w 1403236"/>
                <a:gd name="connsiteY1296" fmla="*/ 133235 h 1688281"/>
                <a:gd name="connsiteX1297" fmla="*/ 988947 w 1403236"/>
                <a:gd name="connsiteY1297" fmla="*/ 131705 h 1688281"/>
                <a:gd name="connsiteX1298" fmla="*/ 988937 w 1403236"/>
                <a:gd name="connsiteY1298" fmla="*/ 131660 h 1688281"/>
                <a:gd name="connsiteX1299" fmla="*/ 988805 w 1403236"/>
                <a:gd name="connsiteY1299" fmla="*/ 131135 h 1688281"/>
                <a:gd name="connsiteX1300" fmla="*/ 987965 w 1403236"/>
                <a:gd name="connsiteY1300" fmla="*/ 129350 h 1688281"/>
                <a:gd name="connsiteX1301" fmla="*/ 987230 w 1403236"/>
                <a:gd name="connsiteY1301" fmla="*/ 127564 h 1688281"/>
                <a:gd name="connsiteX1302" fmla="*/ 986389 w 1403236"/>
                <a:gd name="connsiteY1302" fmla="*/ 125779 h 1688281"/>
                <a:gd name="connsiteX1303" fmla="*/ 985130 w 1403236"/>
                <a:gd name="connsiteY1303" fmla="*/ 124518 h 1688281"/>
                <a:gd name="connsiteX1304" fmla="*/ 983239 w 1403236"/>
                <a:gd name="connsiteY1304" fmla="*/ 123783 h 1688281"/>
                <a:gd name="connsiteX1305" fmla="*/ 981244 w 1403236"/>
                <a:gd name="connsiteY1305" fmla="*/ 123258 h 1688281"/>
                <a:gd name="connsiteX1306" fmla="*/ 978618 w 1403236"/>
                <a:gd name="connsiteY1306" fmla="*/ 123258 h 1688281"/>
                <a:gd name="connsiteX1307" fmla="*/ 976308 w 1403236"/>
                <a:gd name="connsiteY1307" fmla="*/ 123574 h 1688281"/>
                <a:gd name="connsiteX1308" fmla="*/ 974312 w 1403236"/>
                <a:gd name="connsiteY1308" fmla="*/ 124099 h 1688281"/>
                <a:gd name="connsiteX1309" fmla="*/ 972737 w 1403236"/>
                <a:gd name="connsiteY1309" fmla="*/ 125149 h 1688281"/>
                <a:gd name="connsiteX1310" fmla="*/ 971687 w 1403236"/>
                <a:gd name="connsiteY1310" fmla="*/ 126723 h 1688281"/>
                <a:gd name="connsiteX1311" fmla="*/ 971476 w 1403236"/>
                <a:gd name="connsiteY1311" fmla="*/ 129034 h 1688281"/>
                <a:gd name="connsiteX1312" fmla="*/ 970532 w 1403236"/>
                <a:gd name="connsiteY1312" fmla="*/ 130610 h 1688281"/>
                <a:gd name="connsiteX1313" fmla="*/ 968116 w 1403236"/>
                <a:gd name="connsiteY1313" fmla="*/ 130400 h 1688281"/>
                <a:gd name="connsiteX1314" fmla="*/ 966646 w 1403236"/>
                <a:gd name="connsiteY1314" fmla="*/ 129350 h 1688281"/>
                <a:gd name="connsiteX1315" fmla="*/ 965281 w 1403236"/>
                <a:gd name="connsiteY1315" fmla="*/ 128089 h 1688281"/>
                <a:gd name="connsiteX1316" fmla="*/ 964020 w 1403236"/>
                <a:gd name="connsiteY1316" fmla="*/ 126829 h 1688281"/>
                <a:gd name="connsiteX1317" fmla="*/ 962131 w 1403236"/>
                <a:gd name="connsiteY1317" fmla="*/ 126093 h 1688281"/>
                <a:gd name="connsiteX1318" fmla="*/ 960135 w 1403236"/>
                <a:gd name="connsiteY1318" fmla="*/ 126198 h 1688281"/>
                <a:gd name="connsiteX1319" fmla="*/ 958035 w 1403236"/>
                <a:gd name="connsiteY1319" fmla="*/ 126723 h 1688281"/>
                <a:gd name="connsiteX1320" fmla="*/ 956775 w 1403236"/>
                <a:gd name="connsiteY1320" fmla="*/ 127984 h 1688281"/>
                <a:gd name="connsiteX1321" fmla="*/ 955725 w 1403236"/>
                <a:gd name="connsiteY1321" fmla="*/ 129034 h 1688281"/>
                <a:gd name="connsiteX1322" fmla="*/ 955828 w 1403236"/>
                <a:gd name="connsiteY1322" fmla="*/ 131660 h 1688281"/>
                <a:gd name="connsiteX1323" fmla="*/ 955094 w 1403236"/>
                <a:gd name="connsiteY1323" fmla="*/ 133445 h 1688281"/>
                <a:gd name="connsiteX1324" fmla="*/ 952784 w 1403236"/>
                <a:gd name="connsiteY1324" fmla="*/ 133760 h 1688281"/>
                <a:gd name="connsiteX1325" fmla="*/ 950158 w 1403236"/>
                <a:gd name="connsiteY1325" fmla="*/ 133760 h 1688281"/>
                <a:gd name="connsiteX1326" fmla="*/ 948899 w 1403236"/>
                <a:gd name="connsiteY1326" fmla="*/ 135020 h 1688281"/>
                <a:gd name="connsiteX1327" fmla="*/ 947638 w 1403236"/>
                <a:gd name="connsiteY1327" fmla="*/ 136386 h 1688281"/>
                <a:gd name="connsiteX1328" fmla="*/ 947008 w 1403236"/>
                <a:gd name="connsiteY1328" fmla="*/ 137015 h 1688281"/>
                <a:gd name="connsiteX1329" fmla="*/ 946378 w 1403236"/>
                <a:gd name="connsiteY1329" fmla="*/ 137645 h 1688281"/>
                <a:gd name="connsiteX1330" fmla="*/ 945117 w 1403236"/>
                <a:gd name="connsiteY1330" fmla="*/ 139011 h 1688281"/>
                <a:gd name="connsiteX1331" fmla="*/ 944067 w 1403236"/>
                <a:gd name="connsiteY1331" fmla="*/ 140482 h 1688281"/>
                <a:gd name="connsiteX1332" fmla="*/ 943121 w 1403236"/>
                <a:gd name="connsiteY1332" fmla="*/ 142057 h 1688281"/>
                <a:gd name="connsiteX1333" fmla="*/ 941546 w 1403236"/>
                <a:gd name="connsiteY1333" fmla="*/ 143107 h 1688281"/>
                <a:gd name="connsiteX1334" fmla="*/ 939446 w 1403236"/>
                <a:gd name="connsiteY1334" fmla="*/ 143737 h 1688281"/>
                <a:gd name="connsiteX1335" fmla="*/ 937450 w 1403236"/>
                <a:gd name="connsiteY1335" fmla="*/ 143212 h 1688281"/>
                <a:gd name="connsiteX1336" fmla="*/ 935876 w 1403236"/>
                <a:gd name="connsiteY1336" fmla="*/ 142161 h 1688281"/>
                <a:gd name="connsiteX1337" fmla="*/ 934826 w 1403236"/>
                <a:gd name="connsiteY1337" fmla="*/ 140691 h 1688281"/>
                <a:gd name="connsiteX1338" fmla="*/ 933985 w 1403236"/>
                <a:gd name="connsiteY1338" fmla="*/ 138906 h 1688281"/>
                <a:gd name="connsiteX1339" fmla="*/ 933251 w 1403236"/>
                <a:gd name="connsiteY1339" fmla="*/ 137120 h 1688281"/>
                <a:gd name="connsiteX1340" fmla="*/ 932410 w 1403236"/>
                <a:gd name="connsiteY1340" fmla="*/ 135335 h 1688281"/>
                <a:gd name="connsiteX1341" fmla="*/ 931360 w 1403236"/>
                <a:gd name="connsiteY1341" fmla="*/ 133760 h 1688281"/>
                <a:gd name="connsiteX1342" fmla="*/ 929575 w 1403236"/>
                <a:gd name="connsiteY1342" fmla="*/ 133024 h 1688281"/>
                <a:gd name="connsiteX1343" fmla="*/ 927475 w 1403236"/>
                <a:gd name="connsiteY1343" fmla="*/ 132499 h 1688281"/>
                <a:gd name="connsiteX1344" fmla="*/ 925373 w 1403236"/>
                <a:gd name="connsiteY1344" fmla="*/ 132080 h 1688281"/>
                <a:gd name="connsiteX1345" fmla="*/ 923063 w 1403236"/>
                <a:gd name="connsiteY1345" fmla="*/ 131765 h 1688281"/>
                <a:gd name="connsiteX1346" fmla="*/ 922878 w 1403236"/>
                <a:gd name="connsiteY1346" fmla="*/ 131689 h 1688281"/>
                <a:gd name="connsiteX1347" fmla="*/ 922809 w 1403236"/>
                <a:gd name="connsiteY1347" fmla="*/ 131660 h 1688281"/>
                <a:gd name="connsiteX1348" fmla="*/ 921279 w 1403236"/>
                <a:gd name="connsiteY1348" fmla="*/ 131030 h 1688281"/>
                <a:gd name="connsiteX1349" fmla="*/ 919178 w 1403236"/>
                <a:gd name="connsiteY1349" fmla="*/ 130610 h 1688281"/>
                <a:gd name="connsiteX1350" fmla="*/ 917183 w 1403236"/>
                <a:gd name="connsiteY1350" fmla="*/ 130085 h 1688281"/>
                <a:gd name="connsiteX1351" fmla="*/ 914557 w 1403236"/>
                <a:gd name="connsiteY1351" fmla="*/ 130085 h 1688281"/>
                <a:gd name="connsiteX1352" fmla="*/ 912246 w 1403236"/>
                <a:gd name="connsiteY1352" fmla="*/ 130400 h 1688281"/>
                <a:gd name="connsiteX1353" fmla="*/ 909936 w 1403236"/>
                <a:gd name="connsiteY1353" fmla="*/ 130714 h 1688281"/>
                <a:gd name="connsiteX1354" fmla="*/ 907626 w 1403236"/>
                <a:gd name="connsiteY1354" fmla="*/ 131030 h 1688281"/>
                <a:gd name="connsiteX1355" fmla="*/ 906095 w 1403236"/>
                <a:gd name="connsiteY1355" fmla="*/ 131660 h 1688281"/>
                <a:gd name="connsiteX1356" fmla="*/ 905840 w 1403236"/>
                <a:gd name="connsiteY1356" fmla="*/ 131765 h 1688281"/>
                <a:gd name="connsiteX1357" fmla="*/ 904580 w 1403236"/>
                <a:gd name="connsiteY1357" fmla="*/ 133130 h 1688281"/>
                <a:gd name="connsiteX1358" fmla="*/ 904371 w 1403236"/>
                <a:gd name="connsiteY1358" fmla="*/ 135440 h 1688281"/>
                <a:gd name="connsiteX1359" fmla="*/ 904371 w 1403236"/>
                <a:gd name="connsiteY1359" fmla="*/ 137961 h 1688281"/>
                <a:gd name="connsiteX1360" fmla="*/ 904896 w 1403236"/>
                <a:gd name="connsiteY1360" fmla="*/ 140061 h 1688281"/>
                <a:gd name="connsiteX1361" fmla="*/ 905945 w 1403236"/>
                <a:gd name="connsiteY1361" fmla="*/ 141636 h 1688281"/>
                <a:gd name="connsiteX1362" fmla="*/ 906995 w 1403236"/>
                <a:gd name="connsiteY1362" fmla="*/ 143107 h 1688281"/>
                <a:gd name="connsiteX1363" fmla="*/ 908361 w 1403236"/>
                <a:gd name="connsiteY1363" fmla="*/ 144367 h 1688281"/>
                <a:gd name="connsiteX1364" fmla="*/ 909620 w 1403236"/>
                <a:gd name="connsiteY1364" fmla="*/ 145628 h 1688281"/>
                <a:gd name="connsiteX1365" fmla="*/ 910881 w 1403236"/>
                <a:gd name="connsiteY1365" fmla="*/ 146887 h 1688281"/>
                <a:gd name="connsiteX1366" fmla="*/ 912246 w 1403236"/>
                <a:gd name="connsiteY1366" fmla="*/ 148147 h 1688281"/>
                <a:gd name="connsiteX1367" fmla="*/ 913296 w 1403236"/>
                <a:gd name="connsiteY1367" fmla="*/ 149722 h 1688281"/>
                <a:gd name="connsiteX1368" fmla="*/ 913296 w 1403236"/>
                <a:gd name="connsiteY1368" fmla="*/ 151824 h 1688281"/>
                <a:gd name="connsiteX1369" fmla="*/ 912037 w 1403236"/>
                <a:gd name="connsiteY1369" fmla="*/ 153084 h 1688281"/>
                <a:gd name="connsiteX1370" fmla="*/ 910566 w 1403236"/>
                <a:gd name="connsiteY1370" fmla="*/ 154134 h 1688281"/>
                <a:gd name="connsiteX1371" fmla="*/ 908991 w 1403236"/>
                <a:gd name="connsiteY1371" fmla="*/ 155184 h 1688281"/>
                <a:gd name="connsiteX1372" fmla="*/ 907206 w 1403236"/>
                <a:gd name="connsiteY1372" fmla="*/ 156023 h 1688281"/>
                <a:gd name="connsiteX1373" fmla="*/ 905420 w 1403236"/>
                <a:gd name="connsiteY1373" fmla="*/ 156759 h 1688281"/>
                <a:gd name="connsiteX1374" fmla="*/ 903846 w 1403236"/>
                <a:gd name="connsiteY1374" fmla="*/ 157809 h 1688281"/>
                <a:gd name="connsiteX1375" fmla="*/ 902375 w 1403236"/>
                <a:gd name="connsiteY1375" fmla="*/ 158860 h 1688281"/>
                <a:gd name="connsiteX1376" fmla="*/ 901640 w 1403236"/>
                <a:gd name="connsiteY1376" fmla="*/ 160749 h 1688281"/>
                <a:gd name="connsiteX1377" fmla="*/ 901325 w 1403236"/>
                <a:gd name="connsiteY1377" fmla="*/ 163060 h 1688281"/>
                <a:gd name="connsiteX1378" fmla="*/ 901430 w 1403236"/>
                <a:gd name="connsiteY1378" fmla="*/ 165581 h 1688281"/>
                <a:gd name="connsiteX1379" fmla="*/ 901219 w 1403236"/>
                <a:gd name="connsiteY1379" fmla="*/ 167891 h 1688281"/>
                <a:gd name="connsiteX1380" fmla="*/ 900485 w 1403236"/>
                <a:gd name="connsiteY1380" fmla="*/ 169782 h 1688281"/>
                <a:gd name="connsiteX1381" fmla="*/ 899120 w 1403236"/>
                <a:gd name="connsiteY1381" fmla="*/ 171041 h 1688281"/>
                <a:gd name="connsiteX1382" fmla="*/ 897859 w 1403236"/>
                <a:gd name="connsiteY1382" fmla="*/ 172407 h 1688281"/>
                <a:gd name="connsiteX1383" fmla="*/ 896599 w 1403236"/>
                <a:gd name="connsiteY1383" fmla="*/ 173667 h 1688281"/>
                <a:gd name="connsiteX1384" fmla="*/ 894604 w 1403236"/>
                <a:gd name="connsiteY1384" fmla="*/ 174192 h 1688281"/>
                <a:gd name="connsiteX1385" fmla="*/ 892294 w 1403236"/>
                <a:gd name="connsiteY1385" fmla="*/ 173982 h 1688281"/>
                <a:gd name="connsiteX1386" fmla="*/ 890717 w 1403236"/>
                <a:gd name="connsiteY1386" fmla="*/ 172932 h 1688281"/>
                <a:gd name="connsiteX1387" fmla="*/ 889878 w 1403236"/>
                <a:gd name="connsiteY1387" fmla="*/ 171146 h 1688281"/>
                <a:gd name="connsiteX1388" fmla="*/ 890613 w 1403236"/>
                <a:gd name="connsiteY1388" fmla="*/ 169361 h 1688281"/>
                <a:gd name="connsiteX1389" fmla="*/ 891663 w 1403236"/>
                <a:gd name="connsiteY1389" fmla="*/ 167786 h 1688281"/>
                <a:gd name="connsiteX1390" fmla="*/ 892922 w 1403236"/>
                <a:gd name="connsiteY1390" fmla="*/ 166525 h 1688281"/>
                <a:gd name="connsiteX1391" fmla="*/ 893658 w 1403236"/>
                <a:gd name="connsiteY1391" fmla="*/ 164740 h 1688281"/>
                <a:gd name="connsiteX1392" fmla="*/ 892819 w 1403236"/>
                <a:gd name="connsiteY1392" fmla="*/ 162956 h 1688281"/>
                <a:gd name="connsiteX1393" fmla="*/ 891349 w 1403236"/>
                <a:gd name="connsiteY1393" fmla="*/ 161905 h 1688281"/>
                <a:gd name="connsiteX1394" fmla="*/ 888723 w 1403236"/>
                <a:gd name="connsiteY1394" fmla="*/ 161905 h 1688281"/>
                <a:gd name="connsiteX1395" fmla="*/ 886412 w 1403236"/>
                <a:gd name="connsiteY1395" fmla="*/ 161695 h 1688281"/>
                <a:gd name="connsiteX1396" fmla="*/ 884627 w 1403236"/>
                <a:gd name="connsiteY1396" fmla="*/ 160960 h 1688281"/>
                <a:gd name="connsiteX1397" fmla="*/ 883262 w 1403236"/>
                <a:gd name="connsiteY1397" fmla="*/ 159699 h 1688281"/>
                <a:gd name="connsiteX1398" fmla="*/ 882211 w 1403236"/>
                <a:gd name="connsiteY1398" fmla="*/ 158125 h 1688281"/>
                <a:gd name="connsiteX1399" fmla="*/ 880952 w 1403236"/>
                <a:gd name="connsiteY1399" fmla="*/ 156864 h 1688281"/>
                <a:gd name="connsiteX1400" fmla="*/ 879586 w 1403236"/>
                <a:gd name="connsiteY1400" fmla="*/ 155604 h 1688281"/>
                <a:gd name="connsiteX1401" fmla="*/ 877801 w 1403236"/>
                <a:gd name="connsiteY1401" fmla="*/ 154868 h 1688281"/>
                <a:gd name="connsiteX1402" fmla="*/ 875700 w 1403236"/>
                <a:gd name="connsiteY1402" fmla="*/ 154343 h 1688281"/>
                <a:gd name="connsiteX1403" fmla="*/ 873391 w 1403236"/>
                <a:gd name="connsiteY1403" fmla="*/ 154659 h 1688281"/>
                <a:gd name="connsiteX1404" fmla="*/ 872129 w 1403236"/>
                <a:gd name="connsiteY1404" fmla="*/ 156023 h 1688281"/>
                <a:gd name="connsiteX1405" fmla="*/ 870659 w 1403236"/>
                <a:gd name="connsiteY1405" fmla="*/ 157075 h 1688281"/>
                <a:gd name="connsiteX1406" fmla="*/ 869084 w 1403236"/>
                <a:gd name="connsiteY1406" fmla="*/ 158125 h 1688281"/>
                <a:gd name="connsiteX1407" fmla="*/ 866774 w 1403236"/>
                <a:gd name="connsiteY1407" fmla="*/ 157914 h 1688281"/>
                <a:gd name="connsiteX1408" fmla="*/ 864988 w 1403236"/>
                <a:gd name="connsiteY1408" fmla="*/ 157178 h 1688281"/>
                <a:gd name="connsiteX1409" fmla="*/ 863413 w 1403236"/>
                <a:gd name="connsiteY1409" fmla="*/ 156129 h 1688281"/>
                <a:gd name="connsiteX1410" fmla="*/ 861628 w 1403236"/>
                <a:gd name="connsiteY1410" fmla="*/ 155394 h 1688281"/>
                <a:gd name="connsiteX1411" fmla="*/ 859527 w 1403236"/>
                <a:gd name="connsiteY1411" fmla="*/ 154868 h 1688281"/>
                <a:gd name="connsiteX1412" fmla="*/ 857427 w 1403236"/>
                <a:gd name="connsiteY1412" fmla="*/ 155394 h 1688281"/>
                <a:gd name="connsiteX1413" fmla="*/ 856168 w 1403236"/>
                <a:gd name="connsiteY1413" fmla="*/ 156759 h 1688281"/>
                <a:gd name="connsiteX1414" fmla="*/ 855957 w 1403236"/>
                <a:gd name="connsiteY1414" fmla="*/ 159069 h 1688281"/>
                <a:gd name="connsiteX1415" fmla="*/ 856797 w 1403236"/>
                <a:gd name="connsiteY1415" fmla="*/ 160855 h 1688281"/>
                <a:gd name="connsiteX1416" fmla="*/ 857532 w 1403236"/>
                <a:gd name="connsiteY1416" fmla="*/ 162640 h 1688281"/>
                <a:gd name="connsiteX1417" fmla="*/ 858373 w 1403236"/>
                <a:gd name="connsiteY1417" fmla="*/ 164426 h 1688281"/>
                <a:gd name="connsiteX1418" fmla="*/ 858162 w 1403236"/>
                <a:gd name="connsiteY1418" fmla="*/ 166736 h 1688281"/>
                <a:gd name="connsiteX1419" fmla="*/ 856587 w 1403236"/>
                <a:gd name="connsiteY1419" fmla="*/ 167261 h 1688281"/>
                <a:gd name="connsiteX1420" fmla="*/ 854277 w 1403236"/>
                <a:gd name="connsiteY1420" fmla="*/ 167050 h 1688281"/>
                <a:gd name="connsiteX1421" fmla="*/ 852492 w 1403236"/>
                <a:gd name="connsiteY1421" fmla="*/ 166316 h 1688281"/>
                <a:gd name="connsiteX1422" fmla="*/ 850915 w 1403236"/>
                <a:gd name="connsiteY1422" fmla="*/ 165370 h 1688281"/>
                <a:gd name="connsiteX1423" fmla="*/ 849131 w 1403236"/>
                <a:gd name="connsiteY1423" fmla="*/ 164531 h 1688281"/>
                <a:gd name="connsiteX1424" fmla="*/ 846821 w 1403236"/>
                <a:gd name="connsiteY1424" fmla="*/ 164845 h 1688281"/>
                <a:gd name="connsiteX1425" fmla="*/ 845245 w 1403236"/>
                <a:gd name="connsiteY1425" fmla="*/ 165895 h 1688281"/>
                <a:gd name="connsiteX1426" fmla="*/ 844720 w 1403236"/>
                <a:gd name="connsiteY1426" fmla="*/ 167996 h 1688281"/>
                <a:gd name="connsiteX1427" fmla="*/ 845769 w 1403236"/>
                <a:gd name="connsiteY1427" fmla="*/ 169466 h 1688281"/>
                <a:gd name="connsiteX1428" fmla="*/ 848185 w 1403236"/>
                <a:gd name="connsiteY1428" fmla="*/ 169782 h 1688281"/>
                <a:gd name="connsiteX1429" fmla="*/ 849656 w 1403236"/>
                <a:gd name="connsiteY1429" fmla="*/ 170727 h 1688281"/>
                <a:gd name="connsiteX1430" fmla="*/ 850286 w 1403236"/>
                <a:gd name="connsiteY1430" fmla="*/ 172826 h 1688281"/>
                <a:gd name="connsiteX1431" fmla="*/ 849237 w 1403236"/>
                <a:gd name="connsiteY1431" fmla="*/ 174297 h 1688281"/>
                <a:gd name="connsiteX1432" fmla="*/ 847975 w 1403236"/>
                <a:gd name="connsiteY1432" fmla="*/ 175662 h 1688281"/>
                <a:gd name="connsiteX1433" fmla="*/ 846716 w 1403236"/>
                <a:gd name="connsiteY1433" fmla="*/ 176922 h 1688281"/>
                <a:gd name="connsiteX1434" fmla="*/ 845455 w 1403236"/>
                <a:gd name="connsiteY1434" fmla="*/ 178288 h 1688281"/>
                <a:gd name="connsiteX1435" fmla="*/ 844195 w 1403236"/>
                <a:gd name="connsiteY1435" fmla="*/ 179548 h 1688281"/>
                <a:gd name="connsiteX1436" fmla="*/ 842409 w 1403236"/>
                <a:gd name="connsiteY1436" fmla="*/ 180388 h 1688281"/>
                <a:gd name="connsiteX1437" fmla="*/ 839995 w 1403236"/>
                <a:gd name="connsiteY1437" fmla="*/ 180179 h 1688281"/>
                <a:gd name="connsiteX1438" fmla="*/ 838945 w 1403236"/>
                <a:gd name="connsiteY1438" fmla="*/ 178602 h 1688281"/>
                <a:gd name="connsiteX1439" fmla="*/ 838943 w 1403236"/>
                <a:gd name="connsiteY1439" fmla="*/ 176083 h 1688281"/>
                <a:gd name="connsiteX1440" fmla="*/ 840204 w 1403236"/>
                <a:gd name="connsiteY1440" fmla="*/ 174717 h 1688281"/>
                <a:gd name="connsiteX1441" fmla="*/ 840939 w 1403236"/>
                <a:gd name="connsiteY1441" fmla="*/ 172932 h 1688281"/>
                <a:gd name="connsiteX1442" fmla="*/ 840939 w 1403236"/>
                <a:gd name="connsiteY1442" fmla="*/ 170832 h 1688281"/>
                <a:gd name="connsiteX1443" fmla="*/ 840099 w 1403236"/>
                <a:gd name="connsiteY1443" fmla="*/ 169046 h 1688281"/>
                <a:gd name="connsiteX1444" fmla="*/ 837788 w 1403236"/>
                <a:gd name="connsiteY1444" fmla="*/ 168836 h 1688281"/>
                <a:gd name="connsiteX1445" fmla="*/ 836003 w 1403236"/>
                <a:gd name="connsiteY1445" fmla="*/ 169677 h 1688281"/>
                <a:gd name="connsiteX1446" fmla="*/ 834217 w 1403236"/>
                <a:gd name="connsiteY1446" fmla="*/ 170412 h 1688281"/>
                <a:gd name="connsiteX1447" fmla="*/ 833273 w 1403236"/>
                <a:gd name="connsiteY1447" fmla="*/ 171987 h 1688281"/>
                <a:gd name="connsiteX1448" fmla="*/ 832223 w 1403236"/>
                <a:gd name="connsiteY1448" fmla="*/ 173562 h 1688281"/>
                <a:gd name="connsiteX1449" fmla="*/ 831173 w 1403236"/>
                <a:gd name="connsiteY1449" fmla="*/ 175137 h 1688281"/>
                <a:gd name="connsiteX1450" fmla="*/ 830437 w 1403236"/>
                <a:gd name="connsiteY1450" fmla="*/ 176922 h 1688281"/>
                <a:gd name="connsiteX1451" fmla="*/ 829493 w 1403236"/>
                <a:gd name="connsiteY1451" fmla="*/ 178497 h 1688281"/>
                <a:gd name="connsiteX1452" fmla="*/ 828232 w 1403236"/>
                <a:gd name="connsiteY1452" fmla="*/ 179863 h 1688281"/>
                <a:gd name="connsiteX1453" fmla="*/ 826131 w 1403236"/>
                <a:gd name="connsiteY1453" fmla="*/ 180388 h 1688281"/>
                <a:gd name="connsiteX1454" fmla="*/ 823506 w 1403236"/>
                <a:gd name="connsiteY1454" fmla="*/ 180388 h 1688281"/>
                <a:gd name="connsiteX1455" fmla="*/ 821196 w 1403236"/>
                <a:gd name="connsiteY1455" fmla="*/ 180179 h 1688281"/>
                <a:gd name="connsiteX1456" fmla="*/ 818885 w 1403236"/>
                <a:gd name="connsiteY1456" fmla="*/ 179968 h 1688281"/>
                <a:gd name="connsiteX1457" fmla="*/ 816575 w 1403236"/>
                <a:gd name="connsiteY1457" fmla="*/ 179758 h 1688281"/>
                <a:gd name="connsiteX1458" fmla="*/ 814054 w 1403236"/>
                <a:gd name="connsiteY1458" fmla="*/ 179758 h 1688281"/>
                <a:gd name="connsiteX1459" fmla="*/ 811954 w 1403236"/>
                <a:gd name="connsiteY1459" fmla="*/ 180283 h 1688281"/>
                <a:gd name="connsiteX1460" fmla="*/ 810694 w 1403236"/>
                <a:gd name="connsiteY1460" fmla="*/ 181648 h 1688281"/>
                <a:gd name="connsiteX1461" fmla="*/ 809644 w 1403236"/>
                <a:gd name="connsiteY1461" fmla="*/ 183223 h 1688281"/>
                <a:gd name="connsiteX1462" fmla="*/ 809435 w 1403236"/>
                <a:gd name="connsiteY1462" fmla="*/ 185534 h 1688281"/>
                <a:gd name="connsiteX1463" fmla="*/ 810484 w 1403236"/>
                <a:gd name="connsiteY1463" fmla="*/ 187005 h 1688281"/>
                <a:gd name="connsiteX1464" fmla="*/ 811324 w 1403236"/>
                <a:gd name="connsiteY1464" fmla="*/ 188265 h 1688281"/>
                <a:gd name="connsiteX1465" fmla="*/ 810588 w 1403236"/>
                <a:gd name="connsiteY1465" fmla="*/ 190155 h 1688281"/>
                <a:gd name="connsiteX1466" fmla="*/ 808488 w 1403236"/>
                <a:gd name="connsiteY1466" fmla="*/ 190679 h 1688281"/>
                <a:gd name="connsiteX1467" fmla="*/ 806178 w 1403236"/>
                <a:gd name="connsiteY1467" fmla="*/ 190995 h 1688281"/>
                <a:gd name="connsiteX1468" fmla="*/ 804393 w 1403236"/>
                <a:gd name="connsiteY1468" fmla="*/ 191729 h 1688281"/>
                <a:gd name="connsiteX1469" fmla="*/ 802923 w 1403236"/>
                <a:gd name="connsiteY1469" fmla="*/ 192781 h 1688281"/>
                <a:gd name="connsiteX1470" fmla="*/ 801873 w 1403236"/>
                <a:gd name="connsiteY1470" fmla="*/ 194355 h 1688281"/>
                <a:gd name="connsiteX1471" fmla="*/ 801138 w 1403236"/>
                <a:gd name="connsiteY1471" fmla="*/ 196141 h 1688281"/>
                <a:gd name="connsiteX1472" fmla="*/ 800088 w 1403236"/>
                <a:gd name="connsiteY1472" fmla="*/ 197716 h 1688281"/>
                <a:gd name="connsiteX1473" fmla="*/ 799352 w 1403236"/>
                <a:gd name="connsiteY1473" fmla="*/ 199501 h 1688281"/>
                <a:gd name="connsiteX1474" fmla="*/ 798407 w 1403236"/>
                <a:gd name="connsiteY1474" fmla="*/ 201076 h 1688281"/>
                <a:gd name="connsiteX1475" fmla="*/ 797358 w 1403236"/>
                <a:gd name="connsiteY1475" fmla="*/ 202651 h 1688281"/>
                <a:gd name="connsiteX1476" fmla="*/ 795256 w 1403236"/>
                <a:gd name="connsiteY1476" fmla="*/ 203178 h 1688281"/>
                <a:gd name="connsiteX1477" fmla="*/ 792735 w 1403236"/>
                <a:gd name="connsiteY1477" fmla="*/ 203283 h 1688281"/>
                <a:gd name="connsiteX1478" fmla="*/ 790425 w 1403236"/>
                <a:gd name="connsiteY1478" fmla="*/ 203597 h 1688281"/>
                <a:gd name="connsiteX1479" fmla="*/ 788850 w 1403236"/>
                <a:gd name="connsiteY1479" fmla="*/ 204647 h 1688281"/>
                <a:gd name="connsiteX1480" fmla="*/ 789166 w 1403236"/>
                <a:gd name="connsiteY1480" fmla="*/ 206958 h 1688281"/>
                <a:gd name="connsiteX1481" fmla="*/ 789480 w 1403236"/>
                <a:gd name="connsiteY1481" fmla="*/ 209268 h 1688281"/>
                <a:gd name="connsiteX1482" fmla="*/ 787905 w 1403236"/>
                <a:gd name="connsiteY1482" fmla="*/ 210318 h 1688281"/>
                <a:gd name="connsiteX1483" fmla="*/ 786330 w 1403236"/>
                <a:gd name="connsiteY1483" fmla="*/ 209268 h 1688281"/>
                <a:gd name="connsiteX1484" fmla="*/ 784334 w 1403236"/>
                <a:gd name="connsiteY1484" fmla="*/ 208743 h 1688281"/>
                <a:gd name="connsiteX1485" fmla="*/ 783284 w 1403236"/>
                <a:gd name="connsiteY1485" fmla="*/ 208533 h 1688281"/>
                <a:gd name="connsiteX1486" fmla="*/ 782760 w 1403236"/>
                <a:gd name="connsiteY1486" fmla="*/ 207483 h 1688281"/>
                <a:gd name="connsiteX1487" fmla="*/ 781919 w 1403236"/>
                <a:gd name="connsiteY1487" fmla="*/ 205697 h 1688281"/>
                <a:gd name="connsiteX1488" fmla="*/ 781394 w 1403236"/>
                <a:gd name="connsiteY1488" fmla="*/ 203703 h 1688281"/>
                <a:gd name="connsiteX1489" fmla="*/ 781919 w 1403236"/>
                <a:gd name="connsiteY1489" fmla="*/ 201601 h 1688281"/>
                <a:gd name="connsiteX1490" fmla="*/ 782654 w 1403236"/>
                <a:gd name="connsiteY1490" fmla="*/ 199816 h 1688281"/>
                <a:gd name="connsiteX1491" fmla="*/ 782863 w 1403236"/>
                <a:gd name="connsiteY1491" fmla="*/ 197507 h 1688281"/>
                <a:gd name="connsiteX1492" fmla="*/ 782549 w 1403236"/>
                <a:gd name="connsiteY1492" fmla="*/ 195721 h 1688281"/>
                <a:gd name="connsiteX1493" fmla="*/ 780764 w 1403236"/>
                <a:gd name="connsiteY1493" fmla="*/ 194986 h 1688281"/>
                <a:gd name="connsiteX1494" fmla="*/ 778139 w 1403236"/>
                <a:gd name="connsiteY1494" fmla="*/ 194986 h 1688281"/>
                <a:gd name="connsiteX1495" fmla="*/ 776143 w 1403236"/>
                <a:gd name="connsiteY1495" fmla="*/ 195511 h 1688281"/>
                <a:gd name="connsiteX1496" fmla="*/ 773834 w 1403236"/>
                <a:gd name="connsiteY1496" fmla="*/ 195825 h 1688281"/>
                <a:gd name="connsiteX1497" fmla="*/ 771522 w 1403236"/>
                <a:gd name="connsiteY1497" fmla="*/ 195616 h 1688281"/>
                <a:gd name="connsiteX1498" fmla="*/ 769633 w 1403236"/>
                <a:gd name="connsiteY1498" fmla="*/ 194881 h 1688281"/>
                <a:gd name="connsiteX1499" fmla="*/ 768372 w 1403236"/>
                <a:gd name="connsiteY1499" fmla="*/ 193620 h 1688281"/>
                <a:gd name="connsiteX1500" fmla="*/ 767006 w 1403236"/>
                <a:gd name="connsiteY1500" fmla="*/ 192361 h 1688281"/>
                <a:gd name="connsiteX1501" fmla="*/ 765537 w 1403236"/>
                <a:gd name="connsiteY1501" fmla="*/ 191310 h 1688281"/>
                <a:gd name="connsiteX1502" fmla="*/ 763435 w 1403236"/>
                <a:gd name="connsiteY1502" fmla="*/ 190785 h 1688281"/>
                <a:gd name="connsiteX1503" fmla="*/ 761125 w 1403236"/>
                <a:gd name="connsiteY1503" fmla="*/ 190574 h 1688281"/>
                <a:gd name="connsiteX1504" fmla="*/ 758815 w 1403236"/>
                <a:gd name="connsiteY1504" fmla="*/ 190890 h 1688281"/>
                <a:gd name="connsiteX1505" fmla="*/ 757975 w 1403236"/>
                <a:gd name="connsiteY1505" fmla="*/ 191005 h 1688281"/>
                <a:gd name="connsiteX1506" fmla="*/ 756504 w 1403236"/>
                <a:gd name="connsiteY1506" fmla="*/ 191206 h 1688281"/>
                <a:gd name="connsiteX1507" fmla="*/ 754929 w 1403236"/>
                <a:gd name="connsiteY1507" fmla="*/ 190155 h 1688281"/>
                <a:gd name="connsiteX1508" fmla="*/ 753564 w 1403236"/>
                <a:gd name="connsiteY1508" fmla="*/ 188894 h 1688281"/>
                <a:gd name="connsiteX1509" fmla="*/ 751778 w 1403236"/>
                <a:gd name="connsiteY1509" fmla="*/ 188160 h 1688281"/>
                <a:gd name="connsiteX1510" fmla="*/ 749259 w 1403236"/>
                <a:gd name="connsiteY1510" fmla="*/ 188160 h 1688281"/>
                <a:gd name="connsiteX1511" fmla="*/ 746843 w 1403236"/>
                <a:gd name="connsiteY1511" fmla="*/ 187949 h 1688281"/>
                <a:gd name="connsiteX1512" fmla="*/ 744532 w 1403236"/>
                <a:gd name="connsiteY1512" fmla="*/ 187739 h 1688281"/>
                <a:gd name="connsiteX1513" fmla="*/ 744007 w 1403236"/>
                <a:gd name="connsiteY1513" fmla="*/ 185744 h 1688281"/>
                <a:gd name="connsiteX1514" fmla="*/ 742748 w 1403236"/>
                <a:gd name="connsiteY1514" fmla="*/ 184484 h 1688281"/>
                <a:gd name="connsiteX1515" fmla="*/ 740858 w 1403236"/>
                <a:gd name="connsiteY1515" fmla="*/ 183748 h 1688281"/>
                <a:gd name="connsiteX1516" fmla="*/ 739387 w 1403236"/>
                <a:gd name="connsiteY1516" fmla="*/ 182698 h 1688281"/>
                <a:gd name="connsiteX1517" fmla="*/ 738021 w 1403236"/>
                <a:gd name="connsiteY1517" fmla="*/ 181438 h 1688281"/>
                <a:gd name="connsiteX1518" fmla="*/ 736446 w 1403236"/>
                <a:gd name="connsiteY1518" fmla="*/ 180388 h 1688281"/>
                <a:gd name="connsiteX1519" fmla="*/ 734136 w 1403236"/>
                <a:gd name="connsiteY1519" fmla="*/ 180179 h 1688281"/>
                <a:gd name="connsiteX1520" fmla="*/ 732666 w 1403236"/>
                <a:gd name="connsiteY1520" fmla="*/ 181229 h 1688281"/>
                <a:gd name="connsiteX1521" fmla="*/ 731825 w 1403236"/>
                <a:gd name="connsiteY1521" fmla="*/ 183014 h 1688281"/>
                <a:gd name="connsiteX1522" fmla="*/ 731405 w 1403236"/>
                <a:gd name="connsiteY1522" fmla="*/ 185114 h 1688281"/>
                <a:gd name="connsiteX1523" fmla="*/ 730670 w 1403236"/>
                <a:gd name="connsiteY1523" fmla="*/ 186899 h 1688281"/>
                <a:gd name="connsiteX1524" fmla="*/ 729934 w 1403236"/>
                <a:gd name="connsiteY1524" fmla="*/ 188790 h 1688281"/>
                <a:gd name="connsiteX1525" fmla="*/ 728885 w 1403236"/>
                <a:gd name="connsiteY1525" fmla="*/ 190365 h 1688281"/>
                <a:gd name="connsiteX1526" fmla="*/ 727835 w 1403236"/>
                <a:gd name="connsiteY1526" fmla="*/ 191835 h 1688281"/>
                <a:gd name="connsiteX1527" fmla="*/ 726574 w 1403236"/>
                <a:gd name="connsiteY1527" fmla="*/ 193200 h 1688281"/>
                <a:gd name="connsiteX1528" fmla="*/ 725104 w 1403236"/>
                <a:gd name="connsiteY1528" fmla="*/ 194250 h 1688281"/>
                <a:gd name="connsiteX1529" fmla="*/ 722794 w 1403236"/>
                <a:gd name="connsiteY1529" fmla="*/ 194565 h 1688281"/>
                <a:gd name="connsiteX1530" fmla="*/ 720694 w 1403236"/>
                <a:gd name="connsiteY1530" fmla="*/ 194041 h 1688281"/>
                <a:gd name="connsiteX1531" fmla="*/ 718593 w 1403236"/>
                <a:gd name="connsiteY1531" fmla="*/ 193620 h 1688281"/>
                <a:gd name="connsiteX1532" fmla="*/ 716598 w 1403236"/>
                <a:gd name="connsiteY1532" fmla="*/ 193095 h 1688281"/>
                <a:gd name="connsiteX1533" fmla="*/ 714497 w 1403236"/>
                <a:gd name="connsiteY1533" fmla="*/ 192570 h 1688281"/>
                <a:gd name="connsiteX1534" fmla="*/ 711976 w 1403236"/>
                <a:gd name="connsiteY1534" fmla="*/ 192676 h 1688281"/>
                <a:gd name="connsiteX1535" fmla="*/ 709876 w 1403236"/>
                <a:gd name="connsiteY1535" fmla="*/ 193200 h 1688281"/>
                <a:gd name="connsiteX1536" fmla="*/ 708091 w 1403236"/>
                <a:gd name="connsiteY1536" fmla="*/ 194041 h 1688281"/>
                <a:gd name="connsiteX1537" fmla="*/ 706305 w 1403236"/>
                <a:gd name="connsiteY1537" fmla="*/ 194775 h 1688281"/>
                <a:gd name="connsiteX1538" fmla="*/ 704730 w 1403236"/>
                <a:gd name="connsiteY1538" fmla="*/ 195825 h 1688281"/>
                <a:gd name="connsiteX1539" fmla="*/ 702945 w 1403236"/>
                <a:gd name="connsiteY1539" fmla="*/ 196666 h 1688281"/>
                <a:gd name="connsiteX1540" fmla="*/ 701160 w 1403236"/>
                <a:gd name="connsiteY1540" fmla="*/ 197402 h 1688281"/>
                <a:gd name="connsiteX1541" fmla="*/ 698849 w 1403236"/>
                <a:gd name="connsiteY1541" fmla="*/ 197716 h 1688281"/>
                <a:gd name="connsiteX1542" fmla="*/ 696749 w 1403236"/>
                <a:gd name="connsiteY1542" fmla="*/ 197296 h 1688281"/>
                <a:gd name="connsiteX1543" fmla="*/ 695278 w 1403236"/>
                <a:gd name="connsiteY1543" fmla="*/ 196246 h 1688281"/>
                <a:gd name="connsiteX1544" fmla="*/ 693914 w 1403236"/>
                <a:gd name="connsiteY1544" fmla="*/ 194986 h 1688281"/>
                <a:gd name="connsiteX1545" fmla="*/ 692338 w 1403236"/>
                <a:gd name="connsiteY1545" fmla="*/ 193936 h 1688281"/>
                <a:gd name="connsiteX1546" fmla="*/ 690554 w 1403236"/>
                <a:gd name="connsiteY1546" fmla="*/ 193200 h 1688281"/>
                <a:gd name="connsiteX1547" fmla="*/ 688243 w 1403236"/>
                <a:gd name="connsiteY1547" fmla="*/ 192990 h 1688281"/>
                <a:gd name="connsiteX1548" fmla="*/ 685933 w 1403236"/>
                <a:gd name="connsiteY1548" fmla="*/ 192781 h 1688281"/>
                <a:gd name="connsiteX1549" fmla="*/ 684042 w 1403236"/>
                <a:gd name="connsiteY1549" fmla="*/ 192045 h 1688281"/>
                <a:gd name="connsiteX1550" fmla="*/ 682782 w 1403236"/>
                <a:gd name="connsiteY1550" fmla="*/ 190785 h 1688281"/>
                <a:gd name="connsiteX1551" fmla="*/ 681732 w 1403236"/>
                <a:gd name="connsiteY1551" fmla="*/ 189210 h 1688281"/>
                <a:gd name="connsiteX1552" fmla="*/ 679946 w 1403236"/>
                <a:gd name="connsiteY1552" fmla="*/ 188474 h 1688281"/>
                <a:gd name="connsiteX1553" fmla="*/ 679105 w 1403236"/>
                <a:gd name="connsiteY1553" fmla="*/ 188055 h 1688281"/>
                <a:gd name="connsiteX1554" fmla="*/ 667869 w 1403236"/>
                <a:gd name="connsiteY1554" fmla="*/ 190785 h 1688281"/>
                <a:gd name="connsiteX1555" fmla="*/ 665243 w 1403236"/>
                <a:gd name="connsiteY1555" fmla="*/ 190785 h 1688281"/>
                <a:gd name="connsiteX1556" fmla="*/ 662723 w 1403236"/>
                <a:gd name="connsiteY1556" fmla="*/ 190785 h 1688281"/>
                <a:gd name="connsiteX1557" fmla="*/ 660097 w 1403236"/>
                <a:gd name="connsiteY1557" fmla="*/ 190890 h 1688281"/>
                <a:gd name="connsiteX1558" fmla="*/ 657578 w 1403236"/>
                <a:gd name="connsiteY1558" fmla="*/ 190890 h 1688281"/>
                <a:gd name="connsiteX1559" fmla="*/ 654951 w 1403236"/>
                <a:gd name="connsiteY1559" fmla="*/ 190995 h 1688281"/>
                <a:gd name="connsiteX1560" fmla="*/ 652432 w 1403236"/>
                <a:gd name="connsiteY1560" fmla="*/ 190995 h 1688281"/>
                <a:gd name="connsiteX1561" fmla="*/ 649806 w 1403236"/>
                <a:gd name="connsiteY1561" fmla="*/ 190995 h 1688281"/>
                <a:gd name="connsiteX1562" fmla="*/ 647181 w 1403236"/>
                <a:gd name="connsiteY1562" fmla="*/ 191101 h 1688281"/>
                <a:gd name="connsiteX1563" fmla="*/ 644660 w 1403236"/>
                <a:gd name="connsiteY1563" fmla="*/ 191101 h 1688281"/>
                <a:gd name="connsiteX1564" fmla="*/ 642035 w 1403236"/>
                <a:gd name="connsiteY1564" fmla="*/ 191206 h 1688281"/>
                <a:gd name="connsiteX1565" fmla="*/ 639514 w 1403236"/>
                <a:gd name="connsiteY1565" fmla="*/ 190995 h 1688281"/>
                <a:gd name="connsiteX1566" fmla="*/ 636889 w 1403236"/>
                <a:gd name="connsiteY1566" fmla="*/ 190995 h 1688281"/>
                <a:gd name="connsiteX1567" fmla="*/ 634368 w 1403236"/>
                <a:gd name="connsiteY1567" fmla="*/ 190995 h 1688281"/>
                <a:gd name="connsiteX1568" fmla="*/ 631743 w 1403236"/>
                <a:gd name="connsiteY1568" fmla="*/ 191101 h 1688281"/>
                <a:gd name="connsiteX1569" fmla="*/ 629222 w 1403236"/>
                <a:gd name="connsiteY1569" fmla="*/ 191101 h 1688281"/>
                <a:gd name="connsiteX1570" fmla="*/ 626598 w 1403236"/>
                <a:gd name="connsiteY1570" fmla="*/ 191206 h 1688281"/>
                <a:gd name="connsiteX1571" fmla="*/ 624077 w 1403236"/>
                <a:gd name="connsiteY1571" fmla="*/ 191206 h 1688281"/>
                <a:gd name="connsiteX1572" fmla="*/ 621452 w 1403236"/>
                <a:gd name="connsiteY1572" fmla="*/ 191206 h 1688281"/>
                <a:gd name="connsiteX1573" fmla="*/ 618931 w 1403236"/>
                <a:gd name="connsiteY1573" fmla="*/ 191310 h 1688281"/>
                <a:gd name="connsiteX1574" fmla="*/ 616306 w 1403236"/>
                <a:gd name="connsiteY1574" fmla="*/ 191310 h 1688281"/>
                <a:gd name="connsiteX1575" fmla="*/ 613785 w 1403236"/>
                <a:gd name="connsiteY1575" fmla="*/ 191415 h 1688281"/>
                <a:gd name="connsiteX1576" fmla="*/ 611159 w 1403236"/>
                <a:gd name="connsiteY1576" fmla="*/ 191101 h 1688281"/>
                <a:gd name="connsiteX1577" fmla="*/ 608639 w 1403236"/>
                <a:gd name="connsiteY1577" fmla="*/ 191206 h 1688281"/>
                <a:gd name="connsiteX1578" fmla="*/ 606013 w 1403236"/>
                <a:gd name="connsiteY1578" fmla="*/ 191206 h 1688281"/>
                <a:gd name="connsiteX1579" fmla="*/ 603388 w 1403236"/>
                <a:gd name="connsiteY1579" fmla="*/ 191310 h 1688281"/>
                <a:gd name="connsiteX1580" fmla="*/ 600867 w 1403236"/>
                <a:gd name="connsiteY1580" fmla="*/ 191310 h 1688281"/>
                <a:gd name="connsiteX1581" fmla="*/ 598242 w 1403236"/>
                <a:gd name="connsiteY1581" fmla="*/ 191310 h 1688281"/>
                <a:gd name="connsiteX1582" fmla="*/ 595721 w 1403236"/>
                <a:gd name="connsiteY1582" fmla="*/ 191415 h 1688281"/>
                <a:gd name="connsiteX1583" fmla="*/ 593097 w 1403236"/>
                <a:gd name="connsiteY1583" fmla="*/ 191415 h 1688281"/>
                <a:gd name="connsiteX1584" fmla="*/ 590576 w 1403236"/>
                <a:gd name="connsiteY1584" fmla="*/ 191520 h 1688281"/>
                <a:gd name="connsiteX1585" fmla="*/ 587951 w 1403236"/>
                <a:gd name="connsiteY1585" fmla="*/ 191520 h 1688281"/>
                <a:gd name="connsiteX1586" fmla="*/ 585430 w 1403236"/>
                <a:gd name="connsiteY1586" fmla="*/ 191520 h 1688281"/>
                <a:gd name="connsiteX1587" fmla="*/ 582805 w 1403236"/>
                <a:gd name="connsiteY1587" fmla="*/ 191310 h 1688281"/>
                <a:gd name="connsiteX1588" fmla="*/ 580284 w 1403236"/>
                <a:gd name="connsiteY1588" fmla="*/ 191415 h 1688281"/>
                <a:gd name="connsiteX1589" fmla="*/ 577659 w 1403236"/>
                <a:gd name="connsiteY1589" fmla="*/ 191415 h 1688281"/>
                <a:gd name="connsiteX1590" fmla="*/ 575138 w 1403236"/>
                <a:gd name="connsiteY1590" fmla="*/ 191520 h 1688281"/>
                <a:gd name="connsiteX1591" fmla="*/ 572513 w 1403236"/>
                <a:gd name="connsiteY1591" fmla="*/ 191520 h 1688281"/>
                <a:gd name="connsiteX1592" fmla="*/ 569992 w 1403236"/>
                <a:gd name="connsiteY1592" fmla="*/ 191520 h 1688281"/>
                <a:gd name="connsiteX1593" fmla="*/ 568942 w 1403236"/>
                <a:gd name="connsiteY1593" fmla="*/ 191562 h 1688281"/>
                <a:gd name="connsiteX1594" fmla="*/ 567368 w 1403236"/>
                <a:gd name="connsiteY1594" fmla="*/ 191626 h 1688281"/>
                <a:gd name="connsiteX1595" fmla="*/ 564847 w 1403236"/>
                <a:gd name="connsiteY1595" fmla="*/ 191626 h 1688281"/>
                <a:gd name="connsiteX1596" fmla="*/ 562220 w 1403236"/>
                <a:gd name="connsiteY1596" fmla="*/ 191729 h 1688281"/>
                <a:gd name="connsiteX1597" fmla="*/ 559596 w 1403236"/>
                <a:gd name="connsiteY1597" fmla="*/ 191729 h 1688281"/>
                <a:gd name="connsiteX1598" fmla="*/ 557075 w 1403236"/>
                <a:gd name="connsiteY1598" fmla="*/ 191729 h 1688281"/>
                <a:gd name="connsiteX1599" fmla="*/ 554450 w 1403236"/>
                <a:gd name="connsiteY1599" fmla="*/ 191520 h 1688281"/>
                <a:gd name="connsiteX1600" fmla="*/ 551929 w 1403236"/>
                <a:gd name="connsiteY1600" fmla="*/ 191626 h 1688281"/>
                <a:gd name="connsiteX1601" fmla="*/ 549304 w 1403236"/>
                <a:gd name="connsiteY1601" fmla="*/ 191626 h 1688281"/>
                <a:gd name="connsiteX1602" fmla="*/ 548642 w 1403236"/>
                <a:gd name="connsiteY1602" fmla="*/ 191653 h 1688281"/>
                <a:gd name="connsiteX1603" fmla="*/ 546783 w 1403236"/>
                <a:gd name="connsiteY1603" fmla="*/ 191729 h 1688281"/>
                <a:gd name="connsiteX1604" fmla="*/ 544158 w 1403236"/>
                <a:gd name="connsiteY1604" fmla="*/ 191729 h 1688281"/>
                <a:gd name="connsiteX1605" fmla="*/ 541637 w 1403236"/>
                <a:gd name="connsiteY1605" fmla="*/ 191729 h 1688281"/>
                <a:gd name="connsiteX1606" fmla="*/ 539012 w 1403236"/>
                <a:gd name="connsiteY1606" fmla="*/ 191835 h 1688281"/>
                <a:gd name="connsiteX1607" fmla="*/ 536491 w 1403236"/>
                <a:gd name="connsiteY1607" fmla="*/ 191835 h 1688281"/>
                <a:gd name="connsiteX1608" fmla="*/ 533867 w 1403236"/>
                <a:gd name="connsiteY1608" fmla="*/ 191835 h 1688281"/>
                <a:gd name="connsiteX1609" fmla="*/ 531346 w 1403236"/>
                <a:gd name="connsiteY1609" fmla="*/ 191940 h 1688281"/>
                <a:gd name="connsiteX1610" fmla="*/ 528721 w 1403236"/>
                <a:gd name="connsiteY1610" fmla="*/ 191940 h 1688281"/>
                <a:gd name="connsiteX1611" fmla="*/ 526200 w 1403236"/>
                <a:gd name="connsiteY1611" fmla="*/ 191729 h 1688281"/>
                <a:gd name="connsiteX1612" fmla="*/ 523575 w 1403236"/>
                <a:gd name="connsiteY1612" fmla="*/ 191835 h 1688281"/>
                <a:gd name="connsiteX1613" fmla="*/ 520949 w 1403236"/>
                <a:gd name="connsiteY1613" fmla="*/ 191835 h 1688281"/>
                <a:gd name="connsiteX1614" fmla="*/ 518429 w 1403236"/>
                <a:gd name="connsiteY1614" fmla="*/ 191835 h 1688281"/>
                <a:gd name="connsiteX1615" fmla="*/ 515803 w 1403236"/>
                <a:gd name="connsiteY1615" fmla="*/ 191940 h 1688281"/>
                <a:gd name="connsiteX1616" fmla="*/ 513282 w 1403236"/>
                <a:gd name="connsiteY1616" fmla="*/ 191940 h 1688281"/>
                <a:gd name="connsiteX1617" fmla="*/ 510657 w 1403236"/>
                <a:gd name="connsiteY1617" fmla="*/ 192045 h 1688281"/>
                <a:gd name="connsiteX1618" fmla="*/ 508136 w 1403236"/>
                <a:gd name="connsiteY1618" fmla="*/ 192045 h 1688281"/>
                <a:gd name="connsiteX1619" fmla="*/ 505511 w 1403236"/>
                <a:gd name="connsiteY1619" fmla="*/ 192045 h 1688281"/>
                <a:gd name="connsiteX1620" fmla="*/ 502990 w 1403236"/>
                <a:gd name="connsiteY1620" fmla="*/ 192150 h 1688281"/>
                <a:gd name="connsiteX1621" fmla="*/ 500366 w 1403236"/>
                <a:gd name="connsiteY1621" fmla="*/ 192150 h 1688281"/>
                <a:gd name="connsiteX1622" fmla="*/ 497845 w 1403236"/>
                <a:gd name="connsiteY1622" fmla="*/ 191940 h 1688281"/>
                <a:gd name="connsiteX1623" fmla="*/ 495220 w 1403236"/>
                <a:gd name="connsiteY1623" fmla="*/ 192045 h 1688281"/>
                <a:gd name="connsiteX1624" fmla="*/ 492699 w 1403236"/>
                <a:gd name="connsiteY1624" fmla="*/ 192045 h 1688281"/>
                <a:gd name="connsiteX1625" fmla="*/ 490074 w 1403236"/>
                <a:gd name="connsiteY1625" fmla="*/ 192045 h 1688281"/>
                <a:gd name="connsiteX1626" fmla="*/ 487553 w 1403236"/>
                <a:gd name="connsiteY1626" fmla="*/ 192150 h 1688281"/>
                <a:gd name="connsiteX1627" fmla="*/ 484928 w 1403236"/>
                <a:gd name="connsiteY1627" fmla="*/ 192150 h 1688281"/>
                <a:gd name="connsiteX1628" fmla="*/ 482407 w 1403236"/>
                <a:gd name="connsiteY1628" fmla="*/ 192256 h 1688281"/>
                <a:gd name="connsiteX1629" fmla="*/ 479782 w 1403236"/>
                <a:gd name="connsiteY1629" fmla="*/ 192256 h 1688281"/>
                <a:gd name="connsiteX1630" fmla="*/ 477261 w 1403236"/>
                <a:gd name="connsiteY1630" fmla="*/ 192256 h 1688281"/>
                <a:gd name="connsiteX1631" fmla="*/ 474635 w 1403236"/>
                <a:gd name="connsiteY1631" fmla="*/ 192361 h 1688281"/>
                <a:gd name="connsiteX1632" fmla="*/ 472010 w 1403236"/>
                <a:gd name="connsiteY1632" fmla="*/ 192361 h 1688281"/>
                <a:gd name="connsiteX1633" fmla="*/ 469491 w 1403236"/>
                <a:gd name="connsiteY1633" fmla="*/ 192150 h 1688281"/>
                <a:gd name="connsiteX1634" fmla="*/ 466865 w 1403236"/>
                <a:gd name="connsiteY1634" fmla="*/ 192256 h 1688281"/>
                <a:gd name="connsiteX1635" fmla="*/ 464344 w 1403236"/>
                <a:gd name="connsiteY1635" fmla="*/ 192256 h 1688281"/>
                <a:gd name="connsiteX1636" fmla="*/ 461719 w 1403236"/>
                <a:gd name="connsiteY1636" fmla="*/ 192256 h 1688281"/>
                <a:gd name="connsiteX1637" fmla="*/ 459198 w 1403236"/>
                <a:gd name="connsiteY1637" fmla="*/ 192361 h 1688281"/>
                <a:gd name="connsiteX1638" fmla="*/ 456573 w 1403236"/>
                <a:gd name="connsiteY1638" fmla="*/ 192360 h 1688281"/>
                <a:gd name="connsiteX1639" fmla="*/ 454052 w 1403236"/>
                <a:gd name="connsiteY1639" fmla="*/ 192465 h 1688281"/>
                <a:gd name="connsiteX1640" fmla="*/ 451427 w 1403236"/>
                <a:gd name="connsiteY1640" fmla="*/ 192465 h 1688281"/>
                <a:gd name="connsiteX1641" fmla="*/ 448906 w 1403236"/>
                <a:gd name="connsiteY1641" fmla="*/ 192570 h 1688281"/>
                <a:gd name="connsiteX1642" fmla="*/ 446281 w 1403236"/>
                <a:gd name="connsiteY1642" fmla="*/ 192570 h 1688281"/>
                <a:gd name="connsiteX1643" fmla="*/ 444893 w 1403236"/>
                <a:gd name="connsiteY1643" fmla="*/ 192570 h 1688281"/>
                <a:gd name="connsiteX1644" fmla="*/ 441391 w 1403236"/>
                <a:gd name="connsiteY1644" fmla="*/ 257885 h 1688281"/>
                <a:gd name="connsiteX1645" fmla="*/ 437992 w 1403236"/>
                <a:gd name="connsiteY1645" fmla="*/ 349316 h 1688281"/>
                <a:gd name="connsiteX1646" fmla="*/ 435061 w 1403236"/>
                <a:gd name="connsiteY1646" fmla="*/ 371780 h 1688281"/>
                <a:gd name="connsiteX1647" fmla="*/ 430691 w 1403236"/>
                <a:gd name="connsiteY1647" fmla="*/ 426807 h 1688281"/>
                <a:gd name="connsiteX1648" fmla="*/ 427579 w 1403236"/>
                <a:gd name="connsiteY1648" fmla="*/ 460285 h 1688281"/>
                <a:gd name="connsiteX1649" fmla="*/ 428359 w 1403236"/>
                <a:gd name="connsiteY1649" fmla="*/ 473518 h 1688281"/>
                <a:gd name="connsiteX1650" fmla="*/ 424464 w 1403236"/>
                <a:gd name="connsiteY1650" fmla="*/ 471571 h 1688281"/>
                <a:gd name="connsiteX1651" fmla="*/ 412007 w 1403236"/>
                <a:gd name="connsiteY1651" fmla="*/ 466123 h 1688281"/>
                <a:gd name="connsiteX1652" fmla="*/ 404071 w 1403236"/>
                <a:gd name="connsiteY1652" fmla="*/ 454248 h 1688281"/>
                <a:gd name="connsiteX1653" fmla="*/ 396828 w 1403236"/>
                <a:gd name="connsiteY1653" fmla="*/ 455223 h 1688281"/>
                <a:gd name="connsiteX1654" fmla="*/ 392156 w 1403236"/>
                <a:gd name="connsiteY1654" fmla="*/ 454444 h 1688281"/>
                <a:gd name="connsiteX1655" fmla="*/ 391766 w 1403236"/>
                <a:gd name="connsiteY1655" fmla="*/ 448218 h 1688281"/>
                <a:gd name="connsiteX1656" fmla="*/ 383981 w 1403236"/>
                <a:gd name="connsiteY1656" fmla="*/ 449387 h 1688281"/>
                <a:gd name="connsiteX1657" fmla="*/ 379313 w 1403236"/>
                <a:gd name="connsiteY1657" fmla="*/ 443933 h 1688281"/>
                <a:gd name="connsiteX1658" fmla="*/ 383592 w 1403236"/>
                <a:gd name="connsiteY1658" fmla="*/ 434203 h 1688281"/>
                <a:gd name="connsiteX1659" fmla="*/ 378534 w 1403236"/>
                <a:gd name="connsiteY1659" fmla="*/ 429144 h 1688281"/>
                <a:gd name="connsiteX1660" fmla="*/ 366466 w 1403236"/>
                <a:gd name="connsiteY1660" fmla="*/ 426807 h 1688281"/>
                <a:gd name="connsiteX1661" fmla="*/ 358121 w 1403236"/>
                <a:gd name="connsiteY1661" fmla="*/ 424286 h 1688281"/>
                <a:gd name="connsiteX1662" fmla="*/ 333381 w 1403236"/>
                <a:gd name="connsiteY1662" fmla="*/ 440044 h 1688281"/>
                <a:gd name="connsiteX1663" fmla="*/ 322017 w 1403236"/>
                <a:gd name="connsiteY1663" fmla="*/ 435714 h 1688281"/>
                <a:gd name="connsiteX1664" fmla="*/ 311581 w 1403236"/>
                <a:gd name="connsiteY1664" fmla="*/ 442765 h 1688281"/>
                <a:gd name="connsiteX1665" fmla="*/ 301850 w 1403236"/>
                <a:gd name="connsiteY1665" fmla="*/ 452112 h 1688281"/>
                <a:gd name="connsiteX1666" fmla="*/ 294844 w 1403236"/>
                <a:gd name="connsiteY1666" fmla="*/ 449387 h 1688281"/>
                <a:gd name="connsiteX1667" fmla="*/ 294198 w 1403236"/>
                <a:gd name="connsiteY1667" fmla="*/ 447587 h 1688281"/>
                <a:gd name="connsiteX1668" fmla="*/ 300682 w 1403236"/>
                <a:gd name="connsiteY1668" fmla="*/ 430312 h 1688281"/>
                <a:gd name="connsiteX1669" fmla="*/ 293676 w 1403236"/>
                <a:gd name="connsiteY1669" fmla="*/ 427976 h 1688281"/>
                <a:gd name="connsiteX1670" fmla="*/ 290171 w 1403236"/>
                <a:gd name="connsiteY1670" fmla="*/ 442765 h 1688281"/>
                <a:gd name="connsiteX1671" fmla="*/ 284372 w 1403236"/>
                <a:gd name="connsiteY1671" fmla="*/ 449159 h 1688281"/>
                <a:gd name="connsiteX1672" fmla="*/ 269151 w 1403236"/>
                <a:gd name="connsiteY1672" fmla="*/ 459896 h 1688281"/>
                <a:gd name="connsiteX1673" fmla="*/ 264093 w 1403236"/>
                <a:gd name="connsiteY1673" fmla="*/ 454055 h 1688281"/>
                <a:gd name="connsiteX1674" fmla="*/ 251447 w 1403236"/>
                <a:gd name="connsiteY1674" fmla="*/ 451677 h 1688281"/>
                <a:gd name="connsiteX1675" fmla="*/ 242682 w 1403236"/>
                <a:gd name="connsiteY1675" fmla="*/ 461064 h 1688281"/>
                <a:gd name="connsiteX1676" fmla="*/ 236067 w 1403236"/>
                <a:gd name="connsiteY1676" fmla="*/ 455223 h 1688281"/>
                <a:gd name="connsiteX1677" fmla="*/ 232173 w 1403236"/>
                <a:gd name="connsiteY1677" fmla="*/ 449776 h 1688281"/>
                <a:gd name="connsiteX1678" fmla="*/ 224778 w 1403236"/>
                <a:gd name="connsiteY1678" fmla="*/ 453666 h 1688281"/>
                <a:gd name="connsiteX1679" fmla="*/ 202200 w 1403236"/>
                <a:gd name="connsiteY1679" fmla="*/ 455612 h 1688281"/>
                <a:gd name="connsiteX1680" fmla="*/ 186242 w 1403236"/>
                <a:gd name="connsiteY1680" fmla="*/ 466123 h 1688281"/>
                <a:gd name="connsiteX1681" fmla="*/ 176899 w 1403236"/>
                <a:gd name="connsiteY1681" fmla="*/ 460285 h 1688281"/>
                <a:gd name="connsiteX1682" fmla="*/ 159773 w 1403236"/>
                <a:gd name="connsiteY1682" fmla="*/ 464176 h 1688281"/>
                <a:gd name="connsiteX1683" fmla="*/ 144594 w 1403236"/>
                <a:gd name="connsiteY1683" fmla="*/ 463787 h 1688281"/>
                <a:gd name="connsiteX1684" fmla="*/ 137974 w 1403236"/>
                <a:gd name="connsiteY1684" fmla="*/ 469239 h 1688281"/>
                <a:gd name="connsiteX1685" fmla="*/ 130968 w 1403236"/>
                <a:gd name="connsiteY1685" fmla="*/ 468070 h 1688281"/>
                <a:gd name="connsiteX1686" fmla="*/ 122016 w 1403236"/>
                <a:gd name="connsiteY1686" fmla="*/ 477022 h 1688281"/>
                <a:gd name="connsiteX1687" fmla="*/ 114620 w 1403236"/>
                <a:gd name="connsiteY1687" fmla="*/ 479358 h 1688281"/>
                <a:gd name="connsiteX1688" fmla="*/ 101775 w 1403236"/>
                <a:gd name="connsiteY1688" fmla="*/ 499597 h 1688281"/>
                <a:gd name="connsiteX1689" fmla="*/ 101176 w 1403236"/>
                <a:gd name="connsiteY1689" fmla="*/ 537279 h 1688281"/>
                <a:gd name="connsiteX1690" fmla="*/ 98270 w 1403236"/>
                <a:gd name="connsiteY1690" fmla="*/ 568885 h 1688281"/>
                <a:gd name="connsiteX1691" fmla="*/ 80364 w 1403236"/>
                <a:gd name="connsiteY1691" fmla="*/ 601195 h 1688281"/>
                <a:gd name="connsiteX1692" fmla="*/ 65711 w 1403236"/>
                <a:gd name="connsiteY1692" fmla="*/ 618048 h 1688281"/>
                <a:gd name="connsiteX1693" fmla="*/ 64795 w 1403236"/>
                <a:gd name="connsiteY1693" fmla="*/ 619099 h 1688281"/>
                <a:gd name="connsiteX1694" fmla="*/ 28437 w 1403236"/>
                <a:gd name="connsiteY1694" fmla="*/ 653186 h 1688281"/>
                <a:gd name="connsiteX1695" fmla="*/ 21202 w 1403236"/>
                <a:gd name="connsiteY1695" fmla="*/ 664252 h 1688281"/>
                <a:gd name="connsiteX1696" fmla="*/ 21435 w 1403236"/>
                <a:gd name="connsiteY1696" fmla="*/ 670876 h 1688281"/>
                <a:gd name="connsiteX1697" fmla="*/ 21980 w 1403236"/>
                <a:gd name="connsiteY1697" fmla="*/ 686051 h 1688281"/>
                <a:gd name="connsiteX1698" fmla="*/ 24357 w 1403236"/>
                <a:gd name="connsiteY1698" fmla="*/ 707453 h 1688281"/>
                <a:gd name="connsiteX1699" fmla="*/ 24702 w 1403236"/>
                <a:gd name="connsiteY1699" fmla="*/ 710573 h 1688281"/>
                <a:gd name="connsiteX1700" fmla="*/ 28596 w 1403236"/>
                <a:gd name="connsiteY1700" fmla="*/ 721082 h 1688281"/>
                <a:gd name="connsiteX1701" fmla="*/ 41439 w 1403236"/>
                <a:gd name="connsiteY1701" fmla="*/ 747162 h 1688281"/>
                <a:gd name="connsiteX1702" fmla="*/ 43775 w 1403236"/>
                <a:gd name="connsiteY1702" fmla="*/ 768182 h 1688281"/>
                <a:gd name="connsiteX1703" fmla="*/ 41439 w 1403236"/>
                <a:gd name="connsiteY1703" fmla="*/ 782197 h 1688281"/>
                <a:gd name="connsiteX1704" fmla="*/ 43386 w 1403236"/>
                <a:gd name="connsiteY1704" fmla="*/ 793097 h 1688281"/>
                <a:gd name="connsiteX1705" fmla="*/ 27428 w 1403236"/>
                <a:gd name="connsiteY1705" fmla="*/ 802825 h 1688281"/>
                <a:gd name="connsiteX1706" fmla="*/ 8744 w 1403236"/>
                <a:gd name="connsiteY1706" fmla="*/ 812556 h 1688281"/>
                <a:gd name="connsiteX1707" fmla="*/ 180 w 1403236"/>
                <a:gd name="connsiteY1707" fmla="*/ 831239 h 1688281"/>
                <a:gd name="connsiteX1708" fmla="*/ 2747 w 1403236"/>
                <a:gd name="connsiteY1708" fmla="*/ 843478 h 1688281"/>
                <a:gd name="connsiteX1709" fmla="*/ 14191 w 1403236"/>
                <a:gd name="connsiteY1709" fmla="*/ 846812 h 1688281"/>
                <a:gd name="connsiteX1710" fmla="*/ 23923 w 1403236"/>
                <a:gd name="connsiteY1710" fmla="*/ 857323 h 1688281"/>
                <a:gd name="connsiteX1711" fmla="*/ 39522 w 1403236"/>
                <a:gd name="connsiteY1711" fmla="*/ 861996 h 1688281"/>
                <a:gd name="connsiteX1712" fmla="*/ 60901 w 1403236"/>
                <a:gd name="connsiteY1712" fmla="*/ 864717 h 1688281"/>
                <a:gd name="connsiteX1713" fmla="*/ 88928 w 1403236"/>
                <a:gd name="connsiteY1713" fmla="*/ 891575 h 1688281"/>
                <a:gd name="connsiteX1714" fmla="*/ 110726 w 1403236"/>
                <a:gd name="connsiteY1714" fmla="*/ 902474 h 1688281"/>
                <a:gd name="connsiteX1715" fmla="*/ 113452 w 1403236"/>
                <a:gd name="connsiteY1715" fmla="*/ 910649 h 1688281"/>
                <a:gd name="connsiteX1716" fmla="*/ 111272 w 1403236"/>
                <a:gd name="connsiteY1716" fmla="*/ 920691 h 1688281"/>
                <a:gd name="connsiteX1717" fmla="*/ 102164 w 1403236"/>
                <a:gd name="connsiteY1717" fmla="*/ 929722 h 1688281"/>
                <a:gd name="connsiteX1718" fmla="*/ 111237 w 1403236"/>
                <a:gd name="connsiteY1718" fmla="*/ 962008 h 1688281"/>
                <a:gd name="connsiteX1719" fmla="*/ 115914 w 1403236"/>
                <a:gd name="connsiteY1719" fmla="*/ 997974 h 1688281"/>
                <a:gd name="connsiteX1720" fmla="*/ 113630 w 1403236"/>
                <a:gd name="connsiteY1720" fmla="*/ 1005221 h 1688281"/>
                <a:gd name="connsiteX1721" fmla="*/ 116306 w 1403236"/>
                <a:gd name="connsiteY1721" fmla="*/ 1018530 h 1688281"/>
                <a:gd name="connsiteX1722" fmla="*/ 130674 w 1403236"/>
                <a:gd name="connsiteY1722" fmla="*/ 1034238 h 1688281"/>
                <a:gd name="connsiteX1723" fmla="*/ 139051 w 1403236"/>
                <a:gd name="connsiteY1723" fmla="*/ 1059659 h 1688281"/>
                <a:gd name="connsiteX1724" fmla="*/ 143762 w 1403236"/>
                <a:gd name="connsiteY1724" fmla="*/ 1076967 h 1688281"/>
                <a:gd name="connsiteX1725" fmla="*/ 152340 w 1403236"/>
                <a:gd name="connsiteY1725" fmla="*/ 1087111 h 1688281"/>
                <a:gd name="connsiteX1726" fmla="*/ 182866 w 1403236"/>
                <a:gd name="connsiteY1726" fmla="*/ 1103950 h 1688281"/>
                <a:gd name="connsiteX1727" fmla="*/ 185036 w 1403236"/>
                <a:gd name="connsiteY1727" fmla="*/ 1104109 h 1688281"/>
                <a:gd name="connsiteX1728" fmla="*/ 198320 w 1403236"/>
                <a:gd name="connsiteY1728" fmla="*/ 1101973 h 1688281"/>
                <a:gd name="connsiteX1729" fmla="*/ 215364 w 1403236"/>
                <a:gd name="connsiteY1729" fmla="*/ 1105730 h 1688281"/>
                <a:gd name="connsiteX1730" fmla="*/ 228121 w 1403236"/>
                <a:gd name="connsiteY1730" fmla="*/ 1103239 h 1688281"/>
                <a:gd name="connsiteX1731" fmla="*/ 246627 w 1403236"/>
                <a:gd name="connsiteY1731" fmla="*/ 1105382 h 1688281"/>
                <a:gd name="connsiteX1732" fmla="*/ 263511 w 1403236"/>
                <a:gd name="connsiteY1732" fmla="*/ 1101209 h 1688281"/>
                <a:gd name="connsiteX1733" fmla="*/ 271382 w 1403236"/>
                <a:gd name="connsiteY1733" fmla="*/ 1112781 h 1688281"/>
                <a:gd name="connsiteX1734" fmla="*/ 276659 w 1403236"/>
                <a:gd name="connsiteY1734" fmla="*/ 1171930 h 1688281"/>
                <a:gd name="connsiteX1735" fmla="*/ 277163 w 1403236"/>
                <a:gd name="connsiteY1735" fmla="*/ 1174833 h 1688281"/>
                <a:gd name="connsiteX1736" fmla="*/ 280592 w 1403236"/>
                <a:gd name="connsiteY1736" fmla="*/ 1194701 h 1688281"/>
                <a:gd name="connsiteX1737" fmla="*/ 259265 w 1403236"/>
                <a:gd name="connsiteY1737" fmla="*/ 1244144 h 1688281"/>
                <a:gd name="connsiteX1738" fmla="*/ 235510 w 1403236"/>
                <a:gd name="connsiteY1738" fmla="*/ 1246567 h 1688281"/>
                <a:gd name="connsiteX1739" fmla="*/ 207882 w 1403236"/>
                <a:gd name="connsiteY1739" fmla="*/ 1256264 h 1688281"/>
                <a:gd name="connsiteX1740" fmla="*/ 210722 w 1403236"/>
                <a:gd name="connsiteY1740" fmla="*/ 1273908 h 1688281"/>
                <a:gd name="connsiteX1741" fmla="*/ 212729 w 1403236"/>
                <a:gd name="connsiteY1741" fmla="*/ 1287285 h 1688281"/>
                <a:gd name="connsiteX1742" fmla="*/ 203632 w 1403236"/>
                <a:gd name="connsiteY1742" fmla="*/ 1300139 h 1688281"/>
                <a:gd name="connsiteX1743" fmla="*/ 185584 w 1403236"/>
                <a:gd name="connsiteY1743" fmla="*/ 1320248 h 1688281"/>
                <a:gd name="connsiteX1744" fmla="*/ 170972 w 1403236"/>
                <a:gd name="connsiteY1744" fmla="*/ 1333568 h 1688281"/>
                <a:gd name="connsiteX1745" fmla="*/ 146806 w 1403236"/>
                <a:gd name="connsiteY1745" fmla="*/ 1357087 h 1688281"/>
                <a:gd name="connsiteX1746" fmla="*/ 128386 w 1403236"/>
                <a:gd name="connsiteY1746" fmla="*/ 1369692 h 1688281"/>
                <a:gd name="connsiteX1747" fmla="*/ 126167 w 1403236"/>
                <a:gd name="connsiteY1747" fmla="*/ 1374962 h 1688281"/>
                <a:gd name="connsiteX1748" fmla="*/ 143917 w 1403236"/>
                <a:gd name="connsiteY1748" fmla="*/ 1384996 h 1688281"/>
                <a:gd name="connsiteX1749" fmla="*/ 162254 w 1403236"/>
                <a:gd name="connsiteY1749" fmla="*/ 1383809 h 1688281"/>
                <a:gd name="connsiteX1750" fmla="*/ 178695 w 1403236"/>
                <a:gd name="connsiteY1750" fmla="*/ 1387385 h 1688281"/>
                <a:gd name="connsiteX1751" fmla="*/ 188212 w 1403236"/>
                <a:gd name="connsiteY1751" fmla="*/ 1403325 h 1688281"/>
                <a:gd name="connsiteX1752" fmla="*/ 200517 w 1403236"/>
                <a:gd name="connsiteY1752" fmla="*/ 1421850 h 1688281"/>
                <a:gd name="connsiteX1753" fmla="*/ 218873 w 1403236"/>
                <a:gd name="connsiteY1753" fmla="*/ 1464223 h 1688281"/>
                <a:gd name="connsiteX1754" fmla="*/ 218873 w 1403236"/>
                <a:gd name="connsiteY1754" fmla="*/ 1475935 h 1688281"/>
                <a:gd name="connsiteX1755" fmla="*/ 211844 w 1403236"/>
                <a:gd name="connsiteY1755" fmla="*/ 1487358 h 1688281"/>
                <a:gd name="connsiteX1756" fmla="*/ 196238 w 1403236"/>
                <a:gd name="connsiteY1756" fmla="*/ 1510982 h 1688281"/>
                <a:gd name="connsiteX1757" fmla="*/ 192328 w 1403236"/>
                <a:gd name="connsiteY1757" fmla="*/ 1530286 h 1688281"/>
                <a:gd name="connsiteX1758" fmla="*/ 178461 w 1403236"/>
                <a:gd name="connsiteY1758" fmla="*/ 1537435 h 1688281"/>
                <a:gd name="connsiteX1759" fmla="*/ 172604 w 1403236"/>
                <a:gd name="connsiteY1759" fmla="*/ 1565545 h 1688281"/>
                <a:gd name="connsiteX1760" fmla="*/ 157581 w 1403236"/>
                <a:gd name="connsiteY1760" fmla="*/ 1590830 h 1688281"/>
                <a:gd name="connsiteX1761" fmla="*/ 149709 w 1403236"/>
                <a:gd name="connsiteY1761" fmla="*/ 1594955 h 1688281"/>
                <a:gd name="connsiteX1762" fmla="*/ 142586 w 1403236"/>
                <a:gd name="connsiteY1762" fmla="*/ 1608259 h 1688281"/>
                <a:gd name="connsiteX1763" fmla="*/ 144083 w 1403236"/>
                <a:gd name="connsiteY1763" fmla="*/ 1623373 h 1688281"/>
                <a:gd name="connsiteX1764" fmla="*/ 144836 w 1403236"/>
                <a:gd name="connsiteY1764" fmla="*/ 1639933 h 1688281"/>
                <a:gd name="connsiteX1765" fmla="*/ 176393 w 1403236"/>
                <a:gd name="connsiteY1765" fmla="*/ 1638799 h 1688281"/>
                <a:gd name="connsiteX1766" fmla="*/ 324417 w 1403236"/>
                <a:gd name="connsiteY1766" fmla="*/ 1638912 h 1688281"/>
                <a:gd name="connsiteX1767" fmla="*/ 357619 w 1403236"/>
                <a:gd name="connsiteY1767" fmla="*/ 1638452 h 1688281"/>
                <a:gd name="connsiteX1768" fmla="*/ 442305 w 1403236"/>
                <a:gd name="connsiteY1768" fmla="*/ 1640201 h 1688281"/>
                <a:gd name="connsiteX1769" fmla="*/ 506883 w 1403236"/>
                <a:gd name="connsiteY1769" fmla="*/ 1644092 h 1688281"/>
                <a:gd name="connsiteX1770" fmla="*/ 540194 w 1403236"/>
                <a:gd name="connsiteY1770" fmla="*/ 1658439 h 1688281"/>
                <a:gd name="connsiteX1771" fmla="*/ 561721 w 1403236"/>
                <a:gd name="connsiteY1771" fmla="*/ 1667724 h 1688281"/>
                <a:gd name="connsiteX1772" fmla="*/ 568889 w 1403236"/>
                <a:gd name="connsiteY1772" fmla="*/ 1667663 h 1688281"/>
                <a:gd name="connsiteX1773" fmla="*/ 585800 w 1403236"/>
                <a:gd name="connsiteY1773" fmla="*/ 1655366 h 1688281"/>
                <a:gd name="connsiteX1774" fmla="*/ 643197 w 1403236"/>
                <a:gd name="connsiteY1774" fmla="*/ 1664077 h 1688281"/>
                <a:gd name="connsiteX1775" fmla="*/ 665231 w 1403236"/>
                <a:gd name="connsiteY1775" fmla="*/ 1665101 h 1688281"/>
                <a:gd name="connsiteX1776" fmla="*/ 678044 w 1403236"/>
                <a:gd name="connsiteY1776" fmla="*/ 1674836 h 1688281"/>
                <a:gd name="connsiteX1777" fmla="*/ 697005 w 1403236"/>
                <a:gd name="connsiteY1777" fmla="*/ 1672786 h 1688281"/>
                <a:gd name="connsiteX1778" fmla="*/ 710172 w 1403236"/>
                <a:gd name="connsiteY1778" fmla="*/ 1687028 h 1688281"/>
                <a:gd name="connsiteX1779" fmla="*/ 716728 w 1403236"/>
                <a:gd name="connsiteY1779" fmla="*/ 1688669 h 1688281"/>
                <a:gd name="connsiteX1780" fmla="*/ 722054 w 1403236"/>
                <a:gd name="connsiteY1780" fmla="*/ 1677199 h 1688281"/>
                <a:gd name="connsiteX1781" fmla="*/ 731087 w 1403236"/>
                <a:gd name="connsiteY1781" fmla="*/ 1675337 h 16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Lst>
              <a:rect l="l" t="t" r="r" b="b"/>
              <a:pathLst>
                <a:path w="1403236" h="1688281">
                  <a:moveTo>
                    <a:pt x="731087" y="1675337"/>
                  </a:moveTo>
                  <a:lnTo>
                    <a:pt x="731405" y="1674061"/>
                  </a:lnTo>
                  <a:lnTo>
                    <a:pt x="731511" y="1673747"/>
                  </a:lnTo>
                  <a:lnTo>
                    <a:pt x="732245" y="1671961"/>
                  </a:lnTo>
                  <a:lnTo>
                    <a:pt x="732141" y="1669440"/>
                  </a:lnTo>
                  <a:lnTo>
                    <a:pt x="731405" y="1667655"/>
                  </a:lnTo>
                  <a:lnTo>
                    <a:pt x="730356" y="1666080"/>
                  </a:lnTo>
                  <a:lnTo>
                    <a:pt x="729306" y="1664610"/>
                  </a:lnTo>
                  <a:lnTo>
                    <a:pt x="728254" y="1663139"/>
                  </a:lnTo>
                  <a:lnTo>
                    <a:pt x="727204" y="1661564"/>
                  </a:lnTo>
                  <a:lnTo>
                    <a:pt x="725629" y="1660620"/>
                  </a:lnTo>
                  <a:lnTo>
                    <a:pt x="726365" y="1658834"/>
                  </a:lnTo>
                  <a:lnTo>
                    <a:pt x="727415" y="1657258"/>
                  </a:lnTo>
                  <a:lnTo>
                    <a:pt x="728150" y="1655473"/>
                  </a:lnTo>
                  <a:lnTo>
                    <a:pt x="728885" y="1653689"/>
                  </a:lnTo>
                  <a:lnTo>
                    <a:pt x="729409" y="1651693"/>
                  </a:lnTo>
                  <a:lnTo>
                    <a:pt x="729306" y="1649173"/>
                  </a:lnTo>
                  <a:lnTo>
                    <a:pt x="729306" y="1646547"/>
                  </a:lnTo>
                  <a:lnTo>
                    <a:pt x="730566" y="1645286"/>
                  </a:lnTo>
                  <a:lnTo>
                    <a:pt x="732036" y="1644236"/>
                  </a:lnTo>
                  <a:lnTo>
                    <a:pt x="732510" y="1643952"/>
                  </a:lnTo>
                  <a:lnTo>
                    <a:pt x="732561" y="1643922"/>
                  </a:lnTo>
                  <a:lnTo>
                    <a:pt x="733611" y="1643186"/>
                  </a:lnTo>
                  <a:lnTo>
                    <a:pt x="735080" y="1642136"/>
                  </a:lnTo>
                  <a:lnTo>
                    <a:pt x="736866" y="1641401"/>
                  </a:lnTo>
                  <a:lnTo>
                    <a:pt x="738337" y="1640351"/>
                  </a:lnTo>
                  <a:lnTo>
                    <a:pt x="739597" y="1639091"/>
                  </a:lnTo>
                  <a:lnTo>
                    <a:pt x="741172" y="1638041"/>
                  </a:lnTo>
                  <a:lnTo>
                    <a:pt x="742433" y="1636675"/>
                  </a:lnTo>
                  <a:lnTo>
                    <a:pt x="743693" y="1635416"/>
                  </a:lnTo>
                  <a:lnTo>
                    <a:pt x="744638" y="1633839"/>
                  </a:lnTo>
                  <a:lnTo>
                    <a:pt x="745163" y="1631845"/>
                  </a:lnTo>
                  <a:lnTo>
                    <a:pt x="745163" y="1629324"/>
                  </a:lnTo>
                  <a:lnTo>
                    <a:pt x="745373" y="1627014"/>
                  </a:lnTo>
                  <a:lnTo>
                    <a:pt x="745582" y="1624703"/>
                  </a:lnTo>
                  <a:lnTo>
                    <a:pt x="747053" y="1623653"/>
                  </a:lnTo>
                  <a:lnTo>
                    <a:pt x="748314" y="1622393"/>
                  </a:lnTo>
                  <a:lnTo>
                    <a:pt x="749364" y="1620818"/>
                  </a:lnTo>
                  <a:lnTo>
                    <a:pt x="750099" y="1619032"/>
                  </a:lnTo>
                  <a:lnTo>
                    <a:pt x="750833" y="1617247"/>
                  </a:lnTo>
                  <a:lnTo>
                    <a:pt x="751569" y="1615461"/>
                  </a:lnTo>
                  <a:lnTo>
                    <a:pt x="752304" y="1613676"/>
                  </a:lnTo>
                  <a:lnTo>
                    <a:pt x="753774" y="1612626"/>
                  </a:lnTo>
                  <a:lnTo>
                    <a:pt x="755350" y="1611576"/>
                  </a:lnTo>
                  <a:lnTo>
                    <a:pt x="757345" y="1611051"/>
                  </a:lnTo>
                  <a:lnTo>
                    <a:pt x="757974" y="1610965"/>
                  </a:lnTo>
                  <a:lnTo>
                    <a:pt x="759655" y="1610735"/>
                  </a:lnTo>
                  <a:lnTo>
                    <a:pt x="762175" y="1610735"/>
                  </a:lnTo>
                  <a:lnTo>
                    <a:pt x="764487" y="1610946"/>
                  </a:lnTo>
                  <a:lnTo>
                    <a:pt x="766796" y="1611156"/>
                  </a:lnTo>
                  <a:lnTo>
                    <a:pt x="769422" y="1611155"/>
                  </a:lnTo>
                  <a:lnTo>
                    <a:pt x="771417" y="1610632"/>
                  </a:lnTo>
                  <a:lnTo>
                    <a:pt x="773202" y="1609791"/>
                  </a:lnTo>
                  <a:lnTo>
                    <a:pt x="774673" y="1608741"/>
                  </a:lnTo>
                  <a:lnTo>
                    <a:pt x="776457" y="1608005"/>
                  </a:lnTo>
                  <a:lnTo>
                    <a:pt x="779083" y="1607900"/>
                  </a:lnTo>
                  <a:lnTo>
                    <a:pt x="780554" y="1608950"/>
                  </a:lnTo>
                  <a:lnTo>
                    <a:pt x="781919" y="1610210"/>
                  </a:lnTo>
                  <a:lnTo>
                    <a:pt x="782444" y="1610946"/>
                  </a:lnTo>
                  <a:lnTo>
                    <a:pt x="783494" y="1612417"/>
                  </a:lnTo>
                  <a:lnTo>
                    <a:pt x="784544" y="1613992"/>
                  </a:lnTo>
                  <a:lnTo>
                    <a:pt x="785804" y="1615251"/>
                  </a:lnTo>
                  <a:lnTo>
                    <a:pt x="787064" y="1616511"/>
                  </a:lnTo>
                  <a:lnTo>
                    <a:pt x="788641" y="1617457"/>
                  </a:lnTo>
                  <a:lnTo>
                    <a:pt x="790389" y="1617616"/>
                  </a:lnTo>
                  <a:lnTo>
                    <a:pt x="790950" y="1617667"/>
                  </a:lnTo>
                  <a:lnTo>
                    <a:pt x="793051" y="1617667"/>
                  </a:lnTo>
                  <a:lnTo>
                    <a:pt x="794731" y="1616827"/>
                  </a:lnTo>
                  <a:lnTo>
                    <a:pt x="796306" y="1615777"/>
                  </a:lnTo>
                  <a:lnTo>
                    <a:pt x="797567" y="1614517"/>
                  </a:lnTo>
                  <a:lnTo>
                    <a:pt x="798827" y="1613256"/>
                  </a:lnTo>
                  <a:lnTo>
                    <a:pt x="799772" y="1611681"/>
                  </a:lnTo>
                  <a:lnTo>
                    <a:pt x="800823" y="1610210"/>
                  </a:lnTo>
                  <a:lnTo>
                    <a:pt x="801768" y="1608635"/>
                  </a:lnTo>
                  <a:lnTo>
                    <a:pt x="802293" y="1606536"/>
                  </a:lnTo>
                  <a:lnTo>
                    <a:pt x="802818" y="1604540"/>
                  </a:lnTo>
                  <a:lnTo>
                    <a:pt x="802712" y="1602020"/>
                  </a:lnTo>
                  <a:lnTo>
                    <a:pt x="802502" y="1599708"/>
                  </a:lnTo>
                  <a:lnTo>
                    <a:pt x="802187" y="1597399"/>
                  </a:lnTo>
                  <a:lnTo>
                    <a:pt x="801662" y="1595403"/>
                  </a:lnTo>
                  <a:lnTo>
                    <a:pt x="801348" y="1593093"/>
                  </a:lnTo>
                  <a:lnTo>
                    <a:pt x="801557" y="1590782"/>
                  </a:lnTo>
                  <a:lnTo>
                    <a:pt x="802082" y="1588786"/>
                  </a:lnTo>
                  <a:lnTo>
                    <a:pt x="802502" y="1586792"/>
                  </a:lnTo>
                  <a:lnTo>
                    <a:pt x="803237" y="1584901"/>
                  </a:lnTo>
                  <a:lnTo>
                    <a:pt x="803973" y="1583116"/>
                  </a:lnTo>
                  <a:lnTo>
                    <a:pt x="804498" y="1581121"/>
                  </a:lnTo>
                  <a:lnTo>
                    <a:pt x="804918" y="1579020"/>
                  </a:lnTo>
                  <a:lnTo>
                    <a:pt x="805443" y="1577025"/>
                  </a:lnTo>
                  <a:lnTo>
                    <a:pt x="805653" y="1574715"/>
                  </a:lnTo>
                  <a:lnTo>
                    <a:pt x="805339" y="1572404"/>
                  </a:lnTo>
                  <a:lnTo>
                    <a:pt x="805128" y="1570199"/>
                  </a:lnTo>
                  <a:lnTo>
                    <a:pt x="804814" y="1567887"/>
                  </a:lnTo>
                  <a:lnTo>
                    <a:pt x="804498" y="1565578"/>
                  </a:lnTo>
                  <a:lnTo>
                    <a:pt x="804182" y="1563268"/>
                  </a:lnTo>
                  <a:lnTo>
                    <a:pt x="803868" y="1561063"/>
                  </a:lnTo>
                  <a:lnTo>
                    <a:pt x="804183" y="1558753"/>
                  </a:lnTo>
                  <a:lnTo>
                    <a:pt x="804078" y="1556231"/>
                  </a:lnTo>
                  <a:lnTo>
                    <a:pt x="804603" y="1554130"/>
                  </a:lnTo>
                  <a:lnTo>
                    <a:pt x="804814" y="1551821"/>
                  </a:lnTo>
                  <a:lnTo>
                    <a:pt x="805233" y="1549825"/>
                  </a:lnTo>
                  <a:lnTo>
                    <a:pt x="805548" y="1547515"/>
                  </a:lnTo>
                  <a:lnTo>
                    <a:pt x="805758" y="1545204"/>
                  </a:lnTo>
                  <a:lnTo>
                    <a:pt x="805968" y="1542894"/>
                  </a:lnTo>
                  <a:lnTo>
                    <a:pt x="805653" y="1541633"/>
                  </a:lnTo>
                  <a:lnTo>
                    <a:pt x="805864" y="1539323"/>
                  </a:lnTo>
                  <a:lnTo>
                    <a:pt x="805864" y="1536804"/>
                  </a:lnTo>
                  <a:lnTo>
                    <a:pt x="805339" y="1534493"/>
                  </a:lnTo>
                  <a:lnTo>
                    <a:pt x="805233" y="1531972"/>
                  </a:lnTo>
                  <a:lnTo>
                    <a:pt x="805023" y="1529662"/>
                  </a:lnTo>
                  <a:lnTo>
                    <a:pt x="804393" y="1527666"/>
                  </a:lnTo>
                  <a:lnTo>
                    <a:pt x="803657" y="1525882"/>
                  </a:lnTo>
                  <a:lnTo>
                    <a:pt x="802818" y="1524096"/>
                  </a:lnTo>
                  <a:lnTo>
                    <a:pt x="802082" y="1522416"/>
                  </a:lnTo>
                  <a:lnTo>
                    <a:pt x="801243" y="1520631"/>
                  </a:lnTo>
                  <a:lnTo>
                    <a:pt x="800716" y="1518529"/>
                  </a:lnTo>
                  <a:lnTo>
                    <a:pt x="799877" y="1516744"/>
                  </a:lnTo>
                  <a:lnTo>
                    <a:pt x="799142" y="1514960"/>
                  </a:lnTo>
                  <a:lnTo>
                    <a:pt x="798302" y="1513280"/>
                  </a:lnTo>
                  <a:lnTo>
                    <a:pt x="797777" y="1511178"/>
                  </a:lnTo>
                  <a:lnTo>
                    <a:pt x="797042" y="1509498"/>
                  </a:lnTo>
                  <a:lnTo>
                    <a:pt x="796411" y="1507398"/>
                  </a:lnTo>
                  <a:lnTo>
                    <a:pt x="795677" y="1505613"/>
                  </a:lnTo>
                  <a:lnTo>
                    <a:pt x="794837" y="1503828"/>
                  </a:lnTo>
                  <a:lnTo>
                    <a:pt x="794101" y="1502146"/>
                  </a:lnTo>
                  <a:lnTo>
                    <a:pt x="793262" y="1500362"/>
                  </a:lnTo>
                  <a:lnTo>
                    <a:pt x="792735" y="1498366"/>
                  </a:lnTo>
                  <a:lnTo>
                    <a:pt x="792212" y="1496266"/>
                  </a:lnTo>
                  <a:lnTo>
                    <a:pt x="791685" y="1494270"/>
                  </a:lnTo>
                  <a:lnTo>
                    <a:pt x="791580" y="1491750"/>
                  </a:lnTo>
                  <a:lnTo>
                    <a:pt x="791791" y="1489440"/>
                  </a:lnTo>
                  <a:lnTo>
                    <a:pt x="792316" y="1487339"/>
                  </a:lnTo>
                  <a:lnTo>
                    <a:pt x="793051" y="1485555"/>
                  </a:lnTo>
                  <a:lnTo>
                    <a:pt x="794312" y="1484294"/>
                  </a:lnTo>
                  <a:lnTo>
                    <a:pt x="795362" y="1482719"/>
                  </a:lnTo>
                  <a:lnTo>
                    <a:pt x="796621" y="1481459"/>
                  </a:lnTo>
                  <a:lnTo>
                    <a:pt x="797567" y="1479883"/>
                  </a:lnTo>
                  <a:lnTo>
                    <a:pt x="798302" y="1478099"/>
                  </a:lnTo>
                  <a:lnTo>
                    <a:pt x="799038" y="1476312"/>
                  </a:lnTo>
                  <a:lnTo>
                    <a:pt x="799561" y="1474317"/>
                  </a:lnTo>
                  <a:lnTo>
                    <a:pt x="799982" y="1472217"/>
                  </a:lnTo>
                  <a:lnTo>
                    <a:pt x="801032" y="1470641"/>
                  </a:lnTo>
                  <a:lnTo>
                    <a:pt x="802293" y="1469382"/>
                  </a:lnTo>
                  <a:lnTo>
                    <a:pt x="803237" y="1467806"/>
                  </a:lnTo>
                  <a:lnTo>
                    <a:pt x="803973" y="1466020"/>
                  </a:lnTo>
                  <a:lnTo>
                    <a:pt x="804289" y="1463711"/>
                  </a:lnTo>
                  <a:lnTo>
                    <a:pt x="804182" y="1461715"/>
                  </a:lnTo>
                  <a:lnTo>
                    <a:pt x="803657" y="1459719"/>
                  </a:lnTo>
                  <a:lnTo>
                    <a:pt x="803343" y="1457409"/>
                  </a:lnTo>
                  <a:lnTo>
                    <a:pt x="802818" y="1455414"/>
                  </a:lnTo>
                  <a:lnTo>
                    <a:pt x="802698" y="1454935"/>
                  </a:lnTo>
                  <a:lnTo>
                    <a:pt x="802686" y="1454889"/>
                  </a:lnTo>
                  <a:lnTo>
                    <a:pt x="802293" y="1453313"/>
                  </a:lnTo>
                  <a:lnTo>
                    <a:pt x="801243" y="1451843"/>
                  </a:lnTo>
                  <a:lnTo>
                    <a:pt x="800193" y="1450374"/>
                  </a:lnTo>
                  <a:lnTo>
                    <a:pt x="799142" y="1448797"/>
                  </a:lnTo>
                  <a:lnTo>
                    <a:pt x="798617" y="1446803"/>
                  </a:lnTo>
                  <a:lnTo>
                    <a:pt x="798092" y="1444701"/>
                  </a:lnTo>
                  <a:lnTo>
                    <a:pt x="797777" y="1442496"/>
                  </a:lnTo>
                  <a:lnTo>
                    <a:pt x="797777" y="1439977"/>
                  </a:lnTo>
                  <a:lnTo>
                    <a:pt x="797252" y="1437875"/>
                  </a:lnTo>
                  <a:lnTo>
                    <a:pt x="795886" y="1436615"/>
                  </a:lnTo>
                  <a:lnTo>
                    <a:pt x="794837" y="1435145"/>
                  </a:lnTo>
                  <a:lnTo>
                    <a:pt x="794312" y="1433044"/>
                  </a:lnTo>
                  <a:lnTo>
                    <a:pt x="794521" y="1430840"/>
                  </a:lnTo>
                  <a:lnTo>
                    <a:pt x="795046" y="1428739"/>
                  </a:lnTo>
                  <a:lnTo>
                    <a:pt x="795781" y="1426954"/>
                  </a:lnTo>
                  <a:lnTo>
                    <a:pt x="796202" y="1424854"/>
                  </a:lnTo>
                  <a:lnTo>
                    <a:pt x="796202" y="1422858"/>
                  </a:lnTo>
                  <a:lnTo>
                    <a:pt x="795676" y="1420863"/>
                  </a:lnTo>
                  <a:lnTo>
                    <a:pt x="794415" y="1419603"/>
                  </a:lnTo>
                  <a:lnTo>
                    <a:pt x="792526" y="1418867"/>
                  </a:lnTo>
                  <a:lnTo>
                    <a:pt x="791266" y="1417608"/>
                  </a:lnTo>
                  <a:lnTo>
                    <a:pt x="789691" y="1416557"/>
                  </a:lnTo>
                  <a:lnTo>
                    <a:pt x="788430" y="1415296"/>
                  </a:lnTo>
                  <a:lnTo>
                    <a:pt x="787380" y="1413827"/>
                  </a:lnTo>
                  <a:lnTo>
                    <a:pt x="786540" y="1412041"/>
                  </a:lnTo>
                  <a:lnTo>
                    <a:pt x="786540" y="1409520"/>
                  </a:lnTo>
                  <a:lnTo>
                    <a:pt x="786540" y="1407001"/>
                  </a:lnTo>
                  <a:lnTo>
                    <a:pt x="785700" y="1405215"/>
                  </a:lnTo>
                  <a:lnTo>
                    <a:pt x="784859" y="1403430"/>
                  </a:lnTo>
                  <a:lnTo>
                    <a:pt x="783599" y="1402169"/>
                  </a:lnTo>
                  <a:lnTo>
                    <a:pt x="782338" y="1400909"/>
                  </a:lnTo>
                  <a:lnTo>
                    <a:pt x="780974" y="1399650"/>
                  </a:lnTo>
                  <a:lnTo>
                    <a:pt x="779714" y="1398179"/>
                  </a:lnTo>
                  <a:lnTo>
                    <a:pt x="778664" y="1396604"/>
                  </a:lnTo>
                  <a:lnTo>
                    <a:pt x="777403" y="1395343"/>
                  </a:lnTo>
                  <a:lnTo>
                    <a:pt x="776773" y="1393349"/>
                  </a:lnTo>
                  <a:lnTo>
                    <a:pt x="776562" y="1391037"/>
                  </a:lnTo>
                  <a:lnTo>
                    <a:pt x="776459" y="1388517"/>
                  </a:lnTo>
                  <a:lnTo>
                    <a:pt x="776668" y="1386207"/>
                  </a:lnTo>
                  <a:lnTo>
                    <a:pt x="776459" y="1383897"/>
                  </a:lnTo>
                  <a:lnTo>
                    <a:pt x="775618" y="1382111"/>
                  </a:lnTo>
                  <a:lnTo>
                    <a:pt x="774568" y="1380642"/>
                  </a:lnTo>
                  <a:lnTo>
                    <a:pt x="773518" y="1379171"/>
                  </a:lnTo>
                  <a:lnTo>
                    <a:pt x="771732" y="1378330"/>
                  </a:lnTo>
                  <a:lnTo>
                    <a:pt x="770158" y="1377385"/>
                  </a:lnTo>
                  <a:lnTo>
                    <a:pt x="769633" y="1376860"/>
                  </a:lnTo>
                  <a:lnTo>
                    <a:pt x="770682" y="1375075"/>
                  </a:lnTo>
                  <a:lnTo>
                    <a:pt x="771942" y="1373816"/>
                  </a:lnTo>
                  <a:lnTo>
                    <a:pt x="773202" y="1372239"/>
                  </a:lnTo>
                  <a:lnTo>
                    <a:pt x="774462" y="1370979"/>
                  </a:lnTo>
                  <a:lnTo>
                    <a:pt x="775723" y="1369614"/>
                  </a:lnTo>
                  <a:lnTo>
                    <a:pt x="776983" y="1368354"/>
                  </a:lnTo>
                  <a:lnTo>
                    <a:pt x="778244" y="1367094"/>
                  </a:lnTo>
                  <a:lnTo>
                    <a:pt x="779714" y="1366044"/>
                  </a:lnTo>
                  <a:lnTo>
                    <a:pt x="781288" y="1364994"/>
                  </a:lnTo>
                  <a:lnTo>
                    <a:pt x="782760" y="1363944"/>
                  </a:lnTo>
                  <a:lnTo>
                    <a:pt x="784019" y="1362683"/>
                  </a:lnTo>
                  <a:lnTo>
                    <a:pt x="785593" y="1361632"/>
                  </a:lnTo>
                  <a:lnTo>
                    <a:pt x="787064" y="1360582"/>
                  </a:lnTo>
                  <a:lnTo>
                    <a:pt x="788641" y="1359532"/>
                  </a:lnTo>
                  <a:lnTo>
                    <a:pt x="790321" y="1358693"/>
                  </a:lnTo>
                  <a:lnTo>
                    <a:pt x="791896" y="1357641"/>
                  </a:lnTo>
                  <a:lnTo>
                    <a:pt x="793892" y="1357118"/>
                  </a:lnTo>
                  <a:lnTo>
                    <a:pt x="795676" y="1356382"/>
                  </a:lnTo>
                  <a:lnTo>
                    <a:pt x="797777" y="1355857"/>
                  </a:lnTo>
                  <a:lnTo>
                    <a:pt x="799772" y="1355226"/>
                  </a:lnTo>
                  <a:lnTo>
                    <a:pt x="802082" y="1355016"/>
                  </a:lnTo>
                  <a:lnTo>
                    <a:pt x="804183" y="1354386"/>
                  </a:lnTo>
                  <a:lnTo>
                    <a:pt x="806178" y="1353861"/>
                  </a:lnTo>
                  <a:lnTo>
                    <a:pt x="808174" y="1353336"/>
                  </a:lnTo>
                  <a:lnTo>
                    <a:pt x="809958" y="1352601"/>
                  </a:lnTo>
                  <a:lnTo>
                    <a:pt x="811744" y="1351761"/>
                  </a:lnTo>
                  <a:lnTo>
                    <a:pt x="813320" y="1350712"/>
                  </a:lnTo>
                  <a:lnTo>
                    <a:pt x="814789" y="1349660"/>
                  </a:lnTo>
                  <a:lnTo>
                    <a:pt x="816050" y="1348400"/>
                  </a:lnTo>
                  <a:lnTo>
                    <a:pt x="817100" y="1346825"/>
                  </a:lnTo>
                  <a:lnTo>
                    <a:pt x="818360" y="1345566"/>
                  </a:lnTo>
                  <a:lnTo>
                    <a:pt x="819096" y="1343780"/>
                  </a:lnTo>
                  <a:lnTo>
                    <a:pt x="820041" y="1342204"/>
                  </a:lnTo>
                  <a:lnTo>
                    <a:pt x="820776" y="1340420"/>
                  </a:lnTo>
                  <a:lnTo>
                    <a:pt x="821512" y="1338634"/>
                  </a:lnTo>
                  <a:lnTo>
                    <a:pt x="822351" y="1336849"/>
                  </a:lnTo>
                  <a:lnTo>
                    <a:pt x="822771" y="1334748"/>
                  </a:lnTo>
                  <a:lnTo>
                    <a:pt x="823506" y="1332962"/>
                  </a:lnTo>
                  <a:lnTo>
                    <a:pt x="824031" y="1330968"/>
                  </a:lnTo>
                  <a:lnTo>
                    <a:pt x="824452" y="1328866"/>
                  </a:lnTo>
                  <a:lnTo>
                    <a:pt x="824977" y="1326872"/>
                  </a:lnTo>
                  <a:lnTo>
                    <a:pt x="825502" y="1324772"/>
                  </a:lnTo>
                  <a:lnTo>
                    <a:pt x="825922" y="1322776"/>
                  </a:lnTo>
                  <a:lnTo>
                    <a:pt x="826447" y="1320676"/>
                  </a:lnTo>
                  <a:lnTo>
                    <a:pt x="826866" y="1318680"/>
                  </a:lnTo>
                  <a:lnTo>
                    <a:pt x="827391" y="1316580"/>
                  </a:lnTo>
                  <a:lnTo>
                    <a:pt x="828127" y="1314795"/>
                  </a:lnTo>
                  <a:lnTo>
                    <a:pt x="828652" y="1312799"/>
                  </a:lnTo>
                  <a:lnTo>
                    <a:pt x="829073" y="1310699"/>
                  </a:lnTo>
                  <a:lnTo>
                    <a:pt x="829282" y="1309963"/>
                  </a:lnTo>
                  <a:lnTo>
                    <a:pt x="829282" y="1309019"/>
                  </a:lnTo>
                  <a:lnTo>
                    <a:pt x="827707" y="1307653"/>
                  </a:lnTo>
                  <a:lnTo>
                    <a:pt x="826447" y="1306393"/>
                  </a:lnTo>
                  <a:lnTo>
                    <a:pt x="825922" y="1304398"/>
                  </a:lnTo>
                  <a:lnTo>
                    <a:pt x="825606" y="1302088"/>
                  </a:lnTo>
                  <a:lnTo>
                    <a:pt x="826131" y="1300092"/>
                  </a:lnTo>
                  <a:lnTo>
                    <a:pt x="826552" y="1297992"/>
                  </a:lnTo>
                  <a:lnTo>
                    <a:pt x="827077" y="1295996"/>
                  </a:lnTo>
                  <a:lnTo>
                    <a:pt x="827602" y="1293896"/>
                  </a:lnTo>
                  <a:lnTo>
                    <a:pt x="828022" y="1291901"/>
                  </a:lnTo>
                  <a:lnTo>
                    <a:pt x="828232" y="1289591"/>
                  </a:lnTo>
                  <a:lnTo>
                    <a:pt x="828443" y="1287280"/>
                  </a:lnTo>
                  <a:lnTo>
                    <a:pt x="828652" y="1284969"/>
                  </a:lnTo>
                  <a:lnTo>
                    <a:pt x="828968" y="1282660"/>
                  </a:lnTo>
                  <a:lnTo>
                    <a:pt x="828652" y="1280349"/>
                  </a:lnTo>
                  <a:lnTo>
                    <a:pt x="827811" y="1278564"/>
                  </a:lnTo>
                  <a:lnTo>
                    <a:pt x="826761" y="1277093"/>
                  </a:lnTo>
                  <a:lnTo>
                    <a:pt x="825711" y="1275518"/>
                  </a:lnTo>
                  <a:lnTo>
                    <a:pt x="824976" y="1273838"/>
                  </a:lnTo>
                  <a:lnTo>
                    <a:pt x="824451" y="1271738"/>
                  </a:lnTo>
                  <a:lnTo>
                    <a:pt x="823821" y="1270397"/>
                  </a:lnTo>
                  <a:lnTo>
                    <a:pt x="823611" y="1269952"/>
                  </a:lnTo>
                  <a:lnTo>
                    <a:pt x="823821" y="1267641"/>
                  </a:lnTo>
                  <a:lnTo>
                    <a:pt x="824870" y="1266171"/>
                  </a:lnTo>
                  <a:lnTo>
                    <a:pt x="825025" y="1265916"/>
                  </a:lnTo>
                  <a:lnTo>
                    <a:pt x="825059" y="1265856"/>
                  </a:lnTo>
                  <a:lnTo>
                    <a:pt x="825817" y="1264596"/>
                  </a:lnTo>
                  <a:lnTo>
                    <a:pt x="827077" y="1263335"/>
                  </a:lnTo>
                  <a:lnTo>
                    <a:pt x="828338" y="1261970"/>
                  </a:lnTo>
                  <a:lnTo>
                    <a:pt x="829387" y="1260500"/>
                  </a:lnTo>
                  <a:lnTo>
                    <a:pt x="830332" y="1258925"/>
                  </a:lnTo>
                  <a:lnTo>
                    <a:pt x="831068" y="1257140"/>
                  </a:lnTo>
                  <a:lnTo>
                    <a:pt x="831277" y="1254829"/>
                  </a:lnTo>
                  <a:lnTo>
                    <a:pt x="831277" y="1252308"/>
                  </a:lnTo>
                  <a:lnTo>
                    <a:pt x="830543" y="1250523"/>
                  </a:lnTo>
                  <a:lnTo>
                    <a:pt x="829912" y="1248423"/>
                  </a:lnTo>
                  <a:lnTo>
                    <a:pt x="829177" y="1246638"/>
                  </a:lnTo>
                  <a:lnTo>
                    <a:pt x="829073" y="1244118"/>
                  </a:lnTo>
                  <a:lnTo>
                    <a:pt x="829912" y="1242333"/>
                  </a:lnTo>
                  <a:lnTo>
                    <a:pt x="831068" y="1241072"/>
                  </a:lnTo>
                  <a:lnTo>
                    <a:pt x="832118" y="1239496"/>
                  </a:lnTo>
                  <a:lnTo>
                    <a:pt x="832853" y="1237710"/>
                  </a:lnTo>
                  <a:lnTo>
                    <a:pt x="833903" y="1236135"/>
                  </a:lnTo>
                  <a:lnTo>
                    <a:pt x="834639" y="1234350"/>
                  </a:lnTo>
                  <a:lnTo>
                    <a:pt x="835373" y="1232566"/>
                  </a:lnTo>
                  <a:lnTo>
                    <a:pt x="835794" y="1230465"/>
                  </a:lnTo>
                  <a:lnTo>
                    <a:pt x="836003" y="1228154"/>
                  </a:lnTo>
                  <a:lnTo>
                    <a:pt x="836528" y="1226158"/>
                  </a:lnTo>
                  <a:lnTo>
                    <a:pt x="837263" y="1224374"/>
                  </a:lnTo>
                  <a:lnTo>
                    <a:pt x="837788" y="1222274"/>
                  </a:lnTo>
                  <a:lnTo>
                    <a:pt x="837684" y="1219754"/>
                  </a:lnTo>
                  <a:lnTo>
                    <a:pt x="837158" y="1217758"/>
                  </a:lnTo>
                  <a:lnTo>
                    <a:pt x="836108" y="1216183"/>
                  </a:lnTo>
                  <a:lnTo>
                    <a:pt x="835058" y="1214713"/>
                  </a:lnTo>
                  <a:lnTo>
                    <a:pt x="834744" y="1212403"/>
                  </a:lnTo>
                  <a:lnTo>
                    <a:pt x="835269" y="1210301"/>
                  </a:lnTo>
                  <a:lnTo>
                    <a:pt x="836319" y="1208832"/>
                  </a:lnTo>
                  <a:lnTo>
                    <a:pt x="837263" y="1207255"/>
                  </a:lnTo>
                  <a:lnTo>
                    <a:pt x="838313" y="1205680"/>
                  </a:lnTo>
                  <a:lnTo>
                    <a:pt x="839259" y="1204106"/>
                  </a:lnTo>
                  <a:lnTo>
                    <a:pt x="839995" y="1202320"/>
                  </a:lnTo>
                  <a:lnTo>
                    <a:pt x="840520" y="1200324"/>
                  </a:lnTo>
                  <a:lnTo>
                    <a:pt x="840939" y="1198224"/>
                  </a:lnTo>
                  <a:lnTo>
                    <a:pt x="841254" y="1195914"/>
                  </a:lnTo>
                  <a:lnTo>
                    <a:pt x="841464" y="1193709"/>
                  </a:lnTo>
                  <a:lnTo>
                    <a:pt x="841359" y="1191084"/>
                  </a:lnTo>
                  <a:lnTo>
                    <a:pt x="841359" y="1188563"/>
                  </a:lnTo>
                  <a:lnTo>
                    <a:pt x="840518" y="1186777"/>
                  </a:lnTo>
                  <a:lnTo>
                    <a:pt x="839259" y="1185517"/>
                  </a:lnTo>
                  <a:lnTo>
                    <a:pt x="837684" y="1184467"/>
                  </a:lnTo>
                  <a:lnTo>
                    <a:pt x="836108" y="1183521"/>
                  </a:lnTo>
                  <a:lnTo>
                    <a:pt x="835163" y="1182051"/>
                  </a:lnTo>
                  <a:lnTo>
                    <a:pt x="834848" y="1180161"/>
                  </a:lnTo>
                  <a:lnTo>
                    <a:pt x="835794" y="1178691"/>
                  </a:lnTo>
                  <a:lnTo>
                    <a:pt x="836844" y="1177116"/>
                  </a:lnTo>
                  <a:lnTo>
                    <a:pt x="838104" y="1175856"/>
                  </a:lnTo>
                  <a:lnTo>
                    <a:pt x="838524" y="1173756"/>
                  </a:lnTo>
                  <a:lnTo>
                    <a:pt x="839049" y="1171760"/>
                  </a:lnTo>
                  <a:lnTo>
                    <a:pt x="839574" y="1169660"/>
                  </a:lnTo>
                  <a:lnTo>
                    <a:pt x="839995" y="1167664"/>
                  </a:lnTo>
                  <a:lnTo>
                    <a:pt x="840518" y="1165564"/>
                  </a:lnTo>
                  <a:lnTo>
                    <a:pt x="840729" y="1163254"/>
                  </a:lnTo>
                  <a:lnTo>
                    <a:pt x="841254" y="1161258"/>
                  </a:lnTo>
                  <a:lnTo>
                    <a:pt x="841464" y="1158947"/>
                  </a:lnTo>
                  <a:lnTo>
                    <a:pt x="841675" y="1156637"/>
                  </a:lnTo>
                  <a:lnTo>
                    <a:pt x="841884" y="1154326"/>
                  </a:lnTo>
                  <a:lnTo>
                    <a:pt x="841884" y="1151807"/>
                  </a:lnTo>
                  <a:lnTo>
                    <a:pt x="842095" y="1149496"/>
                  </a:lnTo>
                  <a:lnTo>
                    <a:pt x="841989" y="1146870"/>
                  </a:lnTo>
                  <a:lnTo>
                    <a:pt x="841989" y="1144349"/>
                  </a:lnTo>
                  <a:lnTo>
                    <a:pt x="841989" y="1142040"/>
                  </a:lnTo>
                  <a:lnTo>
                    <a:pt x="841884" y="1139519"/>
                  </a:lnTo>
                  <a:lnTo>
                    <a:pt x="841884" y="1136998"/>
                  </a:lnTo>
                  <a:lnTo>
                    <a:pt x="841884" y="1134373"/>
                  </a:lnTo>
                  <a:lnTo>
                    <a:pt x="842095" y="1132063"/>
                  </a:lnTo>
                  <a:lnTo>
                    <a:pt x="842829" y="1130278"/>
                  </a:lnTo>
                  <a:lnTo>
                    <a:pt x="843775" y="1128703"/>
                  </a:lnTo>
                  <a:lnTo>
                    <a:pt x="844825" y="1127232"/>
                  </a:lnTo>
                  <a:lnTo>
                    <a:pt x="845560" y="1125342"/>
                  </a:lnTo>
                  <a:lnTo>
                    <a:pt x="845980" y="1123346"/>
                  </a:lnTo>
                  <a:lnTo>
                    <a:pt x="846821" y="1121561"/>
                  </a:lnTo>
                  <a:lnTo>
                    <a:pt x="847765" y="1119986"/>
                  </a:lnTo>
                  <a:lnTo>
                    <a:pt x="849026" y="1118411"/>
                  </a:lnTo>
                  <a:lnTo>
                    <a:pt x="850286" y="1117151"/>
                  </a:lnTo>
                  <a:lnTo>
                    <a:pt x="851547" y="1115890"/>
                  </a:lnTo>
                  <a:lnTo>
                    <a:pt x="852806" y="1114524"/>
                  </a:lnTo>
                  <a:lnTo>
                    <a:pt x="854066" y="1113265"/>
                  </a:lnTo>
                  <a:lnTo>
                    <a:pt x="855327" y="1112005"/>
                  </a:lnTo>
                  <a:lnTo>
                    <a:pt x="856587" y="1110639"/>
                  </a:lnTo>
                  <a:lnTo>
                    <a:pt x="857848" y="1109379"/>
                  </a:lnTo>
                  <a:lnTo>
                    <a:pt x="859107" y="1108118"/>
                  </a:lnTo>
                  <a:lnTo>
                    <a:pt x="860158" y="1106543"/>
                  </a:lnTo>
                  <a:lnTo>
                    <a:pt x="861417" y="1105177"/>
                  </a:lnTo>
                  <a:lnTo>
                    <a:pt x="862363" y="1103708"/>
                  </a:lnTo>
                  <a:lnTo>
                    <a:pt x="863413" y="1102133"/>
                  </a:lnTo>
                  <a:lnTo>
                    <a:pt x="864358" y="1100558"/>
                  </a:lnTo>
                  <a:lnTo>
                    <a:pt x="865724" y="1099298"/>
                  </a:lnTo>
                  <a:lnTo>
                    <a:pt x="866668" y="1097721"/>
                  </a:lnTo>
                  <a:lnTo>
                    <a:pt x="867718" y="1096146"/>
                  </a:lnTo>
                  <a:lnTo>
                    <a:pt x="868979" y="1094886"/>
                  </a:lnTo>
                  <a:lnTo>
                    <a:pt x="870239" y="1093627"/>
                  </a:lnTo>
                  <a:lnTo>
                    <a:pt x="871500" y="1092261"/>
                  </a:lnTo>
                  <a:lnTo>
                    <a:pt x="872760" y="1091001"/>
                  </a:lnTo>
                  <a:lnTo>
                    <a:pt x="874230" y="1089951"/>
                  </a:lnTo>
                  <a:lnTo>
                    <a:pt x="875805" y="1088901"/>
                  </a:lnTo>
                  <a:lnTo>
                    <a:pt x="877801" y="1088376"/>
                  </a:lnTo>
                  <a:lnTo>
                    <a:pt x="879586" y="1087535"/>
                  </a:lnTo>
                  <a:lnTo>
                    <a:pt x="881372" y="1086800"/>
                  </a:lnTo>
                  <a:lnTo>
                    <a:pt x="883472" y="1086275"/>
                  </a:lnTo>
                  <a:lnTo>
                    <a:pt x="885468" y="1085750"/>
                  </a:lnTo>
                  <a:lnTo>
                    <a:pt x="887252" y="1084910"/>
                  </a:lnTo>
                  <a:lnTo>
                    <a:pt x="888828" y="1083859"/>
                  </a:lnTo>
                  <a:lnTo>
                    <a:pt x="890298" y="1082809"/>
                  </a:lnTo>
                  <a:lnTo>
                    <a:pt x="891874" y="1081759"/>
                  </a:lnTo>
                  <a:lnTo>
                    <a:pt x="893133" y="1080498"/>
                  </a:lnTo>
                  <a:lnTo>
                    <a:pt x="894604" y="1079449"/>
                  </a:lnTo>
                  <a:lnTo>
                    <a:pt x="896179" y="1078399"/>
                  </a:lnTo>
                  <a:lnTo>
                    <a:pt x="897648" y="1077349"/>
                  </a:lnTo>
                  <a:lnTo>
                    <a:pt x="898364" y="1076873"/>
                  </a:lnTo>
                  <a:lnTo>
                    <a:pt x="898436" y="1076824"/>
                  </a:lnTo>
                  <a:lnTo>
                    <a:pt x="899225" y="1076299"/>
                  </a:lnTo>
                  <a:lnTo>
                    <a:pt x="900485" y="1075038"/>
                  </a:lnTo>
                  <a:lnTo>
                    <a:pt x="901744" y="1073673"/>
                  </a:lnTo>
                  <a:lnTo>
                    <a:pt x="903005" y="1072412"/>
                  </a:lnTo>
                  <a:lnTo>
                    <a:pt x="903949" y="1070837"/>
                  </a:lnTo>
                  <a:lnTo>
                    <a:pt x="904999" y="1069368"/>
                  </a:lnTo>
                  <a:lnTo>
                    <a:pt x="906260" y="1068002"/>
                  </a:lnTo>
                  <a:lnTo>
                    <a:pt x="908047" y="1067266"/>
                  </a:lnTo>
                  <a:lnTo>
                    <a:pt x="909831" y="1066427"/>
                  </a:lnTo>
                  <a:lnTo>
                    <a:pt x="911616" y="1065586"/>
                  </a:lnTo>
                  <a:lnTo>
                    <a:pt x="913402" y="1064851"/>
                  </a:lnTo>
                  <a:lnTo>
                    <a:pt x="915398" y="1064327"/>
                  </a:lnTo>
                  <a:lnTo>
                    <a:pt x="917183" y="1063486"/>
                  </a:lnTo>
                  <a:lnTo>
                    <a:pt x="918967" y="1062751"/>
                  </a:lnTo>
                  <a:lnTo>
                    <a:pt x="920753" y="1061911"/>
                  </a:lnTo>
                  <a:lnTo>
                    <a:pt x="922538" y="1060860"/>
                  </a:lnTo>
                  <a:lnTo>
                    <a:pt x="924324" y="1059810"/>
                  </a:lnTo>
                  <a:lnTo>
                    <a:pt x="925898" y="1058760"/>
                  </a:lnTo>
                  <a:lnTo>
                    <a:pt x="927159" y="1057500"/>
                  </a:lnTo>
                  <a:lnTo>
                    <a:pt x="928104" y="1055925"/>
                  </a:lnTo>
                  <a:lnTo>
                    <a:pt x="929890" y="1055189"/>
                  </a:lnTo>
                  <a:lnTo>
                    <a:pt x="932515" y="1055085"/>
                  </a:lnTo>
                  <a:lnTo>
                    <a:pt x="934510" y="1054559"/>
                  </a:lnTo>
                  <a:lnTo>
                    <a:pt x="936086" y="1053509"/>
                  </a:lnTo>
                  <a:lnTo>
                    <a:pt x="937347" y="1052249"/>
                  </a:lnTo>
                  <a:lnTo>
                    <a:pt x="938606" y="1050988"/>
                  </a:lnTo>
                  <a:lnTo>
                    <a:pt x="940077" y="1049938"/>
                  </a:lnTo>
                  <a:lnTo>
                    <a:pt x="941862" y="1049099"/>
                  </a:lnTo>
                  <a:lnTo>
                    <a:pt x="943962" y="1048574"/>
                  </a:lnTo>
                  <a:lnTo>
                    <a:pt x="946167" y="1048258"/>
                  </a:lnTo>
                  <a:lnTo>
                    <a:pt x="947008" y="1047912"/>
                  </a:lnTo>
                  <a:lnTo>
                    <a:pt x="947953" y="1047522"/>
                  </a:lnTo>
                  <a:lnTo>
                    <a:pt x="949738" y="1046683"/>
                  </a:lnTo>
                  <a:lnTo>
                    <a:pt x="951313" y="1045633"/>
                  </a:lnTo>
                  <a:lnTo>
                    <a:pt x="952573" y="1044373"/>
                  </a:lnTo>
                  <a:lnTo>
                    <a:pt x="953834" y="1043007"/>
                  </a:lnTo>
                  <a:lnTo>
                    <a:pt x="954359" y="1041012"/>
                  </a:lnTo>
                  <a:lnTo>
                    <a:pt x="954779" y="1038911"/>
                  </a:lnTo>
                  <a:lnTo>
                    <a:pt x="955303" y="1036916"/>
                  </a:lnTo>
                  <a:lnTo>
                    <a:pt x="955725" y="1034817"/>
                  </a:lnTo>
                  <a:lnTo>
                    <a:pt x="956250" y="1032821"/>
                  </a:lnTo>
                  <a:lnTo>
                    <a:pt x="956775" y="1030721"/>
                  </a:lnTo>
                  <a:lnTo>
                    <a:pt x="957510" y="1028935"/>
                  </a:lnTo>
                  <a:lnTo>
                    <a:pt x="958455" y="1027359"/>
                  </a:lnTo>
                  <a:lnTo>
                    <a:pt x="960030" y="1026310"/>
                  </a:lnTo>
                  <a:lnTo>
                    <a:pt x="962024" y="1025784"/>
                  </a:lnTo>
                  <a:lnTo>
                    <a:pt x="963601" y="1024734"/>
                  </a:lnTo>
                  <a:lnTo>
                    <a:pt x="964336" y="1022949"/>
                  </a:lnTo>
                  <a:lnTo>
                    <a:pt x="964861" y="1020954"/>
                  </a:lnTo>
                  <a:lnTo>
                    <a:pt x="965281" y="1019378"/>
                  </a:lnTo>
                  <a:lnTo>
                    <a:pt x="966331" y="1017803"/>
                  </a:lnTo>
                  <a:lnTo>
                    <a:pt x="967277" y="1016228"/>
                  </a:lnTo>
                  <a:lnTo>
                    <a:pt x="968537" y="1014757"/>
                  </a:lnTo>
                  <a:lnTo>
                    <a:pt x="969587" y="1013182"/>
                  </a:lnTo>
                  <a:lnTo>
                    <a:pt x="970846" y="1011816"/>
                  </a:lnTo>
                  <a:lnTo>
                    <a:pt x="972107" y="1010557"/>
                  </a:lnTo>
                  <a:lnTo>
                    <a:pt x="973367" y="1009297"/>
                  </a:lnTo>
                  <a:lnTo>
                    <a:pt x="974628" y="1008036"/>
                  </a:lnTo>
                  <a:lnTo>
                    <a:pt x="975678" y="1006461"/>
                  </a:lnTo>
                  <a:lnTo>
                    <a:pt x="976622" y="1004885"/>
                  </a:lnTo>
                  <a:lnTo>
                    <a:pt x="977674" y="1003310"/>
                  </a:lnTo>
                  <a:lnTo>
                    <a:pt x="978618" y="1001735"/>
                  </a:lnTo>
                  <a:lnTo>
                    <a:pt x="979354" y="999950"/>
                  </a:lnTo>
                  <a:lnTo>
                    <a:pt x="980404" y="998480"/>
                  </a:lnTo>
                  <a:lnTo>
                    <a:pt x="981139" y="996695"/>
                  </a:lnTo>
                  <a:lnTo>
                    <a:pt x="981663" y="994593"/>
                  </a:lnTo>
                  <a:lnTo>
                    <a:pt x="982398" y="992808"/>
                  </a:lnTo>
                  <a:lnTo>
                    <a:pt x="982609" y="990498"/>
                  </a:lnTo>
                  <a:lnTo>
                    <a:pt x="982503" y="987978"/>
                  </a:lnTo>
                  <a:lnTo>
                    <a:pt x="982294" y="985668"/>
                  </a:lnTo>
                  <a:lnTo>
                    <a:pt x="981769" y="983568"/>
                  </a:lnTo>
                  <a:lnTo>
                    <a:pt x="981663" y="981047"/>
                  </a:lnTo>
                  <a:lnTo>
                    <a:pt x="981873" y="978736"/>
                  </a:lnTo>
                  <a:lnTo>
                    <a:pt x="982398" y="976637"/>
                  </a:lnTo>
                  <a:lnTo>
                    <a:pt x="983134" y="974851"/>
                  </a:lnTo>
                  <a:lnTo>
                    <a:pt x="983869" y="973066"/>
                  </a:lnTo>
                  <a:lnTo>
                    <a:pt x="984394" y="970966"/>
                  </a:lnTo>
                  <a:lnTo>
                    <a:pt x="984814" y="968970"/>
                  </a:lnTo>
                  <a:lnTo>
                    <a:pt x="985130" y="966659"/>
                  </a:lnTo>
                  <a:lnTo>
                    <a:pt x="985024" y="964033"/>
                  </a:lnTo>
                  <a:lnTo>
                    <a:pt x="985024" y="961514"/>
                  </a:lnTo>
                  <a:lnTo>
                    <a:pt x="984709" y="959203"/>
                  </a:lnTo>
                  <a:lnTo>
                    <a:pt x="984709" y="956682"/>
                  </a:lnTo>
                  <a:lnTo>
                    <a:pt x="985130" y="954582"/>
                  </a:lnTo>
                  <a:lnTo>
                    <a:pt x="985864" y="952797"/>
                  </a:lnTo>
                  <a:lnTo>
                    <a:pt x="985864" y="950276"/>
                  </a:lnTo>
                  <a:lnTo>
                    <a:pt x="985864" y="947651"/>
                  </a:lnTo>
                  <a:lnTo>
                    <a:pt x="985562" y="945543"/>
                  </a:lnTo>
                  <a:lnTo>
                    <a:pt x="985549" y="945446"/>
                  </a:lnTo>
                  <a:lnTo>
                    <a:pt x="985549" y="942820"/>
                  </a:lnTo>
                  <a:lnTo>
                    <a:pt x="985969" y="940825"/>
                  </a:lnTo>
                  <a:lnTo>
                    <a:pt x="986705" y="938934"/>
                  </a:lnTo>
                  <a:lnTo>
                    <a:pt x="987755" y="937463"/>
                  </a:lnTo>
                  <a:lnTo>
                    <a:pt x="988699" y="935889"/>
                  </a:lnTo>
                  <a:lnTo>
                    <a:pt x="990065" y="934628"/>
                  </a:lnTo>
                  <a:lnTo>
                    <a:pt x="991325" y="933264"/>
                  </a:lnTo>
                  <a:lnTo>
                    <a:pt x="992270" y="931793"/>
                  </a:lnTo>
                  <a:lnTo>
                    <a:pt x="992481" y="929482"/>
                  </a:lnTo>
                  <a:lnTo>
                    <a:pt x="994581" y="929378"/>
                  </a:lnTo>
                  <a:lnTo>
                    <a:pt x="996577" y="928854"/>
                  </a:lnTo>
                  <a:lnTo>
                    <a:pt x="998151" y="927802"/>
                  </a:lnTo>
                  <a:lnTo>
                    <a:pt x="999096" y="926332"/>
                  </a:lnTo>
                  <a:lnTo>
                    <a:pt x="999621" y="924231"/>
                  </a:lnTo>
                  <a:lnTo>
                    <a:pt x="1000146" y="922131"/>
                  </a:lnTo>
                  <a:lnTo>
                    <a:pt x="1000357" y="919821"/>
                  </a:lnTo>
                  <a:lnTo>
                    <a:pt x="1000567" y="917616"/>
                  </a:lnTo>
                  <a:lnTo>
                    <a:pt x="1001303" y="915725"/>
                  </a:lnTo>
                  <a:lnTo>
                    <a:pt x="1002353" y="914150"/>
                  </a:lnTo>
                  <a:lnTo>
                    <a:pt x="1003822" y="913206"/>
                  </a:lnTo>
                  <a:lnTo>
                    <a:pt x="1006448" y="913100"/>
                  </a:lnTo>
                  <a:lnTo>
                    <a:pt x="1008443" y="913625"/>
                  </a:lnTo>
                  <a:lnTo>
                    <a:pt x="1010753" y="913836"/>
                  </a:lnTo>
                  <a:lnTo>
                    <a:pt x="1013064" y="914045"/>
                  </a:lnTo>
                  <a:lnTo>
                    <a:pt x="1015374" y="913731"/>
                  </a:lnTo>
                  <a:lnTo>
                    <a:pt x="1016951" y="912679"/>
                  </a:lnTo>
                  <a:lnTo>
                    <a:pt x="1017895" y="911210"/>
                  </a:lnTo>
                  <a:lnTo>
                    <a:pt x="1018420" y="909110"/>
                  </a:lnTo>
                  <a:lnTo>
                    <a:pt x="1018631" y="906799"/>
                  </a:lnTo>
                  <a:lnTo>
                    <a:pt x="1018945" y="905539"/>
                  </a:lnTo>
                  <a:lnTo>
                    <a:pt x="1017579" y="905328"/>
                  </a:lnTo>
                  <a:lnTo>
                    <a:pt x="1015269" y="905014"/>
                  </a:lnTo>
                  <a:lnTo>
                    <a:pt x="1012959" y="904803"/>
                  </a:lnTo>
                  <a:lnTo>
                    <a:pt x="1010648" y="904593"/>
                  </a:lnTo>
                  <a:lnTo>
                    <a:pt x="1008023" y="904698"/>
                  </a:lnTo>
                  <a:lnTo>
                    <a:pt x="1005713" y="904384"/>
                  </a:lnTo>
                  <a:lnTo>
                    <a:pt x="1003927" y="903648"/>
                  </a:lnTo>
                  <a:lnTo>
                    <a:pt x="1002142" y="902914"/>
                  </a:lnTo>
                  <a:lnTo>
                    <a:pt x="1000882" y="901653"/>
                  </a:lnTo>
                  <a:lnTo>
                    <a:pt x="999517" y="900393"/>
                  </a:lnTo>
                  <a:lnTo>
                    <a:pt x="998257" y="899132"/>
                  </a:lnTo>
                  <a:lnTo>
                    <a:pt x="996996" y="897872"/>
                  </a:lnTo>
                  <a:lnTo>
                    <a:pt x="995421" y="896927"/>
                  </a:lnTo>
                  <a:lnTo>
                    <a:pt x="993636" y="896087"/>
                  </a:lnTo>
                  <a:lnTo>
                    <a:pt x="992060" y="895142"/>
                  </a:lnTo>
                  <a:lnTo>
                    <a:pt x="989751" y="894931"/>
                  </a:lnTo>
                  <a:lnTo>
                    <a:pt x="987124" y="894931"/>
                  </a:lnTo>
                  <a:lnTo>
                    <a:pt x="985130" y="895456"/>
                  </a:lnTo>
                  <a:lnTo>
                    <a:pt x="983028" y="895983"/>
                  </a:lnTo>
                  <a:lnTo>
                    <a:pt x="981034" y="896611"/>
                  </a:lnTo>
                  <a:lnTo>
                    <a:pt x="978933" y="897136"/>
                  </a:lnTo>
                  <a:lnTo>
                    <a:pt x="977149" y="897872"/>
                  </a:lnTo>
                  <a:lnTo>
                    <a:pt x="975153" y="898502"/>
                  </a:lnTo>
                  <a:lnTo>
                    <a:pt x="972842" y="898713"/>
                  </a:lnTo>
                  <a:lnTo>
                    <a:pt x="970532" y="899027"/>
                  </a:lnTo>
                  <a:lnTo>
                    <a:pt x="968221" y="899343"/>
                  </a:lnTo>
                  <a:lnTo>
                    <a:pt x="965911" y="899132"/>
                  </a:lnTo>
                  <a:lnTo>
                    <a:pt x="963601" y="898818"/>
                  </a:lnTo>
                  <a:lnTo>
                    <a:pt x="964336" y="896297"/>
                  </a:lnTo>
                  <a:lnTo>
                    <a:pt x="965072" y="893672"/>
                  </a:lnTo>
                  <a:lnTo>
                    <a:pt x="965806" y="891151"/>
                  </a:lnTo>
                  <a:lnTo>
                    <a:pt x="966541" y="888630"/>
                  </a:lnTo>
                  <a:lnTo>
                    <a:pt x="966770" y="887814"/>
                  </a:lnTo>
                  <a:lnTo>
                    <a:pt x="966928" y="887253"/>
                  </a:lnTo>
                  <a:lnTo>
                    <a:pt x="981167" y="886233"/>
                  </a:lnTo>
                  <a:lnTo>
                    <a:pt x="981347" y="885882"/>
                  </a:lnTo>
                  <a:lnTo>
                    <a:pt x="983767" y="881187"/>
                  </a:lnTo>
                  <a:lnTo>
                    <a:pt x="984194" y="879560"/>
                  </a:lnTo>
                  <a:lnTo>
                    <a:pt x="984987" y="876543"/>
                  </a:lnTo>
                  <a:lnTo>
                    <a:pt x="987248" y="867942"/>
                  </a:lnTo>
                  <a:lnTo>
                    <a:pt x="987494" y="867006"/>
                  </a:lnTo>
                  <a:lnTo>
                    <a:pt x="991082" y="861174"/>
                  </a:lnTo>
                  <a:lnTo>
                    <a:pt x="997717" y="850387"/>
                  </a:lnTo>
                  <a:lnTo>
                    <a:pt x="1002311" y="841949"/>
                  </a:lnTo>
                  <a:lnTo>
                    <a:pt x="1002856" y="841476"/>
                  </a:lnTo>
                  <a:lnTo>
                    <a:pt x="1003612" y="840817"/>
                  </a:lnTo>
                  <a:lnTo>
                    <a:pt x="1003821" y="839665"/>
                  </a:lnTo>
                  <a:lnTo>
                    <a:pt x="1003959" y="838903"/>
                  </a:lnTo>
                  <a:lnTo>
                    <a:pt x="1003969" y="838887"/>
                  </a:lnTo>
                  <a:lnTo>
                    <a:pt x="1006822" y="834646"/>
                  </a:lnTo>
                  <a:lnTo>
                    <a:pt x="1010453" y="829246"/>
                  </a:lnTo>
                  <a:lnTo>
                    <a:pt x="1010766" y="828203"/>
                  </a:lnTo>
                  <a:lnTo>
                    <a:pt x="1010977" y="827505"/>
                  </a:lnTo>
                  <a:lnTo>
                    <a:pt x="1026658" y="802535"/>
                  </a:lnTo>
                  <a:lnTo>
                    <a:pt x="1030255" y="797836"/>
                  </a:lnTo>
                  <a:lnTo>
                    <a:pt x="1030988" y="796880"/>
                  </a:lnTo>
                  <a:lnTo>
                    <a:pt x="1045131" y="764866"/>
                  </a:lnTo>
                  <a:lnTo>
                    <a:pt x="1045410" y="764500"/>
                  </a:lnTo>
                  <a:lnTo>
                    <a:pt x="1045935" y="763975"/>
                  </a:lnTo>
                  <a:lnTo>
                    <a:pt x="1048036" y="761873"/>
                  </a:lnTo>
                  <a:lnTo>
                    <a:pt x="1048456" y="761664"/>
                  </a:lnTo>
                  <a:lnTo>
                    <a:pt x="1050975" y="759038"/>
                  </a:lnTo>
                  <a:lnTo>
                    <a:pt x="1053496" y="756519"/>
                  </a:lnTo>
                  <a:lnTo>
                    <a:pt x="1056017" y="754103"/>
                  </a:lnTo>
                  <a:lnTo>
                    <a:pt x="1058642" y="751582"/>
                  </a:lnTo>
                  <a:lnTo>
                    <a:pt x="1061163" y="748957"/>
                  </a:lnTo>
                  <a:lnTo>
                    <a:pt x="1063682" y="746331"/>
                  </a:lnTo>
                  <a:lnTo>
                    <a:pt x="1066203" y="744021"/>
                  </a:lnTo>
                  <a:lnTo>
                    <a:pt x="1068724" y="741396"/>
                  </a:lnTo>
                  <a:lnTo>
                    <a:pt x="1071244" y="738769"/>
                  </a:lnTo>
                  <a:lnTo>
                    <a:pt x="1073765" y="736250"/>
                  </a:lnTo>
                  <a:lnTo>
                    <a:pt x="1076390" y="733834"/>
                  </a:lnTo>
                  <a:lnTo>
                    <a:pt x="1078911" y="731313"/>
                  </a:lnTo>
                  <a:lnTo>
                    <a:pt x="1081432" y="728688"/>
                  </a:lnTo>
                  <a:lnTo>
                    <a:pt x="1083951" y="726062"/>
                  </a:lnTo>
                  <a:lnTo>
                    <a:pt x="1086472" y="723752"/>
                  </a:lnTo>
                  <a:lnTo>
                    <a:pt x="1088993" y="721127"/>
                  </a:lnTo>
                  <a:lnTo>
                    <a:pt x="1091513" y="718501"/>
                  </a:lnTo>
                  <a:lnTo>
                    <a:pt x="1094034" y="715981"/>
                  </a:lnTo>
                  <a:lnTo>
                    <a:pt x="1096658" y="713565"/>
                  </a:lnTo>
                  <a:lnTo>
                    <a:pt x="1099179" y="711044"/>
                  </a:lnTo>
                  <a:lnTo>
                    <a:pt x="1101699" y="708420"/>
                  </a:lnTo>
                  <a:lnTo>
                    <a:pt x="1104220" y="706004"/>
                  </a:lnTo>
                  <a:lnTo>
                    <a:pt x="1106741" y="703484"/>
                  </a:lnTo>
                  <a:lnTo>
                    <a:pt x="1109260" y="700858"/>
                  </a:lnTo>
                  <a:lnTo>
                    <a:pt x="1111249" y="698787"/>
                  </a:lnTo>
                  <a:lnTo>
                    <a:pt x="1111277" y="698758"/>
                  </a:lnTo>
                  <a:lnTo>
                    <a:pt x="1111781" y="698233"/>
                  </a:lnTo>
                  <a:lnTo>
                    <a:pt x="1114406" y="695923"/>
                  </a:lnTo>
                  <a:lnTo>
                    <a:pt x="1116927" y="693297"/>
                  </a:lnTo>
                  <a:lnTo>
                    <a:pt x="1119448" y="690672"/>
                  </a:lnTo>
                  <a:lnTo>
                    <a:pt x="1121968" y="688151"/>
                  </a:lnTo>
                  <a:lnTo>
                    <a:pt x="1124489" y="685735"/>
                  </a:lnTo>
                  <a:lnTo>
                    <a:pt x="1127008" y="683216"/>
                  </a:lnTo>
                  <a:lnTo>
                    <a:pt x="1129529" y="680589"/>
                  </a:lnTo>
                  <a:lnTo>
                    <a:pt x="1132154" y="677965"/>
                  </a:lnTo>
                  <a:lnTo>
                    <a:pt x="1134675" y="675654"/>
                  </a:lnTo>
                  <a:lnTo>
                    <a:pt x="1136041" y="674232"/>
                  </a:lnTo>
                  <a:lnTo>
                    <a:pt x="1137196" y="673028"/>
                  </a:lnTo>
                  <a:lnTo>
                    <a:pt x="1139715" y="670403"/>
                  </a:lnTo>
                  <a:lnTo>
                    <a:pt x="1142236" y="667882"/>
                  </a:lnTo>
                  <a:lnTo>
                    <a:pt x="1144756" y="665466"/>
                  </a:lnTo>
                  <a:lnTo>
                    <a:pt x="1147382" y="662947"/>
                  </a:lnTo>
                  <a:lnTo>
                    <a:pt x="1149902" y="660321"/>
                  </a:lnTo>
                  <a:lnTo>
                    <a:pt x="1152424" y="657696"/>
                  </a:lnTo>
                  <a:lnTo>
                    <a:pt x="1154944" y="655385"/>
                  </a:lnTo>
                  <a:lnTo>
                    <a:pt x="1157463" y="652761"/>
                  </a:lnTo>
                  <a:lnTo>
                    <a:pt x="1159984" y="650134"/>
                  </a:lnTo>
                  <a:lnTo>
                    <a:pt x="1162505" y="647824"/>
                  </a:lnTo>
                  <a:lnTo>
                    <a:pt x="1165130" y="645199"/>
                  </a:lnTo>
                  <a:lnTo>
                    <a:pt x="1167651" y="642573"/>
                  </a:lnTo>
                  <a:lnTo>
                    <a:pt x="1170172" y="640053"/>
                  </a:lnTo>
                  <a:lnTo>
                    <a:pt x="1171956" y="638163"/>
                  </a:lnTo>
                  <a:lnTo>
                    <a:pt x="1174266" y="635642"/>
                  </a:lnTo>
                  <a:lnTo>
                    <a:pt x="1176472" y="633017"/>
                  </a:lnTo>
                  <a:lnTo>
                    <a:pt x="1178783" y="630392"/>
                  </a:lnTo>
                  <a:lnTo>
                    <a:pt x="1181094" y="627871"/>
                  </a:lnTo>
                  <a:lnTo>
                    <a:pt x="1183613" y="625245"/>
                  </a:lnTo>
                  <a:lnTo>
                    <a:pt x="1185924" y="622620"/>
                  </a:lnTo>
                  <a:lnTo>
                    <a:pt x="1188129" y="619994"/>
                  </a:lnTo>
                  <a:lnTo>
                    <a:pt x="1190439" y="617474"/>
                  </a:lnTo>
                  <a:lnTo>
                    <a:pt x="1192960" y="614848"/>
                  </a:lnTo>
                  <a:lnTo>
                    <a:pt x="1195271" y="612223"/>
                  </a:lnTo>
                  <a:lnTo>
                    <a:pt x="1197581" y="609702"/>
                  </a:lnTo>
                  <a:lnTo>
                    <a:pt x="1199786" y="607077"/>
                  </a:lnTo>
                  <a:lnTo>
                    <a:pt x="1202307" y="604451"/>
                  </a:lnTo>
                  <a:lnTo>
                    <a:pt x="1204618" y="601826"/>
                  </a:lnTo>
                  <a:lnTo>
                    <a:pt x="1206928" y="599305"/>
                  </a:lnTo>
                  <a:lnTo>
                    <a:pt x="1209238" y="596680"/>
                  </a:lnTo>
                  <a:lnTo>
                    <a:pt x="1211758" y="594056"/>
                  </a:lnTo>
                  <a:lnTo>
                    <a:pt x="1213964" y="591429"/>
                  </a:lnTo>
                  <a:lnTo>
                    <a:pt x="1216273" y="588908"/>
                  </a:lnTo>
                  <a:lnTo>
                    <a:pt x="1218585" y="586284"/>
                  </a:lnTo>
                  <a:lnTo>
                    <a:pt x="1221105" y="583657"/>
                  </a:lnTo>
                  <a:lnTo>
                    <a:pt x="1223415" y="581138"/>
                  </a:lnTo>
                  <a:lnTo>
                    <a:pt x="1225620" y="578512"/>
                  </a:lnTo>
                  <a:lnTo>
                    <a:pt x="1227931" y="575887"/>
                  </a:lnTo>
                  <a:lnTo>
                    <a:pt x="1230452" y="573262"/>
                  </a:lnTo>
                  <a:lnTo>
                    <a:pt x="1232762" y="570741"/>
                  </a:lnTo>
                  <a:lnTo>
                    <a:pt x="1235073" y="568115"/>
                  </a:lnTo>
                  <a:lnTo>
                    <a:pt x="1237278" y="565490"/>
                  </a:lnTo>
                  <a:lnTo>
                    <a:pt x="1239903" y="562865"/>
                  </a:lnTo>
                  <a:lnTo>
                    <a:pt x="1242109" y="560344"/>
                  </a:lnTo>
                  <a:lnTo>
                    <a:pt x="1244420" y="557719"/>
                  </a:lnTo>
                  <a:lnTo>
                    <a:pt x="1246730" y="555093"/>
                  </a:lnTo>
                  <a:lnTo>
                    <a:pt x="1249249" y="552573"/>
                  </a:lnTo>
                  <a:lnTo>
                    <a:pt x="1251560" y="549947"/>
                  </a:lnTo>
                  <a:lnTo>
                    <a:pt x="1253031" y="548372"/>
                  </a:lnTo>
                  <a:lnTo>
                    <a:pt x="1254816" y="547532"/>
                  </a:lnTo>
                  <a:lnTo>
                    <a:pt x="1257127" y="547321"/>
                  </a:lnTo>
                  <a:lnTo>
                    <a:pt x="1259437" y="547532"/>
                  </a:lnTo>
                  <a:lnTo>
                    <a:pt x="1261327" y="548267"/>
                  </a:lnTo>
                  <a:lnTo>
                    <a:pt x="1262798" y="549317"/>
                  </a:lnTo>
                  <a:lnTo>
                    <a:pt x="1264372" y="550262"/>
                  </a:lnTo>
                  <a:lnTo>
                    <a:pt x="1266158" y="550997"/>
                  </a:lnTo>
                  <a:lnTo>
                    <a:pt x="1268049" y="551733"/>
                  </a:lnTo>
                  <a:lnTo>
                    <a:pt x="1270358" y="552047"/>
                  </a:lnTo>
                  <a:lnTo>
                    <a:pt x="1272354" y="551417"/>
                  </a:lnTo>
                  <a:lnTo>
                    <a:pt x="1274139" y="550683"/>
                  </a:lnTo>
                  <a:lnTo>
                    <a:pt x="1275714" y="549633"/>
                  </a:lnTo>
                  <a:lnTo>
                    <a:pt x="1276974" y="548267"/>
                  </a:lnTo>
                  <a:lnTo>
                    <a:pt x="1278760" y="547532"/>
                  </a:lnTo>
                  <a:lnTo>
                    <a:pt x="1280860" y="547532"/>
                  </a:lnTo>
                  <a:lnTo>
                    <a:pt x="1282331" y="548478"/>
                  </a:lnTo>
                  <a:lnTo>
                    <a:pt x="1283697" y="549737"/>
                  </a:lnTo>
                  <a:lnTo>
                    <a:pt x="1285271" y="550787"/>
                  </a:lnTo>
                  <a:lnTo>
                    <a:pt x="1286741" y="551838"/>
                  </a:lnTo>
                  <a:lnTo>
                    <a:pt x="1288842" y="552258"/>
                  </a:lnTo>
                  <a:lnTo>
                    <a:pt x="1290942" y="552258"/>
                  </a:lnTo>
                  <a:lnTo>
                    <a:pt x="1292728" y="551522"/>
                  </a:lnTo>
                  <a:lnTo>
                    <a:pt x="1294197" y="550472"/>
                  </a:lnTo>
                  <a:lnTo>
                    <a:pt x="1295983" y="549633"/>
                  </a:lnTo>
                  <a:lnTo>
                    <a:pt x="1298293" y="549317"/>
                  </a:lnTo>
                  <a:lnTo>
                    <a:pt x="1300603" y="549633"/>
                  </a:lnTo>
                  <a:lnTo>
                    <a:pt x="1301969" y="549842"/>
                  </a:lnTo>
                  <a:lnTo>
                    <a:pt x="1302389" y="547742"/>
                  </a:lnTo>
                  <a:lnTo>
                    <a:pt x="1303439" y="546167"/>
                  </a:lnTo>
                  <a:lnTo>
                    <a:pt x="1304385" y="544696"/>
                  </a:lnTo>
                  <a:lnTo>
                    <a:pt x="1305435" y="543121"/>
                  </a:lnTo>
                  <a:lnTo>
                    <a:pt x="1306695" y="541755"/>
                  </a:lnTo>
                  <a:lnTo>
                    <a:pt x="1307954" y="540495"/>
                  </a:lnTo>
                  <a:lnTo>
                    <a:pt x="1309006" y="538920"/>
                  </a:lnTo>
                  <a:lnTo>
                    <a:pt x="1310265" y="537660"/>
                  </a:lnTo>
                  <a:lnTo>
                    <a:pt x="1311525" y="536295"/>
                  </a:lnTo>
                  <a:lnTo>
                    <a:pt x="1312786" y="535035"/>
                  </a:lnTo>
                  <a:lnTo>
                    <a:pt x="1314046" y="533774"/>
                  </a:lnTo>
                  <a:lnTo>
                    <a:pt x="1315096" y="532199"/>
                  </a:lnTo>
                  <a:lnTo>
                    <a:pt x="1316041" y="530623"/>
                  </a:lnTo>
                  <a:lnTo>
                    <a:pt x="1317092" y="529048"/>
                  </a:lnTo>
                  <a:lnTo>
                    <a:pt x="1317826" y="527263"/>
                  </a:lnTo>
                  <a:lnTo>
                    <a:pt x="1318351" y="525268"/>
                  </a:lnTo>
                  <a:lnTo>
                    <a:pt x="1318876" y="523167"/>
                  </a:lnTo>
                  <a:lnTo>
                    <a:pt x="1318771" y="520542"/>
                  </a:lnTo>
                  <a:lnTo>
                    <a:pt x="1318771" y="518021"/>
                  </a:lnTo>
                  <a:lnTo>
                    <a:pt x="1318771" y="515502"/>
                  </a:lnTo>
                  <a:lnTo>
                    <a:pt x="1319192" y="513400"/>
                  </a:lnTo>
                  <a:lnTo>
                    <a:pt x="1319717" y="511300"/>
                  </a:lnTo>
                  <a:lnTo>
                    <a:pt x="1320363" y="509731"/>
                  </a:lnTo>
                  <a:lnTo>
                    <a:pt x="1320453" y="509515"/>
                  </a:lnTo>
                  <a:lnTo>
                    <a:pt x="1321187" y="507729"/>
                  </a:lnTo>
                  <a:lnTo>
                    <a:pt x="1321922" y="505944"/>
                  </a:lnTo>
                  <a:lnTo>
                    <a:pt x="1322763" y="504160"/>
                  </a:lnTo>
                  <a:lnTo>
                    <a:pt x="1324023" y="502794"/>
                  </a:lnTo>
                  <a:lnTo>
                    <a:pt x="1325073" y="502044"/>
                  </a:lnTo>
                  <a:lnTo>
                    <a:pt x="1325493" y="501744"/>
                  </a:lnTo>
                  <a:lnTo>
                    <a:pt x="1327279" y="502059"/>
                  </a:lnTo>
                  <a:lnTo>
                    <a:pt x="1328853" y="503005"/>
                  </a:lnTo>
                  <a:lnTo>
                    <a:pt x="1330639" y="503739"/>
                  </a:lnTo>
                  <a:lnTo>
                    <a:pt x="1332530" y="504475"/>
                  </a:lnTo>
                  <a:lnTo>
                    <a:pt x="1334524" y="505000"/>
                  </a:lnTo>
                  <a:lnTo>
                    <a:pt x="1336310" y="505735"/>
                  </a:lnTo>
                  <a:lnTo>
                    <a:pt x="1338200" y="506469"/>
                  </a:lnTo>
                  <a:lnTo>
                    <a:pt x="1339986" y="506260"/>
                  </a:lnTo>
                  <a:lnTo>
                    <a:pt x="1341246" y="504894"/>
                  </a:lnTo>
                  <a:lnTo>
                    <a:pt x="1341771" y="502899"/>
                  </a:lnTo>
                  <a:lnTo>
                    <a:pt x="1342191" y="500798"/>
                  </a:lnTo>
                  <a:lnTo>
                    <a:pt x="1343241" y="499223"/>
                  </a:lnTo>
                  <a:lnTo>
                    <a:pt x="1344501" y="497963"/>
                  </a:lnTo>
                  <a:lnTo>
                    <a:pt x="1345762" y="496598"/>
                  </a:lnTo>
                  <a:lnTo>
                    <a:pt x="1346497" y="494813"/>
                  </a:lnTo>
                  <a:lnTo>
                    <a:pt x="1347547" y="493237"/>
                  </a:lnTo>
                  <a:lnTo>
                    <a:pt x="1348806" y="491978"/>
                  </a:lnTo>
                  <a:lnTo>
                    <a:pt x="1350067" y="490717"/>
                  </a:lnTo>
                  <a:lnTo>
                    <a:pt x="1351643" y="489667"/>
                  </a:lnTo>
                  <a:lnTo>
                    <a:pt x="1352902" y="488302"/>
                  </a:lnTo>
                  <a:lnTo>
                    <a:pt x="1353848" y="486727"/>
                  </a:lnTo>
                  <a:lnTo>
                    <a:pt x="1354584" y="484941"/>
                  </a:lnTo>
                  <a:lnTo>
                    <a:pt x="1355109" y="482945"/>
                  </a:lnTo>
                  <a:lnTo>
                    <a:pt x="1355634" y="480845"/>
                  </a:lnTo>
                  <a:lnTo>
                    <a:pt x="1356368" y="479060"/>
                  </a:lnTo>
                  <a:lnTo>
                    <a:pt x="1357628" y="477799"/>
                  </a:lnTo>
                  <a:lnTo>
                    <a:pt x="1359203" y="476750"/>
                  </a:lnTo>
                  <a:lnTo>
                    <a:pt x="1360674" y="475594"/>
                  </a:lnTo>
                  <a:lnTo>
                    <a:pt x="1361935" y="474334"/>
                  </a:lnTo>
                  <a:lnTo>
                    <a:pt x="1362985" y="472759"/>
                  </a:lnTo>
                  <a:lnTo>
                    <a:pt x="1364035" y="471288"/>
                  </a:lnTo>
                  <a:lnTo>
                    <a:pt x="1363720" y="468977"/>
                  </a:lnTo>
                  <a:lnTo>
                    <a:pt x="1363195" y="466878"/>
                  </a:lnTo>
                  <a:lnTo>
                    <a:pt x="1363615" y="464778"/>
                  </a:lnTo>
                  <a:lnTo>
                    <a:pt x="1364350" y="462992"/>
                  </a:lnTo>
                  <a:lnTo>
                    <a:pt x="1364875" y="461521"/>
                  </a:lnTo>
                  <a:lnTo>
                    <a:pt x="1365925" y="459946"/>
                  </a:lnTo>
                  <a:lnTo>
                    <a:pt x="1366870" y="458371"/>
                  </a:lnTo>
                  <a:lnTo>
                    <a:pt x="1367395" y="456270"/>
                  </a:lnTo>
                  <a:lnTo>
                    <a:pt x="1367395" y="453751"/>
                  </a:lnTo>
                  <a:lnTo>
                    <a:pt x="1367605" y="451440"/>
                  </a:lnTo>
                  <a:lnTo>
                    <a:pt x="1367816" y="449130"/>
                  </a:lnTo>
                  <a:lnTo>
                    <a:pt x="1368550" y="447344"/>
                  </a:lnTo>
                  <a:lnTo>
                    <a:pt x="1368341" y="445034"/>
                  </a:lnTo>
                  <a:lnTo>
                    <a:pt x="1367711" y="442933"/>
                  </a:lnTo>
                  <a:lnTo>
                    <a:pt x="1366661" y="441463"/>
                  </a:lnTo>
                  <a:lnTo>
                    <a:pt x="1365609" y="439888"/>
                  </a:lnTo>
                  <a:lnTo>
                    <a:pt x="1364350" y="438628"/>
                  </a:lnTo>
                  <a:lnTo>
                    <a:pt x="1363090" y="437367"/>
                  </a:lnTo>
                  <a:lnTo>
                    <a:pt x="1361199" y="436633"/>
                  </a:lnTo>
                  <a:lnTo>
                    <a:pt x="1359414" y="435792"/>
                  </a:lnTo>
                  <a:lnTo>
                    <a:pt x="1357419" y="435373"/>
                  </a:lnTo>
                  <a:lnTo>
                    <a:pt x="1355318" y="434848"/>
                  </a:lnTo>
                  <a:lnTo>
                    <a:pt x="1353532" y="434112"/>
                  </a:lnTo>
                  <a:lnTo>
                    <a:pt x="1352168" y="432852"/>
                  </a:lnTo>
                  <a:lnTo>
                    <a:pt x="1351643" y="430752"/>
                  </a:lnTo>
                  <a:lnTo>
                    <a:pt x="1351327" y="428441"/>
                  </a:lnTo>
                  <a:lnTo>
                    <a:pt x="1351643" y="426131"/>
                  </a:lnTo>
                  <a:lnTo>
                    <a:pt x="1351852" y="423821"/>
                  </a:lnTo>
                  <a:lnTo>
                    <a:pt x="1352588" y="422035"/>
                  </a:lnTo>
                  <a:lnTo>
                    <a:pt x="1353113" y="420039"/>
                  </a:lnTo>
                  <a:lnTo>
                    <a:pt x="1354057" y="418464"/>
                  </a:lnTo>
                  <a:lnTo>
                    <a:pt x="1354793" y="416574"/>
                  </a:lnTo>
                  <a:lnTo>
                    <a:pt x="1355843" y="415104"/>
                  </a:lnTo>
                  <a:lnTo>
                    <a:pt x="1356578" y="413213"/>
                  </a:lnTo>
                  <a:lnTo>
                    <a:pt x="1356789" y="410903"/>
                  </a:lnTo>
                  <a:lnTo>
                    <a:pt x="1356789" y="408382"/>
                  </a:lnTo>
                  <a:lnTo>
                    <a:pt x="1355948" y="406598"/>
                  </a:lnTo>
                  <a:lnTo>
                    <a:pt x="1355213" y="404812"/>
                  </a:lnTo>
                  <a:lnTo>
                    <a:pt x="1354373" y="403027"/>
                  </a:lnTo>
                  <a:lnTo>
                    <a:pt x="1354163" y="400717"/>
                  </a:lnTo>
                  <a:lnTo>
                    <a:pt x="1354584" y="398616"/>
                  </a:lnTo>
                  <a:lnTo>
                    <a:pt x="1355843" y="397356"/>
                  </a:lnTo>
                  <a:lnTo>
                    <a:pt x="1357734" y="397040"/>
                  </a:lnTo>
                  <a:lnTo>
                    <a:pt x="1358994" y="398301"/>
                  </a:lnTo>
                  <a:lnTo>
                    <a:pt x="1360255" y="399561"/>
                  </a:lnTo>
                  <a:lnTo>
                    <a:pt x="1361829" y="400611"/>
                  </a:lnTo>
                  <a:lnTo>
                    <a:pt x="1364454" y="400611"/>
                  </a:lnTo>
                  <a:lnTo>
                    <a:pt x="1366240" y="399770"/>
                  </a:lnTo>
                  <a:lnTo>
                    <a:pt x="1368025" y="398931"/>
                  </a:lnTo>
                  <a:lnTo>
                    <a:pt x="1369286" y="398931"/>
                  </a:lnTo>
                  <a:lnTo>
                    <a:pt x="1368025" y="397671"/>
                  </a:lnTo>
                  <a:lnTo>
                    <a:pt x="1367186" y="395885"/>
                  </a:lnTo>
                  <a:lnTo>
                    <a:pt x="1366136" y="394416"/>
                  </a:lnTo>
                  <a:lnTo>
                    <a:pt x="1365085" y="392839"/>
                  </a:lnTo>
                  <a:lnTo>
                    <a:pt x="1364035" y="391055"/>
                  </a:lnTo>
                  <a:lnTo>
                    <a:pt x="1363299" y="389270"/>
                  </a:lnTo>
                  <a:lnTo>
                    <a:pt x="1362249" y="387693"/>
                  </a:lnTo>
                  <a:lnTo>
                    <a:pt x="1361410" y="385909"/>
                  </a:lnTo>
                  <a:lnTo>
                    <a:pt x="1360569" y="384124"/>
                  </a:lnTo>
                  <a:lnTo>
                    <a:pt x="1360044" y="382128"/>
                  </a:lnTo>
                  <a:lnTo>
                    <a:pt x="1359835" y="379817"/>
                  </a:lnTo>
                  <a:lnTo>
                    <a:pt x="1359730" y="377193"/>
                  </a:lnTo>
                  <a:lnTo>
                    <a:pt x="1359730" y="374672"/>
                  </a:lnTo>
                  <a:lnTo>
                    <a:pt x="1359730" y="372047"/>
                  </a:lnTo>
                  <a:lnTo>
                    <a:pt x="1360464" y="370261"/>
                  </a:lnTo>
                  <a:lnTo>
                    <a:pt x="1361199" y="368476"/>
                  </a:lnTo>
                  <a:lnTo>
                    <a:pt x="1361935" y="366691"/>
                  </a:lnTo>
                  <a:lnTo>
                    <a:pt x="1362985" y="365116"/>
                  </a:lnTo>
                  <a:lnTo>
                    <a:pt x="1363929" y="363539"/>
                  </a:lnTo>
                  <a:lnTo>
                    <a:pt x="1364979" y="361964"/>
                  </a:lnTo>
                  <a:lnTo>
                    <a:pt x="1366031" y="360390"/>
                  </a:lnTo>
                  <a:lnTo>
                    <a:pt x="1366765" y="358604"/>
                  </a:lnTo>
                  <a:lnTo>
                    <a:pt x="1367500" y="356819"/>
                  </a:lnTo>
                  <a:lnTo>
                    <a:pt x="1368025" y="354719"/>
                  </a:lnTo>
                  <a:lnTo>
                    <a:pt x="1367920" y="352198"/>
                  </a:lnTo>
                  <a:lnTo>
                    <a:pt x="1367711" y="349887"/>
                  </a:lnTo>
                  <a:lnTo>
                    <a:pt x="1366870" y="348102"/>
                  </a:lnTo>
                  <a:lnTo>
                    <a:pt x="1366136" y="346316"/>
                  </a:lnTo>
                  <a:lnTo>
                    <a:pt x="1365085" y="344742"/>
                  </a:lnTo>
                  <a:lnTo>
                    <a:pt x="1364035" y="343272"/>
                  </a:lnTo>
                  <a:lnTo>
                    <a:pt x="1362670" y="342011"/>
                  </a:lnTo>
                  <a:lnTo>
                    <a:pt x="1361619" y="340435"/>
                  </a:lnTo>
                  <a:lnTo>
                    <a:pt x="1360885" y="338651"/>
                  </a:lnTo>
                  <a:lnTo>
                    <a:pt x="1360044" y="336866"/>
                  </a:lnTo>
                  <a:lnTo>
                    <a:pt x="1359309" y="335080"/>
                  </a:lnTo>
                  <a:lnTo>
                    <a:pt x="1358994" y="332770"/>
                  </a:lnTo>
                  <a:lnTo>
                    <a:pt x="1358678" y="330459"/>
                  </a:lnTo>
                  <a:lnTo>
                    <a:pt x="1358678" y="327833"/>
                  </a:lnTo>
                  <a:lnTo>
                    <a:pt x="1358889" y="325523"/>
                  </a:lnTo>
                  <a:lnTo>
                    <a:pt x="1359414" y="323528"/>
                  </a:lnTo>
                  <a:lnTo>
                    <a:pt x="1360149" y="321637"/>
                  </a:lnTo>
                  <a:lnTo>
                    <a:pt x="1360521" y="320732"/>
                  </a:lnTo>
                  <a:lnTo>
                    <a:pt x="1360539" y="320693"/>
                  </a:lnTo>
                  <a:lnTo>
                    <a:pt x="1360885" y="319852"/>
                  </a:lnTo>
                  <a:lnTo>
                    <a:pt x="1361935" y="318277"/>
                  </a:lnTo>
                  <a:lnTo>
                    <a:pt x="1362879" y="316808"/>
                  </a:lnTo>
                  <a:lnTo>
                    <a:pt x="1363929" y="315231"/>
                  </a:lnTo>
                  <a:lnTo>
                    <a:pt x="1365190" y="313865"/>
                  </a:lnTo>
                  <a:lnTo>
                    <a:pt x="1366240" y="312396"/>
                  </a:lnTo>
                  <a:lnTo>
                    <a:pt x="1366975" y="310505"/>
                  </a:lnTo>
                  <a:lnTo>
                    <a:pt x="1367395" y="308511"/>
                  </a:lnTo>
                  <a:lnTo>
                    <a:pt x="1367395" y="305886"/>
                  </a:lnTo>
                  <a:lnTo>
                    <a:pt x="1366870" y="303890"/>
                  </a:lnTo>
                  <a:lnTo>
                    <a:pt x="1366345" y="301790"/>
                  </a:lnTo>
                  <a:lnTo>
                    <a:pt x="1366031" y="299478"/>
                  </a:lnTo>
                  <a:lnTo>
                    <a:pt x="1365506" y="297483"/>
                  </a:lnTo>
                  <a:lnTo>
                    <a:pt x="1365190" y="295173"/>
                  </a:lnTo>
                  <a:lnTo>
                    <a:pt x="1365190" y="292548"/>
                  </a:lnTo>
                  <a:lnTo>
                    <a:pt x="1365715" y="290447"/>
                  </a:lnTo>
                  <a:lnTo>
                    <a:pt x="1366450" y="288662"/>
                  </a:lnTo>
                  <a:lnTo>
                    <a:pt x="1367186" y="286877"/>
                  </a:lnTo>
                  <a:lnTo>
                    <a:pt x="1368236" y="285301"/>
                  </a:lnTo>
                  <a:lnTo>
                    <a:pt x="1368971" y="283516"/>
                  </a:lnTo>
                  <a:lnTo>
                    <a:pt x="1369705" y="281730"/>
                  </a:lnTo>
                  <a:lnTo>
                    <a:pt x="1370441" y="279841"/>
                  </a:lnTo>
                  <a:lnTo>
                    <a:pt x="1371176" y="278055"/>
                  </a:lnTo>
                  <a:lnTo>
                    <a:pt x="1371910" y="276270"/>
                  </a:lnTo>
                  <a:lnTo>
                    <a:pt x="1372646" y="274485"/>
                  </a:lnTo>
                  <a:lnTo>
                    <a:pt x="1373487" y="272594"/>
                  </a:lnTo>
                  <a:lnTo>
                    <a:pt x="1374221" y="270808"/>
                  </a:lnTo>
                  <a:lnTo>
                    <a:pt x="1374642" y="268814"/>
                  </a:lnTo>
                  <a:lnTo>
                    <a:pt x="1375167" y="266713"/>
                  </a:lnTo>
                  <a:lnTo>
                    <a:pt x="1375901" y="264929"/>
                  </a:lnTo>
                  <a:lnTo>
                    <a:pt x="1376952" y="263352"/>
                  </a:lnTo>
                  <a:lnTo>
                    <a:pt x="1378002" y="261777"/>
                  </a:lnTo>
                  <a:lnTo>
                    <a:pt x="1379472" y="260727"/>
                  </a:lnTo>
                  <a:lnTo>
                    <a:pt x="1381048" y="259677"/>
                  </a:lnTo>
                  <a:lnTo>
                    <a:pt x="1382518" y="258417"/>
                  </a:lnTo>
                  <a:lnTo>
                    <a:pt x="1383568" y="256841"/>
                  </a:lnTo>
                  <a:lnTo>
                    <a:pt x="1384619" y="255266"/>
                  </a:lnTo>
                  <a:lnTo>
                    <a:pt x="1385564" y="253691"/>
                  </a:lnTo>
                  <a:lnTo>
                    <a:pt x="1386298" y="251905"/>
                  </a:lnTo>
                  <a:lnTo>
                    <a:pt x="1386824" y="249806"/>
                  </a:lnTo>
                  <a:lnTo>
                    <a:pt x="1387349" y="247810"/>
                  </a:lnTo>
                  <a:lnTo>
                    <a:pt x="1387244" y="245185"/>
                  </a:lnTo>
                  <a:lnTo>
                    <a:pt x="1387769" y="243084"/>
                  </a:lnTo>
                  <a:lnTo>
                    <a:pt x="1388505" y="241298"/>
                  </a:lnTo>
                  <a:lnTo>
                    <a:pt x="1389554" y="239723"/>
                  </a:lnTo>
                  <a:lnTo>
                    <a:pt x="1390815" y="238462"/>
                  </a:lnTo>
                  <a:lnTo>
                    <a:pt x="1392390" y="237413"/>
                  </a:lnTo>
                  <a:lnTo>
                    <a:pt x="1393859" y="236363"/>
                  </a:lnTo>
                  <a:lnTo>
                    <a:pt x="1394909" y="234788"/>
                  </a:lnTo>
                  <a:lnTo>
                    <a:pt x="1395330" y="232792"/>
                  </a:lnTo>
                  <a:lnTo>
                    <a:pt x="1394070" y="231531"/>
                  </a:lnTo>
                  <a:lnTo>
                    <a:pt x="1393020" y="229956"/>
                  </a:lnTo>
                  <a:lnTo>
                    <a:pt x="1392285" y="228171"/>
                  </a:lnTo>
                  <a:lnTo>
                    <a:pt x="1391970" y="225861"/>
                  </a:lnTo>
                  <a:lnTo>
                    <a:pt x="1392179" y="223550"/>
                  </a:lnTo>
                  <a:lnTo>
                    <a:pt x="1393231" y="221975"/>
                  </a:lnTo>
                  <a:lnTo>
                    <a:pt x="1395750" y="221975"/>
                  </a:lnTo>
                  <a:lnTo>
                    <a:pt x="1397851" y="221450"/>
                  </a:lnTo>
                  <a:lnTo>
                    <a:pt x="1399635" y="220611"/>
                  </a:lnTo>
                  <a:lnTo>
                    <a:pt x="1400896" y="219350"/>
                  </a:lnTo>
                  <a:lnTo>
                    <a:pt x="1401946" y="217774"/>
                  </a:lnTo>
                  <a:lnTo>
                    <a:pt x="1402892" y="216199"/>
                  </a:lnTo>
                  <a:lnTo>
                    <a:pt x="1403312" y="215360"/>
                  </a:lnTo>
                  <a:lnTo>
                    <a:pt x="1403417" y="215149"/>
                  </a:lnTo>
                  <a:lnTo>
                    <a:pt x="1403101" y="213364"/>
                  </a:lnTo>
                  <a:lnTo>
                    <a:pt x="1402051" y="211789"/>
                  </a:lnTo>
                  <a:lnTo>
                    <a:pt x="1400791" y="210529"/>
                  </a:lnTo>
                  <a:lnTo>
                    <a:pt x="1399216" y="209582"/>
                  </a:lnTo>
                  <a:lnTo>
                    <a:pt x="1396905" y="209268"/>
                  </a:lnTo>
                  <a:lnTo>
                    <a:pt x="1394595" y="208848"/>
                  </a:lnTo>
                  <a:lnTo>
                    <a:pt x="1393020" y="207798"/>
                  </a:lnTo>
                  <a:lnTo>
                    <a:pt x="1391760" y="206538"/>
                  </a:lnTo>
                  <a:lnTo>
                    <a:pt x="1390919" y="204753"/>
                  </a:lnTo>
                  <a:lnTo>
                    <a:pt x="1389869" y="203178"/>
                  </a:lnTo>
                  <a:lnTo>
                    <a:pt x="1388819" y="201707"/>
                  </a:lnTo>
                  <a:lnTo>
                    <a:pt x="1387033" y="200971"/>
                  </a:lnTo>
                  <a:lnTo>
                    <a:pt x="1384723" y="200657"/>
                  </a:lnTo>
                  <a:lnTo>
                    <a:pt x="1383148" y="201812"/>
                  </a:lnTo>
                  <a:lnTo>
                    <a:pt x="1381678" y="202862"/>
                  </a:lnTo>
                  <a:lnTo>
                    <a:pt x="1380313" y="204122"/>
                  </a:lnTo>
                  <a:lnTo>
                    <a:pt x="1378843" y="205172"/>
                  </a:lnTo>
                  <a:lnTo>
                    <a:pt x="1377058" y="205908"/>
                  </a:lnTo>
                  <a:lnTo>
                    <a:pt x="1374956" y="206538"/>
                  </a:lnTo>
                  <a:lnTo>
                    <a:pt x="1372646" y="206747"/>
                  </a:lnTo>
                  <a:lnTo>
                    <a:pt x="1370861" y="207588"/>
                  </a:lnTo>
                  <a:lnTo>
                    <a:pt x="1368761" y="208113"/>
                  </a:lnTo>
                  <a:lnTo>
                    <a:pt x="1366450" y="207902"/>
                  </a:lnTo>
                  <a:lnTo>
                    <a:pt x="1364665" y="207168"/>
                  </a:lnTo>
                  <a:lnTo>
                    <a:pt x="1363929" y="205383"/>
                  </a:lnTo>
                  <a:lnTo>
                    <a:pt x="1363090" y="203492"/>
                  </a:lnTo>
                  <a:lnTo>
                    <a:pt x="1363090" y="200971"/>
                  </a:lnTo>
                  <a:lnTo>
                    <a:pt x="1362985" y="198346"/>
                  </a:lnTo>
                  <a:lnTo>
                    <a:pt x="1362774" y="196036"/>
                  </a:lnTo>
                  <a:lnTo>
                    <a:pt x="1360885" y="195300"/>
                  </a:lnTo>
                  <a:lnTo>
                    <a:pt x="1359099" y="194565"/>
                  </a:lnTo>
                  <a:lnTo>
                    <a:pt x="1357839" y="193306"/>
                  </a:lnTo>
                  <a:lnTo>
                    <a:pt x="1356789" y="191729"/>
                  </a:lnTo>
                  <a:lnTo>
                    <a:pt x="1356473" y="189419"/>
                  </a:lnTo>
                  <a:lnTo>
                    <a:pt x="1356473" y="186899"/>
                  </a:lnTo>
                  <a:lnTo>
                    <a:pt x="1356684" y="184589"/>
                  </a:lnTo>
                  <a:lnTo>
                    <a:pt x="1356893" y="182279"/>
                  </a:lnTo>
                  <a:lnTo>
                    <a:pt x="1357419" y="180179"/>
                  </a:lnTo>
                  <a:lnTo>
                    <a:pt x="1358153" y="178393"/>
                  </a:lnTo>
                  <a:lnTo>
                    <a:pt x="1359203" y="176817"/>
                  </a:lnTo>
                  <a:lnTo>
                    <a:pt x="1359939" y="175033"/>
                  </a:lnTo>
                  <a:lnTo>
                    <a:pt x="1360674" y="173142"/>
                  </a:lnTo>
                  <a:lnTo>
                    <a:pt x="1360885" y="170832"/>
                  </a:lnTo>
                  <a:lnTo>
                    <a:pt x="1360360" y="168836"/>
                  </a:lnTo>
                  <a:lnTo>
                    <a:pt x="1359309" y="167261"/>
                  </a:lnTo>
                  <a:lnTo>
                    <a:pt x="1358049" y="166000"/>
                  </a:lnTo>
                  <a:lnTo>
                    <a:pt x="1356159" y="165265"/>
                  </a:lnTo>
                  <a:lnTo>
                    <a:pt x="1353848" y="165056"/>
                  </a:lnTo>
                  <a:lnTo>
                    <a:pt x="1352798" y="163479"/>
                  </a:lnTo>
                  <a:lnTo>
                    <a:pt x="1352273" y="161485"/>
                  </a:lnTo>
                  <a:lnTo>
                    <a:pt x="1352482" y="159069"/>
                  </a:lnTo>
                  <a:lnTo>
                    <a:pt x="1353007" y="157075"/>
                  </a:lnTo>
                  <a:lnTo>
                    <a:pt x="1354057" y="155498"/>
                  </a:lnTo>
                  <a:lnTo>
                    <a:pt x="1355528" y="154448"/>
                  </a:lnTo>
                  <a:lnTo>
                    <a:pt x="1356264" y="152663"/>
                  </a:lnTo>
                  <a:lnTo>
                    <a:pt x="1356998" y="150878"/>
                  </a:lnTo>
                  <a:lnTo>
                    <a:pt x="1356789" y="148567"/>
                  </a:lnTo>
                  <a:lnTo>
                    <a:pt x="1355739" y="146992"/>
                  </a:lnTo>
                  <a:lnTo>
                    <a:pt x="1354688" y="145417"/>
                  </a:lnTo>
                  <a:lnTo>
                    <a:pt x="1353113" y="144473"/>
                  </a:lnTo>
                  <a:lnTo>
                    <a:pt x="1351748" y="143212"/>
                  </a:lnTo>
                  <a:lnTo>
                    <a:pt x="1350488" y="141846"/>
                  </a:lnTo>
                  <a:lnTo>
                    <a:pt x="1349227" y="140586"/>
                  </a:lnTo>
                  <a:lnTo>
                    <a:pt x="1348178" y="139116"/>
                  </a:lnTo>
                  <a:lnTo>
                    <a:pt x="1347653" y="137015"/>
                  </a:lnTo>
                  <a:lnTo>
                    <a:pt x="1347547" y="134496"/>
                  </a:lnTo>
                  <a:lnTo>
                    <a:pt x="1348072" y="132394"/>
                  </a:lnTo>
                  <a:lnTo>
                    <a:pt x="1348250" y="131687"/>
                  </a:lnTo>
                  <a:lnTo>
                    <a:pt x="1348597" y="130294"/>
                  </a:lnTo>
                  <a:lnTo>
                    <a:pt x="1348806" y="127984"/>
                  </a:lnTo>
                  <a:lnTo>
                    <a:pt x="1348702" y="125989"/>
                  </a:lnTo>
                  <a:lnTo>
                    <a:pt x="1348178" y="123888"/>
                  </a:lnTo>
                  <a:lnTo>
                    <a:pt x="1347967" y="121578"/>
                  </a:lnTo>
                  <a:lnTo>
                    <a:pt x="1348387" y="119478"/>
                  </a:lnTo>
                  <a:lnTo>
                    <a:pt x="1350488" y="118953"/>
                  </a:lnTo>
                  <a:lnTo>
                    <a:pt x="1352273" y="118217"/>
                  </a:lnTo>
                  <a:lnTo>
                    <a:pt x="1354373" y="117692"/>
                  </a:lnTo>
                  <a:lnTo>
                    <a:pt x="1356159" y="116851"/>
                  </a:lnTo>
                  <a:lnTo>
                    <a:pt x="1357944" y="116012"/>
                  </a:lnTo>
                  <a:lnTo>
                    <a:pt x="1359414" y="114962"/>
                  </a:lnTo>
                  <a:lnTo>
                    <a:pt x="1360674" y="113702"/>
                  </a:lnTo>
                  <a:lnTo>
                    <a:pt x="1361515" y="111916"/>
                  </a:lnTo>
                  <a:lnTo>
                    <a:pt x="1361935" y="109816"/>
                  </a:lnTo>
                  <a:lnTo>
                    <a:pt x="1362460" y="107715"/>
                  </a:lnTo>
                  <a:lnTo>
                    <a:pt x="1362985" y="105721"/>
                  </a:lnTo>
                  <a:lnTo>
                    <a:pt x="1363404" y="103619"/>
                  </a:lnTo>
                  <a:lnTo>
                    <a:pt x="1363615" y="101310"/>
                  </a:lnTo>
                  <a:lnTo>
                    <a:pt x="1364140" y="99209"/>
                  </a:lnTo>
                  <a:lnTo>
                    <a:pt x="1364665" y="97215"/>
                  </a:lnTo>
                  <a:lnTo>
                    <a:pt x="1365190" y="95113"/>
                  </a:lnTo>
                  <a:lnTo>
                    <a:pt x="1365609" y="93013"/>
                  </a:lnTo>
                  <a:lnTo>
                    <a:pt x="1366136" y="91017"/>
                  </a:lnTo>
                  <a:lnTo>
                    <a:pt x="1367186" y="89442"/>
                  </a:lnTo>
                  <a:lnTo>
                    <a:pt x="1368130" y="87867"/>
                  </a:lnTo>
                  <a:lnTo>
                    <a:pt x="1369180" y="86291"/>
                  </a:lnTo>
                  <a:lnTo>
                    <a:pt x="1370651" y="85241"/>
                  </a:lnTo>
                  <a:lnTo>
                    <a:pt x="1372016" y="83982"/>
                  </a:lnTo>
                  <a:lnTo>
                    <a:pt x="1372751" y="82092"/>
                  </a:lnTo>
                  <a:lnTo>
                    <a:pt x="1372646" y="79571"/>
                  </a:lnTo>
                  <a:lnTo>
                    <a:pt x="1373171" y="77471"/>
                  </a:lnTo>
                  <a:lnTo>
                    <a:pt x="1373382" y="75160"/>
                  </a:lnTo>
                  <a:lnTo>
                    <a:pt x="1373906" y="73060"/>
                  </a:lnTo>
                  <a:lnTo>
                    <a:pt x="1374642" y="71273"/>
                  </a:lnTo>
                  <a:lnTo>
                    <a:pt x="1375167" y="69174"/>
                  </a:lnTo>
                  <a:lnTo>
                    <a:pt x="1375901" y="67388"/>
                  </a:lnTo>
                  <a:lnTo>
                    <a:pt x="1376427" y="65288"/>
                  </a:lnTo>
                  <a:lnTo>
                    <a:pt x="1376847" y="63292"/>
                  </a:lnTo>
                  <a:lnTo>
                    <a:pt x="1377372" y="61717"/>
                  </a:lnTo>
                  <a:lnTo>
                    <a:pt x="1377897" y="59618"/>
                  </a:lnTo>
                  <a:lnTo>
                    <a:pt x="1378633" y="57832"/>
                  </a:lnTo>
                  <a:lnTo>
                    <a:pt x="1379052" y="55732"/>
                  </a:lnTo>
                  <a:lnTo>
                    <a:pt x="1379893" y="53947"/>
                  </a:lnTo>
                  <a:lnTo>
                    <a:pt x="1380627" y="52161"/>
                  </a:lnTo>
                  <a:lnTo>
                    <a:pt x="1381152" y="50060"/>
                  </a:lnTo>
                  <a:lnTo>
                    <a:pt x="1381048" y="47541"/>
                  </a:lnTo>
                  <a:lnTo>
                    <a:pt x="1381048" y="45439"/>
                  </a:lnTo>
                  <a:lnTo>
                    <a:pt x="1380732" y="43129"/>
                  </a:lnTo>
                  <a:lnTo>
                    <a:pt x="1381257" y="41029"/>
                  </a:lnTo>
                  <a:lnTo>
                    <a:pt x="1381782" y="39033"/>
                  </a:lnTo>
                  <a:lnTo>
                    <a:pt x="1382728" y="37458"/>
                  </a:lnTo>
                  <a:lnTo>
                    <a:pt x="1383463" y="35567"/>
                  </a:lnTo>
                  <a:lnTo>
                    <a:pt x="1384514" y="34098"/>
                  </a:lnTo>
                  <a:lnTo>
                    <a:pt x="1385248" y="32207"/>
                  </a:lnTo>
                  <a:lnTo>
                    <a:pt x="1385984" y="30421"/>
                  </a:lnTo>
                  <a:lnTo>
                    <a:pt x="1386509" y="28322"/>
                  </a:lnTo>
                  <a:lnTo>
                    <a:pt x="1386194" y="26536"/>
                  </a:lnTo>
                  <a:lnTo>
                    <a:pt x="1385144" y="25067"/>
                  </a:lnTo>
                  <a:lnTo>
                    <a:pt x="1383673" y="24017"/>
                  </a:lnTo>
                  <a:lnTo>
                    <a:pt x="1382098" y="22965"/>
                  </a:lnTo>
                  <a:lnTo>
                    <a:pt x="1379788" y="22756"/>
                  </a:lnTo>
                  <a:lnTo>
                    <a:pt x="1377686" y="23281"/>
                  </a:lnTo>
                  <a:lnTo>
                    <a:pt x="1375587" y="23806"/>
                  </a:lnTo>
                  <a:lnTo>
                    <a:pt x="1373592" y="24436"/>
                  </a:lnTo>
                  <a:lnTo>
                    <a:pt x="1371491" y="24961"/>
                  </a:lnTo>
                  <a:lnTo>
                    <a:pt x="1369180" y="24751"/>
                  </a:lnTo>
                  <a:lnTo>
                    <a:pt x="1367395" y="23912"/>
                  </a:lnTo>
                  <a:lnTo>
                    <a:pt x="1365820" y="22965"/>
                  </a:lnTo>
                  <a:lnTo>
                    <a:pt x="1364560" y="21706"/>
                  </a:lnTo>
                  <a:lnTo>
                    <a:pt x="1363510" y="20130"/>
                  </a:lnTo>
                  <a:lnTo>
                    <a:pt x="1362670" y="18346"/>
                  </a:lnTo>
                  <a:lnTo>
                    <a:pt x="1361829" y="16561"/>
                  </a:lnTo>
                  <a:lnTo>
                    <a:pt x="1361305" y="14459"/>
                  </a:lnTo>
                  <a:lnTo>
                    <a:pt x="1360780" y="12463"/>
                  </a:lnTo>
                  <a:lnTo>
                    <a:pt x="1359730" y="10888"/>
                  </a:lnTo>
                  <a:lnTo>
                    <a:pt x="1358678" y="9419"/>
                  </a:lnTo>
                  <a:lnTo>
                    <a:pt x="1357628" y="7844"/>
                  </a:lnTo>
                  <a:lnTo>
                    <a:pt x="1356578" y="6268"/>
                  </a:lnTo>
                  <a:lnTo>
                    <a:pt x="1355528" y="4798"/>
                  </a:lnTo>
                  <a:lnTo>
                    <a:pt x="1354268" y="3432"/>
                  </a:lnTo>
                  <a:lnTo>
                    <a:pt x="1353218" y="1963"/>
                  </a:lnTo>
                  <a:lnTo>
                    <a:pt x="1352168" y="388"/>
                  </a:lnTo>
                  <a:lnTo>
                    <a:pt x="1351852" y="1438"/>
                  </a:lnTo>
                  <a:lnTo>
                    <a:pt x="1350592" y="2802"/>
                  </a:lnTo>
                  <a:lnTo>
                    <a:pt x="1349333" y="4062"/>
                  </a:lnTo>
                  <a:lnTo>
                    <a:pt x="1347547" y="4798"/>
                  </a:lnTo>
                  <a:lnTo>
                    <a:pt x="1345762" y="5637"/>
                  </a:lnTo>
                  <a:lnTo>
                    <a:pt x="1344187" y="6689"/>
                  </a:lnTo>
                  <a:lnTo>
                    <a:pt x="1342926" y="8053"/>
                  </a:lnTo>
                  <a:lnTo>
                    <a:pt x="1341455" y="9103"/>
                  </a:lnTo>
                  <a:lnTo>
                    <a:pt x="1340091" y="10363"/>
                  </a:lnTo>
                  <a:lnTo>
                    <a:pt x="1339670" y="12463"/>
                  </a:lnTo>
                  <a:lnTo>
                    <a:pt x="1339461" y="14775"/>
                  </a:lnTo>
                  <a:lnTo>
                    <a:pt x="1339145" y="17085"/>
                  </a:lnTo>
                  <a:lnTo>
                    <a:pt x="1338725" y="19185"/>
                  </a:lnTo>
                  <a:lnTo>
                    <a:pt x="1337675" y="20655"/>
                  </a:lnTo>
                  <a:lnTo>
                    <a:pt x="1336415" y="22021"/>
                  </a:lnTo>
                  <a:lnTo>
                    <a:pt x="1334840" y="23071"/>
                  </a:lnTo>
                  <a:lnTo>
                    <a:pt x="1333369" y="24121"/>
                  </a:lnTo>
                  <a:lnTo>
                    <a:pt x="1333369" y="26117"/>
                  </a:lnTo>
                  <a:lnTo>
                    <a:pt x="1334210" y="28007"/>
                  </a:lnTo>
                  <a:lnTo>
                    <a:pt x="1334945" y="29791"/>
                  </a:lnTo>
                  <a:lnTo>
                    <a:pt x="1335260" y="32103"/>
                  </a:lnTo>
                  <a:lnTo>
                    <a:pt x="1335051" y="34412"/>
                  </a:lnTo>
                  <a:lnTo>
                    <a:pt x="1334524" y="36408"/>
                  </a:lnTo>
                  <a:lnTo>
                    <a:pt x="1333790" y="38299"/>
                  </a:lnTo>
                  <a:lnTo>
                    <a:pt x="1333055" y="40084"/>
                  </a:lnTo>
                  <a:lnTo>
                    <a:pt x="1331794" y="41345"/>
                  </a:lnTo>
                  <a:lnTo>
                    <a:pt x="1330009" y="42184"/>
                  </a:lnTo>
                  <a:lnTo>
                    <a:pt x="1328434" y="43234"/>
                  </a:lnTo>
                  <a:lnTo>
                    <a:pt x="1327384" y="44811"/>
                  </a:lnTo>
                  <a:lnTo>
                    <a:pt x="1325913" y="45860"/>
                  </a:lnTo>
                  <a:lnTo>
                    <a:pt x="1325073" y="45937"/>
                  </a:lnTo>
                  <a:lnTo>
                    <a:pt x="1323602" y="46070"/>
                  </a:lnTo>
                  <a:lnTo>
                    <a:pt x="1320978" y="46175"/>
                  </a:lnTo>
                  <a:lnTo>
                    <a:pt x="1319192" y="45439"/>
                  </a:lnTo>
                  <a:lnTo>
                    <a:pt x="1316882" y="45125"/>
                  </a:lnTo>
                  <a:lnTo>
                    <a:pt x="1314571" y="45439"/>
                  </a:lnTo>
                  <a:lnTo>
                    <a:pt x="1312471" y="45966"/>
                  </a:lnTo>
                  <a:lnTo>
                    <a:pt x="1310370" y="46595"/>
                  </a:lnTo>
                  <a:lnTo>
                    <a:pt x="1308585" y="47330"/>
                  </a:lnTo>
                  <a:lnTo>
                    <a:pt x="1306590" y="47855"/>
                  </a:lnTo>
                  <a:lnTo>
                    <a:pt x="1304280" y="48171"/>
                  </a:lnTo>
                  <a:lnTo>
                    <a:pt x="1301969" y="48485"/>
                  </a:lnTo>
                  <a:lnTo>
                    <a:pt x="1299659" y="48696"/>
                  </a:lnTo>
                  <a:lnTo>
                    <a:pt x="1298084" y="49851"/>
                  </a:lnTo>
                  <a:lnTo>
                    <a:pt x="1297034" y="51321"/>
                  </a:lnTo>
                  <a:lnTo>
                    <a:pt x="1297138" y="53947"/>
                  </a:lnTo>
                  <a:lnTo>
                    <a:pt x="1296299" y="55732"/>
                  </a:lnTo>
                  <a:lnTo>
                    <a:pt x="1294303" y="55732"/>
                  </a:lnTo>
                  <a:lnTo>
                    <a:pt x="1292203" y="55311"/>
                  </a:lnTo>
                  <a:lnTo>
                    <a:pt x="1290942" y="54051"/>
                  </a:lnTo>
                  <a:lnTo>
                    <a:pt x="1289367" y="53001"/>
                  </a:lnTo>
                  <a:lnTo>
                    <a:pt x="1287582" y="52265"/>
                  </a:lnTo>
                  <a:lnTo>
                    <a:pt x="1284956" y="52265"/>
                  </a:lnTo>
                  <a:lnTo>
                    <a:pt x="1283172" y="53106"/>
                  </a:lnTo>
                  <a:lnTo>
                    <a:pt x="1282120" y="54156"/>
                  </a:lnTo>
                  <a:lnTo>
                    <a:pt x="1281386" y="55416"/>
                  </a:lnTo>
                  <a:lnTo>
                    <a:pt x="1281176" y="57202"/>
                  </a:lnTo>
                  <a:lnTo>
                    <a:pt x="1281176" y="59827"/>
                  </a:lnTo>
                  <a:lnTo>
                    <a:pt x="1280651" y="61823"/>
                  </a:lnTo>
                  <a:lnTo>
                    <a:pt x="1279915" y="63713"/>
                  </a:lnTo>
                  <a:lnTo>
                    <a:pt x="1278444" y="64763"/>
                  </a:lnTo>
                  <a:lnTo>
                    <a:pt x="1276660" y="65497"/>
                  </a:lnTo>
                  <a:lnTo>
                    <a:pt x="1274559" y="66024"/>
                  </a:lnTo>
                  <a:lnTo>
                    <a:pt x="1272459" y="66549"/>
                  </a:lnTo>
                  <a:lnTo>
                    <a:pt x="1270989" y="67599"/>
                  </a:lnTo>
                  <a:lnTo>
                    <a:pt x="1269413" y="68649"/>
                  </a:lnTo>
                  <a:lnTo>
                    <a:pt x="1268152" y="70014"/>
                  </a:lnTo>
                  <a:lnTo>
                    <a:pt x="1266893" y="71273"/>
                  </a:lnTo>
                  <a:lnTo>
                    <a:pt x="1265633" y="72639"/>
                  </a:lnTo>
                  <a:lnTo>
                    <a:pt x="1263847" y="73375"/>
                  </a:lnTo>
                  <a:lnTo>
                    <a:pt x="1261537" y="73689"/>
                  </a:lnTo>
                  <a:lnTo>
                    <a:pt x="1259227" y="74005"/>
                  </a:lnTo>
                  <a:lnTo>
                    <a:pt x="1257127" y="74530"/>
                  </a:lnTo>
                  <a:lnTo>
                    <a:pt x="1255656" y="75580"/>
                  </a:lnTo>
                  <a:lnTo>
                    <a:pt x="1254081" y="76630"/>
                  </a:lnTo>
                  <a:lnTo>
                    <a:pt x="1252506" y="77680"/>
                  </a:lnTo>
                  <a:lnTo>
                    <a:pt x="1251035" y="78731"/>
                  </a:lnTo>
                  <a:lnTo>
                    <a:pt x="1249774" y="79990"/>
                  </a:lnTo>
                  <a:lnTo>
                    <a:pt x="1248410" y="81356"/>
                  </a:lnTo>
                  <a:lnTo>
                    <a:pt x="1247150" y="82616"/>
                  </a:lnTo>
                  <a:lnTo>
                    <a:pt x="1246205" y="84191"/>
                  </a:lnTo>
                  <a:lnTo>
                    <a:pt x="1244944" y="85452"/>
                  </a:lnTo>
                  <a:lnTo>
                    <a:pt x="1243684" y="86817"/>
                  </a:lnTo>
                  <a:lnTo>
                    <a:pt x="1242634" y="88393"/>
                  </a:lnTo>
                  <a:lnTo>
                    <a:pt x="1241374" y="89653"/>
                  </a:lnTo>
                  <a:lnTo>
                    <a:pt x="1240324" y="91228"/>
                  </a:lnTo>
                  <a:lnTo>
                    <a:pt x="1239063" y="92488"/>
                  </a:lnTo>
                  <a:lnTo>
                    <a:pt x="1237803" y="93853"/>
                  </a:lnTo>
                  <a:lnTo>
                    <a:pt x="1236542" y="95113"/>
                  </a:lnTo>
                  <a:lnTo>
                    <a:pt x="1234967" y="96163"/>
                  </a:lnTo>
                  <a:lnTo>
                    <a:pt x="1233498" y="97215"/>
                  </a:lnTo>
                  <a:lnTo>
                    <a:pt x="1231712" y="98054"/>
                  </a:lnTo>
                  <a:lnTo>
                    <a:pt x="1229822" y="98264"/>
                  </a:lnTo>
                  <a:lnTo>
                    <a:pt x="1227511" y="98054"/>
                  </a:lnTo>
                  <a:lnTo>
                    <a:pt x="1225516" y="97634"/>
                  </a:lnTo>
                  <a:lnTo>
                    <a:pt x="1223101" y="97424"/>
                  </a:lnTo>
                  <a:lnTo>
                    <a:pt x="1221630" y="98368"/>
                  </a:lnTo>
                  <a:lnTo>
                    <a:pt x="1220369" y="99734"/>
                  </a:lnTo>
                  <a:lnTo>
                    <a:pt x="1219319" y="101310"/>
                  </a:lnTo>
                  <a:lnTo>
                    <a:pt x="1218060" y="102569"/>
                  </a:lnTo>
                  <a:lnTo>
                    <a:pt x="1216484" y="103619"/>
                  </a:lnTo>
                  <a:lnTo>
                    <a:pt x="1215014" y="104671"/>
                  </a:lnTo>
                  <a:lnTo>
                    <a:pt x="1213229" y="105510"/>
                  </a:lnTo>
                  <a:lnTo>
                    <a:pt x="1210919" y="105721"/>
                  </a:lnTo>
                  <a:lnTo>
                    <a:pt x="1208817" y="106351"/>
                  </a:lnTo>
                  <a:lnTo>
                    <a:pt x="1206508" y="106876"/>
                  </a:lnTo>
                  <a:lnTo>
                    <a:pt x="1203987" y="106876"/>
                  </a:lnTo>
                  <a:lnTo>
                    <a:pt x="1201887" y="106456"/>
                  </a:lnTo>
                  <a:lnTo>
                    <a:pt x="1199786" y="105930"/>
                  </a:lnTo>
                  <a:lnTo>
                    <a:pt x="1197686" y="105405"/>
                  </a:lnTo>
                  <a:lnTo>
                    <a:pt x="1195690" y="104985"/>
                  </a:lnTo>
                  <a:lnTo>
                    <a:pt x="1193380" y="105196"/>
                  </a:lnTo>
                  <a:lnTo>
                    <a:pt x="1191280" y="105721"/>
                  </a:lnTo>
                  <a:lnTo>
                    <a:pt x="1189495" y="106560"/>
                  </a:lnTo>
                  <a:lnTo>
                    <a:pt x="1187709" y="107401"/>
                  </a:lnTo>
                  <a:lnTo>
                    <a:pt x="1185609" y="107926"/>
                  </a:lnTo>
                  <a:lnTo>
                    <a:pt x="1183613" y="108451"/>
                  </a:lnTo>
                  <a:lnTo>
                    <a:pt x="1181513" y="108976"/>
                  </a:lnTo>
                  <a:lnTo>
                    <a:pt x="1179203" y="109290"/>
                  </a:lnTo>
                  <a:lnTo>
                    <a:pt x="1177208" y="109816"/>
                  </a:lnTo>
                  <a:lnTo>
                    <a:pt x="1175422" y="110551"/>
                  </a:lnTo>
                  <a:lnTo>
                    <a:pt x="1173532" y="111391"/>
                  </a:lnTo>
                  <a:lnTo>
                    <a:pt x="1171747" y="112232"/>
                  </a:lnTo>
                  <a:lnTo>
                    <a:pt x="1169436" y="112441"/>
                  </a:lnTo>
                  <a:lnTo>
                    <a:pt x="1167126" y="112232"/>
                  </a:lnTo>
                  <a:lnTo>
                    <a:pt x="1164605" y="112336"/>
                  </a:lnTo>
                  <a:lnTo>
                    <a:pt x="1162295" y="112547"/>
                  </a:lnTo>
                  <a:lnTo>
                    <a:pt x="1160195" y="113071"/>
                  </a:lnTo>
                  <a:lnTo>
                    <a:pt x="1158095" y="113702"/>
                  </a:lnTo>
                  <a:lnTo>
                    <a:pt x="1156309" y="114437"/>
                  </a:lnTo>
                  <a:lnTo>
                    <a:pt x="1154838" y="115487"/>
                  </a:lnTo>
                  <a:lnTo>
                    <a:pt x="1152528" y="115802"/>
                  </a:lnTo>
                  <a:lnTo>
                    <a:pt x="1150218" y="116117"/>
                  </a:lnTo>
                  <a:lnTo>
                    <a:pt x="1147593" y="116117"/>
                  </a:lnTo>
                  <a:lnTo>
                    <a:pt x="1145597" y="116642"/>
                  </a:lnTo>
                  <a:lnTo>
                    <a:pt x="1143286" y="116957"/>
                  </a:lnTo>
                  <a:lnTo>
                    <a:pt x="1141397" y="117798"/>
                  </a:lnTo>
                  <a:lnTo>
                    <a:pt x="1139926" y="118848"/>
                  </a:lnTo>
                  <a:lnTo>
                    <a:pt x="1138141" y="119583"/>
                  </a:lnTo>
                  <a:lnTo>
                    <a:pt x="1136566" y="120633"/>
                  </a:lnTo>
                  <a:lnTo>
                    <a:pt x="1136041" y="120880"/>
                  </a:lnTo>
                  <a:lnTo>
                    <a:pt x="1134780" y="121472"/>
                  </a:lnTo>
                  <a:lnTo>
                    <a:pt x="1132995" y="122208"/>
                  </a:lnTo>
                  <a:lnTo>
                    <a:pt x="1130893" y="122733"/>
                  </a:lnTo>
                  <a:lnTo>
                    <a:pt x="1129109" y="121999"/>
                  </a:lnTo>
                  <a:lnTo>
                    <a:pt x="1127324" y="121263"/>
                  </a:lnTo>
                  <a:lnTo>
                    <a:pt x="1125748" y="120317"/>
                  </a:lnTo>
                  <a:lnTo>
                    <a:pt x="1123439" y="120003"/>
                  </a:lnTo>
                  <a:lnTo>
                    <a:pt x="1121337" y="120108"/>
                  </a:lnTo>
                  <a:lnTo>
                    <a:pt x="1118818" y="120108"/>
                  </a:lnTo>
                  <a:lnTo>
                    <a:pt x="1116507" y="119897"/>
                  </a:lnTo>
                  <a:lnTo>
                    <a:pt x="1114617" y="119162"/>
                  </a:lnTo>
                  <a:lnTo>
                    <a:pt x="1112831" y="118428"/>
                  </a:lnTo>
                  <a:lnTo>
                    <a:pt x="1111046" y="117692"/>
                  </a:lnTo>
                  <a:lnTo>
                    <a:pt x="1109471" y="116642"/>
                  </a:lnTo>
                  <a:lnTo>
                    <a:pt x="1107896" y="115592"/>
                  </a:lnTo>
                  <a:lnTo>
                    <a:pt x="1106636" y="114332"/>
                  </a:lnTo>
                  <a:lnTo>
                    <a:pt x="1105059" y="113282"/>
                  </a:lnTo>
                  <a:lnTo>
                    <a:pt x="1103275" y="112547"/>
                  </a:lnTo>
                  <a:lnTo>
                    <a:pt x="1101385" y="111811"/>
                  </a:lnTo>
                  <a:lnTo>
                    <a:pt x="1099599" y="111075"/>
                  </a:lnTo>
                  <a:lnTo>
                    <a:pt x="1097499" y="110551"/>
                  </a:lnTo>
                  <a:lnTo>
                    <a:pt x="1095503" y="110131"/>
                  </a:lnTo>
                  <a:lnTo>
                    <a:pt x="1093612" y="109395"/>
                  </a:lnTo>
                  <a:lnTo>
                    <a:pt x="1091827" y="108661"/>
                  </a:lnTo>
                  <a:lnTo>
                    <a:pt x="1090252" y="107610"/>
                  </a:lnTo>
                  <a:lnTo>
                    <a:pt x="1088677" y="106560"/>
                  </a:lnTo>
                  <a:lnTo>
                    <a:pt x="1087417" y="105299"/>
                  </a:lnTo>
                  <a:lnTo>
                    <a:pt x="1086156" y="104040"/>
                  </a:lnTo>
                  <a:lnTo>
                    <a:pt x="1084581" y="102780"/>
                  </a:lnTo>
                  <a:lnTo>
                    <a:pt x="1083006" y="101730"/>
                  </a:lnTo>
                  <a:lnTo>
                    <a:pt x="1081221" y="100995"/>
                  </a:lnTo>
                  <a:lnTo>
                    <a:pt x="1078805" y="100784"/>
                  </a:lnTo>
                  <a:lnTo>
                    <a:pt x="1076284" y="100889"/>
                  </a:lnTo>
                  <a:lnTo>
                    <a:pt x="1074500" y="101625"/>
                  </a:lnTo>
                  <a:lnTo>
                    <a:pt x="1072924" y="102675"/>
                  </a:lnTo>
                  <a:lnTo>
                    <a:pt x="1072188" y="104460"/>
                  </a:lnTo>
                  <a:lnTo>
                    <a:pt x="1071454" y="106351"/>
                  </a:lnTo>
                  <a:lnTo>
                    <a:pt x="1069880" y="107401"/>
                  </a:lnTo>
                  <a:lnTo>
                    <a:pt x="1067884" y="106876"/>
                  </a:lnTo>
                  <a:lnTo>
                    <a:pt x="1065993" y="106140"/>
                  </a:lnTo>
                  <a:lnTo>
                    <a:pt x="1063682" y="105930"/>
                  </a:lnTo>
                  <a:lnTo>
                    <a:pt x="1061688" y="106456"/>
                  </a:lnTo>
                  <a:lnTo>
                    <a:pt x="1060111" y="107506"/>
                  </a:lnTo>
                  <a:lnTo>
                    <a:pt x="1058852" y="108767"/>
                  </a:lnTo>
                  <a:lnTo>
                    <a:pt x="1058327" y="110866"/>
                  </a:lnTo>
                  <a:lnTo>
                    <a:pt x="1058852" y="112966"/>
                  </a:lnTo>
                  <a:lnTo>
                    <a:pt x="1059692" y="114752"/>
                  </a:lnTo>
                  <a:lnTo>
                    <a:pt x="1060743" y="116221"/>
                  </a:lnTo>
                  <a:lnTo>
                    <a:pt x="1060743" y="118848"/>
                  </a:lnTo>
                  <a:lnTo>
                    <a:pt x="1060008" y="120633"/>
                  </a:lnTo>
                  <a:lnTo>
                    <a:pt x="1059062" y="122208"/>
                  </a:lnTo>
                  <a:lnTo>
                    <a:pt x="1057803" y="123468"/>
                  </a:lnTo>
                  <a:lnTo>
                    <a:pt x="1056226" y="124518"/>
                  </a:lnTo>
                  <a:lnTo>
                    <a:pt x="1054651" y="125568"/>
                  </a:lnTo>
                  <a:lnTo>
                    <a:pt x="1053180" y="126618"/>
                  </a:lnTo>
                  <a:lnTo>
                    <a:pt x="1051605" y="127669"/>
                  </a:lnTo>
                  <a:lnTo>
                    <a:pt x="1050136" y="128719"/>
                  </a:lnTo>
                  <a:lnTo>
                    <a:pt x="1048350" y="129559"/>
                  </a:lnTo>
                  <a:lnTo>
                    <a:pt x="1046565" y="130294"/>
                  </a:lnTo>
                  <a:lnTo>
                    <a:pt x="1044149" y="130610"/>
                  </a:lnTo>
                  <a:lnTo>
                    <a:pt x="1041839" y="130924"/>
                  </a:lnTo>
                  <a:lnTo>
                    <a:pt x="1040809" y="131660"/>
                  </a:lnTo>
                  <a:lnTo>
                    <a:pt x="1040720" y="131725"/>
                  </a:lnTo>
                  <a:lnTo>
                    <a:pt x="1040369" y="131974"/>
                  </a:lnTo>
                  <a:lnTo>
                    <a:pt x="1039109" y="133235"/>
                  </a:lnTo>
                  <a:lnTo>
                    <a:pt x="1038059" y="134285"/>
                  </a:lnTo>
                  <a:lnTo>
                    <a:pt x="1036798" y="135651"/>
                  </a:lnTo>
                  <a:lnTo>
                    <a:pt x="1036798" y="137751"/>
                  </a:lnTo>
                  <a:lnTo>
                    <a:pt x="1037848" y="139222"/>
                  </a:lnTo>
                  <a:lnTo>
                    <a:pt x="1038164" y="141005"/>
                  </a:lnTo>
                  <a:lnTo>
                    <a:pt x="1037428" y="142896"/>
                  </a:lnTo>
                  <a:lnTo>
                    <a:pt x="1035118" y="143107"/>
                  </a:lnTo>
                  <a:lnTo>
                    <a:pt x="1032492" y="143107"/>
                  </a:lnTo>
                  <a:lnTo>
                    <a:pt x="1030708" y="143946"/>
                  </a:lnTo>
                  <a:lnTo>
                    <a:pt x="1028921" y="144787"/>
                  </a:lnTo>
                  <a:lnTo>
                    <a:pt x="1026821" y="145312"/>
                  </a:lnTo>
                  <a:lnTo>
                    <a:pt x="1024302" y="145312"/>
                  </a:lnTo>
                  <a:lnTo>
                    <a:pt x="1022200" y="144892"/>
                  </a:lnTo>
                  <a:lnTo>
                    <a:pt x="1020416" y="144052"/>
                  </a:lnTo>
                  <a:lnTo>
                    <a:pt x="1019575" y="143212"/>
                  </a:lnTo>
                  <a:lnTo>
                    <a:pt x="1019156" y="142791"/>
                  </a:lnTo>
                  <a:lnTo>
                    <a:pt x="1018772" y="142438"/>
                  </a:lnTo>
                  <a:lnTo>
                    <a:pt x="1017790" y="141532"/>
                  </a:lnTo>
                  <a:lnTo>
                    <a:pt x="1016740" y="140061"/>
                  </a:lnTo>
                  <a:lnTo>
                    <a:pt x="1014955" y="139326"/>
                  </a:lnTo>
                  <a:lnTo>
                    <a:pt x="1012855" y="139850"/>
                  </a:lnTo>
                  <a:lnTo>
                    <a:pt x="1011594" y="141111"/>
                  </a:lnTo>
                  <a:lnTo>
                    <a:pt x="1010859" y="142896"/>
                  </a:lnTo>
                  <a:lnTo>
                    <a:pt x="1010334" y="144998"/>
                  </a:lnTo>
                  <a:lnTo>
                    <a:pt x="1009073" y="146362"/>
                  </a:lnTo>
                  <a:lnTo>
                    <a:pt x="1006763" y="146573"/>
                  </a:lnTo>
                  <a:lnTo>
                    <a:pt x="1004242" y="146678"/>
                  </a:lnTo>
                  <a:lnTo>
                    <a:pt x="1002353" y="145942"/>
                  </a:lnTo>
                  <a:lnTo>
                    <a:pt x="1001303" y="144367"/>
                  </a:lnTo>
                  <a:lnTo>
                    <a:pt x="1000778" y="142266"/>
                  </a:lnTo>
                  <a:lnTo>
                    <a:pt x="1000778" y="139747"/>
                  </a:lnTo>
                  <a:lnTo>
                    <a:pt x="1000778" y="137120"/>
                  </a:lnTo>
                  <a:lnTo>
                    <a:pt x="1000462" y="134810"/>
                  </a:lnTo>
                  <a:lnTo>
                    <a:pt x="998887" y="133865"/>
                  </a:lnTo>
                  <a:lnTo>
                    <a:pt x="996577" y="134076"/>
                  </a:lnTo>
                  <a:lnTo>
                    <a:pt x="995000" y="135230"/>
                  </a:lnTo>
                  <a:lnTo>
                    <a:pt x="993531" y="136281"/>
                  </a:lnTo>
                  <a:lnTo>
                    <a:pt x="991431" y="136281"/>
                  </a:lnTo>
                  <a:lnTo>
                    <a:pt x="990170" y="135020"/>
                  </a:lnTo>
                  <a:lnTo>
                    <a:pt x="989329" y="133235"/>
                  </a:lnTo>
                  <a:lnTo>
                    <a:pt x="988947" y="131705"/>
                  </a:lnTo>
                  <a:lnTo>
                    <a:pt x="988937" y="131660"/>
                  </a:lnTo>
                  <a:lnTo>
                    <a:pt x="988805" y="131135"/>
                  </a:lnTo>
                  <a:lnTo>
                    <a:pt x="987965" y="129350"/>
                  </a:lnTo>
                  <a:lnTo>
                    <a:pt x="987230" y="127564"/>
                  </a:lnTo>
                  <a:lnTo>
                    <a:pt x="986389" y="125779"/>
                  </a:lnTo>
                  <a:lnTo>
                    <a:pt x="985130" y="124518"/>
                  </a:lnTo>
                  <a:lnTo>
                    <a:pt x="983239" y="123783"/>
                  </a:lnTo>
                  <a:lnTo>
                    <a:pt x="981244" y="123258"/>
                  </a:lnTo>
                  <a:lnTo>
                    <a:pt x="978618" y="123258"/>
                  </a:lnTo>
                  <a:lnTo>
                    <a:pt x="976308" y="123574"/>
                  </a:lnTo>
                  <a:lnTo>
                    <a:pt x="974312" y="124099"/>
                  </a:lnTo>
                  <a:lnTo>
                    <a:pt x="972737" y="125149"/>
                  </a:lnTo>
                  <a:lnTo>
                    <a:pt x="971687" y="126723"/>
                  </a:lnTo>
                  <a:lnTo>
                    <a:pt x="971476" y="129034"/>
                  </a:lnTo>
                  <a:lnTo>
                    <a:pt x="970532" y="130610"/>
                  </a:lnTo>
                  <a:lnTo>
                    <a:pt x="968116" y="130400"/>
                  </a:lnTo>
                  <a:lnTo>
                    <a:pt x="966646" y="129350"/>
                  </a:lnTo>
                  <a:lnTo>
                    <a:pt x="965281" y="128089"/>
                  </a:lnTo>
                  <a:lnTo>
                    <a:pt x="964020" y="126829"/>
                  </a:lnTo>
                  <a:lnTo>
                    <a:pt x="962131" y="126093"/>
                  </a:lnTo>
                  <a:lnTo>
                    <a:pt x="960135" y="126198"/>
                  </a:lnTo>
                  <a:lnTo>
                    <a:pt x="958035" y="126723"/>
                  </a:lnTo>
                  <a:lnTo>
                    <a:pt x="956775" y="127984"/>
                  </a:lnTo>
                  <a:lnTo>
                    <a:pt x="955725" y="129034"/>
                  </a:lnTo>
                  <a:lnTo>
                    <a:pt x="955828" y="131660"/>
                  </a:lnTo>
                  <a:lnTo>
                    <a:pt x="955094" y="133445"/>
                  </a:lnTo>
                  <a:lnTo>
                    <a:pt x="952784" y="133760"/>
                  </a:lnTo>
                  <a:lnTo>
                    <a:pt x="950158" y="133760"/>
                  </a:lnTo>
                  <a:lnTo>
                    <a:pt x="948899" y="135020"/>
                  </a:lnTo>
                  <a:lnTo>
                    <a:pt x="947638" y="136386"/>
                  </a:lnTo>
                  <a:lnTo>
                    <a:pt x="947008" y="137015"/>
                  </a:lnTo>
                  <a:lnTo>
                    <a:pt x="946378" y="137645"/>
                  </a:lnTo>
                  <a:lnTo>
                    <a:pt x="945117" y="139011"/>
                  </a:lnTo>
                  <a:lnTo>
                    <a:pt x="944067" y="140482"/>
                  </a:lnTo>
                  <a:lnTo>
                    <a:pt x="943121" y="142057"/>
                  </a:lnTo>
                  <a:lnTo>
                    <a:pt x="941546" y="143107"/>
                  </a:lnTo>
                  <a:lnTo>
                    <a:pt x="939446" y="143737"/>
                  </a:lnTo>
                  <a:lnTo>
                    <a:pt x="937450" y="143212"/>
                  </a:lnTo>
                  <a:lnTo>
                    <a:pt x="935876" y="142161"/>
                  </a:lnTo>
                  <a:lnTo>
                    <a:pt x="934826" y="140691"/>
                  </a:lnTo>
                  <a:lnTo>
                    <a:pt x="933985" y="138906"/>
                  </a:lnTo>
                  <a:lnTo>
                    <a:pt x="933251" y="137120"/>
                  </a:lnTo>
                  <a:lnTo>
                    <a:pt x="932410" y="135335"/>
                  </a:lnTo>
                  <a:lnTo>
                    <a:pt x="931360" y="133760"/>
                  </a:lnTo>
                  <a:lnTo>
                    <a:pt x="929575" y="133024"/>
                  </a:lnTo>
                  <a:lnTo>
                    <a:pt x="927475" y="132499"/>
                  </a:lnTo>
                  <a:lnTo>
                    <a:pt x="925373" y="132080"/>
                  </a:lnTo>
                  <a:lnTo>
                    <a:pt x="923063" y="131765"/>
                  </a:lnTo>
                  <a:lnTo>
                    <a:pt x="922878" y="131689"/>
                  </a:lnTo>
                  <a:lnTo>
                    <a:pt x="922809" y="131660"/>
                  </a:lnTo>
                  <a:lnTo>
                    <a:pt x="921279" y="131030"/>
                  </a:lnTo>
                  <a:lnTo>
                    <a:pt x="919178" y="130610"/>
                  </a:lnTo>
                  <a:lnTo>
                    <a:pt x="917183" y="130085"/>
                  </a:lnTo>
                  <a:lnTo>
                    <a:pt x="914557" y="130085"/>
                  </a:lnTo>
                  <a:lnTo>
                    <a:pt x="912246" y="130400"/>
                  </a:lnTo>
                  <a:lnTo>
                    <a:pt x="909936" y="130714"/>
                  </a:lnTo>
                  <a:lnTo>
                    <a:pt x="907626" y="131030"/>
                  </a:lnTo>
                  <a:lnTo>
                    <a:pt x="906095" y="131660"/>
                  </a:lnTo>
                  <a:lnTo>
                    <a:pt x="905840" y="131765"/>
                  </a:lnTo>
                  <a:lnTo>
                    <a:pt x="904580" y="133130"/>
                  </a:lnTo>
                  <a:lnTo>
                    <a:pt x="904371" y="135440"/>
                  </a:lnTo>
                  <a:lnTo>
                    <a:pt x="904371" y="137961"/>
                  </a:lnTo>
                  <a:lnTo>
                    <a:pt x="904896" y="140061"/>
                  </a:lnTo>
                  <a:lnTo>
                    <a:pt x="905945" y="141636"/>
                  </a:lnTo>
                  <a:lnTo>
                    <a:pt x="906995" y="143107"/>
                  </a:lnTo>
                  <a:lnTo>
                    <a:pt x="908361" y="144367"/>
                  </a:lnTo>
                  <a:lnTo>
                    <a:pt x="909620" y="145628"/>
                  </a:lnTo>
                  <a:lnTo>
                    <a:pt x="910881" y="146887"/>
                  </a:lnTo>
                  <a:lnTo>
                    <a:pt x="912246" y="148147"/>
                  </a:lnTo>
                  <a:lnTo>
                    <a:pt x="913296" y="149722"/>
                  </a:lnTo>
                  <a:lnTo>
                    <a:pt x="913296" y="151824"/>
                  </a:lnTo>
                  <a:lnTo>
                    <a:pt x="912037" y="153084"/>
                  </a:lnTo>
                  <a:lnTo>
                    <a:pt x="910566" y="154134"/>
                  </a:lnTo>
                  <a:lnTo>
                    <a:pt x="908991" y="155184"/>
                  </a:lnTo>
                  <a:lnTo>
                    <a:pt x="907206" y="156023"/>
                  </a:lnTo>
                  <a:lnTo>
                    <a:pt x="905420" y="156759"/>
                  </a:lnTo>
                  <a:lnTo>
                    <a:pt x="903846" y="157809"/>
                  </a:lnTo>
                  <a:lnTo>
                    <a:pt x="902375" y="158860"/>
                  </a:lnTo>
                  <a:lnTo>
                    <a:pt x="901640" y="160749"/>
                  </a:lnTo>
                  <a:lnTo>
                    <a:pt x="901325" y="163060"/>
                  </a:lnTo>
                  <a:lnTo>
                    <a:pt x="901430" y="165581"/>
                  </a:lnTo>
                  <a:lnTo>
                    <a:pt x="901219" y="167891"/>
                  </a:lnTo>
                  <a:lnTo>
                    <a:pt x="900485" y="169782"/>
                  </a:lnTo>
                  <a:lnTo>
                    <a:pt x="899120" y="171041"/>
                  </a:lnTo>
                  <a:lnTo>
                    <a:pt x="897859" y="172407"/>
                  </a:lnTo>
                  <a:lnTo>
                    <a:pt x="896599" y="173667"/>
                  </a:lnTo>
                  <a:lnTo>
                    <a:pt x="894604" y="174192"/>
                  </a:lnTo>
                  <a:lnTo>
                    <a:pt x="892294" y="173982"/>
                  </a:lnTo>
                  <a:lnTo>
                    <a:pt x="890717" y="172932"/>
                  </a:lnTo>
                  <a:lnTo>
                    <a:pt x="889878" y="171146"/>
                  </a:lnTo>
                  <a:lnTo>
                    <a:pt x="890613" y="169361"/>
                  </a:lnTo>
                  <a:lnTo>
                    <a:pt x="891663" y="167786"/>
                  </a:lnTo>
                  <a:lnTo>
                    <a:pt x="892922" y="166525"/>
                  </a:lnTo>
                  <a:lnTo>
                    <a:pt x="893658" y="164740"/>
                  </a:lnTo>
                  <a:lnTo>
                    <a:pt x="892819" y="162956"/>
                  </a:lnTo>
                  <a:lnTo>
                    <a:pt x="891349" y="161905"/>
                  </a:lnTo>
                  <a:lnTo>
                    <a:pt x="888723" y="161905"/>
                  </a:lnTo>
                  <a:lnTo>
                    <a:pt x="886412" y="161695"/>
                  </a:lnTo>
                  <a:lnTo>
                    <a:pt x="884627" y="160960"/>
                  </a:lnTo>
                  <a:lnTo>
                    <a:pt x="883262" y="159699"/>
                  </a:lnTo>
                  <a:lnTo>
                    <a:pt x="882211" y="158125"/>
                  </a:lnTo>
                  <a:lnTo>
                    <a:pt x="880952" y="156864"/>
                  </a:lnTo>
                  <a:lnTo>
                    <a:pt x="879586" y="155604"/>
                  </a:lnTo>
                  <a:lnTo>
                    <a:pt x="877801" y="154868"/>
                  </a:lnTo>
                  <a:lnTo>
                    <a:pt x="875700" y="154343"/>
                  </a:lnTo>
                  <a:lnTo>
                    <a:pt x="873391" y="154659"/>
                  </a:lnTo>
                  <a:lnTo>
                    <a:pt x="872129" y="156023"/>
                  </a:lnTo>
                  <a:lnTo>
                    <a:pt x="870659" y="157075"/>
                  </a:lnTo>
                  <a:lnTo>
                    <a:pt x="869084" y="158125"/>
                  </a:lnTo>
                  <a:lnTo>
                    <a:pt x="866774" y="157914"/>
                  </a:lnTo>
                  <a:lnTo>
                    <a:pt x="864988" y="157178"/>
                  </a:lnTo>
                  <a:lnTo>
                    <a:pt x="863413" y="156129"/>
                  </a:lnTo>
                  <a:lnTo>
                    <a:pt x="861628" y="155394"/>
                  </a:lnTo>
                  <a:lnTo>
                    <a:pt x="859527" y="154868"/>
                  </a:lnTo>
                  <a:lnTo>
                    <a:pt x="857427" y="155394"/>
                  </a:lnTo>
                  <a:lnTo>
                    <a:pt x="856168" y="156759"/>
                  </a:lnTo>
                  <a:lnTo>
                    <a:pt x="855957" y="159069"/>
                  </a:lnTo>
                  <a:lnTo>
                    <a:pt x="856797" y="160855"/>
                  </a:lnTo>
                  <a:lnTo>
                    <a:pt x="857532" y="162640"/>
                  </a:lnTo>
                  <a:lnTo>
                    <a:pt x="858373" y="164426"/>
                  </a:lnTo>
                  <a:lnTo>
                    <a:pt x="858162" y="166736"/>
                  </a:lnTo>
                  <a:lnTo>
                    <a:pt x="856587" y="167261"/>
                  </a:lnTo>
                  <a:lnTo>
                    <a:pt x="854277" y="167050"/>
                  </a:lnTo>
                  <a:lnTo>
                    <a:pt x="852492" y="166316"/>
                  </a:lnTo>
                  <a:lnTo>
                    <a:pt x="850915" y="165370"/>
                  </a:lnTo>
                  <a:lnTo>
                    <a:pt x="849131" y="164531"/>
                  </a:lnTo>
                  <a:lnTo>
                    <a:pt x="846821" y="164845"/>
                  </a:lnTo>
                  <a:lnTo>
                    <a:pt x="845245" y="165895"/>
                  </a:lnTo>
                  <a:lnTo>
                    <a:pt x="844720" y="167996"/>
                  </a:lnTo>
                  <a:lnTo>
                    <a:pt x="845769" y="169466"/>
                  </a:lnTo>
                  <a:lnTo>
                    <a:pt x="848185" y="169782"/>
                  </a:lnTo>
                  <a:lnTo>
                    <a:pt x="849656" y="170727"/>
                  </a:lnTo>
                  <a:lnTo>
                    <a:pt x="850286" y="172826"/>
                  </a:lnTo>
                  <a:lnTo>
                    <a:pt x="849237" y="174297"/>
                  </a:lnTo>
                  <a:lnTo>
                    <a:pt x="847975" y="175662"/>
                  </a:lnTo>
                  <a:lnTo>
                    <a:pt x="846716" y="176922"/>
                  </a:lnTo>
                  <a:lnTo>
                    <a:pt x="845455" y="178288"/>
                  </a:lnTo>
                  <a:lnTo>
                    <a:pt x="844195" y="179548"/>
                  </a:lnTo>
                  <a:lnTo>
                    <a:pt x="842409" y="180388"/>
                  </a:lnTo>
                  <a:lnTo>
                    <a:pt x="839995" y="180179"/>
                  </a:lnTo>
                  <a:lnTo>
                    <a:pt x="838945" y="178602"/>
                  </a:lnTo>
                  <a:lnTo>
                    <a:pt x="838943" y="176083"/>
                  </a:lnTo>
                  <a:lnTo>
                    <a:pt x="840204" y="174717"/>
                  </a:lnTo>
                  <a:lnTo>
                    <a:pt x="840939" y="172932"/>
                  </a:lnTo>
                  <a:lnTo>
                    <a:pt x="840939" y="170832"/>
                  </a:lnTo>
                  <a:lnTo>
                    <a:pt x="840099" y="169046"/>
                  </a:lnTo>
                  <a:lnTo>
                    <a:pt x="837788" y="168836"/>
                  </a:lnTo>
                  <a:lnTo>
                    <a:pt x="836003" y="169677"/>
                  </a:lnTo>
                  <a:lnTo>
                    <a:pt x="834217" y="170412"/>
                  </a:lnTo>
                  <a:lnTo>
                    <a:pt x="833273" y="171987"/>
                  </a:lnTo>
                  <a:lnTo>
                    <a:pt x="832223" y="173562"/>
                  </a:lnTo>
                  <a:lnTo>
                    <a:pt x="831173" y="175137"/>
                  </a:lnTo>
                  <a:lnTo>
                    <a:pt x="830437" y="176922"/>
                  </a:lnTo>
                  <a:lnTo>
                    <a:pt x="829493" y="178497"/>
                  </a:lnTo>
                  <a:lnTo>
                    <a:pt x="828232" y="179863"/>
                  </a:lnTo>
                  <a:lnTo>
                    <a:pt x="826131" y="180388"/>
                  </a:lnTo>
                  <a:lnTo>
                    <a:pt x="823506" y="180388"/>
                  </a:lnTo>
                  <a:lnTo>
                    <a:pt x="821196" y="180179"/>
                  </a:lnTo>
                  <a:lnTo>
                    <a:pt x="818885" y="179968"/>
                  </a:lnTo>
                  <a:lnTo>
                    <a:pt x="816575" y="179758"/>
                  </a:lnTo>
                  <a:lnTo>
                    <a:pt x="814054" y="179758"/>
                  </a:lnTo>
                  <a:lnTo>
                    <a:pt x="811954" y="180283"/>
                  </a:lnTo>
                  <a:lnTo>
                    <a:pt x="810694" y="181648"/>
                  </a:lnTo>
                  <a:lnTo>
                    <a:pt x="809644" y="183223"/>
                  </a:lnTo>
                  <a:lnTo>
                    <a:pt x="809435" y="185534"/>
                  </a:lnTo>
                  <a:lnTo>
                    <a:pt x="810484" y="187005"/>
                  </a:lnTo>
                  <a:lnTo>
                    <a:pt x="811324" y="188265"/>
                  </a:lnTo>
                  <a:lnTo>
                    <a:pt x="810588" y="190155"/>
                  </a:lnTo>
                  <a:lnTo>
                    <a:pt x="808488" y="190679"/>
                  </a:lnTo>
                  <a:lnTo>
                    <a:pt x="806178" y="190995"/>
                  </a:lnTo>
                  <a:lnTo>
                    <a:pt x="804393" y="191729"/>
                  </a:lnTo>
                  <a:lnTo>
                    <a:pt x="802923" y="192781"/>
                  </a:lnTo>
                  <a:lnTo>
                    <a:pt x="801873" y="194355"/>
                  </a:lnTo>
                  <a:lnTo>
                    <a:pt x="801138" y="196141"/>
                  </a:lnTo>
                  <a:lnTo>
                    <a:pt x="800088" y="197716"/>
                  </a:lnTo>
                  <a:lnTo>
                    <a:pt x="799352" y="199501"/>
                  </a:lnTo>
                  <a:lnTo>
                    <a:pt x="798407" y="201076"/>
                  </a:lnTo>
                  <a:lnTo>
                    <a:pt x="797358" y="202651"/>
                  </a:lnTo>
                  <a:lnTo>
                    <a:pt x="795256" y="203178"/>
                  </a:lnTo>
                  <a:lnTo>
                    <a:pt x="792735" y="203283"/>
                  </a:lnTo>
                  <a:lnTo>
                    <a:pt x="790425" y="203597"/>
                  </a:lnTo>
                  <a:lnTo>
                    <a:pt x="788850" y="204647"/>
                  </a:lnTo>
                  <a:lnTo>
                    <a:pt x="789166" y="206958"/>
                  </a:lnTo>
                  <a:lnTo>
                    <a:pt x="789480" y="209268"/>
                  </a:lnTo>
                  <a:lnTo>
                    <a:pt x="787905" y="210318"/>
                  </a:lnTo>
                  <a:lnTo>
                    <a:pt x="786330" y="209268"/>
                  </a:lnTo>
                  <a:lnTo>
                    <a:pt x="784334" y="208743"/>
                  </a:lnTo>
                  <a:lnTo>
                    <a:pt x="783284" y="208533"/>
                  </a:lnTo>
                  <a:lnTo>
                    <a:pt x="782760" y="207483"/>
                  </a:lnTo>
                  <a:lnTo>
                    <a:pt x="781919" y="205697"/>
                  </a:lnTo>
                  <a:lnTo>
                    <a:pt x="781394" y="203703"/>
                  </a:lnTo>
                  <a:lnTo>
                    <a:pt x="781919" y="201601"/>
                  </a:lnTo>
                  <a:lnTo>
                    <a:pt x="782654" y="199816"/>
                  </a:lnTo>
                  <a:lnTo>
                    <a:pt x="782863" y="197507"/>
                  </a:lnTo>
                  <a:lnTo>
                    <a:pt x="782549" y="195721"/>
                  </a:lnTo>
                  <a:lnTo>
                    <a:pt x="780764" y="194986"/>
                  </a:lnTo>
                  <a:lnTo>
                    <a:pt x="778139" y="194986"/>
                  </a:lnTo>
                  <a:lnTo>
                    <a:pt x="776143" y="195511"/>
                  </a:lnTo>
                  <a:lnTo>
                    <a:pt x="773834" y="195825"/>
                  </a:lnTo>
                  <a:lnTo>
                    <a:pt x="771522" y="195616"/>
                  </a:lnTo>
                  <a:lnTo>
                    <a:pt x="769633" y="194881"/>
                  </a:lnTo>
                  <a:lnTo>
                    <a:pt x="768372" y="193620"/>
                  </a:lnTo>
                  <a:lnTo>
                    <a:pt x="767006" y="192361"/>
                  </a:lnTo>
                  <a:lnTo>
                    <a:pt x="765537" y="191310"/>
                  </a:lnTo>
                  <a:lnTo>
                    <a:pt x="763435" y="190785"/>
                  </a:lnTo>
                  <a:lnTo>
                    <a:pt x="761125" y="190574"/>
                  </a:lnTo>
                  <a:lnTo>
                    <a:pt x="758815" y="190890"/>
                  </a:lnTo>
                  <a:lnTo>
                    <a:pt x="757975" y="191005"/>
                  </a:lnTo>
                  <a:lnTo>
                    <a:pt x="756504" y="191206"/>
                  </a:lnTo>
                  <a:lnTo>
                    <a:pt x="754929" y="190155"/>
                  </a:lnTo>
                  <a:lnTo>
                    <a:pt x="753564" y="188894"/>
                  </a:lnTo>
                  <a:lnTo>
                    <a:pt x="751778" y="188160"/>
                  </a:lnTo>
                  <a:lnTo>
                    <a:pt x="749259" y="188160"/>
                  </a:lnTo>
                  <a:lnTo>
                    <a:pt x="746843" y="187949"/>
                  </a:lnTo>
                  <a:lnTo>
                    <a:pt x="744532" y="187739"/>
                  </a:lnTo>
                  <a:lnTo>
                    <a:pt x="744007" y="185744"/>
                  </a:lnTo>
                  <a:lnTo>
                    <a:pt x="742748" y="184484"/>
                  </a:lnTo>
                  <a:lnTo>
                    <a:pt x="740858" y="183748"/>
                  </a:lnTo>
                  <a:lnTo>
                    <a:pt x="739387" y="182698"/>
                  </a:lnTo>
                  <a:lnTo>
                    <a:pt x="738021" y="181438"/>
                  </a:lnTo>
                  <a:lnTo>
                    <a:pt x="736446" y="180388"/>
                  </a:lnTo>
                  <a:lnTo>
                    <a:pt x="734136" y="180179"/>
                  </a:lnTo>
                  <a:lnTo>
                    <a:pt x="732666" y="181229"/>
                  </a:lnTo>
                  <a:lnTo>
                    <a:pt x="731825" y="183014"/>
                  </a:lnTo>
                  <a:lnTo>
                    <a:pt x="731405" y="185114"/>
                  </a:lnTo>
                  <a:lnTo>
                    <a:pt x="730670" y="186899"/>
                  </a:lnTo>
                  <a:lnTo>
                    <a:pt x="729934" y="188790"/>
                  </a:lnTo>
                  <a:lnTo>
                    <a:pt x="728885" y="190365"/>
                  </a:lnTo>
                  <a:lnTo>
                    <a:pt x="727835" y="191835"/>
                  </a:lnTo>
                  <a:lnTo>
                    <a:pt x="726574" y="193200"/>
                  </a:lnTo>
                  <a:lnTo>
                    <a:pt x="725104" y="194250"/>
                  </a:lnTo>
                  <a:lnTo>
                    <a:pt x="722794" y="194565"/>
                  </a:lnTo>
                  <a:lnTo>
                    <a:pt x="720694" y="194041"/>
                  </a:lnTo>
                  <a:lnTo>
                    <a:pt x="718593" y="193620"/>
                  </a:lnTo>
                  <a:lnTo>
                    <a:pt x="716598" y="193095"/>
                  </a:lnTo>
                  <a:lnTo>
                    <a:pt x="714497" y="192570"/>
                  </a:lnTo>
                  <a:lnTo>
                    <a:pt x="711976" y="192676"/>
                  </a:lnTo>
                  <a:lnTo>
                    <a:pt x="709876" y="193200"/>
                  </a:lnTo>
                  <a:lnTo>
                    <a:pt x="708091" y="194041"/>
                  </a:lnTo>
                  <a:lnTo>
                    <a:pt x="706305" y="194775"/>
                  </a:lnTo>
                  <a:lnTo>
                    <a:pt x="704730" y="195825"/>
                  </a:lnTo>
                  <a:lnTo>
                    <a:pt x="702945" y="196666"/>
                  </a:lnTo>
                  <a:lnTo>
                    <a:pt x="701160" y="197402"/>
                  </a:lnTo>
                  <a:lnTo>
                    <a:pt x="698849" y="197716"/>
                  </a:lnTo>
                  <a:lnTo>
                    <a:pt x="696749" y="197296"/>
                  </a:lnTo>
                  <a:lnTo>
                    <a:pt x="695278" y="196246"/>
                  </a:lnTo>
                  <a:lnTo>
                    <a:pt x="693914" y="194986"/>
                  </a:lnTo>
                  <a:lnTo>
                    <a:pt x="692338" y="193936"/>
                  </a:lnTo>
                  <a:lnTo>
                    <a:pt x="690554" y="193200"/>
                  </a:lnTo>
                  <a:lnTo>
                    <a:pt x="688243" y="192990"/>
                  </a:lnTo>
                  <a:lnTo>
                    <a:pt x="685933" y="192781"/>
                  </a:lnTo>
                  <a:lnTo>
                    <a:pt x="684042" y="192045"/>
                  </a:lnTo>
                  <a:lnTo>
                    <a:pt x="682782" y="190785"/>
                  </a:lnTo>
                  <a:lnTo>
                    <a:pt x="681732" y="189210"/>
                  </a:lnTo>
                  <a:lnTo>
                    <a:pt x="679946" y="188474"/>
                  </a:lnTo>
                  <a:lnTo>
                    <a:pt x="679105" y="188055"/>
                  </a:lnTo>
                  <a:lnTo>
                    <a:pt x="667869" y="190785"/>
                  </a:lnTo>
                  <a:lnTo>
                    <a:pt x="665243" y="190785"/>
                  </a:lnTo>
                  <a:lnTo>
                    <a:pt x="662723" y="190785"/>
                  </a:lnTo>
                  <a:lnTo>
                    <a:pt x="660097" y="190890"/>
                  </a:lnTo>
                  <a:lnTo>
                    <a:pt x="657578" y="190890"/>
                  </a:lnTo>
                  <a:lnTo>
                    <a:pt x="654951" y="190995"/>
                  </a:lnTo>
                  <a:lnTo>
                    <a:pt x="652432" y="190995"/>
                  </a:lnTo>
                  <a:lnTo>
                    <a:pt x="649806" y="190995"/>
                  </a:lnTo>
                  <a:lnTo>
                    <a:pt x="647181" y="191101"/>
                  </a:lnTo>
                  <a:lnTo>
                    <a:pt x="644660" y="191101"/>
                  </a:lnTo>
                  <a:lnTo>
                    <a:pt x="642035" y="191206"/>
                  </a:lnTo>
                  <a:lnTo>
                    <a:pt x="639514" y="190995"/>
                  </a:lnTo>
                  <a:lnTo>
                    <a:pt x="636889" y="190995"/>
                  </a:lnTo>
                  <a:lnTo>
                    <a:pt x="634368" y="190995"/>
                  </a:lnTo>
                  <a:lnTo>
                    <a:pt x="631743" y="191101"/>
                  </a:lnTo>
                  <a:lnTo>
                    <a:pt x="629222" y="191101"/>
                  </a:lnTo>
                  <a:lnTo>
                    <a:pt x="626598" y="191206"/>
                  </a:lnTo>
                  <a:lnTo>
                    <a:pt x="624077" y="191206"/>
                  </a:lnTo>
                  <a:lnTo>
                    <a:pt x="621452" y="191206"/>
                  </a:lnTo>
                  <a:lnTo>
                    <a:pt x="618931" y="191310"/>
                  </a:lnTo>
                  <a:lnTo>
                    <a:pt x="616306" y="191310"/>
                  </a:lnTo>
                  <a:lnTo>
                    <a:pt x="613785" y="191415"/>
                  </a:lnTo>
                  <a:lnTo>
                    <a:pt x="611159" y="191101"/>
                  </a:lnTo>
                  <a:lnTo>
                    <a:pt x="608639" y="191206"/>
                  </a:lnTo>
                  <a:lnTo>
                    <a:pt x="606013" y="191206"/>
                  </a:lnTo>
                  <a:lnTo>
                    <a:pt x="603388" y="191310"/>
                  </a:lnTo>
                  <a:lnTo>
                    <a:pt x="600867" y="191310"/>
                  </a:lnTo>
                  <a:lnTo>
                    <a:pt x="598242" y="191310"/>
                  </a:lnTo>
                  <a:lnTo>
                    <a:pt x="595721" y="191415"/>
                  </a:lnTo>
                  <a:lnTo>
                    <a:pt x="593097" y="191415"/>
                  </a:lnTo>
                  <a:lnTo>
                    <a:pt x="590576" y="191520"/>
                  </a:lnTo>
                  <a:lnTo>
                    <a:pt x="587951" y="191520"/>
                  </a:lnTo>
                  <a:lnTo>
                    <a:pt x="585430" y="191520"/>
                  </a:lnTo>
                  <a:lnTo>
                    <a:pt x="582805" y="191310"/>
                  </a:lnTo>
                  <a:lnTo>
                    <a:pt x="580284" y="191415"/>
                  </a:lnTo>
                  <a:lnTo>
                    <a:pt x="577659" y="191415"/>
                  </a:lnTo>
                  <a:lnTo>
                    <a:pt x="575138" y="191520"/>
                  </a:lnTo>
                  <a:lnTo>
                    <a:pt x="572513" y="191520"/>
                  </a:lnTo>
                  <a:lnTo>
                    <a:pt x="569992" y="191520"/>
                  </a:lnTo>
                  <a:lnTo>
                    <a:pt x="568942" y="191562"/>
                  </a:lnTo>
                  <a:lnTo>
                    <a:pt x="567368" y="191626"/>
                  </a:lnTo>
                  <a:lnTo>
                    <a:pt x="564847" y="191626"/>
                  </a:lnTo>
                  <a:lnTo>
                    <a:pt x="562220" y="191729"/>
                  </a:lnTo>
                  <a:lnTo>
                    <a:pt x="559596" y="191729"/>
                  </a:lnTo>
                  <a:lnTo>
                    <a:pt x="557075" y="191729"/>
                  </a:lnTo>
                  <a:lnTo>
                    <a:pt x="554450" y="191520"/>
                  </a:lnTo>
                  <a:lnTo>
                    <a:pt x="551929" y="191626"/>
                  </a:lnTo>
                  <a:lnTo>
                    <a:pt x="549304" y="191626"/>
                  </a:lnTo>
                  <a:lnTo>
                    <a:pt x="548642" y="191653"/>
                  </a:lnTo>
                  <a:lnTo>
                    <a:pt x="546783" y="191729"/>
                  </a:lnTo>
                  <a:lnTo>
                    <a:pt x="544158" y="191729"/>
                  </a:lnTo>
                  <a:lnTo>
                    <a:pt x="541637" y="191729"/>
                  </a:lnTo>
                  <a:lnTo>
                    <a:pt x="539012" y="191835"/>
                  </a:lnTo>
                  <a:lnTo>
                    <a:pt x="536491" y="191835"/>
                  </a:lnTo>
                  <a:lnTo>
                    <a:pt x="533867" y="191835"/>
                  </a:lnTo>
                  <a:lnTo>
                    <a:pt x="531346" y="191940"/>
                  </a:lnTo>
                  <a:lnTo>
                    <a:pt x="528721" y="191940"/>
                  </a:lnTo>
                  <a:lnTo>
                    <a:pt x="526200" y="191729"/>
                  </a:lnTo>
                  <a:lnTo>
                    <a:pt x="523575" y="191835"/>
                  </a:lnTo>
                  <a:lnTo>
                    <a:pt x="520949" y="191835"/>
                  </a:lnTo>
                  <a:lnTo>
                    <a:pt x="518429" y="191835"/>
                  </a:lnTo>
                  <a:lnTo>
                    <a:pt x="515803" y="191940"/>
                  </a:lnTo>
                  <a:lnTo>
                    <a:pt x="513282" y="191940"/>
                  </a:lnTo>
                  <a:lnTo>
                    <a:pt x="510657" y="192045"/>
                  </a:lnTo>
                  <a:lnTo>
                    <a:pt x="508136" y="192045"/>
                  </a:lnTo>
                  <a:lnTo>
                    <a:pt x="505511" y="192045"/>
                  </a:lnTo>
                  <a:lnTo>
                    <a:pt x="502990" y="192150"/>
                  </a:lnTo>
                  <a:lnTo>
                    <a:pt x="500366" y="192150"/>
                  </a:lnTo>
                  <a:lnTo>
                    <a:pt x="497845" y="191940"/>
                  </a:lnTo>
                  <a:lnTo>
                    <a:pt x="495220" y="192045"/>
                  </a:lnTo>
                  <a:lnTo>
                    <a:pt x="492699" y="192045"/>
                  </a:lnTo>
                  <a:lnTo>
                    <a:pt x="490074" y="192045"/>
                  </a:lnTo>
                  <a:lnTo>
                    <a:pt x="487553" y="192150"/>
                  </a:lnTo>
                  <a:lnTo>
                    <a:pt x="484928" y="192150"/>
                  </a:lnTo>
                  <a:lnTo>
                    <a:pt x="482407" y="192256"/>
                  </a:lnTo>
                  <a:lnTo>
                    <a:pt x="479782" y="192256"/>
                  </a:lnTo>
                  <a:lnTo>
                    <a:pt x="477261" y="192256"/>
                  </a:lnTo>
                  <a:lnTo>
                    <a:pt x="474635" y="192361"/>
                  </a:lnTo>
                  <a:lnTo>
                    <a:pt x="472010" y="192361"/>
                  </a:lnTo>
                  <a:lnTo>
                    <a:pt x="469491" y="192150"/>
                  </a:lnTo>
                  <a:lnTo>
                    <a:pt x="466865" y="192256"/>
                  </a:lnTo>
                  <a:lnTo>
                    <a:pt x="464344" y="192256"/>
                  </a:lnTo>
                  <a:lnTo>
                    <a:pt x="461719" y="192256"/>
                  </a:lnTo>
                  <a:lnTo>
                    <a:pt x="459198" y="192361"/>
                  </a:lnTo>
                  <a:lnTo>
                    <a:pt x="456573" y="192360"/>
                  </a:lnTo>
                  <a:lnTo>
                    <a:pt x="454052" y="192465"/>
                  </a:lnTo>
                  <a:lnTo>
                    <a:pt x="451427" y="192465"/>
                  </a:lnTo>
                  <a:lnTo>
                    <a:pt x="448906" y="192570"/>
                  </a:lnTo>
                  <a:lnTo>
                    <a:pt x="446281" y="192570"/>
                  </a:lnTo>
                  <a:lnTo>
                    <a:pt x="444893" y="192570"/>
                  </a:lnTo>
                  <a:lnTo>
                    <a:pt x="441391" y="257885"/>
                  </a:lnTo>
                  <a:lnTo>
                    <a:pt x="437992" y="349316"/>
                  </a:lnTo>
                  <a:lnTo>
                    <a:pt x="435061" y="371780"/>
                  </a:lnTo>
                  <a:lnTo>
                    <a:pt x="430691" y="426807"/>
                  </a:lnTo>
                  <a:lnTo>
                    <a:pt x="427579" y="460285"/>
                  </a:lnTo>
                  <a:lnTo>
                    <a:pt x="428359" y="473518"/>
                  </a:lnTo>
                  <a:lnTo>
                    <a:pt x="424464" y="471571"/>
                  </a:lnTo>
                  <a:lnTo>
                    <a:pt x="412007" y="466123"/>
                  </a:lnTo>
                  <a:lnTo>
                    <a:pt x="404071" y="454248"/>
                  </a:lnTo>
                  <a:lnTo>
                    <a:pt x="396828" y="455223"/>
                  </a:lnTo>
                  <a:lnTo>
                    <a:pt x="392156" y="454444"/>
                  </a:lnTo>
                  <a:lnTo>
                    <a:pt x="391766" y="448218"/>
                  </a:lnTo>
                  <a:lnTo>
                    <a:pt x="383981" y="449387"/>
                  </a:lnTo>
                  <a:lnTo>
                    <a:pt x="379313" y="443933"/>
                  </a:lnTo>
                  <a:lnTo>
                    <a:pt x="383592" y="434203"/>
                  </a:lnTo>
                  <a:lnTo>
                    <a:pt x="378534" y="429144"/>
                  </a:lnTo>
                  <a:lnTo>
                    <a:pt x="366466" y="426807"/>
                  </a:lnTo>
                  <a:lnTo>
                    <a:pt x="358121" y="424286"/>
                  </a:lnTo>
                  <a:lnTo>
                    <a:pt x="333381" y="440044"/>
                  </a:lnTo>
                  <a:lnTo>
                    <a:pt x="322017" y="435714"/>
                  </a:lnTo>
                  <a:lnTo>
                    <a:pt x="311581" y="442765"/>
                  </a:lnTo>
                  <a:lnTo>
                    <a:pt x="301850" y="452112"/>
                  </a:lnTo>
                  <a:lnTo>
                    <a:pt x="294844" y="449387"/>
                  </a:lnTo>
                  <a:lnTo>
                    <a:pt x="294198" y="447587"/>
                  </a:lnTo>
                  <a:lnTo>
                    <a:pt x="300682" y="430312"/>
                  </a:lnTo>
                  <a:lnTo>
                    <a:pt x="293676" y="427976"/>
                  </a:lnTo>
                  <a:lnTo>
                    <a:pt x="290171" y="442765"/>
                  </a:lnTo>
                  <a:lnTo>
                    <a:pt x="284372" y="449159"/>
                  </a:lnTo>
                  <a:lnTo>
                    <a:pt x="269151" y="459896"/>
                  </a:lnTo>
                  <a:lnTo>
                    <a:pt x="264093" y="454055"/>
                  </a:lnTo>
                  <a:lnTo>
                    <a:pt x="251447" y="451677"/>
                  </a:lnTo>
                  <a:lnTo>
                    <a:pt x="242682" y="461064"/>
                  </a:lnTo>
                  <a:lnTo>
                    <a:pt x="236067" y="455223"/>
                  </a:lnTo>
                  <a:lnTo>
                    <a:pt x="232173" y="449776"/>
                  </a:lnTo>
                  <a:lnTo>
                    <a:pt x="224778" y="453666"/>
                  </a:lnTo>
                  <a:lnTo>
                    <a:pt x="202200" y="455612"/>
                  </a:lnTo>
                  <a:lnTo>
                    <a:pt x="186242" y="466123"/>
                  </a:lnTo>
                  <a:lnTo>
                    <a:pt x="176899" y="460285"/>
                  </a:lnTo>
                  <a:lnTo>
                    <a:pt x="159773" y="464176"/>
                  </a:lnTo>
                  <a:lnTo>
                    <a:pt x="144594" y="463787"/>
                  </a:lnTo>
                  <a:lnTo>
                    <a:pt x="137974" y="469239"/>
                  </a:lnTo>
                  <a:lnTo>
                    <a:pt x="130968" y="468070"/>
                  </a:lnTo>
                  <a:lnTo>
                    <a:pt x="122016" y="477022"/>
                  </a:lnTo>
                  <a:lnTo>
                    <a:pt x="114620" y="479358"/>
                  </a:lnTo>
                  <a:lnTo>
                    <a:pt x="101775" y="499597"/>
                  </a:lnTo>
                  <a:lnTo>
                    <a:pt x="101176" y="537279"/>
                  </a:lnTo>
                  <a:lnTo>
                    <a:pt x="98270" y="568885"/>
                  </a:lnTo>
                  <a:lnTo>
                    <a:pt x="80364" y="601195"/>
                  </a:lnTo>
                  <a:lnTo>
                    <a:pt x="65711" y="618048"/>
                  </a:lnTo>
                  <a:lnTo>
                    <a:pt x="64795" y="619099"/>
                  </a:lnTo>
                  <a:lnTo>
                    <a:pt x="28437" y="653186"/>
                  </a:lnTo>
                  <a:lnTo>
                    <a:pt x="21202" y="664252"/>
                  </a:lnTo>
                  <a:lnTo>
                    <a:pt x="21435" y="670876"/>
                  </a:lnTo>
                  <a:lnTo>
                    <a:pt x="21980" y="686051"/>
                  </a:lnTo>
                  <a:lnTo>
                    <a:pt x="24357" y="707453"/>
                  </a:lnTo>
                  <a:lnTo>
                    <a:pt x="24702" y="710573"/>
                  </a:lnTo>
                  <a:lnTo>
                    <a:pt x="28596" y="721082"/>
                  </a:lnTo>
                  <a:lnTo>
                    <a:pt x="41439" y="747162"/>
                  </a:lnTo>
                  <a:lnTo>
                    <a:pt x="43775" y="768182"/>
                  </a:lnTo>
                  <a:lnTo>
                    <a:pt x="41439" y="782197"/>
                  </a:lnTo>
                  <a:lnTo>
                    <a:pt x="43386" y="793097"/>
                  </a:lnTo>
                  <a:lnTo>
                    <a:pt x="27428" y="802825"/>
                  </a:lnTo>
                  <a:lnTo>
                    <a:pt x="8744" y="812556"/>
                  </a:lnTo>
                  <a:lnTo>
                    <a:pt x="180" y="831239"/>
                  </a:lnTo>
                  <a:lnTo>
                    <a:pt x="2747" y="843478"/>
                  </a:lnTo>
                  <a:lnTo>
                    <a:pt x="14191" y="846812"/>
                  </a:lnTo>
                  <a:lnTo>
                    <a:pt x="23923" y="857323"/>
                  </a:lnTo>
                  <a:lnTo>
                    <a:pt x="39522" y="861996"/>
                  </a:lnTo>
                  <a:lnTo>
                    <a:pt x="60901" y="864717"/>
                  </a:lnTo>
                  <a:lnTo>
                    <a:pt x="88928" y="891575"/>
                  </a:lnTo>
                  <a:lnTo>
                    <a:pt x="110726" y="902474"/>
                  </a:lnTo>
                  <a:lnTo>
                    <a:pt x="113452" y="910649"/>
                  </a:lnTo>
                  <a:lnTo>
                    <a:pt x="111272" y="920691"/>
                  </a:lnTo>
                  <a:lnTo>
                    <a:pt x="102164" y="929722"/>
                  </a:lnTo>
                  <a:lnTo>
                    <a:pt x="111237" y="962008"/>
                  </a:lnTo>
                  <a:lnTo>
                    <a:pt x="115914" y="997974"/>
                  </a:lnTo>
                  <a:lnTo>
                    <a:pt x="113630" y="1005221"/>
                  </a:lnTo>
                  <a:lnTo>
                    <a:pt x="116306" y="1018530"/>
                  </a:lnTo>
                  <a:lnTo>
                    <a:pt x="130674" y="1034238"/>
                  </a:lnTo>
                  <a:lnTo>
                    <a:pt x="139051" y="1059659"/>
                  </a:lnTo>
                  <a:lnTo>
                    <a:pt x="143762" y="1076967"/>
                  </a:lnTo>
                  <a:lnTo>
                    <a:pt x="152340" y="1087111"/>
                  </a:lnTo>
                  <a:lnTo>
                    <a:pt x="182866" y="1103950"/>
                  </a:lnTo>
                  <a:lnTo>
                    <a:pt x="185036" y="1104109"/>
                  </a:lnTo>
                  <a:lnTo>
                    <a:pt x="198320" y="1101973"/>
                  </a:lnTo>
                  <a:lnTo>
                    <a:pt x="215364" y="1105730"/>
                  </a:lnTo>
                  <a:lnTo>
                    <a:pt x="228121" y="1103239"/>
                  </a:lnTo>
                  <a:lnTo>
                    <a:pt x="246627" y="1105382"/>
                  </a:lnTo>
                  <a:lnTo>
                    <a:pt x="263511" y="1101209"/>
                  </a:lnTo>
                  <a:lnTo>
                    <a:pt x="271382" y="1112781"/>
                  </a:lnTo>
                  <a:lnTo>
                    <a:pt x="276659" y="1171930"/>
                  </a:lnTo>
                  <a:lnTo>
                    <a:pt x="277163" y="1174833"/>
                  </a:lnTo>
                  <a:lnTo>
                    <a:pt x="280592" y="1194701"/>
                  </a:lnTo>
                  <a:lnTo>
                    <a:pt x="259265" y="1244144"/>
                  </a:lnTo>
                  <a:lnTo>
                    <a:pt x="235510" y="1246567"/>
                  </a:lnTo>
                  <a:lnTo>
                    <a:pt x="207882" y="1256264"/>
                  </a:lnTo>
                  <a:lnTo>
                    <a:pt x="210722" y="1273908"/>
                  </a:lnTo>
                  <a:lnTo>
                    <a:pt x="212729" y="1287285"/>
                  </a:lnTo>
                  <a:lnTo>
                    <a:pt x="203632" y="1300139"/>
                  </a:lnTo>
                  <a:lnTo>
                    <a:pt x="185584" y="1320248"/>
                  </a:lnTo>
                  <a:lnTo>
                    <a:pt x="170972" y="1333568"/>
                  </a:lnTo>
                  <a:lnTo>
                    <a:pt x="146806" y="1357087"/>
                  </a:lnTo>
                  <a:lnTo>
                    <a:pt x="128386" y="1369692"/>
                  </a:lnTo>
                  <a:lnTo>
                    <a:pt x="126167" y="1374962"/>
                  </a:lnTo>
                  <a:lnTo>
                    <a:pt x="143917" y="1384996"/>
                  </a:lnTo>
                  <a:lnTo>
                    <a:pt x="162254" y="1383809"/>
                  </a:lnTo>
                  <a:lnTo>
                    <a:pt x="178695" y="1387385"/>
                  </a:lnTo>
                  <a:lnTo>
                    <a:pt x="188212" y="1403325"/>
                  </a:lnTo>
                  <a:lnTo>
                    <a:pt x="200517" y="1421850"/>
                  </a:lnTo>
                  <a:lnTo>
                    <a:pt x="218873" y="1464223"/>
                  </a:lnTo>
                  <a:lnTo>
                    <a:pt x="218873" y="1475935"/>
                  </a:lnTo>
                  <a:lnTo>
                    <a:pt x="211844" y="1487358"/>
                  </a:lnTo>
                  <a:lnTo>
                    <a:pt x="196238" y="1510982"/>
                  </a:lnTo>
                  <a:lnTo>
                    <a:pt x="192328" y="1530286"/>
                  </a:lnTo>
                  <a:lnTo>
                    <a:pt x="178461" y="1537435"/>
                  </a:lnTo>
                  <a:lnTo>
                    <a:pt x="172604" y="1565545"/>
                  </a:lnTo>
                  <a:lnTo>
                    <a:pt x="157581" y="1590830"/>
                  </a:lnTo>
                  <a:lnTo>
                    <a:pt x="149709" y="1594955"/>
                  </a:lnTo>
                  <a:lnTo>
                    <a:pt x="142586" y="1608259"/>
                  </a:lnTo>
                  <a:lnTo>
                    <a:pt x="144083" y="1623373"/>
                  </a:lnTo>
                  <a:lnTo>
                    <a:pt x="144836" y="1639933"/>
                  </a:lnTo>
                  <a:lnTo>
                    <a:pt x="176393" y="1638799"/>
                  </a:lnTo>
                  <a:lnTo>
                    <a:pt x="324417" y="1638912"/>
                  </a:lnTo>
                  <a:lnTo>
                    <a:pt x="357619" y="1638452"/>
                  </a:lnTo>
                  <a:lnTo>
                    <a:pt x="442305" y="1640201"/>
                  </a:lnTo>
                  <a:lnTo>
                    <a:pt x="506883" y="1644092"/>
                  </a:lnTo>
                  <a:lnTo>
                    <a:pt x="540194" y="1658439"/>
                  </a:lnTo>
                  <a:lnTo>
                    <a:pt x="561721" y="1667724"/>
                  </a:lnTo>
                  <a:lnTo>
                    <a:pt x="568889" y="1667663"/>
                  </a:lnTo>
                  <a:lnTo>
                    <a:pt x="585800" y="1655366"/>
                  </a:lnTo>
                  <a:lnTo>
                    <a:pt x="643197" y="1664077"/>
                  </a:lnTo>
                  <a:lnTo>
                    <a:pt x="665231" y="1665101"/>
                  </a:lnTo>
                  <a:lnTo>
                    <a:pt x="678044" y="1674836"/>
                  </a:lnTo>
                  <a:lnTo>
                    <a:pt x="697005" y="1672786"/>
                  </a:lnTo>
                  <a:lnTo>
                    <a:pt x="710172" y="1687028"/>
                  </a:lnTo>
                  <a:lnTo>
                    <a:pt x="716728" y="1688669"/>
                  </a:lnTo>
                  <a:lnTo>
                    <a:pt x="722054" y="1677199"/>
                  </a:lnTo>
                  <a:lnTo>
                    <a:pt x="731087" y="1675337"/>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9" name="Freeform: Shape 20">
              <a:extLst>
                <a:ext uri="{FF2B5EF4-FFF2-40B4-BE49-F238E27FC236}">
                  <a16:creationId xmlns:a16="http://schemas.microsoft.com/office/drawing/2014/main" id="{B19AE824-D55F-C3B2-9C5C-CC9A1C29FFB2}"/>
                </a:ext>
              </a:extLst>
            </p:cNvPr>
            <p:cNvSpPr/>
            <p:nvPr/>
          </p:nvSpPr>
          <p:spPr>
            <a:xfrm flipV="1">
              <a:off x="6125738" y="1270327"/>
              <a:ext cx="889015" cy="1195526"/>
            </a:xfrm>
            <a:custGeom>
              <a:avLst/>
              <a:gdLst>
                <a:gd name="connsiteX0" fmla="*/ 319866 w 889015"/>
                <a:gd name="connsiteY0" fmla="*/ 2390 h 1195526"/>
                <a:gd name="connsiteX1" fmla="*/ 330651 w 889015"/>
                <a:gd name="connsiteY1" fmla="*/ 41936 h 1195526"/>
                <a:gd name="connsiteX2" fmla="*/ 329998 w 889015"/>
                <a:gd name="connsiteY2" fmla="*/ 47970 h 1195526"/>
                <a:gd name="connsiteX3" fmla="*/ 327711 w 889015"/>
                <a:gd name="connsiteY3" fmla="*/ 50654 h 1195526"/>
                <a:gd name="connsiteX4" fmla="*/ 317431 w 889015"/>
                <a:gd name="connsiteY4" fmla="*/ 55550 h 1195526"/>
                <a:gd name="connsiteX5" fmla="*/ 301197 w 889015"/>
                <a:gd name="connsiteY5" fmla="*/ 62976 h 1195526"/>
                <a:gd name="connsiteX6" fmla="*/ 290304 w 889015"/>
                <a:gd name="connsiteY6" fmla="*/ 65697 h 1195526"/>
                <a:gd name="connsiteX7" fmla="*/ 281393 w 889015"/>
                <a:gd name="connsiteY7" fmla="*/ 62480 h 1195526"/>
                <a:gd name="connsiteX8" fmla="*/ 274218 w 889015"/>
                <a:gd name="connsiteY8" fmla="*/ 62480 h 1195526"/>
                <a:gd name="connsiteX9" fmla="*/ 270501 w 889015"/>
                <a:gd name="connsiteY9" fmla="*/ 70151 h 1195526"/>
                <a:gd name="connsiteX10" fmla="*/ 266218 w 889015"/>
                <a:gd name="connsiteY10" fmla="*/ 75297 h 1195526"/>
                <a:gd name="connsiteX11" fmla="*/ 264316 w 889015"/>
                <a:gd name="connsiteY11" fmla="*/ 77577 h 1195526"/>
                <a:gd name="connsiteX12" fmla="*/ 259409 w 889015"/>
                <a:gd name="connsiteY12" fmla="*/ 80692 h 1195526"/>
                <a:gd name="connsiteX13" fmla="*/ 256789 w 889015"/>
                <a:gd name="connsiteY13" fmla="*/ 81879 h 1195526"/>
                <a:gd name="connsiteX14" fmla="*/ 253175 w 889015"/>
                <a:gd name="connsiteY14" fmla="*/ 83024 h 1195526"/>
                <a:gd name="connsiteX15" fmla="*/ 245338 w 889015"/>
                <a:gd name="connsiteY15" fmla="*/ 97319 h 1195526"/>
                <a:gd name="connsiteX16" fmla="*/ 239341 w 889015"/>
                <a:gd name="connsiteY16" fmla="*/ 101780 h 1195526"/>
                <a:gd name="connsiteX17" fmla="*/ 232404 w 889015"/>
                <a:gd name="connsiteY17" fmla="*/ 105137 h 1195526"/>
                <a:gd name="connsiteX18" fmla="*/ 225432 w 889015"/>
                <a:gd name="connsiteY18" fmla="*/ 105837 h 1195526"/>
                <a:gd name="connsiteX19" fmla="*/ 212475 w 889015"/>
                <a:gd name="connsiteY19" fmla="*/ 106151 h 1195526"/>
                <a:gd name="connsiteX20" fmla="*/ 200608 w 889015"/>
                <a:gd name="connsiteY20" fmla="*/ 111773 h 1195526"/>
                <a:gd name="connsiteX21" fmla="*/ 179025 w 889015"/>
                <a:gd name="connsiteY21" fmla="*/ 107697 h 1195526"/>
                <a:gd name="connsiteX22" fmla="*/ 135638 w 889015"/>
                <a:gd name="connsiteY22" fmla="*/ 116147 h 1195526"/>
                <a:gd name="connsiteX23" fmla="*/ 126889 w 889015"/>
                <a:gd name="connsiteY23" fmla="*/ 112400 h 1195526"/>
                <a:gd name="connsiteX24" fmla="*/ 120020 w 889015"/>
                <a:gd name="connsiteY24" fmla="*/ 97406 h 1195526"/>
                <a:gd name="connsiteX25" fmla="*/ 122519 w 889015"/>
                <a:gd name="connsiteY25" fmla="*/ 89285 h 1195526"/>
                <a:gd name="connsiteX26" fmla="*/ 131884 w 889015"/>
                <a:gd name="connsiteY26" fmla="*/ 81634 h 1195526"/>
                <a:gd name="connsiteX27" fmla="*/ 132318 w 889015"/>
                <a:gd name="connsiteY27" fmla="*/ 76854 h 1195526"/>
                <a:gd name="connsiteX28" fmla="*/ 129389 w 889015"/>
                <a:gd name="connsiteY28" fmla="*/ 73044 h 1195526"/>
                <a:gd name="connsiteX29" fmla="*/ 117490 w 889015"/>
                <a:gd name="connsiteY29" fmla="*/ 70109 h 1195526"/>
                <a:gd name="connsiteX30" fmla="*/ 105718 w 889015"/>
                <a:gd name="connsiteY30" fmla="*/ 67879 h 1195526"/>
                <a:gd name="connsiteX31" fmla="*/ 94406 w 889015"/>
                <a:gd name="connsiteY31" fmla="*/ 62419 h 1195526"/>
                <a:gd name="connsiteX32" fmla="*/ 87120 w 889015"/>
                <a:gd name="connsiteY32" fmla="*/ 56699 h 1195526"/>
                <a:gd name="connsiteX33" fmla="*/ 84369 w 889015"/>
                <a:gd name="connsiteY33" fmla="*/ 56336 h 1195526"/>
                <a:gd name="connsiteX34" fmla="*/ 80935 w 889015"/>
                <a:gd name="connsiteY34" fmla="*/ 58431 h 1195526"/>
                <a:gd name="connsiteX35" fmla="*/ 67253 w 889015"/>
                <a:gd name="connsiteY35" fmla="*/ 60045 h 1195526"/>
                <a:gd name="connsiteX36" fmla="*/ 55458 w 889015"/>
                <a:gd name="connsiteY36" fmla="*/ 57996 h 1195526"/>
                <a:gd name="connsiteX37" fmla="*/ 47976 w 889015"/>
                <a:gd name="connsiteY37" fmla="*/ 53013 h 1195526"/>
                <a:gd name="connsiteX38" fmla="*/ 41303 w 889015"/>
                <a:gd name="connsiteY38" fmla="*/ 52428 h 1195526"/>
                <a:gd name="connsiteX39" fmla="*/ 30060 w 889015"/>
                <a:gd name="connsiteY39" fmla="*/ 54927 h 1195526"/>
                <a:gd name="connsiteX40" fmla="*/ 14442 w 889015"/>
                <a:gd name="connsiteY40" fmla="*/ 63048 h 1195526"/>
                <a:gd name="connsiteX41" fmla="*/ 180 w 889015"/>
                <a:gd name="connsiteY41" fmla="*/ 72242 h 1195526"/>
                <a:gd name="connsiteX42" fmla="*/ 313 w 889015"/>
                <a:gd name="connsiteY42" fmla="*/ 72327 h 1195526"/>
                <a:gd name="connsiteX43" fmla="*/ 858 w 889015"/>
                <a:gd name="connsiteY43" fmla="*/ 72556 h 1195526"/>
                <a:gd name="connsiteX44" fmla="*/ 1631 w 889015"/>
                <a:gd name="connsiteY44" fmla="*/ 72953 h 1195526"/>
                <a:gd name="connsiteX45" fmla="*/ 2238 w 889015"/>
                <a:gd name="connsiteY45" fmla="*/ 73267 h 1195526"/>
                <a:gd name="connsiteX46" fmla="*/ 2593 w 889015"/>
                <a:gd name="connsiteY46" fmla="*/ 73226 h 1195526"/>
                <a:gd name="connsiteX47" fmla="*/ 2969 w 889015"/>
                <a:gd name="connsiteY47" fmla="*/ 73204 h 1195526"/>
                <a:gd name="connsiteX48" fmla="*/ 3324 w 889015"/>
                <a:gd name="connsiteY48" fmla="*/ 73540 h 1195526"/>
                <a:gd name="connsiteX49" fmla="*/ 3387 w 889015"/>
                <a:gd name="connsiteY49" fmla="*/ 74062 h 1195526"/>
                <a:gd name="connsiteX50" fmla="*/ 4035 w 889015"/>
                <a:gd name="connsiteY50" fmla="*/ 74291 h 1195526"/>
                <a:gd name="connsiteX51" fmla="*/ 4935 w 889015"/>
                <a:gd name="connsiteY51" fmla="*/ 74773 h 1195526"/>
                <a:gd name="connsiteX52" fmla="*/ 5604 w 889015"/>
                <a:gd name="connsiteY52" fmla="*/ 73664 h 1195526"/>
                <a:gd name="connsiteX53" fmla="*/ 5939 w 889015"/>
                <a:gd name="connsiteY53" fmla="*/ 72891 h 1195526"/>
                <a:gd name="connsiteX54" fmla="*/ 5917 w 889015"/>
                <a:gd name="connsiteY54" fmla="*/ 72138 h 1195526"/>
                <a:gd name="connsiteX55" fmla="*/ 5854 w 889015"/>
                <a:gd name="connsiteY55" fmla="*/ 71218 h 1195526"/>
                <a:gd name="connsiteX56" fmla="*/ 5624 w 889015"/>
                <a:gd name="connsiteY56" fmla="*/ 70696 h 1195526"/>
                <a:gd name="connsiteX57" fmla="*/ 5833 w 889015"/>
                <a:gd name="connsiteY57" fmla="*/ 70256 h 1195526"/>
                <a:gd name="connsiteX58" fmla="*/ 6775 w 889015"/>
                <a:gd name="connsiteY58" fmla="*/ 70549 h 1195526"/>
                <a:gd name="connsiteX59" fmla="*/ 7359 w 889015"/>
                <a:gd name="connsiteY59" fmla="*/ 70382 h 1195526"/>
                <a:gd name="connsiteX60" fmla="*/ 8489 w 889015"/>
                <a:gd name="connsiteY60" fmla="*/ 70361 h 1195526"/>
                <a:gd name="connsiteX61" fmla="*/ 9492 w 889015"/>
                <a:gd name="connsiteY61" fmla="*/ 70382 h 1195526"/>
                <a:gd name="connsiteX62" fmla="*/ 10287 w 889015"/>
                <a:gd name="connsiteY62" fmla="*/ 70278 h 1195526"/>
                <a:gd name="connsiteX63" fmla="*/ 10935 w 889015"/>
                <a:gd name="connsiteY63" fmla="*/ 70465 h 1195526"/>
                <a:gd name="connsiteX64" fmla="*/ 11374 w 889015"/>
                <a:gd name="connsiteY64" fmla="*/ 70821 h 1195526"/>
                <a:gd name="connsiteX65" fmla="*/ 11751 w 889015"/>
                <a:gd name="connsiteY65" fmla="*/ 71282 h 1195526"/>
                <a:gd name="connsiteX66" fmla="*/ 12233 w 889015"/>
                <a:gd name="connsiteY66" fmla="*/ 71742 h 1195526"/>
                <a:gd name="connsiteX67" fmla="*/ 12733 w 889015"/>
                <a:gd name="connsiteY67" fmla="*/ 72013 h 1195526"/>
                <a:gd name="connsiteX68" fmla="*/ 13151 w 889015"/>
                <a:gd name="connsiteY68" fmla="*/ 72055 h 1195526"/>
                <a:gd name="connsiteX69" fmla="*/ 13528 w 889015"/>
                <a:gd name="connsiteY69" fmla="*/ 72829 h 1195526"/>
                <a:gd name="connsiteX70" fmla="*/ 13486 w 889015"/>
                <a:gd name="connsiteY70" fmla="*/ 73100 h 1195526"/>
                <a:gd name="connsiteX71" fmla="*/ 13235 w 889015"/>
                <a:gd name="connsiteY71" fmla="*/ 73540 h 1195526"/>
                <a:gd name="connsiteX72" fmla="*/ 13256 w 889015"/>
                <a:gd name="connsiteY72" fmla="*/ 73749 h 1195526"/>
                <a:gd name="connsiteX73" fmla="*/ 13549 w 889015"/>
                <a:gd name="connsiteY73" fmla="*/ 73853 h 1195526"/>
                <a:gd name="connsiteX74" fmla="*/ 13904 w 889015"/>
                <a:gd name="connsiteY74" fmla="*/ 73873 h 1195526"/>
                <a:gd name="connsiteX75" fmla="*/ 14531 w 889015"/>
                <a:gd name="connsiteY75" fmla="*/ 73831 h 1195526"/>
                <a:gd name="connsiteX76" fmla="*/ 15201 w 889015"/>
                <a:gd name="connsiteY76" fmla="*/ 73791 h 1195526"/>
                <a:gd name="connsiteX77" fmla="*/ 15723 w 889015"/>
                <a:gd name="connsiteY77" fmla="*/ 73749 h 1195526"/>
                <a:gd name="connsiteX78" fmla="*/ 16163 w 889015"/>
                <a:gd name="connsiteY78" fmla="*/ 73728 h 1195526"/>
                <a:gd name="connsiteX79" fmla="*/ 16413 w 889015"/>
                <a:gd name="connsiteY79" fmla="*/ 73791 h 1195526"/>
                <a:gd name="connsiteX80" fmla="*/ 16602 w 889015"/>
                <a:gd name="connsiteY80" fmla="*/ 73958 h 1195526"/>
                <a:gd name="connsiteX81" fmla="*/ 16936 w 889015"/>
                <a:gd name="connsiteY81" fmla="*/ 74000 h 1195526"/>
                <a:gd name="connsiteX82" fmla="*/ 17188 w 889015"/>
                <a:gd name="connsiteY82" fmla="*/ 73873 h 1195526"/>
                <a:gd name="connsiteX83" fmla="*/ 17688 w 889015"/>
                <a:gd name="connsiteY83" fmla="*/ 73728 h 1195526"/>
                <a:gd name="connsiteX84" fmla="*/ 17919 w 889015"/>
                <a:gd name="connsiteY84" fmla="*/ 73831 h 1195526"/>
                <a:gd name="connsiteX85" fmla="*/ 18232 w 889015"/>
                <a:gd name="connsiteY85" fmla="*/ 74062 h 1195526"/>
                <a:gd name="connsiteX86" fmla="*/ 18588 w 889015"/>
                <a:gd name="connsiteY86" fmla="*/ 74062 h 1195526"/>
                <a:gd name="connsiteX87" fmla="*/ 18985 w 889015"/>
                <a:gd name="connsiteY87" fmla="*/ 73831 h 1195526"/>
                <a:gd name="connsiteX88" fmla="*/ 19257 w 889015"/>
                <a:gd name="connsiteY88" fmla="*/ 73664 h 1195526"/>
                <a:gd name="connsiteX89" fmla="*/ 19529 w 889015"/>
                <a:gd name="connsiteY89" fmla="*/ 73791 h 1195526"/>
                <a:gd name="connsiteX90" fmla="*/ 19885 w 889015"/>
                <a:gd name="connsiteY90" fmla="*/ 73728 h 1195526"/>
                <a:gd name="connsiteX91" fmla="*/ 20281 w 889015"/>
                <a:gd name="connsiteY91" fmla="*/ 73686 h 1195526"/>
                <a:gd name="connsiteX92" fmla="*/ 20867 w 889015"/>
                <a:gd name="connsiteY92" fmla="*/ 73477 h 1195526"/>
                <a:gd name="connsiteX93" fmla="*/ 21202 w 889015"/>
                <a:gd name="connsiteY93" fmla="*/ 73664 h 1195526"/>
                <a:gd name="connsiteX94" fmla="*/ 21558 w 889015"/>
                <a:gd name="connsiteY94" fmla="*/ 74167 h 1195526"/>
                <a:gd name="connsiteX95" fmla="*/ 22038 w 889015"/>
                <a:gd name="connsiteY95" fmla="*/ 73937 h 1195526"/>
                <a:gd name="connsiteX96" fmla="*/ 22582 w 889015"/>
                <a:gd name="connsiteY96" fmla="*/ 73560 h 1195526"/>
                <a:gd name="connsiteX97" fmla="*/ 23125 w 889015"/>
                <a:gd name="connsiteY97" fmla="*/ 73413 h 1195526"/>
                <a:gd name="connsiteX98" fmla="*/ 23753 w 889015"/>
                <a:gd name="connsiteY98" fmla="*/ 73393 h 1195526"/>
                <a:gd name="connsiteX99" fmla="*/ 24233 w 889015"/>
                <a:gd name="connsiteY99" fmla="*/ 72953 h 1195526"/>
                <a:gd name="connsiteX100" fmla="*/ 24986 w 889015"/>
                <a:gd name="connsiteY100" fmla="*/ 72660 h 1195526"/>
                <a:gd name="connsiteX101" fmla="*/ 26199 w 889015"/>
                <a:gd name="connsiteY101" fmla="*/ 72160 h 1195526"/>
                <a:gd name="connsiteX102" fmla="*/ 26617 w 889015"/>
                <a:gd name="connsiteY102" fmla="*/ 72515 h 1195526"/>
                <a:gd name="connsiteX103" fmla="*/ 26868 w 889015"/>
                <a:gd name="connsiteY103" fmla="*/ 73038 h 1195526"/>
                <a:gd name="connsiteX104" fmla="*/ 26784 w 889015"/>
                <a:gd name="connsiteY104" fmla="*/ 73622 h 1195526"/>
                <a:gd name="connsiteX105" fmla="*/ 26659 w 889015"/>
                <a:gd name="connsiteY105" fmla="*/ 74313 h 1195526"/>
                <a:gd name="connsiteX106" fmla="*/ 26659 w 889015"/>
                <a:gd name="connsiteY106" fmla="*/ 75128 h 1195526"/>
                <a:gd name="connsiteX107" fmla="*/ 26743 w 889015"/>
                <a:gd name="connsiteY107" fmla="*/ 76006 h 1195526"/>
                <a:gd name="connsiteX108" fmla="*/ 26513 w 889015"/>
                <a:gd name="connsiteY108" fmla="*/ 76362 h 1195526"/>
                <a:gd name="connsiteX109" fmla="*/ 25928 w 889015"/>
                <a:gd name="connsiteY109" fmla="*/ 76613 h 1195526"/>
                <a:gd name="connsiteX110" fmla="*/ 25175 w 889015"/>
                <a:gd name="connsiteY110" fmla="*/ 76823 h 1195526"/>
                <a:gd name="connsiteX111" fmla="*/ 24798 w 889015"/>
                <a:gd name="connsiteY111" fmla="*/ 77094 h 1195526"/>
                <a:gd name="connsiteX112" fmla="*/ 24191 w 889015"/>
                <a:gd name="connsiteY112" fmla="*/ 77699 h 1195526"/>
                <a:gd name="connsiteX113" fmla="*/ 23711 w 889015"/>
                <a:gd name="connsiteY113" fmla="*/ 78223 h 1195526"/>
                <a:gd name="connsiteX114" fmla="*/ 24359 w 889015"/>
                <a:gd name="connsiteY114" fmla="*/ 79143 h 1195526"/>
                <a:gd name="connsiteX115" fmla="*/ 24568 w 889015"/>
                <a:gd name="connsiteY115" fmla="*/ 79478 h 1195526"/>
                <a:gd name="connsiteX116" fmla="*/ 25049 w 889015"/>
                <a:gd name="connsiteY116" fmla="*/ 79603 h 1195526"/>
                <a:gd name="connsiteX117" fmla="*/ 25091 w 889015"/>
                <a:gd name="connsiteY117" fmla="*/ 80125 h 1195526"/>
                <a:gd name="connsiteX118" fmla="*/ 25028 w 889015"/>
                <a:gd name="connsiteY118" fmla="*/ 80627 h 1195526"/>
                <a:gd name="connsiteX119" fmla="*/ 25070 w 889015"/>
                <a:gd name="connsiteY119" fmla="*/ 81067 h 1195526"/>
                <a:gd name="connsiteX120" fmla="*/ 25383 w 889015"/>
                <a:gd name="connsiteY120" fmla="*/ 81443 h 1195526"/>
                <a:gd name="connsiteX121" fmla="*/ 25655 w 889015"/>
                <a:gd name="connsiteY121" fmla="*/ 81276 h 1195526"/>
                <a:gd name="connsiteX122" fmla="*/ 25928 w 889015"/>
                <a:gd name="connsiteY122" fmla="*/ 81045 h 1195526"/>
                <a:gd name="connsiteX123" fmla="*/ 26115 w 889015"/>
                <a:gd name="connsiteY123" fmla="*/ 80962 h 1195526"/>
                <a:gd name="connsiteX124" fmla="*/ 26408 w 889015"/>
                <a:gd name="connsiteY124" fmla="*/ 80900 h 1195526"/>
                <a:gd name="connsiteX125" fmla="*/ 26784 w 889015"/>
                <a:gd name="connsiteY125" fmla="*/ 80878 h 1195526"/>
                <a:gd name="connsiteX126" fmla="*/ 27015 w 889015"/>
                <a:gd name="connsiteY126" fmla="*/ 80711 h 1195526"/>
                <a:gd name="connsiteX127" fmla="*/ 27328 w 889015"/>
                <a:gd name="connsiteY127" fmla="*/ 80167 h 1195526"/>
                <a:gd name="connsiteX128" fmla="*/ 27683 w 889015"/>
                <a:gd name="connsiteY128" fmla="*/ 79896 h 1195526"/>
                <a:gd name="connsiteX129" fmla="*/ 28165 w 889015"/>
                <a:gd name="connsiteY129" fmla="*/ 79478 h 1195526"/>
                <a:gd name="connsiteX130" fmla="*/ 28708 w 889015"/>
                <a:gd name="connsiteY130" fmla="*/ 79163 h 1195526"/>
                <a:gd name="connsiteX131" fmla="*/ 29314 w 889015"/>
                <a:gd name="connsiteY131" fmla="*/ 78703 h 1195526"/>
                <a:gd name="connsiteX132" fmla="*/ 29963 w 889015"/>
                <a:gd name="connsiteY132" fmla="*/ 77950 h 1195526"/>
                <a:gd name="connsiteX133" fmla="*/ 30569 w 889015"/>
                <a:gd name="connsiteY133" fmla="*/ 77219 h 1195526"/>
                <a:gd name="connsiteX134" fmla="*/ 31782 w 889015"/>
                <a:gd name="connsiteY134" fmla="*/ 77428 h 1195526"/>
                <a:gd name="connsiteX135" fmla="*/ 32012 w 889015"/>
                <a:gd name="connsiteY135" fmla="*/ 77324 h 1195526"/>
                <a:gd name="connsiteX136" fmla="*/ 32325 w 889015"/>
                <a:gd name="connsiteY136" fmla="*/ 77052 h 1195526"/>
                <a:gd name="connsiteX137" fmla="*/ 32660 w 889015"/>
                <a:gd name="connsiteY137" fmla="*/ 76968 h 1195526"/>
                <a:gd name="connsiteX138" fmla="*/ 32931 w 889015"/>
                <a:gd name="connsiteY138" fmla="*/ 76717 h 1195526"/>
                <a:gd name="connsiteX139" fmla="*/ 33098 w 889015"/>
                <a:gd name="connsiteY139" fmla="*/ 76466 h 1195526"/>
                <a:gd name="connsiteX140" fmla="*/ 33517 w 889015"/>
                <a:gd name="connsiteY140" fmla="*/ 76028 h 1195526"/>
                <a:gd name="connsiteX141" fmla="*/ 33915 w 889015"/>
                <a:gd name="connsiteY141" fmla="*/ 75253 h 1195526"/>
                <a:gd name="connsiteX142" fmla="*/ 34228 w 889015"/>
                <a:gd name="connsiteY142" fmla="*/ 75253 h 1195526"/>
                <a:gd name="connsiteX143" fmla="*/ 34667 w 889015"/>
                <a:gd name="connsiteY143" fmla="*/ 75253 h 1195526"/>
                <a:gd name="connsiteX144" fmla="*/ 35169 w 889015"/>
                <a:gd name="connsiteY144" fmla="*/ 75275 h 1195526"/>
                <a:gd name="connsiteX145" fmla="*/ 35566 w 889015"/>
                <a:gd name="connsiteY145" fmla="*/ 75086 h 1195526"/>
                <a:gd name="connsiteX146" fmla="*/ 36026 w 889015"/>
                <a:gd name="connsiteY146" fmla="*/ 74793 h 1195526"/>
                <a:gd name="connsiteX147" fmla="*/ 36466 w 889015"/>
                <a:gd name="connsiteY147" fmla="*/ 74773 h 1195526"/>
                <a:gd name="connsiteX148" fmla="*/ 37092 w 889015"/>
                <a:gd name="connsiteY148" fmla="*/ 74835 h 1195526"/>
                <a:gd name="connsiteX149" fmla="*/ 37490 w 889015"/>
                <a:gd name="connsiteY149" fmla="*/ 74460 h 1195526"/>
                <a:gd name="connsiteX150" fmla="*/ 37752 w 889015"/>
                <a:gd name="connsiteY150" fmla="*/ 74603 h 1195526"/>
                <a:gd name="connsiteX151" fmla="*/ 38163 w 889015"/>
                <a:gd name="connsiteY151" fmla="*/ 75014 h 1195526"/>
                <a:gd name="connsiteX152" fmla="*/ 38758 w 889015"/>
                <a:gd name="connsiteY152" fmla="*/ 75563 h 1195526"/>
                <a:gd name="connsiteX153" fmla="*/ 39169 w 889015"/>
                <a:gd name="connsiteY153" fmla="*/ 76249 h 1195526"/>
                <a:gd name="connsiteX154" fmla="*/ 39307 w 889015"/>
                <a:gd name="connsiteY154" fmla="*/ 77482 h 1195526"/>
                <a:gd name="connsiteX155" fmla="*/ 39284 w 889015"/>
                <a:gd name="connsiteY155" fmla="*/ 78331 h 1195526"/>
                <a:gd name="connsiteX156" fmla="*/ 39284 w 889015"/>
                <a:gd name="connsiteY156" fmla="*/ 78905 h 1195526"/>
                <a:gd name="connsiteX157" fmla="*/ 39607 w 889015"/>
                <a:gd name="connsiteY157" fmla="*/ 79097 h 1195526"/>
                <a:gd name="connsiteX158" fmla="*/ 39763 w 889015"/>
                <a:gd name="connsiteY158" fmla="*/ 79456 h 1195526"/>
                <a:gd name="connsiteX159" fmla="*/ 39978 w 889015"/>
                <a:gd name="connsiteY159" fmla="*/ 80089 h 1195526"/>
                <a:gd name="connsiteX160" fmla="*/ 39930 w 889015"/>
                <a:gd name="connsiteY160" fmla="*/ 80365 h 1195526"/>
                <a:gd name="connsiteX161" fmla="*/ 39822 w 889015"/>
                <a:gd name="connsiteY161" fmla="*/ 80568 h 1195526"/>
                <a:gd name="connsiteX162" fmla="*/ 39810 w 889015"/>
                <a:gd name="connsiteY162" fmla="*/ 80927 h 1195526"/>
                <a:gd name="connsiteX163" fmla="*/ 39714 w 889015"/>
                <a:gd name="connsiteY163" fmla="*/ 81119 h 1195526"/>
                <a:gd name="connsiteX164" fmla="*/ 39415 w 889015"/>
                <a:gd name="connsiteY164" fmla="*/ 81442 h 1195526"/>
                <a:gd name="connsiteX165" fmla="*/ 39259 w 889015"/>
                <a:gd name="connsiteY165" fmla="*/ 81729 h 1195526"/>
                <a:gd name="connsiteX166" fmla="*/ 39559 w 889015"/>
                <a:gd name="connsiteY166" fmla="*/ 81980 h 1195526"/>
                <a:gd name="connsiteX167" fmla="*/ 39678 w 889015"/>
                <a:gd name="connsiteY167" fmla="*/ 82267 h 1195526"/>
                <a:gd name="connsiteX168" fmla="*/ 39786 w 889015"/>
                <a:gd name="connsiteY168" fmla="*/ 82423 h 1195526"/>
                <a:gd name="connsiteX169" fmla="*/ 40204 w 889015"/>
                <a:gd name="connsiteY169" fmla="*/ 82650 h 1195526"/>
                <a:gd name="connsiteX170" fmla="*/ 40677 w 889015"/>
                <a:gd name="connsiteY170" fmla="*/ 83014 h 1195526"/>
                <a:gd name="connsiteX171" fmla="*/ 40769 w 889015"/>
                <a:gd name="connsiteY171" fmla="*/ 83654 h 1195526"/>
                <a:gd name="connsiteX172" fmla="*/ 41180 w 889015"/>
                <a:gd name="connsiteY172" fmla="*/ 84156 h 1195526"/>
                <a:gd name="connsiteX173" fmla="*/ 40906 w 889015"/>
                <a:gd name="connsiteY173" fmla="*/ 84569 h 1195526"/>
                <a:gd name="connsiteX174" fmla="*/ 39946 w 889015"/>
                <a:gd name="connsiteY174" fmla="*/ 85024 h 1195526"/>
                <a:gd name="connsiteX175" fmla="*/ 39306 w 889015"/>
                <a:gd name="connsiteY175" fmla="*/ 85618 h 1195526"/>
                <a:gd name="connsiteX176" fmla="*/ 38391 w 889015"/>
                <a:gd name="connsiteY176" fmla="*/ 85894 h 1195526"/>
                <a:gd name="connsiteX177" fmla="*/ 37432 w 889015"/>
                <a:gd name="connsiteY177" fmla="*/ 85711 h 1195526"/>
                <a:gd name="connsiteX178" fmla="*/ 37249 w 889015"/>
                <a:gd name="connsiteY178" fmla="*/ 86259 h 1195526"/>
                <a:gd name="connsiteX179" fmla="*/ 36747 w 889015"/>
                <a:gd name="connsiteY179" fmla="*/ 86625 h 1195526"/>
                <a:gd name="connsiteX180" fmla="*/ 35970 w 889015"/>
                <a:gd name="connsiteY180" fmla="*/ 86716 h 1195526"/>
                <a:gd name="connsiteX181" fmla="*/ 35603 w 889015"/>
                <a:gd name="connsiteY181" fmla="*/ 87630 h 1195526"/>
                <a:gd name="connsiteX182" fmla="*/ 35376 w 889015"/>
                <a:gd name="connsiteY182" fmla="*/ 87997 h 1195526"/>
                <a:gd name="connsiteX183" fmla="*/ 35283 w 889015"/>
                <a:gd name="connsiteY183" fmla="*/ 88545 h 1195526"/>
                <a:gd name="connsiteX184" fmla="*/ 35283 w 889015"/>
                <a:gd name="connsiteY184" fmla="*/ 89824 h 1195526"/>
                <a:gd name="connsiteX185" fmla="*/ 35833 w 889015"/>
                <a:gd name="connsiteY185" fmla="*/ 89916 h 1195526"/>
                <a:gd name="connsiteX186" fmla="*/ 37249 w 889015"/>
                <a:gd name="connsiteY186" fmla="*/ 89962 h 1195526"/>
                <a:gd name="connsiteX187" fmla="*/ 38026 w 889015"/>
                <a:gd name="connsiteY187" fmla="*/ 90190 h 1195526"/>
                <a:gd name="connsiteX188" fmla="*/ 39535 w 889015"/>
                <a:gd name="connsiteY188" fmla="*/ 89413 h 1195526"/>
                <a:gd name="connsiteX189" fmla="*/ 39809 w 889015"/>
                <a:gd name="connsiteY189" fmla="*/ 89687 h 1195526"/>
                <a:gd name="connsiteX190" fmla="*/ 40495 w 889015"/>
                <a:gd name="connsiteY190" fmla="*/ 89916 h 1195526"/>
                <a:gd name="connsiteX191" fmla="*/ 41271 w 889015"/>
                <a:gd name="connsiteY191" fmla="*/ 89413 h 1195526"/>
                <a:gd name="connsiteX192" fmla="*/ 42415 w 889015"/>
                <a:gd name="connsiteY192" fmla="*/ 90053 h 1195526"/>
                <a:gd name="connsiteX193" fmla="*/ 42689 w 889015"/>
                <a:gd name="connsiteY193" fmla="*/ 90281 h 1195526"/>
                <a:gd name="connsiteX194" fmla="*/ 44061 w 889015"/>
                <a:gd name="connsiteY194" fmla="*/ 90053 h 1195526"/>
                <a:gd name="connsiteX195" fmla="*/ 45157 w 889015"/>
                <a:gd name="connsiteY195" fmla="*/ 91288 h 1195526"/>
                <a:gd name="connsiteX196" fmla="*/ 45614 w 889015"/>
                <a:gd name="connsiteY196" fmla="*/ 91195 h 1195526"/>
                <a:gd name="connsiteX197" fmla="*/ 46551 w 889015"/>
                <a:gd name="connsiteY197" fmla="*/ 91465 h 1195526"/>
                <a:gd name="connsiteX198" fmla="*/ 46191 w 889015"/>
                <a:gd name="connsiteY198" fmla="*/ 92456 h 1195526"/>
                <a:gd name="connsiteX199" fmla="*/ 46371 w 889015"/>
                <a:gd name="connsiteY199" fmla="*/ 93809 h 1195526"/>
                <a:gd name="connsiteX200" fmla="*/ 47362 w 889015"/>
                <a:gd name="connsiteY200" fmla="*/ 94260 h 1195526"/>
                <a:gd name="connsiteX201" fmla="*/ 49166 w 889015"/>
                <a:gd name="connsiteY201" fmla="*/ 92817 h 1195526"/>
                <a:gd name="connsiteX202" fmla="*/ 51058 w 889015"/>
                <a:gd name="connsiteY202" fmla="*/ 93898 h 1195526"/>
                <a:gd name="connsiteX203" fmla="*/ 51149 w 889015"/>
                <a:gd name="connsiteY203" fmla="*/ 95521 h 1195526"/>
                <a:gd name="connsiteX204" fmla="*/ 52141 w 889015"/>
                <a:gd name="connsiteY204" fmla="*/ 95702 h 1195526"/>
                <a:gd name="connsiteX205" fmla="*/ 52050 w 889015"/>
                <a:gd name="connsiteY205" fmla="*/ 97414 h 1195526"/>
                <a:gd name="connsiteX206" fmla="*/ 52682 w 889015"/>
                <a:gd name="connsiteY206" fmla="*/ 98587 h 1195526"/>
                <a:gd name="connsiteX207" fmla="*/ 51870 w 889015"/>
                <a:gd name="connsiteY207" fmla="*/ 100661 h 1195526"/>
                <a:gd name="connsiteX208" fmla="*/ 52411 w 889015"/>
                <a:gd name="connsiteY208" fmla="*/ 102283 h 1195526"/>
                <a:gd name="connsiteX209" fmla="*/ 53674 w 889015"/>
                <a:gd name="connsiteY209" fmla="*/ 103058 h 1195526"/>
                <a:gd name="connsiteX210" fmla="*/ 53950 w 889015"/>
                <a:gd name="connsiteY210" fmla="*/ 103362 h 1195526"/>
                <a:gd name="connsiteX211" fmla="*/ 54130 w 889015"/>
                <a:gd name="connsiteY211" fmla="*/ 103736 h 1195526"/>
                <a:gd name="connsiteX212" fmla="*/ 54545 w 889015"/>
                <a:gd name="connsiteY212" fmla="*/ 104177 h 1195526"/>
                <a:gd name="connsiteX213" fmla="*/ 54780 w 889015"/>
                <a:gd name="connsiteY213" fmla="*/ 104095 h 1195526"/>
                <a:gd name="connsiteX214" fmla="*/ 55070 w 889015"/>
                <a:gd name="connsiteY214" fmla="*/ 104441 h 1195526"/>
                <a:gd name="connsiteX215" fmla="*/ 55360 w 889015"/>
                <a:gd name="connsiteY215" fmla="*/ 105075 h 1195526"/>
                <a:gd name="connsiteX216" fmla="*/ 55982 w 889015"/>
                <a:gd name="connsiteY216" fmla="*/ 104911 h 1195526"/>
                <a:gd name="connsiteX217" fmla="*/ 56273 w 889015"/>
                <a:gd name="connsiteY217" fmla="*/ 104399 h 1195526"/>
                <a:gd name="connsiteX218" fmla="*/ 56729 w 889015"/>
                <a:gd name="connsiteY218" fmla="*/ 103832 h 1195526"/>
                <a:gd name="connsiteX219" fmla="*/ 57157 w 889015"/>
                <a:gd name="connsiteY219" fmla="*/ 103431 h 1195526"/>
                <a:gd name="connsiteX220" fmla="*/ 57600 w 889015"/>
                <a:gd name="connsiteY220" fmla="*/ 103196 h 1195526"/>
                <a:gd name="connsiteX221" fmla="*/ 58305 w 889015"/>
                <a:gd name="connsiteY221" fmla="*/ 103169 h 1195526"/>
                <a:gd name="connsiteX222" fmla="*/ 59134 w 889015"/>
                <a:gd name="connsiteY222" fmla="*/ 103555 h 1195526"/>
                <a:gd name="connsiteX223" fmla="*/ 59548 w 889015"/>
                <a:gd name="connsiteY223" fmla="*/ 103929 h 1195526"/>
                <a:gd name="connsiteX224" fmla="*/ 59481 w 889015"/>
                <a:gd name="connsiteY224" fmla="*/ 104372 h 1195526"/>
                <a:gd name="connsiteX225" fmla="*/ 59439 w 889015"/>
                <a:gd name="connsiteY225" fmla="*/ 104813 h 1195526"/>
                <a:gd name="connsiteX226" fmla="*/ 59481 w 889015"/>
                <a:gd name="connsiteY226" fmla="*/ 105117 h 1195526"/>
                <a:gd name="connsiteX227" fmla="*/ 59770 w 889015"/>
                <a:gd name="connsiteY227" fmla="*/ 105104 h 1195526"/>
                <a:gd name="connsiteX228" fmla="*/ 60378 w 889015"/>
                <a:gd name="connsiteY228" fmla="*/ 105201 h 1195526"/>
                <a:gd name="connsiteX229" fmla="*/ 61167 w 889015"/>
                <a:gd name="connsiteY229" fmla="*/ 105574 h 1195526"/>
                <a:gd name="connsiteX230" fmla="*/ 62258 w 889015"/>
                <a:gd name="connsiteY230" fmla="*/ 106238 h 1195526"/>
                <a:gd name="connsiteX231" fmla="*/ 63129 w 889015"/>
                <a:gd name="connsiteY231" fmla="*/ 106748 h 1195526"/>
                <a:gd name="connsiteX232" fmla="*/ 63848 w 889015"/>
                <a:gd name="connsiteY232" fmla="*/ 106887 h 1195526"/>
                <a:gd name="connsiteX233" fmla="*/ 64387 w 889015"/>
                <a:gd name="connsiteY233" fmla="*/ 107233 h 1195526"/>
                <a:gd name="connsiteX234" fmla="*/ 64691 w 889015"/>
                <a:gd name="connsiteY234" fmla="*/ 107481 h 1195526"/>
                <a:gd name="connsiteX235" fmla="*/ 65037 w 889015"/>
                <a:gd name="connsiteY235" fmla="*/ 107800 h 1195526"/>
                <a:gd name="connsiteX236" fmla="*/ 65411 w 889015"/>
                <a:gd name="connsiteY236" fmla="*/ 108283 h 1195526"/>
                <a:gd name="connsiteX237" fmla="*/ 65535 w 889015"/>
                <a:gd name="connsiteY237" fmla="*/ 109002 h 1195526"/>
                <a:gd name="connsiteX238" fmla="*/ 65617 w 889015"/>
                <a:gd name="connsiteY238" fmla="*/ 109790 h 1195526"/>
                <a:gd name="connsiteX239" fmla="*/ 65604 w 889015"/>
                <a:gd name="connsiteY239" fmla="*/ 110634 h 1195526"/>
                <a:gd name="connsiteX240" fmla="*/ 66018 w 889015"/>
                <a:gd name="connsiteY240" fmla="*/ 111656 h 1195526"/>
                <a:gd name="connsiteX241" fmla="*/ 66060 w 889015"/>
                <a:gd name="connsiteY241" fmla="*/ 112735 h 1195526"/>
                <a:gd name="connsiteX242" fmla="*/ 65839 w 889015"/>
                <a:gd name="connsiteY242" fmla="*/ 113675 h 1195526"/>
                <a:gd name="connsiteX243" fmla="*/ 65438 w 889015"/>
                <a:gd name="connsiteY243" fmla="*/ 114282 h 1195526"/>
                <a:gd name="connsiteX244" fmla="*/ 65065 w 889015"/>
                <a:gd name="connsiteY244" fmla="*/ 114712 h 1195526"/>
                <a:gd name="connsiteX245" fmla="*/ 64511 w 889015"/>
                <a:gd name="connsiteY245" fmla="*/ 114973 h 1195526"/>
                <a:gd name="connsiteX246" fmla="*/ 64540 w 889015"/>
                <a:gd name="connsiteY246" fmla="*/ 115554 h 1195526"/>
                <a:gd name="connsiteX247" fmla="*/ 64748 w 889015"/>
                <a:gd name="connsiteY247" fmla="*/ 116066 h 1195526"/>
                <a:gd name="connsiteX248" fmla="*/ 65548 w 889015"/>
                <a:gd name="connsiteY248" fmla="*/ 116688 h 1195526"/>
                <a:gd name="connsiteX249" fmla="*/ 66087 w 889015"/>
                <a:gd name="connsiteY249" fmla="*/ 117144 h 1195526"/>
                <a:gd name="connsiteX250" fmla="*/ 65976 w 889015"/>
                <a:gd name="connsiteY250" fmla="*/ 117255 h 1195526"/>
                <a:gd name="connsiteX251" fmla="*/ 65909 w 889015"/>
                <a:gd name="connsiteY251" fmla="*/ 117517 h 1195526"/>
                <a:gd name="connsiteX252" fmla="*/ 65867 w 889015"/>
                <a:gd name="connsiteY252" fmla="*/ 117987 h 1195526"/>
                <a:gd name="connsiteX253" fmla="*/ 65701 w 889015"/>
                <a:gd name="connsiteY253" fmla="*/ 118499 h 1195526"/>
                <a:gd name="connsiteX254" fmla="*/ 65397 w 889015"/>
                <a:gd name="connsiteY254" fmla="*/ 119066 h 1195526"/>
                <a:gd name="connsiteX255" fmla="*/ 64941 w 889015"/>
                <a:gd name="connsiteY255" fmla="*/ 119744 h 1195526"/>
                <a:gd name="connsiteX256" fmla="*/ 64332 w 889015"/>
                <a:gd name="connsiteY256" fmla="*/ 120282 h 1195526"/>
                <a:gd name="connsiteX257" fmla="*/ 64055 w 889015"/>
                <a:gd name="connsiteY257" fmla="*/ 120779 h 1195526"/>
                <a:gd name="connsiteX258" fmla="*/ 63820 w 889015"/>
                <a:gd name="connsiteY258" fmla="*/ 121333 h 1195526"/>
                <a:gd name="connsiteX259" fmla="*/ 63600 w 889015"/>
                <a:gd name="connsiteY259" fmla="*/ 121665 h 1195526"/>
                <a:gd name="connsiteX260" fmla="*/ 63447 w 889015"/>
                <a:gd name="connsiteY260" fmla="*/ 121982 h 1195526"/>
                <a:gd name="connsiteX261" fmla="*/ 63434 w 889015"/>
                <a:gd name="connsiteY261" fmla="*/ 122467 h 1195526"/>
                <a:gd name="connsiteX262" fmla="*/ 63419 w 889015"/>
                <a:gd name="connsiteY262" fmla="*/ 122811 h 1195526"/>
                <a:gd name="connsiteX263" fmla="*/ 63517 w 889015"/>
                <a:gd name="connsiteY263" fmla="*/ 123034 h 1195526"/>
                <a:gd name="connsiteX264" fmla="*/ 63379 w 889015"/>
                <a:gd name="connsiteY264" fmla="*/ 123241 h 1195526"/>
                <a:gd name="connsiteX265" fmla="*/ 63005 w 889015"/>
                <a:gd name="connsiteY265" fmla="*/ 123448 h 1195526"/>
                <a:gd name="connsiteX266" fmla="*/ 62839 w 889015"/>
                <a:gd name="connsiteY266" fmla="*/ 123724 h 1195526"/>
                <a:gd name="connsiteX267" fmla="*/ 62604 w 889015"/>
                <a:gd name="connsiteY267" fmla="*/ 124029 h 1195526"/>
                <a:gd name="connsiteX268" fmla="*/ 62811 w 889015"/>
                <a:gd name="connsiteY268" fmla="*/ 124249 h 1195526"/>
                <a:gd name="connsiteX269" fmla="*/ 63157 w 889015"/>
                <a:gd name="connsiteY269" fmla="*/ 124415 h 1195526"/>
                <a:gd name="connsiteX270" fmla="*/ 63392 w 889015"/>
                <a:gd name="connsiteY270" fmla="*/ 124568 h 1195526"/>
                <a:gd name="connsiteX271" fmla="*/ 64097 w 889015"/>
                <a:gd name="connsiteY271" fmla="*/ 124872 h 1195526"/>
                <a:gd name="connsiteX272" fmla="*/ 64664 w 889015"/>
                <a:gd name="connsiteY272" fmla="*/ 125037 h 1195526"/>
                <a:gd name="connsiteX273" fmla="*/ 64968 w 889015"/>
                <a:gd name="connsiteY273" fmla="*/ 125314 h 1195526"/>
                <a:gd name="connsiteX274" fmla="*/ 65355 w 889015"/>
                <a:gd name="connsiteY274" fmla="*/ 125521 h 1195526"/>
                <a:gd name="connsiteX275" fmla="*/ 65659 w 889015"/>
                <a:gd name="connsiteY275" fmla="*/ 125784 h 1195526"/>
                <a:gd name="connsiteX276" fmla="*/ 65797 w 889015"/>
                <a:gd name="connsiteY276" fmla="*/ 125977 h 1195526"/>
                <a:gd name="connsiteX277" fmla="*/ 65867 w 889015"/>
                <a:gd name="connsiteY277" fmla="*/ 126323 h 1195526"/>
                <a:gd name="connsiteX278" fmla="*/ 66087 w 889015"/>
                <a:gd name="connsiteY278" fmla="*/ 126613 h 1195526"/>
                <a:gd name="connsiteX279" fmla="*/ 66309 w 889015"/>
                <a:gd name="connsiteY279" fmla="*/ 126932 h 1195526"/>
                <a:gd name="connsiteX280" fmla="*/ 66419 w 889015"/>
                <a:gd name="connsiteY280" fmla="*/ 127140 h 1195526"/>
                <a:gd name="connsiteX281" fmla="*/ 66295 w 889015"/>
                <a:gd name="connsiteY281" fmla="*/ 127457 h 1195526"/>
                <a:gd name="connsiteX282" fmla="*/ 66295 w 889015"/>
                <a:gd name="connsiteY282" fmla="*/ 127665 h 1195526"/>
                <a:gd name="connsiteX283" fmla="*/ 66572 w 889015"/>
                <a:gd name="connsiteY283" fmla="*/ 127692 h 1195526"/>
                <a:gd name="connsiteX284" fmla="*/ 66945 w 889015"/>
                <a:gd name="connsiteY284" fmla="*/ 127802 h 1195526"/>
                <a:gd name="connsiteX285" fmla="*/ 67483 w 889015"/>
                <a:gd name="connsiteY285" fmla="*/ 127940 h 1195526"/>
                <a:gd name="connsiteX286" fmla="*/ 67649 w 889015"/>
                <a:gd name="connsiteY286" fmla="*/ 128120 h 1195526"/>
                <a:gd name="connsiteX287" fmla="*/ 67802 w 889015"/>
                <a:gd name="connsiteY287" fmla="*/ 128618 h 1195526"/>
                <a:gd name="connsiteX288" fmla="*/ 68106 w 889015"/>
                <a:gd name="connsiteY288" fmla="*/ 128908 h 1195526"/>
                <a:gd name="connsiteX289" fmla="*/ 68507 w 889015"/>
                <a:gd name="connsiteY289" fmla="*/ 129143 h 1195526"/>
                <a:gd name="connsiteX290" fmla="*/ 68990 w 889015"/>
                <a:gd name="connsiteY290" fmla="*/ 129309 h 1195526"/>
                <a:gd name="connsiteX291" fmla="*/ 69585 w 889015"/>
                <a:gd name="connsiteY291" fmla="*/ 129088 h 1195526"/>
                <a:gd name="connsiteX292" fmla="*/ 70105 w 889015"/>
                <a:gd name="connsiteY292" fmla="*/ 129141 h 1195526"/>
                <a:gd name="connsiteX293" fmla="*/ 70718 w 889015"/>
                <a:gd name="connsiteY293" fmla="*/ 129601 h 1195526"/>
                <a:gd name="connsiteX294" fmla="*/ 71383 w 889015"/>
                <a:gd name="connsiteY294" fmla="*/ 130214 h 1195526"/>
                <a:gd name="connsiteX295" fmla="*/ 71894 w 889015"/>
                <a:gd name="connsiteY295" fmla="*/ 131185 h 1195526"/>
                <a:gd name="connsiteX296" fmla="*/ 72507 w 889015"/>
                <a:gd name="connsiteY296" fmla="*/ 132564 h 1195526"/>
                <a:gd name="connsiteX297" fmla="*/ 72711 w 889015"/>
                <a:gd name="connsiteY297" fmla="*/ 133432 h 1195526"/>
                <a:gd name="connsiteX298" fmla="*/ 72659 w 889015"/>
                <a:gd name="connsiteY298" fmla="*/ 134606 h 1195526"/>
                <a:gd name="connsiteX299" fmla="*/ 71791 w 889015"/>
                <a:gd name="connsiteY299" fmla="*/ 138233 h 1195526"/>
                <a:gd name="connsiteX300" fmla="*/ 71741 w 889015"/>
                <a:gd name="connsiteY300" fmla="*/ 138846 h 1195526"/>
                <a:gd name="connsiteX301" fmla="*/ 71741 w 889015"/>
                <a:gd name="connsiteY301" fmla="*/ 139254 h 1195526"/>
                <a:gd name="connsiteX302" fmla="*/ 72251 w 889015"/>
                <a:gd name="connsiteY302" fmla="*/ 141758 h 1195526"/>
                <a:gd name="connsiteX303" fmla="*/ 73425 w 889015"/>
                <a:gd name="connsiteY303" fmla="*/ 144413 h 1195526"/>
                <a:gd name="connsiteX304" fmla="*/ 75009 w 889015"/>
                <a:gd name="connsiteY304" fmla="*/ 147377 h 1195526"/>
                <a:gd name="connsiteX305" fmla="*/ 76337 w 889015"/>
                <a:gd name="connsiteY305" fmla="*/ 149011 h 1195526"/>
                <a:gd name="connsiteX306" fmla="*/ 76950 w 889015"/>
                <a:gd name="connsiteY306" fmla="*/ 149929 h 1195526"/>
                <a:gd name="connsiteX307" fmla="*/ 77357 w 889015"/>
                <a:gd name="connsiteY307" fmla="*/ 150746 h 1195526"/>
                <a:gd name="connsiteX308" fmla="*/ 77857 w 889015"/>
                <a:gd name="connsiteY308" fmla="*/ 153081 h 1195526"/>
                <a:gd name="connsiteX309" fmla="*/ 79914 w 889015"/>
                <a:gd name="connsiteY309" fmla="*/ 165698 h 1195526"/>
                <a:gd name="connsiteX310" fmla="*/ 79941 w 889015"/>
                <a:gd name="connsiteY310" fmla="*/ 166171 h 1195526"/>
                <a:gd name="connsiteX311" fmla="*/ 79830 w 889015"/>
                <a:gd name="connsiteY311" fmla="*/ 170145 h 1195526"/>
                <a:gd name="connsiteX312" fmla="*/ 79664 w 889015"/>
                <a:gd name="connsiteY312" fmla="*/ 171006 h 1195526"/>
                <a:gd name="connsiteX313" fmla="*/ 78607 w 889015"/>
                <a:gd name="connsiteY313" fmla="*/ 173703 h 1195526"/>
                <a:gd name="connsiteX314" fmla="*/ 77386 w 889015"/>
                <a:gd name="connsiteY314" fmla="*/ 176120 h 1195526"/>
                <a:gd name="connsiteX315" fmla="*/ 76468 w 889015"/>
                <a:gd name="connsiteY315" fmla="*/ 177565 h 1195526"/>
                <a:gd name="connsiteX316" fmla="*/ 73939 w 889015"/>
                <a:gd name="connsiteY316" fmla="*/ 180679 h 1195526"/>
                <a:gd name="connsiteX317" fmla="*/ 73216 w 889015"/>
                <a:gd name="connsiteY317" fmla="*/ 184042 h 1195526"/>
                <a:gd name="connsiteX318" fmla="*/ 71633 w 889015"/>
                <a:gd name="connsiteY318" fmla="*/ 196575 h 1195526"/>
                <a:gd name="connsiteX319" fmla="*/ 71576 w 889015"/>
                <a:gd name="connsiteY319" fmla="*/ 198382 h 1195526"/>
                <a:gd name="connsiteX320" fmla="*/ 71604 w 889015"/>
                <a:gd name="connsiteY320" fmla="*/ 200187 h 1195526"/>
                <a:gd name="connsiteX321" fmla="*/ 71771 w 889015"/>
                <a:gd name="connsiteY321" fmla="*/ 201050 h 1195526"/>
                <a:gd name="connsiteX322" fmla="*/ 72021 w 889015"/>
                <a:gd name="connsiteY322" fmla="*/ 201605 h 1195526"/>
                <a:gd name="connsiteX323" fmla="*/ 73105 w 889015"/>
                <a:gd name="connsiteY323" fmla="*/ 202746 h 1195526"/>
                <a:gd name="connsiteX324" fmla="*/ 73300 w 889015"/>
                <a:gd name="connsiteY324" fmla="*/ 203106 h 1195526"/>
                <a:gd name="connsiteX325" fmla="*/ 75382 w 889015"/>
                <a:gd name="connsiteY325" fmla="*/ 204690 h 1195526"/>
                <a:gd name="connsiteX326" fmla="*/ 75173 w 889015"/>
                <a:gd name="connsiteY326" fmla="*/ 205330 h 1195526"/>
                <a:gd name="connsiteX327" fmla="*/ 75087 w 889015"/>
                <a:gd name="connsiteY327" fmla="*/ 206940 h 1195526"/>
                <a:gd name="connsiteX328" fmla="*/ 74847 w 889015"/>
                <a:gd name="connsiteY328" fmla="*/ 208672 h 1195526"/>
                <a:gd name="connsiteX329" fmla="*/ 75206 w 889015"/>
                <a:gd name="connsiteY329" fmla="*/ 209922 h 1195526"/>
                <a:gd name="connsiteX330" fmla="*/ 77435 w 889015"/>
                <a:gd name="connsiteY330" fmla="*/ 209991 h 1195526"/>
                <a:gd name="connsiteX331" fmla="*/ 78241 w 889015"/>
                <a:gd name="connsiteY331" fmla="*/ 210214 h 1195526"/>
                <a:gd name="connsiteX332" fmla="*/ 78686 w 889015"/>
                <a:gd name="connsiteY332" fmla="*/ 211483 h 1195526"/>
                <a:gd name="connsiteX333" fmla="*/ 79508 w 889015"/>
                <a:gd name="connsiteY333" fmla="*/ 211757 h 1195526"/>
                <a:gd name="connsiteX334" fmla="*/ 79406 w 889015"/>
                <a:gd name="connsiteY334" fmla="*/ 212424 h 1195526"/>
                <a:gd name="connsiteX335" fmla="*/ 79594 w 889015"/>
                <a:gd name="connsiteY335" fmla="*/ 213505 h 1195526"/>
                <a:gd name="connsiteX336" fmla="*/ 79063 w 889015"/>
                <a:gd name="connsiteY336" fmla="*/ 214568 h 1195526"/>
                <a:gd name="connsiteX337" fmla="*/ 79576 w 889015"/>
                <a:gd name="connsiteY337" fmla="*/ 215613 h 1195526"/>
                <a:gd name="connsiteX338" fmla="*/ 78839 w 889015"/>
                <a:gd name="connsiteY338" fmla="*/ 217772 h 1195526"/>
                <a:gd name="connsiteX339" fmla="*/ 79252 w 889015"/>
                <a:gd name="connsiteY339" fmla="*/ 218681 h 1195526"/>
                <a:gd name="connsiteX340" fmla="*/ 78515 w 889015"/>
                <a:gd name="connsiteY340" fmla="*/ 220994 h 1195526"/>
                <a:gd name="connsiteX341" fmla="*/ 79521 w 889015"/>
                <a:gd name="connsiteY341" fmla="*/ 222139 h 1195526"/>
                <a:gd name="connsiteX342" fmla="*/ 79200 w 889015"/>
                <a:gd name="connsiteY342" fmla="*/ 224301 h 1195526"/>
                <a:gd name="connsiteX343" fmla="*/ 79508 w 889015"/>
                <a:gd name="connsiteY343" fmla="*/ 224611 h 1195526"/>
                <a:gd name="connsiteX344" fmla="*/ 82096 w 889015"/>
                <a:gd name="connsiteY344" fmla="*/ 222811 h 1195526"/>
                <a:gd name="connsiteX345" fmla="*/ 84000 w 889015"/>
                <a:gd name="connsiteY345" fmla="*/ 222194 h 1195526"/>
                <a:gd name="connsiteX346" fmla="*/ 84866 w 889015"/>
                <a:gd name="connsiteY346" fmla="*/ 222543 h 1195526"/>
                <a:gd name="connsiteX347" fmla="*/ 85336 w 889015"/>
                <a:gd name="connsiteY347" fmla="*/ 223033 h 1195526"/>
                <a:gd name="connsiteX348" fmla="*/ 87855 w 889015"/>
                <a:gd name="connsiteY348" fmla="*/ 225038 h 1195526"/>
                <a:gd name="connsiteX349" fmla="*/ 88266 w 889015"/>
                <a:gd name="connsiteY349" fmla="*/ 224696 h 1195526"/>
                <a:gd name="connsiteX350" fmla="*/ 88900 w 889015"/>
                <a:gd name="connsiteY350" fmla="*/ 224696 h 1195526"/>
                <a:gd name="connsiteX351" fmla="*/ 89552 w 889015"/>
                <a:gd name="connsiteY351" fmla="*/ 222759 h 1195526"/>
                <a:gd name="connsiteX352" fmla="*/ 91111 w 889015"/>
                <a:gd name="connsiteY352" fmla="*/ 222040 h 1195526"/>
                <a:gd name="connsiteX353" fmla="*/ 91917 w 889015"/>
                <a:gd name="connsiteY353" fmla="*/ 221233 h 1195526"/>
                <a:gd name="connsiteX354" fmla="*/ 92911 w 889015"/>
                <a:gd name="connsiteY354" fmla="*/ 221594 h 1195526"/>
                <a:gd name="connsiteX355" fmla="*/ 94591 w 889015"/>
                <a:gd name="connsiteY355" fmla="*/ 223342 h 1195526"/>
                <a:gd name="connsiteX356" fmla="*/ 97109 w 889015"/>
                <a:gd name="connsiteY356" fmla="*/ 224113 h 1195526"/>
                <a:gd name="connsiteX357" fmla="*/ 97846 w 889015"/>
                <a:gd name="connsiteY357" fmla="*/ 225005 h 1195526"/>
                <a:gd name="connsiteX358" fmla="*/ 99337 w 889015"/>
                <a:gd name="connsiteY358" fmla="*/ 227113 h 1195526"/>
                <a:gd name="connsiteX359" fmla="*/ 100400 w 889015"/>
                <a:gd name="connsiteY359" fmla="*/ 227679 h 1195526"/>
                <a:gd name="connsiteX360" fmla="*/ 99989 w 889015"/>
                <a:gd name="connsiteY360" fmla="*/ 228844 h 1195526"/>
                <a:gd name="connsiteX361" fmla="*/ 98326 w 889015"/>
                <a:gd name="connsiteY361" fmla="*/ 230642 h 1195526"/>
                <a:gd name="connsiteX362" fmla="*/ 97761 w 889015"/>
                <a:gd name="connsiteY362" fmla="*/ 231912 h 1195526"/>
                <a:gd name="connsiteX363" fmla="*/ 97675 w 889015"/>
                <a:gd name="connsiteY363" fmla="*/ 233866 h 1195526"/>
                <a:gd name="connsiteX364" fmla="*/ 97007 w 889015"/>
                <a:gd name="connsiteY364" fmla="*/ 234910 h 1195526"/>
                <a:gd name="connsiteX365" fmla="*/ 95841 w 889015"/>
                <a:gd name="connsiteY365" fmla="*/ 235681 h 1195526"/>
                <a:gd name="connsiteX366" fmla="*/ 95619 w 889015"/>
                <a:gd name="connsiteY366" fmla="*/ 237242 h 1195526"/>
                <a:gd name="connsiteX367" fmla="*/ 95002 w 889015"/>
                <a:gd name="connsiteY367" fmla="*/ 237721 h 1195526"/>
                <a:gd name="connsiteX368" fmla="*/ 94881 w 889015"/>
                <a:gd name="connsiteY368" fmla="*/ 238390 h 1195526"/>
                <a:gd name="connsiteX369" fmla="*/ 93511 w 889015"/>
                <a:gd name="connsiteY369" fmla="*/ 239229 h 1195526"/>
                <a:gd name="connsiteX370" fmla="*/ 90820 w 889015"/>
                <a:gd name="connsiteY370" fmla="*/ 237927 h 1195526"/>
                <a:gd name="connsiteX371" fmla="*/ 89637 w 889015"/>
                <a:gd name="connsiteY371" fmla="*/ 241149 h 1195526"/>
                <a:gd name="connsiteX372" fmla="*/ 90665 w 889015"/>
                <a:gd name="connsiteY372" fmla="*/ 243223 h 1195526"/>
                <a:gd name="connsiteX373" fmla="*/ 89672 w 889015"/>
                <a:gd name="connsiteY373" fmla="*/ 245023 h 1195526"/>
                <a:gd name="connsiteX374" fmla="*/ 91404 w 889015"/>
                <a:gd name="connsiteY374" fmla="*/ 247805 h 1195526"/>
                <a:gd name="connsiteX375" fmla="*/ 91652 w 889015"/>
                <a:gd name="connsiteY375" fmla="*/ 249137 h 1195526"/>
                <a:gd name="connsiteX376" fmla="*/ 92191 w 889015"/>
                <a:gd name="connsiteY376" fmla="*/ 251073 h 1195526"/>
                <a:gd name="connsiteX377" fmla="*/ 91257 w 889015"/>
                <a:gd name="connsiteY377" fmla="*/ 252349 h 1195526"/>
                <a:gd name="connsiteX378" fmla="*/ 90814 w 889015"/>
                <a:gd name="connsiteY378" fmla="*/ 253545 h 1195526"/>
                <a:gd name="connsiteX379" fmla="*/ 90103 w 889015"/>
                <a:gd name="connsiteY379" fmla="*/ 256048 h 1195526"/>
                <a:gd name="connsiteX380" fmla="*/ 89626 w 889015"/>
                <a:gd name="connsiteY380" fmla="*/ 257834 h 1195526"/>
                <a:gd name="connsiteX381" fmla="*/ 89626 w 889015"/>
                <a:gd name="connsiteY381" fmla="*/ 258722 h 1195526"/>
                <a:gd name="connsiteX382" fmla="*/ 90169 w 889015"/>
                <a:gd name="connsiteY382" fmla="*/ 260007 h 1195526"/>
                <a:gd name="connsiteX383" fmla="*/ 90811 w 889015"/>
                <a:gd name="connsiteY383" fmla="*/ 260897 h 1195526"/>
                <a:gd name="connsiteX384" fmla="*/ 90218 w 889015"/>
                <a:gd name="connsiteY384" fmla="*/ 262131 h 1195526"/>
                <a:gd name="connsiteX385" fmla="*/ 88884 w 889015"/>
                <a:gd name="connsiteY385" fmla="*/ 263070 h 1195526"/>
                <a:gd name="connsiteX386" fmla="*/ 88984 w 889015"/>
                <a:gd name="connsiteY386" fmla="*/ 264800 h 1195526"/>
                <a:gd name="connsiteX387" fmla="*/ 90070 w 889015"/>
                <a:gd name="connsiteY387" fmla="*/ 264751 h 1195526"/>
                <a:gd name="connsiteX388" fmla="*/ 90960 w 889015"/>
                <a:gd name="connsiteY388" fmla="*/ 265245 h 1195526"/>
                <a:gd name="connsiteX389" fmla="*/ 91898 w 889015"/>
                <a:gd name="connsiteY389" fmla="*/ 264948 h 1195526"/>
                <a:gd name="connsiteX390" fmla="*/ 93447 w 889015"/>
                <a:gd name="connsiteY390" fmla="*/ 263879 h 1195526"/>
                <a:gd name="connsiteX391" fmla="*/ 94683 w 889015"/>
                <a:gd name="connsiteY391" fmla="*/ 264818 h 1195526"/>
                <a:gd name="connsiteX392" fmla="*/ 94567 w 889015"/>
                <a:gd name="connsiteY392" fmla="*/ 267419 h 1195526"/>
                <a:gd name="connsiteX393" fmla="*/ 94616 w 889015"/>
                <a:gd name="connsiteY393" fmla="*/ 269345 h 1195526"/>
                <a:gd name="connsiteX394" fmla="*/ 94666 w 889015"/>
                <a:gd name="connsiteY394" fmla="*/ 271321 h 1195526"/>
                <a:gd name="connsiteX395" fmla="*/ 94369 w 889015"/>
                <a:gd name="connsiteY395" fmla="*/ 273298 h 1195526"/>
                <a:gd name="connsiteX396" fmla="*/ 93776 w 889015"/>
                <a:gd name="connsiteY396" fmla="*/ 275175 h 1195526"/>
                <a:gd name="connsiteX397" fmla="*/ 94369 w 889015"/>
                <a:gd name="connsiteY397" fmla="*/ 277547 h 1195526"/>
                <a:gd name="connsiteX398" fmla="*/ 95950 w 889015"/>
                <a:gd name="connsiteY398" fmla="*/ 278189 h 1195526"/>
                <a:gd name="connsiteX399" fmla="*/ 97135 w 889015"/>
                <a:gd name="connsiteY399" fmla="*/ 278979 h 1195526"/>
                <a:gd name="connsiteX400" fmla="*/ 97927 w 889015"/>
                <a:gd name="connsiteY400" fmla="*/ 280215 h 1195526"/>
                <a:gd name="connsiteX401" fmla="*/ 98371 w 889015"/>
                <a:gd name="connsiteY401" fmla="*/ 281745 h 1195526"/>
                <a:gd name="connsiteX402" fmla="*/ 98223 w 889015"/>
                <a:gd name="connsiteY402" fmla="*/ 283426 h 1195526"/>
                <a:gd name="connsiteX403" fmla="*/ 97927 w 889015"/>
                <a:gd name="connsiteY403" fmla="*/ 285352 h 1195526"/>
                <a:gd name="connsiteX404" fmla="*/ 96834 w 889015"/>
                <a:gd name="connsiteY404" fmla="*/ 285964 h 1195526"/>
                <a:gd name="connsiteX405" fmla="*/ 95505 w 889015"/>
                <a:gd name="connsiteY405" fmla="*/ 286864 h 1195526"/>
                <a:gd name="connsiteX406" fmla="*/ 95291 w 889015"/>
                <a:gd name="connsiteY406" fmla="*/ 287334 h 1195526"/>
                <a:gd name="connsiteX407" fmla="*/ 95197 w 889015"/>
                <a:gd name="connsiteY407" fmla="*/ 288085 h 1195526"/>
                <a:gd name="connsiteX408" fmla="*/ 95063 w 889015"/>
                <a:gd name="connsiteY408" fmla="*/ 289494 h 1195526"/>
                <a:gd name="connsiteX409" fmla="*/ 95505 w 889015"/>
                <a:gd name="connsiteY409" fmla="*/ 290488 h 1195526"/>
                <a:gd name="connsiteX410" fmla="*/ 96565 w 889015"/>
                <a:gd name="connsiteY410" fmla="*/ 291508 h 1195526"/>
                <a:gd name="connsiteX411" fmla="*/ 97638 w 889015"/>
                <a:gd name="connsiteY411" fmla="*/ 292649 h 1195526"/>
                <a:gd name="connsiteX412" fmla="*/ 98176 w 889015"/>
                <a:gd name="connsiteY412" fmla="*/ 293051 h 1195526"/>
                <a:gd name="connsiteX413" fmla="*/ 98740 w 889015"/>
                <a:gd name="connsiteY413" fmla="*/ 293119 h 1195526"/>
                <a:gd name="connsiteX414" fmla="*/ 99075 w 889015"/>
                <a:gd name="connsiteY414" fmla="*/ 292904 h 1195526"/>
                <a:gd name="connsiteX415" fmla="*/ 99934 w 889015"/>
                <a:gd name="connsiteY415" fmla="*/ 292783 h 1195526"/>
                <a:gd name="connsiteX416" fmla="*/ 100834 w 889015"/>
                <a:gd name="connsiteY416" fmla="*/ 292676 h 1195526"/>
                <a:gd name="connsiteX417" fmla="*/ 101384 w 889015"/>
                <a:gd name="connsiteY417" fmla="*/ 292542 h 1195526"/>
                <a:gd name="connsiteX418" fmla="*/ 101694 w 889015"/>
                <a:gd name="connsiteY418" fmla="*/ 292661 h 1195526"/>
                <a:gd name="connsiteX419" fmla="*/ 101948 w 889015"/>
                <a:gd name="connsiteY419" fmla="*/ 293093 h 1195526"/>
                <a:gd name="connsiteX420" fmla="*/ 102539 w 889015"/>
                <a:gd name="connsiteY420" fmla="*/ 293093 h 1195526"/>
                <a:gd name="connsiteX421" fmla="*/ 103425 w 889015"/>
                <a:gd name="connsiteY421" fmla="*/ 293065 h 1195526"/>
                <a:gd name="connsiteX422" fmla="*/ 104016 w 889015"/>
                <a:gd name="connsiteY422" fmla="*/ 292998 h 1195526"/>
                <a:gd name="connsiteX423" fmla="*/ 104350 w 889015"/>
                <a:gd name="connsiteY423" fmla="*/ 293306 h 1195526"/>
                <a:gd name="connsiteX424" fmla="*/ 105372 w 889015"/>
                <a:gd name="connsiteY424" fmla="*/ 294058 h 1195526"/>
                <a:gd name="connsiteX425" fmla="*/ 106378 w 889015"/>
                <a:gd name="connsiteY425" fmla="*/ 295213 h 1195526"/>
                <a:gd name="connsiteX426" fmla="*/ 106136 w 889015"/>
                <a:gd name="connsiteY426" fmla="*/ 296085 h 1195526"/>
                <a:gd name="connsiteX427" fmla="*/ 106310 w 889015"/>
                <a:gd name="connsiteY427" fmla="*/ 297092 h 1195526"/>
                <a:gd name="connsiteX428" fmla="*/ 106781 w 889015"/>
                <a:gd name="connsiteY428" fmla="*/ 297360 h 1195526"/>
                <a:gd name="connsiteX429" fmla="*/ 108445 w 889015"/>
                <a:gd name="connsiteY429" fmla="*/ 296958 h 1195526"/>
                <a:gd name="connsiteX430" fmla="*/ 109666 w 889015"/>
                <a:gd name="connsiteY430" fmla="*/ 297507 h 1195526"/>
                <a:gd name="connsiteX431" fmla="*/ 110726 w 889015"/>
                <a:gd name="connsiteY431" fmla="*/ 297790 h 1195526"/>
                <a:gd name="connsiteX432" fmla="*/ 111828 w 889015"/>
                <a:gd name="connsiteY432" fmla="*/ 297924 h 1195526"/>
                <a:gd name="connsiteX433" fmla="*/ 112310 w 889015"/>
                <a:gd name="connsiteY433" fmla="*/ 298784 h 1195526"/>
                <a:gd name="connsiteX434" fmla="*/ 111921 w 889015"/>
                <a:gd name="connsiteY434" fmla="*/ 300435 h 1195526"/>
                <a:gd name="connsiteX435" fmla="*/ 111009 w 889015"/>
                <a:gd name="connsiteY435" fmla="*/ 301146 h 1195526"/>
                <a:gd name="connsiteX436" fmla="*/ 110741 w 889015"/>
                <a:gd name="connsiteY436" fmla="*/ 302314 h 1195526"/>
                <a:gd name="connsiteX437" fmla="*/ 110901 w 889015"/>
                <a:gd name="connsiteY437" fmla="*/ 303575 h 1195526"/>
                <a:gd name="connsiteX438" fmla="*/ 112459 w 889015"/>
                <a:gd name="connsiteY438" fmla="*/ 303573 h 1195526"/>
                <a:gd name="connsiteX439" fmla="*/ 113183 w 889015"/>
                <a:gd name="connsiteY439" fmla="*/ 306612 h 1195526"/>
                <a:gd name="connsiteX440" fmla="*/ 113689 w 889015"/>
                <a:gd name="connsiteY440" fmla="*/ 309361 h 1195526"/>
                <a:gd name="connsiteX441" fmla="*/ 115787 w 889015"/>
                <a:gd name="connsiteY441" fmla="*/ 312039 h 1195526"/>
                <a:gd name="connsiteX442" fmla="*/ 117451 w 889015"/>
                <a:gd name="connsiteY442" fmla="*/ 315078 h 1195526"/>
                <a:gd name="connsiteX443" fmla="*/ 117741 w 889015"/>
                <a:gd name="connsiteY443" fmla="*/ 318189 h 1195526"/>
                <a:gd name="connsiteX444" fmla="*/ 118392 w 889015"/>
                <a:gd name="connsiteY444" fmla="*/ 319563 h 1195526"/>
                <a:gd name="connsiteX445" fmla="*/ 119622 w 889015"/>
                <a:gd name="connsiteY445" fmla="*/ 321227 h 1195526"/>
                <a:gd name="connsiteX446" fmla="*/ 121214 w 889015"/>
                <a:gd name="connsiteY446" fmla="*/ 321589 h 1195526"/>
                <a:gd name="connsiteX447" fmla="*/ 122299 w 889015"/>
                <a:gd name="connsiteY447" fmla="*/ 322675 h 1195526"/>
                <a:gd name="connsiteX448" fmla="*/ 124037 w 889015"/>
                <a:gd name="connsiteY448" fmla="*/ 323471 h 1195526"/>
                <a:gd name="connsiteX449" fmla="*/ 124037 w 889015"/>
                <a:gd name="connsiteY449" fmla="*/ 325136 h 1195526"/>
                <a:gd name="connsiteX450" fmla="*/ 123673 w 889015"/>
                <a:gd name="connsiteY450" fmla="*/ 326872 h 1195526"/>
                <a:gd name="connsiteX451" fmla="*/ 122010 w 889015"/>
                <a:gd name="connsiteY451" fmla="*/ 327016 h 1195526"/>
                <a:gd name="connsiteX452" fmla="*/ 119912 w 889015"/>
                <a:gd name="connsiteY452" fmla="*/ 327595 h 1195526"/>
                <a:gd name="connsiteX453" fmla="*/ 118898 w 889015"/>
                <a:gd name="connsiteY453" fmla="*/ 328319 h 1195526"/>
                <a:gd name="connsiteX454" fmla="*/ 117379 w 889015"/>
                <a:gd name="connsiteY454" fmla="*/ 328102 h 1195526"/>
                <a:gd name="connsiteX455" fmla="*/ 118320 w 889015"/>
                <a:gd name="connsiteY455" fmla="*/ 330417 h 1195526"/>
                <a:gd name="connsiteX456" fmla="*/ 119116 w 889015"/>
                <a:gd name="connsiteY456" fmla="*/ 332443 h 1195526"/>
                <a:gd name="connsiteX457" fmla="*/ 119984 w 889015"/>
                <a:gd name="connsiteY457" fmla="*/ 333890 h 1195526"/>
                <a:gd name="connsiteX458" fmla="*/ 120636 w 889015"/>
                <a:gd name="connsiteY458" fmla="*/ 335120 h 1195526"/>
                <a:gd name="connsiteX459" fmla="*/ 120924 w 889015"/>
                <a:gd name="connsiteY459" fmla="*/ 336568 h 1195526"/>
                <a:gd name="connsiteX460" fmla="*/ 122444 w 889015"/>
                <a:gd name="connsiteY460" fmla="*/ 337942 h 1195526"/>
                <a:gd name="connsiteX461" fmla="*/ 123313 w 889015"/>
                <a:gd name="connsiteY461" fmla="*/ 337363 h 1195526"/>
                <a:gd name="connsiteX462" fmla="*/ 126351 w 889015"/>
                <a:gd name="connsiteY462" fmla="*/ 337290 h 1195526"/>
                <a:gd name="connsiteX463" fmla="*/ 129752 w 889015"/>
                <a:gd name="connsiteY463" fmla="*/ 337870 h 1195526"/>
                <a:gd name="connsiteX464" fmla="*/ 129968 w 889015"/>
                <a:gd name="connsiteY464" fmla="*/ 339027 h 1195526"/>
                <a:gd name="connsiteX465" fmla="*/ 129534 w 889015"/>
                <a:gd name="connsiteY465" fmla="*/ 340041 h 1195526"/>
                <a:gd name="connsiteX466" fmla="*/ 129752 w 889015"/>
                <a:gd name="connsiteY466" fmla="*/ 341633 h 1195526"/>
                <a:gd name="connsiteX467" fmla="*/ 130404 w 889015"/>
                <a:gd name="connsiteY467" fmla="*/ 342790 h 1195526"/>
                <a:gd name="connsiteX468" fmla="*/ 130620 w 889015"/>
                <a:gd name="connsiteY468" fmla="*/ 344526 h 1195526"/>
                <a:gd name="connsiteX469" fmla="*/ 131995 w 889015"/>
                <a:gd name="connsiteY469" fmla="*/ 345322 h 1195526"/>
                <a:gd name="connsiteX470" fmla="*/ 132501 w 889015"/>
                <a:gd name="connsiteY470" fmla="*/ 347855 h 1195526"/>
                <a:gd name="connsiteX471" fmla="*/ 134165 w 889015"/>
                <a:gd name="connsiteY471" fmla="*/ 349373 h 1195526"/>
                <a:gd name="connsiteX472" fmla="*/ 136553 w 889015"/>
                <a:gd name="connsiteY472" fmla="*/ 349953 h 1195526"/>
                <a:gd name="connsiteX473" fmla="*/ 139014 w 889015"/>
                <a:gd name="connsiteY473" fmla="*/ 350315 h 1195526"/>
                <a:gd name="connsiteX474" fmla="*/ 140026 w 889015"/>
                <a:gd name="connsiteY474" fmla="*/ 350966 h 1195526"/>
                <a:gd name="connsiteX475" fmla="*/ 140678 w 889015"/>
                <a:gd name="connsiteY475" fmla="*/ 353572 h 1195526"/>
                <a:gd name="connsiteX476" fmla="*/ 141257 w 889015"/>
                <a:gd name="connsiteY476" fmla="*/ 354294 h 1195526"/>
                <a:gd name="connsiteX477" fmla="*/ 144151 w 889015"/>
                <a:gd name="connsiteY477" fmla="*/ 354728 h 1195526"/>
                <a:gd name="connsiteX478" fmla="*/ 146322 w 889015"/>
                <a:gd name="connsiteY478" fmla="*/ 355596 h 1195526"/>
                <a:gd name="connsiteX479" fmla="*/ 146828 w 889015"/>
                <a:gd name="connsiteY479" fmla="*/ 357551 h 1195526"/>
                <a:gd name="connsiteX480" fmla="*/ 147478 w 889015"/>
                <a:gd name="connsiteY480" fmla="*/ 361169 h 1195526"/>
                <a:gd name="connsiteX481" fmla="*/ 146930 w 889015"/>
                <a:gd name="connsiteY481" fmla="*/ 364609 h 1195526"/>
                <a:gd name="connsiteX482" fmla="*/ 148521 w 889015"/>
                <a:gd name="connsiteY482" fmla="*/ 368288 h 1195526"/>
                <a:gd name="connsiteX483" fmla="*/ 148289 w 889015"/>
                <a:gd name="connsiteY483" fmla="*/ 371106 h 1195526"/>
                <a:gd name="connsiteX484" fmla="*/ 151837 w 889015"/>
                <a:gd name="connsiteY484" fmla="*/ 374621 h 1195526"/>
                <a:gd name="connsiteX485" fmla="*/ 152765 w 889015"/>
                <a:gd name="connsiteY485" fmla="*/ 377835 h 1195526"/>
                <a:gd name="connsiteX486" fmla="*/ 152565 w 889015"/>
                <a:gd name="connsiteY486" fmla="*/ 379162 h 1195526"/>
                <a:gd name="connsiteX487" fmla="*/ 148057 w 889015"/>
                <a:gd name="connsiteY487" fmla="*/ 383835 h 1195526"/>
                <a:gd name="connsiteX488" fmla="*/ 146698 w 889015"/>
                <a:gd name="connsiteY488" fmla="*/ 384067 h 1195526"/>
                <a:gd name="connsiteX489" fmla="*/ 144680 w 889015"/>
                <a:gd name="connsiteY489" fmla="*/ 386403 h 1195526"/>
                <a:gd name="connsiteX490" fmla="*/ 145035 w 889015"/>
                <a:gd name="connsiteY490" fmla="*/ 386895 h 1195526"/>
                <a:gd name="connsiteX491" fmla="*/ 144680 w 889015"/>
                <a:gd name="connsiteY491" fmla="*/ 388138 h 1195526"/>
                <a:gd name="connsiteX492" fmla="*/ 145145 w 889015"/>
                <a:gd name="connsiteY492" fmla="*/ 388780 h 1195526"/>
                <a:gd name="connsiteX493" fmla="*/ 144379 w 889015"/>
                <a:gd name="connsiteY493" fmla="*/ 390338 h 1195526"/>
                <a:gd name="connsiteX494" fmla="*/ 144748 w 889015"/>
                <a:gd name="connsiteY494" fmla="*/ 392810 h 1195526"/>
                <a:gd name="connsiteX495" fmla="*/ 145664 w 889015"/>
                <a:gd name="connsiteY495" fmla="*/ 393535 h 1195526"/>
                <a:gd name="connsiteX496" fmla="*/ 146019 w 889015"/>
                <a:gd name="connsiteY496" fmla="*/ 394367 h 1195526"/>
                <a:gd name="connsiteX497" fmla="*/ 146633 w 889015"/>
                <a:gd name="connsiteY497" fmla="*/ 394366 h 1195526"/>
                <a:gd name="connsiteX498" fmla="*/ 147155 w 889015"/>
                <a:gd name="connsiteY498" fmla="*/ 395211 h 1195526"/>
                <a:gd name="connsiteX499" fmla="*/ 147506 w 889015"/>
                <a:gd name="connsiteY499" fmla="*/ 395390 h 1195526"/>
                <a:gd name="connsiteX500" fmla="*/ 148225 w 889015"/>
                <a:gd name="connsiteY500" fmla="*/ 395522 h 1195526"/>
                <a:gd name="connsiteX501" fmla="*/ 148132 w 889015"/>
                <a:gd name="connsiteY501" fmla="*/ 395949 h 1195526"/>
                <a:gd name="connsiteX502" fmla="*/ 148302 w 889015"/>
                <a:gd name="connsiteY502" fmla="*/ 396111 h 1195526"/>
                <a:gd name="connsiteX503" fmla="*/ 148615 w 889015"/>
                <a:gd name="connsiteY503" fmla="*/ 395970 h 1195526"/>
                <a:gd name="connsiteX504" fmla="*/ 149013 w 889015"/>
                <a:gd name="connsiteY504" fmla="*/ 396339 h 1195526"/>
                <a:gd name="connsiteX505" fmla="*/ 149089 w 889015"/>
                <a:gd name="connsiteY505" fmla="*/ 396946 h 1195526"/>
                <a:gd name="connsiteX506" fmla="*/ 149970 w 889015"/>
                <a:gd name="connsiteY506" fmla="*/ 397580 h 1195526"/>
                <a:gd name="connsiteX507" fmla="*/ 151079 w 889015"/>
                <a:gd name="connsiteY507" fmla="*/ 398851 h 1195526"/>
                <a:gd name="connsiteX508" fmla="*/ 151384 w 889015"/>
                <a:gd name="connsiteY508" fmla="*/ 399496 h 1195526"/>
                <a:gd name="connsiteX509" fmla="*/ 151563 w 889015"/>
                <a:gd name="connsiteY509" fmla="*/ 400378 h 1195526"/>
                <a:gd name="connsiteX510" fmla="*/ 151811 w 889015"/>
                <a:gd name="connsiteY510" fmla="*/ 400785 h 1195526"/>
                <a:gd name="connsiteX511" fmla="*/ 152037 w 889015"/>
                <a:gd name="connsiteY511" fmla="*/ 400965 h 1195526"/>
                <a:gd name="connsiteX512" fmla="*/ 152209 w 889015"/>
                <a:gd name="connsiteY512" fmla="*/ 400938 h 1195526"/>
                <a:gd name="connsiteX513" fmla="*/ 151554 w 889015"/>
                <a:gd name="connsiteY513" fmla="*/ 404445 h 1195526"/>
                <a:gd name="connsiteX514" fmla="*/ 151516 w 889015"/>
                <a:gd name="connsiteY514" fmla="*/ 405328 h 1195526"/>
                <a:gd name="connsiteX515" fmla="*/ 151730 w 889015"/>
                <a:gd name="connsiteY515" fmla="*/ 407503 h 1195526"/>
                <a:gd name="connsiteX516" fmla="*/ 153436 w 889015"/>
                <a:gd name="connsiteY516" fmla="*/ 410105 h 1195526"/>
                <a:gd name="connsiteX517" fmla="*/ 157998 w 889015"/>
                <a:gd name="connsiteY517" fmla="*/ 409806 h 1195526"/>
                <a:gd name="connsiteX518" fmla="*/ 163371 w 889015"/>
                <a:gd name="connsiteY518" fmla="*/ 408697 h 1195526"/>
                <a:gd name="connsiteX519" fmla="*/ 171003 w 889015"/>
                <a:gd name="connsiteY519" fmla="*/ 408739 h 1195526"/>
                <a:gd name="connsiteX520" fmla="*/ 174799 w 889015"/>
                <a:gd name="connsiteY520" fmla="*/ 409081 h 1195526"/>
                <a:gd name="connsiteX521" fmla="*/ 177188 w 889015"/>
                <a:gd name="connsiteY521" fmla="*/ 413175 h 1195526"/>
                <a:gd name="connsiteX522" fmla="*/ 176247 w 889015"/>
                <a:gd name="connsiteY522" fmla="*/ 415906 h 1195526"/>
                <a:gd name="connsiteX523" fmla="*/ 179639 w 889015"/>
                <a:gd name="connsiteY523" fmla="*/ 422340 h 1195526"/>
                <a:gd name="connsiteX524" fmla="*/ 183148 w 889015"/>
                <a:gd name="connsiteY524" fmla="*/ 430177 h 1195526"/>
                <a:gd name="connsiteX525" fmla="*/ 182796 w 889015"/>
                <a:gd name="connsiteY525" fmla="*/ 433219 h 1195526"/>
                <a:gd name="connsiteX526" fmla="*/ 187358 w 889015"/>
                <a:gd name="connsiteY526" fmla="*/ 433569 h 1195526"/>
                <a:gd name="connsiteX527" fmla="*/ 188996 w 889015"/>
                <a:gd name="connsiteY527" fmla="*/ 435323 h 1195526"/>
                <a:gd name="connsiteX528" fmla="*/ 189230 w 889015"/>
                <a:gd name="connsiteY528" fmla="*/ 439301 h 1195526"/>
                <a:gd name="connsiteX529" fmla="*/ 190867 w 889015"/>
                <a:gd name="connsiteY529" fmla="*/ 438598 h 1195526"/>
                <a:gd name="connsiteX530" fmla="*/ 195545 w 889015"/>
                <a:gd name="connsiteY530" fmla="*/ 441990 h 1195526"/>
                <a:gd name="connsiteX531" fmla="*/ 196140 w 889015"/>
                <a:gd name="connsiteY531" fmla="*/ 442338 h 1195526"/>
                <a:gd name="connsiteX532" fmla="*/ 197204 w 889015"/>
                <a:gd name="connsiteY532" fmla="*/ 442507 h 1195526"/>
                <a:gd name="connsiteX533" fmla="*/ 197419 w 889015"/>
                <a:gd name="connsiteY533" fmla="*/ 443796 h 1195526"/>
                <a:gd name="connsiteX534" fmla="*/ 198708 w 889015"/>
                <a:gd name="connsiteY534" fmla="*/ 444764 h 1195526"/>
                <a:gd name="connsiteX535" fmla="*/ 200212 w 889015"/>
                <a:gd name="connsiteY535" fmla="*/ 444764 h 1195526"/>
                <a:gd name="connsiteX536" fmla="*/ 199568 w 889015"/>
                <a:gd name="connsiteY536" fmla="*/ 447342 h 1195526"/>
                <a:gd name="connsiteX537" fmla="*/ 200427 w 889015"/>
                <a:gd name="connsiteY537" fmla="*/ 447879 h 1195526"/>
                <a:gd name="connsiteX538" fmla="*/ 201180 w 889015"/>
                <a:gd name="connsiteY538" fmla="*/ 449598 h 1195526"/>
                <a:gd name="connsiteX539" fmla="*/ 200106 w 889015"/>
                <a:gd name="connsiteY539" fmla="*/ 450674 h 1195526"/>
                <a:gd name="connsiteX540" fmla="*/ 201717 w 889015"/>
                <a:gd name="connsiteY540" fmla="*/ 451104 h 1195526"/>
                <a:gd name="connsiteX541" fmla="*/ 203759 w 889015"/>
                <a:gd name="connsiteY541" fmla="*/ 453789 h 1195526"/>
                <a:gd name="connsiteX542" fmla="*/ 203866 w 889015"/>
                <a:gd name="connsiteY542" fmla="*/ 455078 h 1195526"/>
                <a:gd name="connsiteX543" fmla="*/ 205048 w 889015"/>
                <a:gd name="connsiteY543" fmla="*/ 455723 h 1195526"/>
                <a:gd name="connsiteX544" fmla="*/ 205370 w 889015"/>
                <a:gd name="connsiteY544" fmla="*/ 457442 h 1195526"/>
                <a:gd name="connsiteX545" fmla="*/ 206552 w 889015"/>
                <a:gd name="connsiteY545" fmla="*/ 457442 h 1195526"/>
                <a:gd name="connsiteX546" fmla="*/ 207412 w 889015"/>
                <a:gd name="connsiteY546" fmla="*/ 459161 h 1195526"/>
                <a:gd name="connsiteX547" fmla="*/ 208808 w 889015"/>
                <a:gd name="connsiteY547" fmla="*/ 459806 h 1195526"/>
                <a:gd name="connsiteX548" fmla="*/ 207197 w 889015"/>
                <a:gd name="connsiteY548" fmla="*/ 461955 h 1195526"/>
                <a:gd name="connsiteX549" fmla="*/ 207197 w 889015"/>
                <a:gd name="connsiteY549" fmla="*/ 464319 h 1195526"/>
                <a:gd name="connsiteX550" fmla="*/ 208593 w 889015"/>
                <a:gd name="connsiteY550" fmla="*/ 466252 h 1195526"/>
                <a:gd name="connsiteX551" fmla="*/ 211387 w 889015"/>
                <a:gd name="connsiteY551" fmla="*/ 468831 h 1195526"/>
                <a:gd name="connsiteX552" fmla="*/ 215471 w 889015"/>
                <a:gd name="connsiteY552" fmla="*/ 470229 h 1195526"/>
                <a:gd name="connsiteX553" fmla="*/ 217082 w 889015"/>
                <a:gd name="connsiteY553" fmla="*/ 470229 h 1195526"/>
                <a:gd name="connsiteX554" fmla="*/ 221058 w 889015"/>
                <a:gd name="connsiteY554" fmla="*/ 475924 h 1195526"/>
                <a:gd name="connsiteX555" fmla="*/ 221058 w 889015"/>
                <a:gd name="connsiteY555" fmla="*/ 478824 h 1195526"/>
                <a:gd name="connsiteX556" fmla="*/ 222884 w 889015"/>
                <a:gd name="connsiteY556" fmla="*/ 481726 h 1195526"/>
                <a:gd name="connsiteX557" fmla="*/ 226109 w 889015"/>
                <a:gd name="connsiteY557" fmla="*/ 484305 h 1195526"/>
                <a:gd name="connsiteX558" fmla="*/ 226967 w 889015"/>
                <a:gd name="connsiteY558" fmla="*/ 487743 h 1195526"/>
                <a:gd name="connsiteX559" fmla="*/ 228471 w 889015"/>
                <a:gd name="connsiteY559" fmla="*/ 488173 h 1195526"/>
                <a:gd name="connsiteX560" fmla="*/ 229439 w 889015"/>
                <a:gd name="connsiteY560" fmla="*/ 491288 h 1195526"/>
                <a:gd name="connsiteX561" fmla="*/ 230621 w 889015"/>
                <a:gd name="connsiteY561" fmla="*/ 491718 h 1195526"/>
                <a:gd name="connsiteX562" fmla="*/ 232877 w 889015"/>
                <a:gd name="connsiteY562" fmla="*/ 495694 h 1195526"/>
                <a:gd name="connsiteX563" fmla="*/ 232447 w 889015"/>
                <a:gd name="connsiteY563" fmla="*/ 496553 h 1195526"/>
                <a:gd name="connsiteX564" fmla="*/ 233630 w 889015"/>
                <a:gd name="connsiteY564" fmla="*/ 499777 h 1195526"/>
                <a:gd name="connsiteX565" fmla="*/ 236423 w 889015"/>
                <a:gd name="connsiteY565" fmla="*/ 502893 h 1195526"/>
                <a:gd name="connsiteX566" fmla="*/ 235564 w 889015"/>
                <a:gd name="connsiteY566" fmla="*/ 503859 h 1195526"/>
                <a:gd name="connsiteX567" fmla="*/ 236100 w 889015"/>
                <a:gd name="connsiteY567" fmla="*/ 506761 h 1195526"/>
                <a:gd name="connsiteX568" fmla="*/ 237175 w 889015"/>
                <a:gd name="connsiteY568" fmla="*/ 506008 h 1195526"/>
                <a:gd name="connsiteX569" fmla="*/ 245643 w 889015"/>
                <a:gd name="connsiteY569" fmla="*/ 529014 h 1195526"/>
                <a:gd name="connsiteX570" fmla="*/ 271489 w 889015"/>
                <a:gd name="connsiteY570" fmla="*/ 516953 h 1195526"/>
                <a:gd name="connsiteX571" fmla="*/ 293340 w 889015"/>
                <a:gd name="connsiteY571" fmla="*/ 512689 h 1195526"/>
                <a:gd name="connsiteX572" fmla="*/ 295283 w 889015"/>
                <a:gd name="connsiteY572" fmla="*/ 507559 h 1195526"/>
                <a:gd name="connsiteX573" fmla="*/ 302978 w 889015"/>
                <a:gd name="connsiteY573" fmla="*/ 505149 h 1195526"/>
                <a:gd name="connsiteX574" fmla="*/ 308888 w 889015"/>
                <a:gd name="connsiteY574" fmla="*/ 501949 h 1195526"/>
                <a:gd name="connsiteX575" fmla="*/ 312456 w 889015"/>
                <a:gd name="connsiteY575" fmla="*/ 499464 h 1195526"/>
                <a:gd name="connsiteX576" fmla="*/ 314177 w 889015"/>
                <a:gd name="connsiteY576" fmla="*/ 501184 h 1195526"/>
                <a:gd name="connsiteX577" fmla="*/ 314871 w 889015"/>
                <a:gd name="connsiteY577" fmla="*/ 501382 h 1195526"/>
                <a:gd name="connsiteX578" fmla="*/ 316182 w 889015"/>
                <a:gd name="connsiteY578" fmla="*/ 500029 h 1195526"/>
                <a:gd name="connsiteX579" fmla="*/ 317154 w 889015"/>
                <a:gd name="connsiteY579" fmla="*/ 500156 h 1195526"/>
                <a:gd name="connsiteX580" fmla="*/ 317576 w 889015"/>
                <a:gd name="connsiteY580" fmla="*/ 499394 h 1195526"/>
                <a:gd name="connsiteX581" fmla="*/ 318084 w 889015"/>
                <a:gd name="connsiteY581" fmla="*/ 499099 h 1195526"/>
                <a:gd name="connsiteX582" fmla="*/ 318677 w 889015"/>
                <a:gd name="connsiteY582" fmla="*/ 499394 h 1195526"/>
                <a:gd name="connsiteX583" fmla="*/ 319607 w 889015"/>
                <a:gd name="connsiteY583" fmla="*/ 499099 h 1195526"/>
                <a:gd name="connsiteX584" fmla="*/ 319817 w 889015"/>
                <a:gd name="connsiteY584" fmla="*/ 498507 h 1195526"/>
                <a:gd name="connsiteX585" fmla="*/ 320452 w 889015"/>
                <a:gd name="connsiteY585" fmla="*/ 498381 h 1195526"/>
                <a:gd name="connsiteX586" fmla="*/ 321213 w 889015"/>
                <a:gd name="connsiteY586" fmla="*/ 498549 h 1195526"/>
                <a:gd name="connsiteX587" fmla="*/ 322947 w 889015"/>
                <a:gd name="connsiteY587" fmla="*/ 498718 h 1195526"/>
                <a:gd name="connsiteX588" fmla="*/ 324597 w 889015"/>
                <a:gd name="connsiteY588" fmla="*/ 501002 h 1195526"/>
                <a:gd name="connsiteX589" fmla="*/ 325188 w 889015"/>
                <a:gd name="connsiteY589" fmla="*/ 501129 h 1195526"/>
                <a:gd name="connsiteX590" fmla="*/ 325738 w 889015"/>
                <a:gd name="connsiteY590" fmla="*/ 500876 h 1195526"/>
                <a:gd name="connsiteX591" fmla="*/ 326118 w 889015"/>
                <a:gd name="connsiteY591" fmla="*/ 500283 h 1195526"/>
                <a:gd name="connsiteX592" fmla="*/ 327344 w 889015"/>
                <a:gd name="connsiteY592" fmla="*/ 500790 h 1195526"/>
                <a:gd name="connsiteX593" fmla="*/ 329627 w 889015"/>
                <a:gd name="connsiteY593" fmla="*/ 504216 h 1195526"/>
                <a:gd name="connsiteX594" fmla="*/ 330494 w 889015"/>
                <a:gd name="connsiteY594" fmla="*/ 505848 h 1195526"/>
                <a:gd name="connsiteX595" fmla="*/ 334069 w 889015"/>
                <a:gd name="connsiteY595" fmla="*/ 507714 h 1195526"/>
                <a:gd name="connsiteX596" fmla="*/ 335236 w 889015"/>
                <a:gd name="connsiteY596" fmla="*/ 509657 h 1195526"/>
                <a:gd name="connsiteX597" fmla="*/ 339977 w 889015"/>
                <a:gd name="connsiteY597" fmla="*/ 514477 h 1195526"/>
                <a:gd name="connsiteX598" fmla="*/ 342698 w 889015"/>
                <a:gd name="connsiteY598" fmla="*/ 516965 h 1195526"/>
                <a:gd name="connsiteX599" fmla="*/ 347723 w 889015"/>
                <a:gd name="connsiteY599" fmla="*/ 519248 h 1195526"/>
                <a:gd name="connsiteX600" fmla="*/ 349613 w 889015"/>
                <a:gd name="connsiteY600" fmla="*/ 519983 h 1195526"/>
                <a:gd name="connsiteX601" fmla="*/ 354746 w 889015"/>
                <a:gd name="connsiteY601" fmla="*/ 522716 h 1195526"/>
                <a:gd name="connsiteX602" fmla="*/ 362674 w 889015"/>
                <a:gd name="connsiteY602" fmla="*/ 527225 h 1195526"/>
                <a:gd name="connsiteX603" fmla="*/ 373997 w 889015"/>
                <a:gd name="connsiteY603" fmla="*/ 533077 h 1195526"/>
                <a:gd name="connsiteX604" fmla="*/ 384888 w 889015"/>
                <a:gd name="connsiteY604" fmla="*/ 539270 h 1195526"/>
                <a:gd name="connsiteX605" fmla="*/ 397705 w 889015"/>
                <a:gd name="connsiteY605" fmla="*/ 548943 h 1195526"/>
                <a:gd name="connsiteX606" fmla="*/ 412215 w 889015"/>
                <a:gd name="connsiteY606" fmla="*/ 561277 h 1195526"/>
                <a:gd name="connsiteX607" fmla="*/ 414875 w 889015"/>
                <a:gd name="connsiteY607" fmla="*/ 565629 h 1195526"/>
                <a:gd name="connsiteX608" fmla="*/ 416810 w 889015"/>
                <a:gd name="connsiteY608" fmla="*/ 567322 h 1195526"/>
                <a:gd name="connsiteX609" fmla="*/ 423581 w 889015"/>
                <a:gd name="connsiteY609" fmla="*/ 566839 h 1195526"/>
                <a:gd name="connsiteX610" fmla="*/ 427691 w 889015"/>
                <a:gd name="connsiteY610" fmla="*/ 569256 h 1195526"/>
                <a:gd name="connsiteX611" fmla="*/ 431803 w 889015"/>
                <a:gd name="connsiteY611" fmla="*/ 569741 h 1195526"/>
                <a:gd name="connsiteX612" fmla="*/ 434947 w 889015"/>
                <a:gd name="connsiteY612" fmla="*/ 575061 h 1195526"/>
                <a:gd name="connsiteX613" fmla="*/ 440267 w 889015"/>
                <a:gd name="connsiteY613" fmla="*/ 578204 h 1195526"/>
                <a:gd name="connsiteX614" fmla="*/ 447764 w 889015"/>
                <a:gd name="connsiteY614" fmla="*/ 586668 h 1195526"/>
                <a:gd name="connsiteX615" fmla="*/ 449457 w 889015"/>
                <a:gd name="connsiteY615" fmla="*/ 587636 h 1195526"/>
                <a:gd name="connsiteX616" fmla="*/ 457920 w 889015"/>
                <a:gd name="connsiteY616" fmla="*/ 589087 h 1195526"/>
                <a:gd name="connsiteX617" fmla="*/ 463240 w 889015"/>
                <a:gd name="connsiteY617" fmla="*/ 591505 h 1195526"/>
                <a:gd name="connsiteX618" fmla="*/ 467593 w 889015"/>
                <a:gd name="connsiteY618" fmla="*/ 595132 h 1195526"/>
                <a:gd name="connsiteX619" fmla="*/ 474366 w 889015"/>
                <a:gd name="connsiteY619" fmla="*/ 597793 h 1195526"/>
                <a:gd name="connsiteX620" fmla="*/ 478476 w 889015"/>
                <a:gd name="connsiteY620" fmla="*/ 598034 h 1195526"/>
                <a:gd name="connsiteX621" fmla="*/ 481137 w 889015"/>
                <a:gd name="connsiteY621" fmla="*/ 600453 h 1195526"/>
                <a:gd name="connsiteX622" fmla="*/ 485972 w 889015"/>
                <a:gd name="connsiteY622" fmla="*/ 602871 h 1195526"/>
                <a:gd name="connsiteX623" fmla="*/ 487908 w 889015"/>
                <a:gd name="connsiteY623" fmla="*/ 610368 h 1195526"/>
                <a:gd name="connsiteX624" fmla="*/ 492260 w 889015"/>
                <a:gd name="connsiteY624" fmla="*/ 621491 h 1195526"/>
                <a:gd name="connsiteX625" fmla="*/ 495888 w 889015"/>
                <a:gd name="connsiteY625" fmla="*/ 624152 h 1195526"/>
                <a:gd name="connsiteX626" fmla="*/ 497098 w 889015"/>
                <a:gd name="connsiteY626" fmla="*/ 629230 h 1195526"/>
                <a:gd name="connsiteX627" fmla="*/ 496855 w 889015"/>
                <a:gd name="connsiteY627" fmla="*/ 635276 h 1195526"/>
                <a:gd name="connsiteX628" fmla="*/ 499999 w 889015"/>
                <a:gd name="connsiteY628" fmla="*/ 639145 h 1195526"/>
                <a:gd name="connsiteX629" fmla="*/ 498789 w 889015"/>
                <a:gd name="connsiteY629" fmla="*/ 643015 h 1195526"/>
                <a:gd name="connsiteX630" fmla="*/ 495645 w 889015"/>
                <a:gd name="connsiteY630" fmla="*/ 644466 h 1195526"/>
                <a:gd name="connsiteX631" fmla="*/ 494920 w 889015"/>
                <a:gd name="connsiteY631" fmla="*/ 651720 h 1195526"/>
                <a:gd name="connsiteX632" fmla="*/ 496371 w 889015"/>
                <a:gd name="connsiteY632" fmla="*/ 654864 h 1195526"/>
                <a:gd name="connsiteX633" fmla="*/ 494920 w 889015"/>
                <a:gd name="connsiteY633" fmla="*/ 656800 h 1195526"/>
                <a:gd name="connsiteX634" fmla="*/ 491535 w 889015"/>
                <a:gd name="connsiteY634" fmla="*/ 659217 h 1195526"/>
                <a:gd name="connsiteX635" fmla="*/ 488391 w 889015"/>
                <a:gd name="connsiteY635" fmla="*/ 664779 h 1195526"/>
                <a:gd name="connsiteX636" fmla="*/ 484279 w 889015"/>
                <a:gd name="connsiteY636" fmla="*/ 665747 h 1195526"/>
                <a:gd name="connsiteX637" fmla="*/ 480894 w 889015"/>
                <a:gd name="connsiteY637" fmla="*/ 673244 h 1195526"/>
                <a:gd name="connsiteX638" fmla="*/ 478476 w 889015"/>
                <a:gd name="connsiteY638" fmla="*/ 674694 h 1195526"/>
                <a:gd name="connsiteX639" fmla="*/ 474366 w 889015"/>
                <a:gd name="connsiteY639" fmla="*/ 673486 h 1195526"/>
                <a:gd name="connsiteX640" fmla="*/ 468561 w 889015"/>
                <a:gd name="connsiteY640" fmla="*/ 677113 h 1195526"/>
                <a:gd name="connsiteX641" fmla="*/ 464208 w 889015"/>
                <a:gd name="connsiteY641" fmla="*/ 677113 h 1195526"/>
                <a:gd name="connsiteX642" fmla="*/ 461790 w 889015"/>
                <a:gd name="connsiteY642" fmla="*/ 681223 h 1195526"/>
                <a:gd name="connsiteX643" fmla="*/ 461790 w 889015"/>
                <a:gd name="connsiteY643" fmla="*/ 682433 h 1195526"/>
                <a:gd name="connsiteX644" fmla="*/ 470737 w 889015"/>
                <a:gd name="connsiteY644" fmla="*/ 687269 h 1195526"/>
                <a:gd name="connsiteX645" fmla="*/ 471947 w 889015"/>
                <a:gd name="connsiteY645" fmla="*/ 691864 h 1195526"/>
                <a:gd name="connsiteX646" fmla="*/ 474123 w 889015"/>
                <a:gd name="connsiteY646" fmla="*/ 692589 h 1195526"/>
                <a:gd name="connsiteX647" fmla="*/ 475091 w 889015"/>
                <a:gd name="connsiteY647" fmla="*/ 693799 h 1195526"/>
                <a:gd name="connsiteX648" fmla="*/ 479201 w 889015"/>
                <a:gd name="connsiteY648" fmla="*/ 695250 h 1195526"/>
                <a:gd name="connsiteX649" fmla="*/ 481620 w 889015"/>
                <a:gd name="connsiteY649" fmla="*/ 699360 h 1195526"/>
                <a:gd name="connsiteX650" fmla="*/ 486457 w 889015"/>
                <a:gd name="connsiteY650" fmla="*/ 704440 h 1195526"/>
                <a:gd name="connsiteX651" fmla="*/ 482828 w 889015"/>
                <a:gd name="connsiteY651" fmla="*/ 709035 h 1195526"/>
                <a:gd name="connsiteX652" fmla="*/ 484881 w 889015"/>
                <a:gd name="connsiteY652" fmla="*/ 719818 h 1195526"/>
                <a:gd name="connsiteX653" fmla="*/ 483405 w 889015"/>
                <a:gd name="connsiteY653" fmla="*/ 725878 h 1195526"/>
                <a:gd name="connsiteX654" fmla="*/ 486995 w 889015"/>
                <a:gd name="connsiteY654" fmla="*/ 730186 h 1195526"/>
                <a:gd name="connsiteX655" fmla="*/ 482689 w 889015"/>
                <a:gd name="connsiteY655" fmla="*/ 735929 h 1195526"/>
                <a:gd name="connsiteX656" fmla="*/ 485201 w 889015"/>
                <a:gd name="connsiteY656" fmla="*/ 739519 h 1195526"/>
                <a:gd name="connsiteX657" fmla="*/ 488071 w 889015"/>
                <a:gd name="connsiteY657" fmla="*/ 741313 h 1195526"/>
                <a:gd name="connsiteX658" fmla="*/ 492738 w 889015"/>
                <a:gd name="connsiteY658" fmla="*/ 749209 h 1195526"/>
                <a:gd name="connsiteX659" fmla="*/ 497044 w 889015"/>
                <a:gd name="connsiteY659" fmla="*/ 752439 h 1195526"/>
                <a:gd name="connsiteX660" fmla="*/ 494173 w 889015"/>
                <a:gd name="connsiteY660" fmla="*/ 760336 h 1195526"/>
                <a:gd name="connsiteX661" fmla="*/ 500275 w 889015"/>
                <a:gd name="connsiteY661" fmla="*/ 766438 h 1195526"/>
                <a:gd name="connsiteX662" fmla="*/ 501352 w 889015"/>
                <a:gd name="connsiteY662" fmla="*/ 771103 h 1195526"/>
                <a:gd name="connsiteX663" fmla="*/ 500634 w 889015"/>
                <a:gd name="connsiteY663" fmla="*/ 772539 h 1195526"/>
                <a:gd name="connsiteX664" fmla="*/ 497762 w 889015"/>
                <a:gd name="connsiteY664" fmla="*/ 774693 h 1195526"/>
                <a:gd name="connsiteX665" fmla="*/ 496327 w 889015"/>
                <a:gd name="connsiteY665" fmla="*/ 777923 h 1195526"/>
                <a:gd name="connsiteX666" fmla="*/ 494891 w 889015"/>
                <a:gd name="connsiteY666" fmla="*/ 780076 h 1195526"/>
                <a:gd name="connsiteX667" fmla="*/ 493815 w 889015"/>
                <a:gd name="connsiteY667" fmla="*/ 784024 h 1195526"/>
                <a:gd name="connsiteX668" fmla="*/ 493097 w 889015"/>
                <a:gd name="connsiteY668" fmla="*/ 785819 h 1195526"/>
                <a:gd name="connsiteX669" fmla="*/ 491660 w 889015"/>
                <a:gd name="connsiteY669" fmla="*/ 795152 h 1195526"/>
                <a:gd name="connsiteX670" fmla="*/ 488789 w 889015"/>
                <a:gd name="connsiteY670" fmla="*/ 798381 h 1195526"/>
                <a:gd name="connsiteX671" fmla="*/ 488789 w 889015"/>
                <a:gd name="connsiteY671" fmla="*/ 804483 h 1195526"/>
                <a:gd name="connsiteX672" fmla="*/ 492738 w 889015"/>
                <a:gd name="connsiteY672" fmla="*/ 809148 h 1195526"/>
                <a:gd name="connsiteX673" fmla="*/ 499916 w 889015"/>
                <a:gd name="connsiteY673" fmla="*/ 809867 h 1195526"/>
                <a:gd name="connsiteX674" fmla="*/ 499557 w 889015"/>
                <a:gd name="connsiteY674" fmla="*/ 813815 h 1195526"/>
                <a:gd name="connsiteX675" fmla="*/ 495968 w 889015"/>
                <a:gd name="connsiteY675" fmla="*/ 817044 h 1195526"/>
                <a:gd name="connsiteX676" fmla="*/ 493815 w 889015"/>
                <a:gd name="connsiteY676" fmla="*/ 820275 h 1195526"/>
                <a:gd name="connsiteX677" fmla="*/ 494532 w 889015"/>
                <a:gd name="connsiteY677" fmla="*/ 822787 h 1195526"/>
                <a:gd name="connsiteX678" fmla="*/ 500634 w 889015"/>
                <a:gd name="connsiteY678" fmla="*/ 829248 h 1195526"/>
                <a:gd name="connsiteX679" fmla="*/ 501710 w 889015"/>
                <a:gd name="connsiteY679" fmla="*/ 833556 h 1195526"/>
                <a:gd name="connsiteX680" fmla="*/ 500275 w 889015"/>
                <a:gd name="connsiteY680" fmla="*/ 838581 h 1195526"/>
                <a:gd name="connsiteX681" fmla="*/ 505659 w 889015"/>
                <a:gd name="connsiteY681" fmla="*/ 843965 h 1195526"/>
                <a:gd name="connsiteX682" fmla="*/ 508530 w 889015"/>
                <a:gd name="connsiteY682" fmla="*/ 846118 h 1195526"/>
                <a:gd name="connsiteX683" fmla="*/ 509966 w 889015"/>
                <a:gd name="connsiteY683" fmla="*/ 848989 h 1195526"/>
                <a:gd name="connsiteX684" fmla="*/ 507454 w 889015"/>
                <a:gd name="connsiteY684" fmla="*/ 853297 h 1195526"/>
                <a:gd name="connsiteX685" fmla="*/ 504942 w 889015"/>
                <a:gd name="connsiteY685" fmla="*/ 854732 h 1195526"/>
                <a:gd name="connsiteX686" fmla="*/ 505299 w 889015"/>
                <a:gd name="connsiteY686" fmla="*/ 859039 h 1195526"/>
                <a:gd name="connsiteX687" fmla="*/ 501710 w 889015"/>
                <a:gd name="connsiteY687" fmla="*/ 861910 h 1195526"/>
                <a:gd name="connsiteX688" fmla="*/ 499557 w 889015"/>
                <a:gd name="connsiteY688" fmla="*/ 860834 h 1195526"/>
                <a:gd name="connsiteX689" fmla="*/ 498840 w 889015"/>
                <a:gd name="connsiteY689" fmla="*/ 860116 h 1195526"/>
                <a:gd name="connsiteX690" fmla="*/ 496327 w 889015"/>
                <a:gd name="connsiteY690" fmla="*/ 860834 h 1195526"/>
                <a:gd name="connsiteX691" fmla="*/ 495250 w 889015"/>
                <a:gd name="connsiteY691" fmla="*/ 858681 h 1195526"/>
                <a:gd name="connsiteX692" fmla="*/ 493815 w 889015"/>
                <a:gd name="connsiteY692" fmla="*/ 859398 h 1195526"/>
                <a:gd name="connsiteX693" fmla="*/ 491301 w 889015"/>
                <a:gd name="connsiteY693" fmla="*/ 858322 h 1195526"/>
                <a:gd name="connsiteX694" fmla="*/ 492379 w 889015"/>
                <a:gd name="connsiteY694" fmla="*/ 856167 h 1195526"/>
                <a:gd name="connsiteX695" fmla="*/ 490585 w 889015"/>
                <a:gd name="connsiteY695" fmla="*/ 855808 h 1195526"/>
                <a:gd name="connsiteX696" fmla="*/ 485559 w 889015"/>
                <a:gd name="connsiteY696" fmla="*/ 856885 h 1195526"/>
                <a:gd name="connsiteX697" fmla="*/ 486277 w 889015"/>
                <a:gd name="connsiteY697" fmla="*/ 857963 h 1195526"/>
                <a:gd name="connsiteX698" fmla="*/ 483046 w 889015"/>
                <a:gd name="connsiteY698" fmla="*/ 858322 h 1195526"/>
                <a:gd name="connsiteX699" fmla="*/ 479816 w 889015"/>
                <a:gd name="connsiteY699" fmla="*/ 860116 h 1195526"/>
                <a:gd name="connsiteX700" fmla="*/ 479816 w 889015"/>
                <a:gd name="connsiteY700" fmla="*/ 860475 h 1195526"/>
                <a:gd name="connsiteX701" fmla="*/ 483405 w 889015"/>
                <a:gd name="connsiteY701" fmla="*/ 861552 h 1195526"/>
                <a:gd name="connsiteX702" fmla="*/ 480893 w 889015"/>
                <a:gd name="connsiteY702" fmla="*/ 867295 h 1195526"/>
                <a:gd name="connsiteX703" fmla="*/ 477662 w 889015"/>
                <a:gd name="connsiteY703" fmla="*/ 868012 h 1195526"/>
                <a:gd name="connsiteX704" fmla="*/ 477303 w 889015"/>
                <a:gd name="connsiteY704" fmla="*/ 869089 h 1195526"/>
                <a:gd name="connsiteX705" fmla="*/ 478740 w 889015"/>
                <a:gd name="connsiteY705" fmla="*/ 869447 h 1195526"/>
                <a:gd name="connsiteX706" fmla="*/ 477303 w 889015"/>
                <a:gd name="connsiteY706" fmla="*/ 872679 h 1195526"/>
                <a:gd name="connsiteX707" fmla="*/ 471920 w 889015"/>
                <a:gd name="connsiteY707" fmla="*/ 872679 h 1195526"/>
                <a:gd name="connsiteX708" fmla="*/ 470485 w 889015"/>
                <a:gd name="connsiteY708" fmla="*/ 871961 h 1195526"/>
                <a:gd name="connsiteX709" fmla="*/ 468689 w 889015"/>
                <a:gd name="connsiteY709" fmla="*/ 872320 h 1195526"/>
                <a:gd name="connsiteX710" fmla="*/ 466536 w 889015"/>
                <a:gd name="connsiteY710" fmla="*/ 874473 h 1195526"/>
                <a:gd name="connsiteX711" fmla="*/ 464383 w 889015"/>
                <a:gd name="connsiteY711" fmla="*/ 874473 h 1195526"/>
                <a:gd name="connsiteX712" fmla="*/ 463307 w 889015"/>
                <a:gd name="connsiteY712" fmla="*/ 875549 h 1195526"/>
                <a:gd name="connsiteX713" fmla="*/ 461152 w 889015"/>
                <a:gd name="connsiteY713" fmla="*/ 875549 h 1195526"/>
                <a:gd name="connsiteX714" fmla="*/ 460075 w 889015"/>
                <a:gd name="connsiteY714" fmla="*/ 878420 h 1195526"/>
                <a:gd name="connsiteX715" fmla="*/ 462588 w 889015"/>
                <a:gd name="connsiteY715" fmla="*/ 879139 h 1195526"/>
                <a:gd name="connsiteX716" fmla="*/ 464383 w 889015"/>
                <a:gd name="connsiteY716" fmla="*/ 884163 h 1195526"/>
                <a:gd name="connsiteX717" fmla="*/ 463664 w 889015"/>
                <a:gd name="connsiteY717" fmla="*/ 884522 h 1195526"/>
                <a:gd name="connsiteX718" fmla="*/ 462229 w 889015"/>
                <a:gd name="connsiteY718" fmla="*/ 883087 h 1195526"/>
                <a:gd name="connsiteX719" fmla="*/ 460793 w 889015"/>
                <a:gd name="connsiteY719" fmla="*/ 883804 h 1195526"/>
                <a:gd name="connsiteX720" fmla="*/ 460075 w 889015"/>
                <a:gd name="connsiteY720" fmla="*/ 886318 h 1195526"/>
                <a:gd name="connsiteX721" fmla="*/ 458999 w 889015"/>
                <a:gd name="connsiteY721" fmla="*/ 889188 h 1195526"/>
                <a:gd name="connsiteX722" fmla="*/ 458999 w 889015"/>
                <a:gd name="connsiteY722" fmla="*/ 890624 h 1195526"/>
                <a:gd name="connsiteX723" fmla="*/ 460075 w 889015"/>
                <a:gd name="connsiteY723" fmla="*/ 891702 h 1195526"/>
                <a:gd name="connsiteX724" fmla="*/ 455050 w 889015"/>
                <a:gd name="connsiteY724" fmla="*/ 895649 h 1195526"/>
                <a:gd name="connsiteX725" fmla="*/ 452538 w 889015"/>
                <a:gd name="connsiteY725" fmla="*/ 896008 h 1195526"/>
                <a:gd name="connsiteX726" fmla="*/ 451103 w 889015"/>
                <a:gd name="connsiteY726" fmla="*/ 898879 h 1195526"/>
                <a:gd name="connsiteX727" fmla="*/ 447154 w 889015"/>
                <a:gd name="connsiteY727" fmla="*/ 898161 h 1195526"/>
                <a:gd name="connsiteX728" fmla="*/ 446796 w 889015"/>
                <a:gd name="connsiteY728" fmla="*/ 900316 h 1195526"/>
                <a:gd name="connsiteX729" fmla="*/ 447872 w 889015"/>
                <a:gd name="connsiteY729" fmla="*/ 901751 h 1195526"/>
                <a:gd name="connsiteX730" fmla="*/ 446796 w 889015"/>
                <a:gd name="connsiteY730" fmla="*/ 904982 h 1195526"/>
                <a:gd name="connsiteX731" fmla="*/ 447154 w 889015"/>
                <a:gd name="connsiteY731" fmla="*/ 906059 h 1195526"/>
                <a:gd name="connsiteX732" fmla="*/ 450025 w 889015"/>
                <a:gd name="connsiteY732" fmla="*/ 906059 h 1195526"/>
                <a:gd name="connsiteX733" fmla="*/ 450385 w 889015"/>
                <a:gd name="connsiteY733" fmla="*/ 907853 h 1195526"/>
                <a:gd name="connsiteX734" fmla="*/ 450385 w 889015"/>
                <a:gd name="connsiteY734" fmla="*/ 910006 h 1195526"/>
                <a:gd name="connsiteX735" fmla="*/ 448948 w 889015"/>
                <a:gd name="connsiteY735" fmla="*/ 910724 h 1195526"/>
                <a:gd name="connsiteX736" fmla="*/ 443207 w 889015"/>
                <a:gd name="connsiteY736" fmla="*/ 911441 h 1195526"/>
                <a:gd name="connsiteX737" fmla="*/ 441053 w 889015"/>
                <a:gd name="connsiteY737" fmla="*/ 914314 h 1195526"/>
                <a:gd name="connsiteX738" fmla="*/ 437464 w 889015"/>
                <a:gd name="connsiteY738" fmla="*/ 916108 h 1195526"/>
                <a:gd name="connsiteX739" fmla="*/ 438540 w 889015"/>
                <a:gd name="connsiteY739" fmla="*/ 918979 h 1195526"/>
                <a:gd name="connsiteX740" fmla="*/ 437823 w 889015"/>
                <a:gd name="connsiteY740" fmla="*/ 919339 h 1195526"/>
                <a:gd name="connsiteX741" fmla="*/ 436027 w 889015"/>
                <a:gd name="connsiteY741" fmla="*/ 919339 h 1195526"/>
                <a:gd name="connsiteX742" fmla="*/ 434233 w 889015"/>
                <a:gd name="connsiteY742" fmla="*/ 917902 h 1195526"/>
                <a:gd name="connsiteX743" fmla="*/ 432797 w 889015"/>
                <a:gd name="connsiteY743" fmla="*/ 918979 h 1195526"/>
                <a:gd name="connsiteX744" fmla="*/ 430644 w 889015"/>
                <a:gd name="connsiteY744" fmla="*/ 922568 h 1195526"/>
                <a:gd name="connsiteX745" fmla="*/ 425619 w 889015"/>
                <a:gd name="connsiteY745" fmla="*/ 922568 h 1195526"/>
                <a:gd name="connsiteX746" fmla="*/ 423466 w 889015"/>
                <a:gd name="connsiteY746" fmla="*/ 918261 h 1195526"/>
                <a:gd name="connsiteX747" fmla="*/ 421313 w 889015"/>
                <a:gd name="connsiteY747" fmla="*/ 920055 h 1195526"/>
                <a:gd name="connsiteX748" fmla="*/ 420953 w 889015"/>
                <a:gd name="connsiteY748" fmla="*/ 924004 h 1195526"/>
                <a:gd name="connsiteX749" fmla="*/ 420235 w 889015"/>
                <a:gd name="connsiteY749" fmla="*/ 925081 h 1195526"/>
                <a:gd name="connsiteX750" fmla="*/ 415211 w 889015"/>
                <a:gd name="connsiteY750" fmla="*/ 926517 h 1195526"/>
                <a:gd name="connsiteX751" fmla="*/ 413415 w 889015"/>
                <a:gd name="connsiteY751" fmla="*/ 923645 h 1195526"/>
                <a:gd name="connsiteX752" fmla="*/ 411621 w 889015"/>
                <a:gd name="connsiteY752" fmla="*/ 923286 h 1195526"/>
                <a:gd name="connsiteX753" fmla="*/ 407674 w 889015"/>
                <a:gd name="connsiteY753" fmla="*/ 925798 h 1195526"/>
                <a:gd name="connsiteX754" fmla="*/ 405161 w 889015"/>
                <a:gd name="connsiteY754" fmla="*/ 925798 h 1195526"/>
                <a:gd name="connsiteX755" fmla="*/ 403725 w 889015"/>
                <a:gd name="connsiteY755" fmla="*/ 924722 h 1195526"/>
                <a:gd name="connsiteX756" fmla="*/ 400853 w 889015"/>
                <a:gd name="connsiteY756" fmla="*/ 924363 h 1195526"/>
                <a:gd name="connsiteX757" fmla="*/ 397623 w 889015"/>
                <a:gd name="connsiteY757" fmla="*/ 922568 h 1195526"/>
                <a:gd name="connsiteX758" fmla="*/ 390445 w 889015"/>
                <a:gd name="connsiteY758" fmla="*/ 924363 h 1195526"/>
                <a:gd name="connsiteX759" fmla="*/ 386137 w 889015"/>
                <a:gd name="connsiteY759" fmla="*/ 924004 h 1195526"/>
                <a:gd name="connsiteX760" fmla="*/ 376806 w 889015"/>
                <a:gd name="connsiteY760" fmla="*/ 928670 h 1195526"/>
                <a:gd name="connsiteX761" fmla="*/ 374292 w 889015"/>
                <a:gd name="connsiteY761" fmla="*/ 927235 h 1195526"/>
                <a:gd name="connsiteX762" fmla="*/ 372139 w 889015"/>
                <a:gd name="connsiteY762" fmla="*/ 924004 h 1195526"/>
                <a:gd name="connsiteX763" fmla="*/ 369268 w 889015"/>
                <a:gd name="connsiteY763" fmla="*/ 922927 h 1195526"/>
                <a:gd name="connsiteX764" fmla="*/ 368192 w 889015"/>
                <a:gd name="connsiteY764" fmla="*/ 922927 h 1195526"/>
                <a:gd name="connsiteX765" fmla="*/ 366396 w 889015"/>
                <a:gd name="connsiteY765" fmla="*/ 923286 h 1195526"/>
                <a:gd name="connsiteX766" fmla="*/ 367115 w 889015"/>
                <a:gd name="connsiteY766" fmla="*/ 924722 h 1195526"/>
                <a:gd name="connsiteX767" fmla="*/ 365320 w 889015"/>
                <a:gd name="connsiteY767" fmla="*/ 927235 h 1195526"/>
                <a:gd name="connsiteX768" fmla="*/ 362808 w 889015"/>
                <a:gd name="connsiteY768" fmla="*/ 927235 h 1195526"/>
                <a:gd name="connsiteX769" fmla="*/ 362808 w 889015"/>
                <a:gd name="connsiteY769" fmla="*/ 926157 h 1195526"/>
                <a:gd name="connsiteX770" fmla="*/ 364243 w 889015"/>
                <a:gd name="connsiteY770" fmla="*/ 925081 h 1195526"/>
                <a:gd name="connsiteX771" fmla="*/ 365680 w 889015"/>
                <a:gd name="connsiteY771" fmla="*/ 923286 h 1195526"/>
                <a:gd name="connsiteX772" fmla="*/ 364243 w 889015"/>
                <a:gd name="connsiteY772" fmla="*/ 921851 h 1195526"/>
                <a:gd name="connsiteX773" fmla="*/ 361372 w 889015"/>
                <a:gd name="connsiteY773" fmla="*/ 921851 h 1195526"/>
                <a:gd name="connsiteX774" fmla="*/ 361372 w 889015"/>
                <a:gd name="connsiteY774" fmla="*/ 924363 h 1195526"/>
                <a:gd name="connsiteX775" fmla="*/ 358141 w 889015"/>
                <a:gd name="connsiteY775" fmla="*/ 927594 h 1195526"/>
                <a:gd name="connsiteX776" fmla="*/ 353835 w 889015"/>
                <a:gd name="connsiteY776" fmla="*/ 927235 h 1195526"/>
                <a:gd name="connsiteX777" fmla="*/ 350245 w 889015"/>
                <a:gd name="connsiteY777" fmla="*/ 926157 h 1195526"/>
                <a:gd name="connsiteX778" fmla="*/ 347014 w 889015"/>
                <a:gd name="connsiteY778" fmla="*/ 926157 h 1195526"/>
                <a:gd name="connsiteX779" fmla="*/ 341273 w 889015"/>
                <a:gd name="connsiteY779" fmla="*/ 924004 h 1195526"/>
                <a:gd name="connsiteX780" fmla="*/ 337683 w 889015"/>
                <a:gd name="connsiteY780" fmla="*/ 924004 h 1195526"/>
                <a:gd name="connsiteX781" fmla="*/ 334812 w 889015"/>
                <a:gd name="connsiteY781" fmla="*/ 924363 h 1195526"/>
                <a:gd name="connsiteX782" fmla="*/ 334812 w 889015"/>
                <a:gd name="connsiteY782" fmla="*/ 925798 h 1195526"/>
                <a:gd name="connsiteX783" fmla="*/ 336965 w 889015"/>
                <a:gd name="connsiteY783" fmla="*/ 928311 h 1195526"/>
                <a:gd name="connsiteX784" fmla="*/ 331222 w 889015"/>
                <a:gd name="connsiteY784" fmla="*/ 931182 h 1195526"/>
                <a:gd name="connsiteX785" fmla="*/ 327633 w 889015"/>
                <a:gd name="connsiteY785" fmla="*/ 932618 h 1195526"/>
                <a:gd name="connsiteX786" fmla="*/ 323326 w 889015"/>
                <a:gd name="connsiteY786" fmla="*/ 940155 h 1195526"/>
                <a:gd name="connsiteX787" fmla="*/ 318302 w 889015"/>
                <a:gd name="connsiteY787" fmla="*/ 941233 h 1195526"/>
                <a:gd name="connsiteX788" fmla="*/ 317943 w 889015"/>
                <a:gd name="connsiteY788" fmla="*/ 942309 h 1195526"/>
                <a:gd name="connsiteX789" fmla="*/ 320096 w 889015"/>
                <a:gd name="connsiteY789" fmla="*/ 944104 h 1195526"/>
                <a:gd name="connsiteX790" fmla="*/ 318661 w 889015"/>
                <a:gd name="connsiteY790" fmla="*/ 946616 h 1195526"/>
                <a:gd name="connsiteX791" fmla="*/ 319018 w 889015"/>
                <a:gd name="connsiteY791" fmla="*/ 948051 h 1195526"/>
                <a:gd name="connsiteX792" fmla="*/ 321531 w 889015"/>
                <a:gd name="connsiteY792" fmla="*/ 948051 h 1195526"/>
                <a:gd name="connsiteX793" fmla="*/ 322608 w 889015"/>
                <a:gd name="connsiteY793" fmla="*/ 950923 h 1195526"/>
                <a:gd name="connsiteX794" fmla="*/ 325479 w 889015"/>
                <a:gd name="connsiteY794" fmla="*/ 950923 h 1195526"/>
                <a:gd name="connsiteX795" fmla="*/ 323326 w 889015"/>
                <a:gd name="connsiteY795" fmla="*/ 953078 h 1195526"/>
                <a:gd name="connsiteX796" fmla="*/ 326198 w 889015"/>
                <a:gd name="connsiteY796" fmla="*/ 955588 h 1195526"/>
                <a:gd name="connsiteX797" fmla="*/ 324761 w 889015"/>
                <a:gd name="connsiteY797" fmla="*/ 956307 h 1195526"/>
                <a:gd name="connsiteX798" fmla="*/ 321891 w 889015"/>
                <a:gd name="connsiteY798" fmla="*/ 954872 h 1195526"/>
                <a:gd name="connsiteX799" fmla="*/ 320814 w 889015"/>
                <a:gd name="connsiteY799" fmla="*/ 959537 h 1195526"/>
                <a:gd name="connsiteX800" fmla="*/ 319018 w 889015"/>
                <a:gd name="connsiteY800" fmla="*/ 964203 h 1195526"/>
                <a:gd name="connsiteX801" fmla="*/ 319018 w 889015"/>
                <a:gd name="connsiteY801" fmla="*/ 966716 h 1195526"/>
                <a:gd name="connsiteX802" fmla="*/ 319737 w 889015"/>
                <a:gd name="connsiteY802" fmla="*/ 967792 h 1195526"/>
                <a:gd name="connsiteX803" fmla="*/ 321531 w 889015"/>
                <a:gd name="connsiteY803" fmla="*/ 967076 h 1195526"/>
                <a:gd name="connsiteX804" fmla="*/ 322950 w 889015"/>
                <a:gd name="connsiteY804" fmla="*/ 967580 h 1195526"/>
                <a:gd name="connsiteX805" fmla="*/ 323779 w 889015"/>
                <a:gd name="connsiteY805" fmla="*/ 968949 h 1195526"/>
                <a:gd name="connsiteX806" fmla="*/ 323945 w 889015"/>
                <a:gd name="connsiteY806" fmla="*/ 972311 h 1195526"/>
                <a:gd name="connsiteX807" fmla="*/ 324402 w 889015"/>
                <a:gd name="connsiteY807" fmla="*/ 974053 h 1195526"/>
                <a:gd name="connsiteX808" fmla="*/ 324942 w 889015"/>
                <a:gd name="connsiteY808" fmla="*/ 974802 h 1195526"/>
                <a:gd name="connsiteX809" fmla="*/ 326228 w 889015"/>
                <a:gd name="connsiteY809" fmla="*/ 975423 h 1195526"/>
                <a:gd name="connsiteX810" fmla="*/ 327223 w 889015"/>
                <a:gd name="connsiteY810" fmla="*/ 975299 h 1195526"/>
                <a:gd name="connsiteX811" fmla="*/ 327680 w 889015"/>
                <a:gd name="connsiteY811" fmla="*/ 975714 h 1195526"/>
                <a:gd name="connsiteX812" fmla="*/ 328303 w 889015"/>
                <a:gd name="connsiteY812" fmla="*/ 976170 h 1195526"/>
                <a:gd name="connsiteX813" fmla="*/ 329092 w 889015"/>
                <a:gd name="connsiteY813" fmla="*/ 976420 h 1195526"/>
                <a:gd name="connsiteX814" fmla="*/ 330253 w 889015"/>
                <a:gd name="connsiteY814" fmla="*/ 989368 h 1195526"/>
                <a:gd name="connsiteX815" fmla="*/ 320344 w 889015"/>
                <a:gd name="connsiteY815" fmla="*/ 1034419 h 1195526"/>
                <a:gd name="connsiteX816" fmla="*/ 309229 w 889015"/>
                <a:gd name="connsiteY816" fmla="*/ 1084956 h 1195526"/>
                <a:gd name="connsiteX817" fmla="*/ 298691 w 889015"/>
                <a:gd name="connsiteY817" fmla="*/ 1132864 h 1195526"/>
                <a:gd name="connsiteX818" fmla="*/ 284923 w 889015"/>
                <a:gd name="connsiteY818" fmla="*/ 1195460 h 1195526"/>
                <a:gd name="connsiteX819" fmla="*/ 429848 w 889015"/>
                <a:gd name="connsiteY819" fmla="*/ 1195456 h 1195526"/>
                <a:gd name="connsiteX820" fmla="*/ 460264 w 889015"/>
                <a:gd name="connsiteY820" fmla="*/ 1136881 h 1195526"/>
                <a:gd name="connsiteX821" fmla="*/ 459124 w 889015"/>
                <a:gd name="connsiteY821" fmla="*/ 1136516 h 1195526"/>
                <a:gd name="connsiteX822" fmla="*/ 456846 w 889015"/>
                <a:gd name="connsiteY822" fmla="*/ 1135768 h 1195526"/>
                <a:gd name="connsiteX823" fmla="*/ 453974 w 889015"/>
                <a:gd name="connsiteY823" fmla="*/ 1131102 h 1195526"/>
                <a:gd name="connsiteX824" fmla="*/ 451103 w 889015"/>
                <a:gd name="connsiteY824" fmla="*/ 1127153 h 1195526"/>
                <a:gd name="connsiteX825" fmla="*/ 451103 w 889015"/>
                <a:gd name="connsiteY825" fmla="*/ 1121412 h 1195526"/>
                <a:gd name="connsiteX826" fmla="*/ 453974 w 889015"/>
                <a:gd name="connsiteY826" fmla="*/ 1117822 h 1195526"/>
                <a:gd name="connsiteX827" fmla="*/ 461511 w 889015"/>
                <a:gd name="connsiteY827" fmla="*/ 1115669 h 1195526"/>
                <a:gd name="connsiteX828" fmla="*/ 465101 w 889015"/>
                <a:gd name="connsiteY828" fmla="*/ 1112079 h 1195526"/>
                <a:gd name="connsiteX829" fmla="*/ 466895 w 889015"/>
                <a:gd name="connsiteY829" fmla="*/ 1104901 h 1195526"/>
                <a:gd name="connsiteX830" fmla="*/ 466895 w 889015"/>
                <a:gd name="connsiteY830" fmla="*/ 1099518 h 1195526"/>
                <a:gd name="connsiteX831" fmla="*/ 463663 w 889015"/>
                <a:gd name="connsiteY831" fmla="*/ 1094118 h 1195526"/>
                <a:gd name="connsiteX832" fmla="*/ 463033 w 889015"/>
                <a:gd name="connsiteY832" fmla="*/ 1092018 h 1195526"/>
                <a:gd name="connsiteX833" fmla="*/ 462193 w 889015"/>
                <a:gd name="connsiteY833" fmla="*/ 1090233 h 1195526"/>
                <a:gd name="connsiteX834" fmla="*/ 461563 w 889015"/>
                <a:gd name="connsiteY834" fmla="*/ 1088131 h 1195526"/>
                <a:gd name="connsiteX835" fmla="*/ 460933 w 889015"/>
                <a:gd name="connsiteY835" fmla="*/ 1086032 h 1195526"/>
                <a:gd name="connsiteX836" fmla="*/ 460303 w 889015"/>
                <a:gd name="connsiteY836" fmla="*/ 1084036 h 1195526"/>
                <a:gd name="connsiteX837" fmla="*/ 459672 w 889015"/>
                <a:gd name="connsiteY837" fmla="*/ 1081936 h 1195526"/>
                <a:gd name="connsiteX838" fmla="*/ 459357 w 889015"/>
                <a:gd name="connsiteY838" fmla="*/ 1079625 h 1195526"/>
                <a:gd name="connsiteX839" fmla="*/ 459778 w 889015"/>
                <a:gd name="connsiteY839" fmla="*/ 1077526 h 1195526"/>
                <a:gd name="connsiteX840" fmla="*/ 460513 w 889015"/>
                <a:gd name="connsiteY840" fmla="*/ 1075635 h 1195526"/>
                <a:gd name="connsiteX841" fmla="*/ 462087 w 889015"/>
                <a:gd name="connsiteY841" fmla="*/ 1074585 h 1195526"/>
                <a:gd name="connsiteX842" fmla="*/ 464502 w 889015"/>
                <a:gd name="connsiteY842" fmla="*/ 1074270 h 1195526"/>
                <a:gd name="connsiteX843" fmla="*/ 468809 w 889015"/>
                <a:gd name="connsiteY843" fmla="*/ 1075110 h 1195526"/>
                <a:gd name="connsiteX844" fmla="*/ 469544 w 889015"/>
                <a:gd name="connsiteY844" fmla="*/ 1073219 h 1195526"/>
                <a:gd name="connsiteX845" fmla="*/ 469439 w 889015"/>
                <a:gd name="connsiteY845" fmla="*/ 1070700 h 1195526"/>
                <a:gd name="connsiteX846" fmla="*/ 469964 w 889015"/>
                <a:gd name="connsiteY846" fmla="*/ 1068598 h 1195526"/>
                <a:gd name="connsiteX847" fmla="*/ 470699 w 889015"/>
                <a:gd name="connsiteY847" fmla="*/ 1066708 h 1195526"/>
                <a:gd name="connsiteX848" fmla="*/ 471644 w 889015"/>
                <a:gd name="connsiteY848" fmla="*/ 1065133 h 1195526"/>
                <a:gd name="connsiteX849" fmla="*/ 473849 w 889015"/>
                <a:gd name="connsiteY849" fmla="*/ 1064502 h 1195526"/>
                <a:gd name="connsiteX850" fmla="*/ 475949 w 889015"/>
                <a:gd name="connsiteY850" fmla="*/ 1064923 h 1195526"/>
                <a:gd name="connsiteX851" fmla="*/ 477315 w 889015"/>
                <a:gd name="connsiteY851" fmla="*/ 1066184 h 1195526"/>
                <a:gd name="connsiteX852" fmla="*/ 478681 w 889015"/>
                <a:gd name="connsiteY852" fmla="*/ 1067443 h 1195526"/>
                <a:gd name="connsiteX853" fmla="*/ 479836 w 889015"/>
                <a:gd name="connsiteY853" fmla="*/ 1069019 h 1195526"/>
                <a:gd name="connsiteX854" fmla="*/ 480677 w 889015"/>
                <a:gd name="connsiteY854" fmla="*/ 1070805 h 1195526"/>
                <a:gd name="connsiteX855" fmla="*/ 481832 w 889015"/>
                <a:gd name="connsiteY855" fmla="*/ 1072275 h 1195526"/>
                <a:gd name="connsiteX856" fmla="*/ 483512 w 889015"/>
                <a:gd name="connsiteY856" fmla="*/ 1073324 h 1195526"/>
                <a:gd name="connsiteX857" fmla="*/ 485926 w 889015"/>
                <a:gd name="connsiteY857" fmla="*/ 1073010 h 1195526"/>
                <a:gd name="connsiteX858" fmla="*/ 487187 w 889015"/>
                <a:gd name="connsiteY858" fmla="*/ 1071644 h 1195526"/>
                <a:gd name="connsiteX859" fmla="*/ 487922 w 889015"/>
                <a:gd name="connsiteY859" fmla="*/ 1069753 h 1195526"/>
                <a:gd name="connsiteX860" fmla="*/ 488131 w 889015"/>
                <a:gd name="connsiteY860" fmla="*/ 1067443 h 1195526"/>
                <a:gd name="connsiteX861" fmla="*/ 488237 w 889015"/>
                <a:gd name="connsiteY861" fmla="*/ 1065027 h 1195526"/>
                <a:gd name="connsiteX862" fmla="*/ 489602 w 889015"/>
                <a:gd name="connsiteY862" fmla="*/ 1063663 h 1195526"/>
                <a:gd name="connsiteX863" fmla="*/ 489846 w 889015"/>
                <a:gd name="connsiteY863" fmla="*/ 1063480 h 1195526"/>
                <a:gd name="connsiteX864" fmla="*/ 491072 w 889015"/>
                <a:gd name="connsiteY864" fmla="*/ 1062612 h 1195526"/>
                <a:gd name="connsiteX865" fmla="*/ 492963 w 889015"/>
                <a:gd name="connsiteY865" fmla="*/ 1061772 h 1195526"/>
                <a:gd name="connsiteX866" fmla="*/ 494329 w 889015"/>
                <a:gd name="connsiteY866" fmla="*/ 1061458 h 1195526"/>
                <a:gd name="connsiteX867" fmla="*/ 496428 w 889015"/>
                <a:gd name="connsiteY867" fmla="*/ 1060826 h 1195526"/>
                <a:gd name="connsiteX868" fmla="*/ 497840 w 889015"/>
                <a:gd name="connsiteY868" fmla="*/ 1059377 h 1195526"/>
                <a:gd name="connsiteX869" fmla="*/ 500315 w 889015"/>
                <a:gd name="connsiteY869" fmla="*/ 1056837 h 1195526"/>
                <a:gd name="connsiteX870" fmla="*/ 502099 w 889015"/>
                <a:gd name="connsiteY870" fmla="*/ 1055996 h 1195526"/>
                <a:gd name="connsiteX871" fmla="*/ 503885 w 889015"/>
                <a:gd name="connsiteY871" fmla="*/ 1055471 h 1195526"/>
                <a:gd name="connsiteX872" fmla="*/ 506615 w 889015"/>
                <a:gd name="connsiteY872" fmla="*/ 1055577 h 1195526"/>
                <a:gd name="connsiteX873" fmla="*/ 508821 w 889015"/>
                <a:gd name="connsiteY873" fmla="*/ 1055996 h 1195526"/>
                <a:gd name="connsiteX874" fmla="*/ 509356 w 889015"/>
                <a:gd name="connsiteY874" fmla="*/ 1056211 h 1195526"/>
                <a:gd name="connsiteX875" fmla="*/ 510711 w 889015"/>
                <a:gd name="connsiteY875" fmla="*/ 1056732 h 1195526"/>
                <a:gd name="connsiteX876" fmla="*/ 513126 w 889015"/>
                <a:gd name="connsiteY876" fmla="*/ 1056942 h 1195526"/>
                <a:gd name="connsiteX877" fmla="*/ 515542 w 889015"/>
                <a:gd name="connsiteY877" fmla="*/ 1057046 h 1195526"/>
                <a:gd name="connsiteX878" fmla="*/ 517958 w 889015"/>
                <a:gd name="connsiteY878" fmla="*/ 1056732 h 1195526"/>
                <a:gd name="connsiteX879" fmla="*/ 520268 w 889015"/>
                <a:gd name="connsiteY879" fmla="*/ 1056416 h 1195526"/>
                <a:gd name="connsiteX880" fmla="*/ 522473 w 889015"/>
                <a:gd name="connsiteY880" fmla="*/ 1055787 h 1195526"/>
                <a:gd name="connsiteX881" fmla="*/ 523734 w 889015"/>
                <a:gd name="connsiteY881" fmla="*/ 1054421 h 1195526"/>
                <a:gd name="connsiteX882" fmla="*/ 524153 w 889015"/>
                <a:gd name="connsiteY882" fmla="*/ 1052320 h 1195526"/>
                <a:gd name="connsiteX883" fmla="*/ 524048 w 889015"/>
                <a:gd name="connsiteY883" fmla="*/ 1049695 h 1195526"/>
                <a:gd name="connsiteX884" fmla="*/ 523734 w 889015"/>
                <a:gd name="connsiteY884" fmla="*/ 1047385 h 1195526"/>
                <a:gd name="connsiteX885" fmla="*/ 522893 w 889015"/>
                <a:gd name="connsiteY885" fmla="*/ 1045599 h 1195526"/>
                <a:gd name="connsiteX886" fmla="*/ 521738 w 889015"/>
                <a:gd name="connsiteY886" fmla="*/ 1044128 h 1195526"/>
                <a:gd name="connsiteX887" fmla="*/ 520582 w 889015"/>
                <a:gd name="connsiteY887" fmla="*/ 1042553 h 1195526"/>
                <a:gd name="connsiteX888" fmla="*/ 519743 w 889015"/>
                <a:gd name="connsiteY888" fmla="*/ 1040768 h 1195526"/>
                <a:gd name="connsiteX889" fmla="*/ 518902 w 889015"/>
                <a:gd name="connsiteY889" fmla="*/ 1038984 h 1195526"/>
                <a:gd name="connsiteX890" fmla="*/ 518797 w 889015"/>
                <a:gd name="connsiteY890" fmla="*/ 1036358 h 1195526"/>
                <a:gd name="connsiteX891" fmla="*/ 519533 w 889015"/>
                <a:gd name="connsiteY891" fmla="*/ 1034468 h 1195526"/>
                <a:gd name="connsiteX892" fmla="*/ 520793 w 889015"/>
                <a:gd name="connsiteY892" fmla="*/ 1033103 h 1195526"/>
                <a:gd name="connsiteX893" fmla="*/ 523209 w 889015"/>
                <a:gd name="connsiteY893" fmla="*/ 1032788 h 1195526"/>
                <a:gd name="connsiteX894" fmla="*/ 524573 w 889015"/>
                <a:gd name="connsiteY894" fmla="*/ 1034363 h 1195526"/>
                <a:gd name="connsiteX895" fmla="*/ 525728 w 889015"/>
                <a:gd name="connsiteY895" fmla="*/ 1035833 h 1195526"/>
                <a:gd name="connsiteX896" fmla="*/ 526883 w 889015"/>
                <a:gd name="connsiteY896" fmla="*/ 1037409 h 1195526"/>
                <a:gd name="connsiteX897" fmla="*/ 527724 w 889015"/>
                <a:gd name="connsiteY897" fmla="*/ 1039193 h 1195526"/>
                <a:gd name="connsiteX898" fmla="*/ 528355 w 889015"/>
                <a:gd name="connsiteY898" fmla="*/ 1041294 h 1195526"/>
                <a:gd name="connsiteX899" fmla="*/ 529719 w 889015"/>
                <a:gd name="connsiteY899" fmla="*/ 1042448 h 1195526"/>
                <a:gd name="connsiteX900" fmla="*/ 532135 w 889015"/>
                <a:gd name="connsiteY900" fmla="*/ 1042659 h 1195526"/>
                <a:gd name="connsiteX901" fmla="*/ 533711 w 889015"/>
                <a:gd name="connsiteY901" fmla="*/ 1041609 h 1195526"/>
                <a:gd name="connsiteX902" fmla="*/ 535286 w 889015"/>
                <a:gd name="connsiteY902" fmla="*/ 1040454 h 1195526"/>
                <a:gd name="connsiteX903" fmla="*/ 536230 w 889015"/>
                <a:gd name="connsiteY903" fmla="*/ 1038879 h 1195526"/>
                <a:gd name="connsiteX904" fmla="*/ 537595 w 889015"/>
                <a:gd name="connsiteY904" fmla="*/ 1037513 h 1195526"/>
                <a:gd name="connsiteX905" fmla="*/ 538330 w 889015"/>
                <a:gd name="connsiteY905" fmla="*/ 1035624 h 1195526"/>
                <a:gd name="connsiteX906" fmla="*/ 539276 w 889015"/>
                <a:gd name="connsiteY906" fmla="*/ 1034047 h 1195526"/>
                <a:gd name="connsiteX907" fmla="*/ 539801 w 889015"/>
                <a:gd name="connsiteY907" fmla="*/ 1031947 h 1195526"/>
                <a:gd name="connsiteX908" fmla="*/ 540432 w 889015"/>
                <a:gd name="connsiteY908" fmla="*/ 1030162 h 1195526"/>
                <a:gd name="connsiteX909" fmla="*/ 541167 w 889015"/>
                <a:gd name="connsiteY909" fmla="*/ 1028271 h 1195526"/>
                <a:gd name="connsiteX910" fmla="*/ 541901 w 889015"/>
                <a:gd name="connsiteY910" fmla="*/ 1026381 h 1195526"/>
                <a:gd name="connsiteX911" fmla="*/ 542951 w 889015"/>
                <a:gd name="connsiteY911" fmla="*/ 1024806 h 1195526"/>
                <a:gd name="connsiteX912" fmla="*/ 544527 w 889015"/>
                <a:gd name="connsiteY912" fmla="*/ 1023756 h 1195526"/>
                <a:gd name="connsiteX913" fmla="*/ 547152 w 889015"/>
                <a:gd name="connsiteY913" fmla="*/ 1023651 h 1195526"/>
                <a:gd name="connsiteX914" fmla="*/ 549568 w 889015"/>
                <a:gd name="connsiteY914" fmla="*/ 1023756 h 1195526"/>
                <a:gd name="connsiteX915" fmla="*/ 551984 w 889015"/>
                <a:gd name="connsiteY915" fmla="*/ 1023441 h 1195526"/>
                <a:gd name="connsiteX916" fmla="*/ 554083 w 889015"/>
                <a:gd name="connsiteY916" fmla="*/ 1022916 h 1195526"/>
                <a:gd name="connsiteX917" fmla="*/ 556499 w 889015"/>
                <a:gd name="connsiteY917" fmla="*/ 1023022 h 1195526"/>
                <a:gd name="connsiteX918" fmla="*/ 558331 w 889015"/>
                <a:gd name="connsiteY918" fmla="*/ 1024219 h 1195526"/>
                <a:gd name="connsiteX919" fmla="*/ 559545 w 889015"/>
                <a:gd name="connsiteY919" fmla="*/ 1025332 h 1195526"/>
                <a:gd name="connsiteX920" fmla="*/ 561225 w 889015"/>
                <a:gd name="connsiteY920" fmla="*/ 1026275 h 1195526"/>
                <a:gd name="connsiteX921" fmla="*/ 561959 w 889015"/>
                <a:gd name="connsiteY921" fmla="*/ 1026591 h 1195526"/>
                <a:gd name="connsiteX922" fmla="*/ 563115 w 889015"/>
                <a:gd name="connsiteY922" fmla="*/ 1027012 h 1195526"/>
                <a:gd name="connsiteX923" fmla="*/ 564689 w 889015"/>
                <a:gd name="connsiteY923" fmla="*/ 1025856 h 1195526"/>
                <a:gd name="connsiteX924" fmla="*/ 565636 w 889015"/>
                <a:gd name="connsiteY924" fmla="*/ 1024281 h 1195526"/>
                <a:gd name="connsiteX925" fmla="*/ 566160 w 889015"/>
                <a:gd name="connsiteY925" fmla="*/ 1022179 h 1195526"/>
                <a:gd name="connsiteX926" fmla="*/ 566580 w 889015"/>
                <a:gd name="connsiteY926" fmla="*/ 1020080 h 1195526"/>
                <a:gd name="connsiteX927" fmla="*/ 567001 w 889015"/>
                <a:gd name="connsiteY927" fmla="*/ 1017980 h 1195526"/>
                <a:gd name="connsiteX928" fmla="*/ 567526 w 889015"/>
                <a:gd name="connsiteY928" fmla="*/ 1015880 h 1195526"/>
                <a:gd name="connsiteX929" fmla="*/ 568262 w 889015"/>
                <a:gd name="connsiteY929" fmla="*/ 1013989 h 1195526"/>
                <a:gd name="connsiteX930" fmla="*/ 568996 w 889015"/>
                <a:gd name="connsiteY930" fmla="*/ 1012204 h 1195526"/>
                <a:gd name="connsiteX931" fmla="*/ 569417 w 889015"/>
                <a:gd name="connsiteY931" fmla="*/ 1010104 h 1195526"/>
                <a:gd name="connsiteX932" fmla="*/ 569837 w 889015"/>
                <a:gd name="connsiteY932" fmla="*/ 1008002 h 1195526"/>
                <a:gd name="connsiteX933" fmla="*/ 570046 w 889015"/>
                <a:gd name="connsiteY933" fmla="*/ 1005588 h 1195526"/>
                <a:gd name="connsiteX934" fmla="*/ 570256 w 889015"/>
                <a:gd name="connsiteY934" fmla="*/ 1003276 h 1195526"/>
                <a:gd name="connsiteX935" fmla="*/ 570467 w 889015"/>
                <a:gd name="connsiteY935" fmla="*/ 1000862 h 1195526"/>
                <a:gd name="connsiteX936" fmla="*/ 571202 w 889015"/>
                <a:gd name="connsiteY936" fmla="*/ 999077 h 1195526"/>
                <a:gd name="connsiteX937" fmla="*/ 572147 w 889015"/>
                <a:gd name="connsiteY937" fmla="*/ 997502 h 1195526"/>
                <a:gd name="connsiteX938" fmla="*/ 573197 w 889015"/>
                <a:gd name="connsiteY938" fmla="*/ 995822 h 1195526"/>
                <a:gd name="connsiteX939" fmla="*/ 573933 w 889015"/>
                <a:gd name="connsiteY939" fmla="*/ 993931 h 1195526"/>
                <a:gd name="connsiteX940" fmla="*/ 573827 w 889015"/>
                <a:gd name="connsiteY940" fmla="*/ 991410 h 1195526"/>
                <a:gd name="connsiteX941" fmla="*/ 574036 w 889015"/>
                <a:gd name="connsiteY941" fmla="*/ 988994 h 1195526"/>
                <a:gd name="connsiteX942" fmla="*/ 574142 w 889015"/>
                <a:gd name="connsiteY942" fmla="*/ 986684 h 1195526"/>
                <a:gd name="connsiteX943" fmla="*/ 574667 w 889015"/>
                <a:gd name="connsiteY943" fmla="*/ 984584 h 1195526"/>
                <a:gd name="connsiteX944" fmla="*/ 575402 w 889015"/>
                <a:gd name="connsiteY944" fmla="*/ 982693 h 1195526"/>
                <a:gd name="connsiteX945" fmla="*/ 575823 w 889015"/>
                <a:gd name="connsiteY945" fmla="*/ 980593 h 1195526"/>
                <a:gd name="connsiteX946" fmla="*/ 576557 w 889015"/>
                <a:gd name="connsiteY946" fmla="*/ 978808 h 1195526"/>
                <a:gd name="connsiteX947" fmla="*/ 576977 w 889015"/>
                <a:gd name="connsiteY947" fmla="*/ 976708 h 1195526"/>
                <a:gd name="connsiteX948" fmla="*/ 578238 w 889015"/>
                <a:gd name="connsiteY948" fmla="*/ 975342 h 1195526"/>
                <a:gd name="connsiteX949" fmla="*/ 578330 w 889015"/>
                <a:gd name="connsiteY949" fmla="*/ 974973 h 1195526"/>
                <a:gd name="connsiteX950" fmla="*/ 578343 w 889015"/>
                <a:gd name="connsiteY950" fmla="*/ 974923 h 1195526"/>
                <a:gd name="connsiteX951" fmla="*/ 578762 w 889015"/>
                <a:gd name="connsiteY951" fmla="*/ 973241 h 1195526"/>
                <a:gd name="connsiteX952" fmla="*/ 578343 w 889015"/>
                <a:gd name="connsiteY952" fmla="*/ 970827 h 1195526"/>
                <a:gd name="connsiteX953" fmla="*/ 577818 w 889015"/>
                <a:gd name="connsiteY953" fmla="*/ 968831 h 1195526"/>
                <a:gd name="connsiteX954" fmla="*/ 576872 w 889015"/>
                <a:gd name="connsiteY954" fmla="*/ 967047 h 1195526"/>
                <a:gd name="connsiteX955" fmla="*/ 576032 w 889015"/>
                <a:gd name="connsiteY955" fmla="*/ 965261 h 1195526"/>
                <a:gd name="connsiteX956" fmla="*/ 575192 w 889015"/>
                <a:gd name="connsiteY956" fmla="*/ 963476 h 1195526"/>
                <a:gd name="connsiteX957" fmla="*/ 574352 w 889015"/>
                <a:gd name="connsiteY957" fmla="*/ 961585 h 1195526"/>
                <a:gd name="connsiteX958" fmla="*/ 573408 w 889015"/>
                <a:gd name="connsiteY958" fmla="*/ 959800 h 1195526"/>
                <a:gd name="connsiteX959" fmla="*/ 572881 w 889015"/>
                <a:gd name="connsiteY959" fmla="*/ 957804 h 1195526"/>
                <a:gd name="connsiteX960" fmla="*/ 572986 w 889015"/>
                <a:gd name="connsiteY960" fmla="*/ 955389 h 1195526"/>
                <a:gd name="connsiteX961" fmla="*/ 573722 w 889015"/>
                <a:gd name="connsiteY961" fmla="*/ 953604 h 1195526"/>
                <a:gd name="connsiteX962" fmla="*/ 575613 w 889015"/>
                <a:gd name="connsiteY962" fmla="*/ 952763 h 1195526"/>
                <a:gd name="connsiteX963" fmla="*/ 577713 w 889015"/>
                <a:gd name="connsiteY963" fmla="*/ 953183 h 1195526"/>
                <a:gd name="connsiteX964" fmla="*/ 578868 w 889015"/>
                <a:gd name="connsiteY964" fmla="*/ 954654 h 1195526"/>
                <a:gd name="connsiteX965" fmla="*/ 580234 w 889015"/>
                <a:gd name="connsiteY965" fmla="*/ 955914 h 1195526"/>
                <a:gd name="connsiteX966" fmla="*/ 582333 w 889015"/>
                <a:gd name="connsiteY966" fmla="*/ 955913 h 1195526"/>
                <a:gd name="connsiteX967" fmla="*/ 583699 w 889015"/>
                <a:gd name="connsiteY967" fmla="*/ 954549 h 1195526"/>
                <a:gd name="connsiteX968" fmla="*/ 584435 w 889015"/>
                <a:gd name="connsiteY968" fmla="*/ 952658 h 1195526"/>
                <a:gd name="connsiteX969" fmla="*/ 584538 w 889015"/>
                <a:gd name="connsiteY969" fmla="*/ 950347 h 1195526"/>
                <a:gd name="connsiteX970" fmla="*/ 584435 w 889015"/>
                <a:gd name="connsiteY970" fmla="*/ 947723 h 1195526"/>
                <a:gd name="connsiteX971" fmla="*/ 584644 w 889015"/>
                <a:gd name="connsiteY971" fmla="*/ 945307 h 1195526"/>
                <a:gd name="connsiteX972" fmla="*/ 585063 w 889015"/>
                <a:gd name="connsiteY972" fmla="*/ 943207 h 1195526"/>
                <a:gd name="connsiteX973" fmla="*/ 586115 w 889015"/>
                <a:gd name="connsiteY973" fmla="*/ 941631 h 1195526"/>
                <a:gd name="connsiteX974" fmla="*/ 587165 w 889015"/>
                <a:gd name="connsiteY974" fmla="*/ 940056 h 1195526"/>
                <a:gd name="connsiteX975" fmla="*/ 588424 w 889015"/>
                <a:gd name="connsiteY975" fmla="*/ 938690 h 1195526"/>
                <a:gd name="connsiteX976" fmla="*/ 589684 w 889015"/>
                <a:gd name="connsiteY976" fmla="*/ 937326 h 1195526"/>
                <a:gd name="connsiteX977" fmla="*/ 590945 w 889015"/>
                <a:gd name="connsiteY977" fmla="*/ 935960 h 1195526"/>
                <a:gd name="connsiteX978" fmla="*/ 592311 w 889015"/>
                <a:gd name="connsiteY978" fmla="*/ 934700 h 1195526"/>
                <a:gd name="connsiteX979" fmla="*/ 593046 w 889015"/>
                <a:gd name="connsiteY979" fmla="*/ 932810 h 1195526"/>
                <a:gd name="connsiteX980" fmla="*/ 594516 w 889015"/>
                <a:gd name="connsiteY980" fmla="*/ 929134 h 1195526"/>
                <a:gd name="connsiteX981" fmla="*/ 594621 w 889015"/>
                <a:gd name="connsiteY981" fmla="*/ 928084 h 1195526"/>
                <a:gd name="connsiteX982" fmla="*/ 594621 w 889015"/>
                <a:gd name="connsiteY982" fmla="*/ 926718 h 1195526"/>
                <a:gd name="connsiteX983" fmla="*/ 594621 w 889015"/>
                <a:gd name="connsiteY983" fmla="*/ 926615 h 1195526"/>
                <a:gd name="connsiteX984" fmla="*/ 594706 w 889015"/>
                <a:gd name="connsiteY984" fmla="*/ 926143 h 1195526"/>
                <a:gd name="connsiteX985" fmla="*/ 595041 w 889015"/>
                <a:gd name="connsiteY985" fmla="*/ 923569 h 1195526"/>
                <a:gd name="connsiteX986" fmla="*/ 594935 w 889015"/>
                <a:gd name="connsiteY986" fmla="*/ 920942 h 1195526"/>
                <a:gd name="connsiteX987" fmla="*/ 594830 w 889015"/>
                <a:gd name="connsiteY987" fmla="*/ 918423 h 1195526"/>
                <a:gd name="connsiteX988" fmla="*/ 594305 w 889015"/>
                <a:gd name="connsiteY988" fmla="*/ 916321 h 1195526"/>
                <a:gd name="connsiteX989" fmla="*/ 593675 w 889015"/>
                <a:gd name="connsiteY989" fmla="*/ 914222 h 1195526"/>
                <a:gd name="connsiteX990" fmla="*/ 593780 w 889015"/>
                <a:gd name="connsiteY990" fmla="*/ 911911 h 1195526"/>
                <a:gd name="connsiteX991" fmla="*/ 595146 w 889015"/>
                <a:gd name="connsiteY991" fmla="*/ 910547 h 1195526"/>
                <a:gd name="connsiteX992" fmla="*/ 596405 w 889015"/>
                <a:gd name="connsiteY992" fmla="*/ 909181 h 1195526"/>
                <a:gd name="connsiteX993" fmla="*/ 596826 w 889015"/>
                <a:gd name="connsiteY993" fmla="*/ 907081 h 1195526"/>
                <a:gd name="connsiteX994" fmla="*/ 595985 w 889015"/>
                <a:gd name="connsiteY994" fmla="*/ 905296 h 1195526"/>
                <a:gd name="connsiteX995" fmla="*/ 595146 w 889015"/>
                <a:gd name="connsiteY995" fmla="*/ 903510 h 1195526"/>
                <a:gd name="connsiteX996" fmla="*/ 594200 w 889015"/>
                <a:gd name="connsiteY996" fmla="*/ 901725 h 1195526"/>
                <a:gd name="connsiteX997" fmla="*/ 593360 w 889015"/>
                <a:gd name="connsiteY997" fmla="*/ 899939 h 1195526"/>
                <a:gd name="connsiteX998" fmla="*/ 592730 w 889015"/>
                <a:gd name="connsiteY998" fmla="*/ 897840 h 1195526"/>
                <a:gd name="connsiteX999" fmla="*/ 592625 w 889015"/>
                <a:gd name="connsiteY999" fmla="*/ 895213 h 1195526"/>
                <a:gd name="connsiteX1000" fmla="*/ 593360 w 889015"/>
                <a:gd name="connsiteY1000" fmla="*/ 893428 h 1195526"/>
                <a:gd name="connsiteX1001" fmla="*/ 594095 w 889015"/>
                <a:gd name="connsiteY1001" fmla="*/ 891537 h 1195526"/>
                <a:gd name="connsiteX1002" fmla="*/ 594830 w 889015"/>
                <a:gd name="connsiteY1002" fmla="*/ 889648 h 1195526"/>
                <a:gd name="connsiteX1003" fmla="*/ 595355 w 889015"/>
                <a:gd name="connsiteY1003" fmla="*/ 887547 h 1195526"/>
                <a:gd name="connsiteX1004" fmla="*/ 595251 w 889015"/>
                <a:gd name="connsiteY1004" fmla="*/ 884922 h 1195526"/>
                <a:gd name="connsiteX1005" fmla="*/ 594830 w 889015"/>
                <a:gd name="connsiteY1005" fmla="*/ 882611 h 1195526"/>
                <a:gd name="connsiteX1006" fmla="*/ 594830 w 889015"/>
                <a:gd name="connsiteY1006" fmla="*/ 879985 h 1195526"/>
                <a:gd name="connsiteX1007" fmla="*/ 594726 w 889015"/>
                <a:gd name="connsiteY1007" fmla="*/ 877466 h 1195526"/>
                <a:gd name="connsiteX1008" fmla="*/ 594621 w 889015"/>
                <a:gd name="connsiteY1008" fmla="*/ 874839 h 1195526"/>
                <a:gd name="connsiteX1009" fmla="*/ 594516 w 889015"/>
                <a:gd name="connsiteY1009" fmla="*/ 872214 h 1195526"/>
                <a:gd name="connsiteX1010" fmla="*/ 593885 w 889015"/>
                <a:gd name="connsiteY1010" fmla="*/ 870113 h 1195526"/>
                <a:gd name="connsiteX1011" fmla="*/ 593571 w 889015"/>
                <a:gd name="connsiteY1011" fmla="*/ 867804 h 1195526"/>
                <a:gd name="connsiteX1012" fmla="*/ 592941 w 889015"/>
                <a:gd name="connsiteY1012" fmla="*/ 865808 h 1195526"/>
                <a:gd name="connsiteX1013" fmla="*/ 592836 w 889015"/>
                <a:gd name="connsiteY1013" fmla="*/ 863708 h 1195526"/>
                <a:gd name="connsiteX1014" fmla="*/ 593255 w 889015"/>
                <a:gd name="connsiteY1014" fmla="*/ 861607 h 1195526"/>
                <a:gd name="connsiteX1015" fmla="*/ 594621 w 889015"/>
                <a:gd name="connsiteY1015" fmla="*/ 860241 h 1195526"/>
                <a:gd name="connsiteX1016" fmla="*/ 596091 w 889015"/>
                <a:gd name="connsiteY1016" fmla="*/ 859088 h 1195526"/>
                <a:gd name="connsiteX1017" fmla="*/ 597667 w 889015"/>
                <a:gd name="connsiteY1017" fmla="*/ 858038 h 1195526"/>
                <a:gd name="connsiteX1018" fmla="*/ 598192 w 889015"/>
                <a:gd name="connsiteY1018" fmla="*/ 855936 h 1195526"/>
                <a:gd name="connsiteX1019" fmla="*/ 597560 w 889015"/>
                <a:gd name="connsiteY1019" fmla="*/ 853837 h 1195526"/>
                <a:gd name="connsiteX1020" fmla="*/ 596196 w 889015"/>
                <a:gd name="connsiteY1020" fmla="*/ 852576 h 1195526"/>
                <a:gd name="connsiteX1021" fmla="*/ 594516 w 889015"/>
                <a:gd name="connsiteY1021" fmla="*/ 851631 h 1195526"/>
                <a:gd name="connsiteX1022" fmla="*/ 592836 w 889015"/>
                <a:gd name="connsiteY1022" fmla="*/ 850581 h 1195526"/>
                <a:gd name="connsiteX1023" fmla="*/ 591261 w 889015"/>
                <a:gd name="connsiteY1023" fmla="*/ 849635 h 1195526"/>
                <a:gd name="connsiteX1024" fmla="*/ 590420 w 889015"/>
                <a:gd name="connsiteY1024" fmla="*/ 847850 h 1195526"/>
                <a:gd name="connsiteX1025" fmla="*/ 589790 w 889015"/>
                <a:gd name="connsiteY1025" fmla="*/ 845750 h 1195526"/>
                <a:gd name="connsiteX1026" fmla="*/ 590525 w 889015"/>
                <a:gd name="connsiteY1026" fmla="*/ 843859 h 1195526"/>
                <a:gd name="connsiteX1027" fmla="*/ 591470 w 889015"/>
                <a:gd name="connsiteY1027" fmla="*/ 842284 h 1195526"/>
                <a:gd name="connsiteX1028" fmla="*/ 592836 w 889015"/>
                <a:gd name="connsiteY1028" fmla="*/ 840919 h 1195526"/>
                <a:gd name="connsiteX1029" fmla="*/ 594305 w 889015"/>
                <a:gd name="connsiteY1029" fmla="*/ 839869 h 1195526"/>
                <a:gd name="connsiteX1030" fmla="*/ 596196 w 889015"/>
                <a:gd name="connsiteY1030" fmla="*/ 839029 h 1195526"/>
                <a:gd name="connsiteX1031" fmla="*/ 598296 w 889015"/>
                <a:gd name="connsiteY1031" fmla="*/ 838399 h 1195526"/>
                <a:gd name="connsiteX1032" fmla="*/ 600186 w 889015"/>
                <a:gd name="connsiteY1032" fmla="*/ 837558 h 1195526"/>
                <a:gd name="connsiteX1033" fmla="*/ 601447 w 889015"/>
                <a:gd name="connsiteY1033" fmla="*/ 836194 h 1195526"/>
                <a:gd name="connsiteX1034" fmla="*/ 603022 w 889015"/>
                <a:gd name="connsiteY1034" fmla="*/ 835143 h 1195526"/>
                <a:gd name="connsiteX1035" fmla="*/ 603966 w 889015"/>
                <a:gd name="connsiteY1035" fmla="*/ 833568 h 1195526"/>
                <a:gd name="connsiteX1036" fmla="*/ 605227 w 889015"/>
                <a:gd name="connsiteY1036" fmla="*/ 831888 h 1195526"/>
                <a:gd name="connsiteX1037" fmla="*/ 606277 w 889015"/>
                <a:gd name="connsiteY1037" fmla="*/ 830313 h 1195526"/>
                <a:gd name="connsiteX1038" fmla="*/ 607328 w 889015"/>
                <a:gd name="connsiteY1038" fmla="*/ 828738 h 1195526"/>
                <a:gd name="connsiteX1039" fmla="*/ 608587 w 889015"/>
                <a:gd name="connsiteY1039" fmla="*/ 827372 h 1195526"/>
                <a:gd name="connsiteX1040" fmla="*/ 609848 w 889015"/>
                <a:gd name="connsiteY1040" fmla="*/ 826006 h 1195526"/>
                <a:gd name="connsiteX1041" fmla="*/ 611108 w 889015"/>
                <a:gd name="connsiteY1041" fmla="*/ 824642 h 1195526"/>
                <a:gd name="connsiteX1042" fmla="*/ 612369 w 889015"/>
                <a:gd name="connsiteY1042" fmla="*/ 823382 h 1195526"/>
                <a:gd name="connsiteX1043" fmla="*/ 613944 w 889015"/>
                <a:gd name="connsiteY1043" fmla="*/ 822226 h 1195526"/>
                <a:gd name="connsiteX1044" fmla="*/ 615834 w 889015"/>
                <a:gd name="connsiteY1044" fmla="*/ 821385 h 1195526"/>
                <a:gd name="connsiteX1045" fmla="*/ 617620 w 889015"/>
                <a:gd name="connsiteY1045" fmla="*/ 820546 h 1195526"/>
                <a:gd name="connsiteX1046" fmla="*/ 619720 w 889015"/>
                <a:gd name="connsiteY1046" fmla="*/ 819916 h 1195526"/>
                <a:gd name="connsiteX1047" fmla="*/ 622450 w 889015"/>
                <a:gd name="connsiteY1047" fmla="*/ 819811 h 1195526"/>
                <a:gd name="connsiteX1048" fmla="*/ 624340 w 889015"/>
                <a:gd name="connsiteY1048" fmla="*/ 820546 h 1195526"/>
                <a:gd name="connsiteX1049" fmla="*/ 625917 w 889015"/>
                <a:gd name="connsiteY1049" fmla="*/ 821491 h 1195526"/>
                <a:gd name="connsiteX1050" fmla="*/ 627071 w 889015"/>
                <a:gd name="connsiteY1050" fmla="*/ 823066 h 1195526"/>
                <a:gd name="connsiteX1051" fmla="*/ 628227 w 889015"/>
                <a:gd name="connsiteY1051" fmla="*/ 824535 h 1195526"/>
                <a:gd name="connsiteX1052" fmla="*/ 629802 w 889015"/>
                <a:gd name="connsiteY1052" fmla="*/ 825587 h 1195526"/>
                <a:gd name="connsiteX1053" fmla="*/ 631482 w 889015"/>
                <a:gd name="connsiteY1053" fmla="*/ 826240 h 1195526"/>
                <a:gd name="connsiteX1054" fmla="*/ 631691 w 889015"/>
                <a:gd name="connsiteY1054" fmla="*/ 826322 h 1195526"/>
                <a:gd name="connsiteX1055" fmla="*/ 634107 w 889015"/>
                <a:gd name="connsiteY1055" fmla="*/ 826426 h 1195526"/>
                <a:gd name="connsiteX1056" fmla="*/ 636208 w 889015"/>
                <a:gd name="connsiteY1056" fmla="*/ 825901 h 1195526"/>
                <a:gd name="connsiteX1057" fmla="*/ 638412 w 889015"/>
                <a:gd name="connsiteY1057" fmla="*/ 825271 h 1195526"/>
                <a:gd name="connsiteX1058" fmla="*/ 640199 w 889015"/>
                <a:gd name="connsiteY1058" fmla="*/ 824431 h 1195526"/>
                <a:gd name="connsiteX1059" fmla="*/ 641984 w 889015"/>
                <a:gd name="connsiteY1059" fmla="*/ 823591 h 1195526"/>
                <a:gd name="connsiteX1060" fmla="*/ 643190 w 889015"/>
                <a:gd name="connsiteY1060" fmla="*/ 822705 h 1195526"/>
                <a:gd name="connsiteX1061" fmla="*/ 643559 w 889015"/>
                <a:gd name="connsiteY1061" fmla="*/ 822435 h 1195526"/>
                <a:gd name="connsiteX1062" fmla="*/ 645134 w 889015"/>
                <a:gd name="connsiteY1062" fmla="*/ 821385 h 1195526"/>
                <a:gd name="connsiteX1063" fmla="*/ 646395 w 889015"/>
                <a:gd name="connsiteY1063" fmla="*/ 820021 h 1195526"/>
                <a:gd name="connsiteX1064" fmla="*/ 647759 w 889015"/>
                <a:gd name="connsiteY1064" fmla="*/ 818655 h 1195526"/>
                <a:gd name="connsiteX1065" fmla="*/ 648600 w 889015"/>
                <a:gd name="connsiteY1065" fmla="*/ 817500 h 1195526"/>
                <a:gd name="connsiteX1066" fmla="*/ 647655 w 889015"/>
                <a:gd name="connsiteY1066" fmla="*/ 815820 h 1195526"/>
                <a:gd name="connsiteX1067" fmla="*/ 647445 w 889015"/>
                <a:gd name="connsiteY1067" fmla="*/ 814665 h 1195526"/>
                <a:gd name="connsiteX1068" fmla="*/ 647348 w 889015"/>
                <a:gd name="connsiteY1068" fmla="*/ 814085 h 1195526"/>
                <a:gd name="connsiteX1069" fmla="*/ 647234 w 889015"/>
                <a:gd name="connsiteY1069" fmla="*/ 813404 h 1195526"/>
                <a:gd name="connsiteX1070" fmla="*/ 647210 w 889015"/>
                <a:gd name="connsiteY1070" fmla="*/ 813218 h 1195526"/>
                <a:gd name="connsiteX1071" fmla="*/ 646920 w 889015"/>
                <a:gd name="connsiteY1071" fmla="*/ 811094 h 1195526"/>
                <a:gd name="connsiteX1072" fmla="*/ 646499 w 889015"/>
                <a:gd name="connsiteY1072" fmla="*/ 808783 h 1195526"/>
                <a:gd name="connsiteX1073" fmla="*/ 646395 w 889015"/>
                <a:gd name="connsiteY1073" fmla="*/ 806368 h 1195526"/>
                <a:gd name="connsiteX1074" fmla="*/ 646395 w 889015"/>
                <a:gd name="connsiteY1074" fmla="*/ 806159 h 1195526"/>
                <a:gd name="connsiteX1075" fmla="*/ 646920 w 889015"/>
                <a:gd name="connsiteY1075" fmla="*/ 804057 h 1195526"/>
                <a:gd name="connsiteX1076" fmla="*/ 647864 w 889015"/>
                <a:gd name="connsiteY1076" fmla="*/ 802482 h 1195526"/>
                <a:gd name="connsiteX1077" fmla="*/ 648020 w 889015"/>
                <a:gd name="connsiteY1077" fmla="*/ 802405 h 1195526"/>
                <a:gd name="connsiteX1078" fmla="*/ 648075 w 889015"/>
                <a:gd name="connsiteY1078" fmla="*/ 802377 h 1195526"/>
                <a:gd name="connsiteX1079" fmla="*/ 648705 w 889015"/>
                <a:gd name="connsiteY1079" fmla="*/ 801958 h 1195526"/>
                <a:gd name="connsiteX1080" fmla="*/ 648757 w 889015"/>
                <a:gd name="connsiteY1080" fmla="*/ 801920 h 1195526"/>
                <a:gd name="connsiteX1081" fmla="*/ 649441 w 889015"/>
                <a:gd name="connsiteY1081" fmla="*/ 801432 h 1195526"/>
                <a:gd name="connsiteX1082" fmla="*/ 651330 w 889015"/>
                <a:gd name="connsiteY1082" fmla="*/ 800592 h 1195526"/>
                <a:gd name="connsiteX1083" fmla="*/ 651751 w 889015"/>
                <a:gd name="connsiteY1083" fmla="*/ 798387 h 1195526"/>
                <a:gd name="connsiteX1084" fmla="*/ 651121 w 889015"/>
                <a:gd name="connsiteY1084" fmla="*/ 796392 h 1195526"/>
                <a:gd name="connsiteX1085" fmla="*/ 650491 w 889015"/>
                <a:gd name="connsiteY1085" fmla="*/ 794291 h 1195526"/>
                <a:gd name="connsiteX1086" fmla="*/ 650491 w 889015"/>
                <a:gd name="connsiteY1086" fmla="*/ 792191 h 1195526"/>
                <a:gd name="connsiteX1087" fmla="*/ 650385 w 889015"/>
                <a:gd name="connsiteY1087" fmla="*/ 789565 h 1195526"/>
                <a:gd name="connsiteX1088" fmla="*/ 650805 w 889015"/>
                <a:gd name="connsiteY1088" fmla="*/ 787465 h 1195526"/>
                <a:gd name="connsiteX1089" fmla="*/ 652065 w 889015"/>
                <a:gd name="connsiteY1089" fmla="*/ 786204 h 1195526"/>
                <a:gd name="connsiteX1090" fmla="*/ 652332 w 889015"/>
                <a:gd name="connsiteY1090" fmla="*/ 785914 h 1195526"/>
                <a:gd name="connsiteX1091" fmla="*/ 653326 w 889015"/>
                <a:gd name="connsiteY1091" fmla="*/ 784840 h 1195526"/>
                <a:gd name="connsiteX1092" fmla="*/ 655217 w 889015"/>
                <a:gd name="connsiteY1092" fmla="*/ 783999 h 1195526"/>
                <a:gd name="connsiteX1093" fmla="*/ 657001 w 889015"/>
                <a:gd name="connsiteY1093" fmla="*/ 783160 h 1195526"/>
                <a:gd name="connsiteX1094" fmla="*/ 658577 w 889015"/>
                <a:gd name="connsiteY1094" fmla="*/ 782003 h 1195526"/>
                <a:gd name="connsiteX1095" fmla="*/ 660466 w 889015"/>
                <a:gd name="connsiteY1095" fmla="*/ 781164 h 1195526"/>
                <a:gd name="connsiteX1096" fmla="*/ 661727 w 889015"/>
                <a:gd name="connsiteY1096" fmla="*/ 779800 h 1195526"/>
                <a:gd name="connsiteX1097" fmla="*/ 662148 w 889015"/>
                <a:gd name="connsiteY1097" fmla="*/ 777698 h 1195526"/>
                <a:gd name="connsiteX1098" fmla="*/ 662357 w 889015"/>
                <a:gd name="connsiteY1098" fmla="*/ 775388 h 1195526"/>
                <a:gd name="connsiteX1099" fmla="*/ 661202 w 889015"/>
                <a:gd name="connsiteY1099" fmla="*/ 773813 h 1195526"/>
                <a:gd name="connsiteX1100" fmla="*/ 659311 w 889015"/>
                <a:gd name="connsiteY1100" fmla="*/ 773077 h 1195526"/>
                <a:gd name="connsiteX1101" fmla="*/ 656686 w 889015"/>
                <a:gd name="connsiteY1101" fmla="*/ 773183 h 1195526"/>
                <a:gd name="connsiteX1102" fmla="*/ 654271 w 889015"/>
                <a:gd name="connsiteY1102" fmla="*/ 773602 h 1195526"/>
                <a:gd name="connsiteX1103" fmla="*/ 652171 w 889015"/>
                <a:gd name="connsiteY1103" fmla="*/ 773077 h 1195526"/>
                <a:gd name="connsiteX1104" fmla="*/ 651016 w 889015"/>
                <a:gd name="connsiteY1104" fmla="*/ 771608 h 1195526"/>
                <a:gd name="connsiteX1105" fmla="*/ 650385 w 889015"/>
                <a:gd name="connsiteY1105" fmla="*/ 769506 h 1195526"/>
                <a:gd name="connsiteX1106" fmla="*/ 650596 w 889015"/>
                <a:gd name="connsiteY1106" fmla="*/ 767196 h 1195526"/>
                <a:gd name="connsiteX1107" fmla="*/ 651016 w 889015"/>
                <a:gd name="connsiteY1107" fmla="*/ 765096 h 1195526"/>
                <a:gd name="connsiteX1108" fmla="*/ 652065 w 889015"/>
                <a:gd name="connsiteY1108" fmla="*/ 763520 h 1195526"/>
                <a:gd name="connsiteX1109" fmla="*/ 653012 w 889015"/>
                <a:gd name="connsiteY1109" fmla="*/ 761840 h 1195526"/>
                <a:gd name="connsiteX1110" fmla="*/ 653746 w 889015"/>
                <a:gd name="connsiteY1110" fmla="*/ 760056 h 1195526"/>
                <a:gd name="connsiteX1111" fmla="*/ 653956 w 889015"/>
                <a:gd name="connsiteY1111" fmla="*/ 757640 h 1195526"/>
                <a:gd name="connsiteX1112" fmla="*/ 653326 w 889015"/>
                <a:gd name="connsiteY1112" fmla="*/ 755540 h 1195526"/>
                <a:gd name="connsiteX1113" fmla="*/ 652487 w 889015"/>
                <a:gd name="connsiteY1113" fmla="*/ 753860 h 1195526"/>
                <a:gd name="connsiteX1114" fmla="*/ 651121 w 889015"/>
                <a:gd name="connsiteY1114" fmla="*/ 752600 h 1195526"/>
                <a:gd name="connsiteX1115" fmla="*/ 649439 w 889015"/>
                <a:gd name="connsiteY1115" fmla="*/ 751548 h 1195526"/>
                <a:gd name="connsiteX1116" fmla="*/ 648075 w 889015"/>
                <a:gd name="connsiteY1116" fmla="*/ 750288 h 1195526"/>
                <a:gd name="connsiteX1117" fmla="*/ 646920 w 889015"/>
                <a:gd name="connsiteY1117" fmla="*/ 748818 h 1195526"/>
                <a:gd name="connsiteX1118" fmla="*/ 646604 w 889015"/>
                <a:gd name="connsiteY1118" fmla="*/ 746508 h 1195526"/>
                <a:gd name="connsiteX1119" fmla="*/ 646814 w 889015"/>
                <a:gd name="connsiteY1119" fmla="*/ 744092 h 1195526"/>
                <a:gd name="connsiteX1120" fmla="*/ 646920 w 889015"/>
                <a:gd name="connsiteY1120" fmla="*/ 741781 h 1195526"/>
                <a:gd name="connsiteX1121" fmla="*/ 647655 w 889015"/>
                <a:gd name="connsiteY1121" fmla="*/ 739892 h 1195526"/>
                <a:gd name="connsiteX1122" fmla="*/ 648391 w 889015"/>
                <a:gd name="connsiteY1122" fmla="*/ 738107 h 1195526"/>
                <a:gd name="connsiteX1123" fmla="*/ 649125 w 889015"/>
                <a:gd name="connsiteY1123" fmla="*/ 736216 h 1195526"/>
                <a:gd name="connsiteX1124" fmla="*/ 649860 w 889015"/>
                <a:gd name="connsiteY1124" fmla="*/ 734325 h 1195526"/>
                <a:gd name="connsiteX1125" fmla="*/ 650280 w 889015"/>
                <a:gd name="connsiteY1125" fmla="*/ 732225 h 1195526"/>
                <a:gd name="connsiteX1126" fmla="*/ 651016 w 889015"/>
                <a:gd name="connsiteY1126" fmla="*/ 730440 h 1195526"/>
                <a:gd name="connsiteX1127" fmla="*/ 652065 w 889015"/>
                <a:gd name="connsiteY1127" fmla="*/ 728760 h 1195526"/>
                <a:gd name="connsiteX1128" fmla="*/ 653326 w 889015"/>
                <a:gd name="connsiteY1128" fmla="*/ 727394 h 1195526"/>
                <a:gd name="connsiteX1129" fmla="*/ 654901 w 889015"/>
                <a:gd name="connsiteY1129" fmla="*/ 726344 h 1195526"/>
                <a:gd name="connsiteX1130" fmla="*/ 657001 w 889015"/>
                <a:gd name="connsiteY1130" fmla="*/ 726764 h 1195526"/>
                <a:gd name="connsiteX1131" fmla="*/ 658682 w 889015"/>
                <a:gd name="connsiteY1131" fmla="*/ 727814 h 1195526"/>
                <a:gd name="connsiteX1132" fmla="*/ 660047 w 889015"/>
                <a:gd name="connsiteY1132" fmla="*/ 729074 h 1195526"/>
                <a:gd name="connsiteX1133" fmla="*/ 661937 w 889015"/>
                <a:gd name="connsiteY1133" fmla="*/ 729180 h 1195526"/>
                <a:gd name="connsiteX1134" fmla="*/ 663723 w 889015"/>
                <a:gd name="connsiteY1134" fmla="*/ 728340 h 1195526"/>
                <a:gd name="connsiteX1135" fmla="*/ 664773 w 889015"/>
                <a:gd name="connsiteY1135" fmla="*/ 726764 h 1195526"/>
                <a:gd name="connsiteX1136" fmla="*/ 665192 w 889015"/>
                <a:gd name="connsiteY1136" fmla="*/ 724664 h 1195526"/>
                <a:gd name="connsiteX1137" fmla="*/ 665719 w 889015"/>
                <a:gd name="connsiteY1137" fmla="*/ 722564 h 1195526"/>
                <a:gd name="connsiteX1138" fmla="*/ 665823 w 889015"/>
                <a:gd name="connsiteY1138" fmla="*/ 720252 h 1195526"/>
                <a:gd name="connsiteX1139" fmla="*/ 666348 w 889015"/>
                <a:gd name="connsiteY1139" fmla="*/ 718047 h 1195526"/>
                <a:gd name="connsiteX1140" fmla="*/ 666453 w 889015"/>
                <a:gd name="connsiteY1140" fmla="*/ 715737 h 1195526"/>
                <a:gd name="connsiteX1141" fmla="*/ 667188 w 889015"/>
                <a:gd name="connsiteY1141" fmla="*/ 713847 h 1195526"/>
                <a:gd name="connsiteX1142" fmla="*/ 667922 w 889015"/>
                <a:gd name="connsiteY1142" fmla="*/ 712062 h 1195526"/>
                <a:gd name="connsiteX1143" fmla="*/ 668974 w 889015"/>
                <a:gd name="connsiteY1143" fmla="*/ 710382 h 1195526"/>
                <a:gd name="connsiteX1144" fmla="*/ 670234 w 889015"/>
                <a:gd name="connsiteY1144" fmla="*/ 709121 h 1195526"/>
                <a:gd name="connsiteX1145" fmla="*/ 671493 w 889015"/>
                <a:gd name="connsiteY1145" fmla="*/ 707757 h 1195526"/>
                <a:gd name="connsiteX1146" fmla="*/ 672543 w 889015"/>
                <a:gd name="connsiteY1146" fmla="*/ 706916 h 1195526"/>
                <a:gd name="connsiteX1147" fmla="*/ 673279 w 889015"/>
                <a:gd name="connsiteY1147" fmla="*/ 705551 h 1195526"/>
                <a:gd name="connsiteX1148" fmla="*/ 673489 w 889015"/>
                <a:gd name="connsiteY1148" fmla="*/ 703240 h 1195526"/>
                <a:gd name="connsiteX1149" fmla="*/ 672649 w 889015"/>
                <a:gd name="connsiteY1149" fmla="*/ 701455 h 1195526"/>
                <a:gd name="connsiteX1150" fmla="*/ 671493 w 889015"/>
                <a:gd name="connsiteY1150" fmla="*/ 699880 h 1195526"/>
                <a:gd name="connsiteX1151" fmla="*/ 669813 w 889015"/>
                <a:gd name="connsiteY1151" fmla="*/ 698934 h 1195526"/>
                <a:gd name="connsiteX1152" fmla="*/ 668447 w 889015"/>
                <a:gd name="connsiteY1152" fmla="*/ 697674 h 1195526"/>
                <a:gd name="connsiteX1153" fmla="*/ 666873 w 889015"/>
                <a:gd name="connsiteY1153" fmla="*/ 696730 h 1195526"/>
                <a:gd name="connsiteX1154" fmla="*/ 665192 w 889015"/>
                <a:gd name="connsiteY1154" fmla="*/ 695678 h 1195526"/>
                <a:gd name="connsiteX1155" fmla="*/ 663512 w 889015"/>
                <a:gd name="connsiteY1155" fmla="*/ 694734 h 1195526"/>
                <a:gd name="connsiteX1156" fmla="*/ 662462 w 889015"/>
                <a:gd name="connsiteY1156" fmla="*/ 693158 h 1195526"/>
                <a:gd name="connsiteX1157" fmla="*/ 662043 w 889015"/>
                <a:gd name="connsiteY1157" fmla="*/ 690849 h 1195526"/>
                <a:gd name="connsiteX1158" fmla="*/ 663407 w 889015"/>
                <a:gd name="connsiteY1158" fmla="*/ 689483 h 1195526"/>
                <a:gd name="connsiteX1159" fmla="*/ 664667 w 889015"/>
                <a:gd name="connsiteY1159" fmla="*/ 688117 h 1195526"/>
                <a:gd name="connsiteX1160" fmla="*/ 665928 w 889015"/>
                <a:gd name="connsiteY1160" fmla="*/ 686858 h 1195526"/>
                <a:gd name="connsiteX1161" fmla="*/ 667188 w 889015"/>
                <a:gd name="connsiteY1161" fmla="*/ 685492 h 1195526"/>
                <a:gd name="connsiteX1162" fmla="*/ 667608 w 889015"/>
                <a:gd name="connsiteY1162" fmla="*/ 683391 h 1195526"/>
                <a:gd name="connsiteX1163" fmla="*/ 667294 w 889015"/>
                <a:gd name="connsiteY1163" fmla="*/ 680977 h 1195526"/>
                <a:gd name="connsiteX1164" fmla="*/ 665928 w 889015"/>
                <a:gd name="connsiteY1164" fmla="*/ 679822 h 1195526"/>
                <a:gd name="connsiteX1165" fmla="*/ 663723 w 889015"/>
                <a:gd name="connsiteY1165" fmla="*/ 679297 h 1195526"/>
                <a:gd name="connsiteX1166" fmla="*/ 661098 w 889015"/>
                <a:gd name="connsiteY1166" fmla="*/ 679402 h 1195526"/>
                <a:gd name="connsiteX1167" fmla="*/ 659207 w 889015"/>
                <a:gd name="connsiteY1167" fmla="*/ 678666 h 1195526"/>
                <a:gd name="connsiteX1168" fmla="*/ 658052 w 889015"/>
                <a:gd name="connsiteY1168" fmla="*/ 677195 h 1195526"/>
                <a:gd name="connsiteX1169" fmla="*/ 657211 w 889015"/>
                <a:gd name="connsiteY1169" fmla="*/ 675410 h 1195526"/>
                <a:gd name="connsiteX1170" fmla="*/ 656372 w 889015"/>
                <a:gd name="connsiteY1170" fmla="*/ 673626 h 1195526"/>
                <a:gd name="connsiteX1171" fmla="*/ 655531 w 889015"/>
                <a:gd name="connsiteY1171" fmla="*/ 671839 h 1195526"/>
                <a:gd name="connsiteX1172" fmla="*/ 654901 w 889015"/>
                <a:gd name="connsiteY1172" fmla="*/ 669739 h 1195526"/>
                <a:gd name="connsiteX1173" fmla="*/ 654796 w 889015"/>
                <a:gd name="connsiteY1173" fmla="*/ 667639 h 1195526"/>
                <a:gd name="connsiteX1174" fmla="*/ 655217 w 889015"/>
                <a:gd name="connsiteY1174" fmla="*/ 665538 h 1195526"/>
                <a:gd name="connsiteX1175" fmla="*/ 655951 w 889015"/>
                <a:gd name="connsiteY1175" fmla="*/ 663754 h 1195526"/>
                <a:gd name="connsiteX1176" fmla="*/ 657002 w 889015"/>
                <a:gd name="connsiteY1176" fmla="*/ 662074 h 1195526"/>
                <a:gd name="connsiteX1177" fmla="*/ 657736 w 889015"/>
                <a:gd name="connsiteY1177" fmla="*/ 660287 h 1195526"/>
                <a:gd name="connsiteX1178" fmla="*/ 658682 w 889015"/>
                <a:gd name="connsiteY1178" fmla="*/ 658607 h 1195526"/>
                <a:gd name="connsiteX1179" fmla="*/ 659416 w 889015"/>
                <a:gd name="connsiteY1179" fmla="*/ 656823 h 1195526"/>
                <a:gd name="connsiteX1180" fmla="*/ 659941 w 889015"/>
                <a:gd name="connsiteY1180" fmla="*/ 654723 h 1195526"/>
                <a:gd name="connsiteX1181" fmla="*/ 660047 w 889015"/>
                <a:gd name="connsiteY1181" fmla="*/ 652307 h 1195526"/>
                <a:gd name="connsiteX1182" fmla="*/ 660256 w 889015"/>
                <a:gd name="connsiteY1182" fmla="*/ 649995 h 1195526"/>
                <a:gd name="connsiteX1183" fmla="*/ 660677 w 889015"/>
                <a:gd name="connsiteY1183" fmla="*/ 647895 h 1195526"/>
                <a:gd name="connsiteX1184" fmla="*/ 661727 w 889015"/>
                <a:gd name="connsiteY1184" fmla="*/ 646005 h 1195526"/>
                <a:gd name="connsiteX1185" fmla="*/ 662673 w 889015"/>
                <a:gd name="connsiteY1185" fmla="*/ 644431 h 1195526"/>
                <a:gd name="connsiteX1186" fmla="*/ 663723 w 889015"/>
                <a:gd name="connsiteY1186" fmla="*/ 642855 h 1195526"/>
                <a:gd name="connsiteX1187" fmla="*/ 664457 w 889015"/>
                <a:gd name="connsiteY1187" fmla="*/ 640964 h 1195526"/>
                <a:gd name="connsiteX1188" fmla="*/ 664878 w 889015"/>
                <a:gd name="connsiteY1188" fmla="*/ 638864 h 1195526"/>
                <a:gd name="connsiteX1189" fmla="*/ 664773 w 889015"/>
                <a:gd name="connsiteY1189" fmla="*/ 636239 h 1195526"/>
                <a:gd name="connsiteX1190" fmla="*/ 664982 w 889015"/>
                <a:gd name="connsiteY1190" fmla="*/ 633928 h 1195526"/>
                <a:gd name="connsiteX1191" fmla="*/ 665192 w 889015"/>
                <a:gd name="connsiteY1191" fmla="*/ 631513 h 1195526"/>
                <a:gd name="connsiteX1192" fmla="*/ 665928 w 889015"/>
                <a:gd name="connsiteY1192" fmla="*/ 629728 h 1195526"/>
                <a:gd name="connsiteX1193" fmla="*/ 666873 w 889015"/>
                <a:gd name="connsiteY1193" fmla="*/ 628048 h 1195526"/>
                <a:gd name="connsiteX1194" fmla="*/ 668449 w 889015"/>
                <a:gd name="connsiteY1194" fmla="*/ 626996 h 1195526"/>
                <a:gd name="connsiteX1195" fmla="*/ 670024 w 889015"/>
                <a:gd name="connsiteY1195" fmla="*/ 625946 h 1195526"/>
                <a:gd name="connsiteX1196" fmla="*/ 671809 w 889015"/>
                <a:gd name="connsiteY1196" fmla="*/ 625107 h 1195526"/>
                <a:gd name="connsiteX1197" fmla="*/ 673384 w 889015"/>
                <a:gd name="connsiteY1197" fmla="*/ 623950 h 1195526"/>
                <a:gd name="connsiteX1198" fmla="*/ 674959 w 889015"/>
                <a:gd name="connsiteY1198" fmla="*/ 622795 h 1195526"/>
                <a:gd name="connsiteX1199" fmla="*/ 676744 w 889015"/>
                <a:gd name="connsiteY1199" fmla="*/ 621956 h 1195526"/>
                <a:gd name="connsiteX1200" fmla="*/ 678005 w 889015"/>
                <a:gd name="connsiteY1200" fmla="*/ 620695 h 1195526"/>
                <a:gd name="connsiteX1201" fmla="*/ 679580 w 889015"/>
                <a:gd name="connsiteY1201" fmla="*/ 619540 h 1195526"/>
                <a:gd name="connsiteX1202" fmla="*/ 680840 w 889015"/>
                <a:gd name="connsiteY1202" fmla="*/ 618174 h 1195526"/>
                <a:gd name="connsiteX1203" fmla="*/ 681890 w 889015"/>
                <a:gd name="connsiteY1203" fmla="*/ 616600 h 1195526"/>
                <a:gd name="connsiteX1204" fmla="*/ 682940 w 889015"/>
                <a:gd name="connsiteY1204" fmla="*/ 615025 h 1195526"/>
                <a:gd name="connsiteX1205" fmla="*/ 683886 w 889015"/>
                <a:gd name="connsiteY1205" fmla="*/ 613450 h 1195526"/>
                <a:gd name="connsiteX1206" fmla="*/ 684306 w 889015"/>
                <a:gd name="connsiteY1206" fmla="*/ 611245 h 1195526"/>
                <a:gd name="connsiteX1207" fmla="*/ 684516 w 889015"/>
                <a:gd name="connsiteY1207" fmla="*/ 608934 h 1195526"/>
                <a:gd name="connsiteX1208" fmla="*/ 684411 w 889015"/>
                <a:gd name="connsiteY1208" fmla="*/ 606308 h 1195526"/>
                <a:gd name="connsiteX1209" fmla="*/ 683781 w 889015"/>
                <a:gd name="connsiteY1209" fmla="*/ 604313 h 1195526"/>
                <a:gd name="connsiteX1210" fmla="*/ 683151 w 889015"/>
                <a:gd name="connsiteY1210" fmla="*/ 602212 h 1195526"/>
                <a:gd name="connsiteX1211" fmla="*/ 682101 w 889015"/>
                <a:gd name="connsiteY1211" fmla="*/ 600637 h 1195526"/>
                <a:gd name="connsiteX1212" fmla="*/ 680735 w 889015"/>
                <a:gd name="connsiteY1212" fmla="*/ 599482 h 1195526"/>
                <a:gd name="connsiteX1213" fmla="*/ 679055 w 889015"/>
                <a:gd name="connsiteY1213" fmla="*/ 598432 h 1195526"/>
                <a:gd name="connsiteX1214" fmla="*/ 676955 w 889015"/>
                <a:gd name="connsiteY1214" fmla="*/ 598012 h 1195526"/>
                <a:gd name="connsiteX1215" fmla="*/ 675064 w 889015"/>
                <a:gd name="connsiteY1215" fmla="*/ 597277 h 1195526"/>
                <a:gd name="connsiteX1216" fmla="*/ 674398 w 889015"/>
                <a:gd name="connsiteY1216" fmla="*/ 596900 h 1195526"/>
                <a:gd name="connsiteX1217" fmla="*/ 674317 w 889015"/>
                <a:gd name="connsiteY1217" fmla="*/ 596857 h 1195526"/>
                <a:gd name="connsiteX1218" fmla="*/ 673384 w 889015"/>
                <a:gd name="connsiteY1218" fmla="*/ 596332 h 1195526"/>
                <a:gd name="connsiteX1219" fmla="*/ 672229 w 889015"/>
                <a:gd name="connsiteY1219" fmla="*/ 594757 h 1195526"/>
                <a:gd name="connsiteX1220" fmla="*/ 671390 w 889015"/>
                <a:gd name="connsiteY1220" fmla="*/ 592972 h 1195526"/>
                <a:gd name="connsiteX1221" fmla="*/ 670759 w 889015"/>
                <a:gd name="connsiteY1221" fmla="*/ 590976 h 1195526"/>
                <a:gd name="connsiteX1222" fmla="*/ 669918 w 889015"/>
                <a:gd name="connsiteY1222" fmla="*/ 589085 h 1195526"/>
                <a:gd name="connsiteX1223" fmla="*/ 668554 w 889015"/>
                <a:gd name="connsiteY1223" fmla="*/ 587825 h 1195526"/>
                <a:gd name="connsiteX1224" fmla="*/ 667188 w 889015"/>
                <a:gd name="connsiteY1224" fmla="*/ 586669 h 1195526"/>
                <a:gd name="connsiteX1225" fmla="*/ 666033 w 889015"/>
                <a:gd name="connsiteY1225" fmla="*/ 585095 h 1195526"/>
                <a:gd name="connsiteX1226" fmla="*/ 665192 w 889015"/>
                <a:gd name="connsiteY1226" fmla="*/ 583309 h 1195526"/>
                <a:gd name="connsiteX1227" fmla="*/ 664878 w 889015"/>
                <a:gd name="connsiteY1227" fmla="*/ 580999 h 1195526"/>
                <a:gd name="connsiteX1228" fmla="*/ 663723 w 889015"/>
                <a:gd name="connsiteY1228" fmla="*/ 579424 h 1195526"/>
                <a:gd name="connsiteX1229" fmla="*/ 662043 w 889015"/>
                <a:gd name="connsiteY1229" fmla="*/ 578478 h 1195526"/>
                <a:gd name="connsiteX1230" fmla="*/ 660466 w 889015"/>
                <a:gd name="connsiteY1230" fmla="*/ 577429 h 1195526"/>
                <a:gd name="connsiteX1231" fmla="*/ 659311 w 889015"/>
                <a:gd name="connsiteY1231" fmla="*/ 575958 h 1195526"/>
                <a:gd name="connsiteX1232" fmla="*/ 657947 w 889015"/>
                <a:gd name="connsiteY1232" fmla="*/ 574699 h 1195526"/>
                <a:gd name="connsiteX1233" fmla="*/ 657106 w 889015"/>
                <a:gd name="connsiteY1233" fmla="*/ 572912 h 1195526"/>
                <a:gd name="connsiteX1234" fmla="*/ 656161 w 889015"/>
                <a:gd name="connsiteY1234" fmla="*/ 571127 h 1195526"/>
                <a:gd name="connsiteX1235" fmla="*/ 655845 w 889015"/>
                <a:gd name="connsiteY1235" fmla="*/ 568816 h 1195526"/>
                <a:gd name="connsiteX1236" fmla="*/ 655217 w 889015"/>
                <a:gd name="connsiteY1236" fmla="*/ 566716 h 1195526"/>
                <a:gd name="connsiteX1237" fmla="*/ 654376 w 889015"/>
                <a:gd name="connsiteY1237" fmla="*/ 564931 h 1195526"/>
                <a:gd name="connsiteX1238" fmla="*/ 653746 w 889015"/>
                <a:gd name="connsiteY1238" fmla="*/ 562831 h 1195526"/>
                <a:gd name="connsiteX1239" fmla="*/ 652779 w 889015"/>
                <a:gd name="connsiteY1239" fmla="*/ 561474 h 1195526"/>
                <a:gd name="connsiteX1240" fmla="*/ 653852 w 889015"/>
                <a:gd name="connsiteY1240" fmla="*/ 559123 h 1195526"/>
                <a:gd name="connsiteX1241" fmla="*/ 657657 w 889015"/>
                <a:gd name="connsiteY1241" fmla="*/ 548054 h 1195526"/>
                <a:gd name="connsiteX1242" fmla="*/ 652814 w 889015"/>
                <a:gd name="connsiteY1242" fmla="*/ 543904 h 1195526"/>
                <a:gd name="connsiteX1243" fmla="*/ 650739 w 889015"/>
                <a:gd name="connsiteY1243" fmla="*/ 539061 h 1195526"/>
                <a:gd name="connsiteX1244" fmla="*/ 652468 w 889015"/>
                <a:gd name="connsiteY1244" fmla="*/ 538715 h 1195526"/>
                <a:gd name="connsiteX1245" fmla="*/ 660424 w 889015"/>
                <a:gd name="connsiteY1245" fmla="*/ 530413 h 1195526"/>
                <a:gd name="connsiteX1246" fmla="*/ 656274 w 889015"/>
                <a:gd name="connsiteY1246" fmla="*/ 527646 h 1195526"/>
                <a:gd name="connsiteX1247" fmla="*/ 652468 w 889015"/>
                <a:gd name="connsiteY1247" fmla="*/ 517960 h 1195526"/>
                <a:gd name="connsiteX1248" fmla="*/ 650046 w 889015"/>
                <a:gd name="connsiteY1248" fmla="*/ 515192 h 1195526"/>
                <a:gd name="connsiteX1249" fmla="*/ 653506 w 889015"/>
                <a:gd name="connsiteY1249" fmla="*/ 511734 h 1195526"/>
                <a:gd name="connsiteX1250" fmla="*/ 656620 w 889015"/>
                <a:gd name="connsiteY1250" fmla="*/ 501702 h 1195526"/>
                <a:gd name="connsiteX1251" fmla="*/ 653506 w 889015"/>
                <a:gd name="connsiteY1251" fmla="*/ 496859 h 1195526"/>
                <a:gd name="connsiteX1252" fmla="*/ 659732 w 889015"/>
                <a:gd name="connsiteY1252" fmla="*/ 479909 h 1195526"/>
                <a:gd name="connsiteX1253" fmla="*/ 667343 w 889015"/>
                <a:gd name="connsiteY1253" fmla="*/ 473337 h 1195526"/>
                <a:gd name="connsiteX1254" fmla="*/ 668726 w 889015"/>
                <a:gd name="connsiteY1254" fmla="*/ 467803 h 1195526"/>
                <a:gd name="connsiteX1255" fmla="*/ 668726 w 889015"/>
                <a:gd name="connsiteY1255" fmla="*/ 448777 h 1195526"/>
                <a:gd name="connsiteX1256" fmla="*/ 673223 w 889015"/>
                <a:gd name="connsiteY1256" fmla="*/ 441859 h 1195526"/>
                <a:gd name="connsiteX1257" fmla="*/ 667689 w 889015"/>
                <a:gd name="connsiteY1257" fmla="*/ 433558 h 1195526"/>
                <a:gd name="connsiteX1258" fmla="*/ 668726 w 889015"/>
                <a:gd name="connsiteY1258" fmla="*/ 426293 h 1195526"/>
                <a:gd name="connsiteX1259" fmla="*/ 666650 w 889015"/>
                <a:gd name="connsiteY1259" fmla="*/ 421797 h 1195526"/>
                <a:gd name="connsiteX1260" fmla="*/ 653160 w 889015"/>
                <a:gd name="connsiteY1260" fmla="*/ 419029 h 1195526"/>
                <a:gd name="connsiteX1261" fmla="*/ 650392 w 889015"/>
                <a:gd name="connsiteY1261" fmla="*/ 417300 h 1195526"/>
                <a:gd name="connsiteX1262" fmla="*/ 649356 w 889015"/>
                <a:gd name="connsiteY1262" fmla="*/ 414878 h 1195526"/>
                <a:gd name="connsiteX1263" fmla="*/ 652468 w 889015"/>
                <a:gd name="connsiteY1263" fmla="*/ 412457 h 1195526"/>
                <a:gd name="connsiteX1264" fmla="*/ 649009 w 889015"/>
                <a:gd name="connsiteY1264" fmla="*/ 408997 h 1195526"/>
                <a:gd name="connsiteX1265" fmla="*/ 654543 w 889015"/>
                <a:gd name="connsiteY1265" fmla="*/ 403808 h 1195526"/>
                <a:gd name="connsiteX1266" fmla="*/ 655235 w 889015"/>
                <a:gd name="connsiteY1266" fmla="*/ 396891 h 1195526"/>
                <a:gd name="connsiteX1267" fmla="*/ 663538 w 889015"/>
                <a:gd name="connsiteY1267" fmla="*/ 388934 h 1195526"/>
                <a:gd name="connsiteX1268" fmla="*/ 666304 w 889015"/>
                <a:gd name="connsiteY1268" fmla="*/ 356765 h 1195526"/>
                <a:gd name="connsiteX1269" fmla="*/ 657790 w 889015"/>
                <a:gd name="connsiteY1269" fmla="*/ 352551 h 1195526"/>
                <a:gd name="connsiteX1270" fmla="*/ 657211 w 889015"/>
                <a:gd name="connsiteY1270" fmla="*/ 351325 h 1195526"/>
                <a:gd name="connsiteX1271" fmla="*/ 656581 w 889015"/>
                <a:gd name="connsiteY1271" fmla="*/ 349225 h 1195526"/>
                <a:gd name="connsiteX1272" fmla="*/ 655742 w 889015"/>
                <a:gd name="connsiteY1272" fmla="*/ 347438 h 1195526"/>
                <a:gd name="connsiteX1273" fmla="*/ 654901 w 889015"/>
                <a:gd name="connsiteY1273" fmla="*/ 345652 h 1195526"/>
                <a:gd name="connsiteX1274" fmla="*/ 654271 w 889015"/>
                <a:gd name="connsiteY1274" fmla="*/ 343553 h 1195526"/>
                <a:gd name="connsiteX1275" fmla="*/ 653431 w 889015"/>
                <a:gd name="connsiteY1275" fmla="*/ 341767 h 1195526"/>
                <a:gd name="connsiteX1276" fmla="*/ 653012 w 889015"/>
                <a:gd name="connsiteY1276" fmla="*/ 339457 h 1195526"/>
                <a:gd name="connsiteX1277" fmla="*/ 652905 w 889015"/>
                <a:gd name="connsiteY1277" fmla="*/ 336832 h 1195526"/>
                <a:gd name="connsiteX1278" fmla="*/ 652906 w 889015"/>
                <a:gd name="connsiteY1278" fmla="*/ 334312 h 1195526"/>
                <a:gd name="connsiteX1279" fmla="*/ 653326 w 889015"/>
                <a:gd name="connsiteY1279" fmla="*/ 332211 h 1195526"/>
                <a:gd name="connsiteX1280" fmla="*/ 654061 w 889015"/>
                <a:gd name="connsiteY1280" fmla="*/ 330320 h 1195526"/>
                <a:gd name="connsiteX1281" fmla="*/ 654796 w 889015"/>
                <a:gd name="connsiteY1281" fmla="*/ 328430 h 1195526"/>
                <a:gd name="connsiteX1282" fmla="*/ 655742 w 889015"/>
                <a:gd name="connsiteY1282" fmla="*/ 326855 h 1195526"/>
                <a:gd name="connsiteX1283" fmla="*/ 656792 w 889015"/>
                <a:gd name="connsiteY1283" fmla="*/ 325280 h 1195526"/>
                <a:gd name="connsiteX1284" fmla="*/ 658051 w 889015"/>
                <a:gd name="connsiteY1284" fmla="*/ 323914 h 1195526"/>
                <a:gd name="connsiteX1285" fmla="*/ 658997 w 889015"/>
                <a:gd name="connsiteY1285" fmla="*/ 322339 h 1195526"/>
                <a:gd name="connsiteX1286" fmla="*/ 660047 w 889015"/>
                <a:gd name="connsiteY1286" fmla="*/ 320764 h 1195526"/>
                <a:gd name="connsiteX1287" fmla="*/ 660993 w 889015"/>
                <a:gd name="connsiteY1287" fmla="*/ 319084 h 1195526"/>
                <a:gd name="connsiteX1288" fmla="*/ 662043 w 889015"/>
                <a:gd name="connsiteY1288" fmla="*/ 317509 h 1195526"/>
                <a:gd name="connsiteX1289" fmla="*/ 663093 w 889015"/>
                <a:gd name="connsiteY1289" fmla="*/ 315933 h 1195526"/>
                <a:gd name="connsiteX1290" fmla="*/ 663723 w 889015"/>
                <a:gd name="connsiteY1290" fmla="*/ 314042 h 1195526"/>
                <a:gd name="connsiteX1291" fmla="*/ 664457 w 889015"/>
                <a:gd name="connsiteY1291" fmla="*/ 312258 h 1195526"/>
                <a:gd name="connsiteX1292" fmla="*/ 664982 w 889015"/>
                <a:gd name="connsiteY1292" fmla="*/ 310053 h 1195526"/>
                <a:gd name="connsiteX1293" fmla="*/ 665719 w 889015"/>
                <a:gd name="connsiteY1293" fmla="*/ 308266 h 1195526"/>
                <a:gd name="connsiteX1294" fmla="*/ 666348 w 889015"/>
                <a:gd name="connsiteY1294" fmla="*/ 306377 h 1195526"/>
                <a:gd name="connsiteX1295" fmla="*/ 667083 w 889015"/>
                <a:gd name="connsiteY1295" fmla="*/ 304591 h 1195526"/>
                <a:gd name="connsiteX1296" fmla="*/ 667819 w 889015"/>
                <a:gd name="connsiteY1296" fmla="*/ 303226 h 1195526"/>
                <a:gd name="connsiteX1297" fmla="*/ 668869 w 889015"/>
                <a:gd name="connsiteY1297" fmla="*/ 301651 h 1195526"/>
                <a:gd name="connsiteX1298" fmla="*/ 669918 w 889015"/>
                <a:gd name="connsiteY1298" fmla="*/ 299971 h 1195526"/>
                <a:gd name="connsiteX1299" fmla="*/ 671388 w 889015"/>
                <a:gd name="connsiteY1299" fmla="*/ 298921 h 1195526"/>
                <a:gd name="connsiteX1300" fmla="*/ 672964 w 889015"/>
                <a:gd name="connsiteY1300" fmla="*/ 297869 h 1195526"/>
                <a:gd name="connsiteX1301" fmla="*/ 674539 w 889015"/>
                <a:gd name="connsiteY1301" fmla="*/ 296714 h 1195526"/>
                <a:gd name="connsiteX1302" fmla="*/ 675484 w 889015"/>
                <a:gd name="connsiteY1302" fmla="*/ 295139 h 1195526"/>
                <a:gd name="connsiteX1303" fmla="*/ 676219 w 889015"/>
                <a:gd name="connsiteY1303" fmla="*/ 293250 h 1195526"/>
                <a:gd name="connsiteX1304" fmla="*/ 676744 w 889015"/>
                <a:gd name="connsiteY1304" fmla="*/ 291149 h 1195526"/>
                <a:gd name="connsiteX1305" fmla="*/ 677375 w 889015"/>
                <a:gd name="connsiteY1305" fmla="*/ 289363 h 1195526"/>
                <a:gd name="connsiteX1306" fmla="*/ 677900 w 889015"/>
                <a:gd name="connsiteY1306" fmla="*/ 287263 h 1195526"/>
                <a:gd name="connsiteX1307" fmla="*/ 678846 w 889015"/>
                <a:gd name="connsiteY1307" fmla="*/ 285583 h 1195526"/>
                <a:gd name="connsiteX1308" fmla="*/ 679896 w 889015"/>
                <a:gd name="connsiteY1308" fmla="*/ 284008 h 1195526"/>
                <a:gd name="connsiteX1309" fmla="*/ 681156 w 889015"/>
                <a:gd name="connsiteY1309" fmla="*/ 282643 h 1195526"/>
                <a:gd name="connsiteX1310" fmla="*/ 682101 w 889015"/>
                <a:gd name="connsiteY1310" fmla="*/ 281068 h 1195526"/>
                <a:gd name="connsiteX1311" fmla="*/ 683151 w 889015"/>
                <a:gd name="connsiteY1311" fmla="*/ 279491 h 1195526"/>
                <a:gd name="connsiteX1312" fmla="*/ 683361 w 889015"/>
                <a:gd name="connsiteY1312" fmla="*/ 277077 h 1195526"/>
                <a:gd name="connsiteX1313" fmla="*/ 683256 w 889015"/>
                <a:gd name="connsiteY1313" fmla="*/ 274556 h 1195526"/>
                <a:gd name="connsiteX1314" fmla="*/ 683361 w 889015"/>
                <a:gd name="connsiteY1314" fmla="*/ 272140 h 1195526"/>
                <a:gd name="connsiteX1315" fmla="*/ 684095 w 889015"/>
                <a:gd name="connsiteY1315" fmla="*/ 270355 h 1195526"/>
                <a:gd name="connsiteX1316" fmla="*/ 685145 w 889015"/>
                <a:gd name="connsiteY1316" fmla="*/ 268466 h 1195526"/>
                <a:gd name="connsiteX1317" fmla="*/ 686406 w 889015"/>
                <a:gd name="connsiteY1317" fmla="*/ 267100 h 1195526"/>
                <a:gd name="connsiteX1318" fmla="*/ 687352 w 889015"/>
                <a:gd name="connsiteY1318" fmla="*/ 265525 h 1195526"/>
                <a:gd name="connsiteX1319" fmla="*/ 688086 w 889015"/>
                <a:gd name="connsiteY1319" fmla="*/ 263634 h 1195526"/>
                <a:gd name="connsiteX1320" fmla="*/ 688297 w 889015"/>
                <a:gd name="connsiteY1320" fmla="*/ 261324 h 1195526"/>
                <a:gd name="connsiteX1321" fmla="*/ 687666 w 889015"/>
                <a:gd name="connsiteY1321" fmla="*/ 259224 h 1195526"/>
                <a:gd name="connsiteX1322" fmla="*/ 686827 w 889015"/>
                <a:gd name="connsiteY1322" fmla="*/ 257439 h 1195526"/>
                <a:gd name="connsiteX1323" fmla="*/ 685986 w 889015"/>
                <a:gd name="connsiteY1323" fmla="*/ 255653 h 1195526"/>
                <a:gd name="connsiteX1324" fmla="*/ 684831 w 889015"/>
                <a:gd name="connsiteY1324" fmla="*/ 254182 h 1195526"/>
                <a:gd name="connsiteX1325" fmla="*/ 683992 w 889015"/>
                <a:gd name="connsiteY1325" fmla="*/ 252291 h 1195526"/>
                <a:gd name="connsiteX1326" fmla="*/ 683151 w 889015"/>
                <a:gd name="connsiteY1326" fmla="*/ 250506 h 1195526"/>
                <a:gd name="connsiteX1327" fmla="*/ 682731 w 889015"/>
                <a:gd name="connsiteY1327" fmla="*/ 248197 h 1195526"/>
                <a:gd name="connsiteX1328" fmla="*/ 682626 w 889015"/>
                <a:gd name="connsiteY1328" fmla="*/ 245571 h 1195526"/>
                <a:gd name="connsiteX1329" fmla="*/ 682311 w 889015"/>
                <a:gd name="connsiteY1329" fmla="*/ 243260 h 1195526"/>
                <a:gd name="connsiteX1330" fmla="*/ 681996 w 889015"/>
                <a:gd name="connsiteY1330" fmla="*/ 240951 h 1195526"/>
                <a:gd name="connsiteX1331" fmla="*/ 681890 w 889015"/>
                <a:gd name="connsiteY1331" fmla="*/ 238325 h 1195526"/>
                <a:gd name="connsiteX1332" fmla="*/ 681471 w 889015"/>
                <a:gd name="connsiteY1332" fmla="*/ 236015 h 1195526"/>
                <a:gd name="connsiteX1333" fmla="*/ 681365 w 889015"/>
                <a:gd name="connsiteY1333" fmla="*/ 233388 h 1195526"/>
                <a:gd name="connsiteX1334" fmla="*/ 681576 w 889015"/>
                <a:gd name="connsiteY1334" fmla="*/ 231079 h 1195526"/>
                <a:gd name="connsiteX1335" fmla="*/ 682311 w 889015"/>
                <a:gd name="connsiteY1335" fmla="*/ 229189 h 1195526"/>
                <a:gd name="connsiteX1336" fmla="*/ 683256 w 889015"/>
                <a:gd name="connsiteY1336" fmla="*/ 227612 h 1195526"/>
                <a:gd name="connsiteX1337" fmla="*/ 684306 w 889015"/>
                <a:gd name="connsiteY1337" fmla="*/ 226037 h 1195526"/>
                <a:gd name="connsiteX1338" fmla="*/ 685566 w 889015"/>
                <a:gd name="connsiteY1338" fmla="*/ 224672 h 1195526"/>
                <a:gd name="connsiteX1339" fmla="*/ 686827 w 889015"/>
                <a:gd name="connsiteY1339" fmla="*/ 223307 h 1195526"/>
                <a:gd name="connsiteX1340" fmla="*/ 688402 w 889015"/>
                <a:gd name="connsiteY1340" fmla="*/ 222256 h 1195526"/>
                <a:gd name="connsiteX1341" fmla="*/ 689977 w 889015"/>
                <a:gd name="connsiteY1341" fmla="*/ 221102 h 1195526"/>
                <a:gd name="connsiteX1342" fmla="*/ 692078 w 889015"/>
                <a:gd name="connsiteY1342" fmla="*/ 220472 h 1195526"/>
                <a:gd name="connsiteX1343" fmla="*/ 694388 w 889015"/>
                <a:gd name="connsiteY1343" fmla="*/ 220156 h 1195526"/>
                <a:gd name="connsiteX1344" fmla="*/ 696804 w 889015"/>
                <a:gd name="connsiteY1344" fmla="*/ 220367 h 1195526"/>
                <a:gd name="connsiteX1345" fmla="*/ 699218 w 889015"/>
                <a:gd name="connsiteY1345" fmla="*/ 220470 h 1195526"/>
                <a:gd name="connsiteX1346" fmla="*/ 701318 w 889015"/>
                <a:gd name="connsiteY1346" fmla="*/ 220472 h 1195526"/>
                <a:gd name="connsiteX1347" fmla="*/ 703420 w 889015"/>
                <a:gd name="connsiteY1347" fmla="*/ 219842 h 1195526"/>
                <a:gd name="connsiteX1348" fmla="*/ 704769 w 889015"/>
                <a:gd name="connsiteY1348" fmla="*/ 218852 h 1195526"/>
                <a:gd name="connsiteX1349" fmla="*/ 704852 w 889015"/>
                <a:gd name="connsiteY1349" fmla="*/ 218792 h 1195526"/>
                <a:gd name="connsiteX1350" fmla="*/ 704994 w 889015"/>
                <a:gd name="connsiteY1350" fmla="*/ 218686 h 1195526"/>
                <a:gd name="connsiteX1351" fmla="*/ 706255 w 889015"/>
                <a:gd name="connsiteY1351" fmla="*/ 217426 h 1195526"/>
                <a:gd name="connsiteX1352" fmla="*/ 707830 w 889015"/>
                <a:gd name="connsiteY1352" fmla="*/ 216271 h 1195526"/>
                <a:gd name="connsiteX1353" fmla="*/ 709090 w 889015"/>
                <a:gd name="connsiteY1353" fmla="*/ 214905 h 1195526"/>
                <a:gd name="connsiteX1354" fmla="*/ 710561 w 889015"/>
                <a:gd name="connsiteY1354" fmla="*/ 213855 h 1195526"/>
                <a:gd name="connsiteX1355" fmla="*/ 711820 w 889015"/>
                <a:gd name="connsiteY1355" fmla="*/ 212491 h 1195526"/>
                <a:gd name="connsiteX1356" fmla="*/ 713397 w 889015"/>
                <a:gd name="connsiteY1356" fmla="*/ 211336 h 1195526"/>
                <a:gd name="connsiteX1357" fmla="*/ 714447 w 889015"/>
                <a:gd name="connsiteY1357" fmla="*/ 209759 h 1195526"/>
                <a:gd name="connsiteX1358" fmla="*/ 715707 w 889015"/>
                <a:gd name="connsiteY1358" fmla="*/ 208395 h 1195526"/>
                <a:gd name="connsiteX1359" fmla="*/ 716968 w 889015"/>
                <a:gd name="connsiteY1359" fmla="*/ 207029 h 1195526"/>
                <a:gd name="connsiteX1360" fmla="*/ 718017 w 889015"/>
                <a:gd name="connsiteY1360" fmla="*/ 205454 h 1195526"/>
                <a:gd name="connsiteX1361" fmla="*/ 719277 w 889015"/>
                <a:gd name="connsiteY1361" fmla="*/ 203879 h 1195526"/>
                <a:gd name="connsiteX1362" fmla="*/ 720537 w 889015"/>
                <a:gd name="connsiteY1362" fmla="*/ 202514 h 1195526"/>
                <a:gd name="connsiteX1363" fmla="*/ 720957 w 889015"/>
                <a:gd name="connsiteY1363" fmla="*/ 200414 h 1195526"/>
                <a:gd name="connsiteX1364" fmla="*/ 721692 w 889015"/>
                <a:gd name="connsiteY1364" fmla="*/ 198312 h 1195526"/>
                <a:gd name="connsiteX1365" fmla="*/ 722428 w 889015"/>
                <a:gd name="connsiteY1365" fmla="*/ 196423 h 1195526"/>
                <a:gd name="connsiteX1366" fmla="*/ 722847 w 889015"/>
                <a:gd name="connsiteY1366" fmla="*/ 194322 h 1195526"/>
                <a:gd name="connsiteX1367" fmla="*/ 723583 w 889015"/>
                <a:gd name="connsiteY1367" fmla="*/ 192536 h 1195526"/>
                <a:gd name="connsiteX1368" fmla="*/ 724318 w 889015"/>
                <a:gd name="connsiteY1368" fmla="*/ 190647 h 1195526"/>
                <a:gd name="connsiteX1369" fmla="*/ 725054 w 889015"/>
                <a:gd name="connsiteY1369" fmla="*/ 188862 h 1195526"/>
                <a:gd name="connsiteX1370" fmla="*/ 726313 w 889015"/>
                <a:gd name="connsiteY1370" fmla="*/ 187496 h 1195526"/>
                <a:gd name="connsiteX1371" fmla="*/ 727259 w 889015"/>
                <a:gd name="connsiteY1371" fmla="*/ 185816 h 1195526"/>
                <a:gd name="connsiteX1372" fmla="*/ 728309 w 889015"/>
                <a:gd name="connsiteY1372" fmla="*/ 185291 h 1195526"/>
                <a:gd name="connsiteX1373" fmla="*/ 729884 w 889015"/>
                <a:gd name="connsiteY1373" fmla="*/ 184241 h 1195526"/>
                <a:gd name="connsiteX1374" fmla="*/ 731669 w 889015"/>
                <a:gd name="connsiteY1374" fmla="*/ 183296 h 1195526"/>
                <a:gd name="connsiteX1375" fmla="*/ 732930 w 889015"/>
                <a:gd name="connsiteY1375" fmla="*/ 182036 h 1195526"/>
                <a:gd name="connsiteX1376" fmla="*/ 734190 w 889015"/>
                <a:gd name="connsiteY1376" fmla="*/ 180670 h 1195526"/>
                <a:gd name="connsiteX1377" fmla="*/ 735240 w 889015"/>
                <a:gd name="connsiteY1377" fmla="*/ 179094 h 1195526"/>
                <a:gd name="connsiteX1378" fmla="*/ 736185 w 889015"/>
                <a:gd name="connsiteY1378" fmla="*/ 177413 h 1195526"/>
                <a:gd name="connsiteX1379" fmla="*/ 736920 w 889015"/>
                <a:gd name="connsiteY1379" fmla="*/ 175629 h 1195526"/>
                <a:gd name="connsiteX1380" fmla="*/ 737131 w 889015"/>
                <a:gd name="connsiteY1380" fmla="*/ 173212 h 1195526"/>
                <a:gd name="connsiteX1381" fmla="*/ 737551 w 889015"/>
                <a:gd name="connsiteY1381" fmla="*/ 171114 h 1195526"/>
                <a:gd name="connsiteX1382" fmla="*/ 737445 w 889015"/>
                <a:gd name="connsiteY1382" fmla="*/ 168593 h 1195526"/>
                <a:gd name="connsiteX1383" fmla="*/ 737340 w 889015"/>
                <a:gd name="connsiteY1383" fmla="*/ 165967 h 1195526"/>
                <a:gd name="connsiteX1384" fmla="*/ 737024 w 889015"/>
                <a:gd name="connsiteY1384" fmla="*/ 163656 h 1195526"/>
                <a:gd name="connsiteX1385" fmla="*/ 736710 w 889015"/>
                <a:gd name="connsiteY1385" fmla="*/ 161241 h 1195526"/>
                <a:gd name="connsiteX1386" fmla="*/ 736606 w 889015"/>
                <a:gd name="connsiteY1386" fmla="*/ 158721 h 1195526"/>
                <a:gd name="connsiteX1387" fmla="*/ 737026 w 889015"/>
                <a:gd name="connsiteY1387" fmla="*/ 156621 h 1195526"/>
                <a:gd name="connsiteX1388" fmla="*/ 738601 w 889015"/>
                <a:gd name="connsiteY1388" fmla="*/ 155465 h 1195526"/>
                <a:gd name="connsiteX1389" fmla="*/ 740072 w 889015"/>
                <a:gd name="connsiteY1389" fmla="*/ 154415 h 1195526"/>
                <a:gd name="connsiteX1390" fmla="*/ 741645 w 889015"/>
                <a:gd name="connsiteY1390" fmla="*/ 153261 h 1195526"/>
                <a:gd name="connsiteX1391" fmla="*/ 742381 w 889015"/>
                <a:gd name="connsiteY1391" fmla="*/ 151474 h 1195526"/>
                <a:gd name="connsiteX1392" fmla="*/ 743327 w 889015"/>
                <a:gd name="connsiteY1392" fmla="*/ 149794 h 1195526"/>
                <a:gd name="connsiteX1393" fmla="*/ 743852 w 889015"/>
                <a:gd name="connsiteY1393" fmla="*/ 147694 h 1195526"/>
                <a:gd name="connsiteX1394" fmla="*/ 744586 w 889015"/>
                <a:gd name="connsiteY1394" fmla="*/ 145908 h 1195526"/>
                <a:gd name="connsiteX1395" fmla="*/ 745217 w 889015"/>
                <a:gd name="connsiteY1395" fmla="*/ 144018 h 1195526"/>
                <a:gd name="connsiteX1396" fmla="*/ 746582 w 889015"/>
                <a:gd name="connsiteY1396" fmla="*/ 142653 h 1195526"/>
                <a:gd name="connsiteX1397" fmla="*/ 747842 w 889015"/>
                <a:gd name="connsiteY1397" fmla="*/ 141288 h 1195526"/>
                <a:gd name="connsiteX1398" fmla="*/ 749312 w 889015"/>
                <a:gd name="connsiteY1398" fmla="*/ 140238 h 1195526"/>
                <a:gd name="connsiteX1399" fmla="*/ 751203 w 889015"/>
                <a:gd name="connsiteY1399" fmla="*/ 139398 h 1195526"/>
                <a:gd name="connsiteX1400" fmla="*/ 753304 w 889015"/>
                <a:gd name="connsiteY1400" fmla="*/ 138767 h 1195526"/>
                <a:gd name="connsiteX1401" fmla="*/ 755404 w 889015"/>
                <a:gd name="connsiteY1401" fmla="*/ 138138 h 1195526"/>
                <a:gd name="connsiteX1402" fmla="*/ 757504 w 889015"/>
                <a:gd name="connsiteY1402" fmla="*/ 137613 h 1195526"/>
                <a:gd name="connsiteX1403" fmla="*/ 759603 w 889015"/>
                <a:gd name="connsiteY1403" fmla="*/ 136981 h 1195526"/>
                <a:gd name="connsiteX1404" fmla="*/ 761075 w 889015"/>
                <a:gd name="connsiteY1404" fmla="*/ 135827 h 1195526"/>
                <a:gd name="connsiteX1405" fmla="*/ 762335 w 889015"/>
                <a:gd name="connsiteY1405" fmla="*/ 134567 h 1195526"/>
                <a:gd name="connsiteX1406" fmla="*/ 762991 w 889015"/>
                <a:gd name="connsiteY1406" fmla="*/ 133517 h 1195526"/>
                <a:gd name="connsiteX1407" fmla="*/ 763319 w 889015"/>
                <a:gd name="connsiteY1407" fmla="*/ 132992 h 1195526"/>
                <a:gd name="connsiteX1408" fmla="*/ 763385 w 889015"/>
                <a:gd name="connsiteY1408" fmla="*/ 132887 h 1195526"/>
                <a:gd name="connsiteX1409" fmla="*/ 764645 w 889015"/>
                <a:gd name="connsiteY1409" fmla="*/ 131521 h 1195526"/>
                <a:gd name="connsiteX1410" fmla="*/ 765906 w 889015"/>
                <a:gd name="connsiteY1410" fmla="*/ 130261 h 1195526"/>
                <a:gd name="connsiteX1411" fmla="*/ 767165 w 889015"/>
                <a:gd name="connsiteY1411" fmla="*/ 128896 h 1195526"/>
                <a:gd name="connsiteX1412" fmla="*/ 768740 w 889015"/>
                <a:gd name="connsiteY1412" fmla="*/ 127741 h 1195526"/>
                <a:gd name="connsiteX1413" fmla="*/ 770000 w 889015"/>
                <a:gd name="connsiteY1413" fmla="*/ 126375 h 1195526"/>
                <a:gd name="connsiteX1414" fmla="*/ 771261 w 889015"/>
                <a:gd name="connsiteY1414" fmla="*/ 125115 h 1195526"/>
                <a:gd name="connsiteX1415" fmla="*/ 772521 w 889015"/>
                <a:gd name="connsiteY1415" fmla="*/ 123750 h 1195526"/>
                <a:gd name="connsiteX1416" fmla="*/ 773571 w 889015"/>
                <a:gd name="connsiteY1416" fmla="*/ 122070 h 1195526"/>
                <a:gd name="connsiteX1417" fmla="*/ 774517 w 889015"/>
                <a:gd name="connsiteY1417" fmla="*/ 120494 h 1195526"/>
                <a:gd name="connsiteX1418" fmla="*/ 775567 w 889015"/>
                <a:gd name="connsiteY1418" fmla="*/ 118919 h 1195526"/>
                <a:gd name="connsiteX1419" fmla="*/ 776828 w 889015"/>
                <a:gd name="connsiteY1419" fmla="*/ 117553 h 1195526"/>
                <a:gd name="connsiteX1420" fmla="*/ 778088 w 889015"/>
                <a:gd name="connsiteY1420" fmla="*/ 116189 h 1195526"/>
                <a:gd name="connsiteX1421" fmla="*/ 779663 w 889015"/>
                <a:gd name="connsiteY1421" fmla="*/ 115139 h 1195526"/>
                <a:gd name="connsiteX1422" fmla="*/ 780922 w 889015"/>
                <a:gd name="connsiteY1422" fmla="*/ 113773 h 1195526"/>
                <a:gd name="connsiteX1423" fmla="*/ 781868 w 889015"/>
                <a:gd name="connsiteY1423" fmla="*/ 112198 h 1195526"/>
                <a:gd name="connsiteX1424" fmla="*/ 783129 w 889015"/>
                <a:gd name="connsiteY1424" fmla="*/ 110518 h 1195526"/>
                <a:gd name="connsiteX1425" fmla="*/ 784388 w 889015"/>
                <a:gd name="connsiteY1425" fmla="*/ 109152 h 1195526"/>
                <a:gd name="connsiteX1426" fmla="*/ 785648 w 889015"/>
                <a:gd name="connsiteY1426" fmla="*/ 107892 h 1195526"/>
                <a:gd name="connsiteX1427" fmla="*/ 787539 w 889015"/>
                <a:gd name="connsiteY1427" fmla="*/ 107051 h 1195526"/>
                <a:gd name="connsiteX1428" fmla="*/ 789324 w 889015"/>
                <a:gd name="connsiteY1428" fmla="*/ 106106 h 1195526"/>
                <a:gd name="connsiteX1429" fmla="*/ 791110 w 889015"/>
                <a:gd name="connsiteY1429" fmla="*/ 105266 h 1195526"/>
                <a:gd name="connsiteX1430" fmla="*/ 792999 w 889015"/>
                <a:gd name="connsiteY1430" fmla="*/ 104426 h 1195526"/>
                <a:gd name="connsiteX1431" fmla="*/ 794785 w 889015"/>
                <a:gd name="connsiteY1431" fmla="*/ 103587 h 1195526"/>
                <a:gd name="connsiteX1432" fmla="*/ 796361 w 889015"/>
                <a:gd name="connsiteY1432" fmla="*/ 102536 h 1195526"/>
                <a:gd name="connsiteX1433" fmla="*/ 797621 w 889015"/>
                <a:gd name="connsiteY1433" fmla="*/ 101171 h 1195526"/>
                <a:gd name="connsiteX1434" fmla="*/ 797725 w 889015"/>
                <a:gd name="connsiteY1434" fmla="*/ 98756 h 1195526"/>
                <a:gd name="connsiteX1435" fmla="*/ 797725 w 889015"/>
                <a:gd name="connsiteY1435" fmla="*/ 96761 h 1195526"/>
                <a:gd name="connsiteX1436" fmla="*/ 798671 w 889015"/>
                <a:gd name="connsiteY1436" fmla="*/ 95079 h 1195526"/>
                <a:gd name="connsiteX1437" fmla="*/ 800246 w 889015"/>
                <a:gd name="connsiteY1437" fmla="*/ 94029 h 1195526"/>
                <a:gd name="connsiteX1438" fmla="*/ 801507 w 889015"/>
                <a:gd name="connsiteY1438" fmla="*/ 92665 h 1195526"/>
                <a:gd name="connsiteX1439" fmla="*/ 802767 w 889015"/>
                <a:gd name="connsiteY1439" fmla="*/ 91299 h 1195526"/>
                <a:gd name="connsiteX1440" fmla="*/ 804342 w 889015"/>
                <a:gd name="connsiteY1440" fmla="*/ 90249 h 1195526"/>
                <a:gd name="connsiteX1441" fmla="*/ 805603 w 889015"/>
                <a:gd name="connsiteY1441" fmla="*/ 88884 h 1195526"/>
                <a:gd name="connsiteX1442" fmla="*/ 806547 w 889015"/>
                <a:gd name="connsiteY1442" fmla="*/ 87309 h 1195526"/>
                <a:gd name="connsiteX1443" fmla="*/ 807597 w 889015"/>
                <a:gd name="connsiteY1443" fmla="*/ 85629 h 1195526"/>
                <a:gd name="connsiteX1444" fmla="*/ 808333 w 889015"/>
                <a:gd name="connsiteY1444" fmla="*/ 84368 h 1195526"/>
                <a:gd name="connsiteX1445" fmla="*/ 809067 w 889015"/>
                <a:gd name="connsiteY1445" fmla="*/ 82477 h 1195526"/>
                <a:gd name="connsiteX1446" fmla="*/ 810013 w 889015"/>
                <a:gd name="connsiteY1446" fmla="*/ 80903 h 1195526"/>
                <a:gd name="connsiteX1447" fmla="*/ 811273 w 889015"/>
                <a:gd name="connsiteY1447" fmla="*/ 79537 h 1195526"/>
                <a:gd name="connsiteX1448" fmla="*/ 812534 w 889015"/>
                <a:gd name="connsiteY1448" fmla="*/ 78172 h 1195526"/>
                <a:gd name="connsiteX1449" fmla="*/ 814109 w 889015"/>
                <a:gd name="connsiteY1449" fmla="*/ 77123 h 1195526"/>
                <a:gd name="connsiteX1450" fmla="*/ 815684 w 889015"/>
                <a:gd name="connsiteY1450" fmla="*/ 75967 h 1195526"/>
                <a:gd name="connsiteX1451" fmla="*/ 816944 w 889015"/>
                <a:gd name="connsiteY1451" fmla="*/ 74602 h 1195526"/>
                <a:gd name="connsiteX1452" fmla="*/ 817680 w 889015"/>
                <a:gd name="connsiteY1452" fmla="*/ 72816 h 1195526"/>
                <a:gd name="connsiteX1453" fmla="*/ 818415 w 889015"/>
                <a:gd name="connsiteY1453" fmla="*/ 70925 h 1195526"/>
                <a:gd name="connsiteX1454" fmla="*/ 819149 w 889015"/>
                <a:gd name="connsiteY1454" fmla="*/ 69036 h 1195526"/>
                <a:gd name="connsiteX1455" fmla="*/ 820410 w 889015"/>
                <a:gd name="connsiteY1455" fmla="*/ 67670 h 1195526"/>
                <a:gd name="connsiteX1456" fmla="*/ 820515 w 889015"/>
                <a:gd name="connsiteY1456" fmla="*/ 67595 h 1195526"/>
                <a:gd name="connsiteX1457" fmla="*/ 821879 w 889015"/>
                <a:gd name="connsiteY1457" fmla="*/ 66620 h 1195526"/>
                <a:gd name="connsiteX1458" fmla="*/ 823979 w 889015"/>
                <a:gd name="connsiteY1458" fmla="*/ 65990 h 1195526"/>
                <a:gd name="connsiteX1459" fmla="*/ 826605 w 889015"/>
                <a:gd name="connsiteY1459" fmla="*/ 65885 h 1195526"/>
                <a:gd name="connsiteX1460" fmla="*/ 829337 w 889015"/>
                <a:gd name="connsiteY1460" fmla="*/ 65781 h 1195526"/>
                <a:gd name="connsiteX1461" fmla="*/ 830807 w 889015"/>
                <a:gd name="connsiteY1461" fmla="*/ 64730 h 1195526"/>
                <a:gd name="connsiteX1462" fmla="*/ 831857 w 889015"/>
                <a:gd name="connsiteY1462" fmla="*/ 63155 h 1195526"/>
                <a:gd name="connsiteX1463" fmla="*/ 832592 w 889015"/>
                <a:gd name="connsiteY1463" fmla="*/ 61264 h 1195526"/>
                <a:gd name="connsiteX1464" fmla="*/ 833537 w 889015"/>
                <a:gd name="connsiteY1464" fmla="*/ 59689 h 1195526"/>
                <a:gd name="connsiteX1465" fmla="*/ 834797 w 889015"/>
                <a:gd name="connsiteY1465" fmla="*/ 58323 h 1195526"/>
                <a:gd name="connsiteX1466" fmla="*/ 836372 w 889015"/>
                <a:gd name="connsiteY1466" fmla="*/ 57168 h 1195526"/>
                <a:gd name="connsiteX1467" fmla="*/ 838158 w 889015"/>
                <a:gd name="connsiteY1467" fmla="*/ 56329 h 1195526"/>
                <a:gd name="connsiteX1468" fmla="*/ 840048 w 889015"/>
                <a:gd name="connsiteY1468" fmla="*/ 55488 h 1195526"/>
                <a:gd name="connsiteX1469" fmla="*/ 841834 w 889015"/>
                <a:gd name="connsiteY1469" fmla="*/ 54649 h 1195526"/>
                <a:gd name="connsiteX1470" fmla="*/ 843619 w 889015"/>
                <a:gd name="connsiteY1470" fmla="*/ 53808 h 1195526"/>
                <a:gd name="connsiteX1471" fmla="*/ 845403 w 889015"/>
                <a:gd name="connsiteY1471" fmla="*/ 52968 h 1195526"/>
                <a:gd name="connsiteX1472" fmla="*/ 846979 w 889015"/>
                <a:gd name="connsiteY1472" fmla="*/ 51813 h 1195526"/>
                <a:gd name="connsiteX1473" fmla="*/ 848765 w 889015"/>
                <a:gd name="connsiteY1473" fmla="*/ 50972 h 1195526"/>
                <a:gd name="connsiteX1474" fmla="*/ 850656 w 889015"/>
                <a:gd name="connsiteY1474" fmla="*/ 50133 h 1195526"/>
                <a:gd name="connsiteX1475" fmla="*/ 852440 w 889015"/>
                <a:gd name="connsiteY1475" fmla="*/ 49292 h 1195526"/>
                <a:gd name="connsiteX1476" fmla="*/ 854225 w 889015"/>
                <a:gd name="connsiteY1476" fmla="*/ 48451 h 1195526"/>
                <a:gd name="connsiteX1477" fmla="*/ 855801 w 889015"/>
                <a:gd name="connsiteY1477" fmla="*/ 47298 h 1195526"/>
                <a:gd name="connsiteX1478" fmla="*/ 857061 w 889015"/>
                <a:gd name="connsiteY1478" fmla="*/ 46037 h 1195526"/>
                <a:gd name="connsiteX1479" fmla="*/ 858635 w 889015"/>
                <a:gd name="connsiteY1479" fmla="*/ 44882 h 1195526"/>
                <a:gd name="connsiteX1480" fmla="*/ 860421 w 889015"/>
                <a:gd name="connsiteY1480" fmla="*/ 44041 h 1195526"/>
                <a:gd name="connsiteX1481" fmla="*/ 862208 w 889015"/>
                <a:gd name="connsiteY1481" fmla="*/ 43202 h 1195526"/>
                <a:gd name="connsiteX1482" fmla="*/ 864097 w 889015"/>
                <a:gd name="connsiteY1482" fmla="*/ 42361 h 1195526"/>
                <a:gd name="connsiteX1483" fmla="*/ 866197 w 889015"/>
                <a:gd name="connsiteY1483" fmla="*/ 41731 h 1195526"/>
                <a:gd name="connsiteX1484" fmla="*/ 867982 w 889015"/>
                <a:gd name="connsiteY1484" fmla="*/ 40890 h 1195526"/>
                <a:gd name="connsiteX1485" fmla="*/ 869768 w 889015"/>
                <a:gd name="connsiteY1485" fmla="*/ 40051 h 1195526"/>
                <a:gd name="connsiteX1486" fmla="*/ 871028 w 889015"/>
                <a:gd name="connsiteY1486" fmla="*/ 38686 h 1195526"/>
                <a:gd name="connsiteX1487" fmla="*/ 872289 w 889015"/>
                <a:gd name="connsiteY1487" fmla="*/ 37320 h 1195526"/>
                <a:gd name="connsiteX1488" fmla="*/ 873864 w 889015"/>
                <a:gd name="connsiteY1488" fmla="*/ 36269 h 1195526"/>
                <a:gd name="connsiteX1489" fmla="*/ 875649 w 889015"/>
                <a:gd name="connsiteY1489" fmla="*/ 35324 h 1195526"/>
                <a:gd name="connsiteX1490" fmla="*/ 877749 w 889015"/>
                <a:gd name="connsiteY1490" fmla="*/ 34800 h 1195526"/>
                <a:gd name="connsiteX1491" fmla="*/ 879325 w 889015"/>
                <a:gd name="connsiteY1491" fmla="*/ 33644 h 1195526"/>
                <a:gd name="connsiteX1492" fmla="*/ 880584 w 889015"/>
                <a:gd name="connsiteY1492" fmla="*/ 32279 h 1195526"/>
                <a:gd name="connsiteX1493" fmla="*/ 881845 w 889015"/>
                <a:gd name="connsiteY1493" fmla="*/ 31018 h 1195526"/>
                <a:gd name="connsiteX1494" fmla="*/ 883421 w 889015"/>
                <a:gd name="connsiteY1494" fmla="*/ 29864 h 1195526"/>
                <a:gd name="connsiteX1495" fmla="*/ 883486 w 889015"/>
                <a:gd name="connsiteY1495" fmla="*/ 29815 h 1195526"/>
                <a:gd name="connsiteX1496" fmla="*/ 883564 w 889015"/>
                <a:gd name="connsiteY1496" fmla="*/ 29759 h 1195526"/>
                <a:gd name="connsiteX1497" fmla="*/ 884996 w 889015"/>
                <a:gd name="connsiteY1497" fmla="*/ 28709 h 1195526"/>
                <a:gd name="connsiteX1498" fmla="*/ 886466 w 889015"/>
                <a:gd name="connsiteY1498" fmla="*/ 27658 h 1195526"/>
                <a:gd name="connsiteX1499" fmla="*/ 889196 w 889015"/>
                <a:gd name="connsiteY1499" fmla="*/ 25874 h 1195526"/>
                <a:gd name="connsiteX1500" fmla="*/ 887201 w 889015"/>
                <a:gd name="connsiteY1500" fmla="*/ 25242 h 1195526"/>
                <a:gd name="connsiteX1501" fmla="*/ 881845 w 889015"/>
                <a:gd name="connsiteY1501" fmla="*/ 23983 h 1195526"/>
                <a:gd name="connsiteX1502" fmla="*/ 876490 w 889015"/>
                <a:gd name="connsiteY1502" fmla="*/ 22617 h 1195526"/>
                <a:gd name="connsiteX1503" fmla="*/ 871133 w 889015"/>
                <a:gd name="connsiteY1503" fmla="*/ 21462 h 1195526"/>
                <a:gd name="connsiteX1504" fmla="*/ 865882 w 889015"/>
                <a:gd name="connsiteY1504" fmla="*/ 20098 h 1195526"/>
                <a:gd name="connsiteX1505" fmla="*/ 860526 w 889015"/>
                <a:gd name="connsiteY1505" fmla="*/ 18732 h 1195526"/>
                <a:gd name="connsiteX1506" fmla="*/ 855171 w 889015"/>
                <a:gd name="connsiteY1506" fmla="*/ 17366 h 1195526"/>
                <a:gd name="connsiteX1507" fmla="*/ 849815 w 889015"/>
                <a:gd name="connsiteY1507" fmla="*/ 16316 h 1195526"/>
                <a:gd name="connsiteX1508" fmla="*/ 844458 w 889015"/>
                <a:gd name="connsiteY1508" fmla="*/ 14950 h 1195526"/>
                <a:gd name="connsiteX1509" fmla="*/ 839104 w 889015"/>
                <a:gd name="connsiteY1509" fmla="*/ 13586 h 1195526"/>
                <a:gd name="connsiteX1510" fmla="*/ 833747 w 889015"/>
                <a:gd name="connsiteY1510" fmla="*/ 12220 h 1195526"/>
                <a:gd name="connsiteX1511" fmla="*/ 828496 w 889015"/>
                <a:gd name="connsiteY1511" fmla="*/ 11170 h 1195526"/>
                <a:gd name="connsiteX1512" fmla="*/ 823140 w 889015"/>
                <a:gd name="connsiteY1512" fmla="*/ 9805 h 1195526"/>
                <a:gd name="connsiteX1513" fmla="*/ 820515 w 889015"/>
                <a:gd name="connsiteY1513" fmla="*/ 9135 h 1195526"/>
                <a:gd name="connsiteX1514" fmla="*/ 817785 w 889015"/>
                <a:gd name="connsiteY1514" fmla="*/ 8440 h 1195526"/>
                <a:gd name="connsiteX1515" fmla="*/ 812429 w 889015"/>
                <a:gd name="connsiteY1515" fmla="*/ 7075 h 1195526"/>
                <a:gd name="connsiteX1516" fmla="*/ 807072 w 889015"/>
                <a:gd name="connsiteY1516" fmla="*/ 6025 h 1195526"/>
                <a:gd name="connsiteX1517" fmla="*/ 801717 w 889015"/>
                <a:gd name="connsiteY1517" fmla="*/ 4554 h 1195526"/>
                <a:gd name="connsiteX1518" fmla="*/ 796465 w 889015"/>
                <a:gd name="connsiteY1518" fmla="*/ 3295 h 1195526"/>
                <a:gd name="connsiteX1519" fmla="*/ 791110 w 889015"/>
                <a:gd name="connsiteY1519" fmla="*/ 2139 h 1195526"/>
                <a:gd name="connsiteX1520" fmla="*/ 785859 w 889015"/>
                <a:gd name="connsiteY1520" fmla="*/ 3925 h 1195526"/>
                <a:gd name="connsiteX1521" fmla="*/ 780608 w 889015"/>
                <a:gd name="connsiteY1521" fmla="*/ 5710 h 1195526"/>
                <a:gd name="connsiteX1522" fmla="*/ 775462 w 889015"/>
                <a:gd name="connsiteY1522" fmla="*/ 7389 h 1195526"/>
                <a:gd name="connsiteX1523" fmla="*/ 770211 w 889015"/>
                <a:gd name="connsiteY1523" fmla="*/ 9174 h 1195526"/>
                <a:gd name="connsiteX1524" fmla="*/ 764960 w 889015"/>
                <a:gd name="connsiteY1524" fmla="*/ 10960 h 1195526"/>
                <a:gd name="connsiteX1525" fmla="*/ 759814 w 889015"/>
                <a:gd name="connsiteY1525" fmla="*/ 12745 h 1195526"/>
                <a:gd name="connsiteX1526" fmla="*/ 754563 w 889015"/>
                <a:gd name="connsiteY1526" fmla="*/ 14531 h 1195526"/>
                <a:gd name="connsiteX1527" fmla="*/ 749312 w 889015"/>
                <a:gd name="connsiteY1527" fmla="*/ 16211 h 1195526"/>
                <a:gd name="connsiteX1528" fmla="*/ 744061 w 889015"/>
                <a:gd name="connsiteY1528" fmla="*/ 17996 h 1195526"/>
                <a:gd name="connsiteX1529" fmla="*/ 738915 w 889015"/>
                <a:gd name="connsiteY1529" fmla="*/ 19782 h 1195526"/>
                <a:gd name="connsiteX1530" fmla="*/ 733664 w 889015"/>
                <a:gd name="connsiteY1530" fmla="*/ 21462 h 1195526"/>
                <a:gd name="connsiteX1531" fmla="*/ 728413 w 889015"/>
                <a:gd name="connsiteY1531" fmla="*/ 23247 h 1195526"/>
                <a:gd name="connsiteX1532" fmla="*/ 723163 w 889015"/>
                <a:gd name="connsiteY1532" fmla="*/ 24717 h 1195526"/>
                <a:gd name="connsiteX1533" fmla="*/ 722217 w 889015"/>
                <a:gd name="connsiteY1533" fmla="*/ 25033 h 1195526"/>
                <a:gd name="connsiteX1534" fmla="*/ 719487 w 889015"/>
                <a:gd name="connsiteY1534" fmla="*/ 25138 h 1195526"/>
                <a:gd name="connsiteX1535" fmla="*/ 717386 w 889015"/>
                <a:gd name="connsiteY1535" fmla="*/ 24717 h 1195526"/>
                <a:gd name="connsiteX1536" fmla="*/ 714972 w 889015"/>
                <a:gd name="connsiteY1536" fmla="*/ 24508 h 1195526"/>
                <a:gd name="connsiteX1537" fmla="*/ 712345 w 889015"/>
                <a:gd name="connsiteY1537" fmla="*/ 24613 h 1195526"/>
                <a:gd name="connsiteX1538" fmla="*/ 710245 w 889015"/>
                <a:gd name="connsiteY1538" fmla="*/ 24194 h 1195526"/>
                <a:gd name="connsiteX1539" fmla="*/ 707830 w 889015"/>
                <a:gd name="connsiteY1539" fmla="*/ 23983 h 1195526"/>
                <a:gd name="connsiteX1540" fmla="*/ 705205 w 889015"/>
                <a:gd name="connsiteY1540" fmla="*/ 24088 h 1195526"/>
                <a:gd name="connsiteX1541" fmla="*/ 702789 w 889015"/>
                <a:gd name="connsiteY1541" fmla="*/ 23667 h 1195526"/>
                <a:gd name="connsiteX1542" fmla="*/ 700479 w 889015"/>
                <a:gd name="connsiteY1542" fmla="*/ 24088 h 1195526"/>
                <a:gd name="connsiteX1543" fmla="*/ 697853 w 889015"/>
                <a:gd name="connsiteY1543" fmla="*/ 24088 h 1195526"/>
                <a:gd name="connsiteX1544" fmla="*/ 695753 w 889015"/>
                <a:gd name="connsiteY1544" fmla="*/ 24717 h 1195526"/>
                <a:gd name="connsiteX1545" fmla="*/ 693863 w 889015"/>
                <a:gd name="connsiteY1545" fmla="*/ 25558 h 1195526"/>
                <a:gd name="connsiteX1546" fmla="*/ 691762 w 889015"/>
                <a:gd name="connsiteY1546" fmla="*/ 25663 h 1195526"/>
                <a:gd name="connsiteX1547" fmla="*/ 689662 w 889015"/>
                <a:gd name="connsiteY1547" fmla="*/ 25242 h 1195526"/>
                <a:gd name="connsiteX1548" fmla="*/ 687561 w 889015"/>
                <a:gd name="connsiteY1548" fmla="*/ 24717 h 1195526"/>
                <a:gd name="connsiteX1549" fmla="*/ 685356 w 889015"/>
                <a:gd name="connsiteY1549" fmla="*/ 24297 h 1195526"/>
                <a:gd name="connsiteX1550" fmla="*/ 683045 w 889015"/>
                <a:gd name="connsiteY1550" fmla="*/ 24194 h 1195526"/>
                <a:gd name="connsiteX1551" fmla="*/ 680630 w 889015"/>
                <a:gd name="connsiteY1551" fmla="*/ 23983 h 1195526"/>
                <a:gd name="connsiteX1552" fmla="*/ 679371 w 889015"/>
                <a:gd name="connsiteY1552" fmla="*/ 23873 h 1195526"/>
                <a:gd name="connsiteX1553" fmla="*/ 678216 w 889015"/>
                <a:gd name="connsiteY1553" fmla="*/ 23772 h 1195526"/>
                <a:gd name="connsiteX1554" fmla="*/ 676325 w 889015"/>
                <a:gd name="connsiteY1554" fmla="*/ 23142 h 1195526"/>
                <a:gd name="connsiteX1555" fmla="*/ 674225 w 889015"/>
                <a:gd name="connsiteY1555" fmla="*/ 22617 h 1195526"/>
                <a:gd name="connsiteX1556" fmla="*/ 672334 w 889015"/>
                <a:gd name="connsiteY1556" fmla="*/ 21987 h 1195526"/>
                <a:gd name="connsiteX1557" fmla="*/ 670443 w 889015"/>
                <a:gd name="connsiteY1557" fmla="*/ 21253 h 1195526"/>
                <a:gd name="connsiteX1558" fmla="*/ 669078 w 889015"/>
                <a:gd name="connsiteY1558" fmla="*/ 19992 h 1195526"/>
                <a:gd name="connsiteX1559" fmla="*/ 667922 w 889015"/>
                <a:gd name="connsiteY1559" fmla="*/ 18417 h 1195526"/>
                <a:gd name="connsiteX1560" fmla="*/ 666873 w 889015"/>
                <a:gd name="connsiteY1560" fmla="*/ 16946 h 1195526"/>
                <a:gd name="connsiteX1561" fmla="*/ 665719 w 889015"/>
                <a:gd name="connsiteY1561" fmla="*/ 15372 h 1195526"/>
                <a:gd name="connsiteX1562" fmla="*/ 664667 w 889015"/>
                <a:gd name="connsiteY1562" fmla="*/ 13900 h 1195526"/>
                <a:gd name="connsiteX1563" fmla="*/ 662987 w 889015"/>
                <a:gd name="connsiteY1563" fmla="*/ 12956 h 1195526"/>
                <a:gd name="connsiteX1564" fmla="*/ 661412 w 889015"/>
                <a:gd name="connsiteY1564" fmla="*/ 11904 h 1195526"/>
                <a:gd name="connsiteX1565" fmla="*/ 659207 w 889015"/>
                <a:gd name="connsiteY1565" fmla="*/ 11486 h 1195526"/>
                <a:gd name="connsiteX1566" fmla="*/ 657106 w 889015"/>
                <a:gd name="connsiteY1566" fmla="*/ 11065 h 1195526"/>
                <a:gd name="connsiteX1567" fmla="*/ 655006 w 889015"/>
                <a:gd name="connsiteY1567" fmla="*/ 10645 h 1195526"/>
                <a:gd name="connsiteX1568" fmla="*/ 652590 w 889015"/>
                <a:gd name="connsiteY1568" fmla="*/ 10435 h 1195526"/>
                <a:gd name="connsiteX1569" fmla="*/ 650175 w 889015"/>
                <a:gd name="connsiteY1569" fmla="*/ 10226 h 1195526"/>
                <a:gd name="connsiteX1570" fmla="*/ 648075 w 889015"/>
                <a:gd name="connsiteY1570" fmla="*/ 9805 h 1195526"/>
                <a:gd name="connsiteX1571" fmla="*/ 645870 w 889015"/>
                <a:gd name="connsiteY1571" fmla="*/ 10015 h 1195526"/>
                <a:gd name="connsiteX1572" fmla="*/ 638098 w 889015"/>
                <a:gd name="connsiteY1572" fmla="*/ 10751 h 1195526"/>
                <a:gd name="connsiteX1573" fmla="*/ 632847 w 889015"/>
                <a:gd name="connsiteY1573" fmla="*/ 11906 h 1195526"/>
                <a:gd name="connsiteX1574" fmla="*/ 631482 w 889015"/>
                <a:gd name="connsiteY1574" fmla="*/ 12233 h 1195526"/>
                <a:gd name="connsiteX1575" fmla="*/ 627596 w 889015"/>
                <a:gd name="connsiteY1575" fmla="*/ 13166 h 1195526"/>
                <a:gd name="connsiteX1576" fmla="*/ 622346 w 889015"/>
                <a:gd name="connsiteY1576" fmla="*/ 14425 h 1195526"/>
                <a:gd name="connsiteX1577" fmla="*/ 617095 w 889015"/>
                <a:gd name="connsiteY1577" fmla="*/ 15581 h 1195526"/>
                <a:gd name="connsiteX1578" fmla="*/ 611844 w 889015"/>
                <a:gd name="connsiteY1578" fmla="*/ 16841 h 1195526"/>
                <a:gd name="connsiteX1579" fmla="*/ 606593 w 889015"/>
                <a:gd name="connsiteY1579" fmla="*/ 18102 h 1195526"/>
                <a:gd name="connsiteX1580" fmla="*/ 601342 w 889015"/>
                <a:gd name="connsiteY1580" fmla="*/ 19046 h 1195526"/>
                <a:gd name="connsiteX1581" fmla="*/ 600501 w 889015"/>
                <a:gd name="connsiteY1581" fmla="*/ 18523 h 1195526"/>
                <a:gd name="connsiteX1582" fmla="*/ 595146 w 889015"/>
                <a:gd name="connsiteY1582" fmla="*/ 16631 h 1195526"/>
                <a:gd name="connsiteX1583" fmla="*/ 589790 w 889015"/>
                <a:gd name="connsiteY1583" fmla="*/ 14741 h 1195526"/>
                <a:gd name="connsiteX1584" fmla="*/ 584435 w 889015"/>
                <a:gd name="connsiteY1584" fmla="*/ 12851 h 1195526"/>
                <a:gd name="connsiteX1585" fmla="*/ 579078 w 889015"/>
                <a:gd name="connsiteY1585" fmla="*/ 10960 h 1195526"/>
                <a:gd name="connsiteX1586" fmla="*/ 573722 w 889015"/>
                <a:gd name="connsiteY1586" fmla="*/ 9069 h 1195526"/>
                <a:gd name="connsiteX1587" fmla="*/ 568366 w 889015"/>
                <a:gd name="connsiteY1587" fmla="*/ 7180 h 1195526"/>
                <a:gd name="connsiteX1588" fmla="*/ 563011 w 889015"/>
                <a:gd name="connsiteY1588" fmla="*/ 5289 h 1195526"/>
                <a:gd name="connsiteX1589" fmla="*/ 557654 w 889015"/>
                <a:gd name="connsiteY1589" fmla="*/ 3398 h 1195526"/>
                <a:gd name="connsiteX1590" fmla="*/ 552298 w 889015"/>
                <a:gd name="connsiteY1590" fmla="*/ 1509 h 1195526"/>
                <a:gd name="connsiteX1591" fmla="*/ 546942 w 889015"/>
                <a:gd name="connsiteY1591" fmla="*/ -66 h 1195526"/>
                <a:gd name="connsiteX1592" fmla="*/ 542322 w 889015"/>
                <a:gd name="connsiteY1592" fmla="*/ 1404 h 1195526"/>
                <a:gd name="connsiteX1593" fmla="*/ 537070 w 889015"/>
                <a:gd name="connsiteY1593" fmla="*/ 3084 h 1195526"/>
                <a:gd name="connsiteX1594" fmla="*/ 531820 w 889015"/>
                <a:gd name="connsiteY1594" fmla="*/ 4554 h 1195526"/>
                <a:gd name="connsiteX1595" fmla="*/ 526569 w 889015"/>
                <a:gd name="connsiteY1595" fmla="*/ 6339 h 1195526"/>
                <a:gd name="connsiteX1596" fmla="*/ 521318 w 889015"/>
                <a:gd name="connsiteY1596" fmla="*/ 7810 h 1195526"/>
                <a:gd name="connsiteX1597" fmla="*/ 516172 w 889015"/>
                <a:gd name="connsiteY1597" fmla="*/ 9280 h 1195526"/>
                <a:gd name="connsiteX1598" fmla="*/ 510921 w 889015"/>
                <a:gd name="connsiteY1598" fmla="*/ 11065 h 1195526"/>
                <a:gd name="connsiteX1599" fmla="*/ 505670 w 889015"/>
                <a:gd name="connsiteY1599" fmla="*/ 12536 h 1195526"/>
                <a:gd name="connsiteX1600" fmla="*/ 500419 w 889015"/>
                <a:gd name="connsiteY1600" fmla="*/ 14006 h 1195526"/>
                <a:gd name="connsiteX1601" fmla="*/ 500210 w 889015"/>
                <a:gd name="connsiteY1601" fmla="*/ 14322 h 1195526"/>
                <a:gd name="connsiteX1602" fmla="*/ 494959 w 889015"/>
                <a:gd name="connsiteY1602" fmla="*/ 15266 h 1195526"/>
                <a:gd name="connsiteX1603" fmla="*/ 489708 w 889015"/>
                <a:gd name="connsiteY1603" fmla="*/ 16527 h 1195526"/>
                <a:gd name="connsiteX1604" fmla="*/ 484457 w 889015"/>
                <a:gd name="connsiteY1604" fmla="*/ 17471 h 1195526"/>
                <a:gd name="connsiteX1605" fmla="*/ 479206 w 889015"/>
                <a:gd name="connsiteY1605" fmla="*/ 18627 h 1195526"/>
                <a:gd name="connsiteX1606" fmla="*/ 473955 w 889015"/>
                <a:gd name="connsiteY1606" fmla="*/ 19677 h 1195526"/>
                <a:gd name="connsiteX1607" fmla="*/ 468703 w 889015"/>
                <a:gd name="connsiteY1607" fmla="*/ 20832 h 1195526"/>
                <a:gd name="connsiteX1608" fmla="*/ 463452 w 889015"/>
                <a:gd name="connsiteY1608" fmla="*/ 21776 h 1195526"/>
                <a:gd name="connsiteX1609" fmla="*/ 458201 w 889015"/>
                <a:gd name="connsiteY1609" fmla="*/ 23038 h 1195526"/>
                <a:gd name="connsiteX1610" fmla="*/ 452952 w 889015"/>
                <a:gd name="connsiteY1610" fmla="*/ 23983 h 1195526"/>
                <a:gd name="connsiteX1611" fmla="*/ 447701 w 889015"/>
                <a:gd name="connsiteY1611" fmla="*/ 25242 h 1195526"/>
                <a:gd name="connsiteX1612" fmla="*/ 442450 w 889015"/>
                <a:gd name="connsiteY1612" fmla="*/ 26188 h 1195526"/>
                <a:gd name="connsiteX1613" fmla="*/ 437198 w 889015"/>
                <a:gd name="connsiteY1613" fmla="*/ 27449 h 1195526"/>
                <a:gd name="connsiteX1614" fmla="*/ 431947 w 889015"/>
                <a:gd name="connsiteY1614" fmla="*/ 28393 h 1195526"/>
                <a:gd name="connsiteX1615" fmla="*/ 427426 w 889015"/>
                <a:gd name="connsiteY1615" fmla="*/ 29207 h 1195526"/>
                <a:gd name="connsiteX1616" fmla="*/ 426696 w 889015"/>
                <a:gd name="connsiteY1616" fmla="*/ 29338 h 1195526"/>
                <a:gd name="connsiteX1617" fmla="*/ 426171 w 889015"/>
                <a:gd name="connsiteY1617" fmla="*/ 29129 h 1195526"/>
                <a:gd name="connsiteX1618" fmla="*/ 420815 w 889015"/>
                <a:gd name="connsiteY1618" fmla="*/ 28709 h 1195526"/>
                <a:gd name="connsiteX1619" fmla="*/ 415565 w 889015"/>
                <a:gd name="connsiteY1619" fmla="*/ 28393 h 1195526"/>
                <a:gd name="connsiteX1620" fmla="*/ 410208 w 889015"/>
                <a:gd name="connsiteY1620" fmla="*/ 28079 h 1195526"/>
                <a:gd name="connsiteX1621" fmla="*/ 404958 w 889015"/>
                <a:gd name="connsiteY1621" fmla="*/ 27763 h 1195526"/>
                <a:gd name="connsiteX1622" fmla="*/ 399602 w 889015"/>
                <a:gd name="connsiteY1622" fmla="*/ 27343 h 1195526"/>
                <a:gd name="connsiteX1623" fmla="*/ 394351 w 889015"/>
                <a:gd name="connsiteY1623" fmla="*/ 27027 h 1195526"/>
                <a:gd name="connsiteX1624" fmla="*/ 388996 w 889015"/>
                <a:gd name="connsiteY1624" fmla="*/ 26713 h 1195526"/>
                <a:gd name="connsiteX1625" fmla="*/ 383743 w 889015"/>
                <a:gd name="connsiteY1625" fmla="*/ 26399 h 1195526"/>
                <a:gd name="connsiteX1626" fmla="*/ 378494 w 889015"/>
                <a:gd name="connsiteY1626" fmla="*/ 25978 h 1195526"/>
                <a:gd name="connsiteX1627" fmla="*/ 373137 w 889015"/>
                <a:gd name="connsiteY1627" fmla="*/ 25663 h 1195526"/>
                <a:gd name="connsiteX1628" fmla="*/ 367886 w 889015"/>
                <a:gd name="connsiteY1628" fmla="*/ 25347 h 1195526"/>
                <a:gd name="connsiteX1629" fmla="*/ 362530 w 889015"/>
                <a:gd name="connsiteY1629" fmla="*/ 24928 h 1195526"/>
                <a:gd name="connsiteX1630" fmla="*/ 357280 w 889015"/>
                <a:gd name="connsiteY1630" fmla="*/ 24613 h 1195526"/>
                <a:gd name="connsiteX1631" fmla="*/ 351924 w 889015"/>
                <a:gd name="connsiteY1631" fmla="*/ 24299 h 1195526"/>
                <a:gd name="connsiteX1632" fmla="*/ 346673 w 889015"/>
                <a:gd name="connsiteY1632" fmla="*/ 23983 h 1195526"/>
                <a:gd name="connsiteX1633" fmla="*/ 341316 w 889015"/>
                <a:gd name="connsiteY1633" fmla="*/ 23562 h 1195526"/>
                <a:gd name="connsiteX1634" fmla="*/ 336065 w 889015"/>
                <a:gd name="connsiteY1634" fmla="*/ 23247 h 1195526"/>
                <a:gd name="connsiteX1635" fmla="*/ 330710 w 889015"/>
                <a:gd name="connsiteY1635" fmla="*/ 22933 h 1195526"/>
                <a:gd name="connsiteX1636" fmla="*/ 327034 w 889015"/>
                <a:gd name="connsiteY1636" fmla="*/ 22828 h 1195526"/>
                <a:gd name="connsiteX1637" fmla="*/ 325458 w 889015"/>
                <a:gd name="connsiteY1637" fmla="*/ 22828 h 1195526"/>
                <a:gd name="connsiteX1638" fmla="*/ 325143 w 889015"/>
                <a:gd name="connsiteY1638" fmla="*/ 20726 h 1195526"/>
                <a:gd name="connsiteX1639" fmla="*/ 325038 w 889015"/>
                <a:gd name="connsiteY1639" fmla="*/ 18102 h 1195526"/>
                <a:gd name="connsiteX1640" fmla="*/ 324724 w 889015"/>
                <a:gd name="connsiteY1640" fmla="*/ 15791 h 1195526"/>
                <a:gd name="connsiteX1641" fmla="*/ 324304 w 889015"/>
                <a:gd name="connsiteY1641" fmla="*/ 13481 h 1195526"/>
                <a:gd name="connsiteX1642" fmla="*/ 323779 w 889015"/>
                <a:gd name="connsiteY1642" fmla="*/ 11381 h 1195526"/>
                <a:gd name="connsiteX1643" fmla="*/ 323149 w 889015"/>
                <a:gd name="connsiteY1643" fmla="*/ 9385 h 1195526"/>
                <a:gd name="connsiteX1644" fmla="*/ 322519 w 889015"/>
                <a:gd name="connsiteY1644" fmla="*/ 7285 h 1195526"/>
                <a:gd name="connsiteX1645" fmla="*/ 321678 w 889015"/>
                <a:gd name="connsiteY1645" fmla="*/ 5500 h 1195526"/>
                <a:gd name="connsiteX1646" fmla="*/ 320838 w 889015"/>
                <a:gd name="connsiteY1646" fmla="*/ 3714 h 1195526"/>
                <a:gd name="connsiteX1647" fmla="*/ 319866 w 889015"/>
                <a:gd name="connsiteY1647" fmla="*/ 2390 h 11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Lst>
              <a:rect l="l" t="t" r="r" b="b"/>
              <a:pathLst>
                <a:path w="889015" h="1195526">
                  <a:moveTo>
                    <a:pt x="319866" y="2390"/>
                  </a:moveTo>
                  <a:lnTo>
                    <a:pt x="330651" y="41936"/>
                  </a:lnTo>
                  <a:lnTo>
                    <a:pt x="329998" y="47970"/>
                  </a:lnTo>
                  <a:lnTo>
                    <a:pt x="327711" y="50654"/>
                  </a:lnTo>
                  <a:lnTo>
                    <a:pt x="317431" y="55550"/>
                  </a:lnTo>
                  <a:lnTo>
                    <a:pt x="301197" y="62976"/>
                  </a:lnTo>
                  <a:lnTo>
                    <a:pt x="290304" y="65697"/>
                  </a:lnTo>
                  <a:lnTo>
                    <a:pt x="281393" y="62480"/>
                  </a:lnTo>
                  <a:lnTo>
                    <a:pt x="274218" y="62480"/>
                  </a:lnTo>
                  <a:lnTo>
                    <a:pt x="270501" y="70151"/>
                  </a:lnTo>
                  <a:lnTo>
                    <a:pt x="266218" y="75297"/>
                  </a:lnTo>
                  <a:lnTo>
                    <a:pt x="264316" y="77577"/>
                  </a:lnTo>
                  <a:lnTo>
                    <a:pt x="259409" y="80692"/>
                  </a:lnTo>
                  <a:lnTo>
                    <a:pt x="256789" y="81879"/>
                  </a:lnTo>
                  <a:lnTo>
                    <a:pt x="253175" y="83024"/>
                  </a:lnTo>
                  <a:lnTo>
                    <a:pt x="245338" y="97319"/>
                  </a:lnTo>
                  <a:lnTo>
                    <a:pt x="239341" y="101780"/>
                  </a:lnTo>
                  <a:lnTo>
                    <a:pt x="232404" y="105137"/>
                  </a:lnTo>
                  <a:lnTo>
                    <a:pt x="225432" y="105837"/>
                  </a:lnTo>
                  <a:lnTo>
                    <a:pt x="212475" y="106151"/>
                  </a:lnTo>
                  <a:lnTo>
                    <a:pt x="200608" y="111773"/>
                  </a:lnTo>
                  <a:lnTo>
                    <a:pt x="179025" y="107697"/>
                  </a:lnTo>
                  <a:lnTo>
                    <a:pt x="135638" y="116147"/>
                  </a:lnTo>
                  <a:lnTo>
                    <a:pt x="126889" y="112400"/>
                  </a:lnTo>
                  <a:lnTo>
                    <a:pt x="120020" y="97406"/>
                  </a:lnTo>
                  <a:lnTo>
                    <a:pt x="122519" y="89285"/>
                  </a:lnTo>
                  <a:lnTo>
                    <a:pt x="131884" y="81634"/>
                  </a:lnTo>
                  <a:lnTo>
                    <a:pt x="132318" y="76854"/>
                  </a:lnTo>
                  <a:lnTo>
                    <a:pt x="129389" y="73044"/>
                  </a:lnTo>
                  <a:lnTo>
                    <a:pt x="117490" y="70109"/>
                  </a:lnTo>
                  <a:lnTo>
                    <a:pt x="105718" y="67879"/>
                  </a:lnTo>
                  <a:lnTo>
                    <a:pt x="94406" y="62419"/>
                  </a:lnTo>
                  <a:lnTo>
                    <a:pt x="87120" y="56699"/>
                  </a:lnTo>
                  <a:lnTo>
                    <a:pt x="84369" y="56336"/>
                  </a:lnTo>
                  <a:lnTo>
                    <a:pt x="80935" y="58431"/>
                  </a:lnTo>
                  <a:lnTo>
                    <a:pt x="67253" y="60045"/>
                  </a:lnTo>
                  <a:lnTo>
                    <a:pt x="55458" y="57996"/>
                  </a:lnTo>
                  <a:lnTo>
                    <a:pt x="47976" y="53013"/>
                  </a:lnTo>
                  <a:lnTo>
                    <a:pt x="41303" y="52428"/>
                  </a:lnTo>
                  <a:lnTo>
                    <a:pt x="30060" y="54927"/>
                  </a:lnTo>
                  <a:lnTo>
                    <a:pt x="14442" y="63048"/>
                  </a:lnTo>
                  <a:lnTo>
                    <a:pt x="180" y="72242"/>
                  </a:lnTo>
                  <a:lnTo>
                    <a:pt x="313" y="72327"/>
                  </a:lnTo>
                  <a:lnTo>
                    <a:pt x="858" y="72556"/>
                  </a:lnTo>
                  <a:lnTo>
                    <a:pt x="1631" y="72953"/>
                  </a:lnTo>
                  <a:lnTo>
                    <a:pt x="2238" y="73267"/>
                  </a:lnTo>
                  <a:lnTo>
                    <a:pt x="2593" y="73226"/>
                  </a:lnTo>
                  <a:lnTo>
                    <a:pt x="2969" y="73204"/>
                  </a:lnTo>
                  <a:lnTo>
                    <a:pt x="3324" y="73540"/>
                  </a:lnTo>
                  <a:lnTo>
                    <a:pt x="3387" y="74062"/>
                  </a:lnTo>
                  <a:lnTo>
                    <a:pt x="4035" y="74291"/>
                  </a:lnTo>
                  <a:lnTo>
                    <a:pt x="4935" y="74773"/>
                  </a:lnTo>
                  <a:lnTo>
                    <a:pt x="5604" y="73664"/>
                  </a:lnTo>
                  <a:lnTo>
                    <a:pt x="5939" y="72891"/>
                  </a:lnTo>
                  <a:lnTo>
                    <a:pt x="5917" y="72138"/>
                  </a:lnTo>
                  <a:lnTo>
                    <a:pt x="5854" y="71218"/>
                  </a:lnTo>
                  <a:lnTo>
                    <a:pt x="5624" y="70696"/>
                  </a:lnTo>
                  <a:lnTo>
                    <a:pt x="5833" y="70256"/>
                  </a:lnTo>
                  <a:lnTo>
                    <a:pt x="6775" y="70549"/>
                  </a:lnTo>
                  <a:lnTo>
                    <a:pt x="7359" y="70382"/>
                  </a:lnTo>
                  <a:lnTo>
                    <a:pt x="8489" y="70361"/>
                  </a:lnTo>
                  <a:lnTo>
                    <a:pt x="9492" y="70382"/>
                  </a:lnTo>
                  <a:lnTo>
                    <a:pt x="10287" y="70278"/>
                  </a:lnTo>
                  <a:lnTo>
                    <a:pt x="10935" y="70465"/>
                  </a:lnTo>
                  <a:lnTo>
                    <a:pt x="11374" y="70821"/>
                  </a:lnTo>
                  <a:lnTo>
                    <a:pt x="11751" y="71282"/>
                  </a:lnTo>
                  <a:lnTo>
                    <a:pt x="12233" y="71742"/>
                  </a:lnTo>
                  <a:lnTo>
                    <a:pt x="12733" y="72013"/>
                  </a:lnTo>
                  <a:lnTo>
                    <a:pt x="13151" y="72055"/>
                  </a:lnTo>
                  <a:lnTo>
                    <a:pt x="13528" y="72829"/>
                  </a:lnTo>
                  <a:lnTo>
                    <a:pt x="13486" y="73100"/>
                  </a:lnTo>
                  <a:lnTo>
                    <a:pt x="13235" y="73540"/>
                  </a:lnTo>
                  <a:lnTo>
                    <a:pt x="13256" y="73749"/>
                  </a:lnTo>
                  <a:lnTo>
                    <a:pt x="13549" y="73853"/>
                  </a:lnTo>
                  <a:lnTo>
                    <a:pt x="13904" y="73873"/>
                  </a:lnTo>
                  <a:lnTo>
                    <a:pt x="14531" y="73831"/>
                  </a:lnTo>
                  <a:lnTo>
                    <a:pt x="15201" y="73791"/>
                  </a:lnTo>
                  <a:lnTo>
                    <a:pt x="15723" y="73749"/>
                  </a:lnTo>
                  <a:lnTo>
                    <a:pt x="16163" y="73728"/>
                  </a:lnTo>
                  <a:lnTo>
                    <a:pt x="16413" y="73791"/>
                  </a:lnTo>
                  <a:lnTo>
                    <a:pt x="16602" y="73958"/>
                  </a:lnTo>
                  <a:lnTo>
                    <a:pt x="16936" y="74000"/>
                  </a:lnTo>
                  <a:lnTo>
                    <a:pt x="17188" y="73873"/>
                  </a:lnTo>
                  <a:lnTo>
                    <a:pt x="17688" y="73728"/>
                  </a:lnTo>
                  <a:lnTo>
                    <a:pt x="17919" y="73831"/>
                  </a:lnTo>
                  <a:lnTo>
                    <a:pt x="18232" y="74062"/>
                  </a:lnTo>
                  <a:lnTo>
                    <a:pt x="18588" y="74062"/>
                  </a:lnTo>
                  <a:lnTo>
                    <a:pt x="18985" y="73831"/>
                  </a:lnTo>
                  <a:lnTo>
                    <a:pt x="19257" y="73664"/>
                  </a:lnTo>
                  <a:lnTo>
                    <a:pt x="19529" y="73791"/>
                  </a:lnTo>
                  <a:lnTo>
                    <a:pt x="19885" y="73728"/>
                  </a:lnTo>
                  <a:lnTo>
                    <a:pt x="20281" y="73686"/>
                  </a:lnTo>
                  <a:lnTo>
                    <a:pt x="20867" y="73477"/>
                  </a:lnTo>
                  <a:lnTo>
                    <a:pt x="21202" y="73664"/>
                  </a:lnTo>
                  <a:lnTo>
                    <a:pt x="21558" y="74167"/>
                  </a:lnTo>
                  <a:lnTo>
                    <a:pt x="22038" y="73937"/>
                  </a:lnTo>
                  <a:lnTo>
                    <a:pt x="22582" y="73560"/>
                  </a:lnTo>
                  <a:lnTo>
                    <a:pt x="23125" y="73413"/>
                  </a:lnTo>
                  <a:lnTo>
                    <a:pt x="23753" y="73393"/>
                  </a:lnTo>
                  <a:lnTo>
                    <a:pt x="24233" y="72953"/>
                  </a:lnTo>
                  <a:lnTo>
                    <a:pt x="24986" y="72660"/>
                  </a:lnTo>
                  <a:lnTo>
                    <a:pt x="26199" y="72160"/>
                  </a:lnTo>
                  <a:lnTo>
                    <a:pt x="26617" y="72515"/>
                  </a:lnTo>
                  <a:lnTo>
                    <a:pt x="26868" y="73038"/>
                  </a:lnTo>
                  <a:lnTo>
                    <a:pt x="26784" y="73622"/>
                  </a:lnTo>
                  <a:lnTo>
                    <a:pt x="26659" y="74313"/>
                  </a:lnTo>
                  <a:lnTo>
                    <a:pt x="26659" y="75128"/>
                  </a:lnTo>
                  <a:lnTo>
                    <a:pt x="26743" y="76006"/>
                  </a:lnTo>
                  <a:lnTo>
                    <a:pt x="26513" y="76362"/>
                  </a:lnTo>
                  <a:lnTo>
                    <a:pt x="25928" y="76613"/>
                  </a:lnTo>
                  <a:lnTo>
                    <a:pt x="25175" y="76823"/>
                  </a:lnTo>
                  <a:lnTo>
                    <a:pt x="24798" y="77094"/>
                  </a:lnTo>
                  <a:lnTo>
                    <a:pt x="24191" y="77699"/>
                  </a:lnTo>
                  <a:lnTo>
                    <a:pt x="23711" y="78223"/>
                  </a:lnTo>
                  <a:lnTo>
                    <a:pt x="24359" y="79143"/>
                  </a:lnTo>
                  <a:lnTo>
                    <a:pt x="24568" y="79478"/>
                  </a:lnTo>
                  <a:lnTo>
                    <a:pt x="25049" y="79603"/>
                  </a:lnTo>
                  <a:lnTo>
                    <a:pt x="25091" y="80125"/>
                  </a:lnTo>
                  <a:lnTo>
                    <a:pt x="25028" y="80627"/>
                  </a:lnTo>
                  <a:lnTo>
                    <a:pt x="25070" y="81067"/>
                  </a:lnTo>
                  <a:lnTo>
                    <a:pt x="25383" y="81443"/>
                  </a:lnTo>
                  <a:lnTo>
                    <a:pt x="25655" y="81276"/>
                  </a:lnTo>
                  <a:lnTo>
                    <a:pt x="25928" y="81045"/>
                  </a:lnTo>
                  <a:lnTo>
                    <a:pt x="26115" y="80962"/>
                  </a:lnTo>
                  <a:lnTo>
                    <a:pt x="26408" y="80900"/>
                  </a:lnTo>
                  <a:lnTo>
                    <a:pt x="26784" y="80878"/>
                  </a:lnTo>
                  <a:lnTo>
                    <a:pt x="27015" y="80711"/>
                  </a:lnTo>
                  <a:lnTo>
                    <a:pt x="27328" y="80167"/>
                  </a:lnTo>
                  <a:lnTo>
                    <a:pt x="27683" y="79896"/>
                  </a:lnTo>
                  <a:lnTo>
                    <a:pt x="28165" y="79478"/>
                  </a:lnTo>
                  <a:lnTo>
                    <a:pt x="28708" y="79163"/>
                  </a:lnTo>
                  <a:lnTo>
                    <a:pt x="29314" y="78703"/>
                  </a:lnTo>
                  <a:lnTo>
                    <a:pt x="29963" y="77950"/>
                  </a:lnTo>
                  <a:lnTo>
                    <a:pt x="30569" y="77219"/>
                  </a:lnTo>
                  <a:lnTo>
                    <a:pt x="31782" y="77428"/>
                  </a:lnTo>
                  <a:lnTo>
                    <a:pt x="32012" y="77324"/>
                  </a:lnTo>
                  <a:lnTo>
                    <a:pt x="32325" y="77052"/>
                  </a:lnTo>
                  <a:lnTo>
                    <a:pt x="32660" y="76968"/>
                  </a:lnTo>
                  <a:lnTo>
                    <a:pt x="32931" y="76717"/>
                  </a:lnTo>
                  <a:lnTo>
                    <a:pt x="33098" y="76466"/>
                  </a:lnTo>
                  <a:lnTo>
                    <a:pt x="33517" y="76028"/>
                  </a:lnTo>
                  <a:lnTo>
                    <a:pt x="33915" y="75253"/>
                  </a:lnTo>
                  <a:lnTo>
                    <a:pt x="34228" y="75253"/>
                  </a:lnTo>
                  <a:lnTo>
                    <a:pt x="34667" y="75253"/>
                  </a:lnTo>
                  <a:lnTo>
                    <a:pt x="35169" y="75275"/>
                  </a:lnTo>
                  <a:lnTo>
                    <a:pt x="35566" y="75086"/>
                  </a:lnTo>
                  <a:lnTo>
                    <a:pt x="36026" y="74793"/>
                  </a:lnTo>
                  <a:lnTo>
                    <a:pt x="36466" y="74773"/>
                  </a:lnTo>
                  <a:lnTo>
                    <a:pt x="37092" y="74835"/>
                  </a:lnTo>
                  <a:lnTo>
                    <a:pt x="37490" y="74460"/>
                  </a:lnTo>
                  <a:lnTo>
                    <a:pt x="37752" y="74603"/>
                  </a:lnTo>
                  <a:lnTo>
                    <a:pt x="38163" y="75014"/>
                  </a:lnTo>
                  <a:lnTo>
                    <a:pt x="38758" y="75563"/>
                  </a:lnTo>
                  <a:lnTo>
                    <a:pt x="39169" y="76249"/>
                  </a:lnTo>
                  <a:lnTo>
                    <a:pt x="39307" y="77482"/>
                  </a:lnTo>
                  <a:lnTo>
                    <a:pt x="39284" y="78331"/>
                  </a:lnTo>
                  <a:lnTo>
                    <a:pt x="39284" y="78905"/>
                  </a:lnTo>
                  <a:lnTo>
                    <a:pt x="39607" y="79097"/>
                  </a:lnTo>
                  <a:lnTo>
                    <a:pt x="39763" y="79456"/>
                  </a:lnTo>
                  <a:lnTo>
                    <a:pt x="39978" y="80089"/>
                  </a:lnTo>
                  <a:lnTo>
                    <a:pt x="39930" y="80365"/>
                  </a:lnTo>
                  <a:lnTo>
                    <a:pt x="39822" y="80568"/>
                  </a:lnTo>
                  <a:lnTo>
                    <a:pt x="39810" y="80927"/>
                  </a:lnTo>
                  <a:lnTo>
                    <a:pt x="39714" y="81119"/>
                  </a:lnTo>
                  <a:lnTo>
                    <a:pt x="39415" y="81442"/>
                  </a:lnTo>
                  <a:lnTo>
                    <a:pt x="39259" y="81729"/>
                  </a:lnTo>
                  <a:lnTo>
                    <a:pt x="39559" y="81980"/>
                  </a:lnTo>
                  <a:lnTo>
                    <a:pt x="39678" y="82267"/>
                  </a:lnTo>
                  <a:lnTo>
                    <a:pt x="39786" y="82423"/>
                  </a:lnTo>
                  <a:lnTo>
                    <a:pt x="40204" y="82650"/>
                  </a:lnTo>
                  <a:lnTo>
                    <a:pt x="40677" y="83014"/>
                  </a:lnTo>
                  <a:lnTo>
                    <a:pt x="40769" y="83654"/>
                  </a:lnTo>
                  <a:lnTo>
                    <a:pt x="41180" y="84156"/>
                  </a:lnTo>
                  <a:lnTo>
                    <a:pt x="40906" y="84569"/>
                  </a:lnTo>
                  <a:lnTo>
                    <a:pt x="39946" y="85024"/>
                  </a:lnTo>
                  <a:lnTo>
                    <a:pt x="39306" y="85618"/>
                  </a:lnTo>
                  <a:lnTo>
                    <a:pt x="38391" y="85894"/>
                  </a:lnTo>
                  <a:lnTo>
                    <a:pt x="37432" y="85711"/>
                  </a:lnTo>
                  <a:lnTo>
                    <a:pt x="37249" y="86259"/>
                  </a:lnTo>
                  <a:lnTo>
                    <a:pt x="36747" y="86625"/>
                  </a:lnTo>
                  <a:lnTo>
                    <a:pt x="35970" y="86716"/>
                  </a:lnTo>
                  <a:lnTo>
                    <a:pt x="35603" y="87630"/>
                  </a:lnTo>
                  <a:lnTo>
                    <a:pt x="35376" y="87997"/>
                  </a:lnTo>
                  <a:lnTo>
                    <a:pt x="35283" y="88545"/>
                  </a:lnTo>
                  <a:lnTo>
                    <a:pt x="35283" y="89824"/>
                  </a:lnTo>
                  <a:lnTo>
                    <a:pt x="35833" y="89916"/>
                  </a:lnTo>
                  <a:lnTo>
                    <a:pt x="37249" y="89962"/>
                  </a:lnTo>
                  <a:lnTo>
                    <a:pt x="38026" y="90190"/>
                  </a:lnTo>
                  <a:lnTo>
                    <a:pt x="39535" y="89413"/>
                  </a:lnTo>
                  <a:lnTo>
                    <a:pt x="39809" y="89687"/>
                  </a:lnTo>
                  <a:lnTo>
                    <a:pt x="40495" y="89916"/>
                  </a:lnTo>
                  <a:lnTo>
                    <a:pt x="41271" y="89413"/>
                  </a:lnTo>
                  <a:lnTo>
                    <a:pt x="42415" y="90053"/>
                  </a:lnTo>
                  <a:lnTo>
                    <a:pt x="42689" y="90281"/>
                  </a:lnTo>
                  <a:lnTo>
                    <a:pt x="44061" y="90053"/>
                  </a:lnTo>
                  <a:lnTo>
                    <a:pt x="45157" y="91288"/>
                  </a:lnTo>
                  <a:lnTo>
                    <a:pt x="45614" y="91195"/>
                  </a:lnTo>
                  <a:lnTo>
                    <a:pt x="46551" y="91465"/>
                  </a:lnTo>
                  <a:lnTo>
                    <a:pt x="46191" y="92456"/>
                  </a:lnTo>
                  <a:lnTo>
                    <a:pt x="46371" y="93809"/>
                  </a:lnTo>
                  <a:lnTo>
                    <a:pt x="47362" y="94260"/>
                  </a:lnTo>
                  <a:lnTo>
                    <a:pt x="49166" y="92817"/>
                  </a:lnTo>
                  <a:lnTo>
                    <a:pt x="51058" y="93898"/>
                  </a:lnTo>
                  <a:lnTo>
                    <a:pt x="51149" y="95521"/>
                  </a:lnTo>
                  <a:lnTo>
                    <a:pt x="52141" y="95702"/>
                  </a:lnTo>
                  <a:lnTo>
                    <a:pt x="52050" y="97414"/>
                  </a:lnTo>
                  <a:lnTo>
                    <a:pt x="52682" y="98587"/>
                  </a:lnTo>
                  <a:lnTo>
                    <a:pt x="51870" y="100661"/>
                  </a:lnTo>
                  <a:lnTo>
                    <a:pt x="52411" y="102283"/>
                  </a:lnTo>
                  <a:lnTo>
                    <a:pt x="53674" y="103058"/>
                  </a:lnTo>
                  <a:lnTo>
                    <a:pt x="53950" y="103362"/>
                  </a:lnTo>
                  <a:lnTo>
                    <a:pt x="54130" y="103736"/>
                  </a:lnTo>
                  <a:lnTo>
                    <a:pt x="54545" y="104177"/>
                  </a:lnTo>
                  <a:lnTo>
                    <a:pt x="54780" y="104095"/>
                  </a:lnTo>
                  <a:lnTo>
                    <a:pt x="55070" y="104441"/>
                  </a:lnTo>
                  <a:lnTo>
                    <a:pt x="55360" y="105075"/>
                  </a:lnTo>
                  <a:lnTo>
                    <a:pt x="55982" y="104911"/>
                  </a:lnTo>
                  <a:lnTo>
                    <a:pt x="56273" y="104399"/>
                  </a:lnTo>
                  <a:lnTo>
                    <a:pt x="56729" y="103832"/>
                  </a:lnTo>
                  <a:lnTo>
                    <a:pt x="57157" y="103431"/>
                  </a:lnTo>
                  <a:lnTo>
                    <a:pt x="57600" y="103196"/>
                  </a:lnTo>
                  <a:lnTo>
                    <a:pt x="58305" y="103169"/>
                  </a:lnTo>
                  <a:lnTo>
                    <a:pt x="59134" y="103555"/>
                  </a:lnTo>
                  <a:lnTo>
                    <a:pt x="59548" y="103929"/>
                  </a:lnTo>
                  <a:lnTo>
                    <a:pt x="59481" y="104372"/>
                  </a:lnTo>
                  <a:lnTo>
                    <a:pt x="59439" y="104813"/>
                  </a:lnTo>
                  <a:lnTo>
                    <a:pt x="59481" y="105117"/>
                  </a:lnTo>
                  <a:lnTo>
                    <a:pt x="59770" y="105104"/>
                  </a:lnTo>
                  <a:lnTo>
                    <a:pt x="60378" y="105201"/>
                  </a:lnTo>
                  <a:lnTo>
                    <a:pt x="61167" y="105574"/>
                  </a:lnTo>
                  <a:lnTo>
                    <a:pt x="62258" y="106238"/>
                  </a:lnTo>
                  <a:lnTo>
                    <a:pt x="63129" y="106748"/>
                  </a:lnTo>
                  <a:lnTo>
                    <a:pt x="63848" y="106887"/>
                  </a:lnTo>
                  <a:lnTo>
                    <a:pt x="64387" y="107233"/>
                  </a:lnTo>
                  <a:lnTo>
                    <a:pt x="64691" y="107481"/>
                  </a:lnTo>
                  <a:lnTo>
                    <a:pt x="65037" y="107800"/>
                  </a:lnTo>
                  <a:lnTo>
                    <a:pt x="65411" y="108283"/>
                  </a:lnTo>
                  <a:lnTo>
                    <a:pt x="65535" y="109002"/>
                  </a:lnTo>
                  <a:lnTo>
                    <a:pt x="65617" y="109790"/>
                  </a:lnTo>
                  <a:lnTo>
                    <a:pt x="65604" y="110634"/>
                  </a:lnTo>
                  <a:lnTo>
                    <a:pt x="66018" y="111656"/>
                  </a:lnTo>
                  <a:lnTo>
                    <a:pt x="66060" y="112735"/>
                  </a:lnTo>
                  <a:lnTo>
                    <a:pt x="65839" y="113675"/>
                  </a:lnTo>
                  <a:lnTo>
                    <a:pt x="65438" y="114282"/>
                  </a:lnTo>
                  <a:lnTo>
                    <a:pt x="65065" y="114712"/>
                  </a:lnTo>
                  <a:lnTo>
                    <a:pt x="64511" y="114973"/>
                  </a:lnTo>
                  <a:lnTo>
                    <a:pt x="64540" y="115554"/>
                  </a:lnTo>
                  <a:lnTo>
                    <a:pt x="64748" y="116066"/>
                  </a:lnTo>
                  <a:lnTo>
                    <a:pt x="65548" y="116688"/>
                  </a:lnTo>
                  <a:lnTo>
                    <a:pt x="66087" y="117144"/>
                  </a:lnTo>
                  <a:lnTo>
                    <a:pt x="65976" y="117255"/>
                  </a:lnTo>
                  <a:lnTo>
                    <a:pt x="65909" y="117517"/>
                  </a:lnTo>
                  <a:lnTo>
                    <a:pt x="65867" y="117987"/>
                  </a:lnTo>
                  <a:lnTo>
                    <a:pt x="65701" y="118499"/>
                  </a:lnTo>
                  <a:lnTo>
                    <a:pt x="65397" y="119066"/>
                  </a:lnTo>
                  <a:lnTo>
                    <a:pt x="64941" y="119744"/>
                  </a:lnTo>
                  <a:lnTo>
                    <a:pt x="64332" y="120282"/>
                  </a:lnTo>
                  <a:lnTo>
                    <a:pt x="64055" y="120779"/>
                  </a:lnTo>
                  <a:lnTo>
                    <a:pt x="63820" y="121333"/>
                  </a:lnTo>
                  <a:lnTo>
                    <a:pt x="63600" y="121665"/>
                  </a:lnTo>
                  <a:lnTo>
                    <a:pt x="63447" y="121982"/>
                  </a:lnTo>
                  <a:lnTo>
                    <a:pt x="63434" y="122467"/>
                  </a:lnTo>
                  <a:lnTo>
                    <a:pt x="63419" y="122811"/>
                  </a:lnTo>
                  <a:lnTo>
                    <a:pt x="63517" y="123034"/>
                  </a:lnTo>
                  <a:lnTo>
                    <a:pt x="63379" y="123241"/>
                  </a:lnTo>
                  <a:lnTo>
                    <a:pt x="63005" y="123448"/>
                  </a:lnTo>
                  <a:lnTo>
                    <a:pt x="62839" y="123724"/>
                  </a:lnTo>
                  <a:lnTo>
                    <a:pt x="62604" y="124029"/>
                  </a:lnTo>
                  <a:lnTo>
                    <a:pt x="62811" y="124249"/>
                  </a:lnTo>
                  <a:lnTo>
                    <a:pt x="63157" y="124415"/>
                  </a:lnTo>
                  <a:lnTo>
                    <a:pt x="63392" y="124568"/>
                  </a:lnTo>
                  <a:lnTo>
                    <a:pt x="64097" y="124872"/>
                  </a:lnTo>
                  <a:lnTo>
                    <a:pt x="64664" y="125037"/>
                  </a:lnTo>
                  <a:lnTo>
                    <a:pt x="64968" y="125314"/>
                  </a:lnTo>
                  <a:lnTo>
                    <a:pt x="65355" y="125521"/>
                  </a:lnTo>
                  <a:lnTo>
                    <a:pt x="65659" y="125784"/>
                  </a:lnTo>
                  <a:lnTo>
                    <a:pt x="65797" y="125977"/>
                  </a:lnTo>
                  <a:lnTo>
                    <a:pt x="65867" y="126323"/>
                  </a:lnTo>
                  <a:lnTo>
                    <a:pt x="66087" y="126613"/>
                  </a:lnTo>
                  <a:lnTo>
                    <a:pt x="66309" y="126932"/>
                  </a:lnTo>
                  <a:lnTo>
                    <a:pt x="66419" y="127140"/>
                  </a:lnTo>
                  <a:lnTo>
                    <a:pt x="66295" y="127457"/>
                  </a:lnTo>
                  <a:lnTo>
                    <a:pt x="66295" y="127665"/>
                  </a:lnTo>
                  <a:lnTo>
                    <a:pt x="66572" y="127692"/>
                  </a:lnTo>
                  <a:lnTo>
                    <a:pt x="66945" y="127802"/>
                  </a:lnTo>
                  <a:lnTo>
                    <a:pt x="67483" y="127940"/>
                  </a:lnTo>
                  <a:lnTo>
                    <a:pt x="67649" y="128120"/>
                  </a:lnTo>
                  <a:lnTo>
                    <a:pt x="67802" y="128618"/>
                  </a:lnTo>
                  <a:lnTo>
                    <a:pt x="68106" y="128908"/>
                  </a:lnTo>
                  <a:lnTo>
                    <a:pt x="68507" y="129143"/>
                  </a:lnTo>
                  <a:lnTo>
                    <a:pt x="68990" y="129309"/>
                  </a:lnTo>
                  <a:lnTo>
                    <a:pt x="69585" y="129088"/>
                  </a:lnTo>
                  <a:lnTo>
                    <a:pt x="70105" y="129141"/>
                  </a:lnTo>
                  <a:lnTo>
                    <a:pt x="70718" y="129601"/>
                  </a:lnTo>
                  <a:lnTo>
                    <a:pt x="71383" y="130214"/>
                  </a:lnTo>
                  <a:lnTo>
                    <a:pt x="71894" y="131185"/>
                  </a:lnTo>
                  <a:lnTo>
                    <a:pt x="72507" y="132564"/>
                  </a:lnTo>
                  <a:lnTo>
                    <a:pt x="72711" y="133432"/>
                  </a:lnTo>
                  <a:lnTo>
                    <a:pt x="72659" y="134606"/>
                  </a:lnTo>
                  <a:lnTo>
                    <a:pt x="71791" y="138233"/>
                  </a:lnTo>
                  <a:lnTo>
                    <a:pt x="71741" y="138846"/>
                  </a:lnTo>
                  <a:lnTo>
                    <a:pt x="71741" y="139254"/>
                  </a:lnTo>
                  <a:lnTo>
                    <a:pt x="72251" y="141758"/>
                  </a:lnTo>
                  <a:lnTo>
                    <a:pt x="73425" y="144413"/>
                  </a:lnTo>
                  <a:lnTo>
                    <a:pt x="75009" y="147377"/>
                  </a:lnTo>
                  <a:lnTo>
                    <a:pt x="76337" y="149011"/>
                  </a:lnTo>
                  <a:lnTo>
                    <a:pt x="76950" y="149929"/>
                  </a:lnTo>
                  <a:lnTo>
                    <a:pt x="77357" y="150746"/>
                  </a:lnTo>
                  <a:lnTo>
                    <a:pt x="77857" y="153081"/>
                  </a:lnTo>
                  <a:lnTo>
                    <a:pt x="79914" y="165698"/>
                  </a:lnTo>
                  <a:lnTo>
                    <a:pt x="79941" y="166171"/>
                  </a:lnTo>
                  <a:lnTo>
                    <a:pt x="79830" y="170145"/>
                  </a:lnTo>
                  <a:lnTo>
                    <a:pt x="79664" y="171006"/>
                  </a:lnTo>
                  <a:lnTo>
                    <a:pt x="78607" y="173703"/>
                  </a:lnTo>
                  <a:lnTo>
                    <a:pt x="77386" y="176120"/>
                  </a:lnTo>
                  <a:lnTo>
                    <a:pt x="76468" y="177565"/>
                  </a:lnTo>
                  <a:lnTo>
                    <a:pt x="73939" y="180679"/>
                  </a:lnTo>
                  <a:lnTo>
                    <a:pt x="73216" y="184042"/>
                  </a:lnTo>
                  <a:lnTo>
                    <a:pt x="71633" y="196575"/>
                  </a:lnTo>
                  <a:lnTo>
                    <a:pt x="71576" y="198382"/>
                  </a:lnTo>
                  <a:lnTo>
                    <a:pt x="71604" y="200187"/>
                  </a:lnTo>
                  <a:lnTo>
                    <a:pt x="71771" y="201050"/>
                  </a:lnTo>
                  <a:lnTo>
                    <a:pt x="72021" y="201605"/>
                  </a:lnTo>
                  <a:lnTo>
                    <a:pt x="73105" y="202746"/>
                  </a:lnTo>
                  <a:lnTo>
                    <a:pt x="73300" y="203106"/>
                  </a:lnTo>
                  <a:lnTo>
                    <a:pt x="75382" y="204690"/>
                  </a:lnTo>
                  <a:lnTo>
                    <a:pt x="75173" y="205330"/>
                  </a:lnTo>
                  <a:lnTo>
                    <a:pt x="75087" y="206940"/>
                  </a:lnTo>
                  <a:lnTo>
                    <a:pt x="74847" y="208672"/>
                  </a:lnTo>
                  <a:lnTo>
                    <a:pt x="75206" y="209922"/>
                  </a:lnTo>
                  <a:lnTo>
                    <a:pt x="77435" y="209991"/>
                  </a:lnTo>
                  <a:lnTo>
                    <a:pt x="78241" y="210214"/>
                  </a:lnTo>
                  <a:lnTo>
                    <a:pt x="78686" y="211483"/>
                  </a:lnTo>
                  <a:lnTo>
                    <a:pt x="79508" y="211757"/>
                  </a:lnTo>
                  <a:lnTo>
                    <a:pt x="79406" y="212424"/>
                  </a:lnTo>
                  <a:lnTo>
                    <a:pt x="79594" y="213505"/>
                  </a:lnTo>
                  <a:lnTo>
                    <a:pt x="79063" y="214568"/>
                  </a:lnTo>
                  <a:lnTo>
                    <a:pt x="79576" y="215613"/>
                  </a:lnTo>
                  <a:lnTo>
                    <a:pt x="78839" y="217772"/>
                  </a:lnTo>
                  <a:lnTo>
                    <a:pt x="79252" y="218681"/>
                  </a:lnTo>
                  <a:lnTo>
                    <a:pt x="78515" y="220994"/>
                  </a:lnTo>
                  <a:lnTo>
                    <a:pt x="79521" y="222139"/>
                  </a:lnTo>
                  <a:lnTo>
                    <a:pt x="79200" y="224301"/>
                  </a:lnTo>
                  <a:lnTo>
                    <a:pt x="79508" y="224611"/>
                  </a:lnTo>
                  <a:lnTo>
                    <a:pt x="82096" y="222811"/>
                  </a:lnTo>
                  <a:lnTo>
                    <a:pt x="84000" y="222194"/>
                  </a:lnTo>
                  <a:lnTo>
                    <a:pt x="84866" y="222543"/>
                  </a:lnTo>
                  <a:lnTo>
                    <a:pt x="85336" y="223033"/>
                  </a:lnTo>
                  <a:lnTo>
                    <a:pt x="87855" y="225038"/>
                  </a:lnTo>
                  <a:lnTo>
                    <a:pt x="88266" y="224696"/>
                  </a:lnTo>
                  <a:lnTo>
                    <a:pt x="88900" y="224696"/>
                  </a:lnTo>
                  <a:lnTo>
                    <a:pt x="89552" y="222759"/>
                  </a:lnTo>
                  <a:lnTo>
                    <a:pt x="91111" y="222040"/>
                  </a:lnTo>
                  <a:lnTo>
                    <a:pt x="91917" y="221233"/>
                  </a:lnTo>
                  <a:lnTo>
                    <a:pt x="92911" y="221594"/>
                  </a:lnTo>
                  <a:lnTo>
                    <a:pt x="94591" y="223342"/>
                  </a:lnTo>
                  <a:lnTo>
                    <a:pt x="97109" y="224113"/>
                  </a:lnTo>
                  <a:lnTo>
                    <a:pt x="97846" y="225005"/>
                  </a:lnTo>
                  <a:lnTo>
                    <a:pt x="99337" y="227113"/>
                  </a:lnTo>
                  <a:lnTo>
                    <a:pt x="100400" y="227679"/>
                  </a:lnTo>
                  <a:lnTo>
                    <a:pt x="99989" y="228844"/>
                  </a:lnTo>
                  <a:lnTo>
                    <a:pt x="98326" y="230642"/>
                  </a:lnTo>
                  <a:lnTo>
                    <a:pt x="97761" y="231912"/>
                  </a:lnTo>
                  <a:lnTo>
                    <a:pt x="97675" y="233866"/>
                  </a:lnTo>
                  <a:lnTo>
                    <a:pt x="97007" y="234910"/>
                  </a:lnTo>
                  <a:lnTo>
                    <a:pt x="95841" y="235681"/>
                  </a:lnTo>
                  <a:lnTo>
                    <a:pt x="95619" y="237242"/>
                  </a:lnTo>
                  <a:lnTo>
                    <a:pt x="95002" y="237721"/>
                  </a:lnTo>
                  <a:lnTo>
                    <a:pt x="94881" y="238390"/>
                  </a:lnTo>
                  <a:lnTo>
                    <a:pt x="93511" y="239229"/>
                  </a:lnTo>
                  <a:lnTo>
                    <a:pt x="90820" y="237927"/>
                  </a:lnTo>
                  <a:lnTo>
                    <a:pt x="89637" y="241149"/>
                  </a:lnTo>
                  <a:lnTo>
                    <a:pt x="90665" y="243223"/>
                  </a:lnTo>
                  <a:lnTo>
                    <a:pt x="89672" y="245023"/>
                  </a:lnTo>
                  <a:lnTo>
                    <a:pt x="91404" y="247805"/>
                  </a:lnTo>
                  <a:lnTo>
                    <a:pt x="91652" y="249137"/>
                  </a:lnTo>
                  <a:lnTo>
                    <a:pt x="92191" y="251073"/>
                  </a:lnTo>
                  <a:lnTo>
                    <a:pt x="91257" y="252349"/>
                  </a:lnTo>
                  <a:lnTo>
                    <a:pt x="90814" y="253545"/>
                  </a:lnTo>
                  <a:lnTo>
                    <a:pt x="90103" y="256048"/>
                  </a:lnTo>
                  <a:lnTo>
                    <a:pt x="89626" y="257834"/>
                  </a:lnTo>
                  <a:lnTo>
                    <a:pt x="89626" y="258722"/>
                  </a:lnTo>
                  <a:lnTo>
                    <a:pt x="90169" y="260007"/>
                  </a:lnTo>
                  <a:lnTo>
                    <a:pt x="90811" y="260897"/>
                  </a:lnTo>
                  <a:lnTo>
                    <a:pt x="90218" y="262131"/>
                  </a:lnTo>
                  <a:lnTo>
                    <a:pt x="88884" y="263070"/>
                  </a:lnTo>
                  <a:lnTo>
                    <a:pt x="88984" y="264800"/>
                  </a:lnTo>
                  <a:lnTo>
                    <a:pt x="90070" y="264751"/>
                  </a:lnTo>
                  <a:lnTo>
                    <a:pt x="90960" y="265245"/>
                  </a:lnTo>
                  <a:lnTo>
                    <a:pt x="91898" y="264948"/>
                  </a:lnTo>
                  <a:lnTo>
                    <a:pt x="93447" y="263879"/>
                  </a:lnTo>
                  <a:lnTo>
                    <a:pt x="94683" y="264818"/>
                  </a:lnTo>
                  <a:lnTo>
                    <a:pt x="94567" y="267419"/>
                  </a:lnTo>
                  <a:lnTo>
                    <a:pt x="94616" y="269345"/>
                  </a:lnTo>
                  <a:lnTo>
                    <a:pt x="94666" y="271321"/>
                  </a:lnTo>
                  <a:lnTo>
                    <a:pt x="94369" y="273298"/>
                  </a:lnTo>
                  <a:lnTo>
                    <a:pt x="93776" y="275175"/>
                  </a:lnTo>
                  <a:lnTo>
                    <a:pt x="94369" y="277547"/>
                  </a:lnTo>
                  <a:lnTo>
                    <a:pt x="95950" y="278189"/>
                  </a:lnTo>
                  <a:lnTo>
                    <a:pt x="97135" y="278979"/>
                  </a:lnTo>
                  <a:lnTo>
                    <a:pt x="97927" y="280215"/>
                  </a:lnTo>
                  <a:lnTo>
                    <a:pt x="98371" y="281745"/>
                  </a:lnTo>
                  <a:lnTo>
                    <a:pt x="98223" y="283426"/>
                  </a:lnTo>
                  <a:lnTo>
                    <a:pt x="97927" y="285352"/>
                  </a:lnTo>
                  <a:lnTo>
                    <a:pt x="96834" y="285964"/>
                  </a:lnTo>
                  <a:lnTo>
                    <a:pt x="95505" y="286864"/>
                  </a:lnTo>
                  <a:lnTo>
                    <a:pt x="95291" y="287334"/>
                  </a:lnTo>
                  <a:lnTo>
                    <a:pt x="95197" y="288085"/>
                  </a:lnTo>
                  <a:lnTo>
                    <a:pt x="95063" y="289494"/>
                  </a:lnTo>
                  <a:lnTo>
                    <a:pt x="95505" y="290488"/>
                  </a:lnTo>
                  <a:lnTo>
                    <a:pt x="96565" y="291508"/>
                  </a:lnTo>
                  <a:lnTo>
                    <a:pt x="97638" y="292649"/>
                  </a:lnTo>
                  <a:lnTo>
                    <a:pt x="98176" y="293051"/>
                  </a:lnTo>
                  <a:lnTo>
                    <a:pt x="98740" y="293119"/>
                  </a:lnTo>
                  <a:lnTo>
                    <a:pt x="99075" y="292904"/>
                  </a:lnTo>
                  <a:lnTo>
                    <a:pt x="99934" y="292783"/>
                  </a:lnTo>
                  <a:lnTo>
                    <a:pt x="100834" y="292676"/>
                  </a:lnTo>
                  <a:lnTo>
                    <a:pt x="101384" y="292542"/>
                  </a:lnTo>
                  <a:lnTo>
                    <a:pt x="101694" y="292661"/>
                  </a:lnTo>
                  <a:lnTo>
                    <a:pt x="101948" y="293093"/>
                  </a:lnTo>
                  <a:lnTo>
                    <a:pt x="102539" y="293093"/>
                  </a:lnTo>
                  <a:lnTo>
                    <a:pt x="103425" y="293065"/>
                  </a:lnTo>
                  <a:lnTo>
                    <a:pt x="104016" y="292998"/>
                  </a:lnTo>
                  <a:lnTo>
                    <a:pt x="104350" y="293306"/>
                  </a:lnTo>
                  <a:lnTo>
                    <a:pt x="105372" y="294058"/>
                  </a:lnTo>
                  <a:lnTo>
                    <a:pt x="106378" y="295213"/>
                  </a:lnTo>
                  <a:lnTo>
                    <a:pt x="106136" y="296085"/>
                  </a:lnTo>
                  <a:lnTo>
                    <a:pt x="106310" y="297092"/>
                  </a:lnTo>
                  <a:lnTo>
                    <a:pt x="106781" y="297360"/>
                  </a:lnTo>
                  <a:lnTo>
                    <a:pt x="108445" y="296958"/>
                  </a:lnTo>
                  <a:lnTo>
                    <a:pt x="109666" y="297507"/>
                  </a:lnTo>
                  <a:lnTo>
                    <a:pt x="110726" y="297790"/>
                  </a:lnTo>
                  <a:lnTo>
                    <a:pt x="111828" y="297924"/>
                  </a:lnTo>
                  <a:lnTo>
                    <a:pt x="112310" y="298784"/>
                  </a:lnTo>
                  <a:lnTo>
                    <a:pt x="111921" y="300435"/>
                  </a:lnTo>
                  <a:lnTo>
                    <a:pt x="111009" y="301146"/>
                  </a:lnTo>
                  <a:lnTo>
                    <a:pt x="110741" y="302314"/>
                  </a:lnTo>
                  <a:lnTo>
                    <a:pt x="110901" y="303575"/>
                  </a:lnTo>
                  <a:lnTo>
                    <a:pt x="112459" y="303573"/>
                  </a:lnTo>
                  <a:lnTo>
                    <a:pt x="113183" y="306612"/>
                  </a:lnTo>
                  <a:lnTo>
                    <a:pt x="113689" y="309361"/>
                  </a:lnTo>
                  <a:lnTo>
                    <a:pt x="115787" y="312039"/>
                  </a:lnTo>
                  <a:lnTo>
                    <a:pt x="117451" y="315078"/>
                  </a:lnTo>
                  <a:lnTo>
                    <a:pt x="117741" y="318189"/>
                  </a:lnTo>
                  <a:lnTo>
                    <a:pt x="118392" y="319563"/>
                  </a:lnTo>
                  <a:lnTo>
                    <a:pt x="119622" y="321227"/>
                  </a:lnTo>
                  <a:lnTo>
                    <a:pt x="121214" y="321589"/>
                  </a:lnTo>
                  <a:lnTo>
                    <a:pt x="122299" y="322675"/>
                  </a:lnTo>
                  <a:lnTo>
                    <a:pt x="124037" y="323471"/>
                  </a:lnTo>
                  <a:lnTo>
                    <a:pt x="124037" y="325136"/>
                  </a:lnTo>
                  <a:lnTo>
                    <a:pt x="123673" y="326872"/>
                  </a:lnTo>
                  <a:lnTo>
                    <a:pt x="122010" y="327016"/>
                  </a:lnTo>
                  <a:lnTo>
                    <a:pt x="119912" y="327595"/>
                  </a:lnTo>
                  <a:lnTo>
                    <a:pt x="118898" y="328319"/>
                  </a:lnTo>
                  <a:lnTo>
                    <a:pt x="117379" y="328102"/>
                  </a:lnTo>
                  <a:lnTo>
                    <a:pt x="118320" y="330417"/>
                  </a:lnTo>
                  <a:lnTo>
                    <a:pt x="119116" y="332443"/>
                  </a:lnTo>
                  <a:lnTo>
                    <a:pt x="119984" y="333890"/>
                  </a:lnTo>
                  <a:lnTo>
                    <a:pt x="120636" y="335120"/>
                  </a:lnTo>
                  <a:lnTo>
                    <a:pt x="120924" y="336568"/>
                  </a:lnTo>
                  <a:lnTo>
                    <a:pt x="122444" y="337942"/>
                  </a:lnTo>
                  <a:lnTo>
                    <a:pt x="123313" y="337363"/>
                  </a:lnTo>
                  <a:lnTo>
                    <a:pt x="126351" y="337290"/>
                  </a:lnTo>
                  <a:lnTo>
                    <a:pt x="129752" y="337870"/>
                  </a:lnTo>
                  <a:lnTo>
                    <a:pt x="129968" y="339027"/>
                  </a:lnTo>
                  <a:lnTo>
                    <a:pt x="129534" y="340041"/>
                  </a:lnTo>
                  <a:lnTo>
                    <a:pt x="129752" y="341633"/>
                  </a:lnTo>
                  <a:lnTo>
                    <a:pt x="130404" y="342790"/>
                  </a:lnTo>
                  <a:lnTo>
                    <a:pt x="130620" y="344526"/>
                  </a:lnTo>
                  <a:lnTo>
                    <a:pt x="131995" y="345322"/>
                  </a:lnTo>
                  <a:lnTo>
                    <a:pt x="132501" y="347855"/>
                  </a:lnTo>
                  <a:lnTo>
                    <a:pt x="134165" y="349373"/>
                  </a:lnTo>
                  <a:lnTo>
                    <a:pt x="136553" y="349953"/>
                  </a:lnTo>
                  <a:lnTo>
                    <a:pt x="139014" y="350315"/>
                  </a:lnTo>
                  <a:lnTo>
                    <a:pt x="140026" y="350966"/>
                  </a:lnTo>
                  <a:lnTo>
                    <a:pt x="140678" y="353572"/>
                  </a:lnTo>
                  <a:lnTo>
                    <a:pt x="141257" y="354294"/>
                  </a:lnTo>
                  <a:lnTo>
                    <a:pt x="144151" y="354728"/>
                  </a:lnTo>
                  <a:lnTo>
                    <a:pt x="146322" y="355596"/>
                  </a:lnTo>
                  <a:lnTo>
                    <a:pt x="146828" y="357551"/>
                  </a:lnTo>
                  <a:lnTo>
                    <a:pt x="147478" y="361169"/>
                  </a:lnTo>
                  <a:lnTo>
                    <a:pt x="146930" y="364609"/>
                  </a:lnTo>
                  <a:lnTo>
                    <a:pt x="148521" y="368288"/>
                  </a:lnTo>
                  <a:lnTo>
                    <a:pt x="148289" y="371106"/>
                  </a:lnTo>
                  <a:lnTo>
                    <a:pt x="151837" y="374621"/>
                  </a:lnTo>
                  <a:lnTo>
                    <a:pt x="152765" y="377835"/>
                  </a:lnTo>
                  <a:lnTo>
                    <a:pt x="152565" y="379162"/>
                  </a:lnTo>
                  <a:lnTo>
                    <a:pt x="148057" y="383835"/>
                  </a:lnTo>
                  <a:lnTo>
                    <a:pt x="146698" y="384067"/>
                  </a:lnTo>
                  <a:lnTo>
                    <a:pt x="144680" y="386403"/>
                  </a:lnTo>
                  <a:lnTo>
                    <a:pt x="145035" y="386895"/>
                  </a:lnTo>
                  <a:lnTo>
                    <a:pt x="144680" y="388138"/>
                  </a:lnTo>
                  <a:lnTo>
                    <a:pt x="145145" y="388780"/>
                  </a:lnTo>
                  <a:lnTo>
                    <a:pt x="144379" y="390338"/>
                  </a:lnTo>
                  <a:lnTo>
                    <a:pt x="144748" y="392810"/>
                  </a:lnTo>
                  <a:lnTo>
                    <a:pt x="145664" y="393535"/>
                  </a:lnTo>
                  <a:lnTo>
                    <a:pt x="146019" y="394367"/>
                  </a:lnTo>
                  <a:lnTo>
                    <a:pt x="146633" y="394366"/>
                  </a:lnTo>
                  <a:lnTo>
                    <a:pt x="147155" y="395211"/>
                  </a:lnTo>
                  <a:lnTo>
                    <a:pt x="147506" y="395390"/>
                  </a:lnTo>
                  <a:lnTo>
                    <a:pt x="148225" y="395522"/>
                  </a:lnTo>
                  <a:lnTo>
                    <a:pt x="148132" y="395949"/>
                  </a:lnTo>
                  <a:lnTo>
                    <a:pt x="148302" y="396111"/>
                  </a:lnTo>
                  <a:lnTo>
                    <a:pt x="148615" y="395970"/>
                  </a:lnTo>
                  <a:lnTo>
                    <a:pt x="149013" y="396339"/>
                  </a:lnTo>
                  <a:lnTo>
                    <a:pt x="149089" y="396946"/>
                  </a:lnTo>
                  <a:lnTo>
                    <a:pt x="149970" y="397580"/>
                  </a:lnTo>
                  <a:lnTo>
                    <a:pt x="151079" y="398851"/>
                  </a:lnTo>
                  <a:lnTo>
                    <a:pt x="151384" y="399496"/>
                  </a:lnTo>
                  <a:lnTo>
                    <a:pt x="151563" y="400378"/>
                  </a:lnTo>
                  <a:lnTo>
                    <a:pt x="151811" y="400785"/>
                  </a:lnTo>
                  <a:lnTo>
                    <a:pt x="152037" y="400965"/>
                  </a:lnTo>
                  <a:lnTo>
                    <a:pt x="152209" y="400938"/>
                  </a:lnTo>
                  <a:lnTo>
                    <a:pt x="151554" y="404445"/>
                  </a:lnTo>
                  <a:lnTo>
                    <a:pt x="151516" y="405328"/>
                  </a:lnTo>
                  <a:lnTo>
                    <a:pt x="151730" y="407503"/>
                  </a:lnTo>
                  <a:lnTo>
                    <a:pt x="153436" y="410105"/>
                  </a:lnTo>
                  <a:lnTo>
                    <a:pt x="157998" y="409806"/>
                  </a:lnTo>
                  <a:lnTo>
                    <a:pt x="163371" y="408697"/>
                  </a:lnTo>
                  <a:lnTo>
                    <a:pt x="171003" y="408739"/>
                  </a:lnTo>
                  <a:lnTo>
                    <a:pt x="174799" y="409081"/>
                  </a:lnTo>
                  <a:lnTo>
                    <a:pt x="177188" y="413175"/>
                  </a:lnTo>
                  <a:lnTo>
                    <a:pt x="176247" y="415906"/>
                  </a:lnTo>
                  <a:lnTo>
                    <a:pt x="179639" y="422340"/>
                  </a:lnTo>
                  <a:lnTo>
                    <a:pt x="183148" y="430177"/>
                  </a:lnTo>
                  <a:lnTo>
                    <a:pt x="182796" y="433219"/>
                  </a:lnTo>
                  <a:lnTo>
                    <a:pt x="187358" y="433569"/>
                  </a:lnTo>
                  <a:lnTo>
                    <a:pt x="188996" y="435323"/>
                  </a:lnTo>
                  <a:lnTo>
                    <a:pt x="189230" y="439301"/>
                  </a:lnTo>
                  <a:lnTo>
                    <a:pt x="190867" y="438598"/>
                  </a:lnTo>
                  <a:lnTo>
                    <a:pt x="195545" y="441990"/>
                  </a:lnTo>
                  <a:lnTo>
                    <a:pt x="196140" y="442338"/>
                  </a:lnTo>
                  <a:lnTo>
                    <a:pt x="197204" y="442507"/>
                  </a:lnTo>
                  <a:lnTo>
                    <a:pt x="197419" y="443796"/>
                  </a:lnTo>
                  <a:lnTo>
                    <a:pt x="198708" y="444764"/>
                  </a:lnTo>
                  <a:lnTo>
                    <a:pt x="200212" y="444764"/>
                  </a:lnTo>
                  <a:lnTo>
                    <a:pt x="199568" y="447342"/>
                  </a:lnTo>
                  <a:lnTo>
                    <a:pt x="200427" y="447879"/>
                  </a:lnTo>
                  <a:lnTo>
                    <a:pt x="201180" y="449598"/>
                  </a:lnTo>
                  <a:lnTo>
                    <a:pt x="200106" y="450674"/>
                  </a:lnTo>
                  <a:lnTo>
                    <a:pt x="201717" y="451104"/>
                  </a:lnTo>
                  <a:lnTo>
                    <a:pt x="203759" y="453789"/>
                  </a:lnTo>
                  <a:lnTo>
                    <a:pt x="203866" y="455078"/>
                  </a:lnTo>
                  <a:lnTo>
                    <a:pt x="205048" y="455723"/>
                  </a:lnTo>
                  <a:lnTo>
                    <a:pt x="205370" y="457442"/>
                  </a:lnTo>
                  <a:lnTo>
                    <a:pt x="206552" y="457442"/>
                  </a:lnTo>
                  <a:lnTo>
                    <a:pt x="207412" y="459161"/>
                  </a:lnTo>
                  <a:lnTo>
                    <a:pt x="208808" y="459806"/>
                  </a:lnTo>
                  <a:lnTo>
                    <a:pt x="207197" y="461955"/>
                  </a:lnTo>
                  <a:lnTo>
                    <a:pt x="207197" y="464319"/>
                  </a:lnTo>
                  <a:lnTo>
                    <a:pt x="208593" y="466252"/>
                  </a:lnTo>
                  <a:lnTo>
                    <a:pt x="211387" y="468831"/>
                  </a:lnTo>
                  <a:lnTo>
                    <a:pt x="215471" y="470229"/>
                  </a:lnTo>
                  <a:lnTo>
                    <a:pt x="217082" y="470229"/>
                  </a:lnTo>
                  <a:lnTo>
                    <a:pt x="221058" y="475924"/>
                  </a:lnTo>
                  <a:lnTo>
                    <a:pt x="221058" y="478824"/>
                  </a:lnTo>
                  <a:lnTo>
                    <a:pt x="222884" y="481726"/>
                  </a:lnTo>
                  <a:lnTo>
                    <a:pt x="226109" y="484305"/>
                  </a:lnTo>
                  <a:lnTo>
                    <a:pt x="226967" y="487743"/>
                  </a:lnTo>
                  <a:lnTo>
                    <a:pt x="228471" y="488173"/>
                  </a:lnTo>
                  <a:lnTo>
                    <a:pt x="229439" y="491288"/>
                  </a:lnTo>
                  <a:lnTo>
                    <a:pt x="230621" y="491718"/>
                  </a:lnTo>
                  <a:lnTo>
                    <a:pt x="232877" y="495694"/>
                  </a:lnTo>
                  <a:lnTo>
                    <a:pt x="232447" y="496553"/>
                  </a:lnTo>
                  <a:lnTo>
                    <a:pt x="233630" y="499777"/>
                  </a:lnTo>
                  <a:lnTo>
                    <a:pt x="236423" y="502893"/>
                  </a:lnTo>
                  <a:lnTo>
                    <a:pt x="235564" y="503859"/>
                  </a:lnTo>
                  <a:lnTo>
                    <a:pt x="236100" y="506761"/>
                  </a:lnTo>
                  <a:lnTo>
                    <a:pt x="237175" y="506008"/>
                  </a:lnTo>
                  <a:lnTo>
                    <a:pt x="245643" y="529014"/>
                  </a:lnTo>
                  <a:lnTo>
                    <a:pt x="271489" y="516953"/>
                  </a:lnTo>
                  <a:lnTo>
                    <a:pt x="293340" y="512689"/>
                  </a:lnTo>
                  <a:lnTo>
                    <a:pt x="295283" y="507559"/>
                  </a:lnTo>
                  <a:lnTo>
                    <a:pt x="302978" y="505149"/>
                  </a:lnTo>
                  <a:lnTo>
                    <a:pt x="308888" y="501949"/>
                  </a:lnTo>
                  <a:lnTo>
                    <a:pt x="312456" y="499464"/>
                  </a:lnTo>
                  <a:lnTo>
                    <a:pt x="314177" y="501184"/>
                  </a:lnTo>
                  <a:lnTo>
                    <a:pt x="314871" y="501382"/>
                  </a:lnTo>
                  <a:lnTo>
                    <a:pt x="316182" y="500029"/>
                  </a:lnTo>
                  <a:lnTo>
                    <a:pt x="317154" y="500156"/>
                  </a:lnTo>
                  <a:lnTo>
                    <a:pt x="317576" y="499394"/>
                  </a:lnTo>
                  <a:lnTo>
                    <a:pt x="318084" y="499099"/>
                  </a:lnTo>
                  <a:lnTo>
                    <a:pt x="318677" y="499394"/>
                  </a:lnTo>
                  <a:lnTo>
                    <a:pt x="319607" y="499099"/>
                  </a:lnTo>
                  <a:lnTo>
                    <a:pt x="319817" y="498507"/>
                  </a:lnTo>
                  <a:lnTo>
                    <a:pt x="320452" y="498381"/>
                  </a:lnTo>
                  <a:lnTo>
                    <a:pt x="321213" y="498549"/>
                  </a:lnTo>
                  <a:lnTo>
                    <a:pt x="322947" y="498718"/>
                  </a:lnTo>
                  <a:lnTo>
                    <a:pt x="324597" y="501002"/>
                  </a:lnTo>
                  <a:lnTo>
                    <a:pt x="325188" y="501129"/>
                  </a:lnTo>
                  <a:lnTo>
                    <a:pt x="325738" y="500876"/>
                  </a:lnTo>
                  <a:lnTo>
                    <a:pt x="326118" y="500283"/>
                  </a:lnTo>
                  <a:lnTo>
                    <a:pt x="327344" y="500790"/>
                  </a:lnTo>
                  <a:lnTo>
                    <a:pt x="329627" y="504216"/>
                  </a:lnTo>
                  <a:lnTo>
                    <a:pt x="330494" y="505848"/>
                  </a:lnTo>
                  <a:lnTo>
                    <a:pt x="334069" y="507714"/>
                  </a:lnTo>
                  <a:lnTo>
                    <a:pt x="335236" y="509657"/>
                  </a:lnTo>
                  <a:lnTo>
                    <a:pt x="339977" y="514477"/>
                  </a:lnTo>
                  <a:lnTo>
                    <a:pt x="342698" y="516965"/>
                  </a:lnTo>
                  <a:lnTo>
                    <a:pt x="347723" y="519248"/>
                  </a:lnTo>
                  <a:lnTo>
                    <a:pt x="349613" y="519983"/>
                  </a:lnTo>
                  <a:lnTo>
                    <a:pt x="354746" y="522716"/>
                  </a:lnTo>
                  <a:lnTo>
                    <a:pt x="362674" y="527225"/>
                  </a:lnTo>
                  <a:lnTo>
                    <a:pt x="373997" y="533077"/>
                  </a:lnTo>
                  <a:lnTo>
                    <a:pt x="384888" y="539270"/>
                  </a:lnTo>
                  <a:lnTo>
                    <a:pt x="397705" y="548943"/>
                  </a:lnTo>
                  <a:lnTo>
                    <a:pt x="412215" y="561277"/>
                  </a:lnTo>
                  <a:lnTo>
                    <a:pt x="414875" y="565629"/>
                  </a:lnTo>
                  <a:lnTo>
                    <a:pt x="416810" y="567322"/>
                  </a:lnTo>
                  <a:lnTo>
                    <a:pt x="423581" y="566839"/>
                  </a:lnTo>
                  <a:lnTo>
                    <a:pt x="427691" y="569256"/>
                  </a:lnTo>
                  <a:lnTo>
                    <a:pt x="431803" y="569741"/>
                  </a:lnTo>
                  <a:lnTo>
                    <a:pt x="434947" y="575061"/>
                  </a:lnTo>
                  <a:lnTo>
                    <a:pt x="440267" y="578204"/>
                  </a:lnTo>
                  <a:lnTo>
                    <a:pt x="447764" y="586668"/>
                  </a:lnTo>
                  <a:lnTo>
                    <a:pt x="449457" y="587636"/>
                  </a:lnTo>
                  <a:lnTo>
                    <a:pt x="457920" y="589087"/>
                  </a:lnTo>
                  <a:lnTo>
                    <a:pt x="463240" y="591505"/>
                  </a:lnTo>
                  <a:lnTo>
                    <a:pt x="467593" y="595132"/>
                  </a:lnTo>
                  <a:lnTo>
                    <a:pt x="474366" y="597793"/>
                  </a:lnTo>
                  <a:lnTo>
                    <a:pt x="478476" y="598034"/>
                  </a:lnTo>
                  <a:lnTo>
                    <a:pt x="481137" y="600453"/>
                  </a:lnTo>
                  <a:lnTo>
                    <a:pt x="485972" y="602871"/>
                  </a:lnTo>
                  <a:lnTo>
                    <a:pt x="487908" y="610368"/>
                  </a:lnTo>
                  <a:lnTo>
                    <a:pt x="492260" y="621491"/>
                  </a:lnTo>
                  <a:lnTo>
                    <a:pt x="495888" y="624152"/>
                  </a:lnTo>
                  <a:lnTo>
                    <a:pt x="497098" y="629230"/>
                  </a:lnTo>
                  <a:lnTo>
                    <a:pt x="496855" y="635276"/>
                  </a:lnTo>
                  <a:lnTo>
                    <a:pt x="499999" y="639145"/>
                  </a:lnTo>
                  <a:lnTo>
                    <a:pt x="498789" y="643015"/>
                  </a:lnTo>
                  <a:lnTo>
                    <a:pt x="495645" y="644466"/>
                  </a:lnTo>
                  <a:lnTo>
                    <a:pt x="494920" y="651720"/>
                  </a:lnTo>
                  <a:lnTo>
                    <a:pt x="496371" y="654864"/>
                  </a:lnTo>
                  <a:lnTo>
                    <a:pt x="494920" y="656800"/>
                  </a:lnTo>
                  <a:lnTo>
                    <a:pt x="491535" y="659217"/>
                  </a:lnTo>
                  <a:lnTo>
                    <a:pt x="488391" y="664779"/>
                  </a:lnTo>
                  <a:lnTo>
                    <a:pt x="484279" y="665747"/>
                  </a:lnTo>
                  <a:lnTo>
                    <a:pt x="480894" y="673244"/>
                  </a:lnTo>
                  <a:lnTo>
                    <a:pt x="478476" y="674694"/>
                  </a:lnTo>
                  <a:lnTo>
                    <a:pt x="474366" y="673486"/>
                  </a:lnTo>
                  <a:lnTo>
                    <a:pt x="468561" y="677113"/>
                  </a:lnTo>
                  <a:lnTo>
                    <a:pt x="464208" y="677113"/>
                  </a:lnTo>
                  <a:lnTo>
                    <a:pt x="461790" y="681223"/>
                  </a:lnTo>
                  <a:lnTo>
                    <a:pt x="461790" y="682433"/>
                  </a:lnTo>
                  <a:lnTo>
                    <a:pt x="470737" y="687269"/>
                  </a:lnTo>
                  <a:lnTo>
                    <a:pt x="471947" y="691864"/>
                  </a:lnTo>
                  <a:lnTo>
                    <a:pt x="474123" y="692589"/>
                  </a:lnTo>
                  <a:lnTo>
                    <a:pt x="475091" y="693799"/>
                  </a:lnTo>
                  <a:lnTo>
                    <a:pt x="479201" y="695250"/>
                  </a:lnTo>
                  <a:lnTo>
                    <a:pt x="481620" y="699360"/>
                  </a:lnTo>
                  <a:lnTo>
                    <a:pt x="486457" y="704440"/>
                  </a:lnTo>
                  <a:lnTo>
                    <a:pt x="482828" y="709035"/>
                  </a:lnTo>
                  <a:lnTo>
                    <a:pt x="484881" y="719818"/>
                  </a:lnTo>
                  <a:lnTo>
                    <a:pt x="483405" y="725878"/>
                  </a:lnTo>
                  <a:lnTo>
                    <a:pt x="486995" y="730186"/>
                  </a:lnTo>
                  <a:lnTo>
                    <a:pt x="482689" y="735929"/>
                  </a:lnTo>
                  <a:lnTo>
                    <a:pt x="485201" y="739519"/>
                  </a:lnTo>
                  <a:lnTo>
                    <a:pt x="488071" y="741313"/>
                  </a:lnTo>
                  <a:lnTo>
                    <a:pt x="492738" y="749209"/>
                  </a:lnTo>
                  <a:lnTo>
                    <a:pt x="497044" y="752439"/>
                  </a:lnTo>
                  <a:lnTo>
                    <a:pt x="494173" y="760336"/>
                  </a:lnTo>
                  <a:lnTo>
                    <a:pt x="500275" y="766438"/>
                  </a:lnTo>
                  <a:lnTo>
                    <a:pt x="501352" y="771103"/>
                  </a:lnTo>
                  <a:lnTo>
                    <a:pt x="500634" y="772539"/>
                  </a:lnTo>
                  <a:lnTo>
                    <a:pt x="497762" y="774693"/>
                  </a:lnTo>
                  <a:lnTo>
                    <a:pt x="496327" y="777923"/>
                  </a:lnTo>
                  <a:lnTo>
                    <a:pt x="494891" y="780076"/>
                  </a:lnTo>
                  <a:lnTo>
                    <a:pt x="493815" y="784024"/>
                  </a:lnTo>
                  <a:lnTo>
                    <a:pt x="493097" y="785819"/>
                  </a:lnTo>
                  <a:lnTo>
                    <a:pt x="491660" y="795152"/>
                  </a:lnTo>
                  <a:lnTo>
                    <a:pt x="488789" y="798381"/>
                  </a:lnTo>
                  <a:lnTo>
                    <a:pt x="488789" y="804483"/>
                  </a:lnTo>
                  <a:lnTo>
                    <a:pt x="492738" y="809148"/>
                  </a:lnTo>
                  <a:lnTo>
                    <a:pt x="499916" y="809867"/>
                  </a:lnTo>
                  <a:lnTo>
                    <a:pt x="499557" y="813815"/>
                  </a:lnTo>
                  <a:lnTo>
                    <a:pt x="495968" y="817044"/>
                  </a:lnTo>
                  <a:lnTo>
                    <a:pt x="493815" y="820275"/>
                  </a:lnTo>
                  <a:lnTo>
                    <a:pt x="494532" y="822787"/>
                  </a:lnTo>
                  <a:lnTo>
                    <a:pt x="500634" y="829248"/>
                  </a:lnTo>
                  <a:lnTo>
                    <a:pt x="501710" y="833556"/>
                  </a:lnTo>
                  <a:lnTo>
                    <a:pt x="500275" y="838581"/>
                  </a:lnTo>
                  <a:lnTo>
                    <a:pt x="505659" y="843965"/>
                  </a:lnTo>
                  <a:lnTo>
                    <a:pt x="508530" y="846118"/>
                  </a:lnTo>
                  <a:lnTo>
                    <a:pt x="509966" y="848989"/>
                  </a:lnTo>
                  <a:lnTo>
                    <a:pt x="507454" y="853297"/>
                  </a:lnTo>
                  <a:lnTo>
                    <a:pt x="504942" y="854732"/>
                  </a:lnTo>
                  <a:lnTo>
                    <a:pt x="505299" y="859039"/>
                  </a:lnTo>
                  <a:lnTo>
                    <a:pt x="501710" y="861910"/>
                  </a:lnTo>
                  <a:lnTo>
                    <a:pt x="499557" y="860834"/>
                  </a:lnTo>
                  <a:lnTo>
                    <a:pt x="498840" y="860116"/>
                  </a:lnTo>
                  <a:lnTo>
                    <a:pt x="496327" y="860834"/>
                  </a:lnTo>
                  <a:lnTo>
                    <a:pt x="495250" y="858681"/>
                  </a:lnTo>
                  <a:lnTo>
                    <a:pt x="493815" y="859398"/>
                  </a:lnTo>
                  <a:lnTo>
                    <a:pt x="491301" y="858322"/>
                  </a:lnTo>
                  <a:lnTo>
                    <a:pt x="492379" y="856167"/>
                  </a:lnTo>
                  <a:lnTo>
                    <a:pt x="490585" y="855808"/>
                  </a:lnTo>
                  <a:lnTo>
                    <a:pt x="485559" y="856885"/>
                  </a:lnTo>
                  <a:lnTo>
                    <a:pt x="486277" y="857963"/>
                  </a:lnTo>
                  <a:lnTo>
                    <a:pt x="483046" y="858322"/>
                  </a:lnTo>
                  <a:lnTo>
                    <a:pt x="479816" y="860116"/>
                  </a:lnTo>
                  <a:lnTo>
                    <a:pt x="479816" y="860475"/>
                  </a:lnTo>
                  <a:lnTo>
                    <a:pt x="483405" y="861552"/>
                  </a:lnTo>
                  <a:lnTo>
                    <a:pt x="480893" y="867295"/>
                  </a:lnTo>
                  <a:lnTo>
                    <a:pt x="477662" y="868012"/>
                  </a:lnTo>
                  <a:lnTo>
                    <a:pt x="477303" y="869089"/>
                  </a:lnTo>
                  <a:lnTo>
                    <a:pt x="478740" y="869447"/>
                  </a:lnTo>
                  <a:lnTo>
                    <a:pt x="477303" y="872679"/>
                  </a:lnTo>
                  <a:lnTo>
                    <a:pt x="471920" y="872679"/>
                  </a:lnTo>
                  <a:lnTo>
                    <a:pt x="470485" y="871961"/>
                  </a:lnTo>
                  <a:lnTo>
                    <a:pt x="468689" y="872320"/>
                  </a:lnTo>
                  <a:lnTo>
                    <a:pt x="466536" y="874473"/>
                  </a:lnTo>
                  <a:lnTo>
                    <a:pt x="464383" y="874473"/>
                  </a:lnTo>
                  <a:lnTo>
                    <a:pt x="463307" y="875549"/>
                  </a:lnTo>
                  <a:lnTo>
                    <a:pt x="461152" y="875549"/>
                  </a:lnTo>
                  <a:lnTo>
                    <a:pt x="460075" y="878420"/>
                  </a:lnTo>
                  <a:lnTo>
                    <a:pt x="462588" y="879139"/>
                  </a:lnTo>
                  <a:lnTo>
                    <a:pt x="464383" y="884163"/>
                  </a:lnTo>
                  <a:lnTo>
                    <a:pt x="463664" y="884522"/>
                  </a:lnTo>
                  <a:lnTo>
                    <a:pt x="462229" y="883087"/>
                  </a:lnTo>
                  <a:lnTo>
                    <a:pt x="460793" y="883804"/>
                  </a:lnTo>
                  <a:lnTo>
                    <a:pt x="460075" y="886318"/>
                  </a:lnTo>
                  <a:lnTo>
                    <a:pt x="458999" y="889188"/>
                  </a:lnTo>
                  <a:lnTo>
                    <a:pt x="458999" y="890624"/>
                  </a:lnTo>
                  <a:lnTo>
                    <a:pt x="460075" y="891702"/>
                  </a:lnTo>
                  <a:lnTo>
                    <a:pt x="455050" y="895649"/>
                  </a:lnTo>
                  <a:lnTo>
                    <a:pt x="452538" y="896008"/>
                  </a:lnTo>
                  <a:lnTo>
                    <a:pt x="451103" y="898879"/>
                  </a:lnTo>
                  <a:lnTo>
                    <a:pt x="447154" y="898161"/>
                  </a:lnTo>
                  <a:lnTo>
                    <a:pt x="446796" y="900316"/>
                  </a:lnTo>
                  <a:lnTo>
                    <a:pt x="447872" y="901751"/>
                  </a:lnTo>
                  <a:lnTo>
                    <a:pt x="446796" y="904982"/>
                  </a:lnTo>
                  <a:lnTo>
                    <a:pt x="447154" y="906059"/>
                  </a:lnTo>
                  <a:lnTo>
                    <a:pt x="450025" y="906059"/>
                  </a:lnTo>
                  <a:lnTo>
                    <a:pt x="450385" y="907853"/>
                  </a:lnTo>
                  <a:lnTo>
                    <a:pt x="450385" y="910006"/>
                  </a:lnTo>
                  <a:lnTo>
                    <a:pt x="448948" y="910724"/>
                  </a:lnTo>
                  <a:lnTo>
                    <a:pt x="443207" y="911441"/>
                  </a:lnTo>
                  <a:lnTo>
                    <a:pt x="441053" y="914314"/>
                  </a:lnTo>
                  <a:lnTo>
                    <a:pt x="437464" y="916108"/>
                  </a:lnTo>
                  <a:lnTo>
                    <a:pt x="438540" y="918979"/>
                  </a:lnTo>
                  <a:lnTo>
                    <a:pt x="437823" y="919339"/>
                  </a:lnTo>
                  <a:lnTo>
                    <a:pt x="436027" y="919339"/>
                  </a:lnTo>
                  <a:lnTo>
                    <a:pt x="434233" y="917902"/>
                  </a:lnTo>
                  <a:lnTo>
                    <a:pt x="432797" y="918979"/>
                  </a:lnTo>
                  <a:lnTo>
                    <a:pt x="430644" y="922568"/>
                  </a:lnTo>
                  <a:lnTo>
                    <a:pt x="425619" y="922568"/>
                  </a:lnTo>
                  <a:lnTo>
                    <a:pt x="423466" y="918261"/>
                  </a:lnTo>
                  <a:lnTo>
                    <a:pt x="421313" y="920055"/>
                  </a:lnTo>
                  <a:lnTo>
                    <a:pt x="420953" y="924004"/>
                  </a:lnTo>
                  <a:lnTo>
                    <a:pt x="420235" y="925081"/>
                  </a:lnTo>
                  <a:lnTo>
                    <a:pt x="415211" y="926517"/>
                  </a:lnTo>
                  <a:lnTo>
                    <a:pt x="413415" y="923645"/>
                  </a:lnTo>
                  <a:lnTo>
                    <a:pt x="411621" y="923286"/>
                  </a:lnTo>
                  <a:lnTo>
                    <a:pt x="407674" y="925798"/>
                  </a:lnTo>
                  <a:lnTo>
                    <a:pt x="405161" y="925798"/>
                  </a:lnTo>
                  <a:lnTo>
                    <a:pt x="403725" y="924722"/>
                  </a:lnTo>
                  <a:lnTo>
                    <a:pt x="400853" y="924363"/>
                  </a:lnTo>
                  <a:lnTo>
                    <a:pt x="397623" y="922568"/>
                  </a:lnTo>
                  <a:lnTo>
                    <a:pt x="390445" y="924363"/>
                  </a:lnTo>
                  <a:lnTo>
                    <a:pt x="386137" y="924004"/>
                  </a:lnTo>
                  <a:lnTo>
                    <a:pt x="376806" y="928670"/>
                  </a:lnTo>
                  <a:lnTo>
                    <a:pt x="374292" y="927235"/>
                  </a:lnTo>
                  <a:lnTo>
                    <a:pt x="372139" y="924004"/>
                  </a:lnTo>
                  <a:lnTo>
                    <a:pt x="369268" y="922927"/>
                  </a:lnTo>
                  <a:lnTo>
                    <a:pt x="368192" y="922927"/>
                  </a:lnTo>
                  <a:lnTo>
                    <a:pt x="366396" y="923286"/>
                  </a:lnTo>
                  <a:lnTo>
                    <a:pt x="367115" y="924722"/>
                  </a:lnTo>
                  <a:lnTo>
                    <a:pt x="365320" y="927235"/>
                  </a:lnTo>
                  <a:lnTo>
                    <a:pt x="362808" y="927235"/>
                  </a:lnTo>
                  <a:lnTo>
                    <a:pt x="362808" y="926157"/>
                  </a:lnTo>
                  <a:lnTo>
                    <a:pt x="364243" y="925081"/>
                  </a:lnTo>
                  <a:lnTo>
                    <a:pt x="365680" y="923286"/>
                  </a:lnTo>
                  <a:lnTo>
                    <a:pt x="364243" y="921851"/>
                  </a:lnTo>
                  <a:lnTo>
                    <a:pt x="361372" y="921851"/>
                  </a:lnTo>
                  <a:lnTo>
                    <a:pt x="361372" y="924363"/>
                  </a:lnTo>
                  <a:lnTo>
                    <a:pt x="358141" y="927594"/>
                  </a:lnTo>
                  <a:lnTo>
                    <a:pt x="353835" y="927235"/>
                  </a:lnTo>
                  <a:lnTo>
                    <a:pt x="350245" y="926157"/>
                  </a:lnTo>
                  <a:lnTo>
                    <a:pt x="347014" y="926157"/>
                  </a:lnTo>
                  <a:lnTo>
                    <a:pt x="341273" y="924004"/>
                  </a:lnTo>
                  <a:lnTo>
                    <a:pt x="337683" y="924004"/>
                  </a:lnTo>
                  <a:lnTo>
                    <a:pt x="334812" y="924363"/>
                  </a:lnTo>
                  <a:lnTo>
                    <a:pt x="334812" y="925798"/>
                  </a:lnTo>
                  <a:lnTo>
                    <a:pt x="336965" y="928311"/>
                  </a:lnTo>
                  <a:lnTo>
                    <a:pt x="331222" y="931182"/>
                  </a:lnTo>
                  <a:lnTo>
                    <a:pt x="327633" y="932618"/>
                  </a:lnTo>
                  <a:lnTo>
                    <a:pt x="323326" y="940155"/>
                  </a:lnTo>
                  <a:lnTo>
                    <a:pt x="318302" y="941233"/>
                  </a:lnTo>
                  <a:lnTo>
                    <a:pt x="317943" y="942309"/>
                  </a:lnTo>
                  <a:lnTo>
                    <a:pt x="320096" y="944104"/>
                  </a:lnTo>
                  <a:lnTo>
                    <a:pt x="318661" y="946616"/>
                  </a:lnTo>
                  <a:lnTo>
                    <a:pt x="319018" y="948051"/>
                  </a:lnTo>
                  <a:lnTo>
                    <a:pt x="321531" y="948051"/>
                  </a:lnTo>
                  <a:lnTo>
                    <a:pt x="322608" y="950923"/>
                  </a:lnTo>
                  <a:lnTo>
                    <a:pt x="325479" y="950923"/>
                  </a:lnTo>
                  <a:lnTo>
                    <a:pt x="323326" y="953078"/>
                  </a:lnTo>
                  <a:lnTo>
                    <a:pt x="326198" y="955588"/>
                  </a:lnTo>
                  <a:lnTo>
                    <a:pt x="324761" y="956307"/>
                  </a:lnTo>
                  <a:lnTo>
                    <a:pt x="321891" y="954872"/>
                  </a:lnTo>
                  <a:lnTo>
                    <a:pt x="320814" y="959537"/>
                  </a:lnTo>
                  <a:lnTo>
                    <a:pt x="319018" y="964203"/>
                  </a:lnTo>
                  <a:lnTo>
                    <a:pt x="319018" y="966716"/>
                  </a:lnTo>
                  <a:lnTo>
                    <a:pt x="319737" y="967792"/>
                  </a:lnTo>
                  <a:lnTo>
                    <a:pt x="321531" y="967076"/>
                  </a:lnTo>
                  <a:lnTo>
                    <a:pt x="322950" y="967580"/>
                  </a:lnTo>
                  <a:lnTo>
                    <a:pt x="323779" y="968949"/>
                  </a:lnTo>
                  <a:lnTo>
                    <a:pt x="323945" y="972311"/>
                  </a:lnTo>
                  <a:lnTo>
                    <a:pt x="324402" y="974053"/>
                  </a:lnTo>
                  <a:lnTo>
                    <a:pt x="324942" y="974802"/>
                  </a:lnTo>
                  <a:lnTo>
                    <a:pt x="326228" y="975423"/>
                  </a:lnTo>
                  <a:lnTo>
                    <a:pt x="327223" y="975299"/>
                  </a:lnTo>
                  <a:lnTo>
                    <a:pt x="327680" y="975714"/>
                  </a:lnTo>
                  <a:lnTo>
                    <a:pt x="328303" y="976170"/>
                  </a:lnTo>
                  <a:lnTo>
                    <a:pt x="329092" y="976420"/>
                  </a:lnTo>
                  <a:lnTo>
                    <a:pt x="330253" y="989368"/>
                  </a:lnTo>
                  <a:lnTo>
                    <a:pt x="320344" y="1034419"/>
                  </a:lnTo>
                  <a:lnTo>
                    <a:pt x="309229" y="1084956"/>
                  </a:lnTo>
                  <a:lnTo>
                    <a:pt x="298691" y="1132864"/>
                  </a:lnTo>
                  <a:lnTo>
                    <a:pt x="284923" y="1195460"/>
                  </a:lnTo>
                  <a:lnTo>
                    <a:pt x="429848" y="1195456"/>
                  </a:lnTo>
                  <a:lnTo>
                    <a:pt x="460264" y="1136881"/>
                  </a:lnTo>
                  <a:lnTo>
                    <a:pt x="459124" y="1136516"/>
                  </a:lnTo>
                  <a:lnTo>
                    <a:pt x="456846" y="1135768"/>
                  </a:lnTo>
                  <a:lnTo>
                    <a:pt x="453974" y="1131102"/>
                  </a:lnTo>
                  <a:lnTo>
                    <a:pt x="451103" y="1127153"/>
                  </a:lnTo>
                  <a:lnTo>
                    <a:pt x="451103" y="1121412"/>
                  </a:lnTo>
                  <a:lnTo>
                    <a:pt x="453974" y="1117822"/>
                  </a:lnTo>
                  <a:lnTo>
                    <a:pt x="461511" y="1115669"/>
                  </a:lnTo>
                  <a:lnTo>
                    <a:pt x="465101" y="1112079"/>
                  </a:lnTo>
                  <a:lnTo>
                    <a:pt x="466895" y="1104901"/>
                  </a:lnTo>
                  <a:lnTo>
                    <a:pt x="466895" y="1099518"/>
                  </a:lnTo>
                  <a:lnTo>
                    <a:pt x="463663" y="1094118"/>
                  </a:lnTo>
                  <a:lnTo>
                    <a:pt x="463033" y="1092018"/>
                  </a:lnTo>
                  <a:lnTo>
                    <a:pt x="462193" y="1090233"/>
                  </a:lnTo>
                  <a:lnTo>
                    <a:pt x="461563" y="1088131"/>
                  </a:lnTo>
                  <a:lnTo>
                    <a:pt x="460933" y="1086032"/>
                  </a:lnTo>
                  <a:lnTo>
                    <a:pt x="460303" y="1084036"/>
                  </a:lnTo>
                  <a:lnTo>
                    <a:pt x="459672" y="1081936"/>
                  </a:lnTo>
                  <a:lnTo>
                    <a:pt x="459357" y="1079625"/>
                  </a:lnTo>
                  <a:lnTo>
                    <a:pt x="459778" y="1077526"/>
                  </a:lnTo>
                  <a:lnTo>
                    <a:pt x="460513" y="1075635"/>
                  </a:lnTo>
                  <a:lnTo>
                    <a:pt x="462087" y="1074585"/>
                  </a:lnTo>
                  <a:lnTo>
                    <a:pt x="464502" y="1074270"/>
                  </a:lnTo>
                  <a:lnTo>
                    <a:pt x="468809" y="1075110"/>
                  </a:lnTo>
                  <a:lnTo>
                    <a:pt x="469544" y="1073219"/>
                  </a:lnTo>
                  <a:lnTo>
                    <a:pt x="469439" y="1070700"/>
                  </a:lnTo>
                  <a:lnTo>
                    <a:pt x="469964" y="1068598"/>
                  </a:lnTo>
                  <a:lnTo>
                    <a:pt x="470699" y="1066708"/>
                  </a:lnTo>
                  <a:lnTo>
                    <a:pt x="471644" y="1065133"/>
                  </a:lnTo>
                  <a:lnTo>
                    <a:pt x="473849" y="1064502"/>
                  </a:lnTo>
                  <a:lnTo>
                    <a:pt x="475949" y="1064923"/>
                  </a:lnTo>
                  <a:lnTo>
                    <a:pt x="477315" y="1066184"/>
                  </a:lnTo>
                  <a:lnTo>
                    <a:pt x="478681" y="1067443"/>
                  </a:lnTo>
                  <a:lnTo>
                    <a:pt x="479836" y="1069019"/>
                  </a:lnTo>
                  <a:lnTo>
                    <a:pt x="480677" y="1070805"/>
                  </a:lnTo>
                  <a:lnTo>
                    <a:pt x="481832" y="1072275"/>
                  </a:lnTo>
                  <a:lnTo>
                    <a:pt x="483512" y="1073324"/>
                  </a:lnTo>
                  <a:lnTo>
                    <a:pt x="485926" y="1073010"/>
                  </a:lnTo>
                  <a:lnTo>
                    <a:pt x="487187" y="1071644"/>
                  </a:lnTo>
                  <a:lnTo>
                    <a:pt x="487922" y="1069753"/>
                  </a:lnTo>
                  <a:lnTo>
                    <a:pt x="488131" y="1067443"/>
                  </a:lnTo>
                  <a:lnTo>
                    <a:pt x="488237" y="1065027"/>
                  </a:lnTo>
                  <a:lnTo>
                    <a:pt x="489602" y="1063663"/>
                  </a:lnTo>
                  <a:lnTo>
                    <a:pt x="489846" y="1063480"/>
                  </a:lnTo>
                  <a:lnTo>
                    <a:pt x="491072" y="1062612"/>
                  </a:lnTo>
                  <a:lnTo>
                    <a:pt x="492963" y="1061772"/>
                  </a:lnTo>
                  <a:lnTo>
                    <a:pt x="494329" y="1061458"/>
                  </a:lnTo>
                  <a:lnTo>
                    <a:pt x="496428" y="1060826"/>
                  </a:lnTo>
                  <a:lnTo>
                    <a:pt x="497840" y="1059377"/>
                  </a:lnTo>
                  <a:lnTo>
                    <a:pt x="500315" y="1056837"/>
                  </a:lnTo>
                  <a:lnTo>
                    <a:pt x="502099" y="1055996"/>
                  </a:lnTo>
                  <a:lnTo>
                    <a:pt x="503885" y="1055471"/>
                  </a:lnTo>
                  <a:lnTo>
                    <a:pt x="506615" y="1055577"/>
                  </a:lnTo>
                  <a:lnTo>
                    <a:pt x="508821" y="1055996"/>
                  </a:lnTo>
                  <a:lnTo>
                    <a:pt x="509356" y="1056211"/>
                  </a:lnTo>
                  <a:lnTo>
                    <a:pt x="510711" y="1056732"/>
                  </a:lnTo>
                  <a:lnTo>
                    <a:pt x="513126" y="1056942"/>
                  </a:lnTo>
                  <a:lnTo>
                    <a:pt x="515542" y="1057046"/>
                  </a:lnTo>
                  <a:lnTo>
                    <a:pt x="517958" y="1056732"/>
                  </a:lnTo>
                  <a:lnTo>
                    <a:pt x="520268" y="1056416"/>
                  </a:lnTo>
                  <a:lnTo>
                    <a:pt x="522473" y="1055787"/>
                  </a:lnTo>
                  <a:lnTo>
                    <a:pt x="523734" y="1054421"/>
                  </a:lnTo>
                  <a:lnTo>
                    <a:pt x="524153" y="1052320"/>
                  </a:lnTo>
                  <a:lnTo>
                    <a:pt x="524048" y="1049695"/>
                  </a:lnTo>
                  <a:lnTo>
                    <a:pt x="523734" y="1047385"/>
                  </a:lnTo>
                  <a:lnTo>
                    <a:pt x="522893" y="1045599"/>
                  </a:lnTo>
                  <a:lnTo>
                    <a:pt x="521738" y="1044128"/>
                  </a:lnTo>
                  <a:lnTo>
                    <a:pt x="520582" y="1042553"/>
                  </a:lnTo>
                  <a:lnTo>
                    <a:pt x="519743" y="1040768"/>
                  </a:lnTo>
                  <a:lnTo>
                    <a:pt x="518902" y="1038984"/>
                  </a:lnTo>
                  <a:lnTo>
                    <a:pt x="518797" y="1036358"/>
                  </a:lnTo>
                  <a:lnTo>
                    <a:pt x="519533" y="1034468"/>
                  </a:lnTo>
                  <a:lnTo>
                    <a:pt x="520793" y="1033103"/>
                  </a:lnTo>
                  <a:lnTo>
                    <a:pt x="523209" y="1032788"/>
                  </a:lnTo>
                  <a:lnTo>
                    <a:pt x="524573" y="1034363"/>
                  </a:lnTo>
                  <a:lnTo>
                    <a:pt x="525728" y="1035833"/>
                  </a:lnTo>
                  <a:lnTo>
                    <a:pt x="526883" y="1037409"/>
                  </a:lnTo>
                  <a:lnTo>
                    <a:pt x="527724" y="1039193"/>
                  </a:lnTo>
                  <a:lnTo>
                    <a:pt x="528355" y="1041294"/>
                  </a:lnTo>
                  <a:lnTo>
                    <a:pt x="529719" y="1042448"/>
                  </a:lnTo>
                  <a:lnTo>
                    <a:pt x="532135" y="1042659"/>
                  </a:lnTo>
                  <a:lnTo>
                    <a:pt x="533711" y="1041609"/>
                  </a:lnTo>
                  <a:lnTo>
                    <a:pt x="535286" y="1040454"/>
                  </a:lnTo>
                  <a:lnTo>
                    <a:pt x="536230" y="1038879"/>
                  </a:lnTo>
                  <a:lnTo>
                    <a:pt x="537595" y="1037513"/>
                  </a:lnTo>
                  <a:lnTo>
                    <a:pt x="538330" y="1035624"/>
                  </a:lnTo>
                  <a:lnTo>
                    <a:pt x="539276" y="1034047"/>
                  </a:lnTo>
                  <a:lnTo>
                    <a:pt x="539801" y="1031947"/>
                  </a:lnTo>
                  <a:lnTo>
                    <a:pt x="540432" y="1030162"/>
                  </a:lnTo>
                  <a:lnTo>
                    <a:pt x="541167" y="1028271"/>
                  </a:lnTo>
                  <a:lnTo>
                    <a:pt x="541901" y="1026381"/>
                  </a:lnTo>
                  <a:lnTo>
                    <a:pt x="542951" y="1024806"/>
                  </a:lnTo>
                  <a:lnTo>
                    <a:pt x="544527" y="1023756"/>
                  </a:lnTo>
                  <a:lnTo>
                    <a:pt x="547152" y="1023651"/>
                  </a:lnTo>
                  <a:lnTo>
                    <a:pt x="549568" y="1023756"/>
                  </a:lnTo>
                  <a:lnTo>
                    <a:pt x="551984" y="1023441"/>
                  </a:lnTo>
                  <a:lnTo>
                    <a:pt x="554083" y="1022916"/>
                  </a:lnTo>
                  <a:lnTo>
                    <a:pt x="556499" y="1023022"/>
                  </a:lnTo>
                  <a:lnTo>
                    <a:pt x="558331" y="1024219"/>
                  </a:lnTo>
                  <a:lnTo>
                    <a:pt x="559545" y="1025332"/>
                  </a:lnTo>
                  <a:lnTo>
                    <a:pt x="561225" y="1026275"/>
                  </a:lnTo>
                  <a:lnTo>
                    <a:pt x="561959" y="1026591"/>
                  </a:lnTo>
                  <a:lnTo>
                    <a:pt x="563115" y="1027012"/>
                  </a:lnTo>
                  <a:lnTo>
                    <a:pt x="564689" y="1025856"/>
                  </a:lnTo>
                  <a:lnTo>
                    <a:pt x="565636" y="1024281"/>
                  </a:lnTo>
                  <a:lnTo>
                    <a:pt x="566160" y="1022179"/>
                  </a:lnTo>
                  <a:lnTo>
                    <a:pt x="566580" y="1020080"/>
                  </a:lnTo>
                  <a:lnTo>
                    <a:pt x="567001" y="1017980"/>
                  </a:lnTo>
                  <a:lnTo>
                    <a:pt x="567526" y="1015880"/>
                  </a:lnTo>
                  <a:lnTo>
                    <a:pt x="568262" y="1013989"/>
                  </a:lnTo>
                  <a:lnTo>
                    <a:pt x="568996" y="1012204"/>
                  </a:lnTo>
                  <a:lnTo>
                    <a:pt x="569417" y="1010104"/>
                  </a:lnTo>
                  <a:lnTo>
                    <a:pt x="569837" y="1008002"/>
                  </a:lnTo>
                  <a:lnTo>
                    <a:pt x="570046" y="1005588"/>
                  </a:lnTo>
                  <a:lnTo>
                    <a:pt x="570256" y="1003276"/>
                  </a:lnTo>
                  <a:lnTo>
                    <a:pt x="570467" y="1000862"/>
                  </a:lnTo>
                  <a:lnTo>
                    <a:pt x="571202" y="999077"/>
                  </a:lnTo>
                  <a:lnTo>
                    <a:pt x="572147" y="997502"/>
                  </a:lnTo>
                  <a:lnTo>
                    <a:pt x="573197" y="995822"/>
                  </a:lnTo>
                  <a:lnTo>
                    <a:pt x="573933" y="993931"/>
                  </a:lnTo>
                  <a:lnTo>
                    <a:pt x="573827" y="991410"/>
                  </a:lnTo>
                  <a:lnTo>
                    <a:pt x="574036" y="988994"/>
                  </a:lnTo>
                  <a:lnTo>
                    <a:pt x="574142" y="986684"/>
                  </a:lnTo>
                  <a:lnTo>
                    <a:pt x="574667" y="984584"/>
                  </a:lnTo>
                  <a:lnTo>
                    <a:pt x="575402" y="982693"/>
                  </a:lnTo>
                  <a:lnTo>
                    <a:pt x="575823" y="980593"/>
                  </a:lnTo>
                  <a:lnTo>
                    <a:pt x="576557" y="978808"/>
                  </a:lnTo>
                  <a:lnTo>
                    <a:pt x="576977" y="976708"/>
                  </a:lnTo>
                  <a:lnTo>
                    <a:pt x="578238" y="975342"/>
                  </a:lnTo>
                  <a:lnTo>
                    <a:pt x="578330" y="974973"/>
                  </a:lnTo>
                  <a:lnTo>
                    <a:pt x="578343" y="974923"/>
                  </a:lnTo>
                  <a:lnTo>
                    <a:pt x="578762" y="973241"/>
                  </a:lnTo>
                  <a:lnTo>
                    <a:pt x="578343" y="970827"/>
                  </a:lnTo>
                  <a:lnTo>
                    <a:pt x="577818" y="968831"/>
                  </a:lnTo>
                  <a:lnTo>
                    <a:pt x="576872" y="967047"/>
                  </a:lnTo>
                  <a:lnTo>
                    <a:pt x="576032" y="965261"/>
                  </a:lnTo>
                  <a:lnTo>
                    <a:pt x="575192" y="963476"/>
                  </a:lnTo>
                  <a:lnTo>
                    <a:pt x="574352" y="961585"/>
                  </a:lnTo>
                  <a:lnTo>
                    <a:pt x="573408" y="959800"/>
                  </a:lnTo>
                  <a:lnTo>
                    <a:pt x="572881" y="957804"/>
                  </a:lnTo>
                  <a:lnTo>
                    <a:pt x="572986" y="955389"/>
                  </a:lnTo>
                  <a:lnTo>
                    <a:pt x="573722" y="953604"/>
                  </a:lnTo>
                  <a:lnTo>
                    <a:pt x="575613" y="952763"/>
                  </a:lnTo>
                  <a:lnTo>
                    <a:pt x="577713" y="953183"/>
                  </a:lnTo>
                  <a:lnTo>
                    <a:pt x="578868" y="954654"/>
                  </a:lnTo>
                  <a:lnTo>
                    <a:pt x="580234" y="955914"/>
                  </a:lnTo>
                  <a:lnTo>
                    <a:pt x="582333" y="955913"/>
                  </a:lnTo>
                  <a:lnTo>
                    <a:pt x="583699" y="954549"/>
                  </a:lnTo>
                  <a:lnTo>
                    <a:pt x="584435" y="952658"/>
                  </a:lnTo>
                  <a:lnTo>
                    <a:pt x="584538" y="950347"/>
                  </a:lnTo>
                  <a:lnTo>
                    <a:pt x="584435" y="947723"/>
                  </a:lnTo>
                  <a:lnTo>
                    <a:pt x="584644" y="945307"/>
                  </a:lnTo>
                  <a:lnTo>
                    <a:pt x="585063" y="943207"/>
                  </a:lnTo>
                  <a:lnTo>
                    <a:pt x="586115" y="941631"/>
                  </a:lnTo>
                  <a:lnTo>
                    <a:pt x="587165" y="940056"/>
                  </a:lnTo>
                  <a:lnTo>
                    <a:pt x="588424" y="938690"/>
                  </a:lnTo>
                  <a:lnTo>
                    <a:pt x="589684" y="937326"/>
                  </a:lnTo>
                  <a:lnTo>
                    <a:pt x="590945" y="935960"/>
                  </a:lnTo>
                  <a:lnTo>
                    <a:pt x="592311" y="934700"/>
                  </a:lnTo>
                  <a:lnTo>
                    <a:pt x="593046" y="932810"/>
                  </a:lnTo>
                  <a:lnTo>
                    <a:pt x="594516" y="929134"/>
                  </a:lnTo>
                  <a:lnTo>
                    <a:pt x="594621" y="928084"/>
                  </a:lnTo>
                  <a:lnTo>
                    <a:pt x="594621" y="926718"/>
                  </a:lnTo>
                  <a:lnTo>
                    <a:pt x="594621" y="926615"/>
                  </a:lnTo>
                  <a:lnTo>
                    <a:pt x="594706" y="926143"/>
                  </a:lnTo>
                  <a:lnTo>
                    <a:pt x="595041" y="923569"/>
                  </a:lnTo>
                  <a:lnTo>
                    <a:pt x="594935" y="920942"/>
                  </a:lnTo>
                  <a:lnTo>
                    <a:pt x="594830" y="918423"/>
                  </a:lnTo>
                  <a:lnTo>
                    <a:pt x="594305" y="916321"/>
                  </a:lnTo>
                  <a:lnTo>
                    <a:pt x="593675" y="914222"/>
                  </a:lnTo>
                  <a:lnTo>
                    <a:pt x="593780" y="911911"/>
                  </a:lnTo>
                  <a:lnTo>
                    <a:pt x="595146" y="910547"/>
                  </a:lnTo>
                  <a:lnTo>
                    <a:pt x="596405" y="909181"/>
                  </a:lnTo>
                  <a:lnTo>
                    <a:pt x="596826" y="907081"/>
                  </a:lnTo>
                  <a:lnTo>
                    <a:pt x="595985" y="905296"/>
                  </a:lnTo>
                  <a:lnTo>
                    <a:pt x="595146" y="903510"/>
                  </a:lnTo>
                  <a:lnTo>
                    <a:pt x="594200" y="901725"/>
                  </a:lnTo>
                  <a:lnTo>
                    <a:pt x="593360" y="899939"/>
                  </a:lnTo>
                  <a:lnTo>
                    <a:pt x="592730" y="897840"/>
                  </a:lnTo>
                  <a:lnTo>
                    <a:pt x="592625" y="895213"/>
                  </a:lnTo>
                  <a:lnTo>
                    <a:pt x="593360" y="893428"/>
                  </a:lnTo>
                  <a:lnTo>
                    <a:pt x="594095" y="891537"/>
                  </a:lnTo>
                  <a:lnTo>
                    <a:pt x="594830" y="889648"/>
                  </a:lnTo>
                  <a:lnTo>
                    <a:pt x="595355" y="887547"/>
                  </a:lnTo>
                  <a:lnTo>
                    <a:pt x="595251" y="884922"/>
                  </a:lnTo>
                  <a:lnTo>
                    <a:pt x="594830" y="882611"/>
                  </a:lnTo>
                  <a:lnTo>
                    <a:pt x="594830" y="879985"/>
                  </a:lnTo>
                  <a:lnTo>
                    <a:pt x="594726" y="877466"/>
                  </a:lnTo>
                  <a:lnTo>
                    <a:pt x="594621" y="874839"/>
                  </a:lnTo>
                  <a:lnTo>
                    <a:pt x="594516" y="872214"/>
                  </a:lnTo>
                  <a:lnTo>
                    <a:pt x="593885" y="870113"/>
                  </a:lnTo>
                  <a:lnTo>
                    <a:pt x="593571" y="867804"/>
                  </a:lnTo>
                  <a:lnTo>
                    <a:pt x="592941" y="865808"/>
                  </a:lnTo>
                  <a:lnTo>
                    <a:pt x="592836" y="863708"/>
                  </a:lnTo>
                  <a:lnTo>
                    <a:pt x="593255" y="861607"/>
                  </a:lnTo>
                  <a:lnTo>
                    <a:pt x="594621" y="860241"/>
                  </a:lnTo>
                  <a:lnTo>
                    <a:pt x="596091" y="859088"/>
                  </a:lnTo>
                  <a:lnTo>
                    <a:pt x="597667" y="858038"/>
                  </a:lnTo>
                  <a:lnTo>
                    <a:pt x="598192" y="855936"/>
                  </a:lnTo>
                  <a:lnTo>
                    <a:pt x="597560" y="853837"/>
                  </a:lnTo>
                  <a:lnTo>
                    <a:pt x="596196" y="852576"/>
                  </a:lnTo>
                  <a:lnTo>
                    <a:pt x="594516" y="851631"/>
                  </a:lnTo>
                  <a:lnTo>
                    <a:pt x="592836" y="850581"/>
                  </a:lnTo>
                  <a:lnTo>
                    <a:pt x="591261" y="849635"/>
                  </a:lnTo>
                  <a:lnTo>
                    <a:pt x="590420" y="847850"/>
                  </a:lnTo>
                  <a:lnTo>
                    <a:pt x="589790" y="845750"/>
                  </a:lnTo>
                  <a:lnTo>
                    <a:pt x="590525" y="843859"/>
                  </a:lnTo>
                  <a:lnTo>
                    <a:pt x="591470" y="842284"/>
                  </a:lnTo>
                  <a:lnTo>
                    <a:pt x="592836" y="840919"/>
                  </a:lnTo>
                  <a:lnTo>
                    <a:pt x="594305" y="839869"/>
                  </a:lnTo>
                  <a:lnTo>
                    <a:pt x="596196" y="839029"/>
                  </a:lnTo>
                  <a:lnTo>
                    <a:pt x="598296" y="838399"/>
                  </a:lnTo>
                  <a:lnTo>
                    <a:pt x="600186" y="837558"/>
                  </a:lnTo>
                  <a:lnTo>
                    <a:pt x="601447" y="836194"/>
                  </a:lnTo>
                  <a:lnTo>
                    <a:pt x="603022" y="835143"/>
                  </a:lnTo>
                  <a:lnTo>
                    <a:pt x="603966" y="833568"/>
                  </a:lnTo>
                  <a:lnTo>
                    <a:pt x="605227" y="831888"/>
                  </a:lnTo>
                  <a:lnTo>
                    <a:pt x="606277" y="830313"/>
                  </a:lnTo>
                  <a:lnTo>
                    <a:pt x="607328" y="828738"/>
                  </a:lnTo>
                  <a:lnTo>
                    <a:pt x="608587" y="827372"/>
                  </a:lnTo>
                  <a:lnTo>
                    <a:pt x="609848" y="826006"/>
                  </a:lnTo>
                  <a:lnTo>
                    <a:pt x="611108" y="824642"/>
                  </a:lnTo>
                  <a:lnTo>
                    <a:pt x="612369" y="823382"/>
                  </a:lnTo>
                  <a:lnTo>
                    <a:pt x="613944" y="822226"/>
                  </a:lnTo>
                  <a:lnTo>
                    <a:pt x="615834" y="821385"/>
                  </a:lnTo>
                  <a:lnTo>
                    <a:pt x="617620" y="820546"/>
                  </a:lnTo>
                  <a:lnTo>
                    <a:pt x="619720" y="819916"/>
                  </a:lnTo>
                  <a:lnTo>
                    <a:pt x="622450" y="819811"/>
                  </a:lnTo>
                  <a:lnTo>
                    <a:pt x="624340" y="820546"/>
                  </a:lnTo>
                  <a:lnTo>
                    <a:pt x="625917" y="821491"/>
                  </a:lnTo>
                  <a:lnTo>
                    <a:pt x="627071" y="823066"/>
                  </a:lnTo>
                  <a:lnTo>
                    <a:pt x="628227" y="824535"/>
                  </a:lnTo>
                  <a:lnTo>
                    <a:pt x="629802" y="825587"/>
                  </a:lnTo>
                  <a:lnTo>
                    <a:pt x="631482" y="826240"/>
                  </a:lnTo>
                  <a:lnTo>
                    <a:pt x="631691" y="826322"/>
                  </a:lnTo>
                  <a:lnTo>
                    <a:pt x="634107" y="826426"/>
                  </a:lnTo>
                  <a:lnTo>
                    <a:pt x="636208" y="825901"/>
                  </a:lnTo>
                  <a:lnTo>
                    <a:pt x="638412" y="825271"/>
                  </a:lnTo>
                  <a:lnTo>
                    <a:pt x="640199" y="824431"/>
                  </a:lnTo>
                  <a:lnTo>
                    <a:pt x="641984" y="823591"/>
                  </a:lnTo>
                  <a:lnTo>
                    <a:pt x="643190" y="822705"/>
                  </a:lnTo>
                  <a:lnTo>
                    <a:pt x="643559" y="822435"/>
                  </a:lnTo>
                  <a:lnTo>
                    <a:pt x="645134" y="821385"/>
                  </a:lnTo>
                  <a:lnTo>
                    <a:pt x="646395" y="820021"/>
                  </a:lnTo>
                  <a:lnTo>
                    <a:pt x="647759" y="818655"/>
                  </a:lnTo>
                  <a:lnTo>
                    <a:pt x="648600" y="817500"/>
                  </a:lnTo>
                  <a:lnTo>
                    <a:pt x="647655" y="815820"/>
                  </a:lnTo>
                  <a:lnTo>
                    <a:pt x="647445" y="814665"/>
                  </a:lnTo>
                  <a:lnTo>
                    <a:pt x="647348" y="814085"/>
                  </a:lnTo>
                  <a:lnTo>
                    <a:pt x="647234" y="813404"/>
                  </a:lnTo>
                  <a:lnTo>
                    <a:pt x="647210" y="813218"/>
                  </a:lnTo>
                  <a:lnTo>
                    <a:pt x="646920" y="811094"/>
                  </a:lnTo>
                  <a:lnTo>
                    <a:pt x="646499" y="808783"/>
                  </a:lnTo>
                  <a:lnTo>
                    <a:pt x="646395" y="806368"/>
                  </a:lnTo>
                  <a:lnTo>
                    <a:pt x="646395" y="806159"/>
                  </a:lnTo>
                  <a:lnTo>
                    <a:pt x="646920" y="804057"/>
                  </a:lnTo>
                  <a:lnTo>
                    <a:pt x="647864" y="802482"/>
                  </a:lnTo>
                  <a:lnTo>
                    <a:pt x="648020" y="802405"/>
                  </a:lnTo>
                  <a:lnTo>
                    <a:pt x="648075" y="802377"/>
                  </a:lnTo>
                  <a:lnTo>
                    <a:pt x="648705" y="801958"/>
                  </a:lnTo>
                  <a:lnTo>
                    <a:pt x="648757" y="801920"/>
                  </a:lnTo>
                  <a:lnTo>
                    <a:pt x="649441" y="801432"/>
                  </a:lnTo>
                  <a:lnTo>
                    <a:pt x="651330" y="800592"/>
                  </a:lnTo>
                  <a:lnTo>
                    <a:pt x="651751" y="798387"/>
                  </a:lnTo>
                  <a:lnTo>
                    <a:pt x="651121" y="796392"/>
                  </a:lnTo>
                  <a:lnTo>
                    <a:pt x="650491" y="794291"/>
                  </a:lnTo>
                  <a:lnTo>
                    <a:pt x="650491" y="792191"/>
                  </a:lnTo>
                  <a:lnTo>
                    <a:pt x="650385" y="789565"/>
                  </a:lnTo>
                  <a:lnTo>
                    <a:pt x="650805" y="787465"/>
                  </a:lnTo>
                  <a:lnTo>
                    <a:pt x="652065" y="786204"/>
                  </a:lnTo>
                  <a:lnTo>
                    <a:pt x="652332" y="785914"/>
                  </a:lnTo>
                  <a:lnTo>
                    <a:pt x="653326" y="784840"/>
                  </a:lnTo>
                  <a:lnTo>
                    <a:pt x="655217" y="783999"/>
                  </a:lnTo>
                  <a:lnTo>
                    <a:pt x="657001" y="783160"/>
                  </a:lnTo>
                  <a:lnTo>
                    <a:pt x="658577" y="782003"/>
                  </a:lnTo>
                  <a:lnTo>
                    <a:pt x="660466" y="781164"/>
                  </a:lnTo>
                  <a:lnTo>
                    <a:pt x="661727" y="779800"/>
                  </a:lnTo>
                  <a:lnTo>
                    <a:pt x="662148" y="777698"/>
                  </a:lnTo>
                  <a:lnTo>
                    <a:pt x="662357" y="775388"/>
                  </a:lnTo>
                  <a:lnTo>
                    <a:pt x="661202" y="773813"/>
                  </a:lnTo>
                  <a:lnTo>
                    <a:pt x="659311" y="773077"/>
                  </a:lnTo>
                  <a:lnTo>
                    <a:pt x="656686" y="773183"/>
                  </a:lnTo>
                  <a:lnTo>
                    <a:pt x="654271" y="773602"/>
                  </a:lnTo>
                  <a:lnTo>
                    <a:pt x="652171" y="773077"/>
                  </a:lnTo>
                  <a:lnTo>
                    <a:pt x="651016" y="771608"/>
                  </a:lnTo>
                  <a:lnTo>
                    <a:pt x="650385" y="769506"/>
                  </a:lnTo>
                  <a:lnTo>
                    <a:pt x="650596" y="767196"/>
                  </a:lnTo>
                  <a:lnTo>
                    <a:pt x="651016" y="765096"/>
                  </a:lnTo>
                  <a:lnTo>
                    <a:pt x="652065" y="763520"/>
                  </a:lnTo>
                  <a:lnTo>
                    <a:pt x="653012" y="761840"/>
                  </a:lnTo>
                  <a:lnTo>
                    <a:pt x="653746" y="760056"/>
                  </a:lnTo>
                  <a:lnTo>
                    <a:pt x="653956" y="757640"/>
                  </a:lnTo>
                  <a:lnTo>
                    <a:pt x="653326" y="755540"/>
                  </a:lnTo>
                  <a:lnTo>
                    <a:pt x="652487" y="753860"/>
                  </a:lnTo>
                  <a:lnTo>
                    <a:pt x="651121" y="752600"/>
                  </a:lnTo>
                  <a:lnTo>
                    <a:pt x="649439" y="751548"/>
                  </a:lnTo>
                  <a:lnTo>
                    <a:pt x="648075" y="750288"/>
                  </a:lnTo>
                  <a:lnTo>
                    <a:pt x="646920" y="748818"/>
                  </a:lnTo>
                  <a:lnTo>
                    <a:pt x="646604" y="746508"/>
                  </a:lnTo>
                  <a:lnTo>
                    <a:pt x="646814" y="744092"/>
                  </a:lnTo>
                  <a:lnTo>
                    <a:pt x="646920" y="741781"/>
                  </a:lnTo>
                  <a:lnTo>
                    <a:pt x="647655" y="739892"/>
                  </a:lnTo>
                  <a:lnTo>
                    <a:pt x="648391" y="738107"/>
                  </a:lnTo>
                  <a:lnTo>
                    <a:pt x="649125" y="736216"/>
                  </a:lnTo>
                  <a:lnTo>
                    <a:pt x="649860" y="734325"/>
                  </a:lnTo>
                  <a:lnTo>
                    <a:pt x="650280" y="732225"/>
                  </a:lnTo>
                  <a:lnTo>
                    <a:pt x="651016" y="730440"/>
                  </a:lnTo>
                  <a:lnTo>
                    <a:pt x="652065" y="728760"/>
                  </a:lnTo>
                  <a:lnTo>
                    <a:pt x="653326" y="727394"/>
                  </a:lnTo>
                  <a:lnTo>
                    <a:pt x="654901" y="726344"/>
                  </a:lnTo>
                  <a:lnTo>
                    <a:pt x="657001" y="726764"/>
                  </a:lnTo>
                  <a:lnTo>
                    <a:pt x="658682" y="727814"/>
                  </a:lnTo>
                  <a:lnTo>
                    <a:pt x="660047" y="729074"/>
                  </a:lnTo>
                  <a:lnTo>
                    <a:pt x="661937" y="729180"/>
                  </a:lnTo>
                  <a:lnTo>
                    <a:pt x="663723" y="728340"/>
                  </a:lnTo>
                  <a:lnTo>
                    <a:pt x="664773" y="726764"/>
                  </a:lnTo>
                  <a:lnTo>
                    <a:pt x="665192" y="724664"/>
                  </a:lnTo>
                  <a:lnTo>
                    <a:pt x="665719" y="722564"/>
                  </a:lnTo>
                  <a:lnTo>
                    <a:pt x="665823" y="720252"/>
                  </a:lnTo>
                  <a:lnTo>
                    <a:pt x="666348" y="718047"/>
                  </a:lnTo>
                  <a:lnTo>
                    <a:pt x="666453" y="715737"/>
                  </a:lnTo>
                  <a:lnTo>
                    <a:pt x="667188" y="713847"/>
                  </a:lnTo>
                  <a:lnTo>
                    <a:pt x="667922" y="712062"/>
                  </a:lnTo>
                  <a:lnTo>
                    <a:pt x="668974" y="710382"/>
                  </a:lnTo>
                  <a:lnTo>
                    <a:pt x="670234" y="709121"/>
                  </a:lnTo>
                  <a:lnTo>
                    <a:pt x="671493" y="707757"/>
                  </a:lnTo>
                  <a:lnTo>
                    <a:pt x="672543" y="706916"/>
                  </a:lnTo>
                  <a:lnTo>
                    <a:pt x="673279" y="705551"/>
                  </a:lnTo>
                  <a:lnTo>
                    <a:pt x="673489" y="703240"/>
                  </a:lnTo>
                  <a:lnTo>
                    <a:pt x="672649" y="701455"/>
                  </a:lnTo>
                  <a:lnTo>
                    <a:pt x="671493" y="699880"/>
                  </a:lnTo>
                  <a:lnTo>
                    <a:pt x="669813" y="698934"/>
                  </a:lnTo>
                  <a:lnTo>
                    <a:pt x="668447" y="697674"/>
                  </a:lnTo>
                  <a:lnTo>
                    <a:pt x="666873" y="696730"/>
                  </a:lnTo>
                  <a:lnTo>
                    <a:pt x="665192" y="695678"/>
                  </a:lnTo>
                  <a:lnTo>
                    <a:pt x="663512" y="694734"/>
                  </a:lnTo>
                  <a:lnTo>
                    <a:pt x="662462" y="693158"/>
                  </a:lnTo>
                  <a:lnTo>
                    <a:pt x="662043" y="690849"/>
                  </a:lnTo>
                  <a:lnTo>
                    <a:pt x="663407" y="689483"/>
                  </a:lnTo>
                  <a:lnTo>
                    <a:pt x="664667" y="688117"/>
                  </a:lnTo>
                  <a:lnTo>
                    <a:pt x="665928" y="686858"/>
                  </a:lnTo>
                  <a:lnTo>
                    <a:pt x="667188" y="685492"/>
                  </a:lnTo>
                  <a:lnTo>
                    <a:pt x="667608" y="683391"/>
                  </a:lnTo>
                  <a:lnTo>
                    <a:pt x="667294" y="680977"/>
                  </a:lnTo>
                  <a:lnTo>
                    <a:pt x="665928" y="679822"/>
                  </a:lnTo>
                  <a:lnTo>
                    <a:pt x="663723" y="679297"/>
                  </a:lnTo>
                  <a:lnTo>
                    <a:pt x="661098" y="679402"/>
                  </a:lnTo>
                  <a:lnTo>
                    <a:pt x="659207" y="678666"/>
                  </a:lnTo>
                  <a:lnTo>
                    <a:pt x="658052" y="677195"/>
                  </a:lnTo>
                  <a:lnTo>
                    <a:pt x="657211" y="675410"/>
                  </a:lnTo>
                  <a:lnTo>
                    <a:pt x="656372" y="673626"/>
                  </a:lnTo>
                  <a:lnTo>
                    <a:pt x="655531" y="671839"/>
                  </a:lnTo>
                  <a:lnTo>
                    <a:pt x="654901" y="669739"/>
                  </a:lnTo>
                  <a:lnTo>
                    <a:pt x="654796" y="667639"/>
                  </a:lnTo>
                  <a:lnTo>
                    <a:pt x="655217" y="665538"/>
                  </a:lnTo>
                  <a:lnTo>
                    <a:pt x="655951" y="663754"/>
                  </a:lnTo>
                  <a:lnTo>
                    <a:pt x="657002" y="662074"/>
                  </a:lnTo>
                  <a:lnTo>
                    <a:pt x="657736" y="660287"/>
                  </a:lnTo>
                  <a:lnTo>
                    <a:pt x="658682" y="658607"/>
                  </a:lnTo>
                  <a:lnTo>
                    <a:pt x="659416" y="656823"/>
                  </a:lnTo>
                  <a:lnTo>
                    <a:pt x="659941" y="654723"/>
                  </a:lnTo>
                  <a:lnTo>
                    <a:pt x="660047" y="652307"/>
                  </a:lnTo>
                  <a:lnTo>
                    <a:pt x="660256" y="649995"/>
                  </a:lnTo>
                  <a:lnTo>
                    <a:pt x="660677" y="647895"/>
                  </a:lnTo>
                  <a:lnTo>
                    <a:pt x="661727" y="646005"/>
                  </a:lnTo>
                  <a:lnTo>
                    <a:pt x="662673" y="644431"/>
                  </a:lnTo>
                  <a:lnTo>
                    <a:pt x="663723" y="642855"/>
                  </a:lnTo>
                  <a:lnTo>
                    <a:pt x="664457" y="640964"/>
                  </a:lnTo>
                  <a:lnTo>
                    <a:pt x="664878" y="638864"/>
                  </a:lnTo>
                  <a:lnTo>
                    <a:pt x="664773" y="636239"/>
                  </a:lnTo>
                  <a:lnTo>
                    <a:pt x="664982" y="633928"/>
                  </a:lnTo>
                  <a:lnTo>
                    <a:pt x="665192" y="631513"/>
                  </a:lnTo>
                  <a:lnTo>
                    <a:pt x="665928" y="629728"/>
                  </a:lnTo>
                  <a:lnTo>
                    <a:pt x="666873" y="628048"/>
                  </a:lnTo>
                  <a:lnTo>
                    <a:pt x="668449" y="626996"/>
                  </a:lnTo>
                  <a:lnTo>
                    <a:pt x="670024" y="625946"/>
                  </a:lnTo>
                  <a:lnTo>
                    <a:pt x="671809" y="625107"/>
                  </a:lnTo>
                  <a:lnTo>
                    <a:pt x="673384" y="623950"/>
                  </a:lnTo>
                  <a:lnTo>
                    <a:pt x="674959" y="622795"/>
                  </a:lnTo>
                  <a:lnTo>
                    <a:pt x="676744" y="621956"/>
                  </a:lnTo>
                  <a:lnTo>
                    <a:pt x="678005" y="620695"/>
                  </a:lnTo>
                  <a:lnTo>
                    <a:pt x="679580" y="619540"/>
                  </a:lnTo>
                  <a:lnTo>
                    <a:pt x="680840" y="618174"/>
                  </a:lnTo>
                  <a:lnTo>
                    <a:pt x="681890" y="616600"/>
                  </a:lnTo>
                  <a:lnTo>
                    <a:pt x="682940" y="615025"/>
                  </a:lnTo>
                  <a:lnTo>
                    <a:pt x="683886" y="613450"/>
                  </a:lnTo>
                  <a:lnTo>
                    <a:pt x="684306" y="611245"/>
                  </a:lnTo>
                  <a:lnTo>
                    <a:pt x="684516" y="608934"/>
                  </a:lnTo>
                  <a:lnTo>
                    <a:pt x="684411" y="606308"/>
                  </a:lnTo>
                  <a:lnTo>
                    <a:pt x="683781" y="604313"/>
                  </a:lnTo>
                  <a:lnTo>
                    <a:pt x="683151" y="602212"/>
                  </a:lnTo>
                  <a:lnTo>
                    <a:pt x="682101" y="600637"/>
                  </a:lnTo>
                  <a:lnTo>
                    <a:pt x="680735" y="599482"/>
                  </a:lnTo>
                  <a:lnTo>
                    <a:pt x="679055" y="598432"/>
                  </a:lnTo>
                  <a:lnTo>
                    <a:pt x="676955" y="598012"/>
                  </a:lnTo>
                  <a:lnTo>
                    <a:pt x="675064" y="597277"/>
                  </a:lnTo>
                  <a:lnTo>
                    <a:pt x="674398" y="596900"/>
                  </a:lnTo>
                  <a:lnTo>
                    <a:pt x="674317" y="596857"/>
                  </a:lnTo>
                  <a:lnTo>
                    <a:pt x="673384" y="596332"/>
                  </a:lnTo>
                  <a:lnTo>
                    <a:pt x="672229" y="594757"/>
                  </a:lnTo>
                  <a:lnTo>
                    <a:pt x="671390" y="592972"/>
                  </a:lnTo>
                  <a:lnTo>
                    <a:pt x="670759" y="590976"/>
                  </a:lnTo>
                  <a:lnTo>
                    <a:pt x="669918" y="589085"/>
                  </a:lnTo>
                  <a:lnTo>
                    <a:pt x="668554" y="587825"/>
                  </a:lnTo>
                  <a:lnTo>
                    <a:pt x="667188" y="586669"/>
                  </a:lnTo>
                  <a:lnTo>
                    <a:pt x="666033" y="585095"/>
                  </a:lnTo>
                  <a:lnTo>
                    <a:pt x="665192" y="583309"/>
                  </a:lnTo>
                  <a:lnTo>
                    <a:pt x="664878" y="580999"/>
                  </a:lnTo>
                  <a:lnTo>
                    <a:pt x="663723" y="579424"/>
                  </a:lnTo>
                  <a:lnTo>
                    <a:pt x="662043" y="578478"/>
                  </a:lnTo>
                  <a:lnTo>
                    <a:pt x="660466" y="577429"/>
                  </a:lnTo>
                  <a:lnTo>
                    <a:pt x="659311" y="575958"/>
                  </a:lnTo>
                  <a:lnTo>
                    <a:pt x="657947" y="574699"/>
                  </a:lnTo>
                  <a:lnTo>
                    <a:pt x="657106" y="572912"/>
                  </a:lnTo>
                  <a:lnTo>
                    <a:pt x="656161" y="571127"/>
                  </a:lnTo>
                  <a:lnTo>
                    <a:pt x="655845" y="568816"/>
                  </a:lnTo>
                  <a:lnTo>
                    <a:pt x="655217" y="566716"/>
                  </a:lnTo>
                  <a:lnTo>
                    <a:pt x="654376" y="564931"/>
                  </a:lnTo>
                  <a:lnTo>
                    <a:pt x="653746" y="562831"/>
                  </a:lnTo>
                  <a:lnTo>
                    <a:pt x="652779" y="561474"/>
                  </a:lnTo>
                  <a:lnTo>
                    <a:pt x="653852" y="559123"/>
                  </a:lnTo>
                  <a:lnTo>
                    <a:pt x="657657" y="548054"/>
                  </a:lnTo>
                  <a:lnTo>
                    <a:pt x="652814" y="543904"/>
                  </a:lnTo>
                  <a:lnTo>
                    <a:pt x="650739" y="539061"/>
                  </a:lnTo>
                  <a:lnTo>
                    <a:pt x="652468" y="538715"/>
                  </a:lnTo>
                  <a:lnTo>
                    <a:pt x="660424" y="530413"/>
                  </a:lnTo>
                  <a:lnTo>
                    <a:pt x="656274" y="527646"/>
                  </a:lnTo>
                  <a:lnTo>
                    <a:pt x="652468" y="517960"/>
                  </a:lnTo>
                  <a:lnTo>
                    <a:pt x="650046" y="515192"/>
                  </a:lnTo>
                  <a:lnTo>
                    <a:pt x="653506" y="511734"/>
                  </a:lnTo>
                  <a:lnTo>
                    <a:pt x="656620" y="501702"/>
                  </a:lnTo>
                  <a:lnTo>
                    <a:pt x="653506" y="496859"/>
                  </a:lnTo>
                  <a:lnTo>
                    <a:pt x="659732" y="479909"/>
                  </a:lnTo>
                  <a:lnTo>
                    <a:pt x="667343" y="473337"/>
                  </a:lnTo>
                  <a:lnTo>
                    <a:pt x="668726" y="467803"/>
                  </a:lnTo>
                  <a:lnTo>
                    <a:pt x="668726" y="448777"/>
                  </a:lnTo>
                  <a:lnTo>
                    <a:pt x="673223" y="441859"/>
                  </a:lnTo>
                  <a:lnTo>
                    <a:pt x="667689" y="433558"/>
                  </a:lnTo>
                  <a:lnTo>
                    <a:pt x="668726" y="426293"/>
                  </a:lnTo>
                  <a:lnTo>
                    <a:pt x="666650" y="421797"/>
                  </a:lnTo>
                  <a:lnTo>
                    <a:pt x="653160" y="419029"/>
                  </a:lnTo>
                  <a:lnTo>
                    <a:pt x="650392" y="417300"/>
                  </a:lnTo>
                  <a:lnTo>
                    <a:pt x="649356" y="414878"/>
                  </a:lnTo>
                  <a:lnTo>
                    <a:pt x="652468" y="412457"/>
                  </a:lnTo>
                  <a:lnTo>
                    <a:pt x="649009" y="408997"/>
                  </a:lnTo>
                  <a:lnTo>
                    <a:pt x="654543" y="403808"/>
                  </a:lnTo>
                  <a:lnTo>
                    <a:pt x="655235" y="396891"/>
                  </a:lnTo>
                  <a:lnTo>
                    <a:pt x="663538" y="388934"/>
                  </a:lnTo>
                  <a:lnTo>
                    <a:pt x="666304" y="356765"/>
                  </a:lnTo>
                  <a:lnTo>
                    <a:pt x="657790" y="352551"/>
                  </a:lnTo>
                  <a:lnTo>
                    <a:pt x="657211" y="351325"/>
                  </a:lnTo>
                  <a:lnTo>
                    <a:pt x="656581" y="349225"/>
                  </a:lnTo>
                  <a:lnTo>
                    <a:pt x="655742" y="347438"/>
                  </a:lnTo>
                  <a:lnTo>
                    <a:pt x="654901" y="345652"/>
                  </a:lnTo>
                  <a:lnTo>
                    <a:pt x="654271" y="343553"/>
                  </a:lnTo>
                  <a:lnTo>
                    <a:pt x="653431" y="341767"/>
                  </a:lnTo>
                  <a:lnTo>
                    <a:pt x="653012" y="339457"/>
                  </a:lnTo>
                  <a:lnTo>
                    <a:pt x="652905" y="336832"/>
                  </a:lnTo>
                  <a:lnTo>
                    <a:pt x="652906" y="334312"/>
                  </a:lnTo>
                  <a:lnTo>
                    <a:pt x="653326" y="332211"/>
                  </a:lnTo>
                  <a:lnTo>
                    <a:pt x="654061" y="330320"/>
                  </a:lnTo>
                  <a:lnTo>
                    <a:pt x="654796" y="328430"/>
                  </a:lnTo>
                  <a:lnTo>
                    <a:pt x="655742" y="326855"/>
                  </a:lnTo>
                  <a:lnTo>
                    <a:pt x="656792" y="325280"/>
                  </a:lnTo>
                  <a:lnTo>
                    <a:pt x="658051" y="323914"/>
                  </a:lnTo>
                  <a:lnTo>
                    <a:pt x="658997" y="322339"/>
                  </a:lnTo>
                  <a:lnTo>
                    <a:pt x="660047" y="320764"/>
                  </a:lnTo>
                  <a:lnTo>
                    <a:pt x="660993" y="319084"/>
                  </a:lnTo>
                  <a:lnTo>
                    <a:pt x="662043" y="317509"/>
                  </a:lnTo>
                  <a:lnTo>
                    <a:pt x="663093" y="315933"/>
                  </a:lnTo>
                  <a:lnTo>
                    <a:pt x="663723" y="314042"/>
                  </a:lnTo>
                  <a:lnTo>
                    <a:pt x="664457" y="312258"/>
                  </a:lnTo>
                  <a:lnTo>
                    <a:pt x="664982" y="310053"/>
                  </a:lnTo>
                  <a:lnTo>
                    <a:pt x="665719" y="308266"/>
                  </a:lnTo>
                  <a:lnTo>
                    <a:pt x="666348" y="306377"/>
                  </a:lnTo>
                  <a:lnTo>
                    <a:pt x="667083" y="304591"/>
                  </a:lnTo>
                  <a:lnTo>
                    <a:pt x="667819" y="303226"/>
                  </a:lnTo>
                  <a:lnTo>
                    <a:pt x="668869" y="301651"/>
                  </a:lnTo>
                  <a:lnTo>
                    <a:pt x="669918" y="299971"/>
                  </a:lnTo>
                  <a:lnTo>
                    <a:pt x="671388" y="298921"/>
                  </a:lnTo>
                  <a:lnTo>
                    <a:pt x="672964" y="297869"/>
                  </a:lnTo>
                  <a:lnTo>
                    <a:pt x="674539" y="296714"/>
                  </a:lnTo>
                  <a:lnTo>
                    <a:pt x="675484" y="295139"/>
                  </a:lnTo>
                  <a:lnTo>
                    <a:pt x="676219" y="293250"/>
                  </a:lnTo>
                  <a:lnTo>
                    <a:pt x="676744" y="291149"/>
                  </a:lnTo>
                  <a:lnTo>
                    <a:pt x="677375" y="289363"/>
                  </a:lnTo>
                  <a:lnTo>
                    <a:pt x="677900" y="287263"/>
                  </a:lnTo>
                  <a:lnTo>
                    <a:pt x="678846" y="285583"/>
                  </a:lnTo>
                  <a:lnTo>
                    <a:pt x="679896" y="284008"/>
                  </a:lnTo>
                  <a:lnTo>
                    <a:pt x="681156" y="282643"/>
                  </a:lnTo>
                  <a:lnTo>
                    <a:pt x="682101" y="281068"/>
                  </a:lnTo>
                  <a:lnTo>
                    <a:pt x="683151" y="279491"/>
                  </a:lnTo>
                  <a:lnTo>
                    <a:pt x="683361" y="277077"/>
                  </a:lnTo>
                  <a:lnTo>
                    <a:pt x="683256" y="274556"/>
                  </a:lnTo>
                  <a:lnTo>
                    <a:pt x="683361" y="272140"/>
                  </a:lnTo>
                  <a:lnTo>
                    <a:pt x="684095" y="270355"/>
                  </a:lnTo>
                  <a:lnTo>
                    <a:pt x="685145" y="268466"/>
                  </a:lnTo>
                  <a:lnTo>
                    <a:pt x="686406" y="267100"/>
                  </a:lnTo>
                  <a:lnTo>
                    <a:pt x="687352" y="265525"/>
                  </a:lnTo>
                  <a:lnTo>
                    <a:pt x="688086" y="263634"/>
                  </a:lnTo>
                  <a:lnTo>
                    <a:pt x="688297" y="261324"/>
                  </a:lnTo>
                  <a:lnTo>
                    <a:pt x="687666" y="259224"/>
                  </a:lnTo>
                  <a:lnTo>
                    <a:pt x="686827" y="257439"/>
                  </a:lnTo>
                  <a:lnTo>
                    <a:pt x="685986" y="255653"/>
                  </a:lnTo>
                  <a:lnTo>
                    <a:pt x="684831" y="254182"/>
                  </a:lnTo>
                  <a:lnTo>
                    <a:pt x="683992" y="252291"/>
                  </a:lnTo>
                  <a:lnTo>
                    <a:pt x="683151" y="250506"/>
                  </a:lnTo>
                  <a:lnTo>
                    <a:pt x="682731" y="248197"/>
                  </a:lnTo>
                  <a:lnTo>
                    <a:pt x="682626" y="245571"/>
                  </a:lnTo>
                  <a:lnTo>
                    <a:pt x="682311" y="243260"/>
                  </a:lnTo>
                  <a:lnTo>
                    <a:pt x="681996" y="240951"/>
                  </a:lnTo>
                  <a:lnTo>
                    <a:pt x="681890" y="238325"/>
                  </a:lnTo>
                  <a:lnTo>
                    <a:pt x="681471" y="236015"/>
                  </a:lnTo>
                  <a:lnTo>
                    <a:pt x="681365" y="233388"/>
                  </a:lnTo>
                  <a:lnTo>
                    <a:pt x="681576" y="231079"/>
                  </a:lnTo>
                  <a:lnTo>
                    <a:pt x="682311" y="229189"/>
                  </a:lnTo>
                  <a:lnTo>
                    <a:pt x="683256" y="227612"/>
                  </a:lnTo>
                  <a:lnTo>
                    <a:pt x="684306" y="226037"/>
                  </a:lnTo>
                  <a:lnTo>
                    <a:pt x="685566" y="224672"/>
                  </a:lnTo>
                  <a:lnTo>
                    <a:pt x="686827" y="223307"/>
                  </a:lnTo>
                  <a:lnTo>
                    <a:pt x="688402" y="222256"/>
                  </a:lnTo>
                  <a:lnTo>
                    <a:pt x="689977" y="221102"/>
                  </a:lnTo>
                  <a:lnTo>
                    <a:pt x="692078" y="220472"/>
                  </a:lnTo>
                  <a:lnTo>
                    <a:pt x="694388" y="220156"/>
                  </a:lnTo>
                  <a:lnTo>
                    <a:pt x="696804" y="220367"/>
                  </a:lnTo>
                  <a:lnTo>
                    <a:pt x="699218" y="220470"/>
                  </a:lnTo>
                  <a:lnTo>
                    <a:pt x="701318" y="220472"/>
                  </a:lnTo>
                  <a:lnTo>
                    <a:pt x="703420" y="219842"/>
                  </a:lnTo>
                  <a:lnTo>
                    <a:pt x="704769" y="218852"/>
                  </a:lnTo>
                  <a:lnTo>
                    <a:pt x="704852" y="218792"/>
                  </a:lnTo>
                  <a:lnTo>
                    <a:pt x="704994" y="218686"/>
                  </a:lnTo>
                  <a:lnTo>
                    <a:pt x="706255" y="217426"/>
                  </a:lnTo>
                  <a:lnTo>
                    <a:pt x="707830" y="216271"/>
                  </a:lnTo>
                  <a:lnTo>
                    <a:pt x="709090" y="214905"/>
                  </a:lnTo>
                  <a:lnTo>
                    <a:pt x="710561" y="213855"/>
                  </a:lnTo>
                  <a:lnTo>
                    <a:pt x="711820" y="212491"/>
                  </a:lnTo>
                  <a:lnTo>
                    <a:pt x="713397" y="211336"/>
                  </a:lnTo>
                  <a:lnTo>
                    <a:pt x="714447" y="209759"/>
                  </a:lnTo>
                  <a:lnTo>
                    <a:pt x="715707" y="208395"/>
                  </a:lnTo>
                  <a:lnTo>
                    <a:pt x="716968" y="207029"/>
                  </a:lnTo>
                  <a:lnTo>
                    <a:pt x="718017" y="205454"/>
                  </a:lnTo>
                  <a:lnTo>
                    <a:pt x="719277" y="203879"/>
                  </a:lnTo>
                  <a:lnTo>
                    <a:pt x="720537" y="202514"/>
                  </a:lnTo>
                  <a:lnTo>
                    <a:pt x="720957" y="200414"/>
                  </a:lnTo>
                  <a:lnTo>
                    <a:pt x="721692" y="198312"/>
                  </a:lnTo>
                  <a:lnTo>
                    <a:pt x="722428" y="196423"/>
                  </a:lnTo>
                  <a:lnTo>
                    <a:pt x="722847" y="194322"/>
                  </a:lnTo>
                  <a:lnTo>
                    <a:pt x="723583" y="192536"/>
                  </a:lnTo>
                  <a:lnTo>
                    <a:pt x="724318" y="190647"/>
                  </a:lnTo>
                  <a:lnTo>
                    <a:pt x="725054" y="188862"/>
                  </a:lnTo>
                  <a:lnTo>
                    <a:pt x="726313" y="187496"/>
                  </a:lnTo>
                  <a:lnTo>
                    <a:pt x="727259" y="185816"/>
                  </a:lnTo>
                  <a:lnTo>
                    <a:pt x="728309" y="185291"/>
                  </a:lnTo>
                  <a:lnTo>
                    <a:pt x="729884" y="184241"/>
                  </a:lnTo>
                  <a:lnTo>
                    <a:pt x="731669" y="183296"/>
                  </a:lnTo>
                  <a:lnTo>
                    <a:pt x="732930" y="182036"/>
                  </a:lnTo>
                  <a:lnTo>
                    <a:pt x="734190" y="180670"/>
                  </a:lnTo>
                  <a:lnTo>
                    <a:pt x="735240" y="179094"/>
                  </a:lnTo>
                  <a:lnTo>
                    <a:pt x="736185" y="177413"/>
                  </a:lnTo>
                  <a:lnTo>
                    <a:pt x="736920" y="175629"/>
                  </a:lnTo>
                  <a:lnTo>
                    <a:pt x="737131" y="173212"/>
                  </a:lnTo>
                  <a:lnTo>
                    <a:pt x="737551" y="171114"/>
                  </a:lnTo>
                  <a:lnTo>
                    <a:pt x="737445" y="168593"/>
                  </a:lnTo>
                  <a:lnTo>
                    <a:pt x="737340" y="165967"/>
                  </a:lnTo>
                  <a:lnTo>
                    <a:pt x="737024" y="163656"/>
                  </a:lnTo>
                  <a:lnTo>
                    <a:pt x="736710" y="161241"/>
                  </a:lnTo>
                  <a:lnTo>
                    <a:pt x="736606" y="158721"/>
                  </a:lnTo>
                  <a:lnTo>
                    <a:pt x="737026" y="156621"/>
                  </a:lnTo>
                  <a:lnTo>
                    <a:pt x="738601" y="155465"/>
                  </a:lnTo>
                  <a:lnTo>
                    <a:pt x="740072" y="154415"/>
                  </a:lnTo>
                  <a:lnTo>
                    <a:pt x="741645" y="153261"/>
                  </a:lnTo>
                  <a:lnTo>
                    <a:pt x="742381" y="151474"/>
                  </a:lnTo>
                  <a:lnTo>
                    <a:pt x="743327" y="149794"/>
                  </a:lnTo>
                  <a:lnTo>
                    <a:pt x="743852" y="147694"/>
                  </a:lnTo>
                  <a:lnTo>
                    <a:pt x="744586" y="145908"/>
                  </a:lnTo>
                  <a:lnTo>
                    <a:pt x="745217" y="144018"/>
                  </a:lnTo>
                  <a:lnTo>
                    <a:pt x="746582" y="142653"/>
                  </a:lnTo>
                  <a:lnTo>
                    <a:pt x="747842" y="141288"/>
                  </a:lnTo>
                  <a:lnTo>
                    <a:pt x="749312" y="140238"/>
                  </a:lnTo>
                  <a:lnTo>
                    <a:pt x="751203" y="139398"/>
                  </a:lnTo>
                  <a:lnTo>
                    <a:pt x="753304" y="138767"/>
                  </a:lnTo>
                  <a:lnTo>
                    <a:pt x="755404" y="138138"/>
                  </a:lnTo>
                  <a:lnTo>
                    <a:pt x="757504" y="137613"/>
                  </a:lnTo>
                  <a:lnTo>
                    <a:pt x="759603" y="136981"/>
                  </a:lnTo>
                  <a:lnTo>
                    <a:pt x="761075" y="135827"/>
                  </a:lnTo>
                  <a:lnTo>
                    <a:pt x="762335" y="134567"/>
                  </a:lnTo>
                  <a:lnTo>
                    <a:pt x="762991" y="133517"/>
                  </a:lnTo>
                  <a:lnTo>
                    <a:pt x="763319" y="132992"/>
                  </a:lnTo>
                  <a:lnTo>
                    <a:pt x="763385" y="132887"/>
                  </a:lnTo>
                  <a:lnTo>
                    <a:pt x="764645" y="131521"/>
                  </a:lnTo>
                  <a:lnTo>
                    <a:pt x="765906" y="130261"/>
                  </a:lnTo>
                  <a:lnTo>
                    <a:pt x="767165" y="128896"/>
                  </a:lnTo>
                  <a:lnTo>
                    <a:pt x="768740" y="127741"/>
                  </a:lnTo>
                  <a:lnTo>
                    <a:pt x="770000" y="126375"/>
                  </a:lnTo>
                  <a:lnTo>
                    <a:pt x="771261" y="125115"/>
                  </a:lnTo>
                  <a:lnTo>
                    <a:pt x="772521" y="123750"/>
                  </a:lnTo>
                  <a:lnTo>
                    <a:pt x="773571" y="122070"/>
                  </a:lnTo>
                  <a:lnTo>
                    <a:pt x="774517" y="120494"/>
                  </a:lnTo>
                  <a:lnTo>
                    <a:pt x="775567" y="118919"/>
                  </a:lnTo>
                  <a:lnTo>
                    <a:pt x="776828" y="117553"/>
                  </a:lnTo>
                  <a:lnTo>
                    <a:pt x="778088" y="116189"/>
                  </a:lnTo>
                  <a:lnTo>
                    <a:pt x="779663" y="115139"/>
                  </a:lnTo>
                  <a:lnTo>
                    <a:pt x="780922" y="113773"/>
                  </a:lnTo>
                  <a:lnTo>
                    <a:pt x="781868" y="112198"/>
                  </a:lnTo>
                  <a:lnTo>
                    <a:pt x="783129" y="110518"/>
                  </a:lnTo>
                  <a:lnTo>
                    <a:pt x="784388" y="109152"/>
                  </a:lnTo>
                  <a:lnTo>
                    <a:pt x="785648" y="107892"/>
                  </a:lnTo>
                  <a:lnTo>
                    <a:pt x="787539" y="107051"/>
                  </a:lnTo>
                  <a:lnTo>
                    <a:pt x="789324" y="106106"/>
                  </a:lnTo>
                  <a:lnTo>
                    <a:pt x="791110" y="105266"/>
                  </a:lnTo>
                  <a:lnTo>
                    <a:pt x="792999" y="104426"/>
                  </a:lnTo>
                  <a:lnTo>
                    <a:pt x="794785" y="103587"/>
                  </a:lnTo>
                  <a:lnTo>
                    <a:pt x="796361" y="102536"/>
                  </a:lnTo>
                  <a:lnTo>
                    <a:pt x="797621" y="101171"/>
                  </a:lnTo>
                  <a:lnTo>
                    <a:pt x="797725" y="98756"/>
                  </a:lnTo>
                  <a:lnTo>
                    <a:pt x="797725" y="96761"/>
                  </a:lnTo>
                  <a:lnTo>
                    <a:pt x="798671" y="95079"/>
                  </a:lnTo>
                  <a:lnTo>
                    <a:pt x="800246" y="94029"/>
                  </a:lnTo>
                  <a:lnTo>
                    <a:pt x="801507" y="92665"/>
                  </a:lnTo>
                  <a:lnTo>
                    <a:pt x="802767" y="91299"/>
                  </a:lnTo>
                  <a:lnTo>
                    <a:pt x="804342" y="90249"/>
                  </a:lnTo>
                  <a:lnTo>
                    <a:pt x="805603" y="88884"/>
                  </a:lnTo>
                  <a:lnTo>
                    <a:pt x="806547" y="87309"/>
                  </a:lnTo>
                  <a:lnTo>
                    <a:pt x="807597" y="85629"/>
                  </a:lnTo>
                  <a:lnTo>
                    <a:pt x="808333" y="84368"/>
                  </a:lnTo>
                  <a:lnTo>
                    <a:pt x="809067" y="82477"/>
                  </a:lnTo>
                  <a:lnTo>
                    <a:pt x="810013" y="80903"/>
                  </a:lnTo>
                  <a:lnTo>
                    <a:pt x="811273" y="79537"/>
                  </a:lnTo>
                  <a:lnTo>
                    <a:pt x="812534" y="78172"/>
                  </a:lnTo>
                  <a:lnTo>
                    <a:pt x="814109" y="77123"/>
                  </a:lnTo>
                  <a:lnTo>
                    <a:pt x="815684" y="75967"/>
                  </a:lnTo>
                  <a:lnTo>
                    <a:pt x="816944" y="74602"/>
                  </a:lnTo>
                  <a:lnTo>
                    <a:pt x="817680" y="72816"/>
                  </a:lnTo>
                  <a:lnTo>
                    <a:pt x="818415" y="70925"/>
                  </a:lnTo>
                  <a:lnTo>
                    <a:pt x="819149" y="69036"/>
                  </a:lnTo>
                  <a:lnTo>
                    <a:pt x="820410" y="67670"/>
                  </a:lnTo>
                  <a:lnTo>
                    <a:pt x="820515" y="67595"/>
                  </a:lnTo>
                  <a:lnTo>
                    <a:pt x="821879" y="66620"/>
                  </a:lnTo>
                  <a:lnTo>
                    <a:pt x="823979" y="65990"/>
                  </a:lnTo>
                  <a:lnTo>
                    <a:pt x="826605" y="65885"/>
                  </a:lnTo>
                  <a:lnTo>
                    <a:pt x="829337" y="65781"/>
                  </a:lnTo>
                  <a:lnTo>
                    <a:pt x="830807" y="64730"/>
                  </a:lnTo>
                  <a:lnTo>
                    <a:pt x="831857" y="63155"/>
                  </a:lnTo>
                  <a:lnTo>
                    <a:pt x="832592" y="61264"/>
                  </a:lnTo>
                  <a:lnTo>
                    <a:pt x="833537" y="59689"/>
                  </a:lnTo>
                  <a:lnTo>
                    <a:pt x="834797" y="58323"/>
                  </a:lnTo>
                  <a:lnTo>
                    <a:pt x="836372" y="57168"/>
                  </a:lnTo>
                  <a:lnTo>
                    <a:pt x="838158" y="56329"/>
                  </a:lnTo>
                  <a:lnTo>
                    <a:pt x="840048" y="55488"/>
                  </a:lnTo>
                  <a:lnTo>
                    <a:pt x="841834" y="54649"/>
                  </a:lnTo>
                  <a:lnTo>
                    <a:pt x="843619" y="53808"/>
                  </a:lnTo>
                  <a:lnTo>
                    <a:pt x="845403" y="52968"/>
                  </a:lnTo>
                  <a:lnTo>
                    <a:pt x="846979" y="51813"/>
                  </a:lnTo>
                  <a:lnTo>
                    <a:pt x="848765" y="50972"/>
                  </a:lnTo>
                  <a:lnTo>
                    <a:pt x="850656" y="50133"/>
                  </a:lnTo>
                  <a:lnTo>
                    <a:pt x="852440" y="49292"/>
                  </a:lnTo>
                  <a:lnTo>
                    <a:pt x="854225" y="48451"/>
                  </a:lnTo>
                  <a:lnTo>
                    <a:pt x="855801" y="47298"/>
                  </a:lnTo>
                  <a:lnTo>
                    <a:pt x="857061" y="46037"/>
                  </a:lnTo>
                  <a:lnTo>
                    <a:pt x="858635" y="44882"/>
                  </a:lnTo>
                  <a:lnTo>
                    <a:pt x="860421" y="44041"/>
                  </a:lnTo>
                  <a:lnTo>
                    <a:pt x="862208" y="43202"/>
                  </a:lnTo>
                  <a:lnTo>
                    <a:pt x="864097" y="42361"/>
                  </a:lnTo>
                  <a:lnTo>
                    <a:pt x="866197" y="41731"/>
                  </a:lnTo>
                  <a:lnTo>
                    <a:pt x="867982" y="40890"/>
                  </a:lnTo>
                  <a:lnTo>
                    <a:pt x="869768" y="40051"/>
                  </a:lnTo>
                  <a:lnTo>
                    <a:pt x="871028" y="38686"/>
                  </a:lnTo>
                  <a:lnTo>
                    <a:pt x="872289" y="37320"/>
                  </a:lnTo>
                  <a:lnTo>
                    <a:pt x="873864" y="36269"/>
                  </a:lnTo>
                  <a:lnTo>
                    <a:pt x="875649" y="35324"/>
                  </a:lnTo>
                  <a:lnTo>
                    <a:pt x="877749" y="34800"/>
                  </a:lnTo>
                  <a:lnTo>
                    <a:pt x="879325" y="33644"/>
                  </a:lnTo>
                  <a:lnTo>
                    <a:pt x="880584" y="32279"/>
                  </a:lnTo>
                  <a:lnTo>
                    <a:pt x="881845" y="31018"/>
                  </a:lnTo>
                  <a:lnTo>
                    <a:pt x="883421" y="29864"/>
                  </a:lnTo>
                  <a:lnTo>
                    <a:pt x="883486" y="29815"/>
                  </a:lnTo>
                  <a:lnTo>
                    <a:pt x="883564" y="29759"/>
                  </a:lnTo>
                  <a:lnTo>
                    <a:pt x="884996" y="28709"/>
                  </a:lnTo>
                  <a:lnTo>
                    <a:pt x="886466" y="27658"/>
                  </a:lnTo>
                  <a:lnTo>
                    <a:pt x="889196" y="25874"/>
                  </a:lnTo>
                  <a:lnTo>
                    <a:pt x="887201" y="25242"/>
                  </a:lnTo>
                  <a:lnTo>
                    <a:pt x="881845" y="23983"/>
                  </a:lnTo>
                  <a:lnTo>
                    <a:pt x="876490" y="22617"/>
                  </a:lnTo>
                  <a:lnTo>
                    <a:pt x="871133" y="21462"/>
                  </a:lnTo>
                  <a:lnTo>
                    <a:pt x="865882" y="20098"/>
                  </a:lnTo>
                  <a:lnTo>
                    <a:pt x="860526" y="18732"/>
                  </a:lnTo>
                  <a:lnTo>
                    <a:pt x="855171" y="17366"/>
                  </a:lnTo>
                  <a:lnTo>
                    <a:pt x="849815" y="16316"/>
                  </a:lnTo>
                  <a:lnTo>
                    <a:pt x="844458" y="14950"/>
                  </a:lnTo>
                  <a:lnTo>
                    <a:pt x="839104" y="13586"/>
                  </a:lnTo>
                  <a:lnTo>
                    <a:pt x="833747" y="12220"/>
                  </a:lnTo>
                  <a:lnTo>
                    <a:pt x="828496" y="11170"/>
                  </a:lnTo>
                  <a:lnTo>
                    <a:pt x="823140" y="9805"/>
                  </a:lnTo>
                  <a:lnTo>
                    <a:pt x="820515" y="9135"/>
                  </a:lnTo>
                  <a:lnTo>
                    <a:pt x="817785" y="8440"/>
                  </a:lnTo>
                  <a:lnTo>
                    <a:pt x="812429" y="7075"/>
                  </a:lnTo>
                  <a:lnTo>
                    <a:pt x="807072" y="6025"/>
                  </a:lnTo>
                  <a:lnTo>
                    <a:pt x="801717" y="4554"/>
                  </a:lnTo>
                  <a:lnTo>
                    <a:pt x="796465" y="3295"/>
                  </a:lnTo>
                  <a:lnTo>
                    <a:pt x="791110" y="2139"/>
                  </a:lnTo>
                  <a:lnTo>
                    <a:pt x="785859" y="3925"/>
                  </a:lnTo>
                  <a:lnTo>
                    <a:pt x="780608" y="5710"/>
                  </a:lnTo>
                  <a:lnTo>
                    <a:pt x="775462" y="7389"/>
                  </a:lnTo>
                  <a:lnTo>
                    <a:pt x="770211" y="9174"/>
                  </a:lnTo>
                  <a:lnTo>
                    <a:pt x="764960" y="10960"/>
                  </a:lnTo>
                  <a:lnTo>
                    <a:pt x="759814" y="12745"/>
                  </a:lnTo>
                  <a:lnTo>
                    <a:pt x="754563" y="14531"/>
                  </a:lnTo>
                  <a:lnTo>
                    <a:pt x="749312" y="16211"/>
                  </a:lnTo>
                  <a:lnTo>
                    <a:pt x="744061" y="17996"/>
                  </a:lnTo>
                  <a:lnTo>
                    <a:pt x="738915" y="19782"/>
                  </a:lnTo>
                  <a:lnTo>
                    <a:pt x="733664" y="21462"/>
                  </a:lnTo>
                  <a:lnTo>
                    <a:pt x="728413" y="23247"/>
                  </a:lnTo>
                  <a:lnTo>
                    <a:pt x="723163" y="24717"/>
                  </a:lnTo>
                  <a:lnTo>
                    <a:pt x="722217" y="25033"/>
                  </a:lnTo>
                  <a:lnTo>
                    <a:pt x="719487" y="25138"/>
                  </a:lnTo>
                  <a:lnTo>
                    <a:pt x="717386" y="24717"/>
                  </a:lnTo>
                  <a:lnTo>
                    <a:pt x="714972" y="24508"/>
                  </a:lnTo>
                  <a:lnTo>
                    <a:pt x="712345" y="24613"/>
                  </a:lnTo>
                  <a:lnTo>
                    <a:pt x="710245" y="24194"/>
                  </a:lnTo>
                  <a:lnTo>
                    <a:pt x="707830" y="23983"/>
                  </a:lnTo>
                  <a:lnTo>
                    <a:pt x="705205" y="24088"/>
                  </a:lnTo>
                  <a:lnTo>
                    <a:pt x="702789" y="23667"/>
                  </a:lnTo>
                  <a:lnTo>
                    <a:pt x="700479" y="24088"/>
                  </a:lnTo>
                  <a:lnTo>
                    <a:pt x="697853" y="24088"/>
                  </a:lnTo>
                  <a:lnTo>
                    <a:pt x="695753" y="24717"/>
                  </a:lnTo>
                  <a:lnTo>
                    <a:pt x="693863" y="25558"/>
                  </a:lnTo>
                  <a:lnTo>
                    <a:pt x="691762" y="25663"/>
                  </a:lnTo>
                  <a:lnTo>
                    <a:pt x="689662" y="25242"/>
                  </a:lnTo>
                  <a:lnTo>
                    <a:pt x="687561" y="24717"/>
                  </a:lnTo>
                  <a:lnTo>
                    <a:pt x="685356" y="24297"/>
                  </a:lnTo>
                  <a:lnTo>
                    <a:pt x="683045" y="24194"/>
                  </a:lnTo>
                  <a:lnTo>
                    <a:pt x="680630" y="23983"/>
                  </a:lnTo>
                  <a:lnTo>
                    <a:pt x="679371" y="23873"/>
                  </a:lnTo>
                  <a:lnTo>
                    <a:pt x="678216" y="23772"/>
                  </a:lnTo>
                  <a:lnTo>
                    <a:pt x="676325" y="23142"/>
                  </a:lnTo>
                  <a:lnTo>
                    <a:pt x="674225" y="22617"/>
                  </a:lnTo>
                  <a:lnTo>
                    <a:pt x="672334" y="21987"/>
                  </a:lnTo>
                  <a:lnTo>
                    <a:pt x="670443" y="21253"/>
                  </a:lnTo>
                  <a:lnTo>
                    <a:pt x="669078" y="19992"/>
                  </a:lnTo>
                  <a:lnTo>
                    <a:pt x="667922" y="18417"/>
                  </a:lnTo>
                  <a:lnTo>
                    <a:pt x="666873" y="16946"/>
                  </a:lnTo>
                  <a:lnTo>
                    <a:pt x="665719" y="15372"/>
                  </a:lnTo>
                  <a:lnTo>
                    <a:pt x="664667" y="13900"/>
                  </a:lnTo>
                  <a:lnTo>
                    <a:pt x="662987" y="12956"/>
                  </a:lnTo>
                  <a:lnTo>
                    <a:pt x="661412" y="11904"/>
                  </a:lnTo>
                  <a:lnTo>
                    <a:pt x="659207" y="11486"/>
                  </a:lnTo>
                  <a:lnTo>
                    <a:pt x="657106" y="11065"/>
                  </a:lnTo>
                  <a:lnTo>
                    <a:pt x="655006" y="10645"/>
                  </a:lnTo>
                  <a:lnTo>
                    <a:pt x="652590" y="10435"/>
                  </a:lnTo>
                  <a:lnTo>
                    <a:pt x="650175" y="10226"/>
                  </a:lnTo>
                  <a:lnTo>
                    <a:pt x="648075" y="9805"/>
                  </a:lnTo>
                  <a:lnTo>
                    <a:pt x="645870" y="10015"/>
                  </a:lnTo>
                  <a:lnTo>
                    <a:pt x="638098" y="10751"/>
                  </a:lnTo>
                  <a:lnTo>
                    <a:pt x="632847" y="11906"/>
                  </a:lnTo>
                  <a:lnTo>
                    <a:pt x="631482" y="12233"/>
                  </a:lnTo>
                  <a:lnTo>
                    <a:pt x="627596" y="13166"/>
                  </a:lnTo>
                  <a:lnTo>
                    <a:pt x="622346" y="14425"/>
                  </a:lnTo>
                  <a:lnTo>
                    <a:pt x="617095" y="15581"/>
                  </a:lnTo>
                  <a:lnTo>
                    <a:pt x="611844" y="16841"/>
                  </a:lnTo>
                  <a:lnTo>
                    <a:pt x="606593" y="18102"/>
                  </a:lnTo>
                  <a:lnTo>
                    <a:pt x="601342" y="19046"/>
                  </a:lnTo>
                  <a:lnTo>
                    <a:pt x="600501" y="18523"/>
                  </a:lnTo>
                  <a:lnTo>
                    <a:pt x="595146" y="16631"/>
                  </a:lnTo>
                  <a:lnTo>
                    <a:pt x="589790" y="14741"/>
                  </a:lnTo>
                  <a:lnTo>
                    <a:pt x="584435" y="12851"/>
                  </a:lnTo>
                  <a:lnTo>
                    <a:pt x="579078" y="10960"/>
                  </a:lnTo>
                  <a:lnTo>
                    <a:pt x="573722" y="9069"/>
                  </a:lnTo>
                  <a:lnTo>
                    <a:pt x="568366" y="7180"/>
                  </a:lnTo>
                  <a:lnTo>
                    <a:pt x="563011" y="5289"/>
                  </a:lnTo>
                  <a:lnTo>
                    <a:pt x="557654" y="3398"/>
                  </a:lnTo>
                  <a:lnTo>
                    <a:pt x="552298" y="1509"/>
                  </a:lnTo>
                  <a:lnTo>
                    <a:pt x="546942" y="-66"/>
                  </a:lnTo>
                  <a:lnTo>
                    <a:pt x="542322" y="1404"/>
                  </a:lnTo>
                  <a:lnTo>
                    <a:pt x="537070" y="3084"/>
                  </a:lnTo>
                  <a:lnTo>
                    <a:pt x="531820" y="4554"/>
                  </a:lnTo>
                  <a:lnTo>
                    <a:pt x="526569" y="6339"/>
                  </a:lnTo>
                  <a:lnTo>
                    <a:pt x="521318" y="7810"/>
                  </a:lnTo>
                  <a:lnTo>
                    <a:pt x="516172" y="9280"/>
                  </a:lnTo>
                  <a:lnTo>
                    <a:pt x="510921" y="11065"/>
                  </a:lnTo>
                  <a:lnTo>
                    <a:pt x="505670" y="12536"/>
                  </a:lnTo>
                  <a:lnTo>
                    <a:pt x="500419" y="14006"/>
                  </a:lnTo>
                  <a:lnTo>
                    <a:pt x="500210" y="14322"/>
                  </a:lnTo>
                  <a:lnTo>
                    <a:pt x="494959" y="15266"/>
                  </a:lnTo>
                  <a:lnTo>
                    <a:pt x="489708" y="16527"/>
                  </a:lnTo>
                  <a:lnTo>
                    <a:pt x="484457" y="17471"/>
                  </a:lnTo>
                  <a:lnTo>
                    <a:pt x="479206" y="18627"/>
                  </a:lnTo>
                  <a:lnTo>
                    <a:pt x="473955" y="19677"/>
                  </a:lnTo>
                  <a:lnTo>
                    <a:pt x="468703" y="20832"/>
                  </a:lnTo>
                  <a:lnTo>
                    <a:pt x="463452" y="21776"/>
                  </a:lnTo>
                  <a:lnTo>
                    <a:pt x="458201" y="23038"/>
                  </a:lnTo>
                  <a:lnTo>
                    <a:pt x="452952" y="23983"/>
                  </a:lnTo>
                  <a:lnTo>
                    <a:pt x="447701" y="25242"/>
                  </a:lnTo>
                  <a:lnTo>
                    <a:pt x="442450" y="26188"/>
                  </a:lnTo>
                  <a:lnTo>
                    <a:pt x="437198" y="27449"/>
                  </a:lnTo>
                  <a:lnTo>
                    <a:pt x="431947" y="28393"/>
                  </a:lnTo>
                  <a:lnTo>
                    <a:pt x="427426" y="29207"/>
                  </a:lnTo>
                  <a:lnTo>
                    <a:pt x="426696" y="29338"/>
                  </a:lnTo>
                  <a:lnTo>
                    <a:pt x="426171" y="29129"/>
                  </a:lnTo>
                  <a:lnTo>
                    <a:pt x="420815" y="28709"/>
                  </a:lnTo>
                  <a:lnTo>
                    <a:pt x="415565" y="28393"/>
                  </a:lnTo>
                  <a:lnTo>
                    <a:pt x="410208" y="28079"/>
                  </a:lnTo>
                  <a:lnTo>
                    <a:pt x="404958" y="27763"/>
                  </a:lnTo>
                  <a:lnTo>
                    <a:pt x="399602" y="27343"/>
                  </a:lnTo>
                  <a:lnTo>
                    <a:pt x="394351" y="27027"/>
                  </a:lnTo>
                  <a:lnTo>
                    <a:pt x="388996" y="26713"/>
                  </a:lnTo>
                  <a:lnTo>
                    <a:pt x="383743" y="26399"/>
                  </a:lnTo>
                  <a:lnTo>
                    <a:pt x="378494" y="25978"/>
                  </a:lnTo>
                  <a:lnTo>
                    <a:pt x="373137" y="25663"/>
                  </a:lnTo>
                  <a:lnTo>
                    <a:pt x="367886" y="25347"/>
                  </a:lnTo>
                  <a:lnTo>
                    <a:pt x="362530" y="24928"/>
                  </a:lnTo>
                  <a:lnTo>
                    <a:pt x="357280" y="24613"/>
                  </a:lnTo>
                  <a:lnTo>
                    <a:pt x="351924" y="24299"/>
                  </a:lnTo>
                  <a:lnTo>
                    <a:pt x="346673" y="23983"/>
                  </a:lnTo>
                  <a:lnTo>
                    <a:pt x="341316" y="23562"/>
                  </a:lnTo>
                  <a:lnTo>
                    <a:pt x="336065" y="23247"/>
                  </a:lnTo>
                  <a:lnTo>
                    <a:pt x="330710" y="22933"/>
                  </a:lnTo>
                  <a:lnTo>
                    <a:pt x="327034" y="22828"/>
                  </a:lnTo>
                  <a:lnTo>
                    <a:pt x="325458" y="22828"/>
                  </a:lnTo>
                  <a:lnTo>
                    <a:pt x="325143" y="20726"/>
                  </a:lnTo>
                  <a:lnTo>
                    <a:pt x="325038" y="18102"/>
                  </a:lnTo>
                  <a:lnTo>
                    <a:pt x="324724" y="15791"/>
                  </a:lnTo>
                  <a:lnTo>
                    <a:pt x="324304" y="13481"/>
                  </a:lnTo>
                  <a:lnTo>
                    <a:pt x="323779" y="11381"/>
                  </a:lnTo>
                  <a:lnTo>
                    <a:pt x="323149" y="9385"/>
                  </a:lnTo>
                  <a:lnTo>
                    <a:pt x="322519" y="7285"/>
                  </a:lnTo>
                  <a:lnTo>
                    <a:pt x="321678" y="5500"/>
                  </a:lnTo>
                  <a:lnTo>
                    <a:pt x="320838" y="3714"/>
                  </a:lnTo>
                  <a:lnTo>
                    <a:pt x="319866" y="2390"/>
                  </a:lnTo>
                  <a:close/>
                </a:path>
              </a:pathLst>
            </a:custGeom>
            <a:solidFill>
              <a:schemeClr val="accent5">
                <a:lumMod val="20000"/>
                <a:lumOff val="80000"/>
              </a:schemeClr>
            </a:solidFill>
            <a:ln w="12700" cap="flat">
              <a:solidFill>
                <a:schemeClr val="bg1"/>
              </a:solidFill>
              <a:prstDash val="solid"/>
              <a:miter/>
            </a:ln>
          </p:spPr>
          <p:txBody>
            <a:bodyPr rtlCol="0" anchor="ctr"/>
            <a:lstStyle/>
            <a:p>
              <a:endParaRPr lang="en-US"/>
            </a:p>
          </p:txBody>
        </p:sp>
        <p:sp>
          <p:nvSpPr>
            <p:cNvPr id="10" name="Freeform: Shape 21">
              <a:extLst>
                <a:ext uri="{FF2B5EF4-FFF2-40B4-BE49-F238E27FC236}">
                  <a16:creationId xmlns:a16="http://schemas.microsoft.com/office/drawing/2014/main" id="{506E10E2-67C9-3E84-D1CD-896B756566ED}"/>
                </a:ext>
              </a:extLst>
            </p:cNvPr>
            <p:cNvSpPr/>
            <p:nvPr/>
          </p:nvSpPr>
          <p:spPr>
            <a:xfrm flipV="1">
              <a:off x="4647049" y="4192162"/>
              <a:ext cx="633380" cy="791565"/>
            </a:xfrm>
            <a:custGeom>
              <a:avLst/>
              <a:gdLst>
                <a:gd name="connsiteX0" fmla="*/ 84066 w 633380"/>
                <a:gd name="connsiteY0" fmla="*/ 106546 h 791565"/>
                <a:gd name="connsiteX1" fmla="*/ 84517 w 633380"/>
                <a:gd name="connsiteY1" fmla="*/ 106073 h 791565"/>
                <a:gd name="connsiteX2" fmla="*/ 84517 w 633380"/>
                <a:gd name="connsiteY2" fmla="*/ 105443 h 791565"/>
                <a:gd name="connsiteX3" fmla="*/ 83740 w 633380"/>
                <a:gd name="connsiteY3" fmla="*/ 105286 h 791565"/>
                <a:gd name="connsiteX4" fmla="*/ 82311 w 633380"/>
                <a:gd name="connsiteY4" fmla="*/ 106378 h 791565"/>
                <a:gd name="connsiteX5" fmla="*/ 82784 w 633380"/>
                <a:gd name="connsiteY5" fmla="*/ 106546 h 791565"/>
                <a:gd name="connsiteX6" fmla="*/ 83414 w 633380"/>
                <a:gd name="connsiteY6" fmla="*/ 106220 h 791565"/>
                <a:gd name="connsiteX7" fmla="*/ 84066 w 633380"/>
                <a:gd name="connsiteY7" fmla="*/ 106546 h 791565"/>
                <a:gd name="connsiteX8" fmla="*/ 90357 w 633380"/>
                <a:gd name="connsiteY8" fmla="*/ 112847 h 791565"/>
                <a:gd name="connsiteX9" fmla="*/ 89411 w 633380"/>
                <a:gd name="connsiteY9" fmla="*/ 112847 h 791565"/>
                <a:gd name="connsiteX10" fmla="*/ 89253 w 633380"/>
                <a:gd name="connsiteY10" fmla="*/ 112994 h 791565"/>
                <a:gd name="connsiteX11" fmla="*/ 89253 w 633380"/>
                <a:gd name="connsiteY11" fmla="*/ 113625 h 791565"/>
                <a:gd name="connsiteX12" fmla="*/ 89411 w 633380"/>
                <a:gd name="connsiteY12" fmla="*/ 113782 h 791565"/>
                <a:gd name="connsiteX13" fmla="*/ 90660 w 633380"/>
                <a:gd name="connsiteY13" fmla="*/ 113782 h 791565"/>
                <a:gd name="connsiteX14" fmla="*/ 90807 w 633380"/>
                <a:gd name="connsiteY14" fmla="*/ 113625 h 791565"/>
                <a:gd name="connsiteX15" fmla="*/ 90828 w 633380"/>
                <a:gd name="connsiteY15" fmla="*/ 113319 h 791565"/>
                <a:gd name="connsiteX16" fmla="*/ 90357 w 633380"/>
                <a:gd name="connsiteY16" fmla="*/ 112847 h 791565"/>
                <a:gd name="connsiteX17" fmla="*/ 99807 w 633380"/>
                <a:gd name="connsiteY17" fmla="*/ 113792 h 791565"/>
                <a:gd name="connsiteX18" fmla="*/ 99177 w 633380"/>
                <a:gd name="connsiteY18" fmla="*/ 113792 h 791565"/>
                <a:gd name="connsiteX19" fmla="*/ 98998 w 633380"/>
                <a:gd name="connsiteY19" fmla="*/ 113939 h 791565"/>
                <a:gd name="connsiteX20" fmla="*/ 99807 w 633380"/>
                <a:gd name="connsiteY20" fmla="*/ 114727 h 791565"/>
                <a:gd name="connsiteX21" fmla="*/ 100102 w 633380"/>
                <a:gd name="connsiteY21" fmla="*/ 114727 h 791565"/>
                <a:gd name="connsiteX22" fmla="*/ 100280 w 633380"/>
                <a:gd name="connsiteY22" fmla="*/ 114569 h 791565"/>
                <a:gd name="connsiteX23" fmla="*/ 100280 w 633380"/>
                <a:gd name="connsiteY23" fmla="*/ 114265 h 791565"/>
                <a:gd name="connsiteX24" fmla="*/ 99807 w 633380"/>
                <a:gd name="connsiteY24" fmla="*/ 113792 h 791565"/>
                <a:gd name="connsiteX25" fmla="*/ 91133 w 633380"/>
                <a:gd name="connsiteY25" fmla="*/ 114579 h 791565"/>
                <a:gd name="connsiteX26" fmla="*/ 90986 w 633380"/>
                <a:gd name="connsiteY26" fmla="*/ 114401 h 791565"/>
                <a:gd name="connsiteX27" fmla="*/ 90357 w 633380"/>
                <a:gd name="connsiteY27" fmla="*/ 114412 h 791565"/>
                <a:gd name="connsiteX28" fmla="*/ 90188 w 633380"/>
                <a:gd name="connsiteY28" fmla="*/ 114559 h 791565"/>
                <a:gd name="connsiteX29" fmla="*/ 90188 w 633380"/>
                <a:gd name="connsiteY29" fmla="*/ 114884 h 791565"/>
                <a:gd name="connsiteX30" fmla="*/ 90357 w 633380"/>
                <a:gd name="connsiteY30" fmla="*/ 115063 h 791565"/>
                <a:gd name="connsiteX31" fmla="*/ 90986 w 633380"/>
                <a:gd name="connsiteY31" fmla="*/ 115063 h 791565"/>
                <a:gd name="connsiteX32" fmla="*/ 91133 w 633380"/>
                <a:gd name="connsiteY32" fmla="*/ 114884 h 791565"/>
                <a:gd name="connsiteX33" fmla="*/ 91133 w 633380"/>
                <a:gd name="connsiteY33" fmla="*/ 114579 h 791565"/>
                <a:gd name="connsiteX34" fmla="*/ 109427 w 633380"/>
                <a:gd name="connsiteY34" fmla="*/ 117415 h 791565"/>
                <a:gd name="connsiteX35" fmla="*/ 109101 w 633380"/>
                <a:gd name="connsiteY35" fmla="*/ 116480 h 791565"/>
                <a:gd name="connsiteX36" fmla="*/ 108619 w 633380"/>
                <a:gd name="connsiteY36" fmla="*/ 115977 h 791565"/>
                <a:gd name="connsiteX37" fmla="*/ 106413 w 633380"/>
                <a:gd name="connsiteY37" fmla="*/ 114716 h 791565"/>
                <a:gd name="connsiteX38" fmla="*/ 104218 w 633380"/>
                <a:gd name="connsiteY38" fmla="*/ 114727 h 791565"/>
                <a:gd name="connsiteX39" fmla="*/ 102307 w 633380"/>
                <a:gd name="connsiteY39" fmla="*/ 113792 h 791565"/>
                <a:gd name="connsiteX40" fmla="*/ 101529 w 633380"/>
                <a:gd name="connsiteY40" fmla="*/ 113939 h 791565"/>
                <a:gd name="connsiteX41" fmla="*/ 101529 w 633380"/>
                <a:gd name="connsiteY41" fmla="*/ 114569 h 791565"/>
                <a:gd name="connsiteX42" fmla="*/ 102307 w 633380"/>
                <a:gd name="connsiteY42" fmla="*/ 115378 h 791565"/>
                <a:gd name="connsiteX43" fmla="*/ 103587 w 633380"/>
                <a:gd name="connsiteY43" fmla="*/ 115683 h 791565"/>
                <a:gd name="connsiteX44" fmla="*/ 104512 w 633380"/>
                <a:gd name="connsiteY44" fmla="*/ 116313 h 791565"/>
                <a:gd name="connsiteX45" fmla="*/ 105017 w 633380"/>
                <a:gd name="connsiteY45" fmla="*/ 116460 h 791565"/>
                <a:gd name="connsiteX46" fmla="*/ 104995 w 633380"/>
                <a:gd name="connsiteY46" fmla="*/ 116785 h 791565"/>
                <a:gd name="connsiteX47" fmla="*/ 105794 w 633380"/>
                <a:gd name="connsiteY47" fmla="*/ 117562 h 791565"/>
                <a:gd name="connsiteX48" fmla="*/ 106098 w 633380"/>
                <a:gd name="connsiteY48" fmla="*/ 117562 h 791565"/>
                <a:gd name="connsiteX49" fmla="*/ 106718 w 633380"/>
                <a:gd name="connsiteY49" fmla="*/ 116932 h 791565"/>
                <a:gd name="connsiteX50" fmla="*/ 107673 w 633380"/>
                <a:gd name="connsiteY50" fmla="*/ 117562 h 791565"/>
                <a:gd name="connsiteX51" fmla="*/ 109427 w 633380"/>
                <a:gd name="connsiteY51" fmla="*/ 117415 h 791565"/>
                <a:gd name="connsiteX52" fmla="*/ 84349 w 633380"/>
                <a:gd name="connsiteY52" fmla="*/ 120409 h 791565"/>
                <a:gd name="connsiteX53" fmla="*/ 84054 w 633380"/>
                <a:gd name="connsiteY53" fmla="*/ 120409 h 791565"/>
                <a:gd name="connsiteX54" fmla="*/ 83571 w 633380"/>
                <a:gd name="connsiteY54" fmla="*/ 120880 h 791565"/>
                <a:gd name="connsiteX55" fmla="*/ 83571 w 633380"/>
                <a:gd name="connsiteY55" fmla="*/ 121815 h 791565"/>
                <a:gd name="connsiteX56" fmla="*/ 84054 w 633380"/>
                <a:gd name="connsiteY56" fmla="*/ 122298 h 791565"/>
                <a:gd name="connsiteX57" fmla="*/ 84360 w 633380"/>
                <a:gd name="connsiteY57" fmla="*/ 122298 h 791565"/>
                <a:gd name="connsiteX58" fmla="*/ 85158 w 633380"/>
                <a:gd name="connsiteY58" fmla="*/ 121511 h 791565"/>
                <a:gd name="connsiteX59" fmla="*/ 85158 w 633380"/>
                <a:gd name="connsiteY59" fmla="*/ 121185 h 791565"/>
                <a:gd name="connsiteX60" fmla="*/ 84349 w 633380"/>
                <a:gd name="connsiteY60" fmla="*/ 120409 h 791565"/>
                <a:gd name="connsiteX61" fmla="*/ 104848 w 633380"/>
                <a:gd name="connsiteY61" fmla="*/ 124189 h 791565"/>
                <a:gd name="connsiteX62" fmla="*/ 104523 w 633380"/>
                <a:gd name="connsiteY62" fmla="*/ 124189 h 791565"/>
                <a:gd name="connsiteX63" fmla="*/ 104051 w 633380"/>
                <a:gd name="connsiteY63" fmla="*/ 124650 h 791565"/>
                <a:gd name="connsiteX64" fmla="*/ 104198 w 633380"/>
                <a:gd name="connsiteY64" fmla="*/ 124819 h 791565"/>
                <a:gd name="connsiteX65" fmla="*/ 105478 w 633380"/>
                <a:gd name="connsiteY65" fmla="*/ 124819 h 791565"/>
                <a:gd name="connsiteX66" fmla="*/ 105625 w 633380"/>
                <a:gd name="connsiteY66" fmla="*/ 124650 h 791565"/>
                <a:gd name="connsiteX67" fmla="*/ 105154 w 633380"/>
                <a:gd name="connsiteY67" fmla="*/ 124493 h 791565"/>
                <a:gd name="connsiteX68" fmla="*/ 104848 w 633380"/>
                <a:gd name="connsiteY68" fmla="*/ 124189 h 791565"/>
                <a:gd name="connsiteX69" fmla="*/ 102317 w 633380"/>
                <a:gd name="connsiteY69" fmla="*/ 124189 h 791565"/>
                <a:gd name="connsiteX70" fmla="*/ 101992 w 633380"/>
                <a:gd name="connsiteY70" fmla="*/ 123863 h 791565"/>
                <a:gd name="connsiteX71" fmla="*/ 101541 w 633380"/>
                <a:gd name="connsiteY71" fmla="*/ 124022 h 791565"/>
                <a:gd name="connsiteX72" fmla="*/ 102643 w 633380"/>
                <a:gd name="connsiteY72" fmla="*/ 125123 h 791565"/>
                <a:gd name="connsiteX73" fmla="*/ 103746 w 633380"/>
                <a:gd name="connsiteY73" fmla="*/ 124976 h 791565"/>
                <a:gd name="connsiteX74" fmla="*/ 103746 w 633380"/>
                <a:gd name="connsiteY74" fmla="*/ 124650 h 791565"/>
                <a:gd name="connsiteX75" fmla="*/ 103273 w 633380"/>
                <a:gd name="connsiteY75" fmla="*/ 124189 h 791565"/>
                <a:gd name="connsiteX76" fmla="*/ 102317 w 633380"/>
                <a:gd name="connsiteY76" fmla="*/ 124189 h 791565"/>
                <a:gd name="connsiteX77" fmla="*/ 101541 w 633380"/>
                <a:gd name="connsiteY77" fmla="*/ 124976 h 791565"/>
                <a:gd name="connsiteX78" fmla="*/ 100438 w 633380"/>
                <a:gd name="connsiteY78" fmla="*/ 123538 h 791565"/>
                <a:gd name="connsiteX79" fmla="*/ 100291 w 633380"/>
                <a:gd name="connsiteY79" fmla="*/ 123716 h 791565"/>
                <a:gd name="connsiteX80" fmla="*/ 100291 w 633380"/>
                <a:gd name="connsiteY80" fmla="*/ 125281 h 791565"/>
                <a:gd name="connsiteX81" fmla="*/ 100742 w 633380"/>
                <a:gd name="connsiteY81" fmla="*/ 125754 h 791565"/>
                <a:gd name="connsiteX82" fmla="*/ 101068 w 633380"/>
                <a:gd name="connsiteY82" fmla="*/ 125754 h 791565"/>
                <a:gd name="connsiteX83" fmla="*/ 101541 w 633380"/>
                <a:gd name="connsiteY83" fmla="*/ 125281 h 791565"/>
                <a:gd name="connsiteX84" fmla="*/ 101541 w 633380"/>
                <a:gd name="connsiteY84" fmla="*/ 124976 h 791565"/>
                <a:gd name="connsiteX85" fmla="*/ 115392 w 633380"/>
                <a:gd name="connsiteY85" fmla="*/ 122771 h 791565"/>
                <a:gd name="connsiteX86" fmla="*/ 114762 w 633380"/>
                <a:gd name="connsiteY86" fmla="*/ 121185 h 791565"/>
                <a:gd name="connsiteX87" fmla="*/ 113660 w 633380"/>
                <a:gd name="connsiteY87" fmla="*/ 120083 h 791565"/>
                <a:gd name="connsiteX88" fmla="*/ 111779 w 633380"/>
                <a:gd name="connsiteY88" fmla="*/ 119148 h 791565"/>
                <a:gd name="connsiteX89" fmla="*/ 110509 w 633380"/>
                <a:gd name="connsiteY89" fmla="*/ 119453 h 791565"/>
                <a:gd name="connsiteX90" fmla="*/ 110204 w 633380"/>
                <a:gd name="connsiteY90" fmla="*/ 119148 h 791565"/>
                <a:gd name="connsiteX91" fmla="*/ 109574 w 633380"/>
                <a:gd name="connsiteY91" fmla="*/ 119148 h 791565"/>
                <a:gd name="connsiteX92" fmla="*/ 109248 w 633380"/>
                <a:gd name="connsiteY92" fmla="*/ 119453 h 791565"/>
                <a:gd name="connsiteX93" fmla="*/ 107999 w 633380"/>
                <a:gd name="connsiteY93" fmla="*/ 119757 h 791565"/>
                <a:gd name="connsiteX94" fmla="*/ 104218 w 633380"/>
                <a:gd name="connsiteY94" fmla="*/ 117866 h 791565"/>
                <a:gd name="connsiteX95" fmla="*/ 101058 w 633380"/>
                <a:gd name="connsiteY95" fmla="*/ 115683 h 791565"/>
                <a:gd name="connsiteX96" fmla="*/ 99177 w 633380"/>
                <a:gd name="connsiteY96" fmla="*/ 115053 h 791565"/>
                <a:gd name="connsiteX97" fmla="*/ 98221 w 633380"/>
                <a:gd name="connsiteY97" fmla="*/ 114422 h 791565"/>
                <a:gd name="connsiteX98" fmla="*/ 94137 w 633380"/>
                <a:gd name="connsiteY98" fmla="*/ 114422 h 791565"/>
                <a:gd name="connsiteX99" fmla="*/ 92866 w 633380"/>
                <a:gd name="connsiteY99" fmla="*/ 115053 h 791565"/>
                <a:gd name="connsiteX100" fmla="*/ 92236 w 633380"/>
                <a:gd name="connsiteY100" fmla="*/ 115053 h 791565"/>
                <a:gd name="connsiteX101" fmla="*/ 91290 w 633380"/>
                <a:gd name="connsiteY101" fmla="*/ 115661 h 791565"/>
                <a:gd name="connsiteX102" fmla="*/ 90357 w 633380"/>
                <a:gd name="connsiteY102" fmla="*/ 115661 h 791565"/>
                <a:gd name="connsiteX103" fmla="*/ 89411 w 633380"/>
                <a:gd name="connsiteY103" fmla="*/ 114737 h 791565"/>
                <a:gd name="connsiteX104" fmla="*/ 87206 w 633380"/>
                <a:gd name="connsiteY104" fmla="*/ 113478 h 791565"/>
                <a:gd name="connsiteX105" fmla="*/ 85945 w 633380"/>
                <a:gd name="connsiteY105" fmla="*/ 113152 h 791565"/>
                <a:gd name="connsiteX106" fmla="*/ 85147 w 633380"/>
                <a:gd name="connsiteY106" fmla="*/ 112364 h 791565"/>
                <a:gd name="connsiteX107" fmla="*/ 84517 w 633380"/>
                <a:gd name="connsiteY107" fmla="*/ 111114 h 791565"/>
                <a:gd name="connsiteX108" fmla="*/ 83897 w 633380"/>
                <a:gd name="connsiteY108" fmla="*/ 109853 h 791565"/>
                <a:gd name="connsiteX109" fmla="*/ 82469 w 633380"/>
                <a:gd name="connsiteY109" fmla="*/ 108111 h 791565"/>
                <a:gd name="connsiteX110" fmla="*/ 81839 w 633380"/>
                <a:gd name="connsiteY110" fmla="*/ 108111 h 791565"/>
                <a:gd name="connsiteX111" fmla="*/ 80590 w 633380"/>
                <a:gd name="connsiteY111" fmla="*/ 108741 h 791565"/>
                <a:gd name="connsiteX112" fmla="*/ 79487 w 633380"/>
                <a:gd name="connsiteY112" fmla="*/ 110484 h 791565"/>
                <a:gd name="connsiteX113" fmla="*/ 79487 w 633380"/>
                <a:gd name="connsiteY113" fmla="*/ 111744 h 791565"/>
                <a:gd name="connsiteX114" fmla="*/ 80590 w 633380"/>
                <a:gd name="connsiteY114" fmla="*/ 113152 h 791565"/>
                <a:gd name="connsiteX115" fmla="*/ 81042 w 633380"/>
                <a:gd name="connsiteY115" fmla="*/ 113005 h 791565"/>
                <a:gd name="connsiteX116" fmla="*/ 80736 w 633380"/>
                <a:gd name="connsiteY116" fmla="*/ 112374 h 791565"/>
                <a:gd name="connsiteX117" fmla="*/ 80894 w 633380"/>
                <a:gd name="connsiteY117" fmla="*/ 111565 h 791565"/>
                <a:gd name="connsiteX118" fmla="*/ 81535 w 633380"/>
                <a:gd name="connsiteY118" fmla="*/ 112521 h 791565"/>
                <a:gd name="connsiteX119" fmla="*/ 81996 w 633380"/>
                <a:gd name="connsiteY119" fmla="*/ 112374 h 791565"/>
                <a:gd name="connsiteX120" fmla="*/ 81692 w 633380"/>
                <a:gd name="connsiteY120" fmla="*/ 111418 h 791565"/>
                <a:gd name="connsiteX121" fmla="*/ 81062 w 633380"/>
                <a:gd name="connsiteY121" fmla="*/ 110789 h 791565"/>
                <a:gd name="connsiteX122" fmla="*/ 81209 w 633380"/>
                <a:gd name="connsiteY122" fmla="*/ 110326 h 791565"/>
                <a:gd name="connsiteX123" fmla="*/ 81692 w 633380"/>
                <a:gd name="connsiteY123" fmla="*/ 110484 h 791565"/>
                <a:gd name="connsiteX124" fmla="*/ 81996 w 633380"/>
                <a:gd name="connsiteY124" fmla="*/ 111418 h 791565"/>
                <a:gd name="connsiteX125" fmla="*/ 82795 w 633380"/>
                <a:gd name="connsiteY125" fmla="*/ 112217 h 791565"/>
                <a:gd name="connsiteX126" fmla="*/ 83267 w 633380"/>
                <a:gd name="connsiteY126" fmla="*/ 112374 h 791565"/>
                <a:gd name="connsiteX127" fmla="*/ 83247 w 633380"/>
                <a:gd name="connsiteY127" fmla="*/ 113005 h 791565"/>
                <a:gd name="connsiteX128" fmla="*/ 83897 w 633380"/>
                <a:gd name="connsiteY128" fmla="*/ 114254 h 791565"/>
                <a:gd name="connsiteX129" fmla="*/ 84843 w 633380"/>
                <a:gd name="connsiteY129" fmla="*/ 115210 h 791565"/>
                <a:gd name="connsiteX130" fmla="*/ 85147 w 633380"/>
                <a:gd name="connsiteY130" fmla="*/ 117100 h 791565"/>
                <a:gd name="connsiteX131" fmla="*/ 85452 w 633380"/>
                <a:gd name="connsiteY131" fmla="*/ 117405 h 791565"/>
                <a:gd name="connsiteX132" fmla="*/ 85452 w 633380"/>
                <a:gd name="connsiteY132" fmla="*/ 120230 h 791565"/>
                <a:gd name="connsiteX133" fmla="*/ 86555 w 633380"/>
                <a:gd name="connsiteY133" fmla="*/ 121332 h 791565"/>
                <a:gd name="connsiteX134" fmla="*/ 87206 w 633380"/>
                <a:gd name="connsiteY134" fmla="*/ 121332 h 791565"/>
                <a:gd name="connsiteX135" fmla="*/ 87510 w 633380"/>
                <a:gd name="connsiteY135" fmla="*/ 121658 h 791565"/>
                <a:gd name="connsiteX136" fmla="*/ 89085 w 633380"/>
                <a:gd name="connsiteY136" fmla="*/ 121658 h 791565"/>
                <a:gd name="connsiteX137" fmla="*/ 89411 w 633380"/>
                <a:gd name="connsiteY137" fmla="*/ 121984 h 791565"/>
                <a:gd name="connsiteX138" fmla="*/ 94451 w 633380"/>
                <a:gd name="connsiteY138" fmla="*/ 121984 h 791565"/>
                <a:gd name="connsiteX139" fmla="*/ 94777 w 633380"/>
                <a:gd name="connsiteY139" fmla="*/ 121658 h 791565"/>
                <a:gd name="connsiteX140" fmla="*/ 95376 w 633380"/>
                <a:gd name="connsiteY140" fmla="*/ 121658 h 791565"/>
                <a:gd name="connsiteX141" fmla="*/ 95701 w 633380"/>
                <a:gd name="connsiteY141" fmla="*/ 121984 h 791565"/>
                <a:gd name="connsiteX142" fmla="*/ 98863 w 633380"/>
                <a:gd name="connsiteY142" fmla="*/ 121984 h 791565"/>
                <a:gd name="connsiteX143" fmla="*/ 99177 w 633380"/>
                <a:gd name="connsiteY143" fmla="*/ 122288 h 791565"/>
                <a:gd name="connsiteX144" fmla="*/ 100742 w 633380"/>
                <a:gd name="connsiteY144" fmla="*/ 122278 h 791565"/>
                <a:gd name="connsiteX145" fmla="*/ 101068 w 633380"/>
                <a:gd name="connsiteY145" fmla="*/ 122604 h 791565"/>
                <a:gd name="connsiteX146" fmla="*/ 108629 w 633380"/>
                <a:gd name="connsiteY146" fmla="*/ 122604 h 791565"/>
                <a:gd name="connsiteX147" fmla="*/ 108934 w 633380"/>
                <a:gd name="connsiteY147" fmla="*/ 122928 h 791565"/>
                <a:gd name="connsiteX148" fmla="*/ 111465 w 633380"/>
                <a:gd name="connsiteY148" fmla="*/ 123254 h 791565"/>
                <a:gd name="connsiteX149" fmla="*/ 113670 w 633380"/>
                <a:gd name="connsiteY149" fmla="*/ 124189 h 791565"/>
                <a:gd name="connsiteX150" fmla="*/ 117756 w 633380"/>
                <a:gd name="connsiteY150" fmla="*/ 126698 h 791565"/>
                <a:gd name="connsiteX151" fmla="*/ 118385 w 633380"/>
                <a:gd name="connsiteY151" fmla="*/ 126698 h 791565"/>
                <a:gd name="connsiteX152" fmla="*/ 118553 w 633380"/>
                <a:gd name="connsiteY152" fmla="*/ 126247 h 791565"/>
                <a:gd name="connsiteX153" fmla="*/ 117597 w 633380"/>
                <a:gd name="connsiteY153" fmla="*/ 124966 h 791565"/>
                <a:gd name="connsiteX154" fmla="*/ 117597 w 633380"/>
                <a:gd name="connsiteY154" fmla="*/ 124358 h 791565"/>
                <a:gd name="connsiteX155" fmla="*/ 115392 w 633380"/>
                <a:gd name="connsiteY155" fmla="*/ 122771 h 791565"/>
                <a:gd name="connsiteX156" fmla="*/ 121389 w 633380"/>
                <a:gd name="connsiteY156" fmla="*/ 125607 h 791565"/>
                <a:gd name="connsiteX157" fmla="*/ 120601 w 633380"/>
                <a:gd name="connsiteY157" fmla="*/ 124505 h 791565"/>
                <a:gd name="connsiteX158" fmla="*/ 120128 w 633380"/>
                <a:gd name="connsiteY158" fmla="*/ 124662 h 791565"/>
                <a:gd name="connsiteX159" fmla="*/ 120128 w 633380"/>
                <a:gd name="connsiteY159" fmla="*/ 125585 h 791565"/>
                <a:gd name="connsiteX160" fmla="*/ 121231 w 633380"/>
                <a:gd name="connsiteY160" fmla="*/ 126698 h 791565"/>
                <a:gd name="connsiteX161" fmla="*/ 121683 w 633380"/>
                <a:gd name="connsiteY161" fmla="*/ 126237 h 791565"/>
                <a:gd name="connsiteX162" fmla="*/ 121389 w 633380"/>
                <a:gd name="connsiteY162" fmla="*/ 125607 h 791565"/>
                <a:gd name="connsiteX163" fmla="*/ 81682 w 633380"/>
                <a:gd name="connsiteY163" fmla="*/ 130007 h 791565"/>
                <a:gd name="connsiteX164" fmla="*/ 81230 w 633380"/>
                <a:gd name="connsiteY164" fmla="*/ 129229 h 791565"/>
                <a:gd name="connsiteX165" fmla="*/ 80421 w 633380"/>
                <a:gd name="connsiteY165" fmla="*/ 129681 h 791565"/>
                <a:gd name="connsiteX166" fmla="*/ 80431 w 633380"/>
                <a:gd name="connsiteY166" fmla="*/ 131593 h 791565"/>
                <a:gd name="connsiteX167" fmla="*/ 80726 w 633380"/>
                <a:gd name="connsiteY167" fmla="*/ 131898 h 791565"/>
                <a:gd name="connsiteX168" fmla="*/ 80736 w 633380"/>
                <a:gd name="connsiteY168" fmla="*/ 133482 h 791565"/>
                <a:gd name="connsiteX169" fmla="*/ 81682 w 633380"/>
                <a:gd name="connsiteY169" fmla="*/ 135373 h 791565"/>
                <a:gd name="connsiteX170" fmla="*/ 82006 w 633380"/>
                <a:gd name="connsiteY170" fmla="*/ 135678 h 791565"/>
                <a:gd name="connsiteX171" fmla="*/ 82006 w 633380"/>
                <a:gd name="connsiteY171" fmla="*/ 136634 h 791565"/>
                <a:gd name="connsiteX172" fmla="*/ 82942 w 633380"/>
                <a:gd name="connsiteY172" fmla="*/ 138188 h 791565"/>
                <a:gd name="connsiteX173" fmla="*/ 83267 w 633380"/>
                <a:gd name="connsiteY173" fmla="*/ 139773 h 791565"/>
                <a:gd name="connsiteX174" fmla="*/ 83718 w 633380"/>
                <a:gd name="connsiteY174" fmla="*/ 140257 h 791565"/>
                <a:gd name="connsiteX175" fmla="*/ 84211 w 633380"/>
                <a:gd name="connsiteY175" fmla="*/ 139773 h 791565"/>
                <a:gd name="connsiteX176" fmla="*/ 83887 w 633380"/>
                <a:gd name="connsiteY176" fmla="*/ 138513 h 791565"/>
                <a:gd name="connsiteX177" fmla="*/ 82942 w 633380"/>
                <a:gd name="connsiteY177" fmla="*/ 136634 h 791565"/>
                <a:gd name="connsiteX178" fmla="*/ 82637 w 633380"/>
                <a:gd name="connsiteY178" fmla="*/ 134417 h 791565"/>
                <a:gd name="connsiteX179" fmla="*/ 81682 w 633380"/>
                <a:gd name="connsiteY179" fmla="*/ 133482 h 791565"/>
                <a:gd name="connsiteX180" fmla="*/ 81682 w 633380"/>
                <a:gd name="connsiteY180" fmla="*/ 130007 h 791565"/>
                <a:gd name="connsiteX181" fmla="*/ 143590 w 633380"/>
                <a:gd name="connsiteY181" fmla="*/ 228788 h 791565"/>
                <a:gd name="connsiteX182" fmla="*/ 143264 w 633380"/>
                <a:gd name="connsiteY182" fmla="*/ 228766 h 791565"/>
                <a:gd name="connsiteX183" fmla="*/ 142487 w 633380"/>
                <a:gd name="connsiteY183" fmla="*/ 229575 h 791565"/>
                <a:gd name="connsiteX184" fmla="*/ 142487 w 633380"/>
                <a:gd name="connsiteY184" fmla="*/ 230205 h 791565"/>
                <a:gd name="connsiteX185" fmla="*/ 141564 w 633380"/>
                <a:gd name="connsiteY185" fmla="*/ 231464 h 791565"/>
                <a:gd name="connsiteX186" fmla="*/ 142014 w 633380"/>
                <a:gd name="connsiteY186" fmla="*/ 231611 h 791565"/>
                <a:gd name="connsiteX187" fmla="*/ 143443 w 633380"/>
                <a:gd name="connsiteY187" fmla="*/ 230205 h 791565"/>
                <a:gd name="connsiteX188" fmla="*/ 143757 w 633380"/>
                <a:gd name="connsiteY188" fmla="*/ 229575 h 791565"/>
                <a:gd name="connsiteX189" fmla="*/ 143590 w 633380"/>
                <a:gd name="connsiteY189" fmla="*/ 228788 h 791565"/>
                <a:gd name="connsiteX190" fmla="*/ 167624 w 633380"/>
                <a:gd name="connsiteY190" fmla="*/ 772795 h 791565"/>
                <a:gd name="connsiteX191" fmla="*/ 166290 w 633380"/>
                <a:gd name="connsiteY191" fmla="*/ 765373 h 791565"/>
                <a:gd name="connsiteX192" fmla="*/ 168053 w 633380"/>
                <a:gd name="connsiteY192" fmla="*/ 759612 h 791565"/>
                <a:gd name="connsiteX193" fmla="*/ 175496 w 633380"/>
                <a:gd name="connsiteY193" fmla="*/ 756315 h 791565"/>
                <a:gd name="connsiteX194" fmla="*/ 180807 w 633380"/>
                <a:gd name="connsiteY194" fmla="*/ 756208 h 791565"/>
                <a:gd name="connsiteX195" fmla="*/ 188936 w 633380"/>
                <a:gd name="connsiteY195" fmla="*/ 763268 h 791565"/>
                <a:gd name="connsiteX196" fmla="*/ 195268 w 633380"/>
                <a:gd name="connsiteY196" fmla="*/ 762587 h 791565"/>
                <a:gd name="connsiteX197" fmla="*/ 204974 w 633380"/>
                <a:gd name="connsiteY197" fmla="*/ 763709 h 791565"/>
                <a:gd name="connsiteX198" fmla="*/ 214758 w 633380"/>
                <a:gd name="connsiteY198" fmla="*/ 753850 h 791565"/>
                <a:gd name="connsiteX199" fmla="*/ 222036 w 633380"/>
                <a:gd name="connsiteY199" fmla="*/ 736598 h 791565"/>
                <a:gd name="connsiteX200" fmla="*/ 222751 w 633380"/>
                <a:gd name="connsiteY200" fmla="*/ 734896 h 791565"/>
                <a:gd name="connsiteX201" fmla="*/ 222554 w 633380"/>
                <a:gd name="connsiteY201" fmla="*/ 728164 h 791565"/>
                <a:gd name="connsiteX202" fmla="*/ 221329 w 633380"/>
                <a:gd name="connsiteY202" fmla="*/ 720542 h 791565"/>
                <a:gd name="connsiteX203" fmla="*/ 216955 w 633380"/>
                <a:gd name="connsiteY203" fmla="*/ 708050 h 791565"/>
                <a:gd name="connsiteX204" fmla="*/ 225608 w 633380"/>
                <a:gd name="connsiteY204" fmla="*/ 684259 h 791565"/>
                <a:gd name="connsiteX205" fmla="*/ 247234 w 633380"/>
                <a:gd name="connsiteY205" fmla="*/ 676327 h 791565"/>
                <a:gd name="connsiteX206" fmla="*/ 247234 w 633380"/>
                <a:gd name="connsiteY206" fmla="*/ 661190 h 791565"/>
                <a:gd name="connsiteX207" fmla="*/ 248463 w 633380"/>
                <a:gd name="connsiteY207" fmla="*/ 657511 h 791565"/>
                <a:gd name="connsiteX208" fmla="*/ 250202 w 633380"/>
                <a:gd name="connsiteY208" fmla="*/ 649457 h 791565"/>
                <a:gd name="connsiteX209" fmla="*/ 257397 w 633380"/>
                <a:gd name="connsiteY209" fmla="*/ 648464 h 791565"/>
                <a:gd name="connsiteX210" fmla="*/ 264768 w 633380"/>
                <a:gd name="connsiteY210" fmla="*/ 632664 h 791565"/>
                <a:gd name="connsiteX211" fmla="*/ 274776 w 633380"/>
                <a:gd name="connsiteY211" fmla="*/ 633189 h 791565"/>
                <a:gd name="connsiteX212" fmla="*/ 276881 w 633380"/>
                <a:gd name="connsiteY212" fmla="*/ 640037 h 791565"/>
                <a:gd name="connsiteX213" fmla="*/ 286889 w 633380"/>
                <a:gd name="connsiteY213" fmla="*/ 660047 h 791565"/>
                <a:gd name="connsiteX214" fmla="*/ 308480 w 633380"/>
                <a:gd name="connsiteY214" fmla="*/ 672687 h 791565"/>
                <a:gd name="connsiteX215" fmla="*/ 310058 w 633380"/>
                <a:gd name="connsiteY215" fmla="*/ 686906 h 791565"/>
                <a:gd name="connsiteX216" fmla="*/ 314798 w 633380"/>
                <a:gd name="connsiteY216" fmla="*/ 693227 h 791565"/>
                <a:gd name="connsiteX217" fmla="*/ 323531 w 633380"/>
                <a:gd name="connsiteY217" fmla="*/ 692152 h 791565"/>
                <a:gd name="connsiteX218" fmla="*/ 335338 w 633380"/>
                <a:gd name="connsiteY218" fmla="*/ 687435 h 791565"/>
                <a:gd name="connsiteX219" fmla="*/ 345192 w 633380"/>
                <a:gd name="connsiteY219" fmla="*/ 690384 h 791565"/>
                <a:gd name="connsiteX220" fmla="*/ 363640 w 633380"/>
                <a:gd name="connsiteY220" fmla="*/ 691623 h 791565"/>
                <a:gd name="connsiteX221" fmla="*/ 366933 w 633380"/>
                <a:gd name="connsiteY221" fmla="*/ 688486 h 791565"/>
                <a:gd name="connsiteX222" fmla="*/ 365883 w 633380"/>
                <a:gd name="connsiteY222" fmla="*/ 677952 h 791565"/>
                <a:gd name="connsiteX223" fmla="*/ 367988 w 633380"/>
                <a:gd name="connsiteY223" fmla="*/ 670580 h 791565"/>
                <a:gd name="connsiteX224" fmla="*/ 376683 w 633380"/>
                <a:gd name="connsiteY224" fmla="*/ 662013 h 791565"/>
                <a:gd name="connsiteX225" fmla="*/ 379248 w 633380"/>
                <a:gd name="connsiteY225" fmla="*/ 657023 h 791565"/>
                <a:gd name="connsiteX226" fmla="*/ 381939 w 633380"/>
                <a:gd name="connsiteY226" fmla="*/ 640608 h 791565"/>
                <a:gd name="connsiteX227" fmla="*/ 387999 w 633380"/>
                <a:gd name="connsiteY227" fmla="*/ 635299 h 791565"/>
                <a:gd name="connsiteX228" fmla="*/ 395255 w 633380"/>
                <a:gd name="connsiteY228" fmla="*/ 639461 h 791565"/>
                <a:gd name="connsiteX229" fmla="*/ 397734 w 633380"/>
                <a:gd name="connsiteY229" fmla="*/ 636540 h 791565"/>
                <a:gd name="connsiteX230" fmla="*/ 400112 w 633380"/>
                <a:gd name="connsiteY230" fmla="*/ 626347 h 791565"/>
                <a:gd name="connsiteX231" fmla="*/ 405640 w 633380"/>
                <a:gd name="connsiteY231" fmla="*/ 625383 h 791565"/>
                <a:gd name="connsiteX232" fmla="*/ 414864 w 633380"/>
                <a:gd name="connsiteY232" fmla="*/ 623769 h 791565"/>
                <a:gd name="connsiteX233" fmla="*/ 410770 w 633380"/>
                <a:gd name="connsiteY233" fmla="*/ 616660 h 791565"/>
                <a:gd name="connsiteX234" fmla="*/ 409648 w 633380"/>
                <a:gd name="connsiteY234" fmla="*/ 615674 h 791565"/>
                <a:gd name="connsiteX235" fmla="*/ 392737 w 633380"/>
                <a:gd name="connsiteY235" fmla="*/ 595913 h 791565"/>
                <a:gd name="connsiteX236" fmla="*/ 372797 w 633380"/>
                <a:gd name="connsiteY236" fmla="*/ 583303 h 791565"/>
                <a:gd name="connsiteX237" fmla="*/ 359965 w 633380"/>
                <a:gd name="connsiteY237" fmla="*/ 572011 h 791565"/>
                <a:gd name="connsiteX238" fmla="*/ 355859 w 633380"/>
                <a:gd name="connsiteY238" fmla="*/ 547894 h 791565"/>
                <a:gd name="connsiteX239" fmla="*/ 364071 w 633380"/>
                <a:gd name="connsiteY239" fmla="*/ 546866 h 791565"/>
                <a:gd name="connsiteX240" fmla="*/ 385500 w 633380"/>
                <a:gd name="connsiteY240" fmla="*/ 560553 h 791565"/>
                <a:gd name="connsiteX241" fmla="*/ 399995 w 633380"/>
                <a:gd name="connsiteY241" fmla="*/ 560208 h 791565"/>
                <a:gd name="connsiteX242" fmla="*/ 408203 w 633380"/>
                <a:gd name="connsiteY242" fmla="*/ 552511 h 791565"/>
                <a:gd name="connsiteX243" fmla="*/ 404101 w 633380"/>
                <a:gd name="connsiteY243" fmla="*/ 543275 h 791565"/>
                <a:gd name="connsiteX244" fmla="*/ 398452 w 633380"/>
                <a:gd name="connsiteY244" fmla="*/ 526341 h 791565"/>
                <a:gd name="connsiteX245" fmla="*/ 391783 w 633380"/>
                <a:gd name="connsiteY245" fmla="*/ 524802 h 791565"/>
                <a:gd name="connsiteX246" fmla="*/ 383436 w 633380"/>
                <a:gd name="connsiteY246" fmla="*/ 513740 h 791565"/>
                <a:gd name="connsiteX247" fmla="*/ 374287 w 633380"/>
                <a:gd name="connsiteY247" fmla="*/ 499302 h 791565"/>
                <a:gd name="connsiteX248" fmla="*/ 369716 w 633380"/>
                <a:gd name="connsiteY248" fmla="*/ 485802 h 791565"/>
                <a:gd name="connsiteX249" fmla="*/ 368177 w 633380"/>
                <a:gd name="connsiteY249" fmla="*/ 473997 h 791565"/>
                <a:gd name="connsiteX250" fmla="*/ 369108 w 633380"/>
                <a:gd name="connsiteY250" fmla="*/ 472150 h 791565"/>
                <a:gd name="connsiteX251" fmla="*/ 371927 w 633380"/>
                <a:gd name="connsiteY251" fmla="*/ 466538 h 791565"/>
                <a:gd name="connsiteX252" fmla="*/ 381666 w 633380"/>
                <a:gd name="connsiteY252" fmla="*/ 462161 h 791565"/>
                <a:gd name="connsiteX253" fmla="*/ 390664 w 633380"/>
                <a:gd name="connsiteY253" fmla="*/ 463574 h 791565"/>
                <a:gd name="connsiteX254" fmla="*/ 402369 w 633380"/>
                <a:gd name="connsiteY254" fmla="*/ 458176 h 791565"/>
                <a:gd name="connsiteX255" fmla="*/ 407330 w 633380"/>
                <a:gd name="connsiteY255" fmla="*/ 457272 h 791565"/>
                <a:gd name="connsiteX256" fmla="*/ 412642 w 633380"/>
                <a:gd name="connsiteY256" fmla="*/ 455465 h 791565"/>
                <a:gd name="connsiteX257" fmla="*/ 417760 w 633380"/>
                <a:gd name="connsiteY257" fmla="*/ 453726 h 791565"/>
                <a:gd name="connsiteX258" fmla="*/ 424097 w 633380"/>
                <a:gd name="connsiteY258" fmla="*/ 450036 h 791565"/>
                <a:gd name="connsiteX259" fmla="*/ 425651 w 633380"/>
                <a:gd name="connsiteY259" fmla="*/ 449363 h 791565"/>
                <a:gd name="connsiteX260" fmla="*/ 440531 w 633380"/>
                <a:gd name="connsiteY260" fmla="*/ 444966 h 791565"/>
                <a:gd name="connsiteX261" fmla="*/ 453929 w 633380"/>
                <a:gd name="connsiteY261" fmla="*/ 449060 h 791565"/>
                <a:gd name="connsiteX262" fmla="*/ 463235 w 633380"/>
                <a:gd name="connsiteY262" fmla="*/ 460595 h 791565"/>
                <a:gd name="connsiteX263" fmla="*/ 470300 w 633380"/>
                <a:gd name="connsiteY263" fmla="*/ 463733 h 791565"/>
                <a:gd name="connsiteX264" fmla="*/ 471722 w 633380"/>
                <a:gd name="connsiteY264" fmla="*/ 464141 h 791565"/>
                <a:gd name="connsiteX265" fmla="*/ 477094 w 633380"/>
                <a:gd name="connsiteY265" fmla="*/ 465677 h 791565"/>
                <a:gd name="connsiteX266" fmla="*/ 482958 w 633380"/>
                <a:gd name="connsiteY266" fmla="*/ 475855 h 791565"/>
                <a:gd name="connsiteX267" fmla="*/ 489287 w 633380"/>
                <a:gd name="connsiteY267" fmla="*/ 478459 h 791565"/>
                <a:gd name="connsiteX268" fmla="*/ 492262 w 633380"/>
                <a:gd name="connsiteY268" fmla="*/ 472505 h 791565"/>
                <a:gd name="connsiteX269" fmla="*/ 494866 w 633380"/>
                <a:gd name="connsiteY269" fmla="*/ 465435 h 791565"/>
                <a:gd name="connsiteX270" fmla="*/ 501567 w 633380"/>
                <a:gd name="connsiteY270" fmla="*/ 463945 h 791565"/>
                <a:gd name="connsiteX271" fmla="*/ 513105 w 633380"/>
                <a:gd name="connsiteY271" fmla="*/ 474739 h 791565"/>
                <a:gd name="connsiteX272" fmla="*/ 518537 w 633380"/>
                <a:gd name="connsiteY272" fmla="*/ 491956 h 791565"/>
                <a:gd name="connsiteX273" fmla="*/ 520076 w 633380"/>
                <a:gd name="connsiteY273" fmla="*/ 500682 h 791565"/>
                <a:gd name="connsiteX274" fmla="*/ 528153 w 633380"/>
                <a:gd name="connsiteY274" fmla="*/ 514118 h 791565"/>
                <a:gd name="connsiteX275" fmla="*/ 539056 w 633380"/>
                <a:gd name="connsiteY275" fmla="*/ 510965 h 791565"/>
                <a:gd name="connsiteX276" fmla="*/ 547237 w 633380"/>
                <a:gd name="connsiteY276" fmla="*/ 507955 h 791565"/>
                <a:gd name="connsiteX277" fmla="*/ 560945 w 633380"/>
                <a:gd name="connsiteY277" fmla="*/ 516580 h 791565"/>
                <a:gd name="connsiteX278" fmla="*/ 566711 w 633380"/>
                <a:gd name="connsiteY278" fmla="*/ 514043 h 791565"/>
                <a:gd name="connsiteX279" fmla="*/ 568552 w 633380"/>
                <a:gd name="connsiteY279" fmla="*/ 509203 h 791565"/>
                <a:gd name="connsiteX280" fmla="*/ 566313 w 633380"/>
                <a:gd name="connsiteY280" fmla="*/ 496232 h 791565"/>
                <a:gd name="connsiteX281" fmla="*/ 563184 w 633380"/>
                <a:gd name="connsiteY281" fmla="*/ 471945 h 791565"/>
                <a:gd name="connsiteX282" fmla="*/ 557765 w 633380"/>
                <a:gd name="connsiteY282" fmla="*/ 467669 h 791565"/>
                <a:gd name="connsiteX283" fmla="*/ 557539 w 633380"/>
                <a:gd name="connsiteY283" fmla="*/ 463733 h 791565"/>
                <a:gd name="connsiteX284" fmla="*/ 559591 w 633380"/>
                <a:gd name="connsiteY284" fmla="*/ 453982 h 791565"/>
                <a:gd name="connsiteX285" fmla="*/ 566775 w 633380"/>
                <a:gd name="connsiteY285" fmla="*/ 444746 h 791565"/>
                <a:gd name="connsiteX286" fmla="*/ 572420 w 633380"/>
                <a:gd name="connsiteY286" fmla="*/ 440127 h 791565"/>
                <a:gd name="connsiteX287" fmla="*/ 575630 w 633380"/>
                <a:gd name="connsiteY287" fmla="*/ 436033 h 791565"/>
                <a:gd name="connsiteX288" fmla="*/ 577286 w 633380"/>
                <a:gd name="connsiteY288" fmla="*/ 426293 h 791565"/>
                <a:gd name="connsiteX289" fmla="*/ 583070 w 633380"/>
                <a:gd name="connsiteY289" fmla="*/ 421518 h 791565"/>
                <a:gd name="connsiteX290" fmla="*/ 587909 w 633380"/>
                <a:gd name="connsiteY290" fmla="*/ 417799 h 791565"/>
                <a:gd name="connsiteX291" fmla="*/ 588653 w 633380"/>
                <a:gd name="connsiteY291" fmla="*/ 407749 h 791565"/>
                <a:gd name="connsiteX292" fmla="*/ 594979 w 633380"/>
                <a:gd name="connsiteY292" fmla="*/ 399934 h 791565"/>
                <a:gd name="connsiteX293" fmla="*/ 603167 w 633380"/>
                <a:gd name="connsiteY293" fmla="*/ 393606 h 791565"/>
                <a:gd name="connsiteX294" fmla="*/ 604752 w 633380"/>
                <a:gd name="connsiteY294" fmla="*/ 388299 h 791565"/>
                <a:gd name="connsiteX295" fmla="*/ 607444 w 633380"/>
                <a:gd name="connsiteY295" fmla="*/ 385602 h 791565"/>
                <a:gd name="connsiteX296" fmla="*/ 611935 w 633380"/>
                <a:gd name="connsiteY296" fmla="*/ 381111 h 791565"/>
                <a:gd name="connsiteX297" fmla="*/ 613217 w 633380"/>
                <a:gd name="connsiteY297" fmla="*/ 376116 h 791565"/>
                <a:gd name="connsiteX298" fmla="*/ 617579 w 633380"/>
                <a:gd name="connsiteY298" fmla="*/ 372899 h 791565"/>
                <a:gd name="connsiteX299" fmla="*/ 627844 w 633380"/>
                <a:gd name="connsiteY299" fmla="*/ 368797 h 791565"/>
                <a:gd name="connsiteX300" fmla="*/ 633488 w 633380"/>
                <a:gd name="connsiteY300" fmla="*/ 363149 h 791565"/>
                <a:gd name="connsiteX301" fmla="*/ 633560 w 633380"/>
                <a:gd name="connsiteY301" fmla="*/ 351902 h 791565"/>
                <a:gd name="connsiteX302" fmla="*/ 632476 w 633380"/>
                <a:gd name="connsiteY302" fmla="*/ 344601 h 791565"/>
                <a:gd name="connsiteX303" fmla="*/ 628358 w 633380"/>
                <a:gd name="connsiteY303" fmla="*/ 345191 h 791565"/>
                <a:gd name="connsiteX304" fmla="*/ 618094 w 633380"/>
                <a:gd name="connsiteY304" fmla="*/ 341085 h 791565"/>
                <a:gd name="connsiteX305" fmla="*/ 607224 w 633380"/>
                <a:gd name="connsiteY305" fmla="*/ 339875 h 791565"/>
                <a:gd name="connsiteX306" fmla="*/ 604238 w 633380"/>
                <a:gd name="connsiteY306" fmla="*/ 339546 h 791565"/>
                <a:gd name="connsiteX307" fmla="*/ 597054 w 633380"/>
                <a:gd name="connsiteY307" fmla="*/ 335440 h 791565"/>
                <a:gd name="connsiteX308" fmla="*/ 593754 w 633380"/>
                <a:gd name="connsiteY308" fmla="*/ 332742 h 791565"/>
                <a:gd name="connsiteX309" fmla="*/ 591409 w 633380"/>
                <a:gd name="connsiteY309" fmla="*/ 330821 h 791565"/>
                <a:gd name="connsiteX310" fmla="*/ 581660 w 633380"/>
                <a:gd name="connsiteY310" fmla="*/ 327743 h 791565"/>
                <a:gd name="connsiteX311" fmla="*/ 567803 w 633380"/>
                <a:gd name="connsiteY311" fmla="*/ 322553 h 791565"/>
                <a:gd name="connsiteX312" fmla="*/ 554461 w 633380"/>
                <a:gd name="connsiteY312" fmla="*/ 322534 h 791565"/>
                <a:gd name="connsiteX313" fmla="*/ 539002 w 633380"/>
                <a:gd name="connsiteY313" fmla="*/ 317142 h 791565"/>
                <a:gd name="connsiteX314" fmla="*/ 532907 w 633380"/>
                <a:gd name="connsiteY314" fmla="*/ 310806 h 791565"/>
                <a:gd name="connsiteX315" fmla="*/ 520363 w 633380"/>
                <a:gd name="connsiteY315" fmla="*/ 313287 h 791565"/>
                <a:gd name="connsiteX316" fmla="*/ 500156 w 633380"/>
                <a:gd name="connsiteY316" fmla="*/ 303589 h 791565"/>
                <a:gd name="connsiteX317" fmla="*/ 485181 w 633380"/>
                <a:gd name="connsiteY317" fmla="*/ 299516 h 791565"/>
                <a:gd name="connsiteX318" fmla="*/ 483642 w 633380"/>
                <a:gd name="connsiteY318" fmla="*/ 289767 h 791565"/>
                <a:gd name="connsiteX319" fmla="*/ 480615 w 633380"/>
                <a:gd name="connsiteY319" fmla="*/ 280685 h 791565"/>
                <a:gd name="connsiteX320" fmla="*/ 479022 w 633380"/>
                <a:gd name="connsiteY320" fmla="*/ 275910 h 791565"/>
                <a:gd name="connsiteX321" fmla="*/ 474671 w 633380"/>
                <a:gd name="connsiteY321" fmla="*/ 270515 h 791565"/>
                <a:gd name="connsiteX322" fmla="*/ 466194 w 633380"/>
                <a:gd name="connsiteY322" fmla="*/ 260001 h 791565"/>
                <a:gd name="connsiteX323" fmla="*/ 467219 w 633380"/>
                <a:gd name="connsiteY323" fmla="*/ 243068 h 791565"/>
                <a:gd name="connsiteX324" fmla="*/ 471839 w 633380"/>
                <a:gd name="connsiteY324" fmla="*/ 219976 h 791565"/>
                <a:gd name="connsiteX325" fmla="*/ 466233 w 633380"/>
                <a:gd name="connsiteY325" fmla="*/ 214301 h 791565"/>
                <a:gd name="connsiteX326" fmla="*/ 462089 w 633380"/>
                <a:gd name="connsiteY326" fmla="*/ 206634 h 791565"/>
                <a:gd name="connsiteX327" fmla="*/ 464652 w 633380"/>
                <a:gd name="connsiteY327" fmla="*/ 201500 h 791565"/>
                <a:gd name="connsiteX328" fmla="*/ 462614 w 633380"/>
                <a:gd name="connsiteY328" fmla="*/ 200294 h 791565"/>
                <a:gd name="connsiteX329" fmla="*/ 453363 w 633380"/>
                <a:gd name="connsiteY329" fmla="*/ 194831 h 791565"/>
                <a:gd name="connsiteX330" fmla="*/ 451310 w 633380"/>
                <a:gd name="connsiteY330" fmla="*/ 184052 h 791565"/>
                <a:gd name="connsiteX331" fmla="*/ 447204 w 633380"/>
                <a:gd name="connsiteY331" fmla="*/ 174816 h 791565"/>
                <a:gd name="connsiteX332" fmla="*/ 440021 w 633380"/>
                <a:gd name="connsiteY332" fmla="*/ 177894 h 791565"/>
                <a:gd name="connsiteX333" fmla="*/ 431405 w 633380"/>
                <a:gd name="connsiteY333" fmla="*/ 189715 h 791565"/>
                <a:gd name="connsiteX334" fmla="*/ 416044 w 633380"/>
                <a:gd name="connsiteY334" fmla="*/ 199367 h 791565"/>
                <a:gd name="connsiteX335" fmla="*/ 404437 w 633380"/>
                <a:gd name="connsiteY335" fmla="*/ 206660 h 791565"/>
                <a:gd name="connsiteX336" fmla="*/ 390974 w 633380"/>
                <a:gd name="connsiteY336" fmla="*/ 213212 h 791565"/>
                <a:gd name="connsiteX337" fmla="*/ 389731 w 633380"/>
                <a:gd name="connsiteY337" fmla="*/ 213818 h 791565"/>
                <a:gd name="connsiteX338" fmla="*/ 378952 w 633380"/>
                <a:gd name="connsiteY338" fmla="*/ 209197 h 791565"/>
                <a:gd name="connsiteX339" fmla="*/ 369716 w 633380"/>
                <a:gd name="connsiteY339" fmla="*/ 207145 h 791565"/>
                <a:gd name="connsiteX340" fmla="*/ 363728 w 633380"/>
                <a:gd name="connsiteY340" fmla="*/ 201824 h 791565"/>
                <a:gd name="connsiteX341" fmla="*/ 360480 w 633380"/>
                <a:gd name="connsiteY341" fmla="*/ 198937 h 791565"/>
                <a:gd name="connsiteX342" fmla="*/ 357566 w 633380"/>
                <a:gd name="connsiteY342" fmla="*/ 187601 h 791565"/>
                <a:gd name="connsiteX343" fmla="*/ 355859 w 633380"/>
                <a:gd name="connsiteY343" fmla="*/ 180974 h 791565"/>
                <a:gd name="connsiteX344" fmla="*/ 356374 w 633380"/>
                <a:gd name="connsiteY344" fmla="*/ 173791 h 791565"/>
                <a:gd name="connsiteX345" fmla="*/ 355050 w 633380"/>
                <a:gd name="connsiteY345" fmla="*/ 164079 h 791565"/>
                <a:gd name="connsiteX346" fmla="*/ 346110 w 633380"/>
                <a:gd name="connsiteY346" fmla="*/ 154801 h 791565"/>
                <a:gd name="connsiteX347" fmla="*/ 345437 w 633380"/>
                <a:gd name="connsiteY347" fmla="*/ 137160 h 791565"/>
                <a:gd name="connsiteX348" fmla="*/ 329691 w 633380"/>
                <a:gd name="connsiteY348" fmla="*/ 108616 h 791565"/>
                <a:gd name="connsiteX349" fmla="*/ 315111 w 633380"/>
                <a:gd name="connsiteY349" fmla="*/ 107963 h 791565"/>
                <a:gd name="connsiteX350" fmla="*/ 314295 w 633380"/>
                <a:gd name="connsiteY350" fmla="*/ 116828 h 791565"/>
                <a:gd name="connsiteX351" fmla="*/ 304031 w 633380"/>
                <a:gd name="connsiteY351" fmla="*/ 121444 h 791565"/>
                <a:gd name="connsiteX352" fmla="*/ 300440 w 633380"/>
                <a:gd name="connsiteY352" fmla="*/ 128117 h 791565"/>
                <a:gd name="connsiteX353" fmla="*/ 296334 w 633380"/>
                <a:gd name="connsiteY353" fmla="*/ 130685 h 791565"/>
                <a:gd name="connsiteX354" fmla="*/ 285555 w 633380"/>
                <a:gd name="connsiteY354" fmla="*/ 122986 h 791565"/>
                <a:gd name="connsiteX355" fmla="*/ 269438 w 633380"/>
                <a:gd name="connsiteY355" fmla="*/ 122953 h 791565"/>
                <a:gd name="connsiteX356" fmla="*/ 265544 w 633380"/>
                <a:gd name="connsiteY356" fmla="*/ 114776 h 791565"/>
                <a:gd name="connsiteX357" fmla="*/ 263707 w 633380"/>
                <a:gd name="connsiteY357" fmla="*/ 112291 h 791565"/>
                <a:gd name="connsiteX358" fmla="*/ 256817 w 633380"/>
                <a:gd name="connsiteY358" fmla="*/ 102973 h 791565"/>
                <a:gd name="connsiteX359" fmla="*/ 244697 w 633380"/>
                <a:gd name="connsiteY359" fmla="*/ 88106 h 791565"/>
                <a:gd name="connsiteX360" fmla="*/ 245506 w 633380"/>
                <a:gd name="connsiteY360" fmla="*/ 79612 h 791565"/>
                <a:gd name="connsiteX361" fmla="*/ 243991 w 633380"/>
                <a:gd name="connsiteY361" fmla="*/ 69616 h 791565"/>
                <a:gd name="connsiteX362" fmla="*/ 245529 w 633380"/>
                <a:gd name="connsiteY362" fmla="*/ 58837 h 791565"/>
                <a:gd name="connsiteX363" fmla="*/ 238856 w 633380"/>
                <a:gd name="connsiteY363" fmla="*/ 51653 h 791565"/>
                <a:gd name="connsiteX364" fmla="*/ 239885 w 633380"/>
                <a:gd name="connsiteY364" fmla="*/ 44984 h 791565"/>
                <a:gd name="connsiteX365" fmla="*/ 233211 w 633380"/>
                <a:gd name="connsiteY365" fmla="*/ 29586 h 791565"/>
                <a:gd name="connsiteX366" fmla="*/ 213197 w 633380"/>
                <a:gd name="connsiteY366" fmla="*/ 18811 h 791565"/>
                <a:gd name="connsiteX367" fmla="*/ 197585 w 633380"/>
                <a:gd name="connsiteY367" fmla="*/ 3142 h 791565"/>
                <a:gd name="connsiteX368" fmla="*/ 196529 w 633380"/>
                <a:gd name="connsiteY368" fmla="*/ 2892 h 791565"/>
                <a:gd name="connsiteX369" fmla="*/ 195573 w 633380"/>
                <a:gd name="connsiteY369" fmla="*/ 2263 h 791565"/>
                <a:gd name="connsiteX370" fmla="*/ 194944 w 633380"/>
                <a:gd name="connsiteY370" fmla="*/ 2263 h 791565"/>
                <a:gd name="connsiteX371" fmla="*/ 194650 w 633380"/>
                <a:gd name="connsiteY371" fmla="*/ 2588 h 791565"/>
                <a:gd name="connsiteX372" fmla="*/ 193368 w 633380"/>
                <a:gd name="connsiteY372" fmla="*/ 2568 h 791565"/>
                <a:gd name="connsiteX373" fmla="*/ 193043 w 633380"/>
                <a:gd name="connsiteY373" fmla="*/ 2892 h 791565"/>
                <a:gd name="connsiteX374" fmla="*/ 191793 w 633380"/>
                <a:gd name="connsiteY374" fmla="*/ 3198 h 791565"/>
                <a:gd name="connsiteX375" fmla="*/ 191488 w 633380"/>
                <a:gd name="connsiteY375" fmla="*/ 3522 h 791565"/>
                <a:gd name="connsiteX376" fmla="*/ 189262 w 633380"/>
                <a:gd name="connsiteY376" fmla="*/ 3522 h 791565"/>
                <a:gd name="connsiteX377" fmla="*/ 188013 w 633380"/>
                <a:gd name="connsiteY377" fmla="*/ 2568 h 791565"/>
                <a:gd name="connsiteX378" fmla="*/ 186762 w 633380"/>
                <a:gd name="connsiteY378" fmla="*/ 2568 h 791565"/>
                <a:gd name="connsiteX379" fmla="*/ 185502 w 633380"/>
                <a:gd name="connsiteY379" fmla="*/ 1938 h 791565"/>
                <a:gd name="connsiteX380" fmla="*/ 185177 w 633380"/>
                <a:gd name="connsiteY380" fmla="*/ 1317 h 791565"/>
                <a:gd name="connsiteX381" fmla="*/ 183601 w 633380"/>
                <a:gd name="connsiteY381" fmla="*/ 383 h 791565"/>
                <a:gd name="connsiteX382" fmla="*/ 182656 w 633380"/>
                <a:gd name="connsiteY382" fmla="*/ 363 h 791565"/>
                <a:gd name="connsiteX383" fmla="*/ 181879 w 633380"/>
                <a:gd name="connsiteY383" fmla="*/ 1464 h 791565"/>
                <a:gd name="connsiteX384" fmla="*/ 180304 w 633380"/>
                <a:gd name="connsiteY384" fmla="*/ 4616 h 791565"/>
                <a:gd name="connsiteX385" fmla="*/ 180304 w 633380"/>
                <a:gd name="connsiteY385" fmla="*/ 5876 h 791565"/>
                <a:gd name="connsiteX386" fmla="*/ 180608 w 633380"/>
                <a:gd name="connsiteY386" fmla="*/ 6201 h 791565"/>
                <a:gd name="connsiteX387" fmla="*/ 180608 w 633380"/>
                <a:gd name="connsiteY387" fmla="*/ 7766 h 791565"/>
                <a:gd name="connsiteX388" fmla="*/ 179978 w 633380"/>
                <a:gd name="connsiteY388" fmla="*/ 9026 h 791565"/>
                <a:gd name="connsiteX389" fmla="*/ 179978 w 633380"/>
                <a:gd name="connsiteY389" fmla="*/ 9656 h 791565"/>
                <a:gd name="connsiteX390" fmla="*/ 179034 w 633380"/>
                <a:gd name="connsiteY390" fmla="*/ 11221 h 791565"/>
                <a:gd name="connsiteX391" fmla="*/ 177783 w 633380"/>
                <a:gd name="connsiteY391" fmla="*/ 12806 h 791565"/>
                <a:gd name="connsiteX392" fmla="*/ 177783 w 633380"/>
                <a:gd name="connsiteY392" fmla="*/ 13436 h 791565"/>
                <a:gd name="connsiteX393" fmla="*/ 177153 w 633380"/>
                <a:gd name="connsiteY393" fmla="*/ 14067 h 791565"/>
                <a:gd name="connsiteX394" fmla="*/ 177153 w 633380"/>
                <a:gd name="connsiteY394" fmla="*/ 14697 h 791565"/>
                <a:gd name="connsiteX395" fmla="*/ 176208 w 633380"/>
                <a:gd name="connsiteY395" fmla="*/ 16283 h 791565"/>
                <a:gd name="connsiteX396" fmla="*/ 175882 w 633380"/>
                <a:gd name="connsiteY396" fmla="*/ 17218 h 791565"/>
                <a:gd name="connsiteX397" fmla="*/ 174633 w 633380"/>
                <a:gd name="connsiteY397" fmla="*/ 18783 h 791565"/>
                <a:gd name="connsiteX398" fmla="*/ 174003 w 633380"/>
                <a:gd name="connsiteY398" fmla="*/ 20063 h 791565"/>
                <a:gd name="connsiteX399" fmla="*/ 173059 w 633380"/>
                <a:gd name="connsiteY399" fmla="*/ 20998 h 791565"/>
                <a:gd name="connsiteX400" fmla="*/ 173059 w 633380"/>
                <a:gd name="connsiteY400" fmla="*/ 21324 h 791565"/>
                <a:gd name="connsiteX401" fmla="*/ 167702 w 633380"/>
                <a:gd name="connsiteY401" fmla="*/ 26668 h 791565"/>
                <a:gd name="connsiteX402" fmla="*/ 167702 w 633380"/>
                <a:gd name="connsiteY402" fmla="*/ 26994 h 791565"/>
                <a:gd name="connsiteX403" fmla="*/ 167072 w 633380"/>
                <a:gd name="connsiteY403" fmla="*/ 27625 h 791565"/>
                <a:gd name="connsiteX404" fmla="*/ 167050 w 633380"/>
                <a:gd name="connsiteY404" fmla="*/ 28233 h 791565"/>
                <a:gd name="connsiteX405" fmla="*/ 166106 w 633380"/>
                <a:gd name="connsiteY405" fmla="*/ 30124 h 791565"/>
                <a:gd name="connsiteX406" fmla="*/ 165497 w 633380"/>
                <a:gd name="connsiteY406" fmla="*/ 30776 h 791565"/>
                <a:gd name="connsiteX407" fmla="*/ 165181 w 633380"/>
                <a:gd name="connsiteY407" fmla="*/ 31710 h 791565"/>
                <a:gd name="connsiteX408" fmla="*/ 162031 w 633380"/>
                <a:gd name="connsiteY408" fmla="*/ 35490 h 791565"/>
                <a:gd name="connsiteX409" fmla="*/ 162031 w 633380"/>
                <a:gd name="connsiteY409" fmla="*/ 35795 h 791565"/>
                <a:gd name="connsiteX410" fmla="*/ 156969 w 633380"/>
                <a:gd name="connsiteY410" fmla="*/ 40867 h 791565"/>
                <a:gd name="connsiteX411" fmla="*/ 156969 w 633380"/>
                <a:gd name="connsiteY411" fmla="*/ 41161 h 791565"/>
                <a:gd name="connsiteX412" fmla="*/ 155719 w 633380"/>
                <a:gd name="connsiteY412" fmla="*/ 42432 h 791565"/>
                <a:gd name="connsiteX413" fmla="*/ 155719 w 633380"/>
                <a:gd name="connsiteY413" fmla="*/ 42758 h 791565"/>
                <a:gd name="connsiteX414" fmla="*/ 153840 w 633380"/>
                <a:gd name="connsiteY414" fmla="*/ 44648 h 791565"/>
                <a:gd name="connsiteX415" fmla="*/ 153840 w 633380"/>
                <a:gd name="connsiteY415" fmla="*/ 44953 h 791565"/>
                <a:gd name="connsiteX416" fmla="*/ 148463 w 633380"/>
                <a:gd name="connsiteY416" fmla="*/ 50319 h 791565"/>
                <a:gd name="connsiteX417" fmla="*/ 147843 w 633380"/>
                <a:gd name="connsiteY417" fmla="*/ 51558 h 791565"/>
                <a:gd name="connsiteX418" fmla="*/ 146267 w 633380"/>
                <a:gd name="connsiteY418" fmla="*/ 53144 h 791565"/>
                <a:gd name="connsiteX419" fmla="*/ 146267 w 633380"/>
                <a:gd name="connsiteY419" fmla="*/ 53449 h 791565"/>
                <a:gd name="connsiteX420" fmla="*/ 139663 w 633380"/>
                <a:gd name="connsiteY420" fmla="*/ 60076 h 791565"/>
                <a:gd name="connsiteX421" fmla="*/ 139663 w 633380"/>
                <a:gd name="connsiteY421" fmla="*/ 60380 h 791565"/>
                <a:gd name="connsiteX422" fmla="*/ 123741 w 633380"/>
                <a:gd name="connsiteY422" fmla="*/ 76290 h 791565"/>
                <a:gd name="connsiteX423" fmla="*/ 121862 w 633380"/>
                <a:gd name="connsiteY423" fmla="*/ 77245 h 791565"/>
                <a:gd name="connsiteX424" fmla="*/ 116810 w 633380"/>
                <a:gd name="connsiteY424" fmla="*/ 81961 h 791565"/>
                <a:gd name="connsiteX425" fmla="*/ 115382 w 633380"/>
                <a:gd name="connsiteY425" fmla="*/ 82749 h 791565"/>
                <a:gd name="connsiteX426" fmla="*/ 114131 w 633380"/>
                <a:gd name="connsiteY426" fmla="*/ 85270 h 791565"/>
                <a:gd name="connsiteX427" fmla="*/ 113503 w 633380"/>
                <a:gd name="connsiteY427" fmla="*/ 85920 h 791565"/>
                <a:gd name="connsiteX428" fmla="*/ 113513 w 633380"/>
                <a:gd name="connsiteY428" fmla="*/ 86224 h 791565"/>
                <a:gd name="connsiteX429" fmla="*/ 111453 w 633380"/>
                <a:gd name="connsiteY429" fmla="*/ 87958 h 791565"/>
                <a:gd name="connsiteX430" fmla="*/ 110982 w 633380"/>
                <a:gd name="connsiteY430" fmla="*/ 87789 h 791565"/>
                <a:gd name="connsiteX431" fmla="*/ 113187 w 633380"/>
                <a:gd name="connsiteY431" fmla="*/ 85596 h 791565"/>
                <a:gd name="connsiteX432" fmla="*/ 113187 w 633380"/>
                <a:gd name="connsiteY432" fmla="*/ 84965 h 791565"/>
                <a:gd name="connsiteX433" fmla="*/ 112725 w 633380"/>
                <a:gd name="connsiteY433" fmla="*/ 84807 h 791565"/>
                <a:gd name="connsiteX434" fmla="*/ 111779 w 633380"/>
                <a:gd name="connsiteY434" fmla="*/ 85417 h 791565"/>
                <a:gd name="connsiteX435" fmla="*/ 108944 w 633380"/>
                <a:gd name="connsiteY435" fmla="*/ 88262 h 791565"/>
                <a:gd name="connsiteX436" fmla="*/ 108629 w 633380"/>
                <a:gd name="connsiteY436" fmla="*/ 88262 h 791565"/>
                <a:gd name="connsiteX437" fmla="*/ 105468 w 633380"/>
                <a:gd name="connsiteY437" fmla="*/ 91423 h 791565"/>
                <a:gd name="connsiteX438" fmla="*/ 105142 w 633380"/>
                <a:gd name="connsiteY438" fmla="*/ 91423 h 791565"/>
                <a:gd name="connsiteX439" fmla="*/ 103587 w 633380"/>
                <a:gd name="connsiteY439" fmla="*/ 92684 h 791565"/>
                <a:gd name="connsiteX440" fmla="*/ 103263 w 633380"/>
                <a:gd name="connsiteY440" fmla="*/ 92684 h 791565"/>
                <a:gd name="connsiteX441" fmla="*/ 101068 w 633380"/>
                <a:gd name="connsiteY441" fmla="*/ 94573 h 791565"/>
                <a:gd name="connsiteX442" fmla="*/ 100112 w 633380"/>
                <a:gd name="connsiteY442" fmla="*/ 94879 h 791565"/>
                <a:gd name="connsiteX443" fmla="*/ 99965 w 633380"/>
                <a:gd name="connsiteY443" fmla="*/ 95351 h 791565"/>
                <a:gd name="connsiteX444" fmla="*/ 98863 w 633380"/>
                <a:gd name="connsiteY444" fmla="*/ 96160 h 791565"/>
                <a:gd name="connsiteX445" fmla="*/ 98537 w 633380"/>
                <a:gd name="connsiteY445" fmla="*/ 96138 h 791565"/>
                <a:gd name="connsiteX446" fmla="*/ 94127 w 633380"/>
                <a:gd name="connsiteY446" fmla="*/ 100245 h 791565"/>
                <a:gd name="connsiteX447" fmla="*/ 93811 w 633380"/>
                <a:gd name="connsiteY447" fmla="*/ 100245 h 791565"/>
                <a:gd name="connsiteX448" fmla="*/ 92876 w 633380"/>
                <a:gd name="connsiteY448" fmla="*/ 101180 h 791565"/>
                <a:gd name="connsiteX449" fmla="*/ 91932 w 633380"/>
                <a:gd name="connsiteY449" fmla="*/ 101505 h 791565"/>
                <a:gd name="connsiteX450" fmla="*/ 90671 w 633380"/>
                <a:gd name="connsiteY450" fmla="*/ 102765 h 791565"/>
                <a:gd name="connsiteX451" fmla="*/ 90345 w 633380"/>
                <a:gd name="connsiteY451" fmla="*/ 102765 h 791565"/>
                <a:gd name="connsiteX452" fmla="*/ 89401 w 633380"/>
                <a:gd name="connsiteY452" fmla="*/ 103395 h 791565"/>
                <a:gd name="connsiteX453" fmla="*/ 87520 w 633380"/>
                <a:gd name="connsiteY453" fmla="*/ 103395 h 791565"/>
                <a:gd name="connsiteX454" fmla="*/ 87520 w 633380"/>
                <a:gd name="connsiteY454" fmla="*/ 104330 h 791565"/>
                <a:gd name="connsiteX455" fmla="*/ 85945 w 633380"/>
                <a:gd name="connsiteY455" fmla="*/ 104004 h 791565"/>
                <a:gd name="connsiteX456" fmla="*/ 85462 w 633380"/>
                <a:gd name="connsiteY456" fmla="*/ 104487 h 791565"/>
                <a:gd name="connsiteX457" fmla="*/ 86092 w 633380"/>
                <a:gd name="connsiteY457" fmla="*/ 105747 h 791565"/>
                <a:gd name="connsiteX458" fmla="*/ 87520 w 633380"/>
                <a:gd name="connsiteY458" fmla="*/ 107177 h 791565"/>
                <a:gd name="connsiteX459" fmla="*/ 89401 w 633380"/>
                <a:gd name="connsiteY459" fmla="*/ 107481 h 791565"/>
                <a:gd name="connsiteX460" fmla="*/ 89725 w 633380"/>
                <a:gd name="connsiteY460" fmla="*/ 107805 h 791565"/>
                <a:gd name="connsiteX461" fmla="*/ 92236 w 633380"/>
                <a:gd name="connsiteY461" fmla="*/ 107805 h 791565"/>
                <a:gd name="connsiteX462" fmla="*/ 93486 w 633380"/>
                <a:gd name="connsiteY462" fmla="*/ 108436 h 791565"/>
                <a:gd name="connsiteX463" fmla="*/ 94441 w 633380"/>
                <a:gd name="connsiteY463" fmla="*/ 108436 h 791565"/>
                <a:gd name="connsiteX464" fmla="*/ 95387 w 633380"/>
                <a:gd name="connsiteY464" fmla="*/ 109056 h 791565"/>
                <a:gd name="connsiteX465" fmla="*/ 96016 w 633380"/>
                <a:gd name="connsiteY465" fmla="*/ 109056 h 791565"/>
                <a:gd name="connsiteX466" fmla="*/ 96342 w 633380"/>
                <a:gd name="connsiteY466" fmla="*/ 109382 h 791565"/>
                <a:gd name="connsiteX467" fmla="*/ 97592 w 633380"/>
                <a:gd name="connsiteY467" fmla="*/ 109686 h 791565"/>
                <a:gd name="connsiteX468" fmla="*/ 98853 w 633380"/>
                <a:gd name="connsiteY468" fmla="*/ 110947 h 791565"/>
                <a:gd name="connsiteX469" fmla="*/ 99177 w 633380"/>
                <a:gd name="connsiteY469" fmla="*/ 110947 h 791565"/>
                <a:gd name="connsiteX470" fmla="*/ 99797 w 633380"/>
                <a:gd name="connsiteY470" fmla="*/ 111577 h 791565"/>
                <a:gd name="connsiteX471" fmla="*/ 102002 w 633380"/>
                <a:gd name="connsiteY471" fmla="*/ 112836 h 791565"/>
                <a:gd name="connsiteX472" fmla="*/ 102633 w 633380"/>
                <a:gd name="connsiteY472" fmla="*/ 112836 h 791565"/>
                <a:gd name="connsiteX473" fmla="*/ 102959 w 633380"/>
                <a:gd name="connsiteY473" fmla="*/ 113162 h 791565"/>
                <a:gd name="connsiteX474" fmla="*/ 104208 w 633380"/>
                <a:gd name="connsiteY474" fmla="*/ 113162 h 791565"/>
                <a:gd name="connsiteX475" fmla="*/ 104512 w 633380"/>
                <a:gd name="connsiteY475" fmla="*/ 113488 h 791565"/>
                <a:gd name="connsiteX476" fmla="*/ 105468 w 633380"/>
                <a:gd name="connsiteY476" fmla="*/ 113488 h 791565"/>
                <a:gd name="connsiteX477" fmla="*/ 106718 w 633380"/>
                <a:gd name="connsiteY477" fmla="*/ 114086 h 791565"/>
                <a:gd name="connsiteX478" fmla="*/ 107999 w 633380"/>
                <a:gd name="connsiteY478" fmla="*/ 114086 h 791565"/>
                <a:gd name="connsiteX479" fmla="*/ 108325 w 633380"/>
                <a:gd name="connsiteY479" fmla="*/ 114412 h 791565"/>
                <a:gd name="connsiteX480" fmla="*/ 108922 w 633380"/>
                <a:gd name="connsiteY480" fmla="*/ 114412 h 791565"/>
                <a:gd name="connsiteX481" fmla="*/ 110677 w 633380"/>
                <a:gd name="connsiteY481" fmla="*/ 115830 h 791565"/>
                <a:gd name="connsiteX482" fmla="*/ 110677 w 633380"/>
                <a:gd name="connsiteY482" fmla="*/ 116154 h 791565"/>
                <a:gd name="connsiteX483" fmla="*/ 113660 w 633380"/>
                <a:gd name="connsiteY483" fmla="*/ 119148 h 791565"/>
                <a:gd name="connsiteX484" fmla="*/ 113986 w 633380"/>
                <a:gd name="connsiteY484" fmla="*/ 119148 h 791565"/>
                <a:gd name="connsiteX485" fmla="*/ 114940 w 633380"/>
                <a:gd name="connsiteY485" fmla="*/ 120083 h 791565"/>
                <a:gd name="connsiteX486" fmla="*/ 115865 w 633380"/>
                <a:gd name="connsiteY486" fmla="*/ 120409 h 791565"/>
                <a:gd name="connsiteX487" fmla="*/ 116495 w 633380"/>
                <a:gd name="connsiteY487" fmla="*/ 121028 h 791565"/>
                <a:gd name="connsiteX488" fmla="*/ 118396 w 633380"/>
                <a:gd name="connsiteY488" fmla="*/ 121962 h 791565"/>
                <a:gd name="connsiteX489" fmla="*/ 121379 w 633380"/>
                <a:gd name="connsiteY489" fmla="*/ 124650 h 791565"/>
                <a:gd name="connsiteX490" fmla="*/ 122009 w 633380"/>
                <a:gd name="connsiteY490" fmla="*/ 125607 h 791565"/>
                <a:gd name="connsiteX491" fmla="*/ 122009 w 633380"/>
                <a:gd name="connsiteY491" fmla="*/ 126237 h 791565"/>
                <a:gd name="connsiteX492" fmla="*/ 122638 w 633380"/>
                <a:gd name="connsiteY492" fmla="*/ 127497 h 791565"/>
                <a:gd name="connsiteX493" fmla="*/ 124214 w 633380"/>
                <a:gd name="connsiteY493" fmla="*/ 129387 h 791565"/>
                <a:gd name="connsiteX494" fmla="*/ 124214 w 633380"/>
                <a:gd name="connsiteY494" fmla="*/ 129692 h 791565"/>
                <a:gd name="connsiteX495" fmla="*/ 126576 w 633380"/>
                <a:gd name="connsiteY495" fmla="*/ 132055 h 791565"/>
                <a:gd name="connsiteX496" fmla="*/ 127847 w 633380"/>
                <a:gd name="connsiteY496" fmla="*/ 132685 h 791565"/>
                <a:gd name="connsiteX497" fmla="*/ 128457 w 633380"/>
                <a:gd name="connsiteY497" fmla="*/ 133315 h 791565"/>
                <a:gd name="connsiteX498" fmla="*/ 129738 w 633380"/>
                <a:gd name="connsiteY498" fmla="*/ 133945 h 791565"/>
                <a:gd name="connsiteX499" fmla="*/ 132090 w 633380"/>
                <a:gd name="connsiteY499" fmla="*/ 136612 h 791565"/>
                <a:gd name="connsiteX500" fmla="*/ 132090 w 633380"/>
                <a:gd name="connsiteY500" fmla="*/ 137568 h 791565"/>
                <a:gd name="connsiteX501" fmla="*/ 131617 w 633380"/>
                <a:gd name="connsiteY501" fmla="*/ 138051 h 791565"/>
                <a:gd name="connsiteX502" fmla="*/ 130988 w 633380"/>
                <a:gd name="connsiteY502" fmla="*/ 138051 h 791565"/>
                <a:gd name="connsiteX503" fmla="*/ 126252 w 633380"/>
                <a:gd name="connsiteY503" fmla="*/ 135835 h 791565"/>
                <a:gd name="connsiteX504" fmla="*/ 124697 w 633380"/>
                <a:gd name="connsiteY504" fmla="*/ 134900 h 791565"/>
                <a:gd name="connsiteX505" fmla="*/ 121389 w 633380"/>
                <a:gd name="connsiteY505" fmla="*/ 131582 h 791565"/>
                <a:gd name="connsiteX506" fmla="*/ 120432 w 633380"/>
                <a:gd name="connsiteY506" fmla="*/ 130017 h 791565"/>
                <a:gd name="connsiteX507" fmla="*/ 118710 w 633380"/>
                <a:gd name="connsiteY507" fmla="*/ 128285 h 791565"/>
                <a:gd name="connsiteX508" fmla="*/ 118385 w 633380"/>
                <a:gd name="connsiteY508" fmla="*/ 128285 h 791565"/>
                <a:gd name="connsiteX509" fmla="*/ 114919 w 633380"/>
                <a:gd name="connsiteY509" fmla="*/ 126068 h 791565"/>
                <a:gd name="connsiteX510" fmla="*/ 113974 w 633380"/>
                <a:gd name="connsiteY510" fmla="*/ 125134 h 791565"/>
                <a:gd name="connsiteX511" fmla="*/ 113344 w 633380"/>
                <a:gd name="connsiteY511" fmla="*/ 125145 h 791565"/>
                <a:gd name="connsiteX512" fmla="*/ 111465 w 633380"/>
                <a:gd name="connsiteY512" fmla="*/ 124189 h 791565"/>
                <a:gd name="connsiteX513" fmla="*/ 108608 w 633380"/>
                <a:gd name="connsiteY513" fmla="*/ 124189 h 791565"/>
                <a:gd name="connsiteX514" fmla="*/ 108303 w 633380"/>
                <a:gd name="connsiteY514" fmla="*/ 124493 h 791565"/>
                <a:gd name="connsiteX515" fmla="*/ 107359 w 633380"/>
                <a:gd name="connsiteY515" fmla="*/ 124493 h 791565"/>
                <a:gd name="connsiteX516" fmla="*/ 106403 w 633380"/>
                <a:gd name="connsiteY516" fmla="*/ 125123 h 791565"/>
                <a:gd name="connsiteX517" fmla="*/ 105804 w 633380"/>
                <a:gd name="connsiteY517" fmla="*/ 125123 h 791565"/>
                <a:gd name="connsiteX518" fmla="*/ 105478 w 633380"/>
                <a:gd name="connsiteY518" fmla="*/ 125428 h 791565"/>
                <a:gd name="connsiteX519" fmla="*/ 102317 w 633380"/>
                <a:gd name="connsiteY519" fmla="*/ 125754 h 791565"/>
                <a:gd name="connsiteX520" fmla="*/ 101698 w 633380"/>
                <a:gd name="connsiteY520" fmla="*/ 126384 h 791565"/>
                <a:gd name="connsiteX521" fmla="*/ 100742 w 633380"/>
                <a:gd name="connsiteY521" fmla="*/ 126384 h 791565"/>
                <a:gd name="connsiteX522" fmla="*/ 99965 w 633380"/>
                <a:gd name="connsiteY522" fmla="*/ 125607 h 791565"/>
                <a:gd name="connsiteX523" fmla="*/ 99965 w 633380"/>
                <a:gd name="connsiteY523" fmla="*/ 124346 h 791565"/>
                <a:gd name="connsiteX524" fmla="*/ 99482 w 633380"/>
                <a:gd name="connsiteY524" fmla="*/ 123549 h 791565"/>
                <a:gd name="connsiteX525" fmla="*/ 98863 w 633380"/>
                <a:gd name="connsiteY525" fmla="*/ 123244 h 791565"/>
                <a:gd name="connsiteX526" fmla="*/ 95701 w 633380"/>
                <a:gd name="connsiteY526" fmla="*/ 123244 h 791565"/>
                <a:gd name="connsiteX527" fmla="*/ 95376 w 633380"/>
                <a:gd name="connsiteY527" fmla="*/ 123549 h 791565"/>
                <a:gd name="connsiteX528" fmla="*/ 94127 w 633380"/>
                <a:gd name="connsiteY528" fmla="*/ 123549 h 791565"/>
                <a:gd name="connsiteX529" fmla="*/ 93822 w 633380"/>
                <a:gd name="connsiteY529" fmla="*/ 123244 h 791565"/>
                <a:gd name="connsiteX530" fmla="*/ 90965 w 633380"/>
                <a:gd name="connsiteY530" fmla="*/ 123223 h 791565"/>
                <a:gd name="connsiteX531" fmla="*/ 90671 w 633380"/>
                <a:gd name="connsiteY531" fmla="*/ 123549 h 791565"/>
                <a:gd name="connsiteX532" fmla="*/ 87836 w 633380"/>
                <a:gd name="connsiteY532" fmla="*/ 123549 h 791565"/>
                <a:gd name="connsiteX533" fmla="*/ 86555 w 633380"/>
                <a:gd name="connsiteY533" fmla="*/ 122288 h 791565"/>
                <a:gd name="connsiteX534" fmla="*/ 85631 w 633380"/>
                <a:gd name="connsiteY534" fmla="*/ 122298 h 791565"/>
                <a:gd name="connsiteX535" fmla="*/ 83730 w 633380"/>
                <a:gd name="connsiteY535" fmla="*/ 123559 h 791565"/>
                <a:gd name="connsiteX536" fmla="*/ 82774 w 633380"/>
                <a:gd name="connsiteY536" fmla="*/ 123559 h 791565"/>
                <a:gd name="connsiteX537" fmla="*/ 81996 w 633380"/>
                <a:gd name="connsiteY537" fmla="*/ 124336 h 791565"/>
                <a:gd name="connsiteX538" fmla="*/ 81996 w 633380"/>
                <a:gd name="connsiteY538" fmla="*/ 125292 h 791565"/>
                <a:gd name="connsiteX539" fmla="*/ 81682 w 633380"/>
                <a:gd name="connsiteY539" fmla="*/ 125596 h 791565"/>
                <a:gd name="connsiteX540" fmla="*/ 81682 w 633380"/>
                <a:gd name="connsiteY540" fmla="*/ 129377 h 791565"/>
                <a:gd name="connsiteX541" fmla="*/ 82006 w 633380"/>
                <a:gd name="connsiteY541" fmla="*/ 129702 h 791565"/>
                <a:gd name="connsiteX542" fmla="*/ 82006 w 633380"/>
                <a:gd name="connsiteY542" fmla="*/ 130637 h 791565"/>
                <a:gd name="connsiteX543" fmla="*/ 82332 w 633380"/>
                <a:gd name="connsiteY543" fmla="*/ 130963 h 791565"/>
                <a:gd name="connsiteX544" fmla="*/ 82006 w 633380"/>
                <a:gd name="connsiteY544" fmla="*/ 131593 h 791565"/>
                <a:gd name="connsiteX545" fmla="*/ 82153 w 633380"/>
                <a:gd name="connsiteY545" fmla="*/ 132065 h 791565"/>
                <a:gd name="connsiteX546" fmla="*/ 82479 w 633380"/>
                <a:gd name="connsiteY546" fmla="*/ 132065 h 791565"/>
                <a:gd name="connsiteX547" fmla="*/ 83257 w 633380"/>
                <a:gd name="connsiteY547" fmla="*/ 132854 h 791565"/>
                <a:gd name="connsiteX548" fmla="*/ 83257 w 633380"/>
                <a:gd name="connsiteY548" fmla="*/ 133482 h 791565"/>
                <a:gd name="connsiteX549" fmla="*/ 83583 w 633380"/>
                <a:gd name="connsiteY549" fmla="*/ 133788 h 791565"/>
                <a:gd name="connsiteX550" fmla="*/ 83583 w 633380"/>
                <a:gd name="connsiteY550" fmla="*/ 136634 h 791565"/>
                <a:gd name="connsiteX551" fmla="*/ 84044 w 633380"/>
                <a:gd name="connsiteY551" fmla="*/ 137107 h 791565"/>
                <a:gd name="connsiteX552" fmla="*/ 84517 w 633380"/>
                <a:gd name="connsiteY552" fmla="*/ 136960 h 791565"/>
                <a:gd name="connsiteX553" fmla="*/ 84517 w 633380"/>
                <a:gd name="connsiteY553" fmla="*/ 136298 h 791565"/>
                <a:gd name="connsiteX554" fmla="*/ 84211 w 633380"/>
                <a:gd name="connsiteY554" fmla="*/ 136003 h 791565"/>
                <a:gd name="connsiteX555" fmla="*/ 84360 w 633380"/>
                <a:gd name="connsiteY555" fmla="*/ 132065 h 791565"/>
                <a:gd name="connsiteX556" fmla="*/ 84832 w 633380"/>
                <a:gd name="connsiteY556" fmla="*/ 132223 h 791565"/>
                <a:gd name="connsiteX557" fmla="*/ 84537 w 633380"/>
                <a:gd name="connsiteY557" fmla="*/ 132854 h 791565"/>
                <a:gd name="connsiteX558" fmla="*/ 84685 w 633380"/>
                <a:gd name="connsiteY558" fmla="*/ 133956 h 791565"/>
                <a:gd name="connsiteX559" fmla="*/ 84989 w 633380"/>
                <a:gd name="connsiteY559" fmla="*/ 133956 h 791565"/>
                <a:gd name="connsiteX560" fmla="*/ 86239 w 633380"/>
                <a:gd name="connsiteY560" fmla="*/ 135216 h 791565"/>
                <a:gd name="connsiteX561" fmla="*/ 86565 w 633380"/>
                <a:gd name="connsiteY561" fmla="*/ 135216 h 791565"/>
                <a:gd name="connsiteX562" fmla="*/ 87194 w 633380"/>
                <a:gd name="connsiteY562" fmla="*/ 134586 h 791565"/>
                <a:gd name="connsiteX563" fmla="*/ 89095 w 633380"/>
                <a:gd name="connsiteY563" fmla="*/ 134586 h 791565"/>
                <a:gd name="connsiteX564" fmla="*/ 90051 w 633380"/>
                <a:gd name="connsiteY564" fmla="*/ 135216 h 791565"/>
                <a:gd name="connsiteX565" fmla="*/ 90975 w 633380"/>
                <a:gd name="connsiteY565" fmla="*/ 135216 h 791565"/>
                <a:gd name="connsiteX566" fmla="*/ 91606 w 633380"/>
                <a:gd name="connsiteY566" fmla="*/ 134890 h 791565"/>
                <a:gd name="connsiteX567" fmla="*/ 91753 w 633380"/>
                <a:gd name="connsiteY567" fmla="*/ 135363 h 791565"/>
                <a:gd name="connsiteX568" fmla="*/ 91301 w 633380"/>
                <a:gd name="connsiteY568" fmla="*/ 135846 h 791565"/>
                <a:gd name="connsiteX569" fmla="*/ 89725 w 633380"/>
                <a:gd name="connsiteY569" fmla="*/ 135846 h 791565"/>
                <a:gd name="connsiteX570" fmla="*/ 89401 w 633380"/>
                <a:gd name="connsiteY570" fmla="*/ 135520 h 791565"/>
                <a:gd name="connsiteX571" fmla="*/ 88770 w 633380"/>
                <a:gd name="connsiteY571" fmla="*/ 135520 h 791565"/>
                <a:gd name="connsiteX572" fmla="*/ 88444 w 633380"/>
                <a:gd name="connsiteY572" fmla="*/ 136172 h 791565"/>
                <a:gd name="connsiteX573" fmla="*/ 88150 w 633380"/>
                <a:gd name="connsiteY573" fmla="*/ 135846 h 791565"/>
                <a:gd name="connsiteX574" fmla="*/ 87520 w 633380"/>
                <a:gd name="connsiteY574" fmla="*/ 135846 h 791565"/>
                <a:gd name="connsiteX575" fmla="*/ 86092 w 633380"/>
                <a:gd name="connsiteY575" fmla="*/ 136948 h 791565"/>
                <a:gd name="connsiteX576" fmla="*/ 86092 w 633380"/>
                <a:gd name="connsiteY576" fmla="*/ 137558 h 791565"/>
                <a:gd name="connsiteX577" fmla="*/ 86575 w 633380"/>
                <a:gd name="connsiteY577" fmla="*/ 138062 h 791565"/>
                <a:gd name="connsiteX578" fmla="*/ 87520 w 633380"/>
                <a:gd name="connsiteY578" fmla="*/ 138062 h 791565"/>
                <a:gd name="connsiteX579" fmla="*/ 87826 w 633380"/>
                <a:gd name="connsiteY579" fmla="*/ 137736 h 791565"/>
                <a:gd name="connsiteX580" fmla="*/ 88623 w 633380"/>
                <a:gd name="connsiteY580" fmla="*/ 137883 h 791565"/>
                <a:gd name="connsiteX581" fmla="*/ 87048 w 633380"/>
                <a:gd name="connsiteY581" fmla="*/ 139773 h 791565"/>
                <a:gd name="connsiteX582" fmla="*/ 87027 w 633380"/>
                <a:gd name="connsiteY582" fmla="*/ 141990 h 791565"/>
                <a:gd name="connsiteX583" fmla="*/ 86102 w 633380"/>
                <a:gd name="connsiteY583" fmla="*/ 142620 h 791565"/>
                <a:gd name="connsiteX584" fmla="*/ 86102 w 633380"/>
                <a:gd name="connsiteY584" fmla="*/ 146074 h 791565"/>
                <a:gd name="connsiteX585" fmla="*/ 85776 w 633380"/>
                <a:gd name="connsiteY585" fmla="*/ 146400 h 791565"/>
                <a:gd name="connsiteX586" fmla="*/ 85472 w 633380"/>
                <a:gd name="connsiteY586" fmla="*/ 149856 h 791565"/>
                <a:gd name="connsiteX587" fmla="*/ 85147 w 633380"/>
                <a:gd name="connsiteY587" fmla="*/ 149856 h 791565"/>
                <a:gd name="connsiteX588" fmla="*/ 84832 w 633380"/>
                <a:gd name="connsiteY588" fmla="*/ 149226 h 791565"/>
                <a:gd name="connsiteX589" fmla="*/ 84822 w 633380"/>
                <a:gd name="connsiteY589" fmla="*/ 147661 h 791565"/>
                <a:gd name="connsiteX590" fmla="*/ 85147 w 633380"/>
                <a:gd name="connsiteY590" fmla="*/ 147335 h 791565"/>
                <a:gd name="connsiteX591" fmla="*/ 85147 w 633380"/>
                <a:gd name="connsiteY591" fmla="*/ 145770 h 791565"/>
                <a:gd name="connsiteX592" fmla="*/ 85472 w 633380"/>
                <a:gd name="connsiteY592" fmla="*/ 145444 h 791565"/>
                <a:gd name="connsiteX593" fmla="*/ 85472 w 633380"/>
                <a:gd name="connsiteY593" fmla="*/ 143229 h 791565"/>
                <a:gd name="connsiteX594" fmla="*/ 84822 w 633380"/>
                <a:gd name="connsiteY594" fmla="*/ 143229 h 791565"/>
                <a:gd name="connsiteX595" fmla="*/ 84527 w 633380"/>
                <a:gd name="connsiteY595" fmla="*/ 147009 h 791565"/>
                <a:gd name="connsiteX596" fmla="*/ 84223 w 633380"/>
                <a:gd name="connsiteY596" fmla="*/ 147335 h 791565"/>
                <a:gd name="connsiteX597" fmla="*/ 84201 w 633380"/>
                <a:gd name="connsiteY597" fmla="*/ 148291 h 791565"/>
                <a:gd name="connsiteX598" fmla="*/ 83571 w 633380"/>
                <a:gd name="connsiteY598" fmla="*/ 149550 h 791565"/>
                <a:gd name="connsiteX599" fmla="*/ 83571 w 633380"/>
                <a:gd name="connsiteY599" fmla="*/ 150486 h 791565"/>
                <a:gd name="connsiteX600" fmla="*/ 82952 w 633380"/>
                <a:gd name="connsiteY600" fmla="*/ 151441 h 791565"/>
                <a:gd name="connsiteX601" fmla="*/ 82952 w 633380"/>
                <a:gd name="connsiteY601" fmla="*/ 152071 h 791565"/>
                <a:gd name="connsiteX602" fmla="*/ 82301 w 633380"/>
                <a:gd name="connsiteY602" fmla="*/ 153006 h 791565"/>
                <a:gd name="connsiteX603" fmla="*/ 81702 w 633380"/>
                <a:gd name="connsiteY603" fmla="*/ 155527 h 791565"/>
                <a:gd name="connsiteX604" fmla="*/ 80747 w 633380"/>
                <a:gd name="connsiteY604" fmla="*/ 156787 h 791565"/>
                <a:gd name="connsiteX605" fmla="*/ 79497 w 633380"/>
                <a:gd name="connsiteY605" fmla="*/ 159307 h 791565"/>
                <a:gd name="connsiteX606" fmla="*/ 78994 w 633380"/>
                <a:gd name="connsiteY606" fmla="*/ 159454 h 791565"/>
                <a:gd name="connsiteX607" fmla="*/ 78541 w 633380"/>
                <a:gd name="connsiteY607" fmla="*/ 160567 h 791565"/>
                <a:gd name="connsiteX608" fmla="*/ 77900 w 633380"/>
                <a:gd name="connsiteY608" fmla="*/ 161197 h 791565"/>
                <a:gd name="connsiteX609" fmla="*/ 77900 w 633380"/>
                <a:gd name="connsiteY609" fmla="*/ 161828 h 791565"/>
                <a:gd name="connsiteX610" fmla="*/ 77270 w 633380"/>
                <a:gd name="connsiteY610" fmla="*/ 162784 h 791565"/>
                <a:gd name="connsiteX611" fmla="*/ 77188 w 633380"/>
                <a:gd name="connsiteY611" fmla="*/ 163208 h 791565"/>
                <a:gd name="connsiteX612" fmla="*/ 78822 w 633380"/>
                <a:gd name="connsiteY612" fmla="*/ 162141 h 791565"/>
                <a:gd name="connsiteX613" fmla="*/ 86193 w 633380"/>
                <a:gd name="connsiteY613" fmla="*/ 157016 h 791565"/>
                <a:gd name="connsiteX614" fmla="*/ 93117 w 633380"/>
                <a:gd name="connsiteY614" fmla="*/ 155372 h 791565"/>
                <a:gd name="connsiteX615" fmla="*/ 99644 w 633380"/>
                <a:gd name="connsiteY615" fmla="*/ 157873 h 791565"/>
                <a:gd name="connsiteX616" fmla="*/ 124397 w 633380"/>
                <a:gd name="connsiteY616" fmla="*/ 178784 h 791565"/>
                <a:gd name="connsiteX617" fmla="*/ 131462 w 633380"/>
                <a:gd name="connsiteY617" fmla="*/ 181460 h 791565"/>
                <a:gd name="connsiteX618" fmla="*/ 135332 w 633380"/>
                <a:gd name="connsiteY618" fmla="*/ 186869 h 791565"/>
                <a:gd name="connsiteX619" fmla="*/ 138955 w 633380"/>
                <a:gd name="connsiteY619" fmla="*/ 190334 h 791565"/>
                <a:gd name="connsiteX620" fmla="*/ 147588 w 633380"/>
                <a:gd name="connsiteY620" fmla="*/ 191530 h 791565"/>
                <a:gd name="connsiteX621" fmla="*/ 149820 w 633380"/>
                <a:gd name="connsiteY621" fmla="*/ 193092 h 791565"/>
                <a:gd name="connsiteX622" fmla="*/ 151182 w 633380"/>
                <a:gd name="connsiteY622" fmla="*/ 195777 h 791565"/>
                <a:gd name="connsiteX623" fmla="*/ 151479 w 633380"/>
                <a:gd name="connsiteY623" fmla="*/ 199902 h 791565"/>
                <a:gd name="connsiteX624" fmla="*/ 154018 w 633380"/>
                <a:gd name="connsiteY624" fmla="*/ 201595 h 791565"/>
                <a:gd name="connsiteX625" fmla="*/ 155748 w 633380"/>
                <a:gd name="connsiteY625" fmla="*/ 203428 h 791565"/>
                <a:gd name="connsiteX626" fmla="*/ 157509 w 633380"/>
                <a:gd name="connsiteY626" fmla="*/ 205972 h 791565"/>
                <a:gd name="connsiteX627" fmla="*/ 157715 w 633380"/>
                <a:gd name="connsiteY627" fmla="*/ 209467 h 791565"/>
                <a:gd name="connsiteX628" fmla="*/ 154627 w 633380"/>
                <a:gd name="connsiteY628" fmla="*/ 213395 h 791565"/>
                <a:gd name="connsiteX629" fmla="*/ 148887 w 633380"/>
                <a:gd name="connsiteY629" fmla="*/ 218619 h 791565"/>
                <a:gd name="connsiteX630" fmla="*/ 147656 w 633380"/>
                <a:gd name="connsiteY630" fmla="*/ 225202 h 791565"/>
                <a:gd name="connsiteX631" fmla="*/ 147993 w 633380"/>
                <a:gd name="connsiteY631" fmla="*/ 228576 h 791565"/>
                <a:gd name="connsiteX632" fmla="*/ 150241 w 633380"/>
                <a:gd name="connsiteY632" fmla="*/ 233861 h 791565"/>
                <a:gd name="connsiteX633" fmla="*/ 155083 w 633380"/>
                <a:gd name="connsiteY633" fmla="*/ 243430 h 791565"/>
                <a:gd name="connsiteX634" fmla="*/ 159035 w 633380"/>
                <a:gd name="connsiteY634" fmla="*/ 246625 h 791565"/>
                <a:gd name="connsiteX635" fmla="*/ 163675 w 633380"/>
                <a:gd name="connsiteY635" fmla="*/ 248327 h 791565"/>
                <a:gd name="connsiteX636" fmla="*/ 167528 w 633380"/>
                <a:gd name="connsiteY636" fmla="*/ 250147 h 791565"/>
                <a:gd name="connsiteX637" fmla="*/ 170647 w 633380"/>
                <a:gd name="connsiteY637" fmla="*/ 254286 h 791565"/>
                <a:gd name="connsiteX638" fmla="*/ 170017 w 633380"/>
                <a:gd name="connsiteY638" fmla="*/ 261028 h 791565"/>
                <a:gd name="connsiteX639" fmla="*/ 170135 w 633380"/>
                <a:gd name="connsiteY639" fmla="*/ 268493 h 791565"/>
                <a:gd name="connsiteX640" fmla="*/ 167222 w 633380"/>
                <a:gd name="connsiteY640" fmla="*/ 274760 h 791565"/>
                <a:gd name="connsiteX641" fmla="*/ 164264 w 633380"/>
                <a:gd name="connsiteY641" fmla="*/ 278036 h 791565"/>
                <a:gd name="connsiteX642" fmla="*/ 162607 w 633380"/>
                <a:gd name="connsiteY642" fmla="*/ 282857 h 791565"/>
                <a:gd name="connsiteX643" fmla="*/ 161365 w 633380"/>
                <a:gd name="connsiteY643" fmla="*/ 286472 h 791565"/>
                <a:gd name="connsiteX644" fmla="*/ 160435 w 633380"/>
                <a:gd name="connsiteY644" fmla="*/ 291123 h 791565"/>
                <a:gd name="connsiteX645" fmla="*/ 156209 w 633380"/>
                <a:gd name="connsiteY645" fmla="*/ 293941 h 791565"/>
                <a:gd name="connsiteX646" fmla="*/ 152992 w 633380"/>
                <a:gd name="connsiteY646" fmla="*/ 299032 h 791565"/>
                <a:gd name="connsiteX647" fmla="*/ 157871 w 633380"/>
                <a:gd name="connsiteY647" fmla="*/ 302190 h 791565"/>
                <a:gd name="connsiteX648" fmla="*/ 160899 w 633380"/>
                <a:gd name="connsiteY648" fmla="*/ 304149 h 791565"/>
                <a:gd name="connsiteX649" fmla="*/ 165070 w 633380"/>
                <a:gd name="connsiteY649" fmla="*/ 306466 h 791565"/>
                <a:gd name="connsiteX650" fmla="*/ 163854 w 633380"/>
                <a:gd name="connsiteY650" fmla="*/ 320287 h 791565"/>
                <a:gd name="connsiteX651" fmla="*/ 162396 w 633380"/>
                <a:gd name="connsiteY651" fmla="*/ 328226 h 791565"/>
                <a:gd name="connsiteX652" fmla="*/ 159039 w 633380"/>
                <a:gd name="connsiteY652" fmla="*/ 354391 h 791565"/>
                <a:gd name="connsiteX653" fmla="*/ 139970 w 633380"/>
                <a:gd name="connsiteY653" fmla="*/ 375433 h 791565"/>
                <a:gd name="connsiteX654" fmla="*/ 132902 w 633380"/>
                <a:gd name="connsiteY654" fmla="*/ 362619 h 791565"/>
                <a:gd name="connsiteX655" fmla="*/ 127406 w 633380"/>
                <a:gd name="connsiteY655" fmla="*/ 347878 h 791565"/>
                <a:gd name="connsiteX656" fmla="*/ 80753 w 633380"/>
                <a:gd name="connsiteY656" fmla="*/ 335097 h 791565"/>
                <a:gd name="connsiteX657" fmla="*/ 76396 w 633380"/>
                <a:gd name="connsiteY657" fmla="*/ 326537 h 791565"/>
                <a:gd name="connsiteX658" fmla="*/ 70650 w 633380"/>
                <a:gd name="connsiteY658" fmla="*/ 323222 h 791565"/>
                <a:gd name="connsiteX659" fmla="*/ 68618 w 633380"/>
                <a:gd name="connsiteY659" fmla="*/ 318819 h 791565"/>
                <a:gd name="connsiteX660" fmla="*/ 53879 w 633380"/>
                <a:gd name="connsiteY660" fmla="*/ 318729 h 791565"/>
                <a:gd name="connsiteX661" fmla="*/ 43336 w 633380"/>
                <a:gd name="connsiteY661" fmla="*/ 317081 h 791565"/>
                <a:gd name="connsiteX662" fmla="*/ 37933 w 633380"/>
                <a:gd name="connsiteY662" fmla="*/ 315829 h 791565"/>
                <a:gd name="connsiteX663" fmla="*/ 34441 w 633380"/>
                <a:gd name="connsiteY663" fmla="*/ 317576 h 791565"/>
                <a:gd name="connsiteX664" fmla="*/ 40371 w 633380"/>
                <a:gd name="connsiteY664" fmla="*/ 323014 h 791565"/>
                <a:gd name="connsiteX665" fmla="*/ 44515 w 633380"/>
                <a:gd name="connsiteY665" fmla="*/ 331395 h 791565"/>
                <a:gd name="connsiteX666" fmla="*/ 47949 w 633380"/>
                <a:gd name="connsiteY666" fmla="*/ 335149 h 791565"/>
                <a:gd name="connsiteX667" fmla="*/ 44694 w 633380"/>
                <a:gd name="connsiteY667" fmla="*/ 339418 h 791565"/>
                <a:gd name="connsiteX668" fmla="*/ 40371 w 633380"/>
                <a:gd name="connsiteY668" fmla="*/ 345086 h 791565"/>
                <a:gd name="connsiteX669" fmla="*/ 42349 w 633380"/>
                <a:gd name="connsiteY669" fmla="*/ 353652 h 791565"/>
                <a:gd name="connsiteX670" fmla="*/ 38723 w 633380"/>
                <a:gd name="connsiteY670" fmla="*/ 356616 h 791565"/>
                <a:gd name="connsiteX671" fmla="*/ 33453 w 633380"/>
                <a:gd name="connsiteY671" fmla="*/ 354639 h 791565"/>
                <a:gd name="connsiteX672" fmla="*/ 16651 w 633380"/>
                <a:gd name="connsiteY672" fmla="*/ 351346 h 791565"/>
                <a:gd name="connsiteX673" fmla="*/ 11710 w 633380"/>
                <a:gd name="connsiteY673" fmla="*/ 356945 h 791565"/>
                <a:gd name="connsiteX674" fmla="*/ 1824 w 633380"/>
                <a:gd name="connsiteY674" fmla="*/ 357931 h 791565"/>
                <a:gd name="connsiteX675" fmla="*/ 180 w 633380"/>
                <a:gd name="connsiteY675" fmla="*/ 364192 h 791565"/>
                <a:gd name="connsiteX676" fmla="*/ 4274 w 633380"/>
                <a:gd name="connsiteY676" fmla="*/ 379103 h 791565"/>
                <a:gd name="connsiteX677" fmla="*/ 7329 w 633380"/>
                <a:gd name="connsiteY677" fmla="*/ 395840 h 791565"/>
                <a:gd name="connsiteX678" fmla="*/ 11707 w 633380"/>
                <a:gd name="connsiteY678" fmla="*/ 399825 h 791565"/>
                <a:gd name="connsiteX679" fmla="*/ 15812 w 633380"/>
                <a:gd name="connsiteY679" fmla="*/ 409205 h 791565"/>
                <a:gd name="connsiteX680" fmla="*/ 17957 w 633380"/>
                <a:gd name="connsiteY680" fmla="*/ 413224 h 791565"/>
                <a:gd name="connsiteX681" fmla="*/ 19216 w 633380"/>
                <a:gd name="connsiteY681" fmla="*/ 415584 h 791565"/>
                <a:gd name="connsiteX682" fmla="*/ 21582 w 633380"/>
                <a:gd name="connsiteY682" fmla="*/ 419095 h 791565"/>
                <a:gd name="connsiteX683" fmla="*/ 24742 w 633380"/>
                <a:gd name="connsiteY683" fmla="*/ 424512 h 791565"/>
                <a:gd name="connsiteX684" fmla="*/ 26568 w 633380"/>
                <a:gd name="connsiteY684" fmla="*/ 426494 h 791565"/>
                <a:gd name="connsiteX685" fmla="*/ 32916 w 633380"/>
                <a:gd name="connsiteY685" fmla="*/ 437560 h 791565"/>
                <a:gd name="connsiteX686" fmla="*/ 27717 w 633380"/>
                <a:gd name="connsiteY686" fmla="*/ 449605 h 791565"/>
                <a:gd name="connsiteX687" fmla="*/ 29135 w 633380"/>
                <a:gd name="connsiteY687" fmla="*/ 456311 h 791565"/>
                <a:gd name="connsiteX688" fmla="*/ 29419 w 633380"/>
                <a:gd name="connsiteY688" fmla="*/ 468315 h 791565"/>
                <a:gd name="connsiteX689" fmla="*/ 35926 w 633380"/>
                <a:gd name="connsiteY689" fmla="*/ 478371 h 791565"/>
                <a:gd name="connsiteX690" fmla="*/ 39627 w 633380"/>
                <a:gd name="connsiteY690" fmla="*/ 487453 h 791565"/>
                <a:gd name="connsiteX691" fmla="*/ 40989 w 633380"/>
                <a:gd name="connsiteY691" fmla="*/ 489955 h 791565"/>
                <a:gd name="connsiteX692" fmla="*/ 47706 w 633380"/>
                <a:gd name="connsiteY692" fmla="*/ 502334 h 791565"/>
                <a:gd name="connsiteX693" fmla="*/ 55347 w 633380"/>
                <a:gd name="connsiteY693" fmla="*/ 513801 h 791565"/>
                <a:gd name="connsiteX694" fmla="*/ 63014 w 633380"/>
                <a:gd name="connsiteY694" fmla="*/ 525298 h 791565"/>
                <a:gd name="connsiteX695" fmla="*/ 76624 w 633380"/>
                <a:gd name="connsiteY695" fmla="*/ 521048 h 791565"/>
                <a:gd name="connsiteX696" fmla="*/ 86787 w 633380"/>
                <a:gd name="connsiteY696" fmla="*/ 525520 h 791565"/>
                <a:gd name="connsiteX697" fmla="*/ 85978 w 633380"/>
                <a:gd name="connsiteY697" fmla="*/ 539759 h 791565"/>
                <a:gd name="connsiteX698" fmla="*/ 108125 w 633380"/>
                <a:gd name="connsiteY698" fmla="*/ 567380 h 791565"/>
                <a:gd name="connsiteX699" fmla="*/ 112345 w 633380"/>
                <a:gd name="connsiteY699" fmla="*/ 591636 h 791565"/>
                <a:gd name="connsiteX700" fmla="*/ 128079 w 633380"/>
                <a:gd name="connsiteY700" fmla="*/ 608646 h 791565"/>
                <a:gd name="connsiteX701" fmla="*/ 144015 w 633380"/>
                <a:gd name="connsiteY701" fmla="*/ 624737 h 791565"/>
                <a:gd name="connsiteX702" fmla="*/ 145088 w 633380"/>
                <a:gd name="connsiteY702" fmla="*/ 627784 h 791565"/>
                <a:gd name="connsiteX703" fmla="*/ 143837 w 633380"/>
                <a:gd name="connsiteY703" fmla="*/ 631643 h 791565"/>
                <a:gd name="connsiteX704" fmla="*/ 133239 w 633380"/>
                <a:gd name="connsiteY704" fmla="*/ 636702 h 791565"/>
                <a:gd name="connsiteX705" fmla="*/ 133659 w 633380"/>
                <a:gd name="connsiteY705" fmla="*/ 645496 h 791565"/>
                <a:gd name="connsiteX706" fmla="*/ 148491 w 633380"/>
                <a:gd name="connsiteY706" fmla="*/ 676686 h 791565"/>
                <a:gd name="connsiteX707" fmla="*/ 153592 w 633380"/>
                <a:gd name="connsiteY707" fmla="*/ 678815 h 791565"/>
                <a:gd name="connsiteX708" fmla="*/ 165561 w 633380"/>
                <a:gd name="connsiteY708" fmla="*/ 679718 h 791565"/>
                <a:gd name="connsiteX709" fmla="*/ 168053 w 633380"/>
                <a:gd name="connsiteY709" fmla="*/ 684765 h 791565"/>
                <a:gd name="connsiteX710" fmla="*/ 149765 w 633380"/>
                <a:gd name="connsiteY710" fmla="*/ 717509 h 791565"/>
                <a:gd name="connsiteX711" fmla="*/ 135731 w 633380"/>
                <a:gd name="connsiteY711" fmla="*/ 728141 h 791565"/>
                <a:gd name="connsiteX712" fmla="*/ 128855 w 633380"/>
                <a:gd name="connsiteY712" fmla="*/ 753202 h 791565"/>
                <a:gd name="connsiteX713" fmla="*/ 125176 w 633380"/>
                <a:gd name="connsiteY713" fmla="*/ 766772 h 791565"/>
                <a:gd name="connsiteX714" fmla="*/ 126801 w 633380"/>
                <a:gd name="connsiteY714" fmla="*/ 772795 h 791565"/>
                <a:gd name="connsiteX715" fmla="*/ 140442 w 633380"/>
                <a:gd name="connsiteY715" fmla="*/ 770730 h 791565"/>
                <a:gd name="connsiteX716" fmla="*/ 145512 w 633380"/>
                <a:gd name="connsiteY716" fmla="*/ 772795 h 791565"/>
                <a:gd name="connsiteX717" fmla="*/ 154597 w 633380"/>
                <a:gd name="connsiteY717" fmla="*/ 788163 h 791565"/>
                <a:gd name="connsiteX718" fmla="*/ 158696 w 633380"/>
                <a:gd name="connsiteY718" fmla="*/ 791929 h 791565"/>
                <a:gd name="connsiteX719" fmla="*/ 171028 w 633380"/>
                <a:gd name="connsiteY719" fmla="*/ 791929 h 791565"/>
                <a:gd name="connsiteX720" fmla="*/ 167624 w 633380"/>
                <a:gd name="connsiteY720" fmla="*/ 772795 h 79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Lst>
              <a:rect l="l" t="t" r="r" b="b"/>
              <a:pathLst>
                <a:path w="633380" h="791565">
                  <a:moveTo>
                    <a:pt x="84066" y="106546"/>
                  </a:moveTo>
                  <a:lnTo>
                    <a:pt x="84517" y="106073"/>
                  </a:lnTo>
                  <a:lnTo>
                    <a:pt x="84517" y="105443"/>
                  </a:lnTo>
                  <a:lnTo>
                    <a:pt x="83740" y="105286"/>
                  </a:lnTo>
                  <a:lnTo>
                    <a:pt x="82311" y="106378"/>
                  </a:lnTo>
                  <a:lnTo>
                    <a:pt x="82784" y="106546"/>
                  </a:lnTo>
                  <a:lnTo>
                    <a:pt x="83414" y="106220"/>
                  </a:lnTo>
                  <a:lnTo>
                    <a:pt x="84066" y="106546"/>
                  </a:lnTo>
                  <a:close/>
                  <a:moveTo>
                    <a:pt x="90357" y="112847"/>
                  </a:moveTo>
                  <a:lnTo>
                    <a:pt x="89411" y="112847"/>
                  </a:lnTo>
                  <a:lnTo>
                    <a:pt x="89253" y="112994"/>
                  </a:lnTo>
                  <a:lnTo>
                    <a:pt x="89253" y="113625"/>
                  </a:lnTo>
                  <a:lnTo>
                    <a:pt x="89411" y="113782"/>
                  </a:lnTo>
                  <a:lnTo>
                    <a:pt x="90660" y="113782"/>
                  </a:lnTo>
                  <a:lnTo>
                    <a:pt x="90807" y="113625"/>
                  </a:lnTo>
                  <a:lnTo>
                    <a:pt x="90828" y="113319"/>
                  </a:lnTo>
                  <a:lnTo>
                    <a:pt x="90357" y="112847"/>
                  </a:lnTo>
                  <a:close/>
                  <a:moveTo>
                    <a:pt x="99807" y="113792"/>
                  </a:moveTo>
                  <a:lnTo>
                    <a:pt x="99177" y="113792"/>
                  </a:lnTo>
                  <a:lnTo>
                    <a:pt x="98998" y="113939"/>
                  </a:lnTo>
                  <a:lnTo>
                    <a:pt x="99807" y="114727"/>
                  </a:lnTo>
                  <a:lnTo>
                    <a:pt x="100102" y="114727"/>
                  </a:lnTo>
                  <a:lnTo>
                    <a:pt x="100280" y="114569"/>
                  </a:lnTo>
                  <a:lnTo>
                    <a:pt x="100280" y="114265"/>
                  </a:lnTo>
                  <a:lnTo>
                    <a:pt x="99807" y="113792"/>
                  </a:lnTo>
                  <a:close/>
                  <a:moveTo>
                    <a:pt x="91133" y="114579"/>
                  </a:moveTo>
                  <a:lnTo>
                    <a:pt x="90986" y="114401"/>
                  </a:lnTo>
                  <a:lnTo>
                    <a:pt x="90357" y="114412"/>
                  </a:lnTo>
                  <a:lnTo>
                    <a:pt x="90188" y="114559"/>
                  </a:lnTo>
                  <a:lnTo>
                    <a:pt x="90188" y="114884"/>
                  </a:lnTo>
                  <a:lnTo>
                    <a:pt x="90357" y="115063"/>
                  </a:lnTo>
                  <a:lnTo>
                    <a:pt x="90986" y="115063"/>
                  </a:lnTo>
                  <a:lnTo>
                    <a:pt x="91133" y="114884"/>
                  </a:lnTo>
                  <a:lnTo>
                    <a:pt x="91133" y="114579"/>
                  </a:lnTo>
                  <a:close/>
                  <a:moveTo>
                    <a:pt x="109427" y="117415"/>
                  </a:moveTo>
                  <a:lnTo>
                    <a:pt x="109101" y="116480"/>
                  </a:lnTo>
                  <a:lnTo>
                    <a:pt x="108619" y="115977"/>
                  </a:lnTo>
                  <a:lnTo>
                    <a:pt x="106413" y="114716"/>
                  </a:lnTo>
                  <a:lnTo>
                    <a:pt x="104218" y="114727"/>
                  </a:lnTo>
                  <a:lnTo>
                    <a:pt x="102307" y="113792"/>
                  </a:lnTo>
                  <a:lnTo>
                    <a:pt x="101529" y="113939"/>
                  </a:lnTo>
                  <a:lnTo>
                    <a:pt x="101529" y="114569"/>
                  </a:lnTo>
                  <a:lnTo>
                    <a:pt x="102307" y="115378"/>
                  </a:lnTo>
                  <a:lnTo>
                    <a:pt x="103587" y="115683"/>
                  </a:lnTo>
                  <a:lnTo>
                    <a:pt x="104512" y="116313"/>
                  </a:lnTo>
                  <a:lnTo>
                    <a:pt x="105017" y="116460"/>
                  </a:lnTo>
                  <a:lnTo>
                    <a:pt x="104995" y="116785"/>
                  </a:lnTo>
                  <a:lnTo>
                    <a:pt x="105794" y="117562"/>
                  </a:lnTo>
                  <a:lnTo>
                    <a:pt x="106098" y="117562"/>
                  </a:lnTo>
                  <a:lnTo>
                    <a:pt x="106718" y="116932"/>
                  </a:lnTo>
                  <a:lnTo>
                    <a:pt x="107673" y="117562"/>
                  </a:lnTo>
                  <a:lnTo>
                    <a:pt x="109427" y="117415"/>
                  </a:lnTo>
                  <a:close/>
                  <a:moveTo>
                    <a:pt x="84349" y="120409"/>
                  </a:moveTo>
                  <a:lnTo>
                    <a:pt x="84054" y="120409"/>
                  </a:lnTo>
                  <a:lnTo>
                    <a:pt x="83571" y="120880"/>
                  </a:lnTo>
                  <a:lnTo>
                    <a:pt x="83571" y="121815"/>
                  </a:lnTo>
                  <a:lnTo>
                    <a:pt x="84054" y="122298"/>
                  </a:lnTo>
                  <a:lnTo>
                    <a:pt x="84360" y="122298"/>
                  </a:lnTo>
                  <a:lnTo>
                    <a:pt x="85158" y="121511"/>
                  </a:lnTo>
                  <a:lnTo>
                    <a:pt x="85158" y="121185"/>
                  </a:lnTo>
                  <a:lnTo>
                    <a:pt x="84349" y="120409"/>
                  </a:lnTo>
                  <a:close/>
                  <a:moveTo>
                    <a:pt x="104848" y="124189"/>
                  </a:moveTo>
                  <a:lnTo>
                    <a:pt x="104523" y="124189"/>
                  </a:lnTo>
                  <a:lnTo>
                    <a:pt x="104051" y="124650"/>
                  </a:lnTo>
                  <a:lnTo>
                    <a:pt x="104198" y="124819"/>
                  </a:lnTo>
                  <a:lnTo>
                    <a:pt x="105478" y="124819"/>
                  </a:lnTo>
                  <a:lnTo>
                    <a:pt x="105625" y="124650"/>
                  </a:lnTo>
                  <a:lnTo>
                    <a:pt x="105154" y="124493"/>
                  </a:lnTo>
                  <a:lnTo>
                    <a:pt x="104848" y="124189"/>
                  </a:lnTo>
                  <a:close/>
                  <a:moveTo>
                    <a:pt x="102317" y="124189"/>
                  </a:moveTo>
                  <a:lnTo>
                    <a:pt x="101992" y="123863"/>
                  </a:lnTo>
                  <a:lnTo>
                    <a:pt x="101541" y="124022"/>
                  </a:lnTo>
                  <a:lnTo>
                    <a:pt x="102643" y="125123"/>
                  </a:lnTo>
                  <a:lnTo>
                    <a:pt x="103746" y="124976"/>
                  </a:lnTo>
                  <a:lnTo>
                    <a:pt x="103746" y="124650"/>
                  </a:lnTo>
                  <a:lnTo>
                    <a:pt x="103273" y="124189"/>
                  </a:lnTo>
                  <a:lnTo>
                    <a:pt x="102317" y="124189"/>
                  </a:lnTo>
                  <a:close/>
                  <a:moveTo>
                    <a:pt x="101541" y="124976"/>
                  </a:moveTo>
                  <a:lnTo>
                    <a:pt x="100438" y="123538"/>
                  </a:lnTo>
                  <a:lnTo>
                    <a:pt x="100291" y="123716"/>
                  </a:lnTo>
                  <a:lnTo>
                    <a:pt x="100291" y="125281"/>
                  </a:lnTo>
                  <a:lnTo>
                    <a:pt x="100742" y="125754"/>
                  </a:lnTo>
                  <a:lnTo>
                    <a:pt x="101068" y="125754"/>
                  </a:lnTo>
                  <a:lnTo>
                    <a:pt x="101541" y="125281"/>
                  </a:lnTo>
                  <a:lnTo>
                    <a:pt x="101541" y="124976"/>
                  </a:lnTo>
                  <a:close/>
                  <a:moveTo>
                    <a:pt x="115392" y="122771"/>
                  </a:moveTo>
                  <a:lnTo>
                    <a:pt x="114762" y="121185"/>
                  </a:lnTo>
                  <a:lnTo>
                    <a:pt x="113660" y="120083"/>
                  </a:lnTo>
                  <a:lnTo>
                    <a:pt x="111779" y="119148"/>
                  </a:lnTo>
                  <a:lnTo>
                    <a:pt x="110509" y="119453"/>
                  </a:lnTo>
                  <a:lnTo>
                    <a:pt x="110204" y="119148"/>
                  </a:lnTo>
                  <a:lnTo>
                    <a:pt x="109574" y="119148"/>
                  </a:lnTo>
                  <a:lnTo>
                    <a:pt x="109248" y="119453"/>
                  </a:lnTo>
                  <a:lnTo>
                    <a:pt x="107999" y="119757"/>
                  </a:lnTo>
                  <a:lnTo>
                    <a:pt x="104218" y="117866"/>
                  </a:lnTo>
                  <a:lnTo>
                    <a:pt x="101058" y="115683"/>
                  </a:lnTo>
                  <a:lnTo>
                    <a:pt x="99177" y="115053"/>
                  </a:lnTo>
                  <a:lnTo>
                    <a:pt x="98221" y="114422"/>
                  </a:lnTo>
                  <a:lnTo>
                    <a:pt x="94137" y="114422"/>
                  </a:lnTo>
                  <a:lnTo>
                    <a:pt x="92866" y="115053"/>
                  </a:lnTo>
                  <a:lnTo>
                    <a:pt x="92236" y="115053"/>
                  </a:lnTo>
                  <a:lnTo>
                    <a:pt x="91290" y="115661"/>
                  </a:lnTo>
                  <a:lnTo>
                    <a:pt x="90357" y="115661"/>
                  </a:lnTo>
                  <a:lnTo>
                    <a:pt x="89411" y="114737"/>
                  </a:lnTo>
                  <a:lnTo>
                    <a:pt x="87206" y="113478"/>
                  </a:lnTo>
                  <a:lnTo>
                    <a:pt x="85945" y="113152"/>
                  </a:lnTo>
                  <a:lnTo>
                    <a:pt x="85147" y="112364"/>
                  </a:lnTo>
                  <a:lnTo>
                    <a:pt x="84517" y="111114"/>
                  </a:lnTo>
                  <a:lnTo>
                    <a:pt x="83897" y="109853"/>
                  </a:lnTo>
                  <a:lnTo>
                    <a:pt x="82469" y="108111"/>
                  </a:lnTo>
                  <a:lnTo>
                    <a:pt x="81839" y="108111"/>
                  </a:lnTo>
                  <a:lnTo>
                    <a:pt x="80590" y="108741"/>
                  </a:lnTo>
                  <a:lnTo>
                    <a:pt x="79487" y="110484"/>
                  </a:lnTo>
                  <a:lnTo>
                    <a:pt x="79487" y="111744"/>
                  </a:lnTo>
                  <a:lnTo>
                    <a:pt x="80590" y="113152"/>
                  </a:lnTo>
                  <a:lnTo>
                    <a:pt x="81042" y="113005"/>
                  </a:lnTo>
                  <a:lnTo>
                    <a:pt x="80736" y="112374"/>
                  </a:lnTo>
                  <a:lnTo>
                    <a:pt x="80894" y="111565"/>
                  </a:lnTo>
                  <a:lnTo>
                    <a:pt x="81535" y="112521"/>
                  </a:lnTo>
                  <a:lnTo>
                    <a:pt x="81996" y="112374"/>
                  </a:lnTo>
                  <a:lnTo>
                    <a:pt x="81692" y="111418"/>
                  </a:lnTo>
                  <a:lnTo>
                    <a:pt x="81062" y="110789"/>
                  </a:lnTo>
                  <a:lnTo>
                    <a:pt x="81209" y="110326"/>
                  </a:lnTo>
                  <a:lnTo>
                    <a:pt x="81692" y="110484"/>
                  </a:lnTo>
                  <a:lnTo>
                    <a:pt x="81996" y="111418"/>
                  </a:lnTo>
                  <a:lnTo>
                    <a:pt x="82795" y="112217"/>
                  </a:lnTo>
                  <a:lnTo>
                    <a:pt x="83267" y="112374"/>
                  </a:lnTo>
                  <a:lnTo>
                    <a:pt x="83247" y="113005"/>
                  </a:lnTo>
                  <a:lnTo>
                    <a:pt x="83897" y="114254"/>
                  </a:lnTo>
                  <a:lnTo>
                    <a:pt x="84843" y="115210"/>
                  </a:lnTo>
                  <a:lnTo>
                    <a:pt x="85147" y="117100"/>
                  </a:lnTo>
                  <a:lnTo>
                    <a:pt x="85452" y="117405"/>
                  </a:lnTo>
                  <a:lnTo>
                    <a:pt x="85452" y="120230"/>
                  </a:lnTo>
                  <a:lnTo>
                    <a:pt x="86555" y="121332"/>
                  </a:lnTo>
                  <a:lnTo>
                    <a:pt x="87206" y="121332"/>
                  </a:lnTo>
                  <a:lnTo>
                    <a:pt x="87510" y="121658"/>
                  </a:lnTo>
                  <a:lnTo>
                    <a:pt x="89085" y="121658"/>
                  </a:lnTo>
                  <a:lnTo>
                    <a:pt x="89411" y="121984"/>
                  </a:lnTo>
                  <a:lnTo>
                    <a:pt x="94451" y="121984"/>
                  </a:lnTo>
                  <a:lnTo>
                    <a:pt x="94777" y="121658"/>
                  </a:lnTo>
                  <a:lnTo>
                    <a:pt x="95376" y="121658"/>
                  </a:lnTo>
                  <a:lnTo>
                    <a:pt x="95701" y="121984"/>
                  </a:lnTo>
                  <a:lnTo>
                    <a:pt x="98863" y="121984"/>
                  </a:lnTo>
                  <a:lnTo>
                    <a:pt x="99177" y="122288"/>
                  </a:lnTo>
                  <a:lnTo>
                    <a:pt x="100742" y="122278"/>
                  </a:lnTo>
                  <a:lnTo>
                    <a:pt x="101068" y="122604"/>
                  </a:lnTo>
                  <a:lnTo>
                    <a:pt x="108629" y="122604"/>
                  </a:lnTo>
                  <a:lnTo>
                    <a:pt x="108934" y="122928"/>
                  </a:lnTo>
                  <a:lnTo>
                    <a:pt x="111465" y="123254"/>
                  </a:lnTo>
                  <a:lnTo>
                    <a:pt x="113670" y="124189"/>
                  </a:lnTo>
                  <a:lnTo>
                    <a:pt x="117756" y="126698"/>
                  </a:lnTo>
                  <a:lnTo>
                    <a:pt x="118385" y="126698"/>
                  </a:lnTo>
                  <a:lnTo>
                    <a:pt x="118553" y="126247"/>
                  </a:lnTo>
                  <a:lnTo>
                    <a:pt x="117597" y="124966"/>
                  </a:lnTo>
                  <a:lnTo>
                    <a:pt x="117597" y="124358"/>
                  </a:lnTo>
                  <a:lnTo>
                    <a:pt x="115392" y="122771"/>
                  </a:lnTo>
                  <a:close/>
                  <a:moveTo>
                    <a:pt x="121389" y="125607"/>
                  </a:moveTo>
                  <a:lnTo>
                    <a:pt x="120601" y="124505"/>
                  </a:lnTo>
                  <a:lnTo>
                    <a:pt x="120128" y="124662"/>
                  </a:lnTo>
                  <a:lnTo>
                    <a:pt x="120128" y="125585"/>
                  </a:lnTo>
                  <a:lnTo>
                    <a:pt x="121231" y="126698"/>
                  </a:lnTo>
                  <a:lnTo>
                    <a:pt x="121683" y="126237"/>
                  </a:lnTo>
                  <a:lnTo>
                    <a:pt x="121389" y="125607"/>
                  </a:lnTo>
                  <a:close/>
                  <a:moveTo>
                    <a:pt x="81682" y="130007"/>
                  </a:moveTo>
                  <a:lnTo>
                    <a:pt x="81230" y="129229"/>
                  </a:lnTo>
                  <a:lnTo>
                    <a:pt x="80421" y="129681"/>
                  </a:lnTo>
                  <a:lnTo>
                    <a:pt x="80431" y="131593"/>
                  </a:lnTo>
                  <a:lnTo>
                    <a:pt x="80726" y="131898"/>
                  </a:lnTo>
                  <a:lnTo>
                    <a:pt x="80736" y="133482"/>
                  </a:lnTo>
                  <a:lnTo>
                    <a:pt x="81682" y="135373"/>
                  </a:lnTo>
                  <a:lnTo>
                    <a:pt x="82006" y="135678"/>
                  </a:lnTo>
                  <a:lnTo>
                    <a:pt x="82006" y="136634"/>
                  </a:lnTo>
                  <a:lnTo>
                    <a:pt x="82942" y="138188"/>
                  </a:lnTo>
                  <a:lnTo>
                    <a:pt x="83267" y="139773"/>
                  </a:lnTo>
                  <a:lnTo>
                    <a:pt x="83718" y="140257"/>
                  </a:lnTo>
                  <a:lnTo>
                    <a:pt x="84211" y="139773"/>
                  </a:lnTo>
                  <a:lnTo>
                    <a:pt x="83887" y="138513"/>
                  </a:lnTo>
                  <a:lnTo>
                    <a:pt x="82942" y="136634"/>
                  </a:lnTo>
                  <a:lnTo>
                    <a:pt x="82637" y="134417"/>
                  </a:lnTo>
                  <a:lnTo>
                    <a:pt x="81682" y="133482"/>
                  </a:lnTo>
                  <a:lnTo>
                    <a:pt x="81682" y="130007"/>
                  </a:lnTo>
                  <a:close/>
                  <a:moveTo>
                    <a:pt x="143590" y="228788"/>
                  </a:moveTo>
                  <a:lnTo>
                    <a:pt x="143264" y="228766"/>
                  </a:lnTo>
                  <a:lnTo>
                    <a:pt x="142487" y="229575"/>
                  </a:lnTo>
                  <a:lnTo>
                    <a:pt x="142487" y="230205"/>
                  </a:lnTo>
                  <a:lnTo>
                    <a:pt x="141564" y="231464"/>
                  </a:lnTo>
                  <a:lnTo>
                    <a:pt x="142014" y="231611"/>
                  </a:lnTo>
                  <a:lnTo>
                    <a:pt x="143443" y="230205"/>
                  </a:lnTo>
                  <a:lnTo>
                    <a:pt x="143757" y="229575"/>
                  </a:lnTo>
                  <a:lnTo>
                    <a:pt x="143590" y="228788"/>
                  </a:lnTo>
                  <a:close/>
                  <a:moveTo>
                    <a:pt x="167624" y="772795"/>
                  </a:moveTo>
                  <a:lnTo>
                    <a:pt x="166290" y="765373"/>
                  </a:lnTo>
                  <a:lnTo>
                    <a:pt x="168053" y="759612"/>
                  </a:lnTo>
                  <a:lnTo>
                    <a:pt x="175496" y="756315"/>
                  </a:lnTo>
                  <a:lnTo>
                    <a:pt x="180807" y="756208"/>
                  </a:lnTo>
                  <a:lnTo>
                    <a:pt x="188936" y="763268"/>
                  </a:lnTo>
                  <a:lnTo>
                    <a:pt x="195268" y="762587"/>
                  </a:lnTo>
                  <a:lnTo>
                    <a:pt x="204974" y="763709"/>
                  </a:lnTo>
                  <a:lnTo>
                    <a:pt x="214758" y="753850"/>
                  </a:lnTo>
                  <a:lnTo>
                    <a:pt x="222036" y="736598"/>
                  </a:lnTo>
                  <a:lnTo>
                    <a:pt x="222751" y="734896"/>
                  </a:lnTo>
                  <a:lnTo>
                    <a:pt x="222554" y="728164"/>
                  </a:lnTo>
                  <a:lnTo>
                    <a:pt x="221329" y="720542"/>
                  </a:lnTo>
                  <a:lnTo>
                    <a:pt x="216955" y="708050"/>
                  </a:lnTo>
                  <a:lnTo>
                    <a:pt x="225608" y="684259"/>
                  </a:lnTo>
                  <a:lnTo>
                    <a:pt x="247234" y="676327"/>
                  </a:lnTo>
                  <a:lnTo>
                    <a:pt x="247234" y="661190"/>
                  </a:lnTo>
                  <a:lnTo>
                    <a:pt x="248463" y="657511"/>
                  </a:lnTo>
                  <a:lnTo>
                    <a:pt x="250202" y="649457"/>
                  </a:lnTo>
                  <a:lnTo>
                    <a:pt x="257397" y="648464"/>
                  </a:lnTo>
                  <a:lnTo>
                    <a:pt x="264768" y="632664"/>
                  </a:lnTo>
                  <a:lnTo>
                    <a:pt x="274776" y="633189"/>
                  </a:lnTo>
                  <a:lnTo>
                    <a:pt x="276881" y="640037"/>
                  </a:lnTo>
                  <a:lnTo>
                    <a:pt x="286889" y="660047"/>
                  </a:lnTo>
                  <a:lnTo>
                    <a:pt x="308480" y="672687"/>
                  </a:lnTo>
                  <a:lnTo>
                    <a:pt x="310058" y="686906"/>
                  </a:lnTo>
                  <a:lnTo>
                    <a:pt x="314798" y="693227"/>
                  </a:lnTo>
                  <a:lnTo>
                    <a:pt x="323531" y="692152"/>
                  </a:lnTo>
                  <a:lnTo>
                    <a:pt x="335338" y="687435"/>
                  </a:lnTo>
                  <a:lnTo>
                    <a:pt x="345192" y="690384"/>
                  </a:lnTo>
                  <a:lnTo>
                    <a:pt x="363640" y="691623"/>
                  </a:lnTo>
                  <a:lnTo>
                    <a:pt x="366933" y="688486"/>
                  </a:lnTo>
                  <a:lnTo>
                    <a:pt x="365883" y="677952"/>
                  </a:lnTo>
                  <a:lnTo>
                    <a:pt x="367988" y="670580"/>
                  </a:lnTo>
                  <a:lnTo>
                    <a:pt x="376683" y="662013"/>
                  </a:lnTo>
                  <a:lnTo>
                    <a:pt x="379248" y="657023"/>
                  </a:lnTo>
                  <a:lnTo>
                    <a:pt x="381939" y="640608"/>
                  </a:lnTo>
                  <a:lnTo>
                    <a:pt x="387999" y="635299"/>
                  </a:lnTo>
                  <a:lnTo>
                    <a:pt x="395255" y="639461"/>
                  </a:lnTo>
                  <a:lnTo>
                    <a:pt x="397734" y="636540"/>
                  </a:lnTo>
                  <a:lnTo>
                    <a:pt x="400112" y="626347"/>
                  </a:lnTo>
                  <a:lnTo>
                    <a:pt x="405640" y="625383"/>
                  </a:lnTo>
                  <a:lnTo>
                    <a:pt x="414864" y="623769"/>
                  </a:lnTo>
                  <a:lnTo>
                    <a:pt x="410770" y="616660"/>
                  </a:lnTo>
                  <a:lnTo>
                    <a:pt x="409648" y="615674"/>
                  </a:lnTo>
                  <a:lnTo>
                    <a:pt x="392737" y="595913"/>
                  </a:lnTo>
                  <a:lnTo>
                    <a:pt x="372797" y="583303"/>
                  </a:lnTo>
                  <a:lnTo>
                    <a:pt x="359965" y="572011"/>
                  </a:lnTo>
                  <a:lnTo>
                    <a:pt x="355859" y="547894"/>
                  </a:lnTo>
                  <a:lnTo>
                    <a:pt x="364071" y="546866"/>
                  </a:lnTo>
                  <a:lnTo>
                    <a:pt x="385500" y="560553"/>
                  </a:lnTo>
                  <a:lnTo>
                    <a:pt x="399995" y="560208"/>
                  </a:lnTo>
                  <a:lnTo>
                    <a:pt x="408203" y="552511"/>
                  </a:lnTo>
                  <a:lnTo>
                    <a:pt x="404101" y="543275"/>
                  </a:lnTo>
                  <a:lnTo>
                    <a:pt x="398452" y="526341"/>
                  </a:lnTo>
                  <a:lnTo>
                    <a:pt x="391783" y="524802"/>
                  </a:lnTo>
                  <a:lnTo>
                    <a:pt x="383436" y="513740"/>
                  </a:lnTo>
                  <a:lnTo>
                    <a:pt x="374287" y="499302"/>
                  </a:lnTo>
                  <a:lnTo>
                    <a:pt x="369716" y="485802"/>
                  </a:lnTo>
                  <a:lnTo>
                    <a:pt x="368177" y="473997"/>
                  </a:lnTo>
                  <a:lnTo>
                    <a:pt x="369108" y="472150"/>
                  </a:lnTo>
                  <a:lnTo>
                    <a:pt x="371927" y="466538"/>
                  </a:lnTo>
                  <a:lnTo>
                    <a:pt x="381666" y="462161"/>
                  </a:lnTo>
                  <a:lnTo>
                    <a:pt x="390664" y="463574"/>
                  </a:lnTo>
                  <a:lnTo>
                    <a:pt x="402369" y="458176"/>
                  </a:lnTo>
                  <a:lnTo>
                    <a:pt x="407330" y="457272"/>
                  </a:lnTo>
                  <a:lnTo>
                    <a:pt x="412642" y="455465"/>
                  </a:lnTo>
                  <a:lnTo>
                    <a:pt x="417760" y="453726"/>
                  </a:lnTo>
                  <a:lnTo>
                    <a:pt x="424097" y="450036"/>
                  </a:lnTo>
                  <a:lnTo>
                    <a:pt x="425651" y="449363"/>
                  </a:lnTo>
                  <a:lnTo>
                    <a:pt x="440531" y="444966"/>
                  </a:lnTo>
                  <a:lnTo>
                    <a:pt x="453929" y="449060"/>
                  </a:lnTo>
                  <a:lnTo>
                    <a:pt x="463235" y="460595"/>
                  </a:lnTo>
                  <a:lnTo>
                    <a:pt x="470300" y="463733"/>
                  </a:lnTo>
                  <a:lnTo>
                    <a:pt x="471722" y="464141"/>
                  </a:lnTo>
                  <a:lnTo>
                    <a:pt x="477094" y="465677"/>
                  </a:lnTo>
                  <a:lnTo>
                    <a:pt x="482958" y="475855"/>
                  </a:lnTo>
                  <a:lnTo>
                    <a:pt x="489287" y="478459"/>
                  </a:lnTo>
                  <a:lnTo>
                    <a:pt x="492262" y="472505"/>
                  </a:lnTo>
                  <a:lnTo>
                    <a:pt x="494866" y="465435"/>
                  </a:lnTo>
                  <a:lnTo>
                    <a:pt x="501567" y="463945"/>
                  </a:lnTo>
                  <a:lnTo>
                    <a:pt x="513105" y="474739"/>
                  </a:lnTo>
                  <a:lnTo>
                    <a:pt x="518537" y="491956"/>
                  </a:lnTo>
                  <a:lnTo>
                    <a:pt x="520076" y="500682"/>
                  </a:lnTo>
                  <a:lnTo>
                    <a:pt x="528153" y="514118"/>
                  </a:lnTo>
                  <a:lnTo>
                    <a:pt x="539056" y="510965"/>
                  </a:lnTo>
                  <a:lnTo>
                    <a:pt x="547237" y="507955"/>
                  </a:lnTo>
                  <a:lnTo>
                    <a:pt x="560945" y="516580"/>
                  </a:lnTo>
                  <a:lnTo>
                    <a:pt x="566711" y="514043"/>
                  </a:lnTo>
                  <a:lnTo>
                    <a:pt x="568552" y="509203"/>
                  </a:lnTo>
                  <a:lnTo>
                    <a:pt x="566313" y="496232"/>
                  </a:lnTo>
                  <a:lnTo>
                    <a:pt x="563184" y="471945"/>
                  </a:lnTo>
                  <a:lnTo>
                    <a:pt x="557765" y="467669"/>
                  </a:lnTo>
                  <a:lnTo>
                    <a:pt x="557539" y="463733"/>
                  </a:lnTo>
                  <a:lnTo>
                    <a:pt x="559591" y="453982"/>
                  </a:lnTo>
                  <a:lnTo>
                    <a:pt x="566775" y="444746"/>
                  </a:lnTo>
                  <a:lnTo>
                    <a:pt x="572420" y="440127"/>
                  </a:lnTo>
                  <a:lnTo>
                    <a:pt x="575630" y="436033"/>
                  </a:lnTo>
                  <a:lnTo>
                    <a:pt x="577286" y="426293"/>
                  </a:lnTo>
                  <a:lnTo>
                    <a:pt x="583070" y="421518"/>
                  </a:lnTo>
                  <a:lnTo>
                    <a:pt x="587909" y="417799"/>
                  </a:lnTo>
                  <a:lnTo>
                    <a:pt x="588653" y="407749"/>
                  </a:lnTo>
                  <a:lnTo>
                    <a:pt x="594979" y="399934"/>
                  </a:lnTo>
                  <a:lnTo>
                    <a:pt x="603167" y="393606"/>
                  </a:lnTo>
                  <a:lnTo>
                    <a:pt x="604752" y="388299"/>
                  </a:lnTo>
                  <a:lnTo>
                    <a:pt x="607444" y="385602"/>
                  </a:lnTo>
                  <a:lnTo>
                    <a:pt x="611935" y="381111"/>
                  </a:lnTo>
                  <a:lnTo>
                    <a:pt x="613217" y="376116"/>
                  </a:lnTo>
                  <a:lnTo>
                    <a:pt x="617579" y="372899"/>
                  </a:lnTo>
                  <a:lnTo>
                    <a:pt x="627844" y="368797"/>
                  </a:lnTo>
                  <a:lnTo>
                    <a:pt x="633488" y="363149"/>
                  </a:lnTo>
                  <a:lnTo>
                    <a:pt x="633560" y="351902"/>
                  </a:lnTo>
                  <a:lnTo>
                    <a:pt x="632476" y="344601"/>
                  </a:lnTo>
                  <a:lnTo>
                    <a:pt x="628358" y="345191"/>
                  </a:lnTo>
                  <a:lnTo>
                    <a:pt x="618094" y="341085"/>
                  </a:lnTo>
                  <a:lnTo>
                    <a:pt x="607224" y="339875"/>
                  </a:lnTo>
                  <a:lnTo>
                    <a:pt x="604238" y="339546"/>
                  </a:lnTo>
                  <a:lnTo>
                    <a:pt x="597054" y="335440"/>
                  </a:lnTo>
                  <a:lnTo>
                    <a:pt x="593754" y="332742"/>
                  </a:lnTo>
                  <a:lnTo>
                    <a:pt x="591409" y="330821"/>
                  </a:lnTo>
                  <a:lnTo>
                    <a:pt x="581660" y="327743"/>
                  </a:lnTo>
                  <a:lnTo>
                    <a:pt x="567803" y="322553"/>
                  </a:lnTo>
                  <a:lnTo>
                    <a:pt x="554461" y="322534"/>
                  </a:lnTo>
                  <a:lnTo>
                    <a:pt x="539002" y="317142"/>
                  </a:lnTo>
                  <a:lnTo>
                    <a:pt x="532907" y="310806"/>
                  </a:lnTo>
                  <a:lnTo>
                    <a:pt x="520363" y="313287"/>
                  </a:lnTo>
                  <a:lnTo>
                    <a:pt x="500156" y="303589"/>
                  </a:lnTo>
                  <a:lnTo>
                    <a:pt x="485181" y="299516"/>
                  </a:lnTo>
                  <a:lnTo>
                    <a:pt x="483642" y="289767"/>
                  </a:lnTo>
                  <a:lnTo>
                    <a:pt x="480615" y="280685"/>
                  </a:lnTo>
                  <a:lnTo>
                    <a:pt x="479022" y="275910"/>
                  </a:lnTo>
                  <a:lnTo>
                    <a:pt x="474671" y="270515"/>
                  </a:lnTo>
                  <a:lnTo>
                    <a:pt x="466194" y="260001"/>
                  </a:lnTo>
                  <a:lnTo>
                    <a:pt x="467219" y="243068"/>
                  </a:lnTo>
                  <a:lnTo>
                    <a:pt x="471839" y="219976"/>
                  </a:lnTo>
                  <a:lnTo>
                    <a:pt x="466233" y="214301"/>
                  </a:lnTo>
                  <a:lnTo>
                    <a:pt x="462089" y="206634"/>
                  </a:lnTo>
                  <a:lnTo>
                    <a:pt x="464652" y="201500"/>
                  </a:lnTo>
                  <a:lnTo>
                    <a:pt x="462614" y="200294"/>
                  </a:lnTo>
                  <a:lnTo>
                    <a:pt x="453363" y="194831"/>
                  </a:lnTo>
                  <a:lnTo>
                    <a:pt x="451310" y="184052"/>
                  </a:lnTo>
                  <a:lnTo>
                    <a:pt x="447204" y="174816"/>
                  </a:lnTo>
                  <a:lnTo>
                    <a:pt x="440021" y="177894"/>
                  </a:lnTo>
                  <a:lnTo>
                    <a:pt x="431405" y="189715"/>
                  </a:lnTo>
                  <a:lnTo>
                    <a:pt x="416044" y="199367"/>
                  </a:lnTo>
                  <a:lnTo>
                    <a:pt x="404437" y="206660"/>
                  </a:lnTo>
                  <a:lnTo>
                    <a:pt x="390974" y="213212"/>
                  </a:lnTo>
                  <a:lnTo>
                    <a:pt x="389731" y="213818"/>
                  </a:lnTo>
                  <a:lnTo>
                    <a:pt x="378952" y="209197"/>
                  </a:lnTo>
                  <a:lnTo>
                    <a:pt x="369716" y="207145"/>
                  </a:lnTo>
                  <a:lnTo>
                    <a:pt x="363728" y="201824"/>
                  </a:lnTo>
                  <a:lnTo>
                    <a:pt x="360480" y="198937"/>
                  </a:lnTo>
                  <a:lnTo>
                    <a:pt x="357566" y="187601"/>
                  </a:lnTo>
                  <a:lnTo>
                    <a:pt x="355859" y="180974"/>
                  </a:lnTo>
                  <a:lnTo>
                    <a:pt x="356374" y="173791"/>
                  </a:lnTo>
                  <a:lnTo>
                    <a:pt x="355050" y="164079"/>
                  </a:lnTo>
                  <a:lnTo>
                    <a:pt x="346110" y="154801"/>
                  </a:lnTo>
                  <a:lnTo>
                    <a:pt x="345437" y="137160"/>
                  </a:lnTo>
                  <a:lnTo>
                    <a:pt x="329691" y="108616"/>
                  </a:lnTo>
                  <a:lnTo>
                    <a:pt x="315111" y="107963"/>
                  </a:lnTo>
                  <a:lnTo>
                    <a:pt x="314295" y="116828"/>
                  </a:lnTo>
                  <a:lnTo>
                    <a:pt x="304031" y="121444"/>
                  </a:lnTo>
                  <a:lnTo>
                    <a:pt x="300440" y="128117"/>
                  </a:lnTo>
                  <a:lnTo>
                    <a:pt x="296334" y="130685"/>
                  </a:lnTo>
                  <a:lnTo>
                    <a:pt x="285555" y="122986"/>
                  </a:lnTo>
                  <a:lnTo>
                    <a:pt x="269438" y="122953"/>
                  </a:lnTo>
                  <a:lnTo>
                    <a:pt x="265544" y="114776"/>
                  </a:lnTo>
                  <a:lnTo>
                    <a:pt x="263707" y="112291"/>
                  </a:lnTo>
                  <a:lnTo>
                    <a:pt x="256817" y="102973"/>
                  </a:lnTo>
                  <a:lnTo>
                    <a:pt x="244697" y="88106"/>
                  </a:lnTo>
                  <a:lnTo>
                    <a:pt x="245506" y="79612"/>
                  </a:lnTo>
                  <a:lnTo>
                    <a:pt x="243991" y="69616"/>
                  </a:lnTo>
                  <a:lnTo>
                    <a:pt x="245529" y="58837"/>
                  </a:lnTo>
                  <a:lnTo>
                    <a:pt x="238856" y="51653"/>
                  </a:lnTo>
                  <a:lnTo>
                    <a:pt x="239885" y="44984"/>
                  </a:lnTo>
                  <a:lnTo>
                    <a:pt x="233211" y="29586"/>
                  </a:lnTo>
                  <a:lnTo>
                    <a:pt x="213197" y="18811"/>
                  </a:lnTo>
                  <a:lnTo>
                    <a:pt x="197585" y="3142"/>
                  </a:lnTo>
                  <a:lnTo>
                    <a:pt x="196529" y="2892"/>
                  </a:lnTo>
                  <a:lnTo>
                    <a:pt x="195573" y="2263"/>
                  </a:lnTo>
                  <a:lnTo>
                    <a:pt x="194944" y="2263"/>
                  </a:lnTo>
                  <a:lnTo>
                    <a:pt x="194650" y="2588"/>
                  </a:lnTo>
                  <a:lnTo>
                    <a:pt x="193368" y="2568"/>
                  </a:lnTo>
                  <a:lnTo>
                    <a:pt x="193043" y="2892"/>
                  </a:lnTo>
                  <a:lnTo>
                    <a:pt x="191793" y="3198"/>
                  </a:lnTo>
                  <a:lnTo>
                    <a:pt x="191488" y="3522"/>
                  </a:lnTo>
                  <a:lnTo>
                    <a:pt x="189262" y="3522"/>
                  </a:lnTo>
                  <a:lnTo>
                    <a:pt x="188013" y="2568"/>
                  </a:lnTo>
                  <a:lnTo>
                    <a:pt x="186762" y="2568"/>
                  </a:lnTo>
                  <a:lnTo>
                    <a:pt x="185502" y="1938"/>
                  </a:lnTo>
                  <a:lnTo>
                    <a:pt x="185177" y="1317"/>
                  </a:lnTo>
                  <a:lnTo>
                    <a:pt x="183601" y="383"/>
                  </a:lnTo>
                  <a:lnTo>
                    <a:pt x="182656" y="363"/>
                  </a:lnTo>
                  <a:lnTo>
                    <a:pt x="181879" y="1464"/>
                  </a:lnTo>
                  <a:lnTo>
                    <a:pt x="180304" y="4616"/>
                  </a:lnTo>
                  <a:lnTo>
                    <a:pt x="180304" y="5876"/>
                  </a:lnTo>
                  <a:lnTo>
                    <a:pt x="180608" y="6201"/>
                  </a:lnTo>
                  <a:lnTo>
                    <a:pt x="180608" y="7766"/>
                  </a:lnTo>
                  <a:lnTo>
                    <a:pt x="179978" y="9026"/>
                  </a:lnTo>
                  <a:lnTo>
                    <a:pt x="179978" y="9656"/>
                  </a:lnTo>
                  <a:lnTo>
                    <a:pt x="179034" y="11221"/>
                  </a:lnTo>
                  <a:lnTo>
                    <a:pt x="177783" y="12806"/>
                  </a:lnTo>
                  <a:lnTo>
                    <a:pt x="177783" y="13436"/>
                  </a:lnTo>
                  <a:lnTo>
                    <a:pt x="177153" y="14067"/>
                  </a:lnTo>
                  <a:lnTo>
                    <a:pt x="177153" y="14697"/>
                  </a:lnTo>
                  <a:lnTo>
                    <a:pt x="176208" y="16283"/>
                  </a:lnTo>
                  <a:lnTo>
                    <a:pt x="175882" y="17218"/>
                  </a:lnTo>
                  <a:lnTo>
                    <a:pt x="174633" y="18783"/>
                  </a:lnTo>
                  <a:lnTo>
                    <a:pt x="174003" y="20063"/>
                  </a:lnTo>
                  <a:lnTo>
                    <a:pt x="173059" y="20998"/>
                  </a:lnTo>
                  <a:lnTo>
                    <a:pt x="173059" y="21324"/>
                  </a:lnTo>
                  <a:lnTo>
                    <a:pt x="167702" y="26668"/>
                  </a:lnTo>
                  <a:lnTo>
                    <a:pt x="167702" y="26994"/>
                  </a:lnTo>
                  <a:lnTo>
                    <a:pt x="167072" y="27625"/>
                  </a:lnTo>
                  <a:lnTo>
                    <a:pt x="167050" y="28233"/>
                  </a:lnTo>
                  <a:lnTo>
                    <a:pt x="166106" y="30124"/>
                  </a:lnTo>
                  <a:lnTo>
                    <a:pt x="165497" y="30776"/>
                  </a:lnTo>
                  <a:lnTo>
                    <a:pt x="165181" y="31710"/>
                  </a:lnTo>
                  <a:lnTo>
                    <a:pt x="162031" y="35490"/>
                  </a:lnTo>
                  <a:lnTo>
                    <a:pt x="162031" y="35795"/>
                  </a:lnTo>
                  <a:lnTo>
                    <a:pt x="156969" y="40867"/>
                  </a:lnTo>
                  <a:lnTo>
                    <a:pt x="156969" y="41161"/>
                  </a:lnTo>
                  <a:lnTo>
                    <a:pt x="155719" y="42432"/>
                  </a:lnTo>
                  <a:lnTo>
                    <a:pt x="155719" y="42758"/>
                  </a:lnTo>
                  <a:lnTo>
                    <a:pt x="153840" y="44648"/>
                  </a:lnTo>
                  <a:lnTo>
                    <a:pt x="153840" y="44953"/>
                  </a:lnTo>
                  <a:lnTo>
                    <a:pt x="148463" y="50319"/>
                  </a:lnTo>
                  <a:lnTo>
                    <a:pt x="147843" y="51558"/>
                  </a:lnTo>
                  <a:lnTo>
                    <a:pt x="146267" y="53144"/>
                  </a:lnTo>
                  <a:lnTo>
                    <a:pt x="146267" y="53449"/>
                  </a:lnTo>
                  <a:lnTo>
                    <a:pt x="139663" y="60076"/>
                  </a:lnTo>
                  <a:lnTo>
                    <a:pt x="139663" y="60380"/>
                  </a:lnTo>
                  <a:lnTo>
                    <a:pt x="123741" y="76290"/>
                  </a:lnTo>
                  <a:lnTo>
                    <a:pt x="121862" y="77245"/>
                  </a:lnTo>
                  <a:lnTo>
                    <a:pt x="116810" y="81961"/>
                  </a:lnTo>
                  <a:lnTo>
                    <a:pt x="115382" y="82749"/>
                  </a:lnTo>
                  <a:lnTo>
                    <a:pt x="114131" y="85270"/>
                  </a:lnTo>
                  <a:lnTo>
                    <a:pt x="113503" y="85920"/>
                  </a:lnTo>
                  <a:lnTo>
                    <a:pt x="113513" y="86224"/>
                  </a:lnTo>
                  <a:lnTo>
                    <a:pt x="111453" y="87958"/>
                  </a:lnTo>
                  <a:lnTo>
                    <a:pt x="110982" y="87789"/>
                  </a:lnTo>
                  <a:lnTo>
                    <a:pt x="113187" y="85596"/>
                  </a:lnTo>
                  <a:lnTo>
                    <a:pt x="113187" y="84965"/>
                  </a:lnTo>
                  <a:lnTo>
                    <a:pt x="112725" y="84807"/>
                  </a:lnTo>
                  <a:lnTo>
                    <a:pt x="111779" y="85417"/>
                  </a:lnTo>
                  <a:lnTo>
                    <a:pt x="108944" y="88262"/>
                  </a:lnTo>
                  <a:lnTo>
                    <a:pt x="108629" y="88262"/>
                  </a:lnTo>
                  <a:lnTo>
                    <a:pt x="105468" y="91423"/>
                  </a:lnTo>
                  <a:lnTo>
                    <a:pt x="105142" y="91423"/>
                  </a:lnTo>
                  <a:lnTo>
                    <a:pt x="103587" y="92684"/>
                  </a:lnTo>
                  <a:lnTo>
                    <a:pt x="103263" y="92684"/>
                  </a:lnTo>
                  <a:lnTo>
                    <a:pt x="101068" y="94573"/>
                  </a:lnTo>
                  <a:lnTo>
                    <a:pt x="100112" y="94879"/>
                  </a:lnTo>
                  <a:lnTo>
                    <a:pt x="99965" y="95351"/>
                  </a:lnTo>
                  <a:lnTo>
                    <a:pt x="98863" y="96160"/>
                  </a:lnTo>
                  <a:lnTo>
                    <a:pt x="98537" y="96138"/>
                  </a:lnTo>
                  <a:lnTo>
                    <a:pt x="94127" y="100245"/>
                  </a:lnTo>
                  <a:lnTo>
                    <a:pt x="93811" y="100245"/>
                  </a:lnTo>
                  <a:lnTo>
                    <a:pt x="92876" y="101180"/>
                  </a:lnTo>
                  <a:lnTo>
                    <a:pt x="91932" y="101505"/>
                  </a:lnTo>
                  <a:lnTo>
                    <a:pt x="90671" y="102765"/>
                  </a:lnTo>
                  <a:lnTo>
                    <a:pt x="90345" y="102765"/>
                  </a:lnTo>
                  <a:lnTo>
                    <a:pt x="89401" y="103395"/>
                  </a:lnTo>
                  <a:lnTo>
                    <a:pt x="87520" y="103395"/>
                  </a:lnTo>
                  <a:lnTo>
                    <a:pt x="87520" y="104330"/>
                  </a:lnTo>
                  <a:lnTo>
                    <a:pt x="85945" y="104004"/>
                  </a:lnTo>
                  <a:lnTo>
                    <a:pt x="85462" y="104487"/>
                  </a:lnTo>
                  <a:lnTo>
                    <a:pt x="86092" y="105747"/>
                  </a:lnTo>
                  <a:lnTo>
                    <a:pt x="87520" y="107177"/>
                  </a:lnTo>
                  <a:lnTo>
                    <a:pt x="89401" y="107481"/>
                  </a:lnTo>
                  <a:lnTo>
                    <a:pt x="89725" y="107805"/>
                  </a:lnTo>
                  <a:lnTo>
                    <a:pt x="92236" y="107805"/>
                  </a:lnTo>
                  <a:lnTo>
                    <a:pt x="93486" y="108436"/>
                  </a:lnTo>
                  <a:lnTo>
                    <a:pt x="94441" y="108436"/>
                  </a:lnTo>
                  <a:lnTo>
                    <a:pt x="95387" y="109056"/>
                  </a:lnTo>
                  <a:lnTo>
                    <a:pt x="96016" y="109056"/>
                  </a:lnTo>
                  <a:lnTo>
                    <a:pt x="96342" y="109382"/>
                  </a:lnTo>
                  <a:lnTo>
                    <a:pt x="97592" y="109686"/>
                  </a:lnTo>
                  <a:lnTo>
                    <a:pt x="98853" y="110947"/>
                  </a:lnTo>
                  <a:lnTo>
                    <a:pt x="99177" y="110947"/>
                  </a:lnTo>
                  <a:lnTo>
                    <a:pt x="99797" y="111577"/>
                  </a:lnTo>
                  <a:lnTo>
                    <a:pt x="102002" y="112836"/>
                  </a:lnTo>
                  <a:lnTo>
                    <a:pt x="102633" y="112836"/>
                  </a:lnTo>
                  <a:lnTo>
                    <a:pt x="102959" y="113162"/>
                  </a:lnTo>
                  <a:lnTo>
                    <a:pt x="104208" y="113162"/>
                  </a:lnTo>
                  <a:lnTo>
                    <a:pt x="104512" y="113488"/>
                  </a:lnTo>
                  <a:lnTo>
                    <a:pt x="105468" y="113488"/>
                  </a:lnTo>
                  <a:lnTo>
                    <a:pt x="106718" y="114086"/>
                  </a:lnTo>
                  <a:lnTo>
                    <a:pt x="107999" y="114086"/>
                  </a:lnTo>
                  <a:lnTo>
                    <a:pt x="108325" y="114412"/>
                  </a:lnTo>
                  <a:lnTo>
                    <a:pt x="108922" y="114412"/>
                  </a:lnTo>
                  <a:lnTo>
                    <a:pt x="110677" y="115830"/>
                  </a:lnTo>
                  <a:lnTo>
                    <a:pt x="110677" y="116154"/>
                  </a:lnTo>
                  <a:lnTo>
                    <a:pt x="113660" y="119148"/>
                  </a:lnTo>
                  <a:lnTo>
                    <a:pt x="113986" y="119148"/>
                  </a:lnTo>
                  <a:lnTo>
                    <a:pt x="114940" y="120083"/>
                  </a:lnTo>
                  <a:lnTo>
                    <a:pt x="115865" y="120409"/>
                  </a:lnTo>
                  <a:lnTo>
                    <a:pt x="116495" y="121028"/>
                  </a:lnTo>
                  <a:lnTo>
                    <a:pt x="118396" y="121962"/>
                  </a:lnTo>
                  <a:lnTo>
                    <a:pt x="121379" y="124650"/>
                  </a:lnTo>
                  <a:lnTo>
                    <a:pt x="122009" y="125607"/>
                  </a:lnTo>
                  <a:lnTo>
                    <a:pt x="122009" y="126237"/>
                  </a:lnTo>
                  <a:lnTo>
                    <a:pt x="122638" y="127497"/>
                  </a:lnTo>
                  <a:lnTo>
                    <a:pt x="124214" y="129387"/>
                  </a:lnTo>
                  <a:lnTo>
                    <a:pt x="124214" y="129692"/>
                  </a:lnTo>
                  <a:lnTo>
                    <a:pt x="126576" y="132055"/>
                  </a:lnTo>
                  <a:lnTo>
                    <a:pt x="127847" y="132685"/>
                  </a:lnTo>
                  <a:lnTo>
                    <a:pt x="128457" y="133315"/>
                  </a:lnTo>
                  <a:lnTo>
                    <a:pt x="129738" y="133945"/>
                  </a:lnTo>
                  <a:lnTo>
                    <a:pt x="132090" y="136612"/>
                  </a:lnTo>
                  <a:lnTo>
                    <a:pt x="132090" y="137568"/>
                  </a:lnTo>
                  <a:lnTo>
                    <a:pt x="131617" y="138051"/>
                  </a:lnTo>
                  <a:lnTo>
                    <a:pt x="130988" y="138051"/>
                  </a:lnTo>
                  <a:lnTo>
                    <a:pt x="126252" y="135835"/>
                  </a:lnTo>
                  <a:lnTo>
                    <a:pt x="124697" y="134900"/>
                  </a:lnTo>
                  <a:lnTo>
                    <a:pt x="121389" y="131582"/>
                  </a:lnTo>
                  <a:lnTo>
                    <a:pt x="120432" y="130017"/>
                  </a:lnTo>
                  <a:lnTo>
                    <a:pt x="118710" y="128285"/>
                  </a:lnTo>
                  <a:lnTo>
                    <a:pt x="118385" y="128285"/>
                  </a:lnTo>
                  <a:lnTo>
                    <a:pt x="114919" y="126068"/>
                  </a:lnTo>
                  <a:lnTo>
                    <a:pt x="113974" y="125134"/>
                  </a:lnTo>
                  <a:lnTo>
                    <a:pt x="113344" y="125145"/>
                  </a:lnTo>
                  <a:lnTo>
                    <a:pt x="111465" y="124189"/>
                  </a:lnTo>
                  <a:lnTo>
                    <a:pt x="108608" y="124189"/>
                  </a:lnTo>
                  <a:lnTo>
                    <a:pt x="108303" y="124493"/>
                  </a:lnTo>
                  <a:lnTo>
                    <a:pt x="107359" y="124493"/>
                  </a:lnTo>
                  <a:lnTo>
                    <a:pt x="106403" y="125123"/>
                  </a:lnTo>
                  <a:lnTo>
                    <a:pt x="105804" y="125123"/>
                  </a:lnTo>
                  <a:lnTo>
                    <a:pt x="105478" y="125428"/>
                  </a:lnTo>
                  <a:lnTo>
                    <a:pt x="102317" y="125754"/>
                  </a:lnTo>
                  <a:lnTo>
                    <a:pt x="101698" y="126384"/>
                  </a:lnTo>
                  <a:lnTo>
                    <a:pt x="100742" y="126384"/>
                  </a:lnTo>
                  <a:lnTo>
                    <a:pt x="99965" y="125607"/>
                  </a:lnTo>
                  <a:lnTo>
                    <a:pt x="99965" y="124346"/>
                  </a:lnTo>
                  <a:lnTo>
                    <a:pt x="99482" y="123549"/>
                  </a:lnTo>
                  <a:lnTo>
                    <a:pt x="98863" y="123244"/>
                  </a:lnTo>
                  <a:lnTo>
                    <a:pt x="95701" y="123244"/>
                  </a:lnTo>
                  <a:lnTo>
                    <a:pt x="95376" y="123549"/>
                  </a:lnTo>
                  <a:lnTo>
                    <a:pt x="94127" y="123549"/>
                  </a:lnTo>
                  <a:lnTo>
                    <a:pt x="93822" y="123244"/>
                  </a:lnTo>
                  <a:lnTo>
                    <a:pt x="90965" y="123223"/>
                  </a:lnTo>
                  <a:lnTo>
                    <a:pt x="90671" y="123549"/>
                  </a:lnTo>
                  <a:lnTo>
                    <a:pt x="87836" y="123549"/>
                  </a:lnTo>
                  <a:lnTo>
                    <a:pt x="86555" y="122288"/>
                  </a:lnTo>
                  <a:lnTo>
                    <a:pt x="85631" y="122298"/>
                  </a:lnTo>
                  <a:lnTo>
                    <a:pt x="83730" y="123559"/>
                  </a:lnTo>
                  <a:lnTo>
                    <a:pt x="82774" y="123559"/>
                  </a:lnTo>
                  <a:lnTo>
                    <a:pt x="81996" y="124336"/>
                  </a:lnTo>
                  <a:lnTo>
                    <a:pt x="81996" y="125292"/>
                  </a:lnTo>
                  <a:lnTo>
                    <a:pt x="81682" y="125596"/>
                  </a:lnTo>
                  <a:lnTo>
                    <a:pt x="81682" y="129377"/>
                  </a:lnTo>
                  <a:lnTo>
                    <a:pt x="82006" y="129702"/>
                  </a:lnTo>
                  <a:lnTo>
                    <a:pt x="82006" y="130637"/>
                  </a:lnTo>
                  <a:lnTo>
                    <a:pt x="82332" y="130963"/>
                  </a:lnTo>
                  <a:lnTo>
                    <a:pt x="82006" y="131593"/>
                  </a:lnTo>
                  <a:lnTo>
                    <a:pt x="82153" y="132065"/>
                  </a:lnTo>
                  <a:lnTo>
                    <a:pt x="82479" y="132065"/>
                  </a:lnTo>
                  <a:lnTo>
                    <a:pt x="83257" y="132854"/>
                  </a:lnTo>
                  <a:lnTo>
                    <a:pt x="83257" y="133482"/>
                  </a:lnTo>
                  <a:lnTo>
                    <a:pt x="83583" y="133788"/>
                  </a:lnTo>
                  <a:lnTo>
                    <a:pt x="83583" y="136634"/>
                  </a:lnTo>
                  <a:lnTo>
                    <a:pt x="84044" y="137107"/>
                  </a:lnTo>
                  <a:lnTo>
                    <a:pt x="84517" y="136960"/>
                  </a:lnTo>
                  <a:lnTo>
                    <a:pt x="84517" y="136298"/>
                  </a:lnTo>
                  <a:lnTo>
                    <a:pt x="84211" y="136003"/>
                  </a:lnTo>
                  <a:lnTo>
                    <a:pt x="84360" y="132065"/>
                  </a:lnTo>
                  <a:lnTo>
                    <a:pt x="84832" y="132223"/>
                  </a:lnTo>
                  <a:lnTo>
                    <a:pt x="84537" y="132854"/>
                  </a:lnTo>
                  <a:lnTo>
                    <a:pt x="84685" y="133956"/>
                  </a:lnTo>
                  <a:lnTo>
                    <a:pt x="84989" y="133956"/>
                  </a:lnTo>
                  <a:lnTo>
                    <a:pt x="86239" y="135216"/>
                  </a:lnTo>
                  <a:lnTo>
                    <a:pt x="86565" y="135216"/>
                  </a:lnTo>
                  <a:lnTo>
                    <a:pt x="87194" y="134586"/>
                  </a:lnTo>
                  <a:lnTo>
                    <a:pt x="89095" y="134586"/>
                  </a:lnTo>
                  <a:lnTo>
                    <a:pt x="90051" y="135216"/>
                  </a:lnTo>
                  <a:lnTo>
                    <a:pt x="90975" y="135216"/>
                  </a:lnTo>
                  <a:lnTo>
                    <a:pt x="91606" y="134890"/>
                  </a:lnTo>
                  <a:lnTo>
                    <a:pt x="91753" y="135363"/>
                  </a:lnTo>
                  <a:lnTo>
                    <a:pt x="91301" y="135846"/>
                  </a:lnTo>
                  <a:lnTo>
                    <a:pt x="89725" y="135846"/>
                  </a:lnTo>
                  <a:lnTo>
                    <a:pt x="89401" y="135520"/>
                  </a:lnTo>
                  <a:lnTo>
                    <a:pt x="88770" y="135520"/>
                  </a:lnTo>
                  <a:lnTo>
                    <a:pt x="88444" y="136172"/>
                  </a:lnTo>
                  <a:lnTo>
                    <a:pt x="88150" y="135846"/>
                  </a:lnTo>
                  <a:lnTo>
                    <a:pt x="87520" y="135846"/>
                  </a:lnTo>
                  <a:lnTo>
                    <a:pt x="86092" y="136948"/>
                  </a:lnTo>
                  <a:lnTo>
                    <a:pt x="86092" y="137558"/>
                  </a:lnTo>
                  <a:lnTo>
                    <a:pt x="86575" y="138062"/>
                  </a:lnTo>
                  <a:lnTo>
                    <a:pt x="87520" y="138062"/>
                  </a:lnTo>
                  <a:lnTo>
                    <a:pt x="87826" y="137736"/>
                  </a:lnTo>
                  <a:lnTo>
                    <a:pt x="88623" y="137883"/>
                  </a:lnTo>
                  <a:lnTo>
                    <a:pt x="87048" y="139773"/>
                  </a:lnTo>
                  <a:lnTo>
                    <a:pt x="87027" y="141990"/>
                  </a:lnTo>
                  <a:lnTo>
                    <a:pt x="86102" y="142620"/>
                  </a:lnTo>
                  <a:lnTo>
                    <a:pt x="86102" y="146074"/>
                  </a:lnTo>
                  <a:lnTo>
                    <a:pt x="85776" y="146400"/>
                  </a:lnTo>
                  <a:lnTo>
                    <a:pt x="85472" y="149856"/>
                  </a:lnTo>
                  <a:lnTo>
                    <a:pt x="85147" y="149856"/>
                  </a:lnTo>
                  <a:lnTo>
                    <a:pt x="84832" y="149226"/>
                  </a:lnTo>
                  <a:lnTo>
                    <a:pt x="84822" y="147661"/>
                  </a:lnTo>
                  <a:lnTo>
                    <a:pt x="85147" y="147335"/>
                  </a:lnTo>
                  <a:lnTo>
                    <a:pt x="85147" y="145770"/>
                  </a:lnTo>
                  <a:lnTo>
                    <a:pt x="85472" y="145444"/>
                  </a:lnTo>
                  <a:lnTo>
                    <a:pt x="85472" y="143229"/>
                  </a:lnTo>
                  <a:lnTo>
                    <a:pt x="84822" y="143229"/>
                  </a:lnTo>
                  <a:lnTo>
                    <a:pt x="84527" y="147009"/>
                  </a:lnTo>
                  <a:lnTo>
                    <a:pt x="84223" y="147335"/>
                  </a:lnTo>
                  <a:lnTo>
                    <a:pt x="84201" y="148291"/>
                  </a:lnTo>
                  <a:lnTo>
                    <a:pt x="83571" y="149550"/>
                  </a:lnTo>
                  <a:lnTo>
                    <a:pt x="83571" y="150486"/>
                  </a:lnTo>
                  <a:lnTo>
                    <a:pt x="82952" y="151441"/>
                  </a:lnTo>
                  <a:lnTo>
                    <a:pt x="82952" y="152071"/>
                  </a:lnTo>
                  <a:lnTo>
                    <a:pt x="82301" y="153006"/>
                  </a:lnTo>
                  <a:lnTo>
                    <a:pt x="81702" y="155527"/>
                  </a:lnTo>
                  <a:lnTo>
                    <a:pt x="80747" y="156787"/>
                  </a:lnTo>
                  <a:lnTo>
                    <a:pt x="79497" y="159307"/>
                  </a:lnTo>
                  <a:lnTo>
                    <a:pt x="78994" y="159454"/>
                  </a:lnTo>
                  <a:lnTo>
                    <a:pt x="78541" y="160567"/>
                  </a:lnTo>
                  <a:lnTo>
                    <a:pt x="77900" y="161197"/>
                  </a:lnTo>
                  <a:lnTo>
                    <a:pt x="77900" y="161828"/>
                  </a:lnTo>
                  <a:lnTo>
                    <a:pt x="77270" y="162784"/>
                  </a:lnTo>
                  <a:lnTo>
                    <a:pt x="77188" y="163208"/>
                  </a:lnTo>
                  <a:lnTo>
                    <a:pt x="78822" y="162141"/>
                  </a:lnTo>
                  <a:lnTo>
                    <a:pt x="86193" y="157016"/>
                  </a:lnTo>
                  <a:lnTo>
                    <a:pt x="93117" y="155372"/>
                  </a:lnTo>
                  <a:lnTo>
                    <a:pt x="99644" y="157873"/>
                  </a:lnTo>
                  <a:lnTo>
                    <a:pt x="124397" y="178784"/>
                  </a:lnTo>
                  <a:lnTo>
                    <a:pt x="131462" y="181460"/>
                  </a:lnTo>
                  <a:lnTo>
                    <a:pt x="135332" y="186869"/>
                  </a:lnTo>
                  <a:lnTo>
                    <a:pt x="138955" y="190334"/>
                  </a:lnTo>
                  <a:lnTo>
                    <a:pt x="147588" y="191530"/>
                  </a:lnTo>
                  <a:lnTo>
                    <a:pt x="149820" y="193092"/>
                  </a:lnTo>
                  <a:lnTo>
                    <a:pt x="151182" y="195777"/>
                  </a:lnTo>
                  <a:lnTo>
                    <a:pt x="151479" y="199902"/>
                  </a:lnTo>
                  <a:lnTo>
                    <a:pt x="154018" y="201595"/>
                  </a:lnTo>
                  <a:lnTo>
                    <a:pt x="155748" y="203428"/>
                  </a:lnTo>
                  <a:lnTo>
                    <a:pt x="157509" y="205972"/>
                  </a:lnTo>
                  <a:lnTo>
                    <a:pt x="157715" y="209467"/>
                  </a:lnTo>
                  <a:lnTo>
                    <a:pt x="154627" y="213395"/>
                  </a:lnTo>
                  <a:lnTo>
                    <a:pt x="148887" y="218619"/>
                  </a:lnTo>
                  <a:lnTo>
                    <a:pt x="147656" y="225202"/>
                  </a:lnTo>
                  <a:lnTo>
                    <a:pt x="147993" y="228576"/>
                  </a:lnTo>
                  <a:lnTo>
                    <a:pt x="150241" y="233861"/>
                  </a:lnTo>
                  <a:lnTo>
                    <a:pt x="155083" y="243430"/>
                  </a:lnTo>
                  <a:lnTo>
                    <a:pt x="159035" y="246625"/>
                  </a:lnTo>
                  <a:lnTo>
                    <a:pt x="163675" y="248327"/>
                  </a:lnTo>
                  <a:lnTo>
                    <a:pt x="167528" y="250147"/>
                  </a:lnTo>
                  <a:lnTo>
                    <a:pt x="170647" y="254286"/>
                  </a:lnTo>
                  <a:lnTo>
                    <a:pt x="170017" y="261028"/>
                  </a:lnTo>
                  <a:lnTo>
                    <a:pt x="170135" y="268493"/>
                  </a:lnTo>
                  <a:lnTo>
                    <a:pt x="167222" y="274760"/>
                  </a:lnTo>
                  <a:lnTo>
                    <a:pt x="164264" y="278036"/>
                  </a:lnTo>
                  <a:lnTo>
                    <a:pt x="162607" y="282857"/>
                  </a:lnTo>
                  <a:lnTo>
                    <a:pt x="161365" y="286472"/>
                  </a:lnTo>
                  <a:lnTo>
                    <a:pt x="160435" y="291123"/>
                  </a:lnTo>
                  <a:lnTo>
                    <a:pt x="156209" y="293941"/>
                  </a:lnTo>
                  <a:lnTo>
                    <a:pt x="152992" y="299032"/>
                  </a:lnTo>
                  <a:lnTo>
                    <a:pt x="157871" y="302190"/>
                  </a:lnTo>
                  <a:lnTo>
                    <a:pt x="160899" y="304149"/>
                  </a:lnTo>
                  <a:lnTo>
                    <a:pt x="165070" y="306466"/>
                  </a:lnTo>
                  <a:lnTo>
                    <a:pt x="163854" y="320287"/>
                  </a:lnTo>
                  <a:lnTo>
                    <a:pt x="162396" y="328226"/>
                  </a:lnTo>
                  <a:lnTo>
                    <a:pt x="159039" y="354391"/>
                  </a:lnTo>
                  <a:lnTo>
                    <a:pt x="139970" y="375433"/>
                  </a:lnTo>
                  <a:lnTo>
                    <a:pt x="132902" y="362619"/>
                  </a:lnTo>
                  <a:lnTo>
                    <a:pt x="127406" y="347878"/>
                  </a:lnTo>
                  <a:lnTo>
                    <a:pt x="80753" y="335097"/>
                  </a:lnTo>
                  <a:lnTo>
                    <a:pt x="76396" y="326537"/>
                  </a:lnTo>
                  <a:lnTo>
                    <a:pt x="70650" y="323222"/>
                  </a:lnTo>
                  <a:lnTo>
                    <a:pt x="68618" y="318819"/>
                  </a:lnTo>
                  <a:lnTo>
                    <a:pt x="53879" y="318729"/>
                  </a:lnTo>
                  <a:lnTo>
                    <a:pt x="43336" y="317081"/>
                  </a:lnTo>
                  <a:lnTo>
                    <a:pt x="37933" y="315829"/>
                  </a:lnTo>
                  <a:lnTo>
                    <a:pt x="34441" y="317576"/>
                  </a:lnTo>
                  <a:lnTo>
                    <a:pt x="40371" y="323014"/>
                  </a:lnTo>
                  <a:lnTo>
                    <a:pt x="44515" y="331395"/>
                  </a:lnTo>
                  <a:lnTo>
                    <a:pt x="47949" y="335149"/>
                  </a:lnTo>
                  <a:lnTo>
                    <a:pt x="44694" y="339418"/>
                  </a:lnTo>
                  <a:lnTo>
                    <a:pt x="40371" y="345086"/>
                  </a:lnTo>
                  <a:lnTo>
                    <a:pt x="42349" y="353652"/>
                  </a:lnTo>
                  <a:lnTo>
                    <a:pt x="38723" y="356616"/>
                  </a:lnTo>
                  <a:lnTo>
                    <a:pt x="33453" y="354639"/>
                  </a:lnTo>
                  <a:lnTo>
                    <a:pt x="16651" y="351346"/>
                  </a:lnTo>
                  <a:lnTo>
                    <a:pt x="11710" y="356945"/>
                  </a:lnTo>
                  <a:lnTo>
                    <a:pt x="1824" y="357931"/>
                  </a:lnTo>
                  <a:lnTo>
                    <a:pt x="180" y="364192"/>
                  </a:lnTo>
                  <a:lnTo>
                    <a:pt x="4274" y="379103"/>
                  </a:lnTo>
                  <a:lnTo>
                    <a:pt x="7329" y="395840"/>
                  </a:lnTo>
                  <a:lnTo>
                    <a:pt x="11707" y="399825"/>
                  </a:lnTo>
                  <a:lnTo>
                    <a:pt x="15812" y="409205"/>
                  </a:lnTo>
                  <a:lnTo>
                    <a:pt x="17957" y="413224"/>
                  </a:lnTo>
                  <a:lnTo>
                    <a:pt x="19216" y="415584"/>
                  </a:lnTo>
                  <a:lnTo>
                    <a:pt x="21582" y="419095"/>
                  </a:lnTo>
                  <a:lnTo>
                    <a:pt x="24742" y="424512"/>
                  </a:lnTo>
                  <a:lnTo>
                    <a:pt x="26568" y="426494"/>
                  </a:lnTo>
                  <a:lnTo>
                    <a:pt x="32916" y="437560"/>
                  </a:lnTo>
                  <a:lnTo>
                    <a:pt x="27717" y="449605"/>
                  </a:lnTo>
                  <a:lnTo>
                    <a:pt x="29135" y="456311"/>
                  </a:lnTo>
                  <a:lnTo>
                    <a:pt x="29419" y="468315"/>
                  </a:lnTo>
                  <a:lnTo>
                    <a:pt x="35926" y="478371"/>
                  </a:lnTo>
                  <a:lnTo>
                    <a:pt x="39627" y="487453"/>
                  </a:lnTo>
                  <a:lnTo>
                    <a:pt x="40989" y="489955"/>
                  </a:lnTo>
                  <a:lnTo>
                    <a:pt x="47706" y="502334"/>
                  </a:lnTo>
                  <a:lnTo>
                    <a:pt x="55347" y="513801"/>
                  </a:lnTo>
                  <a:lnTo>
                    <a:pt x="63014" y="525298"/>
                  </a:lnTo>
                  <a:lnTo>
                    <a:pt x="76624" y="521048"/>
                  </a:lnTo>
                  <a:lnTo>
                    <a:pt x="86787" y="525520"/>
                  </a:lnTo>
                  <a:lnTo>
                    <a:pt x="85978" y="539759"/>
                  </a:lnTo>
                  <a:lnTo>
                    <a:pt x="108125" y="567380"/>
                  </a:lnTo>
                  <a:lnTo>
                    <a:pt x="112345" y="591636"/>
                  </a:lnTo>
                  <a:lnTo>
                    <a:pt x="128079" y="608646"/>
                  </a:lnTo>
                  <a:lnTo>
                    <a:pt x="144015" y="624737"/>
                  </a:lnTo>
                  <a:lnTo>
                    <a:pt x="145088" y="627784"/>
                  </a:lnTo>
                  <a:lnTo>
                    <a:pt x="143837" y="631643"/>
                  </a:lnTo>
                  <a:lnTo>
                    <a:pt x="133239" y="636702"/>
                  </a:lnTo>
                  <a:lnTo>
                    <a:pt x="133659" y="645496"/>
                  </a:lnTo>
                  <a:lnTo>
                    <a:pt x="148491" y="676686"/>
                  </a:lnTo>
                  <a:lnTo>
                    <a:pt x="153592" y="678815"/>
                  </a:lnTo>
                  <a:lnTo>
                    <a:pt x="165561" y="679718"/>
                  </a:lnTo>
                  <a:lnTo>
                    <a:pt x="168053" y="684765"/>
                  </a:lnTo>
                  <a:lnTo>
                    <a:pt x="149765" y="717509"/>
                  </a:lnTo>
                  <a:lnTo>
                    <a:pt x="135731" y="728141"/>
                  </a:lnTo>
                  <a:lnTo>
                    <a:pt x="128855" y="753202"/>
                  </a:lnTo>
                  <a:lnTo>
                    <a:pt x="125176" y="766772"/>
                  </a:lnTo>
                  <a:lnTo>
                    <a:pt x="126801" y="772795"/>
                  </a:lnTo>
                  <a:lnTo>
                    <a:pt x="140442" y="770730"/>
                  </a:lnTo>
                  <a:lnTo>
                    <a:pt x="145512" y="772795"/>
                  </a:lnTo>
                  <a:lnTo>
                    <a:pt x="154597" y="788163"/>
                  </a:lnTo>
                  <a:lnTo>
                    <a:pt x="158696" y="791929"/>
                  </a:lnTo>
                  <a:lnTo>
                    <a:pt x="171028" y="791929"/>
                  </a:lnTo>
                  <a:lnTo>
                    <a:pt x="167624" y="772795"/>
                  </a:lnTo>
                  <a:close/>
                </a:path>
              </a:pathLst>
            </a:custGeom>
            <a:solidFill>
              <a:srgbClr val="00C898"/>
            </a:solidFill>
            <a:ln w="12700" cap="flat">
              <a:solidFill>
                <a:schemeClr val="bg1"/>
              </a:solidFill>
              <a:prstDash val="solid"/>
              <a:miter/>
            </a:ln>
          </p:spPr>
          <p:txBody>
            <a:bodyPr rtlCol="0" anchor="ctr"/>
            <a:lstStyle/>
            <a:p>
              <a:endParaRPr lang="en-US"/>
            </a:p>
          </p:txBody>
        </p:sp>
        <p:sp>
          <p:nvSpPr>
            <p:cNvPr id="11" name="Freeform: Shape 22">
              <a:extLst>
                <a:ext uri="{FF2B5EF4-FFF2-40B4-BE49-F238E27FC236}">
                  <a16:creationId xmlns:a16="http://schemas.microsoft.com/office/drawing/2014/main" id="{68E1AA6A-02BC-939F-C801-2158B7276D2A}"/>
                </a:ext>
              </a:extLst>
            </p:cNvPr>
            <p:cNvSpPr/>
            <p:nvPr/>
          </p:nvSpPr>
          <p:spPr>
            <a:xfrm flipV="1">
              <a:off x="5714220" y="2349641"/>
              <a:ext cx="1263777" cy="1218455"/>
            </a:xfrm>
            <a:custGeom>
              <a:avLst/>
              <a:gdLst>
                <a:gd name="connsiteX0" fmla="*/ 731384 w 1263777"/>
                <a:gd name="connsiteY0" fmla="*/ 1104805 h 1218455"/>
                <a:gd name="connsiteX1" fmla="*/ 731201 w 1263777"/>
                <a:gd name="connsiteY1" fmla="*/ 1104553 h 1218455"/>
                <a:gd name="connsiteX2" fmla="*/ 730360 w 1263777"/>
                <a:gd name="connsiteY2" fmla="*/ 1102768 h 1218455"/>
                <a:gd name="connsiteX3" fmla="*/ 729310 w 1263777"/>
                <a:gd name="connsiteY3" fmla="*/ 1101297 h 1218455"/>
                <a:gd name="connsiteX4" fmla="*/ 728469 w 1263777"/>
                <a:gd name="connsiteY4" fmla="*/ 1099513 h 1218455"/>
                <a:gd name="connsiteX5" fmla="*/ 727314 w 1263777"/>
                <a:gd name="connsiteY5" fmla="*/ 1097937 h 1218455"/>
                <a:gd name="connsiteX6" fmla="*/ 726475 w 1263777"/>
                <a:gd name="connsiteY6" fmla="*/ 1096152 h 1218455"/>
                <a:gd name="connsiteX7" fmla="*/ 725634 w 1263777"/>
                <a:gd name="connsiteY7" fmla="*/ 1094366 h 1218455"/>
                <a:gd name="connsiteX8" fmla="*/ 724794 w 1263777"/>
                <a:gd name="connsiteY8" fmla="*/ 1092581 h 1218455"/>
                <a:gd name="connsiteX9" fmla="*/ 723954 w 1263777"/>
                <a:gd name="connsiteY9" fmla="*/ 1090797 h 1218455"/>
                <a:gd name="connsiteX10" fmla="*/ 723009 w 1263777"/>
                <a:gd name="connsiteY10" fmla="*/ 1089011 h 1218455"/>
                <a:gd name="connsiteX11" fmla="*/ 722168 w 1263777"/>
                <a:gd name="connsiteY11" fmla="*/ 1087226 h 1218455"/>
                <a:gd name="connsiteX12" fmla="*/ 721329 w 1263777"/>
                <a:gd name="connsiteY12" fmla="*/ 1085440 h 1218455"/>
                <a:gd name="connsiteX13" fmla="*/ 720488 w 1263777"/>
                <a:gd name="connsiteY13" fmla="*/ 1083550 h 1218455"/>
                <a:gd name="connsiteX14" fmla="*/ 719649 w 1263777"/>
                <a:gd name="connsiteY14" fmla="*/ 1081764 h 1218455"/>
                <a:gd name="connsiteX15" fmla="*/ 718493 w 1263777"/>
                <a:gd name="connsiteY15" fmla="*/ 1080295 h 1218455"/>
                <a:gd name="connsiteX16" fmla="*/ 717653 w 1263777"/>
                <a:gd name="connsiteY16" fmla="*/ 1078509 h 1218455"/>
                <a:gd name="connsiteX17" fmla="*/ 716813 w 1263777"/>
                <a:gd name="connsiteY17" fmla="*/ 1076724 h 1218455"/>
                <a:gd name="connsiteX18" fmla="*/ 715763 w 1263777"/>
                <a:gd name="connsiteY18" fmla="*/ 1075149 h 1218455"/>
                <a:gd name="connsiteX19" fmla="*/ 714607 w 1263777"/>
                <a:gd name="connsiteY19" fmla="*/ 1073678 h 1218455"/>
                <a:gd name="connsiteX20" fmla="*/ 713453 w 1263777"/>
                <a:gd name="connsiteY20" fmla="*/ 1072103 h 1218455"/>
                <a:gd name="connsiteX21" fmla="*/ 712612 w 1263777"/>
                <a:gd name="connsiteY21" fmla="*/ 1070317 h 1218455"/>
                <a:gd name="connsiteX22" fmla="*/ 711562 w 1263777"/>
                <a:gd name="connsiteY22" fmla="*/ 1068532 h 1218455"/>
                <a:gd name="connsiteX23" fmla="*/ 710407 w 1263777"/>
                <a:gd name="connsiteY23" fmla="*/ 1066957 h 1218455"/>
                <a:gd name="connsiteX24" fmla="*/ 709357 w 1263777"/>
                <a:gd name="connsiteY24" fmla="*/ 1065486 h 1218455"/>
                <a:gd name="connsiteX25" fmla="*/ 708202 w 1263777"/>
                <a:gd name="connsiteY25" fmla="*/ 1063911 h 1218455"/>
                <a:gd name="connsiteX26" fmla="*/ 707047 w 1263777"/>
                <a:gd name="connsiteY26" fmla="*/ 1062442 h 1218455"/>
                <a:gd name="connsiteX27" fmla="*/ 705995 w 1263777"/>
                <a:gd name="connsiteY27" fmla="*/ 1060867 h 1218455"/>
                <a:gd name="connsiteX28" fmla="*/ 704631 w 1263777"/>
                <a:gd name="connsiteY28" fmla="*/ 1059605 h 1218455"/>
                <a:gd name="connsiteX29" fmla="*/ 703265 w 1263777"/>
                <a:gd name="connsiteY29" fmla="*/ 1058346 h 1218455"/>
                <a:gd name="connsiteX30" fmla="*/ 702111 w 1263777"/>
                <a:gd name="connsiteY30" fmla="*/ 1056875 h 1218455"/>
                <a:gd name="connsiteX31" fmla="*/ 700746 w 1263777"/>
                <a:gd name="connsiteY31" fmla="*/ 1055614 h 1218455"/>
                <a:gd name="connsiteX32" fmla="*/ 699380 w 1263777"/>
                <a:gd name="connsiteY32" fmla="*/ 1054355 h 1218455"/>
                <a:gd name="connsiteX33" fmla="*/ 698014 w 1263777"/>
                <a:gd name="connsiteY33" fmla="*/ 1053095 h 1218455"/>
                <a:gd name="connsiteX34" fmla="*/ 696648 w 1263777"/>
                <a:gd name="connsiteY34" fmla="*/ 1051834 h 1218455"/>
                <a:gd name="connsiteX35" fmla="*/ 695776 w 1263777"/>
                <a:gd name="connsiteY35" fmla="*/ 1051251 h 1218455"/>
                <a:gd name="connsiteX36" fmla="*/ 673639 w 1263777"/>
                <a:gd name="connsiteY36" fmla="*/ 1033124 h 1218455"/>
                <a:gd name="connsiteX37" fmla="*/ 666082 w 1263777"/>
                <a:gd name="connsiteY37" fmla="*/ 1021157 h 1218455"/>
                <a:gd name="connsiteX38" fmla="*/ 656318 w 1263777"/>
                <a:gd name="connsiteY38" fmla="*/ 998484 h 1218455"/>
                <a:gd name="connsiteX39" fmla="*/ 664822 w 1263777"/>
                <a:gd name="connsiteY39" fmla="*/ 991556 h 1218455"/>
                <a:gd name="connsiteX40" fmla="*/ 680252 w 1263777"/>
                <a:gd name="connsiteY40" fmla="*/ 986517 h 1218455"/>
                <a:gd name="connsiteX41" fmla="*/ 680882 w 1263777"/>
                <a:gd name="connsiteY41" fmla="*/ 982109 h 1218455"/>
                <a:gd name="connsiteX42" fmla="*/ 690960 w 1263777"/>
                <a:gd name="connsiteY42" fmla="*/ 969827 h 1218455"/>
                <a:gd name="connsiteX43" fmla="*/ 694423 w 1263777"/>
                <a:gd name="connsiteY43" fmla="*/ 966049 h 1218455"/>
                <a:gd name="connsiteX44" fmla="*/ 698517 w 1263777"/>
                <a:gd name="connsiteY44" fmla="*/ 965103 h 1218455"/>
                <a:gd name="connsiteX45" fmla="*/ 703241 w 1263777"/>
                <a:gd name="connsiteY45" fmla="*/ 959749 h 1218455"/>
                <a:gd name="connsiteX46" fmla="*/ 704501 w 1263777"/>
                <a:gd name="connsiteY46" fmla="*/ 951562 h 1218455"/>
                <a:gd name="connsiteX47" fmla="*/ 709855 w 1263777"/>
                <a:gd name="connsiteY47" fmla="*/ 947469 h 1218455"/>
                <a:gd name="connsiteX48" fmla="*/ 722451 w 1263777"/>
                <a:gd name="connsiteY48" fmla="*/ 943375 h 1218455"/>
                <a:gd name="connsiteX49" fmla="*/ 731899 w 1263777"/>
                <a:gd name="connsiteY49" fmla="*/ 935502 h 1218455"/>
                <a:gd name="connsiteX50" fmla="*/ 732528 w 1263777"/>
                <a:gd name="connsiteY50" fmla="*/ 931409 h 1218455"/>
                <a:gd name="connsiteX51" fmla="*/ 736622 w 1263777"/>
                <a:gd name="connsiteY51" fmla="*/ 927314 h 1218455"/>
                <a:gd name="connsiteX52" fmla="*/ 737252 w 1263777"/>
                <a:gd name="connsiteY52" fmla="*/ 923850 h 1218455"/>
                <a:gd name="connsiteX53" fmla="*/ 743236 w 1263777"/>
                <a:gd name="connsiteY53" fmla="*/ 923536 h 1218455"/>
                <a:gd name="connsiteX54" fmla="*/ 746068 w 1263777"/>
                <a:gd name="connsiteY54" fmla="*/ 918812 h 1218455"/>
                <a:gd name="connsiteX55" fmla="*/ 751107 w 1263777"/>
                <a:gd name="connsiteY55" fmla="*/ 915032 h 1218455"/>
                <a:gd name="connsiteX56" fmla="*/ 755202 w 1263777"/>
                <a:gd name="connsiteY56" fmla="*/ 904640 h 1218455"/>
                <a:gd name="connsiteX57" fmla="*/ 762759 w 1263777"/>
                <a:gd name="connsiteY57" fmla="*/ 895508 h 1218455"/>
                <a:gd name="connsiteX58" fmla="*/ 764334 w 1263777"/>
                <a:gd name="connsiteY58" fmla="*/ 892359 h 1218455"/>
                <a:gd name="connsiteX59" fmla="*/ 769687 w 1263777"/>
                <a:gd name="connsiteY59" fmla="*/ 891099 h 1218455"/>
                <a:gd name="connsiteX60" fmla="*/ 780710 w 1263777"/>
                <a:gd name="connsiteY60" fmla="*/ 894249 h 1218455"/>
                <a:gd name="connsiteX61" fmla="*/ 785748 w 1263777"/>
                <a:gd name="connsiteY61" fmla="*/ 884486 h 1218455"/>
                <a:gd name="connsiteX62" fmla="*/ 789526 w 1263777"/>
                <a:gd name="connsiteY62" fmla="*/ 880708 h 1218455"/>
                <a:gd name="connsiteX63" fmla="*/ 792046 w 1263777"/>
                <a:gd name="connsiteY63" fmla="*/ 872205 h 1218455"/>
                <a:gd name="connsiteX64" fmla="*/ 806531 w 1263777"/>
                <a:gd name="connsiteY64" fmla="*/ 864646 h 1218455"/>
                <a:gd name="connsiteX65" fmla="*/ 806847 w 1263777"/>
                <a:gd name="connsiteY65" fmla="*/ 857403 h 1218455"/>
                <a:gd name="connsiteX66" fmla="*/ 803697 w 1263777"/>
                <a:gd name="connsiteY66" fmla="*/ 844178 h 1218455"/>
                <a:gd name="connsiteX67" fmla="*/ 797467 w 1263777"/>
                <a:gd name="connsiteY67" fmla="*/ 836025 h 1218455"/>
                <a:gd name="connsiteX68" fmla="*/ 797151 w 1263777"/>
                <a:gd name="connsiteY68" fmla="*/ 833816 h 1218455"/>
                <a:gd name="connsiteX69" fmla="*/ 797140 w 1263777"/>
                <a:gd name="connsiteY69" fmla="*/ 833714 h 1218455"/>
                <a:gd name="connsiteX70" fmla="*/ 796522 w 1263777"/>
                <a:gd name="connsiteY70" fmla="*/ 828566 h 1218455"/>
                <a:gd name="connsiteX71" fmla="*/ 797257 w 1263777"/>
                <a:gd name="connsiteY71" fmla="*/ 827831 h 1218455"/>
                <a:gd name="connsiteX72" fmla="*/ 802402 w 1263777"/>
                <a:gd name="connsiteY72" fmla="*/ 823210 h 1218455"/>
                <a:gd name="connsiteX73" fmla="*/ 807443 w 1263777"/>
                <a:gd name="connsiteY73" fmla="*/ 818589 h 1218455"/>
                <a:gd name="connsiteX74" fmla="*/ 812590 w 1263777"/>
                <a:gd name="connsiteY74" fmla="*/ 814074 h 1218455"/>
                <a:gd name="connsiteX75" fmla="*/ 817736 w 1263777"/>
                <a:gd name="connsiteY75" fmla="*/ 809453 h 1218455"/>
                <a:gd name="connsiteX76" fmla="*/ 822776 w 1263777"/>
                <a:gd name="connsiteY76" fmla="*/ 804832 h 1218455"/>
                <a:gd name="connsiteX77" fmla="*/ 825714 w 1263777"/>
                <a:gd name="connsiteY77" fmla="*/ 802765 h 1218455"/>
                <a:gd name="connsiteX78" fmla="*/ 829650 w 1263777"/>
                <a:gd name="connsiteY78" fmla="*/ 802765 h 1218455"/>
                <a:gd name="connsiteX79" fmla="*/ 840472 w 1263777"/>
                <a:gd name="connsiteY79" fmla="*/ 797519 h 1218455"/>
                <a:gd name="connsiteX80" fmla="*/ 843752 w 1263777"/>
                <a:gd name="connsiteY80" fmla="*/ 790631 h 1218455"/>
                <a:gd name="connsiteX81" fmla="*/ 848344 w 1263777"/>
                <a:gd name="connsiteY81" fmla="*/ 783744 h 1218455"/>
                <a:gd name="connsiteX82" fmla="*/ 849984 w 1263777"/>
                <a:gd name="connsiteY82" fmla="*/ 776529 h 1218455"/>
                <a:gd name="connsiteX83" fmla="*/ 865071 w 1263777"/>
                <a:gd name="connsiteY83" fmla="*/ 767674 h 1218455"/>
                <a:gd name="connsiteX84" fmla="*/ 887195 w 1263777"/>
                <a:gd name="connsiteY84" fmla="*/ 754398 h 1218455"/>
                <a:gd name="connsiteX85" fmla="*/ 888028 w 1263777"/>
                <a:gd name="connsiteY85" fmla="*/ 753899 h 1218455"/>
                <a:gd name="connsiteX86" fmla="*/ 907705 w 1263777"/>
                <a:gd name="connsiteY86" fmla="*/ 738812 h 1218455"/>
                <a:gd name="connsiteX87" fmla="*/ 937223 w 1263777"/>
                <a:gd name="connsiteY87" fmla="*/ 716511 h 1218455"/>
                <a:gd name="connsiteX88" fmla="*/ 958867 w 1263777"/>
                <a:gd name="connsiteY88" fmla="*/ 701097 h 1218455"/>
                <a:gd name="connsiteX89" fmla="*/ 980513 w 1263777"/>
                <a:gd name="connsiteY89" fmla="*/ 684698 h 1218455"/>
                <a:gd name="connsiteX90" fmla="*/ 982809 w 1263777"/>
                <a:gd name="connsiteY90" fmla="*/ 684043 h 1218455"/>
                <a:gd name="connsiteX91" fmla="*/ 986416 w 1263777"/>
                <a:gd name="connsiteY91" fmla="*/ 683714 h 1218455"/>
                <a:gd name="connsiteX92" fmla="*/ 989041 w 1263777"/>
                <a:gd name="connsiteY92" fmla="*/ 685027 h 1218455"/>
                <a:gd name="connsiteX93" fmla="*/ 993960 w 1263777"/>
                <a:gd name="connsiteY93" fmla="*/ 686994 h 1218455"/>
                <a:gd name="connsiteX94" fmla="*/ 1004783 w 1263777"/>
                <a:gd name="connsiteY94" fmla="*/ 684043 h 1218455"/>
                <a:gd name="connsiteX95" fmla="*/ 1007735 w 1263777"/>
                <a:gd name="connsiteY95" fmla="*/ 676499 h 1218455"/>
                <a:gd name="connsiteX96" fmla="*/ 1013310 w 1263777"/>
                <a:gd name="connsiteY96" fmla="*/ 670923 h 1218455"/>
                <a:gd name="connsiteX97" fmla="*/ 1008391 w 1263777"/>
                <a:gd name="connsiteY97" fmla="*/ 665020 h 1218455"/>
                <a:gd name="connsiteX98" fmla="*/ 1014621 w 1263777"/>
                <a:gd name="connsiteY98" fmla="*/ 661413 h 1218455"/>
                <a:gd name="connsiteX99" fmla="*/ 1023805 w 1263777"/>
                <a:gd name="connsiteY99" fmla="*/ 661741 h 1218455"/>
                <a:gd name="connsiteX100" fmla="*/ 1025773 w 1263777"/>
                <a:gd name="connsiteY100" fmla="*/ 659445 h 1218455"/>
                <a:gd name="connsiteX101" fmla="*/ 1032988 w 1263777"/>
                <a:gd name="connsiteY101" fmla="*/ 657805 h 1218455"/>
                <a:gd name="connsiteX102" fmla="*/ 1036501 w 1263777"/>
                <a:gd name="connsiteY102" fmla="*/ 653706 h 1218455"/>
                <a:gd name="connsiteX103" fmla="*/ 1092968 w 1263777"/>
                <a:gd name="connsiteY103" fmla="*/ 625671 h 1218455"/>
                <a:gd name="connsiteX104" fmla="*/ 1098463 w 1263777"/>
                <a:gd name="connsiteY104" fmla="*/ 622943 h 1218455"/>
                <a:gd name="connsiteX105" fmla="*/ 1102315 w 1263777"/>
                <a:gd name="connsiteY105" fmla="*/ 620736 h 1218455"/>
                <a:gd name="connsiteX106" fmla="*/ 1108552 w 1263777"/>
                <a:gd name="connsiteY106" fmla="*/ 615658 h 1218455"/>
                <a:gd name="connsiteX107" fmla="*/ 1108870 w 1263777"/>
                <a:gd name="connsiteY107" fmla="*/ 615400 h 1218455"/>
                <a:gd name="connsiteX108" fmla="*/ 1110655 w 1263777"/>
                <a:gd name="connsiteY108" fmla="*/ 613248 h 1218455"/>
                <a:gd name="connsiteX109" fmla="*/ 1112919 w 1263777"/>
                <a:gd name="connsiteY109" fmla="*/ 610518 h 1218455"/>
                <a:gd name="connsiteX110" fmla="*/ 1114771 w 1263777"/>
                <a:gd name="connsiteY110" fmla="*/ 608284 h 1218455"/>
                <a:gd name="connsiteX111" fmla="*/ 1116523 w 1263777"/>
                <a:gd name="connsiteY111" fmla="*/ 607941 h 1218455"/>
                <a:gd name="connsiteX112" fmla="*/ 1121490 w 1263777"/>
                <a:gd name="connsiteY112" fmla="*/ 606966 h 1218455"/>
                <a:gd name="connsiteX113" fmla="*/ 1122185 w 1263777"/>
                <a:gd name="connsiteY113" fmla="*/ 605922 h 1218455"/>
                <a:gd name="connsiteX114" fmla="*/ 1122095 w 1263777"/>
                <a:gd name="connsiteY114" fmla="*/ 605095 h 1218455"/>
                <a:gd name="connsiteX115" fmla="*/ 1121965 w 1263777"/>
                <a:gd name="connsiteY115" fmla="*/ 603897 h 1218455"/>
                <a:gd name="connsiteX116" fmla="*/ 1121920 w 1263777"/>
                <a:gd name="connsiteY116" fmla="*/ 603490 h 1218455"/>
                <a:gd name="connsiteX117" fmla="*/ 1121939 w 1263777"/>
                <a:gd name="connsiteY117" fmla="*/ 603098 h 1218455"/>
                <a:gd name="connsiteX118" fmla="*/ 1122170 w 1263777"/>
                <a:gd name="connsiteY118" fmla="*/ 598105 h 1218455"/>
                <a:gd name="connsiteX119" fmla="*/ 1122335 w 1263777"/>
                <a:gd name="connsiteY119" fmla="*/ 597176 h 1218455"/>
                <a:gd name="connsiteX120" fmla="*/ 1123120 w 1263777"/>
                <a:gd name="connsiteY120" fmla="*/ 592803 h 1218455"/>
                <a:gd name="connsiteX121" fmla="*/ 1124858 w 1263777"/>
                <a:gd name="connsiteY121" fmla="*/ 589674 h 1218455"/>
                <a:gd name="connsiteX122" fmla="*/ 1125361 w 1263777"/>
                <a:gd name="connsiteY122" fmla="*/ 587656 h 1218455"/>
                <a:gd name="connsiteX123" fmla="*/ 1125723 w 1263777"/>
                <a:gd name="connsiteY123" fmla="*/ 586197 h 1218455"/>
                <a:gd name="connsiteX124" fmla="*/ 1126411 w 1263777"/>
                <a:gd name="connsiteY124" fmla="*/ 581678 h 1218455"/>
                <a:gd name="connsiteX125" fmla="*/ 1127966 w 1263777"/>
                <a:gd name="connsiteY125" fmla="*/ 579704 h 1218455"/>
                <a:gd name="connsiteX126" fmla="*/ 1128385 w 1263777"/>
                <a:gd name="connsiteY126" fmla="*/ 579172 h 1218455"/>
                <a:gd name="connsiteX127" fmla="*/ 1128672 w 1263777"/>
                <a:gd name="connsiteY127" fmla="*/ 578807 h 1218455"/>
                <a:gd name="connsiteX128" fmla="*/ 1128726 w 1263777"/>
                <a:gd name="connsiteY128" fmla="*/ 578651 h 1218455"/>
                <a:gd name="connsiteX129" fmla="*/ 1130234 w 1263777"/>
                <a:gd name="connsiteY129" fmla="*/ 574285 h 1218455"/>
                <a:gd name="connsiteX130" fmla="*/ 1130246 w 1263777"/>
                <a:gd name="connsiteY130" fmla="*/ 573858 h 1218455"/>
                <a:gd name="connsiteX131" fmla="*/ 1130314 w 1263777"/>
                <a:gd name="connsiteY131" fmla="*/ 571508 h 1218455"/>
                <a:gd name="connsiteX132" fmla="*/ 1133686 w 1263777"/>
                <a:gd name="connsiteY132" fmla="*/ 561004 h 1218455"/>
                <a:gd name="connsiteX133" fmla="*/ 1134389 w 1263777"/>
                <a:gd name="connsiteY133" fmla="*/ 558816 h 1218455"/>
                <a:gd name="connsiteX134" fmla="*/ 1134679 w 1263777"/>
                <a:gd name="connsiteY134" fmla="*/ 557880 h 1218455"/>
                <a:gd name="connsiteX135" fmla="*/ 1134731 w 1263777"/>
                <a:gd name="connsiteY135" fmla="*/ 557713 h 1218455"/>
                <a:gd name="connsiteX136" fmla="*/ 1135803 w 1263777"/>
                <a:gd name="connsiteY136" fmla="*/ 554256 h 1218455"/>
                <a:gd name="connsiteX137" fmla="*/ 1135947 w 1263777"/>
                <a:gd name="connsiteY137" fmla="*/ 553792 h 1218455"/>
                <a:gd name="connsiteX138" fmla="*/ 1136961 w 1263777"/>
                <a:gd name="connsiteY138" fmla="*/ 550516 h 1218455"/>
                <a:gd name="connsiteX139" fmla="*/ 1137531 w 1263777"/>
                <a:gd name="connsiteY139" fmla="*/ 548678 h 1218455"/>
                <a:gd name="connsiteX140" fmla="*/ 1137784 w 1263777"/>
                <a:gd name="connsiteY140" fmla="*/ 547861 h 1218455"/>
                <a:gd name="connsiteX141" fmla="*/ 1137931 w 1263777"/>
                <a:gd name="connsiteY141" fmla="*/ 547390 h 1218455"/>
                <a:gd name="connsiteX142" fmla="*/ 1138025 w 1263777"/>
                <a:gd name="connsiteY142" fmla="*/ 547084 h 1218455"/>
                <a:gd name="connsiteX143" fmla="*/ 1138112 w 1263777"/>
                <a:gd name="connsiteY143" fmla="*/ 546772 h 1218455"/>
                <a:gd name="connsiteX144" fmla="*/ 1138334 w 1263777"/>
                <a:gd name="connsiteY144" fmla="*/ 545971 h 1218455"/>
                <a:gd name="connsiteX145" fmla="*/ 1138892 w 1263777"/>
                <a:gd name="connsiteY145" fmla="*/ 543954 h 1218455"/>
                <a:gd name="connsiteX146" fmla="*/ 1140771 w 1263777"/>
                <a:gd name="connsiteY146" fmla="*/ 535608 h 1218455"/>
                <a:gd name="connsiteX147" fmla="*/ 1140790 w 1263777"/>
                <a:gd name="connsiteY147" fmla="*/ 535525 h 1218455"/>
                <a:gd name="connsiteX148" fmla="*/ 1141037 w 1263777"/>
                <a:gd name="connsiteY148" fmla="*/ 534768 h 1218455"/>
                <a:gd name="connsiteX149" fmla="*/ 1141312 w 1263777"/>
                <a:gd name="connsiteY149" fmla="*/ 533922 h 1218455"/>
                <a:gd name="connsiteX150" fmla="*/ 1142177 w 1263777"/>
                <a:gd name="connsiteY150" fmla="*/ 531267 h 1218455"/>
                <a:gd name="connsiteX151" fmla="*/ 1142373 w 1263777"/>
                <a:gd name="connsiteY151" fmla="*/ 530484 h 1218455"/>
                <a:gd name="connsiteX152" fmla="*/ 1142428 w 1263777"/>
                <a:gd name="connsiteY152" fmla="*/ 530268 h 1218455"/>
                <a:gd name="connsiteX153" fmla="*/ 1144075 w 1263777"/>
                <a:gd name="connsiteY153" fmla="*/ 523706 h 1218455"/>
                <a:gd name="connsiteX154" fmla="*/ 1145285 w 1263777"/>
                <a:gd name="connsiteY154" fmla="*/ 518753 h 1218455"/>
                <a:gd name="connsiteX155" fmla="*/ 1156989 w 1263777"/>
                <a:gd name="connsiteY155" fmla="*/ 468058 h 1218455"/>
                <a:gd name="connsiteX156" fmla="*/ 1157364 w 1263777"/>
                <a:gd name="connsiteY156" fmla="*/ 467093 h 1218455"/>
                <a:gd name="connsiteX157" fmla="*/ 1158310 w 1263777"/>
                <a:gd name="connsiteY157" fmla="*/ 465519 h 1218455"/>
                <a:gd name="connsiteX158" fmla="*/ 1159044 w 1263777"/>
                <a:gd name="connsiteY158" fmla="*/ 463628 h 1218455"/>
                <a:gd name="connsiteX159" fmla="*/ 1159779 w 1263777"/>
                <a:gd name="connsiteY159" fmla="*/ 461842 h 1218455"/>
                <a:gd name="connsiteX160" fmla="*/ 1160515 w 1263777"/>
                <a:gd name="connsiteY160" fmla="*/ 459952 h 1218455"/>
                <a:gd name="connsiteX161" fmla="*/ 1161460 w 1263777"/>
                <a:gd name="connsiteY161" fmla="*/ 458377 h 1218455"/>
                <a:gd name="connsiteX162" fmla="*/ 1162510 w 1263777"/>
                <a:gd name="connsiteY162" fmla="*/ 456802 h 1218455"/>
                <a:gd name="connsiteX163" fmla="*/ 1163456 w 1263777"/>
                <a:gd name="connsiteY163" fmla="*/ 455227 h 1218455"/>
                <a:gd name="connsiteX164" fmla="*/ 1164716 w 1263777"/>
                <a:gd name="connsiteY164" fmla="*/ 453545 h 1218455"/>
                <a:gd name="connsiteX165" fmla="*/ 1165661 w 1263777"/>
                <a:gd name="connsiteY165" fmla="*/ 451971 h 1218455"/>
                <a:gd name="connsiteX166" fmla="*/ 1166711 w 1263777"/>
                <a:gd name="connsiteY166" fmla="*/ 450396 h 1218455"/>
                <a:gd name="connsiteX167" fmla="*/ 1167655 w 1263777"/>
                <a:gd name="connsiteY167" fmla="*/ 448819 h 1218455"/>
                <a:gd name="connsiteX168" fmla="*/ 1168707 w 1263777"/>
                <a:gd name="connsiteY168" fmla="*/ 447141 h 1218455"/>
                <a:gd name="connsiteX169" fmla="*/ 1169651 w 1263777"/>
                <a:gd name="connsiteY169" fmla="*/ 445564 h 1218455"/>
                <a:gd name="connsiteX170" fmla="*/ 1170596 w 1263777"/>
                <a:gd name="connsiteY170" fmla="*/ 443989 h 1218455"/>
                <a:gd name="connsiteX171" fmla="*/ 1171646 w 1263777"/>
                <a:gd name="connsiteY171" fmla="*/ 442414 h 1218455"/>
                <a:gd name="connsiteX172" fmla="*/ 1172908 w 1263777"/>
                <a:gd name="connsiteY172" fmla="*/ 441049 h 1218455"/>
                <a:gd name="connsiteX173" fmla="*/ 1173852 w 1263777"/>
                <a:gd name="connsiteY173" fmla="*/ 439472 h 1218455"/>
                <a:gd name="connsiteX174" fmla="*/ 1174902 w 1263777"/>
                <a:gd name="connsiteY174" fmla="*/ 437794 h 1218455"/>
                <a:gd name="connsiteX175" fmla="*/ 1175847 w 1263777"/>
                <a:gd name="connsiteY175" fmla="*/ 436217 h 1218455"/>
                <a:gd name="connsiteX176" fmla="*/ 1176898 w 1263777"/>
                <a:gd name="connsiteY176" fmla="*/ 434642 h 1218455"/>
                <a:gd name="connsiteX177" fmla="*/ 1177843 w 1263777"/>
                <a:gd name="connsiteY177" fmla="*/ 433068 h 1218455"/>
                <a:gd name="connsiteX178" fmla="*/ 1178788 w 1263777"/>
                <a:gd name="connsiteY178" fmla="*/ 431493 h 1218455"/>
                <a:gd name="connsiteX179" fmla="*/ 1179838 w 1263777"/>
                <a:gd name="connsiteY179" fmla="*/ 429916 h 1218455"/>
                <a:gd name="connsiteX180" fmla="*/ 1180573 w 1263777"/>
                <a:gd name="connsiteY180" fmla="*/ 428027 h 1218455"/>
                <a:gd name="connsiteX181" fmla="*/ 1181519 w 1263777"/>
                <a:gd name="connsiteY181" fmla="*/ 426451 h 1218455"/>
                <a:gd name="connsiteX182" fmla="*/ 1182464 w 1263777"/>
                <a:gd name="connsiteY182" fmla="*/ 424876 h 1218455"/>
                <a:gd name="connsiteX183" fmla="*/ 1183514 w 1263777"/>
                <a:gd name="connsiteY183" fmla="*/ 423196 h 1218455"/>
                <a:gd name="connsiteX184" fmla="*/ 1184249 w 1263777"/>
                <a:gd name="connsiteY184" fmla="*/ 421410 h 1218455"/>
                <a:gd name="connsiteX185" fmla="*/ 1184985 w 1263777"/>
                <a:gd name="connsiteY185" fmla="*/ 420044 h 1218455"/>
                <a:gd name="connsiteX186" fmla="*/ 1185614 w 1263777"/>
                <a:gd name="connsiteY186" fmla="*/ 418260 h 1218455"/>
                <a:gd name="connsiteX187" fmla="*/ 1186349 w 1263777"/>
                <a:gd name="connsiteY187" fmla="*/ 416370 h 1218455"/>
                <a:gd name="connsiteX188" fmla="*/ 1186558 w 1263777"/>
                <a:gd name="connsiteY188" fmla="*/ 414059 h 1218455"/>
                <a:gd name="connsiteX189" fmla="*/ 1186454 w 1263777"/>
                <a:gd name="connsiteY189" fmla="*/ 411433 h 1218455"/>
                <a:gd name="connsiteX190" fmla="*/ 1186349 w 1263777"/>
                <a:gd name="connsiteY190" fmla="*/ 408808 h 1218455"/>
                <a:gd name="connsiteX191" fmla="*/ 1186558 w 1263777"/>
                <a:gd name="connsiteY191" fmla="*/ 406498 h 1218455"/>
                <a:gd name="connsiteX192" fmla="*/ 1186979 w 1263777"/>
                <a:gd name="connsiteY192" fmla="*/ 404396 h 1218455"/>
                <a:gd name="connsiteX193" fmla="*/ 1187190 w 1263777"/>
                <a:gd name="connsiteY193" fmla="*/ 402088 h 1218455"/>
                <a:gd name="connsiteX194" fmla="*/ 1187819 w 1263777"/>
                <a:gd name="connsiteY194" fmla="*/ 400197 h 1218455"/>
                <a:gd name="connsiteX195" fmla="*/ 1188344 w 1263777"/>
                <a:gd name="connsiteY195" fmla="*/ 398097 h 1218455"/>
                <a:gd name="connsiteX196" fmla="*/ 1188765 w 1263777"/>
                <a:gd name="connsiteY196" fmla="*/ 395996 h 1218455"/>
                <a:gd name="connsiteX197" fmla="*/ 1189185 w 1263777"/>
                <a:gd name="connsiteY197" fmla="*/ 393896 h 1218455"/>
                <a:gd name="connsiteX198" fmla="*/ 1189920 w 1263777"/>
                <a:gd name="connsiteY198" fmla="*/ 392110 h 1218455"/>
                <a:gd name="connsiteX199" fmla="*/ 1190656 w 1263777"/>
                <a:gd name="connsiteY199" fmla="*/ 390220 h 1218455"/>
                <a:gd name="connsiteX200" fmla="*/ 1191075 w 1263777"/>
                <a:gd name="connsiteY200" fmla="*/ 388120 h 1218455"/>
                <a:gd name="connsiteX201" fmla="*/ 1191811 w 1263777"/>
                <a:gd name="connsiteY201" fmla="*/ 386334 h 1218455"/>
                <a:gd name="connsiteX202" fmla="*/ 1192440 w 1263777"/>
                <a:gd name="connsiteY202" fmla="*/ 384444 h 1218455"/>
                <a:gd name="connsiteX203" fmla="*/ 1193175 w 1263777"/>
                <a:gd name="connsiteY203" fmla="*/ 382658 h 1218455"/>
                <a:gd name="connsiteX204" fmla="*/ 1193911 w 1263777"/>
                <a:gd name="connsiteY204" fmla="*/ 380769 h 1218455"/>
                <a:gd name="connsiteX205" fmla="*/ 1194646 w 1263777"/>
                <a:gd name="connsiteY205" fmla="*/ 378878 h 1218455"/>
                <a:gd name="connsiteX206" fmla="*/ 1195066 w 1263777"/>
                <a:gd name="connsiteY206" fmla="*/ 376778 h 1218455"/>
                <a:gd name="connsiteX207" fmla="*/ 1195351 w 1263777"/>
                <a:gd name="connsiteY207" fmla="*/ 376082 h 1218455"/>
                <a:gd name="connsiteX208" fmla="*/ 1195369 w 1263777"/>
                <a:gd name="connsiteY208" fmla="*/ 376043 h 1218455"/>
                <a:gd name="connsiteX209" fmla="*/ 1195801 w 1263777"/>
                <a:gd name="connsiteY209" fmla="*/ 374993 h 1218455"/>
                <a:gd name="connsiteX210" fmla="*/ 1196535 w 1263777"/>
                <a:gd name="connsiteY210" fmla="*/ 373102 h 1218455"/>
                <a:gd name="connsiteX211" fmla="*/ 1197271 w 1263777"/>
                <a:gd name="connsiteY211" fmla="*/ 371317 h 1218455"/>
                <a:gd name="connsiteX212" fmla="*/ 1197901 w 1263777"/>
                <a:gd name="connsiteY212" fmla="*/ 369426 h 1218455"/>
                <a:gd name="connsiteX213" fmla="*/ 1198637 w 1263777"/>
                <a:gd name="connsiteY213" fmla="*/ 367535 h 1218455"/>
                <a:gd name="connsiteX214" fmla="*/ 1199371 w 1263777"/>
                <a:gd name="connsiteY214" fmla="*/ 365751 h 1218455"/>
                <a:gd name="connsiteX215" fmla="*/ 1200106 w 1263777"/>
                <a:gd name="connsiteY215" fmla="*/ 363860 h 1218455"/>
                <a:gd name="connsiteX216" fmla="*/ 1200842 w 1263777"/>
                <a:gd name="connsiteY216" fmla="*/ 362075 h 1218455"/>
                <a:gd name="connsiteX217" fmla="*/ 1201262 w 1263777"/>
                <a:gd name="connsiteY217" fmla="*/ 359975 h 1218455"/>
                <a:gd name="connsiteX218" fmla="*/ 1201997 w 1263777"/>
                <a:gd name="connsiteY218" fmla="*/ 358084 h 1218455"/>
                <a:gd name="connsiteX219" fmla="*/ 1202417 w 1263777"/>
                <a:gd name="connsiteY219" fmla="*/ 355983 h 1218455"/>
                <a:gd name="connsiteX220" fmla="*/ 1203152 w 1263777"/>
                <a:gd name="connsiteY220" fmla="*/ 354199 h 1218455"/>
                <a:gd name="connsiteX221" fmla="*/ 1203572 w 1263777"/>
                <a:gd name="connsiteY221" fmla="*/ 352098 h 1218455"/>
                <a:gd name="connsiteX222" fmla="*/ 1204307 w 1263777"/>
                <a:gd name="connsiteY222" fmla="*/ 350207 h 1218455"/>
                <a:gd name="connsiteX223" fmla="*/ 1204938 w 1263777"/>
                <a:gd name="connsiteY223" fmla="*/ 348423 h 1218455"/>
                <a:gd name="connsiteX224" fmla="*/ 1205673 w 1263777"/>
                <a:gd name="connsiteY224" fmla="*/ 346532 h 1218455"/>
                <a:gd name="connsiteX225" fmla="*/ 1206407 w 1263777"/>
                <a:gd name="connsiteY225" fmla="*/ 344747 h 1218455"/>
                <a:gd name="connsiteX226" fmla="*/ 1206828 w 1263777"/>
                <a:gd name="connsiteY226" fmla="*/ 342647 h 1218455"/>
                <a:gd name="connsiteX227" fmla="*/ 1207563 w 1263777"/>
                <a:gd name="connsiteY227" fmla="*/ 340756 h 1218455"/>
                <a:gd name="connsiteX228" fmla="*/ 1208298 w 1263777"/>
                <a:gd name="connsiteY228" fmla="*/ 338866 h 1218455"/>
                <a:gd name="connsiteX229" fmla="*/ 1209034 w 1263777"/>
                <a:gd name="connsiteY229" fmla="*/ 337080 h 1218455"/>
                <a:gd name="connsiteX230" fmla="*/ 1209768 w 1263777"/>
                <a:gd name="connsiteY230" fmla="*/ 335191 h 1218455"/>
                <a:gd name="connsiteX231" fmla="*/ 1210398 w 1263777"/>
                <a:gd name="connsiteY231" fmla="*/ 333405 h 1218455"/>
                <a:gd name="connsiteX232" fmla="*/ 1211133 w 1263777"/>
                <a:gd name="connsiteY232" fmla="*/ 331515 h 1218455"/>
                <a:gd name="connsiteX233" fmla="*/ 1211869 w 1263777"/>
                <a:gd name="connsiteY233" fmla="*/ 329729 h 1218455"/>
                <a:gd name="connsiteX234" fmla="*/ 1212814 w 1263777"/>
                <a:gd name="connsiteY234" fmla="*/ 328049 h 1218455"/>
                <a:gd name="connsiteX235" fmla="*/ 1213549 w 1263777"/>
                <a:gd name="connsiteY235" fmla="*/ 326264 h 1218455"/>
                <a:gd name="connsiteX236" fmla="*/ 1214285 w 1263777"/>
                <a:gd name="connsiteY236" fmla="*/ 324373 h 1218455"/>
                <a:gd name="connsiteX237" fmla="*/ 1215229 w 1263777"/>
                <a:gd name="connsiteY237" fmla="*/ 322798 h 1218455"/>
                <a:gd name="connsiteX238" fmla="*/ 1215965 w 1263777"/>
                <a:gd name="connsiteY238" fmla="*/ 321013 h 1218455"/>
                <a:gd name="connsiteX239" fmla="*/ 1217015 w 1263777"/>
                <a:gd name="connsiteY239" fmla="*/ 319332 h 1218455"/>
                <a:gd name="connsiteX240" fmla="*/ 1217959 w 1263777"/>
                <a:gd name="connsiteY240" fmla="*/ 317757 h 1218455"/>
                <a:gd name="connsiteX241" fmla="*/ 1218905 w 1263777"/>
                <a:gd name="connsiteY241" fmla="*/ 316183 h 1218455"/>
                <a:gd name="connsiteX242" fmla="*/ 1219955 w 1263777"/>
                <a:gd name="connsiteY242" fmla="*/ 314606 h 1218455"/>
                <a:gd name="connsiteX243" fmla="*/ 1220375 w 1263777"/>
                <a:gd name="connsiteY243" fmla="*/ 312506 h 1218455"/>
                <a:gd name="connsiteX244" fmla="*/ 1221005 w 1263777"/>
                <a:gd name="connsiteY244" fmla="*/ 311246 h 1218455"/>
                <a:gd name="connsiteX245" fmla="*/ 1221530 w 1263777"/>
                <a:gd name="connsiteY245" fmla="*/ 309880 h 1218455"/>
                <a:gd name="connsiteX246" fmla="*/ 1222055 w 1263777"/>
                <a:gd name="connsiteY246" fmla="*/ 307780 h 1218455"/>
                <a:gd name="connsiteX247" fmla="*/ 1222685 w 1263777"/>
                <a:gd name="connsiteY247" fmla="*/ 305891 h 1218455"/>
                <a:gd name="connsiteX248" fmla="*/ 1223735 w 1263777"/>
                <a:gd name="connsiteY248" fmla="*/ 304315 h 1218455"/>
                <a:gd name="connsiteX249" fmla="*/ 1224680 w 1263777"/>
                <a:gd name="connsiteY249" fmla="*/ 302740 h 1218455"/>
                <a:gd name="connsiteX250" fmla="*/ 1224868 w 1263777"/>
                <a:gd name="connsiteY250" fmla="*/ 302538 h 1218455"/>
                <a:gd name="connsiteX251" fmla="*/ 1225941 w 1263777"/>
                <a:gd name="connsiteY251" fmla="*/ 301374 h 1218455"/>
                <a:gd name="connsiteX252" fmla="*/ 1226990 w 1263777"/>
                <a:gd name="connsiteY252" fmla="*/ 299799 h 1218455"/>
                <a:gd name="connsiteX253" fmla="*/ 1227937 w 1263777"/>
                <a:gd name="connsiteY253" fmla="*/ 298224 h 1218455"/>
                <a:gd name="connsiteX254" fmla="*/ 1228881 w 1263777"/>
                <a:gd name="connsiteY254" fmla="*/ 296544 h 1218455"/>
                <a:gd name="connsiteX255" fmla="*/ 1229933 w 1263777"/>
                <a:gd name="connsiteY255" fmla="*/ 294969 h 1218455"/>
                <a:gd name="connsiteX256" fmla="*/ 1230877 w 1263777"/>
                <a:gd name="connsiteY256" fmla="*/ 293393 h 1218455"/>
                <a:gd name="connsiteX257" fmla="*/ 1231927 w 1263777"/>
                <a:gd name="connsiteY257" fmla="*/ 291818 h 1218455"/>
                <a:gd name="connsiteX258" fmla="*/ 1232032 w 1263777"/>
                <a:gd name="connsiteY258" fmla="*/ 291736 h 1218455"/>
                <a:gd name="connsiteX259" fmla="*/ 1233397 w 1263777"/>
                <a:gd name="connsiteY259" fmla="*/ 290663 h 1218455"/>
                <a:gd name="connsiteX260" fmla="*/ 1233923 w 1263777"/>
                <a:gd name="connsiteY260" fmla="*/ 290138 h 1218455"/>
                <a:gd name="connsiteX261" fmla="*/ 1234132 w 1263777"/>
                <a:gd name="connsiteY261" fmla="*/ 290138 h 1218455"/>
                <a:gd name="connsiteX262" fmla="*/ 1236232 w 1263777"/>
                <a:gd name="connsiteY262" fmla="*/ 290557 h 1218455"/>
                <a:gd name="connsiteX263" fmla="*/ 1238648 w 1263777"/>
                <a:gd name="connsiteY263" fmla="*/ 290768 h 1218455"/>
                <a:gd name="connsiteX264" fmla="*/ 1241274 w 1263777"/>
                <a:gd name="connsiteY264" fmla="*/ 290663 h 1218455"/>
                <a:gd name="connsiteX265" fmla="*/ 1243585 w 1263777"/>
                <a:gd name="connsiteY265" fmla="*/ 290348 h 1218455"/>
                <a:gd name="connsiteX266" fmla="*/ 1245369 w 1263777"/>
                <a:gd name="connsiteY266" fmla="*/ 289508 h 1218455"/>
                <a:gd name="connsiteX267" fmla="*/ 1246945 w 1263777"/>
                <a:gd name="connsiteY267" fmla="*/ 288352 h 1218455"/>
                <a:gd name="connsiteX268" fmla="*/ 1248520 w 1263777"/>
                <a:gd name="connsiteY268" fmla="*/ 287197 h 1218455"/>
                <a:gd name="connsiteX269" fmla="*/ 1249466 w 1263777"/>
                <a:gd name="connsiteY269" fmla="*/ 285622 h 1218455"/>
                <a:gd name="connsiteX270" fmla="*/ 1250725 w 1263777"/>
                <a:gd name="connsiteY270" fmla="*/ 284362 h 1218455"/>
                <a:gd name="connsiteX271" fmla="*/ 1252196 w 1263777"/>
                <a:gd name="connsiteY271" fmla="*/ 283207 h 1218455"/>
                <a:gd name="connsiteX272" fmla="*/ 1254296 w 1263777"/>
                <a:gd name="connsiteY272" fmla="*/ 282576 h 1218455"/>
                <a:gd name="connsiteX273" fmla="*/ 1256396 w 1263777"/>
                <a:gd name="connsiteY273" fmla="*/ 283101 h 1218455"/>
                <a:gd name="connsiteX274" fmla="*/ 1258286 w 1263777"/>
                <a:gd name="connsiteY274" fmla="*/ 283731 h 1218455"/>
                <a:gd name="connsiteX275" fmla="*/ 1259861 w 1263777"/>
                <a:gd name="connsiteY275" fmla="*/ 284676 h 1218455"/>
                <a:gd name="connsiteX276" fmla="*/ 1261752 w 1263777"/>
                <a:gd name="connsiteY276" fmla="*/ 285412 h 1218455"/>
                <a:gd name="connsiteX277" fmla="*/ 1262273 w 1263777"/>
                <a:gd name="connsiteY277" fmla="*/ 285412 h 1218455"/>
                <a:gd name="connsiteX278" fmla="*/ 1262173 w 1263777"/>
                <a:gd name="connsiteY278" fmla="*/ 283101 h 1218455"/>
                <a:gd name="connsiteX279" fmla="*/ 1262382 w 1263777"/>
                <a:gd name="connsiteY279" fmla="*/ 280791 h 1218455"/>
                <a:gd name="connsiteX280" fmla="*/ 1262488 w 1263777"/>
                <a:gd name="connsiteY280" fmla="*/ 278375 h 1218455"/>
                <a:gd name="connsiteX281" fmla="*/ 1263012 w 1263777"/>
                <a:gd name="connsiteY281" fmla="*/ 276275 h 1218455"/>
                <a:gd name="connsiteX282" fmla="*/ 1262907 w 1263777"/>
                <a:gd name="connsiteY282" fmla="*/ 273754 h 1218455"/>
                <a:gd name="connsiteX283" fmla="*/ 1262488 w 1263777"/>
                <a:gd name="connsiteY283" fmla="*/ 271444 h 1218455"/>
                <a:gd name="connsiteX284" fmla="*/ 1262382 w 1263777"/>
                <a:gd name="connsiteY284" fmla="*/ 268819 h 1218455"/>
                <a:gd name="connsiteX285" fmla="*/ 1262593 w 1263777"/>
                <a:gd name="connsiteY285" fmla="*/ 266509 h 1218455"/>
                <a:gd name="connsiteX286" fmla="*/ 1263012 w 1263777"/>
                <a:gd name="connsiteY286" fmla="*/ 264409 h 1218455"/>
                <a:gd name="connsiteX287" fmla="*/ 1263432 w 1263777"/>
                <a:gd name="connsiteY287" fmla="*/ 262308 h 1218455"/>
                <a:gd name="connsiteX288" fmla="*/ 1263957 w 1263777"/>
                <a:gd name="connsiteY288" fmla="*/ 260208 h 1218455"/>
                <a:gd name="connsiteX289" fmla="*/ 1263852 w 1263777"/>
                <a:gd name="connsiteY289" fmla="*/ 257581 h 1218455"/>
                <a:gd name="connsiteX290" fmla="*/ 1262698 w 1263777"/>
                <a:gd name="connsiteY290" fmla="*/ 256112 h 1218455"/>
                <a:gd name="connsiteX291" fmla="*/ 1261332 w 1263777"/>
                <a:gd name="connsiteY291" fmla="*/ 254851 h 1218455"/>
                <a:gd name="connsiteX292" fmla="*/ 1260282 w 1263777"/>
                <a:gd name="connsiteY292" fmla="*/ 253276 h 1218455"/>
                <a:gd name="connsiteX293" fmla="*/ 1259652 w 1263777"/>
                <a:gd name="connsiteY293" fmla="*/ 251280 h 1218455"/>
                <a:gd name="connsiteX294" fmla="*/ 1259547 w 1263777"/>
                <a:gd name="connsiteY294" fmla="*/ 248656 h 1218455"/>
                <a:gd name="connsiteX295" fmla="*/ 1258917 w 1263777"/>
                <a:gd name="connsiteY295" fmla="*/ 246660 h 1218455"/>
                <a:gd name="connsiteX296" fmla="*/ 1258077 w 1263777"/>
                <a:gd name="connsiteY296" fmla="*/ 244874 h 1218455"/>
                <a:gd name="connsiteX297" fmla="*/ 1257236 w 1263777"/>
                <a:gd name="connsiteY297" fmla="*/ 243090 h 1218455"/>
                <a:gd name="connsiteX298" fmla="*/ 1256817 w 1263777"/>
                <a:gd name="connsiteY298" fmla="*/ 240778 h 1218455"/>
                <a:gd name="connsiteX299" fmla="*/ 1257867 w 1263777"/>
                <a:gd name="connsiteY299" fmla="*/ 239098 h 1218455"/>
                <a:gd name="connsiteX300" fmla="*/ 1259127 w 1263777"/>
                <a:gd name="connsiteY300" fmla="*/ 237734 h 1218455"/>
                <a:gd name="connsiteX301" fmla="*/ 1259547 w 1263777"/>
                <a:gd name="connsiteY301" fmla="*/ 236157 h 1218455"/>
                <a:gd name="connsiteX302" fmla="*/ 1258497 w 1263777"/>
                <a:gd name="connsiteY302" fmla="*/ 234688 h 1218455"/>
                <a:gd name="connsiteX303" fmla="*/ 1257552 w 1263777"/>
                <a:gd name="connsiteY303" fmla="*/ 232902 h 1218455"/>
                <a:gd name="connsiteX304" fmla="*/ 1256502 w 1263777"/>
                <a:gd name="connsiteY304" fmla="*/ 231433 h 1218455"/>
                <a:gd name="connsiteX305" fmla="*/ 1255137 w 1263777"/>
                <a:gd name="connsiteY305" fmla="*/ 230172 h 1218455"/>
                <a:gd name="connsiteX306" fmla="*/ 1253771 w 1263777"/>
                <a:gd name="connsiteY306" fmla="*/ 228912 h 1218455"/>
                <a:gd name="connsiteX307" fmla="*/ 1252406 w 1263777"/>
                <a:gd name="connsiteY307" fmla="*/ 227651 h 1218455"/>
                <a:gd name="connsiteX308" fmla="*/ 1251250 w 1263777"/>
                <a:gd name="connsiteY308" fmla="*/ 226182 h 1218455"/>
                <a:gd name="connsiteX309" fmla="*/ 1250725 w 1263777"/>
                <a:gd name="connsiteY309" fmla="*/ 224080 h 1218455"/>
                <a:gd name="connsiteX310" fmla="*/ 1250830 w 1263777"/>
                <a:gd name="connsiteY310" fmla="*/ 221770 h 1218455"/>
                <a:gd name="connsiteX311" fmla="*/ 1250830 w 1263777"/>
                <a:gd name="connsiteY311" fmla="*/ 219670 h 1218455"/>
                <a:gd name="connsiteX312" fmla="*/ 1249885 w 1263777"/>
                <a:gd name="connsiteY312" fmla="*/ 217885 h 1218455"/>
                <a:gd name="connsiteX313" fmla="*/ 1248834 w 1263777"/>
                <a:gd name="connsiteY313" fmla="*/ 216415 h 1218455"/>
                <a:gd name="connsiteX314" fmla="*/ 1247680 w 1263777"/>
                <a:gd name="connsiteY314" fmla="*/ 214839 h 1218455"/>
                <a:gd name="connsiteX315" fmla="*/ 1246315 w 1263777"/>
                <a:gd name="connsiteY315" fmla="*/ 213580 h 1218455"/>
                <a:gd name="connsiteX316" fmla="*/ 1245265 w 1263777"/>
                <a:gd name="connsiteY316" fmla="*/ 212109 h 1218455"/>
                <a:gd name="connsiteX317" fmla="*/ 1243899 w 1263777"/>
                <a:gd name="connsiteY317" fmla="*/ 210848 h 1218455"/>
                <a:gd name="connsiteX318" fmla="*/ 1242744 w 1263777"/>
                <a:gd name="connsiteY318" fmla="*/ 209379 h 1218455"/>
                <a:gd name="connsiteX319" fmla="*/ 1241378 w 1263777"/>
                <a:gd name="connsiteY319" fmla="*/ 208118 h 1218455"/>
                <a:gd name="connsiteX320" fmla="*/ 1240329 w 1263777"/>
                <a:gd name="connsiteY320" fmla="*/ 206543 h 1218455"/>
                <a:gd name="connsiteX321" fmla="*/ 1238964 w 1263777"/>
                <a:gd name="connsiteY321" fmla="*/ 205388 h 1218455"/>
                <a:gd name="connsiteX322" fmla="*/ 1237598 w 1263777"/>
                <a:gd name="connsiteY322" fmla="*/ 204128 h 1218455"/>
                <a:gd name="connsiteX323" fmla="*/ 1236548 w 1263777"/>
                <a:gd name="connsiteY323" fmla="*/ 202553 h 1218455"/>
                <a:gd name="connsiteX324" fmla="*/ 1235182 w 1263777"/>
                <a:gd name="connsiteY324" fmla="*/ 201292 h 1218455"/>
                <a:gd name="connsiteX325" fmla="*/ 1234027 w 1263777"/>
                <a:gd name="connsiteY325" fmla="*/ 199823 h 1218455"/>
                <a:gd name="connsiteX326" fmla="*/ 1232977 w 1263777"/>
                <a:gd name="connsiteY326" fmla="*/ 198246 h 1218455"/>
                <a:gd name="connsiteX327" fmla="*/ 1232766 w 1263777"/>
                <a:gd name="connsiteY327" fmla="*/ 198141 h 1218455"/>
                <a:gd name="connsiteX328" fmla="*/ 1232032 w 1263777"/>
                <a:gd name="connsiteY328" fmla="*/ 197480 h 1218455"/>
                <a:gd name="connsiteX329" fmla="*/ 1231717 w 1263777"/>
                <a:gd name="connsiteY329" fmla="*/ 197196 h 1218455"/>
                <a:gd name="connsiteX330" fmla="*/ 1231611 w 1263777"/>
                <a:gd name="connsiteY330" fmla="*/ 197091 h 1218455"/>
                <a:gd name="connsiteX331" fmla="*/ 1230877 w 1263777"/>
                <a:gd name="connsiteY331" fmla="*/ 195411 h 1218455"/>
                <a:gd name="connsiteX332" fmla="*/ 1230142 w 1263777"/>
                <a:gd name="connsiteY332" fmla="*/ 193625 h 1218455"/>
                <a:gd name="connsiteX333" fmla="*/ 1229092 w 1263777"/>
                <a:gd name="connsiteY333" fmla="*/ 192156 h 1218455"/>
                <a:gd name="connsiteX334" fmla="*/ 1227831 w 1263777"/>
                <a:gd name="connsiteY334" fmla="*/ 190895 h 1218455"/>
                <a:gd name="connsiteX335" fmla="*/ 1226781 w 1263777"/>
                <a:gd name="connsiteY335" fmla="*/ 189424 h 1218455"/>
                <a:gd name="connsiteX336" fmla="*/ 1225731 w 1263777"/>
                <a:gd name="connsiteY336" fmla="*/ 187955 h 1218455"/>
                <a:gd name="connsiteX337" fmla="*/ 1224795 w 1263777"/>
                <a:gd name="connsiteY337" fmla="*/ 187019 h 1218455"/>
                <a:gd name="connsiteX338" fmla="*/ 1224471 w 1263777"/>
                <a:gd name="connsiteY338" fmla="*/ 186694 h 1218455"/>
                <a:gd name="connsiteX339" fmla="*/ 1223421 w 1263777"/>
                <a:gd name="connsiteY339" fmla="*/ 185225 h 1218455"/>
                <a:gd name="connsiteX340" fmla="*/ 1222371 w 1263777"/>
                <a:gd name="connsiteY340" fmla="*/ 183650 h 1218455"/>
                <a:gd name="connsiteX341" fmla="*/ 1221321 w 1263777"/>
                <a:gd name="connsiteY341" fmla="*/ 182179 h 1218455"/>
                <a:gd name="connsiteX342" fmla="*/ 1220480 w 1263777"/>
                <a:gd name="connsiteY342" fmla="*/ 180393 h 1218455"/>
                <a:gd name="connsiteX343" fmla="*/ 1219430 w 1263777"/>
                <a:gd name="connsiteY343" fmla="*/ 178924 h 1218455"/>
                <a:gd name="connsiteX344" fmla="*/ 1218484 w 1263777"/>
                <a:gd name="connsiteY344" fmla="*/ 177453 h 1218455"/>
                <a:gd name="connsiteX345" fmla="*/ 1217434 w 1263777"/>
                <a:gd name="connsiteY345" fmla="*/ 175878 h 1218455"/>
                <a:gd name="connsiteX346" fmla="*/ 1216385 w 1263777"/>
                <a:gd name="connsiteY346" fmla="*/ 174408 h 1218455"/>
                <a:gd name="connsiteX347" fmla="*/ 1215335 w 1263777"/>
                <a:gd name="connsiteY347" fmla="*/ 172937 h 1218455"/>
                <a:gd name="connsiteX348" fmla="*/ 1214074 w 1263777"/>
                <a:gd name="connsiteY348" fmla="*/ 171362 h 1218455"/>
                <a:gd name="connsiteX349" fmla="*/ 1213024 w 1263777"/>
                <a:gd name="connsiteY349" fmla="*/ 169892 h 1218455"/>
                <a:gd name="connsiteX350" fmla="*/ 1211658 w 1263777"/>
                <a:gd name="connsiteY350" fmla="*/ 168632 h 1218455"/>
                <a:gd name="connsiteX351" fmla="*/ 1210609 w 1263777"/>
                <a:gd name="connsiteY351" fmla="*/ 167161 h 1218455"/>
                <a:gd name="connsiteX352" fmla="*/ 1209139 w 1263777"/>
                <a:gd name="connsiteY352" fmla="*/ 165375 h 1218455"/>
                <a:gd name="connsiteX353" fmla="*/ 1207563 w 1263777"/>
                <a:gd name="connsiteY353" fmla="*/ 163170 h 1218455"/>
                <a:gd name="connsiteX354" fmla="*/ 1206198 w 1263777"/>
                <a:gd name="connsiteY354" fmla="*/ 161701 h 1218455"/>
                <a:gd name="connsiteX355" fmla="*/ 1205252 w 1263777"/>
                <a:gd name="connsiteY355" fmla="*/ 160124 h 1218455"/>
                <a:gd name="connsiteX356" fmla="*/ 1205148 w 1263777"/>
                <a:gd name="connsiteY356" fmla="*/ 158655 h 1218455"/>
                <a:gd name="connsiteX357" fmla="*/ 1206723 w 1263777"/>
                <a:gd name="connsiteY357" fmla="*/ 157605 h 1218455"/>
                <a:gd name="connsiteX358" fmla="*/ 1208193 w 1263777"/>
                <a:gd name="connsiteY358" fmla="*/ 156555 h 1218455"/>
                <a:gd name="connsiteX359" fmla="*/ 1209768 w 1263777"/>
                <a:gd name="connsiteY359" fmla="*/ 155505 h 1218455"/>
                <a:gd name="connsiteX360" fmla="*/ 1211239 w 1263777"/>
                <a:gd name="connsiteY360" fmla="*/ 154454 h 1218455"/>
                <a:gd name="connsiteX361" fmla="*/ 1212814 w 1263777"/>
                <a:gd name="connsiteY361" fmla="*/ 153509 h 1218455"/>
                <a:gd name="connsiteX362" fmla="*/ 1214285 w 1263777"/>
                <a:gd name="connsiteY362" fmla="*/ 152459 h 1218455"/>
                <a:gd name="connsiteX363" fmla="*/ 1215754 w 1263777"/>
                <a:gd name="connsiteY363" fmla="*/ 151408 h 1218455"/>
                <a:gd name="connsiteX364" fmla="*/ 1216804 w 1263777"/>
                <a:gd name="connsiteY364" fmla="*/ 149833 h 1218455"/>
                <a:gd name="connsiteX365" fmla="*/ 1217015 w 1263777"/>
                <a:gd name="connsiteY365" fmla="*/ 147628 h 1218455"/>
                <a:gd name="connsiteX366" fmla="*/ 1215754 w 1263777"/>
                <a:gd name="connsiteY366" fmla="*/ 146367 h 1218455"/>
                <a:gd name="connsiteX367" fmla="*/ 1213444 w 1263777"/>
                <a:gd name="connsiteY367" fmla="*/ 146578 h 1218455"/>
                <a:gd name="connsiteX368" fmla="*/ 1211448 w 1263777"/>
                <a:gd name="connsiteY368" fmla="*/ 147208 h 1218455"/>
                <a:gd name="connsiteX369" fmla="*/ 1209348 w 1263777"/>
                <a:gd name="connsiteY369" fmla="*/ 146683 h 1218455"/>
                <a:gd name="connsiteX370" fmla="*/ 1207563 w 1263777"/>
                <a:gd name="connsiteY370" fmla="*/ 145948 h 1218455"/>
                <a:gd name="connsiteX371" fmla="*/ 1205777 w 1263777"/>
                <a:gd name="connsiteY371" fmla="*/ 146683 h 1218455"/>
                <a:gd name="connsiteX372" fmla="*/ 1203467 w 1263777"/>
                <a:gd name="connsiteY372" fmla="*/ 146472 h 1218455"/>
                <a:gd name="connsiteX373" fmla="*/ 1202208 w 1263777"/>
                <a:gd name="connsiteY373" fmla="*/ 145317 h 1218455"/>
                <a:gd name="connsiteX374" fmla="*/ 1200947 w 1263777"/>
                <a:gd name="connsiteY374" fmla="*/ 144057 h 1218455"/>
                <a:gd name="connsiteX375" fmla="*/ 1199897 w 1263777"/>
                <a:gd name="connsiteY375" fmla="*/ 142482 h 1218455"/>
                <a:gd name="connsiteX376" fmla="*/ 1199056 w 1263777"/>
                <a:gd name="connsiteY376" fmla="*/ 140802 h 1218455"/>
                <a:gd name="connsiteX377" fmla="*/ 1198531 w 1263777"/>
                <a:gd name="connsiteY377" fmla="*/ 138702 h 1218455"/>
                <a:gd name="connsiteX378" fmla="*/ 1198217 w 1263777"/>
                <a:gd name="connsiteY378" fmla="*/ 136495 h 1218455"/>
                <a:gd name="connsiteX379" fmla="*/ 1197482 w 1263777"/>
                <a:gd name="connsiteY379" fmla="*/ 134711 h 1218455"/>
                <a:gd name="connsiteX380" fmla="*/ 1195486 w 1263777"/>
                <a:gd name="connsiteY380" fmla="*/ 134711 h 1218455"/>
                <a:gd name="connsiteX381" fmla="*/ 1193175 w 1263777"/>
                <a:gd name="connsiteY381" fmla="*/ 135026 h 1218455"/>
                <a:gd name="connsiteX382" fmla="*/ 1191075 w 1263777"/>
                <a:gd name="connsiteY382" fmla="*/ 135026 h 1218455"/>
                <a:gd name="connsiteX383" fmla="*/ 1190025 w 1263777"/>
                <a:gd name="connsiteY383" fmla="*/ 133556 h 1218455"/>
                <a:gd name="connsiteX384" fmla="*/ 1189290 w 1263777"/>
                <a:gd name="connsiteY384" fmla="*/ 131771 h 1218455"/>
                <a:gd name="connsiteX385" fmla="*/ 1189290 w 1263777"/>
                <a:gd name="connsiteY385" fmla="*/ 129775 h 1218455"/>
                <a:gd name="connsiteX386" fmla="*/ 1186979 w 1263777"/>
                <a:gd name="connsiteY386" fmla="*/ 129566 h 1218455"/>
                <a:gd name="connsiteX387" fmla="*/ 1184669 w 1263777"/>
                <a:gd name="connsiteY387" fmla="*/ 129355 h 1218455"/>
                <a:gd name="connsiteX388" fmla="*/ 1182884 w 1263777"/>
                <a:gd name="connsiteY388" fmla="*/ 128619 h 1218455"/>
                <a:gd name="connsiteX389" fmla="*/ 1181309 w 1263777"/>
                <a:gd name="connsiteY389" fmla="*/ 127570 h 1218455"/>
                <a:gd name="connsiteX390" fmla="*/ 1180573 w 1263777"/>
                <a:gd name="connsiteY390" fmla="*/ 125784 h 1218455"/>
                <a:gd name="connsiteX391" fmla="*/ 1179732 w 1263777"/>
                <a:gd name="connsiteY391" fmla="*/ 124104 h 1218455"/>
                <a:gd name="connsiteX392" fmla="*/ 1178998 w 1263777"/>
                <a:gd name="connsiteY392" fmla="*/ 122318 h 1218455"/>
                <a:gd name="connsiteX393" fmla="*/ 1177632 w 1263777"/>
                <a:gd name="connsiteY393" fmla="*/ 121058 h 1218455"/>
                <a:gd name="connsiteX394" fmla="*/ 1176583 w 1263777"/>
                <a:gd name="connsiteY394" fmla="*/ 119588 h 1218455"/>
                <a:gd name="connsiteX395" fmla="*/ 1175533 w 1263777"/>
                <a:gd name="connsiteY395" fmla="*/ 118013 h 1218455"/>
                <a:gd name="connsiteX396" fmla="*/ 1174797 w 1263777"/>
                <a:gd name="connsiteY396" fmla="*/ 116333 h 1218455"/>
                <a:gd name="connsiteX397" fmla="*/ 1173537 w 1263777"/>
                <a:gd name="connsiteY397" fmla="*/ 115073 h 1218455"/>
                <a:gd name="connsiteX398" fmla="*/ 1171226 w 1263777"/>
                <a:gd name="connsiteY398" fmla="*/ 114862 h 1218455"/>
                <a:gd name="connsiteX399" fmla="*/ 1169441 w 1263777"/>
                <a:gd name="connsiteY399" fmla="*/ 115598 h 1218455"/>
                <a:gd name="connsiteX400" fmla="*/ 1167655 w 1263777"/>
                <a:gd name="connsiteY400" fmla="*/ 116437 h 1218455"/>
                <a:gd name="connsiteX401" fmla="*/ 1165555 w 1263777"/>
                <a:gd name="connsiteY401" fmla="*/ 115912 h 1218455"/>
                <a:gd name="connsiteX402" fmla="*/ 1164295 w 1263777"/>
                <a:gd name="connsiteY402" fmla="*/ 114652 h 1218455"/>
                <a:gd name="connsiteX403" fmla="*/ 1163245 w 1263777"/>
                <a:gd name="connsiteY403" fmla="*/ 113182 h 1218455"/>
                <a:gd name="connsiteX404" fmla="*/ 1162510 w 1263777"/>
                <a:gd name="connsiteY404" fmla="*/ 111397 h 1218455"/>
                <a:gd name="connsiteX405" fmla="*/ 1161145 w 1263777"/>
                <a:gd name="connsiteY405" fmla="*/ 110136 h 1218455"/>
                <a:gd name="connsiteX406" fmla="*/ 1159149 w 1263777"/>
                <a:gd name="connsiteY406" fmla="*/ 110661 h 1218455"/>
                <a:gd name="connsiteX407" fmla="*/ 1156839 w 1263777"/>
                <a:gd name="connsiteY407" fmla="*/ 110977 h 1218455"/>
                <a:gd name="connsiteX408" fmla="*/ 1155369 w 1263777"/>
                <a:gd name="connsiteY408" fmla="*/ 109926 h 1218455"/>
                <a:gd name="connsiteX409" fmla="*/ 1154319 w 1263777"/>
                <a:gd name="connsiteY409" fmla="*/ 108456 h 1218455"/>
                <a:gd name="connsiteX410" fmla="*/ 1153268 w 1263777"/>
                <a:gd name="connsiteY410" fmla="*/ 106986 h 1218455"/>
                <a:gd name="connsiteX411" fmla="*/ 1151904 w 1263777"/>
                <a:gd name="connsiteY411" fmla="*/ 105726 h 1218455"/>
                <a:gd name="connsiteX412" fmla="*/ 1150643 w 1263777"/>
                <a:gd name="connsiteY412" fmla="*/ 104465 h 1218455"/>
                <a:gd name="connsiteX413" fmla="*/ 1149593 w 1263777"/>
                <a:gd name="connsiteY413" fmla="*/ 102996 h 1218455"/>
                <a:gd name="connsiteX414" fmla="*/ 1148123 w 1263777"/>
                <a:gd name="connsiteY414" fmla="*/ 101944 h 1218455"/>
                <a:gd name="connsiteX415" fmla="*/ 1146022 w 1263777"/>
                <a:gd name="connsiteY415" fmla="*/ 101525 h 1218455"/>
                <a:gd name="connsiteX416" fmla="*/ 1143712 w 1263777"/>
                <a:gd name="connsiteY416" fmla="*/ 101314 h 1218455"/>
                <a:gd name="connsiteX417" fmla="*/ 1142242 w 1263777"/>
                <a:gd name="connsiteY417" fmla="*/ 100264 h 1218455"/>
                <a:gd name="connsiteX418" fmla="*/ 1141191 w 1263777"/>
                <a:gd name="connsiteY418" fmla="*/ 98795 h 1218455"/>
                <a:gd name="connsiteX419" fmla="*/ 1140351 w 1263777"/>
                <a:gd name="connsiteY419" fmla="*/ 97009 h 1218455"/>
                <a:gd name="connsiteX420" fmla="*/ 1140037 w 1263777"/>
                <a:gd name="connsiteY420" fmla="*/ 96274 h 1218455"/>
                <a:gd name="connsiteX421" fmla="*/ 1139616 w 1263777"/>
                <a:gd name="connsiteY421" fmla="*/ 95224 h 1218455"/>
                <a:gd name="connsiteX422" fmla="*/ 1138777 w 1263777"/>
                <a:gd name="connsiteY422" fmla="*/ 93544 h 1218455"/>
                <a:gd name="connsiteX423" fmla="*/ 1137200 w 1263777"/>
                <a:gd name="connsiteY423" fmla="*/ 92494 h 1218455"/>
                <a:gd name="connsiteX424" fmla="*/ 1135731 w 1263777"/>
                <a:gd name="connsiteY424" fmla="*/ 91548 h 1218455"/>
                <a:gd name="connsiteX425" fmla="*/ 1133631 w 1263777"/>
                <a:gd name="connsiteY425" fmla="*/ 91023 h 1218455"/>
                <a:gd name="connsiteX426" fmla="*/ 1132370 w 1263777"/>
                <a:gd name="connsiteY426" fmla="*/ 89867 h 1218455"/>
                <a:gd name="connsiteX427" fmla="*/ 1131110 w 1263777"/>
                <a:gd name="connsiteY427" fmla="*/ 88608 h 1218455"/>
                <a:gd name="connsiteX428" fmla="*/ 1130060 w 1263777"/>
                <a:gd name="connsiteY428" fmla="*/ 87032 h 1218455"/>
                <a:gd name="connsiteX429" fmla="*/ 1129141 w 1263777"/>
                <a:gd name="connsiteY429" fmla="*/ 85747 h 1218455"/>
                <a:gd name="connsiteX430" fmla="*/ 1115535 w 1263777"/>
                <a:gd name="connsiteY430" fmla="*/ 75378 h 1218455"/>
                <a:gd name="connsiteX431" fmla="*/ 1104707 w 1263777"/>
                <a:gd name="connsiteY431" fmla="*/ 68762 h 1218455"/>
                <a:gd name="connsiteX432" fmla="*/ 1091648 w 1263777"/>
                <a:gd name="connsiteY432" fmla="*/ 59496 h 1218455"/>
                <a:gd name="connsiteX433" fmla="*/ 1086061 w 1263777"/>
                <a:gd name="connsiteY433" fmla="*/ 55530 h 1218455"/>
                <a:gd name="connsiteX434" fmla="*/ 1046057 w 1263777"/>
                <a:gd name="connsiteY434" fmla="*/ 27701 h 1218455"/>
                <a:gd name="connsiteX435" fmla="*/ 1044560 w 1263777"/>
                <a:gd name="connsiteY435" fmla="*/ 26661 h 1218455"/>
                <a:gd name="connsiteX436" fmla="*/ 1019298 w 1263777"/>
                <a:gd name="connsiteY436" fmla="*/ 26661 h 1218455"/>
                <a:gd name="connsiteX437" fmla="*/ 993216 w 1263777"/>
                <a:gd name="connsiteY437" fmla="*/ 8934 h 1218455"/>
                <a:gd name="connsiteX438" fmla="*/ 991030 w 1263777"/>
                <a:gd name="connsiteY438" fmla="*/ 7414 h 1218455"/>
                <a:gd name="connsiteX439" fmla="*/ 960063 w 1263777"/>
                <a:gd name="connsiteY439" fmla="*/ 465 h 1218455"/>
                <a:gd name="connsiteX440" fmla="*/ 958468 w 1263777"/>
                <a:gd name="connsiteY440" fmla="*/ 106 h 1218455"/>
                <a:gd name="connsiteX441" fmla="*/ 940362 w 1263777"/>
                <a:gd name="connsiteY441" fmla="*/ 6691 h 1218455"/>
                <a:gd name="connsiteX442" fmla="*/ 904159 w 1263777"/>
                <a:gd name="connsiteY442" fmla="*/ 106 h 1218455"/>
                <a:gd name="connsiteX443" fmla="*/ 895107 w 1263777"/>
                <a:gd name="connsiteY443" fmla="*/ 6691 h 1218455"/>
                <a:gd name="connsiteX444" fmla="*/ 891460 w 1263777"/>
                <a:gd name="connsiteY444" fmla="*/ 10673 h 1218455"/>
                <a:gd name="connsiteX445" fmla="*/ 886057 w 1263777"/>
                <a:gd name="connsiteY445" fmla="*/ 16563 h 1218455"/>
                <a:gd name="connsiteX446" fmla="*/ 880030 w 1263777"/>
                <a:gd name="connsiteY446" fmla="*/ 26461 h 1218455"/>
                <a:gd name="connsiteX447" fmla="*/ 874537 w 1263777"/>
                <a:gd name="connsiteY447" fmla="*/ 35489 h 1218455"/>
                <a:gd name="connsiteX448" fmla="*/ 863837 w 1263777"/>
                <a:gd name="connsiteY448" fmla="*/ 57708 h 1218455"/>
                <a:gd name="connsiteX449" fmla="*/ 841255 w 1263777"/>
                <a:gd name="connsiteY449" fmla="*/ 56852 h 1218455"/>
                <a:gd name="connsiteX450" fmla="*/ 820228 w 1263777"/>
                <a:gd name="connsiteY450" fmla="*/ 56059 h 1218455"/>
                <a:gd name="connsiteX451" fmla="*/ 788962 w 1263777"/>
                <a:gd name="connsiteY451" fmla="*/ 60997 h 1218455"/>
                <a:gd name="connsiteX452" fmla="*/ 792626 w 1263777"/>
                <a:gd name="connsiteY452" fmla="*/ 74319 h 1218455"/>
                <a:gd name="connsiteX453" fmla="*/ 793745 w 1263777"/>
                <a:gd name="connsiteY453" fmla="*/ 78387 h 1218455"/>
                <a:gd name="connsiteX454" fmla="*/ 793745 w 1263777"/>
                <a:gd name="connsiteY454" fmla="*/ 95227 h 1218455"/>
                <a:gd name="connsiteX455" fmla="*/ 790134 w 1263777"/>
                <a:gd name="connsiteY455" fmla="*/ 112670 h 1218455"/>
                <a:gd name="connsiteX456" fmla="*/ 784724 w 1263777"/>
                <a:gd name="connsiteY456" fmla="*/ 120490 h 1218455"/>
                <a:gd name="connsiteX457" fmla="*/ 768482 w 1263777"/>
                <a:gd name="connsiteY457" fmla="*/ 125902 h 1218455"/>
                <a:gd name="connsiteX458" fmla="*/ 754048 w 1263777"/>
                <a:gd name="connsiteY458" fmla="*/ 150564 h 1218455"/>
                <a:gd name="connsiteX459" fmla="*/ 752418 w 1263777"/>
                <a:gd name="connsiteY459" fmla="*/ 151812 h 1218455"/>
                <a:gd name="connsiteX460" fmla="*/ 743821 w 1263777"/>
                <a:gd name="connsiteY460" fmla="*/ 158382 h 1218455"/>
                <a:gd name="connsiteX461" fmla="*/ 745023 w 1263777"/>
                <a:gd name="connsiteY461" fmla="*/ 169812 h 1218455"/>
                <a:gd name="connsiteX462" fmla="*/ 734800 w 1263777"/>
                <a:gd name="connsiteY462" fmla="*/ 174023 h 1218455"/>
                <a:gd name="connsiteX463" fmla="*/ 721568 w 1263777"/>
                <a:gd name="connsiteY463" fmla="*/ 183044 h 1218455"/>
                <a:gd name="connsiteX464" fmla="*/ 718558 w 1263777"/>
                <a:gd name="connsiteY464" fmla="*/ 206503 h 1218455"/>
                <a:gd name="connsiteX465" fmla="*/ 710740 w 1263777"/>
                <a:gd name="connsiteY465" fmla="*/ 213720 h 1218455"/>
                <a:gd name="connsiteX466" fmla="*/ 699312 w 1263777"/>
                <a:gd name="connsiteY466" fmla="*/ 207706 h 1218455"/>
                <a:gd name="connsiteX467" fmla="*/ 669841 w 1263777"/>
                <a:gd name="connsiteY467" fmla="*/ 206503 h 1218455"/>
                <a:gd name="connsiteX468" fmla="*/ 659614 w 1263777"/>
                <a:gd name="connsiteY468" fmla="*/ 214922 h 1218455"/>
                <a:gd name="connsiteX469" fmla="*/ 635555 w 1263777"/>
                <a:gd name="connsiteY469" fmla="*/ 222139 h 1218455"/>
                <a:gd name="connsiteX470" fmla="*/ 621120 w 1263777"/>
                <a:gd name="connsiteY470" fmla="*/ 228155 h 1218455"/>
                <a:gd name="connsiteX471" fmla="*/ 605155 w 1263777"/>
                <a:gd name="connsiteY471" fmla="*/ 237202 h 1218455"/>
                <a:gd name="connsiteX472" fmla="*/ 587437 w 1263777"/>
                <a:gd name="connsiteY472" fmla="*/ 244997 h 1218455"/>
                <a:gd name="connsiteX473" fmla="*/ 580247 w 1263777"/>
                <a:gd name="connsiteY473" fmla="*/ 248778 h 1218455"/>
                <a:gd name="connsiteX474" fmla="*/ 576882 w 1263777"/>
                <a:gd name="connsiteY474" fmla="*/ 260075 h 1218455"/>
                <a:gd name="connsiteX475" fmla="*/ 568240 w 1263777"/>
                <a:gd name="connsiteY475" fmla="*/ 259954 h 1218455"/>
                <a:gd name="connsiteX476" fmla="*/ 565960 w 1263777"/>
                <a:gd name="connsiteY476" fmla="*/ 261735 h 1218455"/>
                <a:gd name="connsiteX477" fmla="*/ 560772 w 1263777"/>
                <a:gd name="connsiteY477" fmla="*/ 267292 h 1218455"/>
                <a:gd name="connsiteX478" fmla="*/ 564848 w 1263777"/>
                <a:gd name="connsiteY478" fmla="*/ 279892 h 1218455"/>
                <a:gd name="connsiteX479" fmla="*/ 564822 w 1263777"/>
                <a:gd name="connsiteY479" fmla="*/ 285775 h 1218455"/>
                <a:gd name="connsiteX480" fmla="*/ 560373 w 1263777"/>
                <a:gd name="connsiteY480" fmla="*/ 299128 h 1218455"/>
                <a:gd name="connsiteX481" fmla="*/ 566988 w 1263777"/>
                <a:gd name="connsiteY481" fmla="*/ 321382 h 1218455"/>
                <a:gd name="connsiteX482" fmla="*/ 569994 w 1263777"/>
                <a:gd name="connsiteY482" fmla="*/ 340629 h 1218455"/>
                <a:gd name="connsiteX483" fmla="*/ 561574 w 1263777"/>
                <a:gd name="connsiteY483" fmla="*/ 349653 h 1218455"/>
                <a:gd name="connsiteX484" fmla="*/ 549545 w 1263777"/>
                <a:gd name="connsiteY484" fmla="*/ 355669 h 1218455"/>
                <a:gd name="connsiteX485" fmla="*/ 542296 w 1263777"/>
                <a:gd name="connsiteY485" fmla="*/ 353453 h 1218455"/>
                <a:gd name="connsiteX486" fmla="*/ 530297 w 1263777"/>
                <a:gd name="connsiteY486" fmla="*/ 344841 h 1218455"/>
                <a:gd name="connsiteX487" fmla="*/ 513458 w 1263777"/>
                <a:gd name="connsiteY487" fmla="*/ 341310 h 1218455"/>
                <a:gd name="connsiteX488" fmla="*/ 478559 w 1263777"/>
                <a:gd name="connsiteY488" fmla="*/ 342803 h 1218455"/>
                <a:gd name="connsiteX489" fmla="*/ 473157 w 1263777"/>
                <a:gd name="connsiteY489" fmla="*/ 343038 h 1218455"/>
                <a:gd name="connsiteX490" fmla="*/ 458121 w 1263777"/>
                <a:gd name="connsiteY490" fmla="*/ 340629 h 1218455"/>
                <a:gd name="connsiteX491" fmla="*/ 428506 w 1263777"/>
                <a:gd name="connsiteY491" fmla="*/ 352440 h 1218455"/>
                <a:gd name="connsiteX492" fmla="*/ 421735 w 1263777"/>
                <a:gd name="connsiteY492" fmla="*/ 356133 h 1218455"/>
                <a:gd name="connsiteX493" fmla="*/ 422495 w 1263777"/>
                <a:gd name="connsiteY493" fmla="*/ 350576 h 1218455"/>
                <a:gd name="connsiteX494" fmla="*/ 412194 w 1263777"/>
                <a:gd name="connsiteY494" fmla="*/ 337775 h 1218455"/>
                <a:gd name="connsiteX495" fmla="*/ 416050 w 1263777"/>
                <a:gd name="connsiteY495" fmla="*/ 324115 h 1218455"/>
                <a:gd name="connsiteX496" fmla="*/ 411093 w 1263777"/>
                <a:gd name="connsiteY496" fmla="*/ 312871 h 1218455"/>
                <a:gd name="connsiteX497" fmla="*/ 400428 w 1263777"/>
                <a:gd name="connsiteY497" fmla="*/ 304361 h 1218455"/>
                <a:gd name="connsiteX498" fmla="*/ 405327 w 1263777"/>
                <a:gd name="connsiteY498" fmla="*/ 293269 h 1218455"/>
                <a:gd name="connsiteX499" fmla="*/ 396462 w 1263777"/>
                <a:gd name="connsiteY499" fmla="*/ 281564 h 1218455"/>
                <a:gd name="connsiteX500" fmla="*/ 401139 w 1263777"/>
                <a:gd name="connsiteY500" fmla="*/ 269666 h 1218455"/>
                <a:gd name="connsiteX501" fmla="*/ 397509 w 1263777"/>
                <a:gd name="connsiteY501" fmla="*/ 263295 h 1218455"/>
                <a:gd name="connsiteX502" fmla="*/ 388768 w 1263777"/>
                <a:gd name="connsiteY502" fmla="*/ 256324 h 1218455"/>
                <a:gd name="connsiteX503" fmla="*/ 388110 w 1263777"/>
                <a:gd name="connsiteY503" fmla="*/ 250907 h 1218455"/>
                <a:gd name="connsiteX504" fmla="*/ 386054 w 1263777"/>
                <a:gd name="connsiteY504" fmla="*/ 246475 h 1218455"/>
                <a:gd name="connsiteX505" fmla="*/ 387884 w 1263777"/>
                <a:gd name="connsiteY505" fmla="*/ 231172 h 1218455"/>
                <a:gd name="connsiteX506" fmla="*/ 383298 w 1263777"/>
                <a:gd name="connsiteY506" fmla="*/ 223848 h 1218455"/>
                <a:gd name="connsiteX507" fmla="*/ 377827 w 1263777"/>
                <a:gd name="connsiteY507" fmla="*/ 226113 h 1218455"/>
                <a:gd name="connsiteX508" fmla="*/ 364451 w 1263777"/>
                <a:gd name="connsiteY508" fmla="*/ 224403 h 1218455"/>
                <a:gd name="connsiteX509" fmla="*/ 347219 w 1263777"/>
                <a:gd name="connsiteY509" fmla="*/ 225187 h 1218455"/>
                <a:gd name="connsiteX510" fmla="*/ 336452 w 1263777"/>
                <a:gd name="connsiteY510" fmla="*/ 225187 h 1218455"/>
                <a:gd name="connsiteX511" fmla="*/ 311004 w 1263777"/>
                <a:gd name="connsiteY511" fmla="*/ 229099 h 1218455"/>
                <a:gd name="connsiteX512" fmla="*/ 293552 w 1263777"/>
                <a:gd name="connsiteY512" fmla="*/ 236029 h 1218455"/>
                <a:gd name="connsiteX513" fmla="*/ 278279 w 1263777"/>
                <a:gd name="connsiteY513" fmla="*/ 243935 h 1218455"/>
                <a:gd name="connsiteX514" fmla="*/ 250605 w 1263777"/>
                <a:gd name="connsiteY514" fmla="*/ 247163 h 1218455"/>
                <a:gd name="connsiteX515" fmla="*/ 218022 w 1263777"/>
                <a:gd name="connsiteY515" fmla="*/ 251614 h 1218455"/>
                <a:gd name="connsiteX516" fmla="*/ 189676 w 1263777"/>
                <a:gd name="connsiteY516" fmla="*/ 264415 h 1218455"/>
                <a:gd name="connsiteX517" fmla="*/ 187683 w 1263777"/>
                <a:gd name="connsiteY517" fmla="*/ 265315 h 1218455"/>
                <a:gd name="connsiteX518" fmla="*/ 148534 w 1263777"/>
                <a:gd name="connsiteY518" fmla="*/ 282933 h 1218455"/>
                <a:gd name="connsiteX519" fmla="*/ 146575 w 1263777"/>
                <a:gd name="connsiteY519" fmla="*/ 307401 h 1218455"/>
                <a:gd name="connsiteX520" fmla="*/ 151467 w 1263777"/>
                <a:gd name="connsiteY520" fmla="*/ 324040 h 1218455"/>
                <a:gd name="connsiteX521" fmla="*/ 147555 w 1263777"/>
                <a:gd name="connsiteY521" fmla="*/ 335786 h 1218455"/>
                <a:gd name="connsiteX522" fmla="*/ 141683 w 1263777"/>
                <a:gd name="connsiteY522" fmla="*/ 346550 h 1218455"/>
                <a:gd name="connsiteX523" fmla="*/ 123125 w 1263777"/>
                <a:gd name="connsiteY523" fmla="*/ 346323 h 1218455"/>
                <a:gd name="connsiteX524" fmla="*/ 92599 w 1263777"/>
                <a:gd name="connsiteY524" fmla="*/ 353351 h 1218455"/>
                <a:gd name="connsiteX525" fmla="*/ 75126 w 1263777"/>
                <a:gd name="connsiteY525" fmla="*/ 366126 h 1218455"/>
                <a:gd name="connsiteX526" fmla="*/ 72104 w 1263777"/>
                <a:gd name="connsiteY526" fmla="*/ 368969 h 1218455"/>
                <a:gd name="connsiteX527" fmla="*/ 40431 w 1263777"/>
                <a:gd name="connsiteY527" fmla="*/ 398935 h 1218455"/>
                <a:gd name="connsiteX528" fmla="*/ 22276 w 1263777"/>
                <a:gd name="connsiteY528" fmla="*/ 417999 h 1218455"/>
                <a:gd name="connsiteX529" fmla="*/ 4331 w 1263777"/>
                <a:gd name="connsiteY529" fmla="*/ 441793 h 1218455"/>
                <a:gd name="connsiteX530" fmla="*/ 6298 w 1263777"/>
                <a:gd name="connsiteY530" fmla="*/ 443052 h 1218455"/>
                <a:gd name="connsiteX531" fmla="*/ 180 w 1263777"/>
                <a:gd name="connsiteY531" fmla="*/ 514633 h 1218455"/>
                <a:gd name="connsiteX532" fmla="*/ 1524 w 1263777"/>
                <a:gd name="connsiteY532" fmla="*/ 522310 h 1218455"/>
                <a:gd name="connsiteX533" fmla="*/ 2309 w 1263777"/>
                <a:gd name="connsiteY533" fmla="*/ 524332 h 1218455"/>
                <a:gd name="connsiteX534" fmla="*/ 2410 w 1263777"/>
                <a:gd name="connsiteY534" fmla="*/ 524939 h 1218455"/>
                <a:gd name="connsiteX535" fmla="*/ 3344 w 1263777"/>
                <a:gd name="connsiteY535" fmla="*/ 529462 h 1218455"/>
                <a:gd name="connsiteX536" fmla="*/ 4179 w 1263777"/>
                <a:gd name="connsiteY536" fmla="*/ 531510 h 1218455"/>
                <a:gd name="connsiteX537" fmla="*/ 5062 w 1263777"/>
                <a:gd name="connsiteY537" fmla="*/ 533883 h 1218455"/>
                <a:gd name="connsiteX538" fmla="*/ 7101 w 1263777"/>
                <a:gd name="connsiteY538" fmla="*/ 537962 h 1218455"/>
                <a:gd name="connsiteX539" fmla="*/ 7509 w 1263777"/>
                <a:gd name="connsiteY539" fmla="*/ 542450 h 1218455"/>
                <a:gd name="connsiteX540" fmla="*/ 9957 w 1263777"/>
                <a:gd name="connsiteY540" fmla="*/ 545712 h 1218455"/>
                <a:gd name="connsiteX541" fmla="*/ 22602 w 1263777"/>
                <a:gd name="connsiteY541" fmla="*/ 544081 h 1218455"/>
                <a:gd name="connsiteX542" fmla="*/ 26682 w 1263777"/>
                <a:gd name="connsiteY542" fmla="*/ 537147 h 1218455"/>
                <a:gd name="connsiteX543" fmla="*/ 37288 w 1263777"/>
                <a:gd name="connsiteY543" fmla="*/ 540003 h 1218455"/>
                <a:gd name="connsiteX544" fmla="*/ 35655 w 1263777"/>
                <a:gd name="connsiteY544" fmla="*/ 544081 h 1218455"/>
                <a:gd name="connsiteX545" fmla="*/ 40550 w 1263777"/>
                <a:gd name="connsiteY545" fmla="*/ 551017 h 1218455"/>
                <a:gd name="connsiteX546" fmla="*/ 49933 w 1263777"/>
                <a:gd name="connsiteY546" fmla="*/ 557951 h 1218455"/>
                <a:gd name="connsiteX547" fmla="*/ 53195 w 1263777"/>
                <a:gd name="connsiteY547" fmla="*/ 558767 h 1218455"/>
                <a:gd name="connsiteX548" fmla="*/ 58498 w 1263777"/>
                <a:gd name="connsiteY548" fmla="*/ 557135 h 1218455"/>
                <a:gd name="connsiteX549" fmla="*/ 58090 w 1263777"/>
                <a:gd name="connsiteY549" fmla="*/ 560398 h 1218455"/>
                <a:gd name="connsiteX550" fmla="*/ 61354 w 1263777"/>
                <a:gd name="connsiteY550" fmla="*/ 562438 h 1218455"/>
                <a:gd name="connsiteX551" fmla="*/ 68290 w 1263777"/>
                <a:gd name="connsiteY551" fmla="*/ 562030 h 1218455"/>
                <a:gd name="connsiteX552" fmla="*/ 67881 w 1263777"/>
                <a:gd name="connsiteY552" fmla="*/ 564069 h 1218455"/>
                <a:gd name="connsiteX553" fmla="*/ 75224 w 1263777"/>
                <a:gd name="connsiteY553" fmla="*/ 571413 h 1218455"/>
                <a:gd name="connsiteX554" fmla="*/ 84605 w 1263777"/>
                <a:gd name="connsiteY554" fmla="*/ 576307 h 1218455"/>
                <a:gd name="connsiteX555" fmla="*/ 82158 w 1263777"/>
                <a:gd name="connsiteY555" fmla="*/ 588544 h 1218455"/>
                <a:gd name="connsiteX556" fmla="*/ 79302 w 1263777"/>
                <a:gd name="connsiteY556" fmla="*/ 589769 h 1218455"/>
                <a:gd name="connsiteX557" fmla="*/ 77671 w 1263777"/>
                <a:gd name="connsiteY557" fmla="*/ 597111 h 1218455"/>
                <a:gd name="connsiteX558" fmla="*/ 78079 w 1263777"/>
                <a:gd name="connsiteY558" fmla="*/ 600782 h 1218455"/>
                <a:gd name="connsiteX559" fmla="*/ 76855 w 1263777"/>
                <a:gd name="connsiteY559" fmla="*/ 604860 h 1218455"/>
                <a:gd name="connsiteX560" fmla="*/ 73184 w 1263777"/>
                <a:gd name="connsiteY560" fmla="*/ 610571 h 1218455"/>
                <a:gd name="connsiteX561" fmla="*/ 85013 w 1263777"/>
                <a:gd name="connsiteY561" fmla="*/ 612204 h 1218455"/>
                <a:gd name="connsiteX562" fmla="*/ 91948 w 1263777"/>
                <a:gd name="connsiteY562" fmla="*/ 619954 h 1218455"/>
                <a:gd name="connsiteX563" fmla="*/ 98883 w 1263777"/>
                <a:gd name="connsiteY563" fmla="*/ 619138 h 1218455"/>
                <a:gd name="connsiteX564" fmla="*/ 106634 w 1263777"/>
                <a:gd name="connsiteY564" fmla="*/ 615466 h 1218455"/>
                <a:gd name="connsiteX565" fmla="*/ 111978 w 1263777"/>
                <a:gd name="connsiteY565" fmla="*/ 615052 h 1218455"/>
                <a:gd name="connsiteX566" fmla="*/ 113507 w 1263777"/>
                <a:gd name="connsiteY566" fmla="*/ 613252 h 1218455"/>
                <a:gd name="connsiteX567" fmla="*/ 114183 w 1263777"/>
                <a:gd name="connsiteY567" fmla="*/ 611631 h 1218455"/>
                <a:gd name="connsiteX568" fmla="*/ 115442 w 1263777"/>
                <a:gd name="connsiteY568" fmla="*/ 611362 h 1218455"/>
                <a:gd name="connsiteX569" fmla="*/ 116019 w 1263777"/>
                <a:gd name="connsiteY569" fmla="*/ 611050 h 1218455"/>
                <a:gd name="connsiteX570" fmla="*/ 116260 w 1263777"/>
                <a:gd name="connsiteY570" fmla="*/ 610845 h 1218455"/>
                <a:gd name="connsiteX571" fmla="*/ 116149 w 1263777"/>
                <a:gd name="connsiteY571" fmla="*/ 610678 h 1218455"/>
                <a:gd name="connsiteX572" fmla="*/ 116168 w 1263777"/>
                <a:gd name="connsiteY572" fmla="*/ 610548 h 1218455"/>
                <a:gd name="connsiteX573" fmla="*/ 116316 w 1263777"/>
                <a:gd name="connsiteY573" fmla="*/ 610418 h 1218455"/>
                <a:gd name="connsiteX574" fmla="*/ 116354 w 1263777"/>
                <a:gd name="connsiteY574" fmla="*/ 610176 h 1218455"/>
                <a:gd name="connsiteX575" fmla="*/ 116298 w 1263777"/>
                <a:gd name="connsiteY575" fmla="*/ 609805 h 1218455"/>
                <a:gd name="connsiteX576" fmla="*/ 115982 w 1263777"/>
                <a:gd name="connsiteY576" fmla="*/ 609488 h 1218455"/>
                <a:gd name="connsiteX577" fmla="*/ 115926 w 1263777"/>
                <a:gd name="connsiteY577" fmla="*/ 609135 h 1218455"/>
                <a:gd name="connsiteX578" fmla="*/ 116019 w 1263777"/>
                <a:gd name="connsiteY578" fmla="*/ 608689 h 1218455"/>
                <a:gd name="connsiteX579" fmla="*/ 116019 w 1263777"/>
                <a:gd name="connsiteY579" fmla="*/ 608262 h 1218455"/>
                <a:gd name="connsiteX580" fmla="*/ 115852 w 1263777"/>
                <a:gd name="connsiteY580" fmla="*/ 607834 h 1218455"/>
                <a:gd name="connsiteX581" fmla="*/ 115869 w 1263777"/>
                <a:gd name="connsiteY581" fmla="*/ 607668 h 1218455"/>
                <a:gd name="connsiteX582" fmla="*/ 116223 w 1263777"/>
                <a:gd name="connsiteY582" fmla="*/ 607556 h 1218455"/>
                <a:gd name="connsiteX583" fmla="*/ 116614 w 1263777"/>
                <a:gd name="connsiteY583" fmla="*/ 607649 h 1218455"/>
                <a:gd name="connsiteX584" fmla="*/ 117320 w 1263777"/>
                <a:gd name="connsiteY584" fmla="*/ 607668 h 1218455"/>
                <a:gd name="connsiteX585" fmla="*/ 117933 w 1263777"/>
                <a:gd name="connsiteY585" fmla="*/ 607518 h 1218455"/>
                <a:gd name="connsiteX586" fmla="*/ 118324 w 1263777"/>
                <a:gd name="connsiteY586" fmla="*/ 607388 h 1218455"/>
                <a:gd name="connsiteX587" fmla="*/ 118659 w 1263777"/>
                <a:gd name="connsiteY587" fmla="*/ 607332 h 1218455"/>
                <a:gd name="connsiteX588" fmla="*/ 119085 w 1263777"/>
                <a:gd name="connsiteY588" fmla="*/ 606886 h 1218455"/>
                <a:gd name="connsiteX589" fmla="*/ 119494 w 1263777"/>
                <a:gd name="connsiteY589" fmla="*/ 606311 h 1218455"/>
                <a:gd name="connsiteX590" fmla="*/ 119941 w 1263777"/>
                <a:gd name="connsiteY590" fmla="*/ 605958 h 1218455"/>
                <a:gd name="connsiteX591" fmla="*/ 120647 w 1263777"/>
                <a:gd name="connsiteY591" fmla="*/ 605586 h 1218455"/>
                <a:gd name="connsiteX592" fmla="*/ 121520 w 1263777"/>
                <a:gd name="connsiteY592" fmla="*/ 605511 h 1218455"/>
                <a:gd name="connsiteX593" fmla="*/ 122189 w 1263777"/>
                <a:gd name="connsiteY593" fmla="*/ 605586 h 1218455"/>
                <a:gd name="connsiteX594" fmla="*/ 122783 w 1263777"/>
                <a:gd name="connsiteY594" fmla="*/ 605604 h 1218455"/>
                <a:gd name="connsiteX595" fmla="*/ 122969 w 1263777"/>
                <a:gd name="connsiteY595" fmla="*/ 605511 h 1218455"/>
                <a:gd name="connsiteX596" fmla="*/ 123230 w 1263777"/>
                <a:gd name="connsiteY596" fmla="*/ 605140 h 1218455"/>
                <a:gd name="connsiteX597" fmla="*/ 123341 w 1263777"/>
                <a:gd name="connsiteY597" fmla="*/ 604991 h 1218455"/>
                <a:gd name="connsiteX598" fmla="*/ 123714 w 1263777"/>
                <a:gd name="connsiteY598" fmla="*/ 604805 h 1218455"/>
                <a:gd name="connsiteX599" fmla="*/ 124140 w 1263777"/>
                <a:gd name="connsiteY599" fmla="*/ 604638 h 1218455"/>
                <a:gd name="connsiteX600" fmla="*/ 124345 w 1263777"/>
                <a:gd name="connsiteY600" fmla="*/ 604471 h 1218455"/>
                <a:gd name="connsiteX601" fmla="*/ 124753 w 1263777"/>
                <a:gd name="connsiteY601" fmla="*/ 604006 h 1218455"/>
                <a:gd name="connsiteX602" fmla="*/ 125219 w 1263777"/>
                <a:gd name="connsiteY602" fmla="*/ 603578 h 1218455"/>
                <a:gd name="connsiteX603" fmla="*/ 125349 w 1263777"/>
                <a:gd name="connsiteY603" fmla="*/ 603429 h 1218455"/>
                <a:gd name="connsiteX604" fmla="*/ 125591 w 1263777"/>
                <a:gd name="connsiteY604" fmla="*/ 603300 h 1218455"/>
                <a:gd name="connsiteX605" fmla="*/ 125943 w 1263777"/>
                <a:gd name="connsiteY605" fmla="*/ 603429 h 1218455"/>
                <a:gd name="connsiteX606" fmla="*/ 126408 w 1263777"/>
                <a:gd name="connsiteY606" fmla="*/ 603689 h 1218455"/>
                <a:gd name="connsiteX607" fmla="*/ 126742 w 1263777"/>
                <a:gd name="connsiteY607" fmla="*/ 603672 h 1218455"/>
                <a:gd name="connsiteX608" fmla="*/ 127319 w 1263777"/>
                <a:gd name="connsiteY608" fmla="*/ 603393 h 1218455"/>
                <a:gd name="connsiteX609" fmla="*/ 127876 w 1263777"/>
                <a:gd name="connsiteY609" fmla="*/ 603114 h 1218455"/>
                <a:gd name="connsiteX610" fmla="*/ 128546 w 1263777"/>
                <a:gd name="connsiteY610" fmla="*/ 602742 h 1218455"/>
                <a:gd name="connsiteX611" fmla="*/ 129252 w 1263777"/>
                <a:gd name="connsiteY611" fmla="*/ 602463 h 1218455"/>
                <a:gd name="connsiteX612" fmla="*/ 129921 w 1263777"/>
                <a:gd name="connsiteY612" fmla="*/ 602333 h 1218455"/>
                <a:gd name="connsiteX613" fmla="*/ 130925 w 1263777"/>
                <a:gd name="connsiteY613" fmla="*/ 602333 h 1218455"/>
                <a:gd name="connsiteX614" fmla="*/ 131761 w 1263777"/>
                <a:gd name="connsiteY614" fmla="*/ 602315 h 1218455"/>
                <a:gd name="connsiteX615" fmla="*/ 132485 w 1263777"/>
                <a:gd name="connsiteY615" fmla="*/ 602147 h 1218455"/>
                <a:gd name="connsiteX616" fmla="*/ 133378 w 1263777"/>
                <a:gd name="connsiteY616" fmla="*/ 601886 h 1218455"/>
                <a:gd name="connsiteX617" fmla="*/ 133787 w 1263777"/>
                <a:gd name="connsiteY617" fmla="*/ 601720 h 1218455"/>
                <a:gd name="connsiteX618" fmla="*/ 133806 w 1263777"/>
                <a:gd name="connsiteY618" fmla="*/ 601589 h 1218455"/>
                <a:gd name="connsiteX619" fmla="*/ 133750 w 1263777"/>
                <a:gd name="connsiteY619" fmla="*/ 601367 h 1218455"/>
                <a:gd name="connsiteX620" fmla="*/ 133601 w 1263777"/>
                <a:gd name="connsiteY620" fmla="*/ 601089 h 1218455"/>
                <a:gd name="connsiteX621" fmla="*/ 133564 w 1263777"/>
                <a:gd name="connsiteY621" fmla="*/ 600809 h 1218455"/>
                <a:gd name="connsiteX622" fmla="*/ 133472 w 1263777"/>
                <a:gd name="connsiteY622" fmla="*/ 600493 h 1218455"/>
                <a:gd name="connsiteX623" fmla="*/ 133192 w 1263777"/>
                <a:gd name="connsiteY623" fmla="*/ 600232 h 1218455"/>
                <a:gd name="connsiteX624" fmla="*/ 132968 w 1263777"/>
                <a:gd name="connsiteY624" fmla="*/ 599936 h 1218455"/>
                <a:gd name="connsiteX625" fmla="*/ 132876 w 1263777"/>
                <a:gd name="connsiteY625" fmla="*/ 599713 h 1218455"/>
                <a:gd name="connsiteX626" fmla="*/ 132951 w 1263777"/>
                <a:gd name="connsiteY626" fmla="*/ 599527 h 1218455"/>
                <a:gd name="connsiteX627" fmla="*/ 133267 w 1263777"/>
                <a:gd name="connsiteY627" fmla="*/ 599322 h 1218455"/>
                <a:gd name="connsiteX628" fmla="*/ 133526 w 1263777"/>
                <a:gd name="connsiteY628" fmla="*/ 599303 h 1218455"/>
                <a:gd name="connsiteX629" fmla="*/ 133953 w 1263777"/>
                <a:gd name="connsiteY629" fmla="*/ 599360 h 1218455"/>
                <a:gd name="connsiteX630" fmla="*/ 134419 w 1263777"/>
                <a:gd name="connsiteY630" fmla="*/ 599378 h 1218455"/>
                <a:gd name="connsiteX631" fmla="*/ 134976 w 1263777"/>
                <a:gd name="connsiteY631" fmla="*/ 599416 h 1218455"/>
                <a:gd name="connsiteX632" fmla="*/ 135310 w 1263777"/>
                <a:gd name="connsiteY632" fmla="*/ 599619 h 1218455"/>
                <a:gd name="connsiteX633" fmla="*/ 135273 w 1263777"/>
                <a:gd name="connsiteY633" fmla="*/ 600232 h 1218455"/>
                <a:gd name="connsiteX634" fmla="*/ 135385 w 1263777"/>
                <a:gd name="connsiteY634" fmla="*/ 600717 h 1218455"/>
                <a:gd name="connsiteX635" fmla="*/ 135626 w 1263777"/>
                <a:gd name="connsiteY635" fmla="*/ 600995 h 1218455"/>
                <a:gd name="connsiteX636" fmla="*/ 136129 w 1263777"/>
                <a:gd name="connsiteY636" fmla="*/ 601459 h 1218455"/>
                <a:gd name="connsiteX637" fmla="*/ 136463 w 1263777"/>
                <a:gd name="connsiteY637" fmla="*/ 601961 h 1218455"/>
                <a:gd name="connsiteX638" fmla="*/ 136780 w 1263777"/>
                <a:gd name="connsiteY638" fmla="*/ 602407 h 1218455"/>
                <a:gd name="connsiteX639" fmla="*/ 137113 w 1263777"/>
                <a:gd name="connsiteY639" fmla="*/ 602779 h 1218455"/>
                <a:gd name="connsiteX640" fmla="*/ 137393 w 1263777"/>
                <a:gd name="connsiteY640" fmla="*/ 602909 h 1218455"/>
                <a:gd name="connsiteX641" fmla="*/ 137931 w 1263777"/>
                <a:gd name="connsiteY641" fmla="*/ 602873 h 1218455"/>
                <a:gd name="connsiteX642" fmla="*/ 138470 w 1263777"/>
                <a:gd name="connsiteY642" fmla="*/ 602798 h 1218455"/>
                <a:gd name="connsiteX643" fmla="*/ 139158 w 1263777"/>
                <a:gd name="connsiteY643" fmla="*/ 602724 h 1218455"/>
                <a:gd name="connsiteX644" fmla="*/ 139846 w 1263777"/>
                <a:gd name="connsiteY644" fmla="*/ 602742 h 1218455"/>
                <a:gd name="connsiteX645" fmla="*/ 140664 w 1263777"/>
                <a:gd name="connsiteY645" fmla="*/ 602798 h 1218455"/>
                <a:gd name="connsiteX646" fmla="*/ 141425 w 1263777"/>
                <a:gd name="connsiteY646" fmla="*/ 602909 h 1218455"/>
                <a:gd name="connsiteX647" fmla="*/ 142187 w 1263777"/>
                <a:gd name="connsiteY647" fmla="*/ 602965 h 1218455"/>
                <a:gd name="connsiteX648" fmla="*/ 142467 w 1263777"/>
                <a:gd name="connsiteY648" fmla="*/ 602984 h 1218455"/>
                <a:gd name="connsiteX649" fmla="*/ 142764 w 1263777"/>
                <a:gd name="connsiteY649" fmla="*/ 603318 h 1218455"/>
                <a:gd name="connsiteX650" fmla="*/ 143061 w 1263777"/>
                <a:gd name="connsiteY650" fmla="*/ 603913 h 1218455"/>
                <a:gd name="connsiteX651" fmla="*/ 143172 w 1263777"/>
                <a:gd name="connsiteY651" fmla="*/ 604210 h 1218455"/>
                <a:gd name="connsiteX652" fmla="*/ 143172 w 1263777"/>
                <a:gd name="connsiteY652" fmla="*/ 604489 h 1218455"/>
                <a:gd name="connsiteX653" fmla="*/ 142893 w 1263777"/>
                <a:gd name="connsiteY653" fmla="*/ 604619 h 1218455"/>
                <a:gd name="connsiteX654" fmla="*/ 142485 w 1263777"/>
                <a:gd name="connsiteY654" fmla="*/ 604694 h 1218455"/>
                <a:gd name="connsiteX655" fmla="*/ 141835 w 1263777"/>
                <a:gd name="connsiteY655" fmla="*/ 604730 h 1218455"/>
                <a:gd name="connsiteX656" fmla="*/ 141630 w 1263777"/>
                <a:gd name="connsiteY656" fmla="*/ 604824 h 1218455"/>
                <a:gd name="connsiteX657" fmla="*/ 141574 w 1263777"/>
                <a:gd name="connsiteY657" fmla="*/ 605084 h 1218455"/>
                <a:gd name="connsiteX658" fmla="*/ 141518 w 1263777"/>
                <a:gd name="connsiteY658" fmla="*/ 605307 h 1218455"/>
                <a:gd name="connsiteX659" fmla="*/ 141370 w 1263777"/>
                <a:gd name="connsiteY659" fmla="*/ 605362 h 1218455"/>
                <a:gd name="connsiteX660" fmla="*/ 140942 w 1263777"/>
                <a:gd name="connsiteY660" fmla="*/ 605456 h 1218455"/>
                <a:gd name="connsiteX661" fmla="*/ 140515 w 1263777"/>
                <a:gd name="connsiteY661" fmla="*/ 605548 h 1218455"/>
                <a:gd name="connsiteX662" fmla="*/ 140162 w 1263777"/>
                <a:gd name="connsiteY662" fmla="*/ 605679 h 1218455"/>
                <a:gd name="connsiteX663" fmla="*/ 139995 w 1263777"/>
                <a:gd name="connsiteY663" fmla="*/ 605828 h 1218455"/>
                <a:gd name="connsiteX664" fmla="*/ 139865 w 1263777"/>
                <a:gd name="connsiteY664" fmla="*/ 605939 h 1218455"/>
                <a:gd name="connsiteX665" fmla="*/ 139698 w 1263777"/>
                <a:gd name="connsiteY665" fmla="*/ 605976 h 1218455"/>
                <a:gd name="connsiteX666" fmla="*/ 139493 w 1263777"/>
                <a:gd name="connsiteY666" fmla="*/ 605883 h 1218455"/>
                <a:gd name="connsiteX667" fmla="*/ 139213 w 1263777"/>
                <a:gd name="connsiteY667" fmla="*/ 605567 h 1218455"/>
                <a:gd name="connsiteX668" fmla="*/ 138991 w 1263777"/>
                <a:gd name="connsiteY668" fmla="*/ 605307 h 1218455"/>
                <a:gd name="connsiteX669" fmla="*/ 138675 w 1263777"/>
                <a:gd name="connsiteY669" fmla="*/ 605177 h 1218455"/>
                <a:gd name="connsiteX670" fmla="*/ 138359 w 1263777"/>
                <a:gd name="connsiteY670" fmla="*/ 605196 h 1218455"/>
                <a:gd name="connsiteX671" fmla="*/ 138117 w 1263777"/>
                <a:gd name="connsiteY671" fmla="*/ 605307 h 1218455"/>
                <a:gd name="connsiteX672" fmla="*/ 137876 w 1263777"/>
                <a:gd name="connsiteY672" fmla="*/ 605437 h 1218455"/>
                <a:gd name="connsiteX673" fmla="*/ 137615 w 1263777"/>
                <a:gd name="connsiteY673" fmla="*/ 605456 h 1218455"/>
                <a:gd name="connsiteX674" fmla="*/ 137188 w 1263777"/>
                <a:gd name="connsiteY674" fmla="*/ 605400 h 1218455"/>
                <a:gd name="connsiteX675" fmla="*/ 136780 w 1263777"/>
                <a:gd name="connsiteY675" fmla="*/ 605325 h 1218455"/>
                <a:gd name="connsiteX676" fmla="*/ 136408 w 1263777"/>
                <a:gd name="connsiteY676" fmla="*/ 605381 h 1218455"/>
                <a:gd name="connsiteX677" fmla="*/ 136314 w 1263777"/>
                <a:gd name="connsiteY677" fmla="*/ 605548 h 1218455"/>
                <a:gd name="connsiteX678" fmla="*/ 136277 w 1263777"/>
                <a:gd name="connsiteY678" fmla="*/ 605864 h 1218455"/>
                <a:gd name="connsiteX679" fmla="*/ 136091 w 1263777"/>
                <a:gd name="connsiteY679" fmla="*/ 606236 h 1218455"/>
                <a:gd name="connsiteX680" fmla="*/ 135906 w 1263777"/>
                <a:gd name="connsiteY680" fmla="*/ 606460 h 1218455"/>
                <a:gd name="connsiteX681" fmla="*/ 135868 w 1263777"/>
                <a:gd name="connsiteY681" fmla="*/ 606832 h 1218455"/>
                <a:gd name="connsiteX682" fmla="*/ 135962 w 1263777"/>
                <a:gd name="connsiteY682" fmla="*/ 607202 h 1218455"/>
                <a:gd name="connsiteX683" fmla="*/ 136129 w 1263777"/>
                <a:gd name="connsiteY683" fmla="*/ 607704 h 1218455"/>
                <a:gd name="connsiteX684" fmla="*/ 136538 w 1263777"/>
                <a:gd name="connsiteY684" fmla="*/ 607965 h 1218455"/>
                <a:gd name="connsiteX685" fmla="*/ 137021 w 1263777"/>
                <a:gd name="connsiteY685" fmla="*/ 608317 h 1218455"/>
                <a:gd name="connsiteX686" fmla="*/ 137040 w 1263777"/>
                <a:gd name="connsiteY686" fmla="*/ 608616 h 1218455"/>
                <a:gd name="connsiteX687" fmla="*/ 136780 w 1263777"/>
                <a:gd name="connsiteY687" fmla="*/ 609043 h 1218455"/>
                <a:gd name="connsiteX688" fmla="*/ 136816 w 1263777"/>
                <a:gd name="connsiteY688" fmla="*/ 609191 h 1218455"/>
                <a:gd name="connsiteX689" fmla="*/ 137280 w 1263777"/>
                <a:gd name="connsiteY689" fmla="*/ 609210 h 1218455"/>
                <a:gd name="connsiteX690" fmla="*/ 137523 w 1263777"/>
                <a:gd name="connsiteY690" fmla="*/ 609266 h 1218455"/>
                <a:gd name="connsiteX691" fmla="*/ 138098 w 1263777"/>
                <a:gd name="connsiteY691" fmla="*/ 609451 h 1218455"/>
                <a:gd name="connsiteX692" fmla="*/ 138340 w 1263777"/>
                <a:gd name="connsiteY692" fmla="*/ 609618 h 1218455"/>
                <a:gd name="connsiteX693" fmla="*/ 138378 w 1263777"/>
                <a:gd name="connsiteY693" fmla="*/ 609971 h 1218455"/>
                <a:gd name="connsiteX694" fmla="*/ 138303 w 1263777"/>
                <a:gd name="connsiteY694" fmla="*/ 610287 h 1218455"/>
                <a:gd name="connsiteX695" fmla="*/ 138489 w 1263777"/>
                <a:gd name="connsiteY695" fmla="*/ 610529 h 1218455"/>
                <a:gd name="connsiteX696" fmla="*/ 138619 w 1263777"/>
                <a:gd name="connsiteY696" fmla="*/ 610623 h 1218455"/>
                <a:gd name="connsiteX697" fmla="*/ 138562 w 1263777"/>
                <a:gd name="connsiteY697" fmla="*/ 611069 h 1218455"/>
                <a:gd name="connsiteX698" fmla="*/ 138470 w 1263777"/>
                <a:gd name="connsiteY698" fmla="*/ 611458 h 1218455"/>
                <a:gd name="connsiteX699" fmla="*/ 138489 w 1263777"/>
                <a:gd name="connsiteY699" fmla="*/ 611719 h 1218455"/>
                <a:gd name="connsiteX700" fmla="*/ 138451 w 1263777"/>
                <a:gd name="connsiteY700" fmla="*/ 611941 h 1218455"/>
                <a:gd name="connsiteX701" fmla="*/ 138359 w 1263777"/>
                <a:gd name="connsiteY701" fmla="*/ 612054 h 1218455"/>
                <a:gd name="connsiteX702" fmla="*/ 137987 w 1263777"/>
                <a:gd name="connsiteY702" fmla="*/ 612221 h 1218455"/>
                <a:gd name="connsiteX703" fmla="*/ 137671 w 1263777"/>
                <a:gd name="connsiteY703" fmla="*/ 612388 h 1218455"/>
                <a:gd name="connsiteX704" fmla="*/ 137504 w 1263777"/>
                <a:gd name="connsiteY704" fmla="*/ 612592 h 1218455"/>
                <a:gd name="connsiteX705" fmla="*/ 137523 w 1263777"/>
                <a:gd name="connsiteY705" fmla="*/ 612945 h 1218455"/>
                <a:gd name="connsiteX706" fmla="*/ 137523 w 1263777"/>
                <a:gd name="connsiteY706" fmla="*/ 613503 h 1218455"/>
                <a:gd name="connsiteX707" fmla="*/ 137430 w 1263777"/>
                <a:gd name="connsiteY707" fmla="*/ 613763 h 1218455"/>
                <a:gd name="connsiteX708" fmla="*/ 137374 w 1263777"/>
                <a:gd name="connsiteY708" fmla="*/ 614246 h 1218455"/>
                <a:gd name="connsiteX709" fmla="*/ 137466 w 1263777"/>
                <a:gd name="connsiteY709" fmla="*/ 614729 h 1218455"/>
                <a:gd name="connsiteX710" fmla="*/ 137671 w 1263777"/>
                <a:gd name="connsiteY710" fmla="*/ 615344 h 1218455"/>
                <a:gd name="connsiteX711" fmla="*/ 137912 w 1263777"/>
                <a:gd name="connsiteY711" fmla="*/ 615733 h 1218455"/>
                <a:gd name="connsiteX712" fmla="*/ 138228 w 1263777"/>
                <a:gd name="connsiteY712" fmla="*/ 615919 h 1218455"/>
                <a:gd name="connsiteX713" fmla="*/ 138637 w 1263777"/>
                <a:gd name="connsiteY713" fmla="*/ 616086 h 1218455"/>
                <a:gd name="connsiteX714" fmla="*/ 138953 w 1263777"/>
                <a:gd name="connsiteY714" fmla="*/ 616291 h 1218455"/>
                <a:gd name="connsiteX715" fmla="*/ 139177 w 1263777"/>
                <a:gd name="connsiteY715" fmla="*/ 616663 h 1218455"/>
                <a:gd name="connsiteX716" fmla="*/ 139288 w 1263777"/>
                <a:gd name="connsiteY716" fmla="*/ 616960 h 1218455"/>
                <a:gd name="connsiteX717" fmla="*/ 139566 w 1263777"/>
                <a:gd name="connsiteY717" fmla="*/ 617164 h 1218455"/>
                <a:gd name="connsiteX718" fmla="*/ 140087 w 1263777"/>
                <a:gd name="connsiteY718" fmla="*/ 617554 h 1218455"/>
                <a:gd name="connsiteX719" fmla="*/ 140403 w 1263777"/>
                <a:gd name="connsiteY719" fmla="*/ 618056 h 1218455"/>
                <a:gd name="connsiteX720" fmla="*/ 140589 w 1263777"/>
                <a:gd name="connsiteY720" fmla="*/ 618188 h 1218455"/>
                <a:gd name="connsiteX721" fmla="*/ 140923 w 1263777"/>
                <a:gd name="connsiteY721" fmla="*/ 618131 h 1218455"/>
                <a:gd name="connsiteX722" fmla="*/ 141222 w 1263777"/>
                <a:gd name="connsiteY722" fmla="*/ 618150 h 1218455"/>
                <a:gd name="connsiteX723" fmla="*/ 141333 w 1263777"/>
                <a:gd name="connsiteY723" fmla="*/ 618224 h 1218455"/>
                <a:gd name="connsiteX724" fmla="*/ 141835 w 1263777"/>
                <a:gd name="connsiteY724" fmla="*/ 617908 h 1218455"/>
                <a:gd name="connsiteX725" fmla="*/ 142764 w 1263777"/>
                <a:gd name="connsiteY725" fmla="*/ 617314 h 1218455"/>
                <a:gd name="connsiteX726" fmla="*/ 143358 w 1263777"/>
                <a:gd name="connsiteY726" fmla="*/ 616941 h 1218455"/>
                <a:gd name="connsiteX727" fmla="*/ 143897 w 1263777"/>
                <a:gd name="connsiteY727" fmla="*/ 616979 h 1218455"/>
                <a:gd name="connsiteX728" fmla="*/ 144826 w 1263777"/>
                <a:gd name="connsiteY728" fmla="*/ 617109 h 1218455"/>
                <a:gd name="connsiteX729" fmla="*/ 145495 w 1263777"/>
                <a:gd name="connsiteY729" fmla="*/ 616923 h 1218455"/>
                <a:gd name="connsiteX730" fmla="*/ 146425 w 1263777"/>
                <a:gd name="connsiteY730" fmla="*/ 616830 h 1218455"/>
                <a:gd name="connsiteX731" fmla="*/ 147281 w 1263777"/>
                <a:gd name="connsiteY731" fmla="*/ 616849 h 1218455"/>
                <a:gd name="connsiteX732" fmla="*/ 147819 w 1263777"/>
                <a:gd name="connsiteY732" fmla="*/ 616923 h 1218455"/>
                <a:gd name="connsiteX733" fmla="*/ 148339 w 1263777"/>
                <a:gd name="connsiteY733" fmla="*/ 617332 h 1218455"/>
                <a:gd name="connsiteX734" fmla="*/ 148954 w 1263777"/>
                <a:gd name="connsiteY734" fmla="*/ 618539 h 1218455"/>
                <a:gd name="connsiteX735" fmla="*/ 148431 w 1263777"/>
                <a:gd name="connsiteY735" fmla="*/ 618949 h 1218455"/>
                <a:gd name="connsiteX736" fmla="*/ 148042 w 1263777"/>
                <a:gd name="connsiteY736" fmla="*/ 619748 h 1218455"/>
                <a:gd name="connsiteX737" fmla="*/ 148990 w 1263777"/>
                <a:gd name="connsiteY737" fmla="*/ 621216 h 1218455"/>
                <a:gd name="connsiteX738" fmla="*/ 149548 w 1263777"/>
                <a:gd name="connsiteY738" fmla="*/ 621179 h 1218455"/>
                <a:gd name="connsiteX739" fmla="*/ 150179 w 1263777"/>
                <a:gd name="connsiteY739" fmla="*/ 620771 h 1218455"/>
                <a:gd name="connsiteX740" fmla="*/ 150978 w 1263777"/>
                <a:gd name="connsiteY740" fmla="*/ 620510 h 1218455"/>
                <a:gd name="connsiteX741" fmla="*/ 151591 w 1263777"/>
                <a:gd name="connsiteY741" fmla="*/ 620361 h 1218455"/>
                <a:gd name="connsiteX742" fmla="*/ 152001 w 1263777"/>
                <a:gd name="connsiteY742" fmla="*/ 620473 h 1218455"/>
                <a:gd name="connsiteX743" fmla="*/ 152633 w 1263777"/>
                <a:gd name="connsiteY743" fmla="*/ 621030 h 1218455"/>
                <a:gd name="connsiteX744" fmla="*/ 153246 w 1263777"/>
                <a:gd name="connsiteY744" fmla="*/ 621383 h 1218455"/>
                <a:gd name="connsiteX745" fmla="*/ 153860 w 1263777"/>
                <a:gd name="connsiteY745" fmla="*/ 621346 h 1218455"/>
                <a:gd name="connsiteX746" fmla="*/ 154510 w 1263777"/>
                <a:gd name="connsiteY746" fmla="*/ 621458 h 1218455"/>
                <a:gd name="connsiteX747" fmla="*/ 154845 w 1263777"/>
                <a:gd name="connsiteY747" fmla="*/ 621848 h 1218455"/>
                <a:gd name="connsiteX748" fmla="*/ 155309 w 1263777"/>
                <a:gd name="connsiteY748" fmla="*/ 622517 h 1218455"/>
                <a:gd name="connsiteX749" fmla="*/ 155904 w 1263777"/>
                <a:gd name="connsiteY749" fmla="*/ 622925 h 1218455"/>
                <a:gd name="connsiteX750" fmla="*/ 156443 w 1263777"/>
                <a:gd name="connsiteY750" fmla="*/ 622963 h 1218455"/>
                <a:gd name="connsiteX751" fmla="*/ 157186 w 1263777"/>
                <a:gd name="connsiteY751" fmla="*/ 622555 h 1218455"/>
                <a:gd name="connsiteX752" fmla="*/ 157966 w 1263777"/>
                <a:gd name="connsiteY752" fmla="*/ 622684 h 1218455"/>
                <a:gd name="connsiteX753" fmla="*/ 159120 w 1263777"/>
                <a:gd name="connsiteY753" fmla="*/ 622741 h 1218455"/>
                <a:gd name="connsiteX754" fmla="*/ 159770 w 1263777"/>
                <a:gd name="connsiteY754" fmla="*/ 622442 h 1218455"/>
                <a:gd name="connsiteX755" fmla="*/ 160661 w 1263777"/>
                <a:gd name="connsiteY755" fmla="*/ 622090 h 1218455"/>
                <a:gd name="connsiteX756" fmla="*/ 161071 w 1263777"/>
                <a:gd name="connsiteY756" fmla="*/ 621365 h 1218455"/>
                <a:gd name="connsiteX757" fmla="*/ 161646 w 1263777"/>
                <a:gd name="connsiteY757" fmla="*/ 621124 h 1218455"/>
                <a:gd name="connsiteX758" fmla="*/ 162297 w 1263777"/>
                <a:gd name="connsiteY758" fmla="*/ 621030 h 1218455"/>
                <a:gd name="connsiteX759" fmla="*/ 163190 w 1263777"/>
                <a:gd name="connsiteY759" fmla="*/ 620807 h 1218455"/>
                <a:gd name="connsiteX760" fmla="*/ 163654 w 1263777"/>
                <a:gd name="connsiteY760" fmla="*/ 620621 h 1218455"/>
                <a:gd name="connsiteX761" fmla="*/ 164156 w 1263777"/>
                <a:gd name="connsiteY761" fmla="*/ 620621 h 1218455"/>
                <a:gd name="connsiteX762" fmla="*/ 164639 w 1263777"/>
                <a:gd name="connsiteY762" fmla="*/ 621143 h 1218455"/>
                <a:gd name="connsiteX763" fmla="*/ 165011 w 1263777"/>
                <a:gd name="connsiteY763" fmla="*/ 621643 h 1218455"/>
                <a:gd name="connsiteX764" fmla="*/ 165327 w 1263777"/>
                <a:gd name="connsiteY764" fmla="*/ 621829 h 1218455"/>
                <a:gd name="connsiteX765" fmla="*/ 165865 w 1263777"/>
                <a:gd name="connsiteY765" fmla="*/ 622053 h 1218455"/>
                <a:gd name="connsiteX766" fmla="*/ 166461 w 1263777"/>
                <a:gd name="connsiteY766" fmla="*/ 622331 h 1218455"/>
                <a:gd name="connsiteX767" fmla="*/ 166906 w 1263777"/>
                <a:gd name="connsiteY767" fmla="*/ 622741 h 1218455"/>
                <a:gd name="connsiteX768" fmla="*/ 167780 w 1263777"/>
                <a:gd name="connsiteY768" fmla="*/ 623093 h 1218455"/>
                <a:gd name="connsiteX769" fmla="*/ 168338 w 1263777"/>
                <a:gd name="connsiteY769" fmla="*/ 623762 h 1218455"/>
                <a:gd name="connsiteX770" fmla="*/ 168728 w 1263777"/>
                <a:gd name="connsiteY770" fmla="*/ 624711 h 1218455"/>
                <a:gd name="connsiteX771" fmla="*/ 169156 w 1263777"/>
                <a:gd name="connsiteY771" fmla="*/ 625844 h 1218455"/>
                <a:gd name="connsiteX772" fmla="*/ 169508 w 1263777"/>
                <a:gd name="connsiteY772" fmla="*/ 626346 h 1218455"/>
                <a:gd name="connsiteX773" fmla="*/ 170382 w 1263777"/>
                <a:gd name="connsiteY773" fmla="*/ 626997 h 1218455"/>
                <a:gd name="connsiteX774" fmla="*/ 171440 w 1263777"/>
                <a:gd name="connsiteY774" fmla="*/ 627925 h 1218455"/>
                <a:gd name="connsiteX775" fmla="*/ 172464 w 1263777"/>
                <a:gd name="connsiteY775" fmla="*/ 628985 h 1218455"/>
                <a:gd name="connsiteX776" fmla="*/ 173467 w 1263777"/>
                <a:gd name="connsiteY776" fmla="*/ 629115 h 1218455"/>
                <a:gd name="connsiteX777" fmla="*/ 173950 w 1263777"/>
                <a:gd name="connsiteY777" fmla="*/ 629617 h 1218455"/>
                <a:gd name="connsiteX778" fmla="*/ 173634 w 1263777"/>
                <a:gd name="connsiteY778" fmla="*/ 630324 h 1218455"/>
                <a:gd name="connsiteX779" fmla="*/ 173077 w 1263777"/>
                <a:gd name="connsiteY779" fmla="*/ 631345 h 1218455"/>
                <a:gd name="connsiteX780" fmla="*/ 172444 w 1263777"/>
                <a:gd name="connsiteY780" fmla="*/ 632219 h 1218455"/>
                <a:gd name="connsiteX781" fmla="*/ 172538 w 1263777"/>
                <a:gd name="connsiteY781" fmla="*/ 632683 h 1218455"/>
                <a:gd name="connsiteX782" fmla="*/ 173115 w 1263777"/>
                <a:gd name="connsiteY782" fmla="*/ 633241 h 1218455"/>
                <a:gd name="connsiteX783" fmla="*/ 173690 w 1263777"/>
                <a:gd name="connsiteY783" fmla="*/ 633892 h 1218455"/>
                <a:gd name="connsiteX784" fmla="*/ 174527 w 1263777"/>
                <a:gd name="connsiteY784" fmla="*/ 634933 h 1218455"/>
                <a:gd name="connsiteX785" fmla="*/ 174713 w 1263777"/>
                <a:gd name="connsiteY785" fmla="*/ 635824 h 1218455"/>
                <a:gd name="connsiteX786" fmla="*/ 174527 w 1263777"/>
                <a:gd name="connsiteY786" fmla="*/ 636977 h 1218455"/>
                <a:gd name="connsiteX787" fmla="*/ 175363 w 1263777"/>
                <a:gd name="connsiteY787" fmla="*/ 638277 h 1218455"/>
                <a:gd name="connsiteX788" fmla="*/ 176106 w 1263777"/>
                <a:gd name="connsiteY788" fmla="*/ 638389 h 1218455"/>
                <a:gd name="connsiteX789" fmla="*/ 176497 w 1263777"/>
                <a:gd name="connsiteY789" fmla="*/ 639133 h 1218455"/>
                <a:gd name="connsiteX790" fmla="*/ 176553 w 1263777"/>
                <a:gd name="connsiteY790" fmla="*/ 639764 h 1218455"/>
                <a:gd name="connsiteX791" fmla="*/ 176980 w 1263777"/>
                <a:gd name="connsiteY791" fmla="*/ 640862 h 1218455"/>
                <a:gd name="connsiteX792" fmla="*/ 177519 w 1263777"/>
                <a:gd name="connsiteY792" fmla="*/ 641531 h 1218455"/>
                <a:gd name="connsiteX793" fmla="*/ 177390 w 1263777"/>
                <a:gd name="connsiteY793" fmla="*/ 642182 h 1218455"/>
                <a:gd name="connsiteX794" fmla="*/ 176886 w 1263777"/>
                <a:gd name="connsiteY794" fmla="*/ 642887 h 1218455"/>
                <a:gd name="connsiteX795" fmla="*/ 176627 w 1263777"/>
                <a:gd name="connsiteY795" fmla="*/ 643426 h 1218455"/>
                <a:gd name="connsiteX796" fmla="*/ 176441 w 1263777"/>
                <a:gd name="connsiteY796" fmla="*/ 643909 h 1218455"/>
                <a:gd name="connsiteX797" fmla="*/ 176497 w 1263777"/>
                <a:gd name="connsiteY797" fmla="*/ 644578 h 1218455"/>
                <a:gd name="connsiteX798" fmla="*/ 176125 w 1263777"/>
                <a:gd name="connsiteY798" fmla="*/ 645062 h 1218455"/>
                <a:gd name="connsiteX799" fmla="*/ 175698 w 1263777"/>
                <a:gd name="connsiteY799" fmla="*/ 645731 h 1218455"/>
                <a:gd name="connsiteX800" fmla="*/ 175679 w 1263777"/>
                <a:gd name="connsiteY800" fmla="*/ 646325 h 1218455"/>
                <a:gd name="connsiteX801" fmla="*/ 175531 w 1263777"/>
                <a:gd name="connsiteY801" fmla="*/ 647032 h 1218455"/>
                <a:gd name="connsiteX802" fmla="*/ 175957 w 1263777"/>
                <a:gd name="connsiteY802" fmla="*/ 648203 h 1218455"/>
                <a:gd name="connsiteX803" fmla="*/ 176739 w 1263777"/>
                <a:gd name="connsiteY803" fmla="*/ 649560 h 1218455"/>
                <a:gd name="connsiteX804" fmla="*/ 177315 w 1263777"/>
                <a:gd name="connsiteY804" fmla="*/ 650675 h 1218455"/>
                <a:gd name="connsiteX805" fmla="*/ 177574 w 1263777"/>
                <a:gd name="connsiteY805" fmla="*/ 651288 h 1218455"/>
                <a:gd name="connsiteX806" fmla="*/ 177557 w 1263777"/>
                <a:gd name="connsiteY806" fmla="*/ 651511 h 1218455"/>
                <a:gd name="connsiteX807" fmla="*/ 177221 w 1263777"/>
                <a:gd name="connsiteY807" fmla="*/ 651789 h 1218455"/>
                <a:gd name="connsiteX808" fmla="*/ 176924 w 1263777"/>
                <a:gd name="connsiteY808" fmla="*/ 652273 h 1218455"/>
                <a:gd name="connsiteX809" fmla="*/ 176961 w 1263777"/>
                <a:gd name="connsiteY809" fmla="*/ 652663 h 1218455"/>
                <a:gd name="connsiteX810" fmla="*/ 177185 w 1263777"/>
                <a:gd name="connsiteY810" fmla="*/ 653015 h 1218455"/>
                <a:gd name="connsiteX811" fmla="*/ 177835 w 1263777"/>
                <a:gd name="connsiteY811" fmla="*/ 653927 h 1218455"/>
                <a:gd name="connsiteX812" fmla="*/ 177371 w 1263777"/>
                <a:gd name="connsiteY812" fmla="*/ 654299 h 1218455"/>
                <a:gd name="connsiteX813" fmla="*/ 176867 w 1263777"/>
                <a:gd name="connsiteY813" fmla="*/ 654745 h 1218455"/>
                <a:gd name="connsiteX814" fmla="*/ 176683 w 1263777"/>
                <a:gd name="connsiteY814" fmla="*/ 655303 h 1218455"/>
                <a:gd name="connsiteX815" fmla="*/ 177091 w 1263777"/>
                <a:gd name="connsiteY815" fmla="*/ 656008 h 1218455"/>
                <a:gd name="connsiteX816" fmla="*/ 177649 w 1263777"/>
                <a:gd name="connsiteY816" fmla="*/ 656231 h 1218455"/>
                <a:gd name="connsiteX817" fmla="*/ 178615 w 1263777"/>
                <a:gd name="connsiteY817" fmla="*/ 656491 h 1218455"/>
                <a:gd name="connsiteX818" fmla="*/ 179117 w 1263777"/>
                <a:gd name="connsiteY818" fmla="*/ 656677 h 1218455"/>
                <a:gd name="connsiteX819" fmla="*/ 179303 w 1263777"/>
                <a:gd name="connsiteY819" fmla="*/ 657049 h 1218455"/>
                <a:gd name="connsiteX820" fmla="*/ 179080 w 1263777"/>
                <a:gd name="connsiteY820" fmla="*/ 657848 h 1218455"/>
                <a:gd name="connsiteX821" fmla="*/ 178653 w 1263777"/>
                <a:gd name="connsiteY821" fmla="*/ 658388 h 1218455"/>
                <a:gd name="connsiteX822" fmla="*/ 178672 w 1263777"/>
                <a:gd name="connsiteY822" fmla="*/ 658927 h 1218455"/>
                <a:gd name="connsiteX823" fmla="*/ 179155 w 1263777"/>
                <a:gd name="connsiteY823" fmla="*/ 659615 h 1218455"/>
                <a:gd name="connsiteX824" fmla="*/ 179525 w 1263777"/>
                <a:gd name="connsiteY824" fmla="*/ 660153 h 1218455"/>
                <a:gd name="connsiteX825" fmla="*/ 179582 w 1263777"/>
                <a:gd name="connsiteY825" fmla="*/ 660952 h 1218455"/>
                <a:gd name="connsiteX826" fmla="*/ 179749 w 1263777"/>
                <a:gd name="connsiteY826" fmla="*/ 661640 h 1218455"/>
                <a:gd name="connsiteX827" fmla="*/ 179898 w 1263777"/>
                <a:gd name="connsiteY827" fmla="*/ 662031 h 1218455"/>
                <a:gd name="connsiteX828" fmla="*/ 180958 w 1263777"/>
                <a:gd name="connsiteY828" fmla="*/ 662848 h 1218455"/>
                <a:gd name="connsiteX829" fmla="*/ 181562 w 1263777"/>
                <a:gd name="connsiteY829" fmla="*/ 664615 h 1218455"/>
                <a:gd name="connsiteX830" fmla="*/ 182551 w 1263777"/>
                <a:gd name="connsiteY830" fmla="*/ 664885 h 1218455"/>
                <a:gd name="connsiteX831" fmla="*/ 184081 w 1263777"/>
                <a:gd name="connsiteY831" fmla="*/ 664526 h 1218455"/>
                <a:gd name="connsiteX832" fmla="*/ 187230 w 1263777"/>
                <a:gd name="connsiteY832" fmla="*/ 663086 h 1218455"/>
                <a:gd name="connsiteX833" fmla="*/ 189389 w 1263777"/>
                <a:gd name="connsiteY833" fmla="*/ 663445 h 1218455"/>
                <a:gd name="connsiteX834" fmla="*/ 190108 w 1263777"/>
                <a:gd name="connsiteY834" fmla="*/ 664165 h 1218455"/>
                <a:gd name="connsiteX835" fmla="*/ 192446 w 1263777"/>
                <a:gd name="connsiteY835" fmla="*/ 663895 h 1218455"/>
                <a:gd name="connsiteX836" fmla="*/ 194246 w 1263777"/>
                <a:gd name="connsiteY836" fmla="*/ 664076 h 1218455"/>
                <a:gd name="connsiteX837" fmla="*/ 195505 w 1263777"/>
                <a:gd name="connsiteY837" fmla="*/ 664256 h 1218455"/>
                <a:gd name="connsiteX838" fmla="*/ 196855 w 1263777"/>
                <a:gd name="connsiteY838" fmla="*/ 661377 h 1218455"/>
                <a:gd name="connsiteX839" fmla="*/ 198475 w 1263777"/>
                <a:gd name="connsiteY839" fmla="*/ 659127 h 1218455"/>
                <a:gd name="connsiteX840" fmla="*/ 200993 w 1263777"/>
                <a:gd name="connsiteY840" fmla="*/ 659488 h 1218455"/>
                <a:gd name="connsiteX841" fmla="*/ 203782 w 1263777"/>
                <a:gd name="connsiteY841" fmla="*/ 658679 h 1218455"/>
                <a:gd name="connsiteX842" fmla="*/ 204502 w 1263777"/>
                <a:gd name="connsiteY842" fmla="*/ 657509 h 1218455"/>
                <a:gd name="connsiteX843" fmla="*/ 205041 w 1263777"/>
                <a:gd name="connsiteY843" fmla="*/ 657509 h 1218455"/>
                <a:gd name="connsiteX844" fmla="*/ 207200 w 1263777"/>
                <a:gd name="connsiteY844" fmla="*/ 661467 h 1218455"/>
                <a:gd name="connsiteX845" fmla="*/ 208639 w 1263777"/>
                <a:gd name="connsiteY845" fmla="*/ 665965 h 1218455"/>
                <a:gd name="connsiteX846" fmla="*/ 209000 w 1263777"/>
                <a:gd name="connsiteY846" fmla="*/ 668663 h 1218455"/>
                <a:gd name="connsiteX847" fmla="*/ 209180 w 1263777"/>
                <a:gd name="connsiteY847" fmla="*/ 670553 h 1218455"/>
                <a:gd name="connsiteX848" fmla="*/ 210619 w 1263777"/>
                <a:gd name="connsiteY848" fmla="*/ 674151 h 1218455"/>
                <a:gd name="connsiteX849" fmla="*/ 212418 w 1263777"/>
                <a:gd name="connsiteY849" fmla="*/ 675590 h 1218455"/>
                <a:gd name="connsiteX850" fmla="*/ 215386 w 1263777"/>
                <a:gd name="connsiteY850" fmla="*/ 676580 h 1218455"/>
                <a:gd name="connsiteX851" fmla="*/ 216377 w 1263777"/>
                <a:gd name="connsiteY851" fmla="*/ 678019 h 1218455"/>
                <a:gd name="connsiteX852" fmla="*/ 216466 w 1263777"/>
                <a:gd name="connsiteY852" fmla="*/ 679458 h 1218455"/>
                <a:gd name="connsiteX853" fmla="*/ 215746 w 1263777"/>
                <a:gd name="connsiteY853" fmla="*/ 681438 h 1218455"/>
                <a:gd name="connsiteX854" fmla="*/ 215746 w 1263777"/>
                <a:gd name="connsiteY854" fmla="*/ 683056 h 1218455"/>
                <a:gd name="connsiteX855" fmla="*/ 215836 w 1263777"/>
                <a:gd name="connsiteY855" fmla="*/ 683506 h 1218455"/>
                <a:gd name="connsiteX856" fmla="*/ 215925 w 1263777"/>
                <a:gd name="connsiteY856" fmla="*/ 685665 h 1218455"/>
                <a:gd name="connsiteX857" fmla="*/ 217366 w 1263777"/>
                <a:gd name="connsiteY857" fmla="*/ 686746 h 1218455"/>
                <a:gd name="connsiteX858" fmla="*/ 218402 w 1263777"/>
                <a:gd name="connsiteY858" fmla="*/ 688075 h 1218455"/>
                <a:gd name="connsiteX859" fmla="*/ 219218 w 1263777"/>
                <a:gd name="connsiteY859" fmla="*/ 690523 h 1218455"/>
                <a:gd name="connsiteX860" fmla="*/ 212284 w 1263777"/>
                <a:gd name="connsiteY860" fmla="*/ 699090 h 1218455"/>
                <a:gd name="connsiteX861" fmla="*/ 213100 w 1263777"/>
                <a:gd name="connsiteY861" fmla="*/ 701537 h 1218455"/>
                <a:gd name="connsiteX862" fmla="*/ 217995 w 1263777"/>
                <a:gd name="connsiteY862" fmla="*/ 702353 h 1218455"/>
                <a:gd name="connsiteX863" fmla="*/ 213915 w 1263777"/>
                <a:gd name="connsiteY863" fmla="*/ 706025 h 1218455"/>
                <a:gd name="connsiteX864" fmla="*/ 214731 w 1263777"/>
                <a:gd name="connsiteY864" fmla="*/ 711735 h 1218455"/>
                <a:gd name="connsiteX865" fmla="*/ 217995 w 1263777"/>
                <a:gd name="connsiteY865" fmla="*/ 713775 h 1218455"/>
                <a:gd name="connsiteX866" fmla="*/ 218664 w 1263777"/>
                <a:gd name="connsiteY866" fmla="*/ 716283 h 1218455"/>
                <a:gd name="connsiteX867" fmla="*/ 217816 w 1263777"/>
                <a:gd name="connsiteY867" fmla="*/ 717981 h 1218455"/>
                <a:gd name="connsiteX868" fmla="*/ 216778 w 1263777"/>
                <a:gd name="connsiteY868" fmla="*/ 717981 h 1218455"/>
                <a:gd name="connsiteX869" fmla="*/ 215741 w 1263777"/>
                <a:gd name="connsiteY869" fmla="*/ 718548 h 1218455"/>
                <a:gd name="connsiteX870" fmla="*/ 213478 w 1263777"/>
                <a:gd name="connsiteY870" fmla="*/ 717416 h 1218455"/>
                <a:gd name="connsiteX871" fmla="*/ 212346 w 1263777"/>
                <a:gd name="connsiteY871" fmla="*/ 721282 h 1218455"/>
                <a:gd name="connsiteX872" fmla="*/ 212439 w 1263777"/>
                <a:gd name="connsiteY872" fmla="*/ 722036 h 1218455"/>
                <a:gd name="connsiteX873" fmla="*/ 213854 w 1263777"/>
                <a:gd name="connsiteY873" fmla="*/ 724393 h 1218455"/>
                <a:gd name="connsiteX874" fmla="*/ 214421 w 1263777"/>
                <a:gd name="connsiteY874" fmla="*/ 725149 h 1218455"/>
                <a:gd name="connsiteX875" fmla="*/ 216307 w 1263777"/>
                <a:gd name="connsiteY875" fmla="*/ 725714 h 1218455"/>
                <a:gd name="connsiteX876" fmla="*/ 216967 w 1263777"/>
                <a:gd name="connsiteY876" fmla="*/ 725431 h 1218455"/>
                <a:gd name="connsiteX877" fmla="*/ 219868 w 1263777"/>
                <a:gd name="connsiteY877" fmla="*/ 743407 h 1218455"/>
                <a:gd name="connsiteX878" fmla="*/ 235914 w 1263777"/>
                <a:gd name="connsiteY878" fmla="*/ 760682 h 1218455"/>
                <a:gd name="connsiteX879" fmla="*/ 244371 w 1263777"/>
                <a:gd name="connsiteY879" fmla="*/ 781281 h 1218455"/>
                <a:gd name="connsiteX880" fmla="*/ 244371 w 1263777"/>
                <a:gd name="connsiteY880" fmla="*/ 785473 h 1218455"/>
                <a:gd name="connsiteX881" fmla="*/ 245602 w 1263777"/>
                <a:gd name="connsiteY881" fmla="*/ 787208 h 1218455"/>
                <a:gd name="connsiteX882" fmla="*/ 246180 w 1263777"/>
                <a:gd name="connsiteY882" fmla="*/ 789884 h 1218455"/>
                <a:gd name="connsiteX883" fmla="*/ 245167 w 1263777"/>
                <a:gd name="connsiteY883" fmla="*/ 791907 h 1218455"/>
                <a:gd name="connsiteX884" fmla="*/ 245325 w 1263777"/>
                <a:gd name="connsiteY884" fmla="*/ 793726 h 1218455"/>
                <a:gd name="connsiteX885" fmla="*/ 249811 w 1263777"/>
                <a:gd name="connsiteY885" fmla="*/ 798622 h 1218455"/>
                <a:gd name="connsiteX886" fmla="*/ 243285 w 1263777"/>
                <a:gd name="connsiteY886" fmla="*/ 811267 h 1218455"/>
                <a:gd name="connsiteX887" fmla="*/ 245733 w 1263777"/>
                <a:gd name="connsiteY887" fmla="*/ 822688 h 1218455"/>
                <a:gd name="connsiteX888" fmla="*/ 252738 w 1263777"/>
                <a:gd name="connsiteY888" fmla="*/ 841483 h 1218455"/>
                <a:gd name="connsiteX889" fmla="*/ 252738 w 1263777"/>
                <a:gd name="connsiteY889" fmla="*/ 843268 h 1218455"/>
                <a:gd name="connsiteX890" fmla="*/ 252738 w 1263777"/>
                <a:gd name="connsiteY890" fmla="*/ 844004 h 1218455"/>
                <a:gd name="connsiteX891" fmla="*/ 253052 w 1263777"/>
                <a:gd name="connsiteY891" fmla="*/ 846314 h 1218455"/>
                <a:gd name="connsiteX892" fmla="*/ 253682 w 1263777"/>
                <a:gd name="connsiteY892" fmla="*/ 848414 h 1218455"/>
                <a:gd name="connsiteX893" fmla="*/ 254312 w 1263777"/>
                <a:gd name="connsiteY893" fmla="*/ 850515 h 1218455"/>
                <a:gd name="connsiteX894" fmla="*/ 255153 w 1263777"/>
                <a:gd name="connsiteY894" fmla="*/ 852299 h 1218455"/>
                <a:gd name="connsiteX895" fmla="*/ 255678 w 1263777"/>
                <a:gd name="connsiteY895" fmla="*/ 854401 h 1218455"/>
                <a:gd name="connsiteX896" fmla="*/ 255993 w 1263777"/>
                <a:gd name="connsiteY896" fmla="*/ 856711 h 1218455"/>
                <a:gd name="connsiteX897" fmla="*/ 256308 w 1263777"/>
                <a:gd name="connsiteY897" fmla="*/ 859021 h 1218455"/>
                <a:gd name="connsiteX898" fmla="*/ 256414 w 1263777"/>
                <a:gd name="connsiteY898" fmla="*/ 861646 h 1218455"/>
                <a:gd name="connsiteX899" fmla="*/ 256203 w 1263777"/>
                <a:gd name="connsiteY899" fmla="*/ 863957 h 1218455"/>
                <a:gd name="connsiteX900" fmla="*/ 255993 w 1263777"/>
                <a:gd name="connsiteY900" fmla="*/ 866267 h 1218455"/>
                <a:gd name="connsiteX901" fmla="*/ 255573 w 1263777"/>
                <a:gd name="connsiteY901" fmla="*/ 868472 h 1218455"/>
                <a:gd name="connsiteX902" fmla="*/ 255364 w 1263777"/>
                <a:gd name="connsiteY902" fmla="*/ 870783 h 1218455"/>
                <a:gd name="connsiteX903" fmla="*/ 255153 w 1263777"/>
                <a:gd name="connsiteY903" fmla="*/ 873093 h 1218455"/>
                <a:gd name="connsiteX904" fmla="*/ 254943 w 1263777"/>
                <a:gd name="connsiteY904" fmla="*/ 875405 h 1218455"/>
                <a:gd name="connsiteX905" fmla="*/ 255394 w 1263777"/>
                <a:gd name="connsiteY905" fmla="*/ 877998 h 1218455"/>
                <a:gd name="connsiteX906" fmla="*/ 255507 w 1263777"/>
                <a:gd name="connsiteY906" fmla="*/ 879805 h 1218455"/>
                <a:gd name="connsiteX907" fmla="*/ 255889 w 1263777"/>
                <a:gd name="connsiteY907" fmla="*/ 881511 h 1218455"/>
                <a:gd name="connsiteX908" fmla="*/ 255733 w 1263777"/>
                <a:gd name="connsiteY908" fmla="*/ 882277 h 1218455"/>
                <a:gd name="connsiteX909" fmla="*/ 254953 w 1263777"/>
                <a:gd name="connsiteY909" fmla="*/ 883362 h 1218455"/>
                <a:gd name="connsiteX910" fmla="*/ 251354 w 1263777"/>
                <a:gd name="connsiteY910" fmla="*/ 888310 h 1218455"/>
                <a:gd name="connsiteX911" fmla="*/ 241460 w 1263777"/>
                <a:gd name="connsiteY911" fmla="*/ 889660 h 1218455"/>
                <a:gd name="connsiteX912" fmla="*/ 236061 w 1263777"/>
                <a:gd name="connsiteY912" fmla="*/ 889660 h 1218455"/>
                <a:gd name="connsiteX913" fmla="*/ 232913 w 1263777"/>
                <a:gd name="connsiteY913" fmla="*/ 893708 h 1218455"/>
                <a:gd name="connsiteX914" fmla="*/ 230215 w 1263777"/>
                <a:gd name="connsiteY914" fmla="*/ 895506 h 1218455"/>
                <a:gd name="connsiteX915" fmla="*/ 231565 w 1263777"/>
                <a:gd name="connsiteY915" fmla="*/ 895956 h 1218455"/>
                <a:gd name="connsiteX916" fmla="*/ 233813 w 1263777"/>
                <a:gd name="connsiteY916" fmla="*/ 894606 h 1218455"/>
                <a:gd name="connsiteX917" fmla="*/ 239660 w 1263777"/>
                <a:gd name="connsiteY917" fmla="*/ 894156 h 1218455"/>
                <a:gd name="connsiteX918" fmla="*/ 241909 w 1263777"/>
                <a:gd name="connsiteY918" fmla="*/ 902703 h 1218455"/>
                <a:gd name="connsiteX919" fmla="*/ 259901 w 1263777"/>
                <a:gd name="connsiteY919" fmla="*/ 910349 h 1218455"/>
                <a:gd name="connsiteX920" fmla="*/ 266198 w 1263777"/>
                <a:gd name="connsiteY920" fmla="*/ 914848 h 1218455"/>
                <a:gd name="connsiteX921" fmla="*/ 265748 w 1263777"/>
                <a:gd name="connsiteY921" fmla="*/ 916648 h 1218455"/>
                <a:gd name="connsiteX922" fmla="*/ 269796 w 1263777"/>
                <a:gd name="connsiteY922" fmla="*/ 920246 h 1218455"/>
                <a:gd name="connsiteX923" fmla="*/ 272496 w 1263777"/>
                <a:gd name="connsiteY923" fmla="*/ 921144 h 1218455"/>
                <a:gd name="connsiteX924" fmla="*/ 276544 w 1263777"/>
                <a:gd name="connsiteY924" fmla="*/ 926543 h 1218455"/>
                <a:gd name="connsiteX925" fmla="*/ 279242 w 1263777"/>
                <a:gd name="connsiteY925" fmla="*/ 931939 h 1218455"/>
                <a:gd name="connsiteX926" fmla="*/ 280592 w 1263777"/>
                <a:gd name="connsiteY926" fmla="*/ 931039 h 1218455"/>
                <a:gd name="connsiteX927" fmla="*/ 283291 w 1263777"/>
                <a:gd name="connsiteY927" fmla="*/ 933289 h 1218455"/>
                <a:gd name="connsiteX928" fmla="*/ 290037 w 1263777"/>
                <a:gd name="connsiteY928" fmla="*/ 936887 h 1218455"/>
                <a:gd name="connsiteX929" fmla="*/ 292286 w 1263777"/>
                <a:gd name="connsiteY929" fmla="*/ 940036 h 1218455"/>
                <a:gd name="connsiteX930" fmla="*/ 301732 w 1263777"/>
                <a:gd name="connsiteY930" fmla="*/ 945884 h 1218455"/>
                <a:gd name="connsiteX931" fmla="*/ 308929 w 1263777"/>
                <a:gd name="connsiteY931" fmla="*/ 946784 h 1218455"/>
                <a:gd name="connsiteX932" fmla="*/ 312077 w 1263777"/>
                <a:gd name="connsiteY932" fmla="*/ 949032 h 1218455"/>
                <a:gd name="connsiteX933" fmla="*/ 316125 w 1263777"/>
                <a:gd name="connsiteY933" fmla="*/ 948132 h 1218455"/>
                <a:gd name="connsiteX934" fmla="*/ 323322 w 1263777"/>
                <a:gd name="connsiteY934" fmla="*/ 952181 h 1218455"/>
                <a:gd name="connsiteX935" fmla="*/ 331419 w 1263777"/>
                <a:gd name="connsiteY935" fmla="*/ 953081 h 1218455"/>
                <a:gd name="connsiteX936" fmla="*/ 346262 w 1263777"/>
                <a:gd name="connsiteY936" fmla="*/ 958477 h 1218455"/>
                <a:gd name="connsiteX937" fmla="*/ 348512 w 1263777"/>
                <a:gd name="connsiteY937" fmla="*/ 958029 h 1218455"/>
                <a:gd name="connsiteX938" fmla="*/ 354808 w 1263777"/>
                <a:gd name="connsiteY938" fmla="*/ 960727 h 1218455"/>
                <a:gd name="connsiteX939" fmla="*/ 360205 w 1263777"/>
                <a:gd name="connsiteY939" fmla="*/ 966124 h 1218455"/>
                <a:gd name="connsiteX940" fmla="*/ 363803 w 1263777"/>
                <a:gd name="connsiteY940" fmla="*/ 964325 h 1218455"/>
                <a:gd name="connsiteX941" fmla="*/ 366503 w 1263777"/>
                <a:gd name="connsiteY941" fmla="*/ 964774 h 1218455"/>
                <a:gd name="connsiteX942" fmla="*/ 372800 w 1263777"/>
                <a:gd name="connsiteY942" fmla="*/ 976469 h 1218455"/>
                <a:gd name="connsiteX943" fmla="*/ 373250 w 1263777"/>
                <a:gd name="connsiteY943" fmla="*/ 981867 h 1218455"/>
                <a:gd name="connsiteX944" fmla="*/ 375948 w 1263777"/>
                <a:gd name="connsiteY944" fmla="*/ 987714 h 1218455"/>
                <a:gd name="connsiteX945" fmla="*/ 376848 w 1263777"/>
                <a:gd name="connsiteY945" fmla="*/ 990413 h 1218455"/>
                <a:gd name="connsiteX946" fmla="*/ 375498 w 1263777"/>
                <a:gd name="connsiteY946" fmla="*/ 993112 h 1218455"/>
                <a:gd name="connsiteX947" fmla="*/ 375048 w 1263777"/>
                <a:gd name="connsiteY947" fmla="*/ 1001658 h 1218455"/>
                <a:gd name="connsiteX948" fmla="*/ 375948 w 1263777"/>
                <a:gd name="connsiteY948" fmla="*/ 1003457 h 1218455"/>
                <a:gd name="connsiteX949" fmla="*/ 375948 w 1263777"/>
                <a:gd name="connsiteY949" fmla="*/ 1007057 h 1218455"/>
                <a:gd name="connsiteX950" fmla="*/ 375048 w 1263777"/>
                <a:gd name="connsiteY950" fmla="*/ 1009755 h 1218455"/>
                <a:gd name="connsiteX951" fmla="*/ 375948 w 1263777"/>
                <a:gd name="connsiteY951" fmla="*/ 1013353 h 1218455"/>
                <a:gd name="connsiteX952" fmla="*/ 379546 w 1263777"/>
                <a:gd name="connsiteY952" fmla="*/ 1015152 h 1218455"/>
                <a:gd name="connsiteX953" fmla="*/ 382246 w 1263777"/>
                <a:gd name="connsiteY953" fmla="*/ 1019200 h 1218455"/>
                <a:gd name="connsiteX954" fmla="*/ 380896 w 1263777"/>
                <a:gd name="connsiteY954" fmla="*/ 1022798 h 1218455"/>
                <a:gd name="connsiteX955" fmla="*/ 382695 w 1263777"/>
                <a:gd name="connsiteY955" fmla="*/ 1025497 h 1218455"/>
                <a:gd name="connsiteX956" fmla="*/ 381796 w 1263777"/>
                <a:gd name="connsiteY956" fmla="*/ 1027297 h 1218455"/>
                <a:gd name="connsiteX957" fmla="*/ 384945 w 1263777"/>
                <a:gd name="connsiteY957" fmla="*/ 1034043 h 1218455"/>
                <a:gd name="connsiteX958" fmla="*/ 384045 w 1263777"/>
                <a:gd name="connsiteY958" fmla="*/ 1038991 h 1218455"/>
                <a:gd name="connsiteX959" fmla="*/ 385394 w 1263777"/>
                <a:gd name="connsiteY959" fmla="*/ 1047088 h 1218455"/>
                <a:gd name="connsiteX960" fmla="*/ 389893 w 1263777"/>
                <a:gd name="connsiteY960" fmla="*/ 1053385 h 1218455"/>
                <a:gd name="connsiteX961" fmla="*/ 395739 w 1263777"/>
                <a:gd name="connsiteY961" fmla="*/ 1057883 h 1218455"/>
                <a:gd name="connsiteX962" fmla="*/ 396639 w 1263777"/>
                <a:gd name="connsiteY962" fmla="*/ 1061031 h 1218455"/>
                <a:gd name="connsiteX963" fmla="*/ 401138 w 1263777"/>
                <a:gd name="connsiteY963" fmla="*/ 1065529 h 1218455"/>
                <a:gd name="connsiteX964" fmla="*/ 399788 w 1263777"/>
                <a:gd name="connsiteY964" fmla="*/ 1070028 h 1218455"/>
                <a:gd name="connsiteX965" fmla="*/ 390341 w 1263777"/>
                <a:gd name="connsiteY965" fmla="*/ 1075424 h 1218455"/>
                <a:gd name="connsiteX966" fmla="*/ 380896 w 1263777"/>
                <a:gd name="connsiteY966" fmla="*/ 1079923 h 1218455"/>
                <a:gd name="connsiteX967" fmla="*/ 380446 w 1263777"/>
                <a:gd name="connsiteY967" fmla="*/ 1084871 h 1218455"/>
                <a:gd name="connsiteX968" fmla="*/ 377298 w 1263777"/>
                <a:gd name="connsiteY968" fmla="*/ 1089368 h 1218455"/>
                <a:gd name="connsiteX969" fmla="*/ 376848 w 1263777"/>
                <a:gd name="connsiteY969" fmla="*/ 1097464 h 1218455"/>
                <a:gd name="connsiteX970" fmla="*/ 382246 w 1263777"/>
                <a:gd name="connsiteY970" fmla="*/ 1104661 h 1218455"/>
                <a:gd name="connsiteX971" fmla="*/ 388093 w 1263777"/>
                <a:gd name="connsiteY971" fmla="*/ 1105561 h 1218455"/>
                <a:gd name="connsiteX972" fmla="*/ 389443 w 1263777"/>
                <a:gd name="connsiteY972" fmla="*/ 1107811 h 1218455"/>
                <a:gd name="connsiteX973" fmla="*/ 393041 w 1263777"/>
                <a:gd name="connsiteY973" fmla="*/ 1109159 h 1218455"/>
                <a:gd name="connsiteX974" fmla="*/ 396189 w 1263777"/>
                <a:gd name="connsiteY974" fmla="*/ 1124004 h 1218455"/>
                <a:gd name="connsiteX975" fmla="*/ 393041 w 1263777"/>
                <a:gd name="connsiteY975" fmla="*/ 1128500 h 1218455"/>
                <a:gd name="connsiteX976" fmla="*/ 383595 w 1263777"/>
                <a:gd name="connsiteY976" fmla="*/ 1130750 h 1218455"/>
                <a:gd name="connsiteX977" fmla="*/ 381346 w 1263777"/>
                <a:gd name="connsiteY977" fmla="*/ 1133899 h 1218455"/>
                <a:gd name="connsiteX978" fmla="*/ 381679 w 1263777"/>
                <a:gd name="connsiteY978" fmla="*/ 1138401 h 1218455"/>
                <a:gd name="connsiteX979" fmla="*/ 381847 w 1263777"/>
                <a:gd name="connsiteY979" fmla="*/ 1138610 h 1218455"/>
                <a:gd name="connsiteX980" fmla="*/ 381847 w 1263777"/>
                <a:gd name="connsiteY980" fmla="*/ 1138841 h 1218455"/>
                <a:gd name="connsiteX981" fmla="*/ 381472 w 1263777"/>
                <a:gd name="connsiteY981" fmla="*/ 1139028 h 1218455"/>
                <a:gd name="connsiteX982" fmla="*/ 380968 w 1263777"/>
                <a:gd name="connsiteY982" fmla="*/ 1139301 h 1218455"/>
                <a:gd name="connsiteX983" fmla="*/ 380635 w 1263777"/>
                <a:gd name="connsiteY983" fmla="*/ 1139572 h 1218455"/>
                <a:gd name="connsiteX984" fmla="*/ 380488 w 1263777"/>
                <a:gd name="connsiteY984" fmla="*/ 1140136 h 1218455"/>
                <a:gd name="connsiteX985" fmla="*/ 380552 w 1263777"/>
                <a:gd name="connsiteY985" fmla="*/ 1140847 h 1218455"/>
                <a:gd name="connsiteX986" fmla="*/ 380530 w 1263777"/>
                <a:gd name="connsiteY986" fmla="*/ 1141434 h 1218455"/>
                <a:gd name="connsiteX987" fmla="*/ 380677 w 1263777"/>
                <a:gd name="connsiteY987" fmla="*/ 1142123 h 1218455"/>
                <a:gd name="connsiteX988" fmla="*/ 381094 w 1263777"/>
                <a:gd name="connsiteY988" fmla="*/ 1142625 h 1218455"/>
                <a:gd name="connsiteX989" fmla="*/ 381366 w 1263777"/>
                <a:gd name="connsiteY989" fmla="*/ 1143336 h 1218455"/>
                <a:gd name="connsiteX990" fmla="*/ 381534 w 1263777"/>
                <a:gd name="connsiteY990" fmla="*/ 1143775 h 1218455"/>
                <a:gd name="connsiteX991" fmla="*/ 381408 w 1263777"/>
                <a:gd name="connsiteY991" fmla="*/ 1144026 h 1218455"/>
                <a:gd name="connsiteX992" fmla="*/ 381136 w 1263777"/>
                <a:gd name="connsiteY992" fmla="*/ 1144422 h 1218455"/>
                <a:gd name="connsiteX993" fmla="*/ 380865 w 1263777"/>
                <a:gd name="connsiteY993" fmla="*/ 1144882 h 1218455"/>
                <a:gd name="connsiteX994" fmla="*/ 380635 w 1263777"/>
                <a:gd name="connsiteY994" fmla="*/ 1144946 h 1218455"/>
                <a:gd name="connsiteX995" fmla="*/ 380321 w 1263777"/>
                <a:gd name="connsiteY995" fmla="*/ 1145133 h 1218455"/>
                <a:gd name="connsiteX996" fmla="*/ 380301 w 1263777"/>
                <a:gd name="connsiteY996" fmla="*/ 1145302 h 1218455"/>
                <a:gd name="connsiteX997" fmla="*/ 380426 w 1263777"/>
                <a:gd name="connsiteY997" fmla="*/ 1145552 h 1218455"/>
                <a:gd name="connsiteX998" fmla="*/ 380739 w 1263777"/>
                <a:gd name="connsiteY998" fmla="*/ 1145615 h 1218455"/>
                <a:gd name="connsiteX999" fmla="*/ 381179 w 1263777"/>
                <a:gd name="connsiteY999" fmla="*/ 1145615 h 1218455"/>
                <a:gd name="connsiteX1000" fmla="*/ 381743 w 1263777"/>
                <a:gd name="connsiteY1000" fmla="*/ 1145573 h 1218455"/>
                <a:gd name="connsiteX1001" fmla="*/ 382454 w 1263777"/>
                <a:gd name="connsiteY1001" fmla="*/ 1145406 h 1218455"/>
                <a:gd name="connsiteX1002" fmla="*/ 382976 w 1263777"/>
                <a:gd name="connsiteY1002" fmla="*/ 1145239 h 1218455"/>
                <a:gd name="connsiteX1003" fmla="*/ 383437 w 1263777"/>
                <a:gd name="connsiteY1003" fmla="*/ 1145175 h 1218455"/>
                <a:gd name="connsiteX1004" fmla="*/ 384059 w 1263777"/>
                <a:gd name="connsiteY1004" fmla="*/ 1145122 h 1218455"/>
                <a:gd name="connsiteX1005" fmla="*/ 384277 w 1263777"/>
                <a:gd name="connsiteY1005" fmla="*/ 1145208 h 1218455"/>
                <a:gd name="connsiteX1006" fmla="*/ 385298 w 1263777"/>
                <a:gd name="connsiteY1006" fmla="*/ 1144841 h 1218455"/>
                <a:gd name="connsiteX1007" fmla="*/ 385883 w 1263777"/>
                <a:gd name="connsiteY1007" fmla="*/ 1144905 h 1218455"/>
                <a:gd name="connsiteX1008" fmla="*/ 386101 w 1263777"/>
                <a:gd name="connsiteY1008" fmla="*/ 1145057 h 1218455"/>
                <a:gd name="connsiteX1009" fmla="*/ 386883 w 1263777"/>
                <a:gd name="connsiteY1009" fmla="*/ 1144817 h 1218455"/>
                <a:gd name="connsiteX1010" fmla="*/ 387535 w 1263777"/>
                <a:gd name="connsiteY1010" fmla="*/ 1144688 h 1218455"/>
                <a:gd name="connsiteX1011" fmla="*/ 388479 w 1263777"/>
                <a:gd name="connsiteY1011" fmla="*/ 1144344 h 1218455"/>
                <a:gd name="connsiteX1012" fmla="*/ 389365 w 1263777"/>
                <a:gd name="connsiteY1012" fmla="*/ 1144259 h 1218455"/>
                <a:gd name="connsiteX1013" fmla="*/ 389473 w 1263777"/>
                <a:gd name="connsiteY1013" fmla="*/ 1144395 h 1218455"/>
                <a:gd name="connsiteX1014" fmla="*/ 389526 w 1263777"/>
                <a:gd name="connsiteY1014" fmla="*/ 1144624 h 1218455"/>
                <a:gd name="connsiteX1015" fmla="*/ 390255 w 1263777"/>
                <a:gd name="connsiteY1015" fmla="*/ 1145151 h 1218455"/>
                <a:gd name="connsiteX1016" fmla="*/ 390889 w 1263777"/>
                <a:gd name="connsiteY1016" fmla="*/ 1145461 h 1218455"/>
                <a:gd name="connsiteX1017" fmla="*/ 392184 w 1263777"/>
                <a:gd name="connsiteY1017" fmla="*/ 1145717 h 1218455"/>
                <a:gd name="connsiteX1018" fmla="*/ 399241 w 1263777"/>
                <a:gd name="connsiteY1018" fmla="*/ 1154460 h 1218455"/>
                <a:gd name="connsiteX1019" fmla="*/ 399110 w 1263777"/>
                <a:gd name="connsiteY1019" fmla="*/ 1154721 h 1218455"/>
                <a:gd name="connsiteX1020" fmla="*/ 399244 w 1263777"/>
                <a:gd name="connsiteY1020" fmla="*/ 1155149 h 1218455"/>
                <a:gd name="connsiteX1021" fmla="*/ 399244 w 1263777"/>
                <a:gd name="connsiteY1021" fmla="*/ 1155735 h 1218455"/>
                <a:gd name="connsiteX1022" fmla="*/ 398888 w 1263777"/>
                <a:gd name="connsiteY1022" fmla="*/ 1156279 h 1218455"/>
                <a:gd name="connsiteX1023" fmla="*/ 398826 w 1263777"/>
                <a:gd name="connsiteY1023" fmla="*/ 1156990 h 1218455"/>
                <a:gd name="connsiteX1024" fmla="*/ 398700 w 1263777"/>
                <a:gd name="connsiteY1024" fmla="*/ 1158306 h 1218455"/>
                <a:gd name="connsiteX1025" fmla="*/ 398533 w 1263777"/>
                <a:gd name="connsiteY1025" fmla="*/ 1159206 h 1218455"/>
                <a:gd name="connsiteX1026" fmla="*/ 398555 w 1263777"/>
                <a:gd name="connsiteY1026" fmla="*/ 1160085 h 1218455"/>
                <a:gd name="connsiteX1027" fmla="*/ 398846 w 1263777"/>
                <a:gd name="connsiteY1027" fmla="*/ 1161067 h 1218455"/>
                <a:gd name="connsiteX1028" fmla="*/ 398951 w 1263777"/>
                <a:gd name="connsiteY1028" fmla="*/ 1162216 h 1218455"/>
                <a:gd name="connsiteX1029" fmla="*/ 399118 w 1263777"/>
                <a:gd name="connsiteY1029" fmla="*/ 1163534 h 1218455"/>
                <a:gd name="connsiteX1030" fmla="*/ 399557 w 1263777"/>
                <a:gd name="connsiteY1030" fmla="*/ 1164851 h 1218455"/>
                <a:gd name="connsiteX1031" fmla="*/ 400561 w 1263777"/>
                <a:gd name="connsiteY1031" fmla="*/ 1165479 h 1218455"/>
                <a:gd name="connsiteX1032" fmla="*/ 401543 w 1263777"/>
                <a:gd name="connsiteY1032" fmla="*/ 1165877 h 1218455"/>
                <a:gd name="connsiteX1033" fmla="*/ 402066 w 1263777"/>
                <a:gd name="connsiteY1033" fmla="*/ 1166148 h 1218455"/>
                <a:gd name="connsiteX1034" fmla="*/ 402150 w 1263777"/>
                <a:gd name="connsiteY1034" fmla="*/ 1166504 h 1218455"/>
                <a:gd name="connsiteX1035" fmla="*/ 402234 w 1263777"/>
                <a:gd name="connsiteY1035" fmla="*/ 1166817 h 1218455"/>
                <a:gd name="connsiteX1036" fmla="*/ 402610 w 1263777"/>
                <a:gd name="connsiteY1036" fmla="*/ 1167277 h 1218455"/>
                <a:gd name="connsiteX1037" fmla="*/ 402610 w 1263777"/>
                <a:gd name="connsiteY1037" fmla="*/ 1167757 h 1218455"/>
                <a:gd name="connsiteX1038" fmla="*/ 402150 w 1263777"/>
                <a:gd name="connsiteY1038" fmla="*/ 1168385 h 1218455"/>
                <a:gd name="connsiteX1039" fmla="*/ 402421 w 1263777"/>
                <a:gd name="connsiteY1039" fmla="*/ 1168719 h 1218455"/>
                <a:gd name="connsiteX1040" fmla="*/ 402839 w 1263777"/>
                <a:gd name="connsiteY1040" fmla="*/ 1169179 h 1218455"/>
                <a:gd name="connsiteX1041" fmla="*/ 403112 w 1263777"/>
                <a:gd name="connsiteY1041" fmla="*/ 1169221 h 1218455"/>
                <a:gd name="connsiteX1042" fmla="*/ 403594 w 1263777"/>
                <a:gd name="connsiteY1042" fmla="*/ 1169221 h 1218455"/>
                <a:gd name="connsiteX1043" fmla="*/ 403907 w 1263777"/>
                <a:gd name="connsiteY1043" fmla="*/ 1169576 h 1218455"/>
                <a:gd name="connsiteX1044" fmla="*/ 404409 w 1263777"/>
                <a:gd name="connsiteY1044" fmla="*/ 1169954 h 1218455"/>
                <a:gd name="connsiteX1045" fmla="*/ 404785 w 1263777"/>
                <a:gd name="connsiteY1045" fmla="*/ 1170538 h 1218455"/>
                <a:gd name="connsiteX1046" fmla="*/ 405580 w 1263777"/>
                <a:gd name="connsiteY1046" fmla="*/ 1171458 h 1218455"/>
                <a:gd name="connsiteX1047" fmla="*/ 406709 w 1263777"/>
                <a:gd name="connsiteY1047" fmla="*/ 1172127 h 1218455"/>
                <a:gd name="connsiteX1048" fmla="*/ 407147 w 1263777"/>
                <a:gd name="connsiteY1048" fmla="*/ 1172253 h 1218455"/>
                <a:gd name="connsiteX1049" fmla="*/ 407713 w 1263777"/>
                <a:gd name="connsiteY1049" fmla="*/ 1172567 h 1218455"/>
                <a:gd name="connsiteX1050" fmla="*/ 408339 w 1263777"/>
                <a:gd name="connsiteY1050" fmla="*/ 1172880 h 1218455"/>
                <a:gd name="connsiteX1051" fmla="*/ 408611 w 1263777"/>
                <a:gd name="connsiteY1051" fmla="*/ 1173173 h 1218455"/>
                <a:gd name="connsiteX1052" fmla="*/ 408737 w 1263777"/>
                <a:gd name="connsiteY1052" fmla="*/ 1173738 h 1218455"/>
                <a:gd name="connsiteX1053" fmla="*/ 409091 w 1263777"/>
                <a:gd name="connsiteY1053" fmla="*/ 1173758 h 1218455"/>
                <a:gd name="connsiteX1054" fmla="*/ 409635 w 1263777"/>
                <a:gd name="connsiteY1054" fmla="*/ 1173758 h 1218455"/>
                <a:gd name="connsiteX1055" fmla="*/ 410284 w 1263777"/>
                <a:gd name="connsiteY1055" fmla="*/ 1173738 h 1218455"/>
                <a:gd name="connsiteX1056" fmla="*/ 410660 w 1263777"/>
                <a:gd name="connsiteY1056" fmla="*/ 1173800 h 1218455"/>
                <a:gd name="connsiteX1057" fmla="*/ 411141 w 1263777"/>
                <a:gd name="connsiteY1057" fmla="*/ 1174302 h 1218455"/>
                <a:gd name="connsiteX1058" fmla="*/ 411697 w 1263777"/>
                <a:gd name="connsiteY1058" fmla="*/ 1174657 h 1218455"/>
                <a:gd name="connsiteX1059" fmla="*/ 425959 w 1263777"/>
                <a:gd name="connsiteY1059" fmla="*/ 1165463 h 1218455"/>
                <a:gd name="connsiteX1060" fmla="*/ 441577 w 1263777"/>
                <a:gd name="connsiteY1060" fmla="*/ 1157342 h 1218455"/>
                <a:gd name="connsiteX1061" fmla="*/ 452820 w 1263777"/>
                <a:gd name="connsiteY1061" fmla="*/ 1154842 h 1218455"/>
                <a:gd name="connsiteX1062" fmla="*/ 459494 w 1263777"/>
                <a:gd name="connsiteY1062" fmla="*/ 1155428 h 1218455"/>
                <a:gd name="connsiteX1063" fmla="*/ 466976 w 1263777"/>
                <a:gd name="connsiteY1063" fmla="*/ 1160411 h 1218455"/>
                <a:gd name="connsiteX1064" fmla="*/ 478770 w 1263777"/>
                <a:gd name="connsiteY1064" fmla="*/ 1162460 h 1218455"/>
                <a:gd name="connsiteX1065" fmla="*/ 492452 w 1263777"/>
                <a:gd name="connsiteY1065" fmla="*/ 1160846 h 1218455"/>
                <a:gd name="connsiteX1066" fmla="*/ 495886 w 1263777"/>
                <a:gd name="connsiteY1066" fmla="*/ 1158751 h 1218455"/>
                <a:gd name="connsiteX1067" fmla="*/ 498638 w 1263777"/>
                <a:gd name="connsiteY1067" fmla="*/ 1159114 h 1218455"/>
                <a:gd name="connsiteX1068" fmla="*/ 505924 w 1263777"/>
                <a:gd name="connsiteY1068" fmla="*/ 1164834 h 1218455"/>
                <a:gd name="connsiteX1069" fmla="*/ 517235 w 1263777"/>
                <a:gd name="connsiteY1069" fmla="*/ 1170294 h 1218455"/>
                <a:gd name="connsiteX1070" fmla="*/ 529008 w 1263777"/>
                <a:gd name="connsiteY1070" fmla="*/ 1172524 h 1218455"/>
                <a:gd name="connsiteX1071" fmla="*/ 540906 w 1263777"/>
                <a:gd name="connsiteY1071" fmla="*/ 1175459 h 1218455"/>
                <a:gd name="connsiteX1072" fmla="*/ 543835 w 1263777"/>
                <a:gd name="connsiteY1072" fmla="*/ 1179269 h 1218455"/>
                <a:gd name="connsiteX1073" fmla="*/ 543401 w 1263777"/>
                <a:gd name="connsiteY1073" fmla="*/ 1184048 h 1218455"/>
                <a:gd name="connsiteX1074" fmla="*/ 534037 w 1263777"/>
                <a:gd name="connsiteY1074" fmla="*/ 1191699 h 1218455"/>
                <a:gd name="connsiteX1075" fmla="*/ 531537 w 1263777"/>
                <a:gd name="connsiteY1075" fmla="*/ 1199820 h 1218455"/>
                <a:gd name="connsiteX1076" fmla="*/ 538407 w 1263777"/>
                <a:gd name="connsiteY1076" fmla="*/ 1214815 h 1218455"/>
                <a:gd name="connsiteX1077" fmla="*/ 547155 w 1263777"/>
                <a:gd name="connsiteY1077" fmla="*/ 1218562 h 1218455"/>
                <a:gd name="connsiteX1078" fmla="*/ 590542 w 1263777"/>
                <a:gd name="connsiteY1078" fmla="*/ 1210112 h 1218455"/>
                <a:gd name="connsiteX1079" fmla="*/ 612125 w 1263777"/>
                <a:gd name="connsiteY1079" fmla="*/ 1214188 h 1218455"/>
                <a:gd name="connsiteX1080" fmla="*/ 623993 w 1263777"/>
                <a:gd name="connsiteY1080" fmla="*/ 1208566 h 1218455"/>
                <a:gd name="connsiteX1081" fmla="*/ 636950 w 1263777"/>
                <a:gd name="connsiteY1081" fmla="*/ 1208251 h 1218455"/>
                <a:gd name="connsiteX1082" fmla="*/ 643921 w 1263777"/>
                <a:gd name="connsiteY1082" fmla="*/ 1207552 h 1218455"/>
                <a:gd name="connsiteX1083" fmla="*/ 650858 w 1263777"/>
                <a:gd name="connsiteY1083" fmla="*/ 1204194 h 1218455"/>
                <a:gd name="connsiteX1084" fmla="*/ 656855 w 1263777"/>
                <a:gd name="connsiteY1084" fmla="*/ 1199734 h 1218455"/>
                <a:gd name="connsiteX1085" fmla="*/ 664692 w 1263777"/>
                <a:gd name="connsiteY1085" fmla="*/ 1185439 h 1218455"/>
                <a:gd name="connsiteX1086" fmla="*/ 668306 w 1263777"/>
                <a:gd name="connsiteY1086" fmla="*/ 1184294 h 1218455"/>
                <a:gd name="connsiteX1087" fmla="*/ 670927 w 1263777"/>
                <a:gd name="connsiteY1087" fmla="*/ 1183107 h 1218455"/>
                <a:gd name="connsiteX1088" fmla="*/ 675833 w 1263777"/>
                <a:gd name="connsiteY1088" fmla="*/ 1179991 h 1218455"/>
                <a:gd name="connsiteX1089" fmla="*/ 677735 w 1263777"/>
                <a:gd name="connsiteY1089" fmla="*/ 1177711 h 1218455"/>
                <a:gd name="connsiteX1090" fmla="*/ 682019 w 1263777"/>
                <a:gd name="connsiteY1090" fmla="*/ 1172565 h 1218455"/>
                <a:gd name="connsiteX1091" fmla="*/ 685735 w 1263777"/>
                <a:gd name="connsiteY1091" fmla="*/ 1164894 h 1218455"/>
                <a:gd name="connsiteX1092" fmla="*/ 692910 w 1263777"/>
                <a:gd name="connsiteY1092" fmla="*/ 1164894 h 1218455"/>
                <a:gd name="connsiteX1093" fmla="*/ 701822 w 1263777"/>
                <a:gd name="connsiteY1093" fmla="*/ 1168112 h 1218455"/>
                <a:gd name="connsiteX1094" fmla="*/ 712715 w 1263777"/>
                <a:gd name="connsiteY1094" fmla="*/ 1165391 h 1218455"/>
                <a:gd name="connsiteX1095" fmla="*/ 728948 w 1263777"/>
                <a:gd name="connsiteY1095" fmla="*/ 1157965 h 1218455"/>
                <a:gd name="connsiteX1096" fmla="*/ 739228 w 1263777"/>
                <a:gd name="connsiteY1096" fmla="*/ 1153068 h 1218455"/>
                <a:gd name="connsiteX1097" fmla="*/ 741515 w 1263777"/>
                <a:gd name="connsiteY1097" fmla="*/ 1150384 h 1218455"/>
                <a:gd name="connsiteX1098" fmla="*/ 742169 w 1263777"/>
                <a:gd name="connsiteY1098" fmla="*/ 1144350 h 1218455"/>
                <a:gd name="connsiteX1099" fmla="*/ 731384 w 1263777"/>
                <a:gd name="connsiteY1099" fmla="*/ 1104805 h 121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Lst>
              <a:rect l="l" t="t" r="r" b="b"/>
              <a:pathLst>
                <a:path w="1263777" h="1218455">
                  <a:moveTo>
                    <a:pt x="731384" y="1104805"/>
                  </a:moveTo>
                  <a:lnTo>
                    <a:pt x="731201" y="1104553"/>
                  </a:lnTo>
                  <a:lnTo>
                    <a:pt x="730360" y="1102768"/>
                  </a:lnTo>
                  <a:lnTo>
                    <a:pt x="729310" y="1101297"/>
                  </a:lnTo>
                  <a:lnTo>
                    <a:pt x="728469" y="1099513"/>
                  </a:lnTo>
                  <a:lnTo>
                    <a:pt x="727314" y="1097937"/>
                  </a:lnTo>
                  <a:lnTo>
                    <a:pt x="726475" y="1096152"/>
                  </a:lnTo>
                  <a:lnTo>
                    <a:pt x="725634" y="1094366"/>
                  </a:lnTo>
                  <a:lnTo>
                    <a:pt x="724794" y="1092581"/>
                  </a:lnTo>
                  <a:lnTo>
                    <a:pt x="723954" y="1090797"/>
                  </a:lnTo>
                  <a:lnTo>
                    <a:pt x="723009" y="1089011"/>
                  </a:lnTo>
                  <a:lnTo>
                    <a:pt x="722168" y="1087226"/>
                  </a:lnTo>
                  <a:lnTo>
                    <a:pt x="721329" y="1085440"/>
                  </a:lnTo>
                  <a:lnTo>
                    <a:pt x="720488" y="1083550"/>
                  </a:lnTo>
                  <a:lnTo>
                    <a:pt x="719649" y="1081764"/>
                  </a:lnTo>
                  <a:lnTo>
                    <a:pt x="718493" y="1080295"/>
                  </a:lnTo>
                  <a:lnTo>
                    <a:pt x="717653" y="1078509"/>
                  </a:lnTo>
                  <a:lnTo>
                    <a:pt x="716813" y="1076724"/>
                  </a:lnTo>
                  <a:lnTo>
                    <a:pt x="715763" y="1075149"/>
                  </a:lnTo>
                  <a:lnTo>
                    <a:pt x="714607" y="1073678"/>
                  </a:lnTo>
                  <a:lnTo>
                    <a:pt x="713453" y="1072103"/>
                  </a:lnTo>
                  <a:lnTo>
                    <a:pt x="712612" y="1070317"/>
                  </a:lnTo>
                  <a:lnTo>
                    <a:pt x="711562" y="1068532"/>
                  </a:lnTo>
                  <a:lnTo>
                    <a:pt x="710407" y="1066957"/>
                  </a:lnTo>
                  <a:lnTo>
                    <a:pt x="709357" y="1065486"/>
                  </a:lnTo>
                  <a:lnTo>
                    <a:pt x="708202" y="1063911"/>
                  </a:lnTo>
                  <a:lnTo>
                    <a:pt x="707047" y="1062442"/>
                  </a:lnTo>
                  <a:lnTo>
                    <a:pt x="705995" y="1060867"/>
                  </a:lnTo>
                  <a:lnTo>
                    <a:pt x="704631" y="1059605"/>
                  </a:lnTo>
                  <a:lnTo>
                    <a:pt x="703265" y="1058346"/>
                  </a:lnTo>
                  <a:lnTo>
                    <a:pt x="702111" y="1056875"/>
                  </a:lnTo>
                  <a:lnTo>
                    <a:pt x="700746" y="1055614"/>
                  </a:lnTo>
                  <a:lnTo>
                    <a:pt x="699380" y="1054355"/>
                  </a:lnTo>
                  <a:lnTo>
                    <a:pt x="698014" y="1053095"/>
                  </a:lnTo>
                  <a:lnTo>
                    <a:pt x="696648" y="1051834"/>
                  </a:lnTo>
                  <a:lnTo>
                    <a:pt x="695776" y="1051251"/>
                  </a:lnTo>
                  <a:lnTo>
                    <a:pt x="673639" y="1033124"/>
                  </a:lnTo>
                  <a:lnTo>
                    <a:pt x="666082" y="1021157"/>
                  </a:lnTo>
                  <a:lnTo>
                    <a:pt x="656318" y="998484"/>
                  </a:lnTo>
                  <a:lnTo>
                    <a:pt x="664822" y="991556"/>
                  </a:lnTo>
                  <a:lnTo>
                    <a:pt x="680252" y="986517"/>
                  </a:lnTo>
                  <a:lnTo>
                    <a:pt x="680882" y="982109"/>
                  </a:lnTo>
                  <a:lnTo>
                    <a:pt x="690960" y="969827"/>
                  </a:lnTo>
                  <a:lnTo>
                    <a:pt x="694423" y="966049"/>
                  </a:lnTo>
                  <a:lnTo>
                    <a:pt x="698517" y="965103"/>
                  </a:lnTo>
                  <a:lnTo>
                    <a:pt x="703241" y="959749"/>
                  </a:lnTo>
                  <a:lnTo>
                    <a:pt x="704501" y="951562"/>
                  </a:lnTo>
                  <a:lnTo>
                    <a:pt x="709855" y="947469"/>
                  </a:lnTo>
                  <a:lnTo>
                    <a:pt x="722451" y="943375"/>
                  </a:lnTo>
                  <a:lnTo>
                    <a:pt x="731899" y="935502"/>
                  </a:lnTo>
                  <a:lnTo>
                    <a:pt x="732528" y="931409"/>
                  </a:lnTo>
                  <a:lnTo>
                    <a:pt x="736622" y="927314"/>
                  </a:lnTo>
                  <a:lnTo>
                    <a:pt x="737252" y="923850"/>
                  </a:lnTo>
                  <a:lnTo>
                    <a:pt x="743236" y="923536"/>
                  </a:lnTo>
                  <a:lnTo>
                    <a:pt x="746068" y="918812"/>
                  </a:lnTo>
                  <a:lnTo>
                    <a:pt x="751107" y="915032"/>
                  </a:lnTo>
                  <a:lnTo>
                    <a:pt x="755202" y="904640"/>
                  </a:lnTo>
                  <a:lnTo>
                    <a:pt x="762759" y="895508"/>
                  </a:lnTo>
                  <a:lnTo>
                    <a:pt x="764334" y="892359"/>
                  </a:lnTo>
                  <a:lnTo>
                    <a:pt x="769687" y="891099"/>
                  </a:lnTo>
                  <a:lnTo>
                    <a:pt x="780710" y="894249"/>
                  </a:lnTo>
                  <a:lnTo>
                    <a:pt x="785748" y="884486"/>
                  </a:lnTo>
                  <a:lnTo>
                    <a:pt x="789526" y="880708"/>
                  </a:lnTo>
                  <a:lnTo>
                    <a:pt x="792046" y="872205"/>
                  </a:lnTo>
                  <a:lnTo>
                    <a:pt x="806531" y="864646"/>
                  </a:lnTo>
                  <a:lnTo>
                    <a:pt x="806847" y="857403"/>
                  </a:lnTo>
                  <a:lnTo>
                    <a:pt x="803697" y="844178"/>
                  </a:lnTo>
                  <a:lnTo>
                    <a:pt x="797467" y="836025"/>
                  </a:lnTo>
                  <a:lnTo>
                    <a:pt x="797151" y="833816"/>
                  </a:lnTo>
                  <a:lnTo>
                    <a:pt x="797140" y="833714"/>
                  </a:lnTo>
                  <a:lnTo>
                    <a:pt x="796522" y="828566"/>
                  </a:lnTo>
                  <a:lnTo>
                    <a:pt x="797257" y="827831"/>
                  </a:lnTo>
                  <a:lnTo>
                    <a:pt x="802402" y="823210"/>
                  </a:lnTo>
                  <a:lnTo>
                    <a:pt x="807443" y="818589"/>
                  </a:lnTo>
                  <a:lnTo>
                    <a:pt x="812590" y="814074"/>
                  </a:lnTo>
                  <a:lnTo>
                    <a:pt x="817736" y="809453"/>
                  </a:lnTo>
                  <a:lnTo>
                    <a:pt x="822776" y="804832"/>
                  </a:lnTo>
                  <a:lnTo>
                    <a:pt x="825714" y="802765"/>
                  </a:lnTo>
                  <a:lnTo>
                    <a:pt x="829650" y="802765"/>
                  </a:lnTo>
                  <a:lnTo>
                    <a:pt x="840472" y="797519"/>
                  </a:lnTo>
                  <a:lnTo>
                    <a:pt x="843752" y="790631"/>
                  </a:lnTo>
                  <a:lnTo>
                    <a:pt x="848344" y="783744"/>
                  </a:lnTo>
                  <a:lnTo>
                    <a:pt x="849984" y="776529"/>
                  </a:lnTo>
                  <a:lnTo>
                    <a:pt x="865071" y="767674"/>
                  </a:lnTo>
                  <a:lnTo>
                    <a:pt x="887195" y="754398"/>
                  </a:lnTo>
                  <a:lnTo>
                    <a:pt x="888028" y="753899"/>
                  </a:lnTo>
                  <a:lnTo>
                    <a:pt x="907705" y="738812"/>
                  </a:lnTo>
                  <a:lnTo>
                    <a:pt x="937223" y="716511"/>
                  </a:lnTo>
                  <a:lnTo>
                    <a:pt x="958867" y="701097"/>
                  </a:lnTo>
                  <a:lnTo>
                    <a:pt x="980513" y="684698"/>
                  </a:lnTo>
                  <a:lnTo>
                    <a:pt x="982809" y="684043"/>
                  </a:lnTo>
                  <a:lnTo>
                    <a:pt x="986416" y="683714"/>
                  </a:lnTo>
                  <a:lnTo>
                    <a:pt x="989041" y="685027"/>
                  </a:lnTo>
                  <a:lnTo>
                    <a:pt x="993960" y="686994"/>
                  </a:lnTo>
                  <a:lnTo>
                    <a:pt x="1004783" y="684043"/>
                  </a:lnTo>
                  <a:lnTo>
                    <a:pt x="1007735" y="676499"/>
                  </a:lnTo>
                  <a:lnTo>
                    <a:pt x="1013310" y="670923"/>
                  </a:lnTo>
                  <a:lnTo>
                    <a:pt x="1008391" y="665020"/>
                  </a:lnTo>
                  <a:lnTo>
                    <a:pt x="1014621" y="661413"/>
                  </a:lnTo>
                  <a:lnTo>
                    <a:pt x="1023805" y="661741"/>
                  </a:lnTo>
                  <a:lnTo>
                    <a:pt x="1025773" y="659445"/>
                  </a:lnTo>
                  <a:lnTo>
                    <a:pt x="1032988" y="657805"/>
                  </a:lnTo>
                  <a:lnTo>
                    <a:pt x="1036501" y="653706"/>
                  </a:lnTo>
                  <a:lnTo>
                    <a:pt x="1092968" y="625671"/>
                  </a:lnTo>
                  <a:lnTo>
                    <a:pt x="1098463" y="622943"/>
                  </a:lnTo>
                  <a:lnTo>
                    <a:pt x="1102315" y="620736"/>
                  </a:lnTo>
                  <a:lnTo>
                    <a:pt x="1108552" y="615658"/>
                  </a:lnTo>
                  <a:lnTo>
                    <a:pt x="1108870" y="615400"/>
                  </a:lnTo>
                  <a:lnTo>
                    <a:pt x="1110655" y="613248"/>
                  </a:lnTo>
                  <a:lnTo>
                    <a:pt x="1112919" y="610518"/>
                  </a:lnTo>
                  <a:lnTo>
                    <a:pt x="1114771" y="608284"/>
                  </a:lnTo>
                  <a:lnTo>
                    <a:pt x="1116523" y="607941"/>
                  </a:lnTo>
                  <a:lnTo>
                    <a:pt x="1121490" y="606966"/>
                  </a:lnTo>
                  <a:lnTo>
                    <a:pt x="1122185" y="605922"/>
                  </a:lnTo>
                  <a:lnTo>
                    <a:pt x="1122095" y="605095"/>
                  </a:lnTo>
                  <a:lnTo>
                    <a:pt x="1121965" y="603897"/>
                  </a:lnTo>
                  <a:lnTo>
                    <a:pt x="1121920" y="603490"/>
                  </a:lnTo>
                  <a:lnTo>
                    <a:pt x="1121939" y="603098"/>
                  </a:lnTo>
                  <a:lnTo>
                    <a:pt x="1122170" y="598105"/>
                  </a:lnTo>
                  <a:lnTo>
                    <a:pt x="1122335" y="597176"/>
                  </a:lnTo>
                  <a:lnTo>
                    <a:pt x="1123120" y="592803"/>
                  </a:lnTo>
                  <a:lnTo>
                    <a:pt x="1124858" y="589674"/>
                  </a:lnTo>
                  <a:lnTo>
                    <a:pt x="1125361" y="587656"/>
                  </a:lnTo>
                  <a:lnTo>
                    <a:pt x="1125723" y="586197"/>
                  </a:lnTo>
                  <a:lnTo>
                    <a:pt x="1126411" y="581678"/>
                  </a:lnTo>
                  <a:lnTo>
                    <a:pt x="1127966" y="579704"/>
                  </a:lnTo>
                  <a:lnTo>
                    <a:pt x="1128385" y="579172"/>
                  </a:lnTo>
                  <a:lnTo>
                    <a:pt x="1128672" y="578807"/>
                  </a:lnTo>
                  <a:lnTo>
                    <a:pt x="1128726" y="578651"/>
                  </a:lnTo>
                  <a:lnTo>
                    <a:pt x="1130234" y="574285"/>
                  </a:lnTo>
                  <a:lnTo>
                    <a:pt x="1130246" y="573858"/>
                  </a:lnTo>
                  <a:lnTo>
                    <a:pt x="1130314" y="571508"/>
                  </a:lnTo>
                  <a:lnTo>
                    <a:pt x="1133686" y="561004"/>
                  </a:lnTo>
                  <a:lnTo>
                    <a:pt x="1134389" y="558816"/>
                  </a:lnTo>
                  <a:lnTo>
                    <a:pt x="1134679" y="557880"/>
                  </a:lnTo>
                  <a:lnTo>
                    <a:pt x="1134731" y="557713"/>
                  </a:lnTo>
                  <a:lnTo>
                    <a:pt x="1135803" y="554256"/>
                  </a:lnTo>
                  <a:lnTo>
                    <a:pt x="1135947" y="553792"/>
                  </a:lnTo>
                  <a:lnTo>
                    <a:pt x="1136961" y="550516"/>
                  </a:lnTo>
                  <a:lnTo>
                    <a:pt x="1137531" y="548678"/>
                  </a:lnTo>
                  <a:lnTo>
                    <a:pt x="1137784" y="547861"/>
                  </a:lnTo>
                  <a:lnTo>
                    <a:pt x="1137931" y="547390"/>
                  </a:lnTo>
                  <a:lnTo>
                    <a:pt x="1138025" y="547084"/>
                  </a:lnTo>
                  <a:lnTo>
                    <a:pt x="1138112" y="546772"/>
                  </a:lnTo>
                  <a:lnTo>
                    <a:pt x="1138334" y="545971"/>
                  </a:lnTo>
                  <a:lnTo>
                    <a:pt x="1138892" y="543954"/>
                  </a:lnTo>
                  <a:lnTo>
                    <a:pt x="1140771" y="535608"/>
                  </a:lnTo>
                  <a:lnTo>
                    <a:pt x="1140790" y="535525"/>
                  </a:lnTo>
                  <a:lnTo>
                    <a:pt x="1141037" y="534768"/>
                  </a:lnTo>
                  <a:lnTo>
                    <a:pt x="1141312" y="533922"/>
                  </a:lnTo>
                  <a:lnTo>
                    <a:pt x="1142177" y="531267"/>
                  </a:lnTo>
                  <a:lnTo>
                    <a:pt x="1142373" y="530484"/>
                  </a:lnTo>
                  <a:lnTo>
                    <a:pt x="1142428" y="530268"/>
                  </a:lnTo>
                  <a:lnTo>
                    <a:pt x="1144075" y="523706"/>
                  </a:lnTo>
                  <a:lnTo>
                    <a:pt x="1145285" y="518753"/>
                  </a:lnTo>
                  <a:lnTo>
                    <a:pt x="1156989" y="468058"/>
                  </a:lnTo>
                  <a:lnTo>
                    <a:pt x="1157364" y="467093"/>
                  </a:lnTo>
                  <a:lnTo>
                    <a:pt x="1158310" y="465519"/>
                  </a:lnTo>
                  <a:lnTo>
                    <a:pt x="1159044" y="463628"/>
                  </a:lnTo>
                  <a:lnTo>
                    <a:pt x="1159779" y="461842"/>
                  </a:lnTo>
                  <a:lnTo>
                    <a:pt x="1160515" y="459952"/>
                  </a:lnTo>
                  <a:lnTo>
                    <a:pt x="1161460" y="458377"/>
                  </a:lnTo>
                  <a:lnTo>
                    <a:pt x="1162510" y="456802"/>
                  </a:lnTo>
                  <a:lnTo>
                    <a:pt x="1163456" y="455227"/>
                  </a:lnTo>
                  <a:lnTo>
                    <a:pt x="1164716" y="453545"/>
                  </a:lnTo>
                  <a:lnTo>
                    <a:pt x="1165661" y="451971"/>
                  </a:lnTo>
                  <a:lnTo>
                    <a:pt x="1166711" y="450396"/>
                  </a:lnTo>
                  <a:lnTo>
                    <a:pt x="1167655" y="448819"/>
                  </a:lnTo>
                  <a:lnTo>
                    <a:pt x="1168707" y="447141"/>
                  </a:lnTo>
                  <a:lnTo>
                    <a:pt x="1169651" y="445564"/>
                  </a:lnTo>
                  <a:lnTo>
                    <a:pt x="1170596" y="443989"/>
                  </a:lnTo>
                  <a:lnTo>
                    <a:pt x="1171646" y="442414"/>
                  </a:lnTo>
                  <a:lnTo>
                    <a:pt x="1172908" y="441049"/>
                  </a:lnTo>
                  <a:lnTo>
                    <a:pt x="1173852" y="439472"/>
                  </a:lnTo>
                  <a:lnTo>
                    <a:pt x="1174902" y="437794"/>
                  </a:lnTo>
                  <a:lnTo>
                    <a:pt x="1175847" y="436217"/>
                  </a:lnTo>
                  <a:lnTo>
                    <a:pt x="1176898" y="434642"/>
                  </a:lnTo>
                  <a:lnTo>
                    <a:pt x="1177843" y="433068"/>
                  </a:lnTo>
                  <a:lnTo>
                    <a:pt x="1178788" y="431493"/>
                  </a:lnTo>
                  <a:lnTo>
                    <a:pt x="1179838" y="429916"/>
                  </a:lnTo>
                  <a:lnTo>
                    <a:pt x="1180573" y="428027"/>
                  </a:lnTo>
                  <a:lnTo>
                    <a:pt x="1181519" y="426451"/>
                  </a:lnTo>
                  <a:lnTo>
                    <a:pt x="1182464" y="424876"/>
                  </a:lnTo>
                  <a:lnTo>
                    <a:pt x="1183514" y="423196"/>
                  </a:lnTo>
                  <a:lnTo>
                    <a:pt x="1184249" y="421410"/>
                  </a:lnTo>
                  <a:lnTo>
                    <a:pt x="1184985" y="420044"/>
                  </a:lnTo>
                  <a:lnTo>
                    <a:pt x="1185614" y="418260"/>
                  </a:lnTo>
                  <a:lnTo>
                    <a:pt x="1186349" y="416370"/>
                  </a:lnTo>
                  <a:lnTo>
                    <a:pt x="1186558" y="414059"/>
                  </a:lnTo>
                  <a:lnTo>
                    <a:pt x="1186454" y="411433"/>
                  </a:lnTo>
                  <a:lnTo>
                    <a:pt x="1186349" y="408808"/>
                  </a:lnTo>
                  <a:lnTo>
                    <a:pt x="1186558" y="406498"/>
                  </a:lnTo>
                  <a:lnTo>
                    <a:pt x="1186979" y="404396"/>
                  </a:lnTo>
                  <a:lnTo>
                    <a:pt x="1187190" y="402088"/>
                  </a:lnTo>
                  <a:lnTo>
                    <a:pt x="1187819" y="400197"/>
                  </a:lnTo>
                  <a:lnTo>
                    <a:pt x="1188344" y="398097"/>
                  </a:lnTo>
                  <a:lnTo>
                    <a:pt x="1188765" y="395996"/>
                  </a:lnTo>
                  <a:lnTo>
                    <a:pt x="1189185" y="393896"/>
                  </a:lnTo>
                  <a:lnTo>
                    <a:pt x="1189920" y="392110"/>
                  </a:lnTo>
                  <a:lnTo>
                    <a:pt x="1190656" y="390220"/>
                  </a:lnTo>
                  <a:lnTo>
                    <a:pt x="1191075" y="388120"/>
                  </a:lnTo>
                  <a:lnTo>
                    <a:pt x="1191811" y="386334"/>
                  </a:lnTo>
                  <a:lnTo>
                    <a:pt x="1192440" y="384444"/>
                  </a:lnTo>
                  <a:lnTo>
                    <a:pt x="1193175" y="382658"/>
                  </a:lnTo>
                  <a:lnTo>
                    <a:pt x="1193911" y="380769"/>
                  </a:lnTo>
                  <a:lnTo>
                    <a:pt x="1194646" y="378878"/>
                  </a:lnTo>
                  <a:lnTo>
                    <a:pt x="1195066" y="376778"/>
                  </a:lnTo>
                  <a:lnTo>
                    <a:pt x="1195351" y="376082"/>
                  </a:lnTo>
                  <a:lnTo>
                    <a:pt x="1195369" y="376043"/>
                  </a:lnTo>
                  <a:lnTo>
                    <a:pt x="1195801" y="374993"/>
                  </a:lnTo>
                  <a:lnTo>
                    <a:pt x="1196535" y="373102"/>
                  </a:lnTo>
                  <a:lnTo>
                    <a:pt x="1197271" y="371317"/>
                  </a:lnTo>
                  <a:lnTo>
                    <a:pt x="1197901" y="369426"/>
                  </a:lnTo>
                  <a:lnTo>
                    <a:pt x="1198637" y="367535"/>
                  </a:lnTo>
                  <a:lnTo>
                    <a:pt x="1199371" y="365751"/>
                  </a:lnTo>
                  <a:lnTo>
                    <a:pt x="1200106" y="363860"/>
                  </a:lnTo>
                  <a:lnTo>
                    <a:pt x="1200842" y="362075"/>
                  </a:lnTo>
                  <a:lnTo>
                    <a:pt x="1201262" y="359975"/>
                  </a:lnTo>
                  <a:lnTo>
                    <a:pt x="1201997" y="358084"/>
                  </a:lnTo>
                  <a:lnTo>
                    <a:pt x="1202417" y="355983"/>
                  </a:lnTo>
                  <a:lnTo>
                    <a:pt x="1203152" y="354199"/>
                  </a:lnTo>
                  <a:lnTo>
                    <a:pt x="1203572" y="352098"/>
                  </a:lnTo>
                  <a:lnTo>
                    <a:pt x="1204307" y="350207"/>
                  </a:lnTo>
                  <a:lnTo>
                    <a:pt x="1204938" y="348423"/>
                  </a:lnTo>
                  <a:lnTo>
                    <a:pt x="1205673" y="346532"/>
                  </a:lnTo>
                  <a:lnTo>
                    <a:pt x="1206407" y="344747"/>
                  </a:lnTo>
                  <a:lnTo>
                    <a:pt x="1206828" y="342647"/>
                  </a:lnTo>
                  <a:lnTo>
                    <a:pt x="1207563" y="340756"/>
                  </a:lnTo>
                  <a:lnTo>
                    <a:pt x="1208298" y="338866"/>
                  </a:lnTo>
                  <a:lnTo>
                    <a:pt x="1209034" y="337080"/>
                  </a:lnTo>
                  <a:lnTo>
                    <a:pt x="1209768" y="335191"/>
                  </a:lnTo>
                  <a:lnTo>
                    <a:pt x="1210398" y="333405"/>
                  </a:lnTo>
                  <a:lnTo>
                    <a:pt x="1211133" y="331515"/>
                  </a:lnTo>
                  <a:lnTo>
                    <a:pt x="1211869" y="329729"/>
                  </a:lnTo>
                  <a:lnTo>
                    <a:pt x="1212814" y="328049"/>
                  </a:lnTo>
                  <a:lnTo>
                    <a:pt x="1213549" y="326264"/>
                  </a:lnTo>
                  <a:lnTo>
                    <a:pt x="1214285" y="324373"/>
                  </a:lnTo>
                  <a:lnTo>
                    <a:pt x="1215229" y="322798"/>
                  </a:lnTo>
                  <a:lnTo>
                    <a:pt x="1215965" y="321013"/>
                  </a:lnTo>
                  <a:lnTo>
                    <a:pt x="1217015" y="319332"/>
                  </a:lnTo>
                  <a:lnTo>
                    <a:pt x="1217959" y="317757"/>
                  </a:lnTo>
                  <a:lnTo>
                    <a:pt x="1218905" y="316183"/>
                  </a:lnTo>
                  <a:lnTo>
                    <a:pt x="1219955" y="314606"/>
                  </a:lnTo>
                  <a:lnTo>
                    <a:pt x="1220375" y="312506"/>
                  </a:lnTo>
                  <a:lnTo>
                    <a:pt x="1221005" y="311246"/>
                  </a:lnTo>
                  <a:lnTo>
                    <a:pt x="1221530" y="309880"/>
                  </a:lnTo>
                  <a:lnTo>
                    <a:pt x="1222055" y="307780"/>
                  </a:lnTo>
                  <a:lnTo>
                    <a:pt x="1222685" y="305891"/>
                  </a:lnTo>
                  <a:lnTo>
                    <a:pt x="1223735" y="304315"/>
                  </a:lnTo>
                  <a:lnTo>
                    <a:pt x="1224680" y="302740"/>
                  </a:lnTo>
                  <a:lnTo>
                    <a:pt x="1224868" y="302538"/>
                  </a:lnTo>
                  <a:lnTo>
                    <a:pt x="1225941" y="301374"/>
                  </a:lnTo>
                  <a:lnTo>
                    <a:pt x="1226990" y="299799"/>
                  </a:lnTo>
                  <a:lnTo>
                    <a:pt x="1227937" y="298224"/>
                  </a:lnTo>
                  <a:lnTo>
                    <a:pt x="1228881" y="296544"/>
                  </a:lnTo>
                  <a:lnTo>
                    <a:pt x="1229933" y="294969"/>
                  </a:lnTo>
                  <a:lnTo>
                    <a:pt x="1230877" y="293393"/>
                  </a:lnTo>
                  <a:lnTo>
                    <a:pt x="1231927" y="291818"/>
                  </a:lnTo>
                  <a:lnTo>
                    <a:pt x="1232032" y="291736"/>
                  </a:lnTo>
                  <a:lnTo>
                    <a:pt x="1233397" y="290663"/>
                  </a:lnTo>
                  <a:lnTo>
                    <a:pt x="1233923" y="290138"/>
                  </a:lnTo>
                  <a:lnTo>
                    <a:pt x="1234132" y="290138"/>
                  </a:lnTo>
                  <a:lnTo>
                    <a:pt x="1236232" y="290557"/>
                  </a:lnTo>
                  <a:lnTo>
                    <a:pt x="1238648" y="290768"/>
                  </a:lnTo>
                  <a:lnTo>
                    <a:pt x="1241274" y="290663"/>
                  </a:lnTo>
                  <a:lnTo>
                    <a:pt x="1243585" y="290348"/>
                  </a:lnTo>
                  <a:lnTo>
                    <a:pt x="1245369" y="289508"/>
                  </a:lnTo>
                  <a:lnTo>
                    <a:pt x="1246945" y="288352"/>
                  </a:lnTo>
                  <a:lnTo>
                    <a:pt x="1248520" y="287197"/>
                  </a:lnTo>
                  <a:lnTo>
                    <a:pt x="1249466" y="285622"/>
                  </a:lnTo>
                  <a:lnTo>
                    <a:pt x="1250725" y="284362"/>
                  </a:lnTo>
                  <a:lnTo>
                    <a:pt x="1252196" y="283207"/>
                  </a:lnTo>
                  <a:lnTo>
                    <a:pt x="1254296" y="282576"/>
                  </a:lnTo>
                  <a:lnTo>
                    <a:pt x="1256396" y="283101"/>
                  </a:lnTo>
                  <a:lnTo>
                    <a:pt x="1258286" y="283731"/>
                  </a:lnTo>
                  <a:lnTo>
                    <a:pt x="1259861" y="284676"/>
                  </a:lnTo>
                  <a:lnTo>
                    <a:pt x="1261752" y="285412"/>
                  </a:lnTo>
                  <a:lnTo>
                    <a:pt x="1262273" y="285412"/>
                  </a:lnTo>
                  <a:lnTo>
                    <a:pt x="1262173" y="283101"/>
                  </a:lnTo>
                  <a:lnTo>
                    <a:pt x="1262382" y="280791"/>
                  </a:lnTo>
                  <a:lnTo>
                    <a:pt x="1262488" y="278375"/>
                  </a:lnTo>
                  <a:lnTo>
                    <a:pt x="1263012" y="276275"/>
                  </a:lnTo>
                  <a:lnTo>
                    <a:pt x="1262907" y="273754"/>
                  </a:lnTo>
                  <a:lnTo>
                    <a:pt x="1262488" y="271444"/>
                  </a:lnTo>
                  <a:lnTo>
                    <a:pt x="1262382" y="268819"/>
                  </a:lnTo>
                  <a:lnTo>
                    <a:pt x="1262593" y="266509"/>
                  </a:lnTo>
                  <a:lnTo>
                    <a:pt x="1263012" y="264409"/>
                  </a:lnTo>
                  <a:lnTo>
                    <a:pt x="1263432" y="262308"/>
                  </a:lnTo>
                  <a:lnTo>
                    <a:pt x="1263957" y="260208"/>
                  </a:lnTo>
                  <a:lnTo>
                    <a:pt x="1263852" y="257581"/>
                  </a:lnTo>
                  <a:lnTo>
                    <a:pt x="1262698" y="256112"/>
                  </a:lnTo>
                  <a:lnTo>
                    <a:pt x="1261332" y="254851"/>
                  </a:lnTo>
                  <a:lnTo>
                    <a:pt x="1260282" y="253276"/>
                  </a:lnTo>
                  <a:lnTo>
                    <a:pt x="1259652" y="251280"/>
                  </a:lnTo>
                  <a:lnTo>
                    <a:pt x="1259547" y="248656"/>
                  </a:lnTo>
                  <a:lnTo>
                    <a:pt x="1258917" y="246660"/>
                  </a:lnTo>
                  <a:lnTo>
                    <a:pt x="1258077" y="244874"/>
                  </a:lnTo>
                  <a:lnTo>
                    <a:pt x="1257236" y="243090"/>
                  </a:lnTo>
                  <a:lnTo>
                    <a:pt x="1256817" y="240778"/>
                  </a:lnTo>
                  <a:lnTo>
                    <a:pt x="1257867" y="239098"/>
                  </a:lnTo>
                  <a:lnTo>
                    <a:pt x="1259127" y="237734"/>
                  </a:lnTo>
                  <a:lnTo>
                    <a:pt x="1259547" y="236157"/>
                  </a:lnTo>
                  <a:lnTo>
                    <a:pt x="1258497" y="234688"/>
                  </a:lnTo>
                  <a:lnTo>
                    <a:pt x="1257552" y="232902"/>
                  </a:lnTo>
                  <a:lnTo>
                    <a:pt x="1256502" y="231433"/>
                  </a:lnTo>
                  <a:lnTo>
                    <a:pt x="1255137" y="230172"/>
                  </a:lnTo>
                  <a:lnTo>
                    <a:pt x="1253771" y="228912"/>
                  </a:lnTo>
                  <a:lnTo>
                    <a:pt x="1252406" y="227651"/>
                  </a:lnTo>
                  <a:lnTo>
                    <a:pt x="1251250" y="226182"/>
                  </a:lnTo>
                  <a:lnTo>
                    <a:pt x="1250725" y="224080"/>
                  </a:lnTo>
                  <a:lnTo>
                    <a:pt x="1250830" y="221770"/>
                  </a:lnTo>
                  <a:lnTo>
                    <a:pt x="1250830" y="219670"/>
                  </a:lnTo>
                  <a:lnTo>
                    <a:pt x="1249885" y="217885"/>
                  </a:lnTo>
                  <a:lnTo>
                    <a:pt x="1248834" y="216415"/>
                  </a:lnTo>
                  <a:lnTo>
                    <a:pt x="1247680" y="214839"/>
                  </a:lnTo>
                  <a:lnTo>
                    <a:pt x="1246315" y="213580"/>
                  </a:lnTo>
                  <a:lnTo>
                    <a:pt x="1245265" y="212109"/>
                  </a:lnTo>
                  <a:lnTo>
                    <a:pt x="1243899" y="210848"/>
                  </a:lnTo>
                  <a:lnTo>
                    <a:pt x="1242744" y="209379"/>
                  </a:lnTo>
                  <a:lnTo>
                    <a:pt x="1241378" y="208118"/>
                  </a:lnTo>
                  <a:lnTo>
                    <a:pt x="1240329" y="206543"/>
                  </a:lnTo>
                  <a:lnTo>
                    <a:pt x="1238964" y="205388"/>
                  </a:lnTo>
                  <a:lnTo>
                    <a:pt x="1237598" y="204128"/>
                  </a:lnTo>
                  <a:lnTo>
                    <a:pt x="1236548" y="202553"/>
                  </a:lnTo>
                  <a:lnTo>
                    <a:pt x="1235182" y="201292"/>
                  </a:lnTo>
                  <a:lnTo>
                    <a:pt x="1234027" y="199823"/>
                  </a:lnTo>
                  <a:lnTo>
                    <a:pt x="1232977" y="198246"/>
                  </a:lnTo>
                  <a:lnTo>
                    <a:pt x="1232766" y="198141"/>
                  </a:lnTo>
                  <a:lnTo>
                    <a:pt x="1232032" y="197480"/>
                  </a:lnTo>
                  <a:lnTo>
                    <a:pt x="1231717" y="197196"/>
                  </a:lnTo>
                  <a:lnTo>
                    <a:pt x="1231611" y="197091"/>
                  </a:lnTo>
                  <a:lnTo>
                    <a:pt x="1230877" y="195411"/>
                  </a:lnTo>
                  <a:lnTo>
                    <a:pt x="1230142" y="193625"/>
                  </a:lnTo>
                  <a:lnTo>
                    <a:pt x="1229092" y="192156"/>
                  </a:lnTo>
                  <a:lnTo>
                    <a:pt x="1227831" y="190895"/>
                  </a:lnTo>
                  <a:lnTo>
                    <a:pt x="1226781" y="189424"/>
                  </a:lnTo>
                  <a:lnTo>
                    <a:pt x="1225731" y="187955"/>
                  </a:lnTo>
                  <a:lnTo>
                    <a:pt x="1224795" y="187019"/>
                  </a:lnTo>
                  <a:lnTo>
                    <a:pt x="1224471" y="186694"/>
                  </a:lnTo>
                  <a:lnTo>
                    <a:pt x="1223421" y="185225"/>
                  </a:lnTo>
                  <a:lnTo>
                    <a:pt x="1222371" y="183650"/>
                  </a:lnTo>
                  <a:lnTo>
                    <a:pt x="1221321" y="182179"/>
                  </a:lnTo>
                  <a:lnTo>
                    <a:pt x="1220480" y="180393"/>
                  </a:lnTo>
                  <a:lnTo>
                    <a:pt x="1219430" y="178924"/>
                  </a:lnTo>
                  <a:lnTo>
                    <a:pt x="1218484" y="177453"/>
                  </a:lnTo>
                  <a:lnTo>
                    <a:pt x="1217434" y="175878"/>
                  </a:lnTo>
                  <a:lnTo>
                    <a:pt x="1216385" y="174408"/>
                  </a:lnTo>
                  <a:lnTo>
                    <a:pt x="1215335" y="172937"/>
                  </a:lnTo>
                  <a:lnTo>
                    <a:pt x="1214074" y="171362"/>
                  </a:lnTo>
                  <a:lnTo>
                    <a:pt x="1213024" y="169892"/>
                  </a:lnTo>
                  <a:lnTo>
                    <a:pt x="1211658" y="168632"/>
                  </a:lnTo>
                  <a:lnTo>
                    <a:pt x="1210609" y="167161"/>
                  </a:lnTo>
                  <a:lnTo>
                    <a:pt x="1209139" y="165375"/>
                  </a:lnTo>
                  <a:lnTo>
                    <a:pt x="1207563" y="163170"/>
                  </a:lnTo>
                  <a:lnTo>
                    <a:pt x="1206198" y="161701"/>
                  </a:lnTo>
                  <a:lnTo>
                    <a:pt x="1205252" y="160124"/>
                  </a:lnTo>
                  <a:lnTo>
                    <a:pt x="1205148" y="158655"/>
                  </a:lnTo>
                  <a:lnTo>
                    <a:pt x="1206723" y="157605"/>
                  </a:lnTo>
                  <a:lnTo>
                    <a:pt x="1208193" y="156555"/>
                  </a:lnTo>
                  <a:lnTo>
                    <a:pt x="1209768" y="155505"/>
                  </a:lnTo>
                  <a:lnTo>
                    <a:pt x="1211239" y="154454"/>
                  </a:lnTo>
                  <a:lnTo>
                    <a:pt x="1212814" y="153509"/>
                  </a:lnTo>
                  <a:lnTo>
                    <a:pt x="1214285" y="152459"/>
                  </a:lnTo>
                  <a:lnTo>
                    <a:pt x="1215754" y="151408"/>
                  </a:lnTo>
                  <a:lnTo>
                    <a:pt x="1216804" y="149833"/>
                  </a:lnTo>
                  <a:lnTo>
                    <a:pt x="1217015" y="147628"/>
                  </a:lnTo>
                  <a:lnTo>
                    <a:pt x="1215754" y="146367"/>
                  </a:lnTo>
                  <a:lnTo>
                    <a:pt x="1213444" y="146578"/>
                  </a:lnTo>
                  <a:lnTo>
                    <a:pt x="1211448" y="147208"/>
                  </a:lnTo>
                  <a:lnTo>
                    <a:pt x="1209348" y="146683"/>
                  </a:lnTo>
                  <a:lnTo>
                    <a:pt x="1207563" y="145948"/>
                  </a:lnTo>
                  <a:lnTo>
                    <a:pt x="1205777" y="146683"/>
                  </a:lnTo>
                  <a:lnTo>
                    <a:pt x="1203467" y="146472"/>
                  </a:lnTo>
                  <a:lnTo>
                    <a:pt x="1202208" y="145317"/>
                  </a:lnTo>
                  <a:lnTo>
                    <a:pt x="1200947" y="144057"/>
                  </a:lnTo>
                  <a:lnTo>
                    <a:pt x="1199897" y="142482"/>
                  </a:lnTo>
                  <a:lnTo>
                    <a:pt x="1199056" y="140802"/>
                  </a:lnTo>
                  <a:lnTo>
                    <a:pt x="1198531" y="138702"/>
                  </a:lnTo>
                  <a:lnTo>
                    <a:pt x="1198217" y="136495"/>
                  </a:lnTo>
                  <a:lnTo>
                    <a:pt x="1197482" y="134711"/>
                  </a:lnTo>
                  <a:lnTo>
                    <a:pt x="1195486" y="134711"/>
                  </a:lnTo>
                  <a:lnTo>
                    <a:pt x="1193175" y="135026"/>
                  </a:lnTo>
                  <a:lnTo>
                    <a:pt x="1191075" y="135026"/>
                  </a:lnTo>
                  <a:lnTo>
                    <a:pt x="1190025" y="133556"/>
                  </a:lnTo>
                  <a:lnTo>
                    <a:pt x="1189290" y="131771"/>
                  </a:lnTo>
                  <a:lnTo>
                    <a:pt x="1189290" y="129775"/>
                  </a:lnTo>
                  <a:lnTo>
                    <a:pt x="1186979" y="129566"/>
                  </a:lnTo>
                  <a:lnTo>
                    <a:pt x="1184669" y="129355"/>
                  </a:lnTo>
                  <a:lnTo>
                    <a:pt x="1182884" y="128619"/>
                  </a:lnTo>
                  <a:lnTo>
                    <a:pt x="1181309" y="127570"/>
                  </a:lnTo>
                  <a:lnTo>
                    <a:pt x="1180573" y="125784"/>
                  </a:lnTo>
                  <a:lnTo>
                    <a:pt x="1179732" y="124104"/>
                  </a:lnTo>
                  <a:lnTo>
                    <a:pt x="1178998" y="122318"/>
                  </a:lnTo>
                  <a:lnTo>
                    <a:pt x="1177632" y="121058"/>
                  </a:lnTo>
                  <a:lnTo>
                    <a:pt x="1176583" y="119588"/>
                  </a:lnTo>
                  <a:lnTo>
                    <a:pt x="1175533" y="118013"/>
                  </a:lnTo>
                  <a:lnTo>
                    <a:pt x="1174797" y="116333"/>
                  </a:lnTo>
                  <a:lnTo>
                    <a:pt x="1173537" y="115073"/>
                  </a:lnTo>
                  <a:lnTo>
                    <a:pt x="1171226" y="114862"/>
                  </a:lnTo>
                  <a:lnTo>
                    <a:pt x="1169441" y="115598"/>
                  </a:lnTo>
                  <a:lnTo>
                    <a:pt x="1167655" y="116437"/>
                  </a:lnTo>
                  <a:lnTo>
                    <a:pt x="1165555" y="115912"/>
                  </a:lnTo>
                  <a:lnTo>
                    <a:pt x="1164295" y="114652"/>
                  </a:lnTo>
                  <a:lnTo>
                    <a:pt x="1163245" y="113182"/>
                  </a:lnTo>
                  <a:lnTo>
                    <a:pt x="1162510" y="111397"/>
                  </a:lnTo>
                  <a:lnTo>
                    <a:pt x="1161145" y="110136"/>
                  </a:lnTo>
                  <a:lnTo>
                    <a:pt x="1159149" y="110661"/>
                  </a:lnTo>
                  <a:lnTo>
                    <a:pt x="1156839" y="110977"/>
                  </a:lnTo>
                  <a:lnTo>
                    <a:pt x="1155369" y="109926"/>
                  </a:lnTo>
                  <a:lnTo>
                    <a:pt x="1154319" y="108456"/>
                  </a:lnTo>
                  <a:lnTo>
                    <a:pt x="1153268" y="106986"/>
                  </a:lnTo>
                  <a:lnTo>
                    <a:pt x="1151904" y="105726"/>
                  </a:lnTo>
                  <a:lnTo>
                    <a:pt x="1150643" y="104465"/>
                  </a:lnTo>
                  <a:lnTo>
                    <a:pt x="1149593" y="102996"/>
                  </a:lnTo>
                  <a:lnTo>
                    <a:pt x="1148123" y="101944"/>
                  </a:lnTo>
                  <a:lnTo>
                    <a:pt x="1146022" y="101525"/>
                  </a:lnTo>
                  <a:lnTo>
                    <a:pt x="1143712" y="101314"/>
                  </a:lnTo>
                  <a:lnTo>
                    <a:pt x="1142242" y="100264"/>
                  </a:lnTo>
                  <a:lnTo>
                    <a:pt x="1141191" y="98795"/>
                  </a:lnTo>
                  <a:lnTo>
                    <a:pt x="1140351" y="97009"/>
                  </a:lnTo>
                  <a:lnTo>
                    <a:pt x="1140037" y="96274"/>
                  </a:lnTo>
                  <a:lnTo>
                    <a:pt x="1139616" y="95224"/>
                  </a:lnTo>
                  <a:lnTo>
                    <a:pt x="1138777" y="93544"/>
                  </a:lnTo>
                  <a:lnTo>
                    <a:pt x="1137200" y="92494"/>
                  </a:lnTo>
                  <a:lnTo>
                    <a:pt x="1135731" y="91548"/>
                  </a:lnTo>
                  <a:lnTo>
                    <a:pt x="1133631" y="91023"/>
                  </a:lnTo>
                  <a:lnTo>
                    <a:pt x="1132370" y="89867"/>
                  </a:lnTo>
                  <a:lnTo>
                    <a:pt x="1131110" y="88608"/>
                  </a:lnTo>
                  <a:lnTo>
                    <a:pt x="1130060" y="87032"/>
                  </a:lnTo>
                  <a:lnTo>
                    <a:pt x="1129141" y="85747"/>
                  </a:lnTo>
                  <a:lnTo>
                    <a:pt x="1115535" y="75378"/>
                  </a:lnTo>
                  <a:lnTo>
                    <a:pt x="1104707" y="68762"/>
                  </a:lnTo>
                  <a:lnTo>
                    <a:pt x="1091648" y="59496"/>
                  </a:lnTo>
                  <a:lnTo>
                    <a:pt x="1086061" y="55530"/>
                  </a:lnTo>
                  <a:lnTo>
                    <a:pt x="1046057" y="27701"/>
                  </a:lnTo>
                  <a:lnTo>
                    <a:pt x="1044560" y="26661"/>
                  </a:lnTo>
                  <a:lnTo>
                    <a:pt x="1019298" y="26661"/>
                  </a:lnTo>
                  <a:lnTo>
                    <a:pt x="993216" y="8934"/>
                  </a:lnTo>
                  <a:lnTo>
                    <a:pt x="991030" y="7414"/>
                  </a:lnTo>
                  <a:lnTo>
                    <a:pt x="960063" y="465"/>
                  </a:lnTo>
                  <a:lnTo>
                    <a:pt x="958468" y="106"/>
                  </a:lnTo>
                  <a:lnTo>
                    <a:pt x="940362" y="6691"/>
                  </a:lnTo>
                  <a:lnTo>
                    <a:pt x="904159" y="106"/>
                  </a:lnTo>
                  <a:lnTo>
                    <a:pt x="895107" y="6691"/>
                  </a:lnTo>
                  <a:lnTo>
                    <a:pt x="891460" y="10673"/>
                  </a:lnTo>
                  <a:lnTo>
                    <a:pt x="886057" y="16563"/>
                  </a:lnTo>
                  <a:lnTo>
                    <a:pt x="880030" y="26461"/>
                  </a:lnTo>
                  <a:lnTo>
                    <a:pt x="874537" y="35489"/>
                  </a:lnTo>
                  <a:lnTo>
                    <a:pt x="863837" y="57708"/>
                  </a:lnTo>
                  <a:lnTo>
                    <a:pt x="841255" y="56852"/>
                  </a:lnTo>
                  <a:lnTo>
                    <a:pt x="820228" y="56059"/>
                  </a:lnTo>
                  <a:lnTo>
                    <a:pt x="788962" y="60997"/>
                  </a:lnTo>
                  <a:lnTo>
                    <a:pt x="792626" y="74319"/>
                  </a:lnTo>
                  <a:lnTo>
                    <a:pt x="793745" y="78387"/>
                  </a:lnTo>
                  <a:lnTo>
                    <a:pt x="793745" y="95227"/>
                  </a:lnTo>
                  <a:lnTo>
                    <a:pt x="790134" y="112670"/>
                  </a:lnTo>
                  <a:lnTo>
                    <a:pt x="784724" y="120490"/>
                  </a:lnTo>
                  <a:lnTo>
                    <a:pt x="768482" y="125902"/>
                  </a:lnTo>
                  <a:lnTo>
                    <a:pt x="754048" y="150564"/>
                  </a:lnTo>
                  <a:lnTo>
                    <a:pt x="752418" y="151812"/>
                  </a:lnTo>
                  <a:lnTo>
                    <a:pt x="743821" y="158382"/>
                  </a:lnTo>
                  <a:lnTo>
                    <a:pt x="745023" y="169812"/>
                  </a:lnTo>
                  <a:lnTo>
                    <a:pt x="734800" y="174023"/>
                  </a:lnTo>
                  <a:lnTo>
                    <a:pt x="721568" y="183044"/>
                  </a:lnTo>
                  <a:lnTo>
                    <a:pt x="718558" y="206503"/>
                  </a:lnTo>
                  <a:lnTo>
                    <a:pt x="710740" y="213720"/>
                  </a:lnTo>
                  <a:lnTo>
                    <a:pt x="699312" y="207706"/>
                  </a:lnTo>
                  <a:lnTo>
                    <a:pt x="669841" y="206503"/>
                  </a:lnTo>
                  <a:lnTo>
                    <a:pt x="659614" y="214922"/>
                  </a:lnTo>
                  <a:lnTo>
                    <a:pt x="635555" y="222139"/>
                  </a:lnTo>
                  <a:lnTo>
                    <a:pt x="621120" y="228155"/>
                  </a:lnTo>
                  <a:lnTo>
                    <a:pt x="605155" y="237202"/>
                  </a:lnTo>
                  <a:lnTo>
                    <a:pt x="587437" y="244997"/>
                  </a:lnTo>
                  <a:lnTo>
                    <a:pt x="580247" y="248778"/>
                  </a:lnTo>
                  <a:lnTo>
                    <a:pt x="576882" y="260075"/>
                  </a:lnTo>
                  <a:lnTo>
                    <a:pt x="568240" y="259954"/>
                  </a:lnTo>
                  <a:lnTo>
                    <a:pt x="565960" y="261735"/>
                  </a:lnTo>
                  <a:lnTo>
                    <a:pt x="560772" y="267292"/>
                  </a:lnTo>
                  <a:lnTo>
                    <a:pt x="564848" y="279892"/>
                  </a:lnTo>
                  <a:lnTo>
                    <a:pt x="564822" y="285775"/>
                  </a:lnTo>
                  <a:lnTo>
                    <a:pt x="560373" y="299128"/>
                  </a:lnTo>
                  <a:lnTo>
                    <a:pt x="566988" y="321382"/>
                  </a:lnTo>
                  <a:lnTo>
                    <a:pt x="569994" y="340629"/>
                  </a:lnTo>
                  <a:lnTo>
                    <a:pt x="561574" y="349653"/>
                  </a:lnTo>
                  <a:lnTo>
                    <a:pt x="549545" y="355669"/>
                  </a:lnTo>
                  <a:lnTo>
                    <a:pt x="542296" y="353453"/>
                  </a:lnTo>
                  <a:lnTo>
                    <a:pt x="530297" y="344841"/>
                  </a:lnTo>
                  <a:lnTo>
                    <a:pt x="513458" y="341310"/>
                  </a:lnTo>
                  <a:lnTo>
                    <a:pt x="478559" y="342803"/>
                  </a:lnTo>
                  <a:lnTo>
                    <a:pt x="473157" y="343038"/>
                  </a:lnTo>
                  <a:lnTo>
                    <a:pt x="458121" y="340629"/>
                  </a:lnTo>
                  <a:lnTo>
                    <a:pt x="428506" y="352440"/>
                  </a:lnTo>
                  <a:lnTo>
                    <a:pt x="421735" y="356133"/>
                  </a:lnTo>
                  <a:lnTo>
                    <a:pt x="422495" y="350576"/>
                  </a:lnTo>
                  <a:lnTo>
                    <a:pt x="412194" y="337775"/>
                  </a:lnTo>
                  <a:lnTo>
                    <a:pt x="416050" y="324115"/>
                  </a:lnTo>
                  <a:lnTo>
                    <a:pt x="411093" y="312871"/>
                  </a:lnTo>
                  <a:lnTo>
                    <a:pt x="400428" y="304361"/>
                  </a:lnTo>
                  <a:lnTo>
                    <a:pt x="405327" y="293269"/>
                  </a:lnTo>
                  <a:lnTo>
                    <a:pt x="396462" y="281564"/>
                  </a:lnTo>
                  <a:lnTo>
                    <a:pt x="401139" y="269666"/>
                  </a:lnTo>
                  <a:lnTo>
                    <a:pt x="397509" y="263295"/>
                  </a:lnTo>
                  <a:lnTo>
                    <a:pt x="388768" y="256324"/>
                  </a:lnTo>
                  <a:lnTo>
                    <a:pt x="388110" y="250907"/>
                  </a:lnTo>
                  <a:lnTo>
                    <a:pt x="386054" y="246475"/>
                  </a:lnTo>
                  <a:lnTo>
                    <a:pt x="387884" y="231172"/>
                  </a:lnTo>
                  <a:lnTo>
                    <a:pt x="383298" y="223848"/>
                  </a:lnTo>
                  <a:lnTo>
                    <a:pt x="377827" y="226113"/>
                  </a:lnTo>
                  <a:lnTo>
                    <a:pt x="364451" y="224403"/>
                  </a:lnTo>
                  <a:lnTo>
                    <a:pt x="347219" y="225187"/>
                  </a:lnTo>
                  <a:lnTo>
                    <a:pt x="336452" y="225187"/>
                  </a:lnTo>
                  <a:lnTo>
                    <a:pt x="311004" y="229099"/>
                  </a:lnTo>
                  <a:lnTo>
                    <a:pt x="293552" y="236029"/>
                  </a:lnTo>
                  <a:lnTo>
                    <a:pt x="278279" y="243935"/>
                  </a:lnTo>
                  <a:lnTo>
                    <a:pt x="250605" y="247163"/>
                  </a:lnTo>
                  <a:lnTo>
                    <a:pt x="218022" y="251614"/>
                  </a:lnTo>
                  <a:lnTo>
                    <a:pt x="189676" y="264415"/>
                  </a:lnTo>
                  <a:lnTo>
                    <a:pt x="187683" y="265315"/>
                  </a:lnTo>
                  <a:lnTo>
                    <a:pt x="148534" y="282933"/>
                  </a:lnTo>
                  <a:lnTo>
                    <a:pt x="146575" y="307401"/>
                  </a:lnTo>
                  <a:lnTo>
                    <a:pt x="151467" y="324040"/>
                  </a:lnTo>
                  <a:lnTo>
                    <a:pt x="147555" y="335786"/>
                  </a:lnTo>
                  <a:lnTo>
                    <a:pt x="141683" y="346550"/>
                  </a:lnTo>
                  <a:lnTo>
                    <a:pt x="123125" y="346323"/>
                  </a:lnTo>
                  <a:lnTo>
                    <a:pt x="92599" y="353351"/>
                  </a:lnTo>
                  <a:lnTo>
                    <a:pt x="75126" y="366126"/>
                  </a:lnTo>
                  <a:lnTo>
                    <a:pt x="72104" y="368969"/>
                  </a:lnTo>
                  <a:lnTo>
                    <a:pt x="40431" y="398935"/>
                  </a:lnTo>
                  <a:lnTo>
                    <a:pt x="22276" y="417999"/>
                  </a:lnTo>
                  <a:lnTo>
                    <a:pt x="4331" y="441793"/>
                  </a:lnTo>
                  <a:lnTo>
                    <a:pt x="6298" y="443052"/>
                  </a:lnTo>
                  <a:lnTo>
                    <a:pt x="180" y="514633"/>
                  </a:lnTo>
                  <a:lnTo>
                    <a:pt x="1524" y="522310"/>
                  </a:lnTo>
                  <a:lnTo>
                    <a:pt x="2309" y="524332"/>
                  </a:lnTo>
                  <a:lnTo>
                    <a:pt x="2410" y="524939"/>
                  </a:lnTo>
                  <a:lnTo>
                    <a:pt x="3344" y="529462"/>
                  </a:lnTo>
                  <a:lnTo>
                    <a:pt x="4179" y="531510"/>
                  </a:lnTo>
                  <a:lnTo>
                    <a:pt x="5062" y="533883"/>
                  </a:lnTo>
                  <a:lnTo>
                    <a:pt x="7101" y="537962"/>
                  </a:lnTo>
                  <a:lnTo>
                    <a:pt x="7509" y="542450"/>
                  </a:lnTo>
                  <a:lnTo>
                    <a:pt x="9957" y="545712"/>
                  </a:lnTo>
                  <a:lnTo>
                    <a:pt x="22602" y="544081"/>
                  </a:lnTo>
                  <a:lnTo>
                    <a:pt x="26682" y="537147"/>
                  </a:lnTo>
                  <a:lnTo>
                    <a:pt x="37288" y="540003"/>
                  </a:lnTo>
                  <a:lnTo>
                    <a:pt x="35655" y="544081"/>
                  </a:lnTo>
                  <a:lnTo>
                    <a:pt x="40550" y="551017"/>
                  </a:lnTo>
                  <a:lnTo>
                    <a:pt x="49933" y="557951"/>
                  </a:lnTo>
                  <a:lnTo>
                    <a:pt x="53195" y="558767"/>
                  </a:lnTo>
                  <a:lnTo>
                    <a:pt x="58498" y="557135"/>
                  </a:lnTo>
                  <a:lnTo>
                    <a:pt x="58090" y="560398"/>
                  </a:lnTo>
                  <a:lnTo>
                    <a:pt x="61354" y="562438"/>
                  </a:lnTo>
                  <a:lnTo>
                    <a:pt x="68290" y="562030"/>
                  </a:lnTo>
                  <a:lnTo>
                    <a:pt x="67881" y="564069"/>
                  </a:lnTo>
                  <a:lnTo>
                    <a:pt x="75224" y="571413"/>
                  </a:lnTo>
                  <a:lnTo>
                    <a:pt x="84605" y="576307"/>
                  </a:lnTo>
                  <a:lnTo>
                    <a:pt x="82158" y="588544"/>
                  </a:lnTo>
                  <a:lnTo>
                    <a:pt x="79302" y="589769"/>
                  </a:lnTo>
                  <a:lnTo>
                    <a:pt x="77671" y="597111"/>
                  </a:lnTo>
                  <a:lnTo>
                    <a:pt x="78079" y="600782"/>
                  </a:lnTo>
                  <a:lnTo>
                    <a:pt x="76855" y="604860"/>
                  </a:lnTo>
                  <a:lnTo>
                    <a:pt x="73184" y="610571"/>
                  </a:lnTo>
                  <a:lnTo>
                    <a:pt x="85013" y="612204"/>
                  </a:lnTo>
                  <a:lnTo>
                    <a:pt x="91948" y="619954"/>
                  </a:lnTo>
                  <a:lnTo>
                    <a:pt x="98883" y="619138"/>
                  </a:lnTo>
                  <a:lnTo>
                    <a:pt x="106634" y="615466"/>
                  </a:lnTo>
                  <a:lnTo>
                    <a:pt x="111978" y="615052"/>
                  </a:lnTo>
                  <a:lnTo>
                    <a:pt x="113507" y="613252"/>
                  </a:lnTo>
                  <a:lnTo>
                    <a:pt x="114183" y="611631"/>
                  </a:lnTo>
                  <a:lnTo>
                    <a:pt x="115442" y="611362"/>
                  </a:lnTo>
                  <a:lnTo>
                    <a:pt x="116019" y="611050"/>
                  </a:lnTo>
                  <a:lnTo>
                    <a:pt x="116260" y="610845"/>
                  </a:lnTo>
                  <a:lnTo>
                    <a:pt x="116149" y="610678"/>
                  </a:lnTo>
                  <a:lnTo>
                    <a:pt x="116168" y="610548"/>
                  </a:lnTo>
                  <a:lnTo>
                    <a:pt x="116316" y="610418"/>
                  </a:lnTo>
                  <a:lnTo>
                    <a:pt x="116354" y="610176"/>
                  </a:lnTo>
                  <a:lnTo>
                    <a:pt x="116298" y="609805"/>
                  </a:lnTo>
                  <a:lnTo>
                    <a:pt x="115982" y="609488"/>
                  </a:lnTo>
                  <a:lnTo>
                    <a:pt x="115926" y="609135"/>
                  </a:lnTo>
                  <a:lnTo>
                    <a:pt x="116019" y="608689"/>
                  </a:lnTo>
                  <a:lnTo>
                    <a:pt x="116019" y="608262"/>
                  </a:lnTo>
                  <a:lnTo>
                    <a:pt x="115852" y="607834"/>
                  </a:lnTo>
                  <a:lnTo>
                    <a:pt x="115869" y="607668"/>
                  </a:lnTo>
                  <a:lnTo>
                    <a:pt x="116223" y="607556"/>
                  </a:lnTo>
                  <a:lnTo>
                    <a:pt x="116614" y="607649"/>
                  </a:lnTo>
                  <a:lnTo>
                    <a:pt x="117320" y="607668"/>
                  </a:lnTo>
                  <a:lnTo>
                    <a:pt x="117933" y="607518"/>
                  </a:lnTo>
                  <a:lnTo>
                    <a:pt x="118324" y="607388"/>
                  </a:lnTo>
                  <a:lnTo>
                    <a:pt x="118659" y="607332"/>
                  </a:lnTo>
                  <a:lnTo>
                    <a:pt x="119085" y="606886"/>
                  </a:lnTo>
                  <a:lnTo>
                    <a:pt x="119494" y="606311"/>
                  </a:lnTo>
                  <a:lnTo>
                    <a:pt x="119941" y="605958"/>
                  </a:lnTo>
                  <a:lnTo>
                    <a:pt x="120647" y="605586"/>
                  </a:lnTo>
                  <a:lnTo>
                    <a:pt x="121520" y="605511"/>
                  </a:lnTo>
                  <a:lnTo>
                    <a:pt x="122189" y="605586"/>
                  </a:lnTo>
                  <a:lnTo>
                    <a:pt x="122783" y="605604"/>
                  </a:lnTo>
                  <a:lnTo>
                    <a:pt x="122969" y="605511"/>
                  </a:lnTo>
                  <a:lnTo>
                    <a:pt x="123230" y="605140"/>
                  </a:lnTo>
                  <a:lnTo>
                    <a:pt x="123341" y="604991"/>
                  </a:lnTo>
                  <a:lnTo>
                    <a:pt x="123714" y="604805"/>
                  </a:lnTo>
                  <a:lnTo>
                    <a:pt x="124140" y="604638"/>
                  </a:lnTo>
                  <a:lnTo>
                    <a:pt x="124345" y="604471"/>
                  </a:lnTo>
                  <a:lnTo>
                    <a:pt x="124753" y="604006"/>
                  </a:lnTo>
                  <a:lnTo>
                    <a:pt x="125219" y="603578"/>
                  </a:lnTo>
                  <a:lnTo>
                    <a:pt x="125349" y="603429"/>
                  </a:lnTo>
                  <a:lnTo>
                    <a:pt x="125591" y="603300"/>
                  </a:lnTo>
                  <a:lnTo>
                    <a:pt x="125943" y="603429"/>
                  </a:lnTo>
                  <a:lnTo>
                    <a:pt x="126408" y="603689"/>
                  </a:lnTo>
                  <a:lnTo>
                    <a:pt x="126742" y="603672"/>
                  </a:lnTo>
                  <a:lnTo>
                    <a:pt x="127319" y="603393"/>
                  </a:lnTo>
                  <a:lnTo>
                    <a:pt x="127876" y="603114"/>
                  </a:lnTo>
                  <a:lnTo>
                    <a:pt x="128546" y="602742"/>
                  </a:lnTo>
                  <a:lnTo>
                    <a:pt x="129252" y="602463"/>
                  </a:lnTo>
                  <a:lnTo>
                    <a:pt x="129921" y="602333"/>
                  </a:lnTo>
                  <a:lnTo>
                    <a:pt x="130925" y="602333"/>
                  </a:lnTo>
                  <a:lnTo>
                    <a:pt x="131761" y="602315"/>
                  </a:lnTo>
                  <a:lnTo>
                    <a:pt x="132485" y="602147"/>
                  </a:lnTo>
                  <a:lnTo>
                    <a:pt x="133378" y="601886"/>
                  </a:lnTo>
                  <a:lnTo>
                    <a:pt x="133787" y="601720"/>
                  </a:lnTo>
                  <a:lnTo>
                    <a:pt x="133806" y="601589"/>
                  </a:lnTo>
                  <a:lnTo>
                    <a:pt x="133750" y="601367"/>
                  </a:lnTo>
                  <a:lnTo>
                    <a:pt x="133601" y="601089"/>
                  </a:lnTo>
                  <a:lnTo>
                    <a:pt x="133564" y="600809"/>
                  </a:lnTo>
                  <a:lnTo>
                    <a:pt x="133472" y="600493"/>
                  </a:lnTo>
                  <a:lnTo>
                    <a:pt x="133192" y="600232"/>
                  </a:lnTo>
                  <a:lnTo>
                    <a:pt x="132968" y="599936"/>
                  </a:lnTo>
                  <a:lnTo>
                    <a:pt x="132876" y="599713"/>
                  </a:lnTo>
                  <a:lnTo>
                    <a:pt x="132951" y="599527"/>
                  </a:lnTo>
                  <a:lnTo>
                    <a:pt x="133267" y="599322"/>
                  </a:lnTo>
                  <a:lnTo>
                    <a:pt x="133526" y="599303"/>
                  </a:lnTo>
                  <a:lnTo>
                    <a:pt x="133953" y="599360"/>
                  </a:lnTo>
                  <a:lnTo>
                    <a:pt x="134419" y="599378"/>
                  </a:lnTo>
                  <a:lnTo>
                    <a:pt x="134976" y="599416"/>
                  </a:lnTo>
                  <a:lnTo>
                    <a:pt x="135310" y="599619"/>
                  </a:lnTo>
                  <a:lnTo>
                    <a:pt x="135273" y="600232"/>
                  </a:lnTo>
                  <a:lnTo>
                    <a:pt x="135385" y="600717"/>
                  </a:lnTo>
                  <a:lnTo>
                    <a:pt x="135626" y="600995"/>
                  </a:lnTo>
                  <a:lnTo>
                    <a:pt x="136129" y="601459"/>
                  </a:lnTo>
                  <a:lnTo>
                    <a:pt x="136463" y="601961"/>
                  </a:lnTo>
                  <a:lnTo>
                    <a:pt x="136780" y="602407"/>
                  </a:lnTo>
                  <a:lnTo>
                    <a:pt x="137113" y="602779"/>
                  </a:lnTo>
                  <a:lnTo>
                    <a:pt x="137393" y="602909"/>
                  </a:lnTo>
                  <a:lnTo>
                    <a:pt x="137931" y="602873"/>
                  </a:lnTo>
                  <a:lnTo>
                    <a:pt x="138470" y="602798"/>
                  </a:lnTo>
                  <a:lnTo>
                    <a:pt x="139158" y="602724"/>
                  </a:lnTo>
                  <a:lnTo>
                    <a:pt x="139846" y="602742"/>
                  </a:lnTo>
                  <a:lnTo>
                    <a:pt x="140664" y="602798"/>
                  </a:lnTo>
                  <a:lnTo>
                    <a:pt x="141425" y="602909"/>
                  </a:lnTo>
                  <a:lnTo>
                    <a:pt x="142187" y="602965"/>
                  </a:lnTo>
                  <a:lnTo>
                    <a:pt x="142467" y="602984"/>
                  </a:lnTo>
                  <a:lnTo>
                    <a:pt x="142764" y="603318"/>
                  </a:lnTo>
                  <a:lnTo>
                    <a:pt x="143061" y="603913"/>
                  </a:lnTo>
                  <a:lnTo>
                    <a:pt x="143172" y="604210"/>
                  </a:lnTo>
                  <a:lnTo>
                    <a:pt x="143172" y="604489"/>
                  </a:lnTo>
                  <a:lnTo>
                    <a:pt x="142893" y="604619"/>
                  </a:lnTo>
                  <a:lnTo>
                    <a:pt x="142485" y="604694"/>
                  </a:lnTo>
                  <a:lnTo>
                    <a:pt x="141835" y="604730"/>
                  </a:lnTo>
                  <a:lnTo>
                    <a:pt x="141630" y="604824"/>
                  </a:lnTo>
                  <a:lnTo>
                    <a:pt x="141574" y="605084"/>
                  </a:lnTo>
                  <a:lnTo>
                    <a:pt x="141518" y="605307"/>
                  </a:lnTo>
                  <a:lnTo>
                    <a:pt x="141370" y="605362"/>
                  </a:lnTo>
                  <a:lnTo>
                    <a:pt x="140942" y="605456"/>
                  </a:lnTo>
                  <a:lnTo>
                    <a:pt x="140515" y="605548"/>
                  </a:lnTo>
                  <a:lnTo>
                    <a:pt x="140162" y="605679"/>
                  </a:lnTo>
                  <a:lnTo>
                    <a:pt x="139995" y="605828"/>
                  </a:lnTo>
                  <a:lnTo>
                    <a:pt x="139865" y="605939"/>
                  </a:lnTo>
                  <a:lnTo>
                    <a:pt x="139698" y="605976"/>
                  </a:lnTo>
                  <a:lnTo>
                    <a:pt x="139493" y="605883"/>
                  </a:lnTo>
                  <a:lnTo>
                    <a:pt x="139213" y="605567"/>
                  </a:lnTo>
                  <a:lnTo>
                    <a:pt x="138991" y="605307"/>
                  </a:lnTo>
                  <a:lnTo>
                    <a:pt x="138675" y="605177"/>
                  </a:lnTo>
                  <a:lnTo>
                    <a:pt x="138359" y="605196"/>
                  </a:lnTo>
                  <a:lnTo>
                    <a:pt x="138117" y="605307"/>
                  </a:lnTo>
                  <a:lnTo>
                    <a:pt x="137876" y="605437"/>
                  </a:lnTo>
                  <a:lnTo>
                    <a:pt x="137615" y="605456"/>
                  </a:lnTo>
                  <a:lnTo>
                    <a:pt x="137188" y="605400"/>
                  </a:lnTo>
                  <a:lnTo>
                    <a:pt x="136780" y="605325"/>
                  </a:lnTo>
                  <a:lnTo>
                    <a:pt x="136408" y="605381"/>
                  </a:lnTo>
                  <a:lnTo>
                    <a:pt x="136314" y="605548"/>
                  </a:lnTo>
                  <a:lnTo>
                    <a:pt x="136277" y="605864"/>
                  </a:lnTo>
                  <a:lnTo>
                    <a:pt x="136091" y="606236"/>
                  </a:lnTo>
                  <a:lnTo>
                    <a:pt x="135906" y="606460"/>
                  </a:lnTo>
                  <a:lnTo>
                    <a:pt x="135868" y="606832"/>
                  </a:lnTo>
                  <a:lnTo>
                    <a:pt x="135962" y="607202"/>
                  </a:lnTo>
                  <a:lnTo>
                    <a:pt x="136129" y="607704"/>
                  </a:lnTo>
                  <a:lnTo>
                    <a:pt x="136538" y="607965"/>
                  </a:lnTo>
                  <a:lnTo>
                    <a:pt x="137021" y="608317"/>
                  </a:lnTo>
                  <a:lnTo>
                    <a:pt x="137040" y="608616"/>
                  </a:lnTo>
                  <a:lnTo>
                    <a:pt x="136780" y="609043"/>
                  </a:lnTo>
                  <a:lnTo>
                    <a:pt x="136816" y="609191"/>
                  </a:lnTo>
                  <a:lnTo>
                    <a:pt x="137280" y="609210"/>
                  </a:lnTo>
                  <a:lnTo>
                    <a:pt x="137523" y="609266"/>
                  </a:lnTo>
                  <a:lnTo>
                    <a:pt x="138098" y="609451"/>
                  </a:lnTo>
                  <a:lnTo>
                    <a:pt x="138340" y="609618"/>
                  </a:lnTo>
                  <a:lnTo>
                    <a:pt x="138378" y="609971"/>
                  </a:lnTo>
                  <a:lnTo>
                    <a:pt x="138303" y="610287"/>
                  </a:lnTo>
                  <a:lnTo>
                    <a:pt x="138489" y="610529"/>
                  </a:lnTo>
                  <a:lnTo>
                    <a:pt x="138619" y="610623"/>
                  </a:lnTo>
                  <a:lnTo>
                    <a:pt x="138562" y="611069"/>
                  </a:lnTo>
                  <a:lnTo>
                    <a:pt x="138470" y="611458"/>
                  </a:lnTo>
                  <a:lnTo>
                    <a:pt x="138489" y="611719"/>
                  </a:lnTo>
                  <a:lnTo>
                    <a:pt x="138451" y="611941"/>
                  </a:lnTo>
                  <a:lnTo>
                    <a:pt x="138359" y="612054"/>
                  </a:lnTo>
                  <a:lnTo>
                    <a:pt x="137987" y="612221"/>
                  </a:lnTo>
                  <a:lnTo>
                    <a:pt x="137671" y="612388"/>
                  </a:lnTo>
                  <a:lnTo>
                    <a:pt x="137504" y="612592"/>
                  </a:lnTo>
                  <a:lnTo>
                    <a:pt x="137523" y="612945"/>
                  </a:lnTo>
                  <a:lnTo>
                    <a:pt x="137523" y="613503"/>
                  </a:lnTo>
                  <a:lnTo>
                    <a:pt x="137430" y="613763"/>
                  </a:lnTo>
                  <a:lnTo>
                    <a:pt x="137374" y="614246"/>
                  </a:lnTo>
                  <a:lnTo>
                    <a:pt x="137466" y="614729"/>
                  </a:lnTo>
                  <a:lnTo>
                    <a:pt x="137671" y="615344"/>
                  </a:lnTo>
                  <a:lnTo>
                    <a:pt x="137912" y="615733"/>
                  </a:lnTo>
                  <a:lnTo>
                    <a:pt x="138228" y="615919"/>
                  </a:lnTo>
                  <a:lnTo>
                    <a:pt x="138637" y="616086"/>
                  </a:lnTo>
                  <a:lnTo>
                    <a:pt x="138953" y="616291"/>
                  </a:lnTo>
                  <a:lnTo>
                    <a:pt x="139177" y="616663"/>
                  </a:lnTo>
                  <a:lnTo>
                    <a:pt x="139288" y="616960"/>
                  </a:lnTo>
                  <a:lnTo>
                    <a:pt x="139566" y="617164"/>
                  </a:lnTo>
                  <a:lnTo>
                    <a:pt x="140087" y="617554"/>
                  </a:lnTo>
                  <a:lnTo>
                    <a:pt x="140403" y="618056"/>
                  </a:lnTo>
                  <a:lnTo>
                    <a:pt x="140589" y="618188"/>
                  </a:lnTo>
                  <a:lnTo>
                    <a:pt x="140923" y="618131"/>
                  </a:lnTo>
                  <a:lnTo>
                    <a:pt x="141222" y="618150"/>
                  </a:lnTo>
                  <a:lnTo>
                    <a:pt x="141333" y="618224"/>
                  </a:lnTo>
                  <a:lnTo>
                    <a:pt x="141835" y="617908"/>
                  </a:lnTo>
                  <a:lnTo>
                    <a:pt x="142764" y="617314"/>
                  </a:lnTo>
                  <a:lnTo>
                    <a:pt x="143358" y="616941"/>
                  </a:lnTo>
                  <a:lnTo>
                    <a:pt x="143897" y="616979"/>
                  </a:lnTo>
                  <a:lnTo>
                    <a:pt x="144826" y="617109"/>
                  </a:lnTo>
                  <a:lnTo>
                    <a:pt x="145495" y="616923"/>
                  </a:lnTo>
                  <a:lnTo>
                    <a:pt x="146425" y="616830"/>
                  </a:lnTo>
                  <a:lnTo>
                    <a:pt x="147281" y="616849"/>
                  </a:lnTo>
                  <a:lnTo>
                    <a:pt x="147819" y="616923"/>
                  </a:lnTo>
                  <a:lnTo>
                    <a:pt x="148339" y="617332"/>
                  </a:lnTo>
                  <a:lnTo>
                    <a:pt x="148954" y="618539"/>
                  </a:lnTo>
                  <a:lnTo>
                    <a:pt x="148431" y="618949"/>
                  </a:lnTo>
                  <a:lnTo>
                    <a:pt x="148042" y="619748"/>
                  </a:lnTo>
                  <a:lnTo>
                    <a:pt x="148990" y="621216"/>
                  </a:lnTo>
                  <a:lnTo>
                    <a:pt x="149548" y="621179"/>
                  </a:lnTo>
                  <a:lnTo>
                    <a:pt x="150179" y="620771"/>
                  </a:lnTo>
                  <a:lnTo>
                    <a:pt x="150978" y="620510"/>
                  </a:lnTo>
                  <a:lnTo>
                    <a:pt x="151591" y="620361"/>
                  </a:lnTo>
                  <a:lnTo>
                    <a:pt x="152001" y="620473"/>
                  </a:lnTo>
                  <a:lnTo>
                    <a:pt x="152633" y="621030"/>
                  </a:lnTo>
                  <a:lnTo>
                    <a:pt x="153246" y="621383"/>
                  </a:lnTo>
                  <a:lnTo>
                    <a:pt x="153860" y="621346"/>
                  </a:lnTo>
                  <a:lnTo>
                    <a:pt x="154510" y="621458"/>
                  </a:lnTo>
                  <a:lnTo>
                    <a:pt x="154845" y="621848"/>
                  </a:lnTo>
                  <a:lnTo>
                    <a:pt x="155309" y="622517"/>
                  </a:lnTo>
                  <a:lnTo>
                    <a:pt x="155904" y="622925"/>
                  </a:lnTo>
                  <a:lnTo>
                    <a:pt x="156443" y="622963"/>
                  </a:lnTo>
                  <a:lnTo>
                    <a:pt x="157186" y="622555"/>
                  </a:lnTo>
                  <a:lnTo>
                    <a:pt x="157966" y="622684"/>
                  </a:lnTo>
                  <a:lnTo>
                    <a:pt x="159120" y="622741"/>
                  </a:lnTo>
                  <a:lnTo>
                    <a:pt x="159770" y="622442"/>
                  </a:lnTo>
                  <a:lnTo>
                    <a:pt x="160661" y="622090"/>
                  </a:lnTo>
                  <a:lnTo>
                    <a:pt x="161071" y="621365"/>
                  </a:lnTo>
                  <a:lnTo>
                    <a:pt x="161646" y="621124"/>
                  </a:lnTo>
                  <a:lnTo>
                    <a:pt x="162297" y="621030"/>
                  </a:lnTo>
                  <a:lnTo>
                    <a:pt x="163190" y="620807"/>
                  </a:lnTo>
                  <a:lnTo>
                    <a:pt x="163654" y="620621"/>
                  </a:lnTo>
                  <a:lnTo>
                    <a:pt x="164156" y="620621"/>
                  </a:lnTo>
                  <a:lnTo>
                    <a:pt x="164639" y="621143"/>
                  </a:lnTo>
                  <a:lnTo>
                    <a:pt x="165011" y="621643"/>
                  </a:lnTo>
                  <a:lnTo>
                    <a:pt x="165327" y="621829"/>
                  </a:lnTo>
                  <a:lnTo>
                    <a:pt x="165865" y="622053"/>
                  </a:lnTo>
                  <a:lnTo>
                    <a:pt x="166461" y="622331"/>
                  </a:lnTo>
                  <a:lnTo>
                    <a:pt x="166906" y="622741"/>
                  </a:lnTo>
                  <a:lnTo>
                    <a:pt x="167780" y="623093"/>
                  </a:lnTo>
                  <a:lnTo>
                    <a:pt x="168338" y="623762"/>
                  </a:lnTo>
                  <a:lnTo>
                    <a:pt x="168728" y="624711"/>
                  </a:lnTo>
                  <a:lnTo>
                    <a:pt x="169156" y="625844"/>
                  </a:lnTo>
                  <a:lnTo>
                    <a:pt x="169508" y="626346"/>
                  </a:lnTo>
                  <a:lnTo>
                    <a:pt x="170382" y="626997"/>
                  </a:lnTo>
                  <a:lnTo>
                    <a:pt x="171440" y="627925"/>
                  </a:lnTo>
                  <a:lnTo>
                    <a:pt x="172464" y="628985"/>
                  </a:lnTo>
                  <a:lnTo>
                    <a:pt x="173467" y="629115"/>
                  </a:lnTo>
                  <a:lnTo>
                    <a:pt x="173950" y="629617"/>
                  </a:lnTo>
                  <a:lnTo>
                    <a:pt x="173634" y="630324"/>
                  </a:lnTo>
                  <a:lnTo>
                    <a:pt x="173077" y="631345"/>
                  </a:lnTo>
                  <a:lnTo>
                    <a:pt x="172444" y="632219"/>
                  </a:lnTo>
                  <a:lnTo>
                    <a:pt x="172538" y="632683"/>
                  </a:lnTo>
                  <a:lnTo>
                    <a:pt x="173115" y="633241"/>
                  </a:lnTo>
                  <a:lnTo>
                    <a:pt x="173690" y="633892"/>
                  </a:lnTo>
                  <a:lnTo>
                    <a:pt x="174527" y="634933"/>
                  </a:lnTo>
                  <a:lnTo>
                    <a:pt x="174713" y="635824"/>
                  </a:lnTo>
                  <a:lnTo>
                    <a:pt x="174527" y="636977"/>
                  </a:lnTo>
                  <a:lnTo>
                    <a:pt x="175363" y="638277"/>
                  </a:lnTo>
                  <a:lnTo>
                    <a:pt x="176106" y="638389"/>
                  </a:lnTo>
                  <a:lnTo>
                    <a:pt x="176497" y="639133"/>
                  </a:lnTo>
                  <a:lnTo>
                    <a:pt x="176553" y="639764"/>
                  </a:lnTo>
                  <a:lnTo>
                    <a:pt x="176980" y="640862"/>
                  </a:lnTo>
                  <a:lnTo>
                    <a:pt x="177519" y="641531"/>
                  </a:lnTo>
                  <a:lnTo>
                    <a:pt x="177390" y="642182"/>
                  </a:lnTo>
                  <a:lnTo>
                    <a:pt x="176886" y="642887"/>
                  </a:lnTo>
                  <a:lnTo>
                    <a:pt x="176627" y="643426"/>
                  </a:lnTo>
                  <a:lnTo>
                    <a:pt x="176441" y="643909"/>
                  </a:lnTo>
                  <a:lnTo>
                    <a:pt x="176497" y="644578"/>
                  </a:lnTo>
                  <a:lnTo>
                    <a:pt x="176125" y="645062"/>
                  </a:lnTo>
                  <a:lnTo>
                    <a:pt x="175698" y="645731"/>
                  </a:lnTo>
                  <a:lnTo>
                    <a:pt x="175679" y="646325"/>
                  </a:lnTo>
                  <a:lnTo>
                    <a:pt x="175531" y="647032"/>
                  </a:lnTo>
                  <a:lnTo>
                    <a:pt x="175957" y="648203"/>
                  </a:lnTo>
                  <a:lnTo>
                    <a:pt x="176739" y="649560"/>
                  </a:lnTo>
                  <a:lnTo>
                    <a:pt x="177315" y="650675"/>
                  </a:lnTo>
                  <a:lnTo>
                    <a:pt x="177574" y="651288"/>
                  </a:lnTo>
                  <a:lnTo>
                    <a:pt x="177557" y="651511"/>
                  </a:lnTo>
                  <a:lnTo>
                    <a:pt x="177221" y="651789"/>
                  </a:lnTo>
                  <a:lnTo>
                    <a:pt x="176924" y="652273"/>
                  </a:lnTo>
                  <a:lnTo>
                    <a:pt x="176961" y="652663"/>
                  </a:lnTo>
                  <a:lnTo>
                    <a:pt x="177185" y="653015"/>
                  </a:lnTo>
                  <a:lnTo>
                    <a:pt x="177835" y="653927"/>
                  </a:lnTo>
                  <a:lnTo>
                    <a:pt x="177371" y="654299"/>
                  </a:lnTo>
                  <a:lnTo>
                    <a:pt x="176867" y="654745"/>
                  </a:lnTo>
                  <a:lnTo>
                    <a:pt x="176683" y="655303"/>
                  </a:lnTo>
                  <a:lnTo>
                    <a:pt x="177091" y="656008"/>
                  </a:lnTo>
                  <a:lnTo>
                    <a:pt x="177649" y="656231"/>
                  </a:lnTo>
                  <a:lnTo>
                    <a:pt x="178615" y="656491"/>
                  </a:lnTo>
                  <a:lnTo>
                    <a:pt x="179117" y="656677"/>
                  </a:lnTo>
                  <a:lnTo>
                    <a:pt x="179303" y="657049"/>
                  </a:lnTo>
                  <a:lnTo>
                    <a:pt x="179080" y="657848"/>
                  </a:lnTo>
                  <a:lnTo>
                    <a:pt x="178653" y="658388"/>
                  </a:lnTo>
                  <a:lnTo>
                    <a:pt x="178672" y="658927"/>
                  </a:lnTo>
                  <a:lnTo>
                    <a:pt x="179155" y="659615"/>
                  </a:lnTo>
                  <a:lnTo>
                    <a:pt x="179525" y="660153"/>
                  </a:lnTo>
                  <a:lnTo>
                    <a:pt x="179582" y="660952"/>
                  </a:lnTo>
                  <a:lnTo>
                    <a:pt x="179749" y="661640"/>
                  </a:lnTo>
                  <a:lnTo>
                    <a:pt x="179898" y="662031"/>
                  </a:lnTo>
                  <a:lnTo>
                    <a:pt x="180958" y="662848"/>
                  </a:lnTo>
                  <a:lnTo>
                    <a:pt x="181562" y="664615"/>
                  </a:lnTo>
                  <a:lnTo>
                    <a:pt x="182551" y="664885"/>
                  </a:lnTo>
                  <a:lnTo>
                    <a:pt x="184081" y="664526"/>
                  </a:lnTo>
                  <a:lnTo>
                    <a:pt x="187230" y="663086"/>
                  </a:lnTo>
                  <a:lnTo>
                    <a:pt x="189389" y="663445"/>
                  </a:lnTo>
                  <a:lnTo>
                    <a:pt x="190108" y="664165"/>
                  </a:lnTo>
                  <a:lnTo>
                    <a:pt x="192446" y="663895"/>
                  </a:lnTo>
                  <a:lnTo>
                    <a:pt x="194246" y="664076"/>
                  </a:lnTo>
                  <a:lnTo>
                    <a:pt x="195505" y="664256"/>
                  </a:lnTo>
                  <a:lnTo>
                    <a:pt x="196855" y="661377"/>
                  </a:lnTo>
                  <a:lnTo>
                    <a:pt x="198475" y="659127"/>
                  </a:lnTo>
                  <a:lnTo>
                    <a:pt x="200993" y="659488"/>
                  </a:lnTo>
                  <a:lnTo>
                    <a:pt x="203782" y="658679"/>
                  </a:lnTo>
                  <a:lnTo>
                    <a:pt x="204502" y="657509"/>
                  </a:lnTo>
                  <a:lnTo>
                    <a:pt x="205041" y="657509"/>
                  </a:lnTo>
                  <a:lnTo>
                    <a:pt x="207200" y="661467"/>
                  </a:lnTo>
                  <a:lnTo>
                    <a:pt x="208639" y="665965"/>
                  </a:lnTo>
                  <a:lnTo>
                    <a:pt x="209000" y="668663"/>
                  </a:lnTo>
                  <a:lnTo>
                    <a:pt x="209180" y="670553"/>
                  </a:lnTo>
                  <a:lnTo>
                    <a:pt x="210619" y="674151"/>
                  </a:lnTo>
                  <a:lnTo>
                    <a:pt x="212418" y="675590"/>
                  </a:lnTo>
                  <a:lnTo>
                    <a:pt x="215386" y="676580"/>
                  </a:lnTo>
                  <a:lnTo>
                    <a:pt x="216377" y="678019"/>
                  </a:lnTo>
                  <a:lnTo>
                    <a:pt x="216466" y="679458"/>
                  </a:lnTo>
                  <a:lnTo>
                    <a:pt x="215746" y="681438"/>
                  </a:lnTo>
                  <a:lnTo>
                    <a:pt x="215746" y="683056"/>
                  </a:lnTo>
                  <a:lnTo>
                    <a:pt x="215836" y="683506"/>
                  </a:lnTo>
                  <a:lnTo>
                    <a:pt x="215925" y="685665"/>
                  </a:lnTo>
                  <a:lnTo>
                    <a:pt x="217366" y="686746"/>
                  </a:lnTo>
                  <a:lnTo>
                    <a:pt x="218402" y="688075"/>
                  </a:lnTo>
                  <a:lnTo>
                    <a:pt x="219218" y="690523"/>
                  </a:lnTo>
                  <a:lnTo>
                    <a:pt x="212284" y="699090"/>
                  </a:lnTo>
                  <a:lnTo>
                    <a:pt x="213100" y="701537"/>
                  </a:lnTo>
                  <a:lnTo>
                    <a:pt x="217995" y="702353"/>
                  </a:lnTo>
                  <a:lnTo>
                    <a:pt x="213915" y="706025"/>
                  </a:lnTo>
                  <a:lnTo>
                    <a:pt x="214731" y="711735"/>
                  </a:lnTo>
                  <a:lnTo>
                    <a:pt x="217995" y="713775"/>
                  </a:lnTo>
                  <a:lnTo>
                    <a:pt x="218664" y="716283"/>
                  </a:lnTo>
                  <a:lnTo>
                    <a:pt x="217816" y="717981"/>
                  </a:lnTo>
                  <a:lnTo>
                    <a:pt x="216778" y="717981"/>
                  </a:lnTo>
                  <a:lnTo>
                    <a:pt x="215741" y="718548"/>
                  </a:lnTo>
                  <a:lnTo>
                    <a:pt x="213478" y="717416"/>
                  </a:lnTo>
                  <a:lnTo>
                    <a:pt x="212346" y="721282"/>
                  </a:lnTo>
                  <a:lnTo>
                    <a:pt x="212439" y="722036"/>
                  </a:lnTo>
                  <a:lnTo>
                    <a:pt x="213854" y="724393"/>
                  </a:lnTo>
                  <a:lnTo>
                    <a:pt x="214421" y="725149"/>
                  </a:lnTo>
                  <a:lnTo>
                    <a:pt x="216307" y="725714"/>
                  </a:lnTo>
                  <a:lnTo>
                    <a:pt x="216967" y="725431"/>
                  </a:lnTo>
                  <a:lnTo>
                    <a:pt x="219868" y="743407"/>
                  </a:lnTo>
                  <a:lnTo>
                    <a:pt x="235914" y="760682"/>
                  </a:lnTo>
                  <a:lnTo>
                    <a:pt x="244371" y="781281"/>
                  </a:lnTo>
                  <a:lnTo>
                    <a:pt x="244371" y="785473"/>
                  </a:lnTo>
                  <a:lnTo>
                    <a:pt x="245602" y="787208"/>
                  </a:lnTo>
                  <a:lnTo>
                    <a:pt x="246180" y="789884"/>
                  </a:lnTo>
                  <a:lnTo>
                    <a:pt x="245167" y="791907"/>
                  </a:lnTo>
                  <a:lnTo>
                    <a:pt x="245325" y="793726"/>
                  </a:lnTo>
                  <a:lnTo>
                    <a:pt x="249811" y="798622"/>
                  </a:lnTo>
                  <a:lnTo>
                    <a:pt x="243285" y="811267"/>
                  </a:lnTo>
                  <a:lnTo>
                    <a:pt x="245733" y="822688"/>
                  </a:lnTo>
                  <a:lnTo>
                    <a:pt x="252738" y="841483"/>
                  </a:lnTo>
                  <a:lnTo>
                    <a:pt x="252738" y="843268"/>
                  </a:lnTo>
                  <a:lnTo>
                    <a:pt x="252738" y="844004"/>
                  </a:lnTo>
                  <a:lnTo>
                    <a:pt x="253052" y="846314"/>
                  </a:lnTo>
                  <a:lnTo>
                    <a:pt x="253682" y="848414"/>
                  </a:lnTo>
                  <a:lnTo>
                    <a:pt x="254312" y="850515"/>
                  </a:lnTo>
                  <a:lnTo>
                    <a:pt x="255153" y="852299"/>
                  </a:lnTo>
                  <a:lnTo>
                    <a:pt x="255678" y="854401"/>
                  </a:lnTo>
                  <a:lnTo>
                    <a:pt x="255993" y="856711"/>
                  </a:lnTo>
                  <a:lnTo>
                    <a:pt x="256308" y="859021"/>
                  </a:lnTo>
                  <a:lnTo>
                    <a:pt x="256414" y="861646"/>
                  </a:lnTo>
                  <a:lnTo>
                    <a:pt x="256203" y="863957"/>
                  </a:lnTo>
                  <a:lnTo>
                    <a:pt x="255993" y="866267"/>
                  </a:lnTo>
                  <a:lnTo>
                    <a:pt x="255573" y="868472"/>
                  </a:lnTo>
                  <a:lnTo>
                    <a:pt x="255364" y="870783"/>
                  </a:lnTo>
                  <a:lnTo>
                    <a:pt x="255153" y="873093"/>
                  </a:lnTo>
                  <a:lnTo>
                    <a:pt x="254943" y="875405"/>
                  </a:lnTo>
                  <a:lnTo>
                    <a:pt x="255394" y="877998"/>
                  </a:lnTo>
                  <a:lnTo>
                    <a:pt x="255507" y="879805"/>
                  </a:lnTo>
                  <a:lnTo>
                    <a:pt x="255889" y="881511"/>
                  </a:lnTo>
                  <a:lnTo>
                    <a:pt x="255733" y="882277"/>
                  </a:lnTo>
                  <a:lnTo>
                    <a:pt x="254953" y="883362"/>
                  </a:lnTo>
                  <a:lnTo>
                    <a:pt x="251354" y="888310"/>
                  </a:lnTo>
                  <a:lnTo>
                    <a:pt x="241460" y="889660"/>
                  </a:lnTo>
                  <a:lnTo>
                    <a:pt x="236061" y="889660"/>
                  </a:lnTo>
                  <a:lnTo>
                    <a:pt x="232913" y="893708"/>
                  </a:lnTo>
                  <a:lnTo>
                    <a:pt x="230215" y="895506"/>
                  </a:lnTo>
                  <a:lnTo>
                    <a:pt x="231565" y="895956"/>
                  </a:lnTo>
                  <a:lnTo>
                    <a:pt x="233813" y="894606"/>
                  </a:lnTo>
                  <a:lnTo>
                    <a:pt x="239660" y="894156"/>
                  </a:lnTo>
                  <a:lnTo>
                    <a:pt x="241909" y="902703"/>
                  </a:lnTo>
                  <a:lnTo>
                    <a:pt x="259901" y="910349"/>
                  </a:lnTo>
                  <a:lnTo>
                    <a:pt x="266198" y="914848"/>
                  </a:lnTo>
                  <a:lnTo>
                    <a:pt x="265748" y="916648"/>
                  </a:lnTo>
                  <a:lnTo>
                    <a:pt x="269796" y="920246"/>
                  </a:lnTo>
                  <a:lnTo>
                    <a:pt x="272496" y="921144"/>
                  </a:lnTo>
                  <a:lnTo>
                    <a:pt x="276544" y="926543"/>
                  </a:lnTo>
                  <a:lnTo>
                    <a:pt x="279242" y="931939"/>
                  </a:lnTo>
                  <a:lnTo>
                    <a:pt x="280592" y="931039"/>
                  </a:lnTo>
                  <a:lnTo>
                    <a:pt x="283291" y="933289"/>
                  </a:lnTo>
                  <a:lnTo>
                    <a:pt x="290037" y="936887"/>
                  </a:lnTo>
                  <a:lnTo>
                    <a:pt x="292286" y="940036"/>
                  </a:lnTo>
                  <a:lnTo>
                    <a:pt x="301732" y="945884"/>
                  </a:lnTo>
                  <a:lnTo>
                    <a:pt x="308929" y="946784"/>
                  </a:lnTo>
                  <a:lnTo>
                    <a:pt x="312077" y="949032"/>
                  </a:lnTo>
                  <a:lnTo>
                    <a:pt x="316125" y="948132"/>
                  </a:lnTo>
                  <a:lnTo>
                    <a:pt x="323322" y="952181"/>
                  </a:lnTo>
                  <a:lnTo>
                    <a:pt x="331419" y="953081"/>
                  </a:lnTo>
                  <a:lnTo>
                    <a:pt x="346262" y="958477"/>
                  </a:lnTo>
                  <a:lnTo>
                    <a:pt x="348512" y="958029"/>
                  </a:lnTo>
                  <a:lnTo>
                    <a:pt x="354808" y="960727"/>
                  </a:lnTo>
                  <a:lnTo>
                    <a:pt x="360205" y="966124"/>
                  </a:lnTo>
                  <a:lnTo>
                    <a:pt x="363803" y="964325"/>
                  </a:lnTo>
                  <a:lnTo>
                    <a:pt x="366503" y="964774"/>
                  </a:lnTo>
                  <a:lnTo>
                    <a:pt x="372800" y="976469"/>
                  </a:lnTo>
                  <a:lnTo>
                    <a:pt x="373250" y="981867"/>
                  </a:lnTo>
                  <a:lnTo>
                    <a:pt x="375948" y="987714"/>
                  </a:lnTo>
                  <a:lnTo>
                    <a:pt x="376848" y="990413"/>
                  </a:lnTo>
                  <a:lnTo>
                    <a:pt x="375498" y="993112"/>
                  </a:lnTo>
                  <a:lnTo>
                    <a:pt x="375048" y="1001658"/>
                  </a:lnTo>
                  <a:lnTo>
                    <a:pt x="375948" y="1003457"/>
                  </a:lnTo>
                  <a:lnTo>
                    <a:pt x="375948" y="1007057"/>
                  </a:lnTo>
                  <a:lnTo>
                    <a:pt x="375048" y="1009755"/>
                  </a:lnTo>
                  <a:lnTo>
                    <a:pt x="375948" y="1013353"/>
                  </a:lnTo>
                  <a:lnTo>
                    <a:pt x="379546" y="1015152"/>
                  </a:lnTo>
                  <a:lnTo>
                    <a:pt x="382246" y="1019200"/>
                  </a:lnTo>
                  <a:lnTo>
                    <a:pt x="380896" y="1022798"/>
                  </a:lnTo>
                  <a:lnTo>
                    <a:pt x="382695" y="1025497"/>
                  </a:lnTo>
                  <a:lnTo>
                    <a:pt x="381796" y="1027297"/>
                  </a:lnTo>
                  <a:lnTo>
                    <a:pt x="384945" y="1034043"/>
                  </a:lnTo>
                  <a:lnTo>
                    <a:pt x="384045" y="1038991"/>
                  </a:lnTo>
                  <a:lnTo>
                    <a:pt x="385394" y="1047088"/>
                  </a:lnTo>
                  <a:lnTo>
                    <a:pt x="389893" y="1053385"/>
                  </a:lnTo>
                  <a:lnTo>
                    <a:pt x="395739" y="1057883"/>
                  </a:lnTo>
                  <a:lnTo>
                    <a:pt x="396639" y="1061031"/>
                  </a:lnTo>
                  <a:lnTo>
                    <a:pt x="401138" y="1065529"/>
                  </a:lnTo>
                  <a:lnTo>
                    <a:pt x="399788" y="1070028"/>
                  </a:lnTo>
                  <a:lnTo>
                    <a:pt x="390341" y="1075424"/>
                  </a:lnTo>
                  <a:lnTo>
                    <a:pt x="380896" y="1079923"/>
                  </a:lnTo>
                  <a:lnTo>
                    <a:pt x="380446" y="1084871"/>
                  </a:lnTo>
                  <a:lnTo>
                    <a:pt x="377298" y="1089368"/>
                  </a:lnTo>
                  <a:lnTo>
                    <a:pt x="376848" y="1097464"/>
                  </a:lnTo>
                  <a:lnTo>
                    <a:pt x="382246" y="1104661"/>
                  </a:lnTo>
                  <a:lnTo>
                    <a:pt x="388093" y="1105561"/>
                  </a:lnTo>
                  <a:lnTo>
                    <a:pt x="389443" y="1107811"/>
                  </a:lnTo>
                  <a:lnTo>
                    <a:pt x="393041" y="1109159"/>
                  </a:lnTo>
                  <a:lnTo>
                    <a:pt x="396189" y="1124004"/>
                  </a:lnTo>
                  <a:lnTo>
                    <a:pt x="393041" y="1128500"/>
                  </a:lnTo>
                  <a:lnTo>
                    <a:pt x="383595" y="1130750"/>
                  </a:lnTo>
                  <a:lnTo>
                    <a:pt x="381346" y="1133899"/>
                  </a:lnTo>
                  <a:lnTo>
                    <a:pt x="381679" y="1138401"/>
                  </a:lnTo>
                  <a:lnTo>
                    <a:pt x="381847" y="1138610"/>
                  </a:lnTo>
                  <a:lnTo>
                    <a:pt x="381847" y="1138841"/>
                  </a:lnTo>
                  <a:lnTo>
                    <a:pt x="381472" y="1139028"/>
                  </a:lnTo>
                  <a:lnTo>
                    <a:pt x="380968" y="1139301"/>
                  </a:lnTo>
                  <a:lnTo>
                    <a:pt x="380635" y="1139572"/>
                  </a:lnTo>
                  <a:lnTo>
                    <a:pt x="380488" y="1140136"/>
                  </a:lnTo>
                  <a:lnTo>
                    <a:pt x="380552" y="1140847"/>
                  </a:lnTo>
                  <a:lnTo>
                    <a:pt x="380530" y="1141434"/>
                  </a:lnTo>
                  <a:lnTo>
                    <a:pt x="380677" y="1142123"/>
                  </a:lnTo>
                  <a:lnTo>
                    <a:pt x="381094" y="1142625"/>
                  </a:lnTo>
                  <a:lnTo>
                    <a:pt x="381366" y="1143336"/>
                  </a:lnTo>
                  <a:lnTo>
                    <a:pt x="381534" y="1143775"/>
                  </a:lnTo>
                  <a:lnTo>
                    <a:pt x="381408" y="1144026"/>
                  </a:lnTo>
                  <a:lnTo>
                    <a:pt x="381136" y="1144422"/>
                  </a:lnTo>
                  <a:lnTo>
                    <a:pt x="380865" y="1144882"/>
                  </a:lnTo>
                  <a:lnTo>
                    <a:pt x="380635" y="1144946"/>
                  </a:lnTo>
                  <a:lnTo>
                    <a:pt x="380321" y="1145133"/>
                  </a:lnTo>
                  <a:lnTo>
                    <a:pt x="380301" y="1145302"/>
                  </a:lnTo>
                  <a:lnTo>
                    <a:pt x="380426" y="1145552"/>
                  </a:lnTo>
                  <a:lnTo>
                    <a:pt x="380739" y="1145615"/>
                  </a:lnTo>
                  <a:lnTo>
                    <a:pt x="381179" y="1145615"/>
                  </a:lnTo>
                  <a:lnTo>
                    <a:pt x="381743" y="1145573"/>
                  </a:lnTo>
                  <a:lnTo>
                    <a:pt x="382454" y="1145406"/>
                  </a:lnTo>
                  <a:lnTo>
                    <a:pt x="382976" y="1145239"/>
                  </a:lnTo>
                  <a:lnTo>
                    <a:pt x="383437" y="1145175"/>
                  </a:lnTo>
                  <a:lnTo>
                    <a:pt x="384059" y="1145122"/>
                  </a:lnTo>
                  <a:lnTo>
                    <a:pt x="384277" y="1145208"/>
                  </a:lnTo>
                  <a:lnTo>
                    <a:pt x="385298" y="1144841"/>
                  </a:lnTo>
                  <a:lnTo>
                    <a:pt x="385883" y="1144905"/>
                  </a:lnTo>
                  <a:lnTo>
                    <a:pt x="386101" y="1145057"/>
                  </a:lnTo>
                  <a:lnTo>
                    <a:pt x="386883" y="1144817"/>
                  </a:lnTo>
                  <a:lnTo>
                    <a:pt x="387535" y="1144688"/>
                  </a:lnTo>
                  <a:lnTo>
                    <a:pt x="388479" y="1144344"/>
                  </a:lnTo>
                  <a:lnTo>
                    <a:pt x="389365" y="1144259"/>
                  </a:lnTo>
                  <a:lnTo>
                    <a:pt x="389473" y="1144395"/>
                  </a:lnTo>
                  <a:lnTo>
                    <a:pt x="389526" y="1144624"/>
                  </a:lnTo>
                  <a:lnTo>
                    <a:pt x="390255" y="1145151"/>
                  </a:lnTo>
                  <a:lnTo>
                    <a:pt x="390889" y="1145461"/>
                  </a:lnTo>
                  <a:lnTo>
                    <a:pt x="392184" y="1145717"/>
                  </a:lnTo>
                  <a:lnTo>
                    <a:pt x="399241" y="1154460"/>
                  </a:lnTo>
                  <a:lnTo>
                    <a:pt x="399110" y="1154721"/>
                  </a:lnTo>
                  <a:lnTo>
                    <a:pt x="399244" y="1155149"/>
                  </a:lnTo>
                  <a:lnTo>
                    <a:pt x="399244" y="1155735"/>
                  </a:lnTo>
                  <a:lnTo>
                    <a:pt x="398888" y="1156279"/>
                  </a:lnTo>
                  <a:lnTo>
                    <a:pt x="398826" y="1156990"/>
                  </a:lnTo>
                  <a:lnTo>
                    <a:pt x="398700" y="1158306"/>
                  </a:lnTo>
                  <a:lnTo>
                    <a:pt x="398533" y="1159206"/>
                  </a:lnTo>
                  <a:lnTo>
                    <a:pt x="398555" y="1160085"/>
                  </a:lnTo>
                  <a:lnTo>
                    <a:pt x="398846" y="1161067"/>
                  </a:lnTo>
                  <a:lnTo>
                    <a:pt x="398951" y="1162216"/>
                  </a:lnTo>
                  <a:lnTo>
                    <a:pt x="399118" y="1163534"/>
                  </a:lnTo>
                  <a:lnTo>
                    <a:pt x="399557" y="1164851"/>
                  </a:lnTo>
                  <a:lnTo>
                    <a:pt x="400561" y="1165479"/>
                  </a:lnTo>
                  <a:lnTo>
                    <a:pt x="401543" y="1165877"/>
                  </a:lnTo>
                  <a:lnTo>
                    <a:pt x="402066" y="1166148"/>
                  </a:lnTo>
                  <a:lnTo>
                    <a:pt x="402150" y="1166504"/>
                  </a:lnTo>
                  <a:lnTo>
                    <a:pt x="402234" y="1166817"/>
                  </a:lnTo>
                  <a:lnTo>
                    <a:pt x="402610" y="1167277"/>
                  </a:lnTo>
                  <a:lnTo>
                    <a:pt x="402610" y="1167757"/>
                  </a:lnTo>
                  <a:lnTo>
                    <a:pt x="402150" y="1168385"/>
                  </a:lnTo>
                  <a:lnTo>
                    <a:pt x="402421" y="1168719"/>
                  </a:lnTo>
                  <a:lnTo>
                    <a:pt x="402839" y="1169179"/>
                  </a:lnTo>
                  <a:lnTo>
                    <a:pt x="403112" y="1169221"/>
                  </a:lnTo>
                  <a:lnTo>
                    <a:pt x="403594" y="1169221"/>
                  </a:lnTo>
                  <a:lnTo>
                    <a:pt x="403907" y="1169576"/>
                  </a:lnTo>
                  <a:lnTo>
                    <a:pt x="404409" y="1169954"/>
                  </a:lnTo>
                  <a:lnTo>
                    <a:pt x="404785" y="1170538"/>
                  </a:lnTo>
                  <a:lnTo>
                    <a:pt x="405580" y="1171458"/>
                  </a:lnTo>
                  <a:lnTo>
                    <a:pt x="406709" y="1172127"/>
                  </a:lnTo>
                  <a:lnTo>
                    <a:pt x="407147" y="1172253"/>
                  </a:lnTo>
                  <a:lnTo>
                    <a:pt x="407713" y="1172567"/>
                  </a:lnTo>
                  <a:lnTo>
                    <a:pt x="408339" y="1172880"/>
                  </a:lnTo>
                  <a:lnTo>
                    <a:pt x="408611" y="1173173"/>
                  </a:lnTo>
                  <a:lnTo>
                    <a:pt x="408737" y="1173738"/>
                  </a:lnTo>
                  <a:lnTo>
                    <a:pt x="409091" y="1173758"/>
                  </a:lnTo>
                  <a:lnTo>
                    <a:pt x="409635" y="1173758"/>
                  </a:lnTo>
                  <a:lnTo>
                    <a:pt x="410284" y="1173738"/>
                  </a:lnTo>
                  <a:lnTo>
                    <a:pt x="410660" y="1173800"/>
                  </a:lnTo>
                  <a:lnTo>
                    <a:pt x="411141" y="1174302"/>
                  </a:lnTo>
                  <a:lnTo>
                    <a:pt x="411697" y="1174657"/>
                  </a:lnTo>
                  <a:lnTo>
                    <a:pt x="425959" y="1165463"/>
                  </a:lnTo>
                  <a:lnTo>
                    <a:pt x="441577" y="1157342"/>
                  </a:lnTo>
                  <a:lnTo>
                    <a:pt x="452820" y="1154842"/>
                  </a:lnTo>
                  <a:lnTo>
                    <a:pt x="459494" y="1155428"/>
                  </a:lnTo>
                  <a:lnTo>
                    <a:pt x="466976" y="1160411"/>
                  </a:lnTo>
                  <a:lnTo>
                    <a:pt x="478770" y="1162460"/>
                  </a:lnTo>
                  <a:lnTo>
                    <a:pt x="492452" y="1160846"/>
                  </a:lnTo>
                  <a:lnTo>
                    <a:pt x="495886" y="1158751"/>
                  </a:lnTo>
                  <a:lnTo>
                    <a:pt x="498638" y="1159114"/>
                  </a:lnTo>
                  <a:lnTo>
                    <a:pt x="505924" y="1164834"/>
                  </a:lnTo>
                  <a:lnTo>
                    <a:pt x="517235" y="1170294"/>
                  </a:lnTo>
                  <a:lnTo>
                    <a:pt x="529008" y="1172524"/>
                  </a:lnTo>
                  <a:lnTo>
                    <a:pt x="540906" y="1175459"/>
                  </a:lnTo>
                  <a:lnTo>
                    <a:pt x="543835" y="1179269"/>
                  </a:lnTo>
                  <a:lnTo>
                    <a:pt x="543401" y="1184048"/>
                  </a:lnTo>
                  <a:lnTo>
                    <a:pt x="534037" y="1191699"/>
                  </a:lnTo>
                  <a:lnTo>
                    <a:pt x="531537" y="1199820"/>
                  </a:lnTo>
                  <a:lnTo>
                    <a:pt x="538407" y="1214815"/>
                  </a:lnTo>
                  <a:lnTo>
                    <a:pt x="547155" y="1218562"/>
                  </a:lnTo>
                  <a:lnTo>
                    <a:pt x="590542" y="1210112"/>
                  </a:lnTo>
                  <a:lnTo>
                    <a:pt x="612125" y="1214188"/>
                  </a:lnTo>
                  <a:lnTo>
                    <a:pt x="623993" y="1208566"/>
                  </a:lnTo>
                  <a:lnTo>
                    <a:pt x="636950" y="1208251"/>
                  </a:lnTo>
                  <a:lnTo>
                    <a:pt x="643921" y="1207552"/>
                  </a:lnTo>
                  <a:lnTo>
                    <a:pt x="650858" y="1204194"/>
                  </a:lnTo>
                  <a:lnTo>
                    <a:pt x="656855" y="1199734"/>
                  </a:lnTo>
                  <a:lnTo>
                    <a:pt x="664692" y="1185439"/>
                  </a:lnTo>
                  <a:lnTo>
                    <a:pt x="668306" y="1184294"/>
                  </a:lnTo>
                  <a:lnTo>
                    <a:pt x="670927" y="1183107"/>
                  </a:lnTo>
                  <a:lnTo>
                    <a:pt x="675833" y="1179991"/>
                  </a:lnTo>
                  <a:lnTo>
                    <a:pt x="677735" y="1177711"/>
                  </a:lnTo>
                  <a:lnTo>
                    <a:pt x="682019" y="1172565"/>
                  </a:lnTo>
                  <a:lnTo>
                    <a:pt x="685735" y="1164894"/>
                  </a:lnTo>
                  <a:lnTo>
                    <a:pt x="692910" y="1164894"/>
                  </a:lnTo>
                  <a:lnTo>
                    <a:pt x="701822" y="1168112"/>
                  </a:lnTo>
                  <a:lnTo>
                    <a:pt x="712715" y="1165391"/>
                  </a:lnTo>
                  <a:lnTo>
                    <a:pt x="728948" y="1157965"/>
                  </a:lnTo>
                  <a:lnTo>
                    <a:pt x="739228" y="1153068"/>
                  </a:lnTo>
                  <a:lnTo>
                    <a:pt x="741515" y="1150384"/>
                  </a:lnTo>
                  <a:lnTo>
                    <a:pt x="742169" y="1144350"/>
                  </a:lnTo>
                  <a:lnTo>
                    <a:pt x="731384" y="1104805"/>
                  </a:lnTo>
                  <a:close/>
                </a:path>
              </a:pathLst>
            </a:custGeom>
            <a:solidFill>
              <a:schemeClr val="accent5">
                <a:lumMod val="20000"/>
                <a:lumOff val="80000"/>
              </a:schemeClr>
            </a:solidFill>
            <a:ln w="12700" cap="flat">
              <a:solidFill>
                <a:schemeClr val="bg1"/>
              </a:solidFill>
              <a:prstDash val="solid"/>
              <a:miter/>
            </a:ln>
          </p:spPr>
          <p:txBody>
            <a:bodyPr rtlCol="0" anchor="ctr"/>
            <a:lstStyle/>
            <a:p>
              <a:endParaRPr lang="en-US"/>
            </a:p>
          </p:txBody>
        </p:sp>
        <p:sp>
          <p:nvSpPr>
            <p:cNvPr id="12" name="Freeform: Shape 23">
              <a:extLst>
                <a:ext uri="{FF2B5EF4-FFF2-40B4-BE49-F238E27FC236}">
                  <a16:creationId xmlns:a16="http://schemas.microsoft.com/office/drawing/2014/main" id="{A471B0B1-7E3A-FFC9-11F9-45A04C052E92}"/>
                </a:ext>
              </a:extLst>
            </p:cNvPr>
            <p:cNvSpPr/>
            <p:nvPr/>
          </p:nvSpPr>
          <p:spPr>
            <a:xfrm flipV="1">
              <a:off x="4712511" y="3509299"/>
              <a:ext cx="606375" cy="543020"/>
            </a:xfrm>
            <a:custGeom>
              <a:avLst/>
              <a:gdLst>
                <a:gd name="connsiteX0" fmla="*/ 602047 w 606375"/>
                <a:gd name="connsiteY0" fmla="*/ 296303 h 543020"/>
                <a:gd name="connsiteX1" fmla="*/ 600908 w 606375"/>
                <a:gd name="connsiteY1" fmla="*/ 271690 h 543020"/>
                <a:gd name="connsiteX2" fmla="*/ 599868 w 606375"/>
                <a:gd name="connsiteY2" fmla="*/ 252988 h 543020"/>
                <a:gd name="connsiteX3" fmla="*/ 599372 w 606375"/>
                <a:gd name="connsiteY3" fmla="*/ 244088 h 543020"/>
                <a:gd name="connsiteX4" fmla="*/ 598128 w 606375"/>
                <a:gd name="connsiteY4" fmla="*/ 237382 h 543020"/>
                <a:gd name="connsiteX5" fmla="*/ 603834 w 606375"/>
                <a:gd name="connsiteY5" fmla="*/ 215329 h 543020"/>
                <a:gd name="connsiteX6" fmla="*/ 605096 w 606375"/>
                <a:gd name="connsiteY6" fmla="*/ 208369 h 543020"/>
                <a:gd name="connsiteX7" fmla="*/ 606555 w 606375"/>
                <a:gd name="connsiteY7" fmla="*/ 203997 h 543020"/>
                <a:gd name="connsiteX8" fmla="*/ 595618 w 606375"/>
                <a:gd name="connsiteY8" fmla="*/ 202398 h 543020"/>
                <a:gd name="connsiteX9" fmla="*/ 588844 w 606375"/>
                <a:gd name="connsiteY9" fmla="*/ 197582 h 543020"/>
                <a:gd name="connsiteX10" fmla="*/ 585020 w 606375"/>
                <a:gd name="connsiteY10" fmla="*/ 191245 h 543020"/>
                <a:gd name="connsiteX11" fmla="*/ 573935 w 606375"/>
                <a:gd name="connsiteY11" fmla="*/ 187918 h 543020"/>
                <a:gd name="connsiteX12" fmla="*/ 559528 w 606375"/>
                <a:gd name="connsiteY12" fmla="*/ 185703 h 543020"/>
                <a:gd name="connsiteX13" fmla="*/ 556296 w 606375"/>
                <a:gd name="connsiteY13" fmla="*/ 185472 h 543020"/>
                <a:gd name="connsiteX14" fmla="*/ 547445 w 606375"/>
                <a:gd name="connsiteY14" fmla="*/ 190844 h 543020"/>
                <a:gd name="connsiteX15" fmla="*/ 542266 w 606375"/>
                <a:gd name="connsiteY15" fmla="*/ 191317 h 543020"/>
                <a:gd name="connsiteX16" fmla="*/ 539441 w 606375"/>
                <a:gd name="connsiteY16" fmla="*/ 191317 h 543020"/>
                <a:gd name="connsiteX17" fmla="*/ 536145 w 606375"/>
                <a:gd name="connsiteY17" fmla="*/ 184724 h 543020"/>
                <a:gd name="connsiteX18" fmla="*/ 537540 w 606375"/>
                <a:gd name="connsiteY18" fmla="*/ 174285 h 543020"/>
                <a:gd name="connsiteX19" fmla="*/ 537540 w 606375"/>
                <a:gd name="connsiteY19" fmla="*/ 167684 h 543020"/>
                <a:gd name="connsiteX20" fmla="*/ 532739 w 606375"/>
                <a:gd name="connsiteY20" fmla="*/ 161685 h 543020"/>
                <a:gd name="connsiteX21" fmla="*/ 531540 w 606375"/>
                <a:gd name="connsiteY21" fmla="*/ 143686 h 543020"/>
                <a:gd name="connsiteX22" fmla="*/ 524338 w 606375"/>
                <a:gd name="connsiteY22" fmla="*/ 135285 h 543020"/>
                <a:gd name="connsiteX23" fmla="*/ 519642 w 606375"/>
                <a:gd name="connsiteY23" fmla="*/ 132536 h 543020"/>
                <a:gd name="connsiteX24" fmla="*/ 506932 w 606375"/>
                <a:gd name="connsiteY24" fmla="*/ 125096 h 543020"/>
                <a:gd name="connsiteX25" fmla="*/ 499737 w 606375"/>
                <a:gd name="connsiteY25" fmla="*/ 120885 h 543020"/>
                <a:gd name="connsiteX26" fmla="*/ 481545 w 606375"/>
                <a:gd name="connsiteY26" fmla="*/ 115545 h 543020"/>
                <a:gd name="connsiteX27" fmla="*/ 479878 w 606375"/>
                <a:gd name="connsiteY27" fmla="*/ 115058 h 543020"/>
                <a:gd name="connsiteX28" fmla="*/ 472116 w 606375"/>
                <a:gd name="connsiteY28" fmla="*/ 108131 h 543020"/>
                <a:gd name="connsiteX29" fmla="*/ 463874 w 606375"/>
                <a:gd name="connsiteY29" fmla="*/ 109152 h 543020"/>
                <a:gd name="connsiteX30" fmla="*/ 448260 w 606375"/>
                <a:gd name="connsiteY30" fmla="*/ 114620 h 543020"/>
                <a:gd name="connsiteX31" fmla="*/ 434329 w 606375"/>
                <a:gd name="connsiteY31" fmla="*/ 117500 h 543020"/>
                <a:gd name="connsiteX32" fmla="*/ 421855 w 606375"/>
                <a:gd name="connsiteY32" fmla="*/ 117500 h 543020"/>
                <a:gd name="connsiteX33" fmla="*/ 415622 w 606375"/>
                <a:gd name="connsiteY33" fmla="*/ 113973 h 543020"/>
                <a:gd name="connsiteX34" fmla="*/ 414086 w 606375"/>
                <a:gd name="connsiteY34" fmla="*/ 111127 h 543020"/>
                <a:gd name="connsiteX35" fmla="*/ 408695 w 606375"/>
                <a:gd name="connsiteY35" fmla="*/ 99772 h 543020"/>
                <a:gd name="connsiteX36" fmla="*/ 407224 w 606375"/>
                <a:gd name="connsiteY36" fmla="*/ 96677 h 543020"/>
                <a:gd name="connsiteX37" fmla="*/ 401777 w 606375"/>
                <a:gd name="connsiteY37" fmla="*/ 84280 h 543020"/>
                <a:gd name="connsiteX38" fmla="*/ 400872 w 606375"/>
                <a:gd name="connsiteY38" fmla="*/ 82223 h 543020"/>
                <a:gd name="connsiteX39" fmla="*/ 394203 w 606375"/>
                <a:gd name="connsiteY39" fmla="*/ 64900 h 543020"/>
                <a:gd name="connsiteX40" fmla="*/ 389943 w 606375"/>
                <a:gd name="connsiteY40" fmla="*/ 52912 h 543020"/>
                <a:gd name="connsiteX41" fmla="*/ 389020 w 606375"/>
                <a:gd name="connsiteY41" fmla="*/ 51445 h 543020"/>
                <a:gd name="connsiteX42" fmla="*/ 380419 w 606375"/>
                <a:gd name="connsiteY42" fmla="*/ 40410 h 543020"/>
                <a:gd name="connsiteX43" fmla="*/ 369070 w 606375"/>
                <a:gd name="connsiteY43" fmla="*/ 40398 h 543020"/>
                <a:gd name="connsiteX44" fmla="*/ 354507 w 606375"/>
                <a:gd name="connsiteY44" fmla="*/ 40960 h 543020"/>
                <a:gd name="connsiteX45" fmla="*/ 339029 w 606375"/>
                <a:gd name="connsiteY45" fmla="*/ 41494 h 543020"/>
                <a:gd name="connsiteX46" fmla="*/ 337441 w 606375"/>
                <a:gd name="connsiteY46" fmla="*/ 41415 h 543020"/>
                <a:gd name="connsiteX47" fmla="*/ 325461 w 606375"/>
                <a:gd name="connsiteY47" fmla="*/ 39274 h 543020"/>
                <a:gd name="connsiteX48" fmla="*/ 308780 w 606375"/>
                <a:gd name="connsiteY48" fmla="*/ 35427 h 543020"/>
                <a:gd name="connsiteX49" fmla="*/ 299596 w 606375"/>
                <a:gd name="connsiteY49" fmla="*/ 34103 h 543020"/>
                <a:gd name="connsiteX50" fmla="*/ 297657 w 606375"/>
                <a:gd name="connsiteY50" fmla="*/ 34571 h 543020"/>
                <a:gd name="connsiteX51" fmla="*/ 281442 w 606375"/>
                <a:gd name="connsiteY51" fmla="*/ 31831 h 543020"/>
                <a:gd name="connsiteX52" fmla="*/ 276175 w 606375"/>
                <a:gd name="connsiteY52" fmla="*/ 30251 h 543020"/>
                <a:gd name="connsiteX53" fmla="*/ 273019 w 606375"/>
                <a:gd name="connsiteY53" fmla="*/ 7083 h 543020"/>
                <a:gd name="connsiteX54" fmla="*/ 265120 w 606375"/>
                <a:gd name="connsiteY54" fmla="*/ 235 h 543020"/>
                <a:gd name="connsiteX55" fmla="*/ 257488 w 606375"/>
                <a:gd name="connsiteY55" fmla="*/ 3355 h 543020"/>
                <a:gd name="connsiteX56" fmla="*/ 248281 w 606375"/>
                <a:gd name="connsiteY56" fmla="*/ 13416 h 543020"/>
                <a:gd name="connsiteX57" fmla="*/ 219387 w 606375"/>
                <a:gd name="connsiteY57" fmla="*/ 22738 h 543020"/>
                <a:gd name="connsiteX58" fmla="*/ 203557 w 606375"/>
                <a:gd name="connsiteY58" fmla="*/ 10266 h 543020"/>
                <a:gd name="connsiteX59" fmla="*/ 201981 w 606375"/>
                <a:gd name="connsiteY59" fmla="*/ 8965 h 543020"/>
                <a:gd name="connsiteX60" fmla="*/ 198211 w 606375"/>
                <a:gd name="connsiteY60" fmla="*/ 5416 h 543020"/>
                <a:gd name="connsiteX61" fmla="*/ 189500 w 606375"/>
                <a:gd name="connsiteY61" fmla="*/ 4549 h 543020"/>
                <a:gd name="connsiteX62" fmla="*/ 181931 w 606375"/>
                <a:gd name="connsiteY62" fmla="*/ 6043 h 543020"/>
                <a:gd name="connsiteX63" fmla="*/ 172450 w 606375"/>
                <a:gd name="connsiteY63" fmla="*/ 7097 h 543020"/>
                <a:gd name="connsiteX64" fmla="*/ 157682 w 606375"/>
                <a:gd name="connsiteY64" fmla="*/ 10152 h 543020"/>
                <a:gd name="connsiteX65" fmla="*/ 146646 w 606375"/>
                <a:gd name="connsiteY65" fmla="*/ 15521 h 543020"/>
                <a:gd name="connsiteX66" fmla="*/ 141381 w 606375"/>
                <a:gd name="connsiteY66" fmla="*/ 14470 h 543020"/>
                <a:gd name="connsiteX67" fmla="*/ 133164 w 606375"/>
                <a:gd name="connsiteY67" fmla="*/ 11378 h 543020"/>
                <a:gd name="connsiteX68" fmla="*/ 125127 w 606375"/>
                <a:gd name="connsiteY68" fmla="*/ 2429 h 543020"/>
                <a:gd name="connsiteX69" fmla="*/ 104291 w 606375"/>
                <a:gd name="connsiteY69" fmla="*/ 13060 h 543020"/>
                <a:gd name="connsiteX70" fmla="*/ 78050 w 606375"/>
                <a:gd name="connsiteY70" fmla="*/ 20735 h 543020"/>
                <a:gd name="connsiteX71" fmla="*/ 63041 w 606375"/>
                <a:gd name="connsiteY71" fmla="*/ 30069 h 543020"/>
                <a:gd name="connsiteX72" fmla="*/ 56716 w 606375"/>
                <a:gd name="connsiteY72" fmla="*/ 40443 h 543020"/>
                <a:gd name="connsiteX73" fmla="*/ 49434 w 606375"/>
                <a:gd name="connsiteY73" fmla="*/ 46227 h 543020"/>
                <a:gd name="connsiteX74" fmla="*/ 36251 w 606375"/>
                <a:gd name="connsiteY74" fmla="*/ 43679 h 543020"/>
                <a:gd name="connsiteX75" fmla="*/ 25352 w 606375"/>
                <a:gd name="connsiteY75" fmla="*/ 53910 h 543020"/>
                <a:gd name="connsiteX76" fmla="*/ 20093 w 606375"/>
                <a:gd name="connsiteY76" fmla="*/ 61539 h 543020"/>
                <a:gd name="connsiteX77" fmla="*/ 9034 w 606375"/>
                <a:gd name="connsiteY77" fmla="*/ 67066 h 543020"/>
                <a:gd name="connsiteX78" fmla="*/ 1575 w 606375"/>
                <a:gd name="connsiteY78" fmla="*/ 74347 h 543020"/>
                <a:gd name="connsiteX79" fmla="*/ 5326 w 606375"/>
                <a:gd name="connsiteY79" fmla="*/ 80310 h 543020"/>
                <a:gd name="connsiteX80" fmla="*/ 11204 w 606375"/>
                <a:gd name="connsiteY80" fmla="*/ 94313 h 543020"/>
                <a:gd name="connsiteX81" fmla="*/ 2274 w 606375"/>
                <a:gd name="connsiteY81" fmla="*/ 106275 h 543020"/>
                <a:gd name="connsiteX82" fmla="*/ 180 w 606375"/>
                <a:gd name="connsiteY82" fmla="*/ 112836 h 543020"/>
                <a:gd name="connsiteX83" fmla="*/ 1012 w 606375"/>
                <a:gd name="connsiteY83" fmla="*/ 119889 h 543020"/>
                <a:gd name="connsiteX84" fmla="*/ 13578 w 606375"/>
                <a:gd name="connsiteY84" fmla="*/ 125632 h 543020"/>
                <a:gd name="connsiteX85" fmla="*/ 29139 w 606375"/>
                <a:gd name="connsiteY85" fmla="*/ 134226 h 543020"/>
                <a:gd name="connsiteX86" fmla="*/ 43586 w 606375"/>
                <a:gd name="connsiteY86" fmla="*/ 149189 h 543020"/>
                <a:gd name="connsiteX87" fmla="*/ 51820 w 606375"/>
                <a:gd name="connsiteY87" fmla="*/ 173832 h 543020"/>
                <a:gd name="connsiteX88" fmla="*/ 61181 w 606375"/>
                <a:gd name="connsiteY88" fmla="*/ 190921 h 543020"/>
                <a:gd name="connsiteX89" fmla="*/ 56686 w 606375"/>
                <a:gd name="connsiteY89" fmla="*/ 203657 h 543020"/>
                <a:gd name="connsiteX90" fmla="*/ 61181 w 606375"/>
                <a:gd name="connsiteY90" fmla="*/ 238867 h 543020"/>
                <a:gd name="connsiteX91" fmla="*/ 50693 w 606375"/>
                <a:gd name="connsiteY91" fmla="*/ 253102 h 543020"/>
                <a:gd name="connsiteX92" fmla="*/ 55631 w 606375"/>
                <a:gd name="connsiteY92" fmla="*/ 268043 h 543020"/>
                <a:gd name="connsiteX93" fmla="*/ 56970 w 606375"/>
                <a:gd name="connsiteY93" fmla="*/ 285419 h 543020"/>
                <a:gd name="connsiteX94" fmla="*/ 51460 w 606375"/>
                <a:gd name="connsiteY94" fmla="*/ 290926 h 543020"/>
                <a:gd name="connsiteX95" fmla="*/ 43479 w 606375"/>
                <a:gd name="connsiteY95" fmla="*/ 298907 h 543020"/>
                <a:gd name="connsiteX96" fmla="*/ 44000 w 606375"/>
                <a:gd name="connsiteY96" fmla="*/ 300077 h 543020"/>
                <a:gd name="connsiteX97" fmla="*/ 44182 w 606375"/>
                <a:gd name="connsiteY97" fmla="*/ 303168 h 543020"/>
                <a:gd name="connsiteX98" fmla="*/ 45272 w 606375"/>
                <a:gd name="connsiteY98" fmla="*/ 306439 h 543020"/>
                <a:gd name="connsiteX99" fmla="*/ 45272 w 606375"/>
                <a:gd name="connsiteY99" fmla="*/ 308983 h 543020"/>
                <a:gd name="connsiteX100" fmla="*/ 45999 w 606375"/>
                <a:gd name="connsiteY100" fmla="*/ 309529 h 543020"/>
                <a:gd name="connsiteX101" fmla="*/ 46726 w 606375"/>
                <a:gd name="connsiteY101" fmla="*/ 312255 h 543020"/>
                <a:gd name="connsiteX102" fmla="*/ 48363 w 606375"/>
                <a:gd name="connsiteY102" fmla="*/ 316253 h 543020"/>
                <a:gd name="connsiteX103" fmla="*/ 47999 w 606375"/>
                <a:gd name="connsiteY103" fmla="*/ 317525 h 543020"/>
                <a:gd name="connsiteX104" fmla="*/ 48181 w 606375"/>
                <a:gd name="connsiteY104" fmla="*/ 319342 h 543020"/>
                <a:gd name="connsiteX105" fmla="*/ 49635 w 606375"/>
                <a:gd name="connsiteY105" fmla="*/ 322069 h 543020"/>
                <a:gd name="connsiteX106" fmla="*/ 49635 w 606375"/>
                <a:gd name="connsiteY106" fmla="*/ 324432 h 543020"/>
                <a:gd name="connsiteX107" fmla="*/ 50543 w 606375"/>
                <a:gd name="connsiteY107" fmla="*/ 326431 h 543020"/>
                <a:gd name="connsiteX108" fmla="*/ 50725 w 606375"/>
                <a:gd name="connsiteY108" fmla="*/ 328066 h 543020"/>
                <a:gd name="connsiteX109" fmla="*/ 51815 w 606375"/>
                <a:gd name="connsiteY109" fmla="*/ 331883 h 543020"/>
                <a:gd name="connsiteX110" fmla="*/ 53451 w 606375"/>
                <a:gd name="connsiteY110" fmla="*/ 335881 h 543020"/>
                <a:gd name="connsiteX111" fmla="*/ 55813 w 606375"/>
                <a:gd name="connsiteY111" fmla="*/ 339881 h 543020"/>
                <a:gd name="connsiteX112" fmla="*/ 55450 w 606375"/>
                <a:gd name="connsiteY112" fmla="*/ 340607 h 543020"/>
                <a:gd name="connsiteX113" fmla="*/ 56360 w 606375"/>
                <a:gd name="connsiteY113" fmla="*/ 344242 h 543020"/>
                <a:gd name="connsiteX114" fmla="*/ 57812 w 606375"/>
                <a:gd name="connsiteY114" fmla="*/ 346969 h 543020"/>
                <a:gd name="connsiteX115" fmla="*/ 58175 w 606375"/>
                <a:gd name="connsiteY115" fmla="*/ 349876 h 543020"/>
                <a:gd name="connsiteX116" fmla="*/ 60721 w 606375"/>
                <a:gd name="connsiteY116" fmla="*/ 351875 h 543020"/>
                <a:gd name="connsiteX117" fmla="*/ 60721 w 606375"/>
                <a:gd name="connsiteY117" fmla="*/ 352784 h 543020"/>
                <a:gd name="connsiteX118" fmla="*/ 61448 w 606375"/>
                <a:gd name="connsiteY118" fmla="*/ 353693 h 543020"/>
                <a:gd name="connsiteX119" fmla="*/ 61629 w 606375"/>
                <a:gd name="connsiteY119" fmla="*/ 356238 h 543020"/>
                <a:gd name="connsiteX120" fmla="*/ 61266 w 606375"/>
                <a:gd name="connsiteY120" fmla="*/ 359327 h 543020"/>
                <a:gd name="connsiteX121" fmla="*/ 60903 w 606375"/>
                <a:gd name="connsiteY121" fmla="*/ 360418 h 543020"/>
                <a:gd name="connsiteX122" fmla="*/ 61266 w 606375"/>
                <a:gd name="connsiteY122" fmla="*/ 360781 h 543020"/>
                <a:gd name="connsiteX123" fmla="*/ 62175 w 606375"/>
                <a:gd name="connsiteY123" fmla="*/ 360599 h 543020"/>
                <a:gd name="connsiteX124" fmla="*/ 63628 w 606375"/>
                <a:gd name="connsiteY124" fmla="*/ 361508 h 543020"/>
                <a:gd name="connsiteX125" fmla="*/ 65082 w 606375"/>
                <a:gd name="connsiteY125" fmla="*/ 360963 h 543020"/>
                <a:gd name="connsiteX126" fmla="*/ 65991 w 606375"/>
                <a:gd name="connsiteY126" fmla="*/ 364235 h 543020"/>
                <a:gd name="connsiteX127" fmla="*/ 65447 w 606375"/>
                <a:gd name="connsiteY127" fmla="*/ 366234 h 543020"/>
                <a:gd name="connsiteX128" fmla="*/ 63447 w 606375"/>
                <a:gd name="connsiteY128" fmla="*/ 366416 h 543020"/>
                <a:gd name="connsiteX129" fmla="*/ 62720 w 606375"/>
                <a:gd name="connsiteY129" fmla="*/ 368051 h 543020"/>
                <a:gd name="connsiteX130" fmla="*/ 63810 w 606375"/>
                <a:gd name="connsiteY130" fmla="*/ 370232 h 543020"/>
                <a:gd name="connsiteX131" fmla="*/ 63810 w 606375"/>
                <a:gd name="connsiteY131" fmla="*/ 371867 h 543020"/>
                <a:gd name="connsiteX132" fmla="*/ 64719 w 606375"/>
                <a:gd name="connsiteY132" fmla="*/ 373686 h 543020"/>
                <a:gd name="connsiteX133" fmla="*/ 63992 w 606375"/>
                <a:gd name="connsiteY133" fmla="*/ 375321 h 543020"/>
                <a:gd name="connsiteX134" fmla="*/ 65447 w 606375"/>
                <a:gd name="connsiteY134" fmla="*/ 377684 h 543020"/>
                <a:gd name="connsiteX135" fmla="*/ 65810 w 606375"/>
                <a:gd name="connsiteY135" fmla="*/ 381138 h 543020"/>
                <a:gd name="connsiteX136" fmla="*/ 65629 w 606375"/>
                <a:gd name="connsiteY136" fmla="*/ 382955 h 543020"/>
                <a:gd name="connsiteX137" fmla="*/ 67083 w 606375"/>
                <a:gd name="connsiteY137" fmla="*/ 387498 h 543020"/>
                <a:gd name="connsiteX138" fmla="*/ 66901 w 606375"/>
                <a:gd name="connsiteY138" fmla="*/ 390225 h 543020"/>
                <a:gd name="connsiteX139" fmla="*/ 65082 w 606375"/>
                <a:gd name="connsiteY139" fmla="*/ 391679 h 543020"/>
                <a:gd name="connsiteX140" fmla="*/ 67628 w 606375"/>
                <a:gd name="connsiteY140" fmla="*/ 394041 h 543020"/>
                <a:gd name="connsiteX141" fmla="*/ 68718 w 606375"/>
                <a:gd name="connsiteY141" fmla="*/ 400221 h 543020"/>
                <a:gd name="connsiteX142" fmla="*/ 70899 w 606375"/>
                <a:gd name="connsiteY142" fmla="*/ 404219 h 543020"/>
                <a:gd name="connsiteX143" fmla="*/ 71625 w 606375"/>
                <a:gd name="connsiteY143" fmla="*/ 404582 h 543020"/>
                <a:gd name="connsiteX144" fmla="*/ 73624 w 606375"/>
                <a:gd name="connsiteY144" fmla="*/ 402947 h 543020"/>
                <a:gd name="connsiteX145" fmla="*/ 75805 w 606375"/>
                <a:gd name="connsiteY145" fmla="*/ 402765 h 543020"/>
                <a:gd name="connsiteX146" fmla="*/ 77078 w 606375"/>
                <a:gd name="connsiteY146" fmla="*/ 401493 h 543020"/>
                <a:gd name="connsiteX147" fmla="*/ 77987 w 606375"/>
                <a:gd name="connsiteY147" fmla="*/ 401675 h 543020"/>
                <a:gd name="connsiteX148" fmla="*/ 78896 w 606375"/>
                <a:gd name="connsiteY148" fmla="*/ 400766 h 543020"/>
                <a:gd name="connsiteX149" fmla="*/ 81258 w 606375"/>
                <a:gd name="connsiteY149" fmla="*/ 402947 h 543020"/>
                <a:gd name="connsiteX150" fmla="*/ 85439 w 606375"/>
                <a:gd name="connsiteY150" fmla="*/ 399858 h 543020"/>
                <a:gd name="connsiteX151" fmla="*/ 88346 w 606375"/>
                <a:gd name="connsiteY151" fmla="*/ 400403 h 543020"/>
                <a:gd name="connsiteX152" fmla="*/ 93618 w 606375"/>
                <a:gd name="connsiteY152" fmla="*/ 399494 h 543020"/>
                <a:gd name="connsiteX153" fmla="*/ 93981 w 606375"/>
                <a:gd name="connsiteY153" fmla="*/ 398766 h 543020"/>
                <a:gd name="connsiteX154" fmla="*/ 98887 w 606375"/>
                <a:gd name="connsiteY154" fmla="*/ 399311 h 543020"/>
                <a:gd name="connsiteX155" fmla="*/ 100523 w 606375"/>
                <a:gd name="connsiteY155" fmla="*/ 399131 h 543020"/>
                <a:gd name="connsiteX156" fmla="*/ 101068 w 606375"/>
                <a:gd name="connsiteY156" fmla="*/ 398586 h 543020"/>
                <a:gd name="connsiteX157" fmla="*/ 102705 w 606375"/>
                <a:gd name="connsiteY157" fmla="*/ 398402 h 543020"/>
                <a:gd name="connsiteX158" fmla="*/ 116335 w 606375"/>
                <a:gd name="connsiteY158" fmla="*/ 408945 h 543020"/>
                <a:gd name="connsiteX159" fmla="*/ 128150 w 606375"/>
                <a:gd name="connsiteY159" fmla="*/ 420213 h 543020"/>
                <a:gd name="connsiteX160" fmla="*/ 141598 w 606375"/>
                <a:gd name="connsiteY160" fmla="*/ 433843 h 543020"/>
                <a:gd name="connsiteX161" fmla="*/ 151594 w 606375"/>
                <a:gd name="connsiteY161" fmla="*/ 443295 h 543020"/>
                <a:gd name="connsiteX162" fmla="*/ 155592 w 606375"/>
                <a:gd name="connsiteY162" fmla="*/ 444931 h 543020"/>
                <a:gd name="connsiteX163" fmla="*/ 156866 w 606375"/>
                <a:gd name="connsiteY163" fmla="*/ 445112 h 543020"/>
                <a:gd name="connsiteX164" fmla="*/ 159228 w 606375"/>
                <a:gd name="connsiteY164" fmla="*/ 445839 h 543020"/>
                <a:gd name="connsiteX165" fmla="*/ 162317 w 606375"/>
                <a:gd name="connsiteY165" fmla="*/ 453109 h 543020"/>
                <a:gd name="connsiteX166" fmla="*/ 170859 w 606375"/>
                <a:gd name="connsiteY166" fmla="*/ 458743 h 543020"/>
                <a:gd name="connsiteX167" fmla="*/ 175040 w 606375"/>
                <a:gd name="connsiteY167" fmla="*/ 462742 h 543020"/>
                <a:gd name="connsiteX168" fmla="*/ 178311 w 606375"/>
                <a:gd name="connsiteY168" fmla="*/ 466921 h 543020"/>
                <a:gd name="connsiteX169" fmla="*/ 184673 w 606375"/>
                <a:gd name="connsiteY169" fmla="*/ 471284 h 543020"/>
                <a:gd name="connsiteX170" fmla="*/ 189762 w 606375"/>
                <a:gd name="connsiteY170" fmla="*/ 476372 h 543020"/>
                <a:gd name="connsiteX171" fmla="*/ 200120 w 606375"/>
                <a:gd name="connsiteY171" fmla="*/ 486732 h 543020"/>
                <a:gd name="connsiteX172" fmla="*/ 207573 w 606375"/>
                <a:gd name="connsiteY172" fmla="*/ 495092 h 543020"/>
                <a:gd name="connsiteX173" fmla="*/ 209389 w 606375"/>
                <a:gd name="connsiteY173" fmla="*/ 496364 h 543020"/>
                <a:gd name="connsiteX174" fmla="*/ 210299 w 606375"/>
                <a:gd name="connsiteY174" fmla="*/ 496001 h 543020"/>
                <a:gd name="connsiteX175" fmla="*/ 212116 w 606375"/>
                <a:gd name="connsiteY175" fmla="*/ 496911 h 543020"/>
                <a:gd name="connsiteX176" fmla="*/ 215751 w 606375"/>
                <a:gd name="connsiteY176" fmla="*/ 495819 h 543020"/>
                <a:gd name="connsiteX177" fmla="*/ 215751 w 606375"/>
                <a:gd name="connsiteY177" fmla="*/ 493638 h 543020"/>
                <a:gd name="connsiteX178" fmla="*/ 215206 w 606375"/>
                <a:gd name="connsiteY178" fmla="*/ 492185 h 543020"/>
                <a:gd name="connsiteX179" fmla="*/ 215024 w 606375"/>
                <a:gd name="connsiteY179" fmla="*/ 490186 h 543020"/>
                <a:gd name="connsiteX180" fmla="*/ 218296 w 606375"/>
                <a:gd name="connsiteY180" fmla="*/ 488732 h 543020"/>
                <a:gd name="connsiteX181" fmla="*/ 220477 w 606375"/>
                <a:gd name="connsiteY181" fmla="*/ 488187 h 543020"/>
                <a:gd name="connsiteX182" fmla="*/ 221567 w 606375"/>
                <a:gd name="connsiteY182" fmla="*/ 487277 h 543020"/>
                <a:gd name="connsiteX183" fmla="*/ 220840 w 606375"/>
                <a:gd name="connsiteY183" fmla="*/ 486732 h 543020"/>
                <a:gd name="connsiteX184" fmla="*/ 218660 w 606375"/>
                <a:gd name="connsiteY184" fmla="*/ 485641 h 543020"/>
                <a:gd name="connsiteX185" fmla="*/ 217568 w 606375"/>
                <a:gd name="connsiteY185" fmla="*/ 483642 h 543020"/>
                <a:gd name="connsiteX186" fmla="*/ 218296 w 606375"/>
                <a:gd name="connsiteY186" fmla="*/ 481644 h 543020"/>
                <a:gd name="connsiteX187" fmla="*/ 219387 w 606375"/>
                <a:gd name="connsiteY187" fmla="*/ 481098 h 543020"/>
                <a:gd name="connsiteX188" fmla="*/ 218660 w 606375"/>
                <a:gd name="connsiteY188" fmla="*/ 479826 h 543020"/>
                <a:gd name="connsiteX189" fmla="*/ 220113 w 606375"/>
                <a:gd name="connsiteY189" fmla="*/ 478371 h 543020"/>
                <a:gd name="connsiteX190" fmla="*/ 222112 w 606375"/>
                <a:gd name="connsiteY190" fmla="*/ 477826 h 543020"/>
                <a:gd name="connsiteX191" fmla="*/ 222476 w 606375"/>
                <a:gd name="connsiteY191" fmla="*/ 476554 h 543020"/>
                <a:gd name="connsiteX192" fmla="*/ 222112 w 606375"/>
                <a:gd name="connsiteY192" fmla="*/ 474919 h 543020"/>
                <a:gd name="connsiteX193" fmla="*/ 222112 w 606375"/>
                <a:gd name="connsiteY193" fmla="*/ 472738 h 543020"/>
                <a:gd name="connsiteX194" fmla="*/ 223384 w 606375"/>
                <a:gd name="connsiteY194" fmla="*/ 470921 h 543020"/>
                <a:gd name="connsiteX195" fmla="*/ 223021 w 606375"/>
                <a:gd name="connsiteY195" fmla="*/ 468194 h 543020"/>
                <a:gd name="connsiteX196" fmla="*/ 221093 w 606375"/>
                <a:gd name="connsiteY196" fmla="*/ 463629 h 543020"/>
                <a:gd name="connsiteX197" fmla="*/ 221111 w 606375"/>
                <a:gd name="connsiteY197" fmla="*/ 462441 h 543020"/>
                <a:gd name="connsiteX198" fmla="*/ 219773 w 606375"/>
                <a:gd name="connsiteY198" fmla="*/ 462158 h 543020"/>
                <a:gd name="connsiteX199" fmla="*/ 219848 w 606375"/>
                <a:gd name="connsiteY199" fmla="*/ 460140 h 543020"/>
                <a:gd name="connsiteX200" fmla="*/ 227019 w 606375"/>
                <a:gd name="connsiteY200" fmla="*/ 451836 h 543020"/>
                <a:gd name="connsiteX201" fmla="*/ 236653 w 606375"/>
                <a:gd name="connsiteY201" fmla="*/ 441113 h 543020"/>
                <a:gd name="connsiteX202" fmla="*/ 269911 w 606375"/>
                <a:gd name="connsiteY202" fmla="*/ 444567 h 543020"/>
                <a:gd name="connsiteX203" fmla="*/ 310078 w 606375"/>
                <a:gd name="connsiteY203" fmla="*/ 448747 h 543020"/>
                <a:gd name="connsiteX204" fmla="*/ 328980 w 606375"/>
                <a:gd name="connsiteY204" fmla="*/ 450927 h 543020"/>
                <a:gd name="connsiteX205" fmla="*/ 331342 w 606375"/>
                <a:gd name="connsiteY205" fmla="*/ 451109 h 543020"/>
                <a:gd name="connsiteX206" fmla="*/ 333342 w 606375"/>
                <a:gd name="connsiteY206" fmla="*/ 446566 h 543020"/>
                <a:gd name="connsiteX207" fmla="*/ 337158 w 606375"/>
                <a:gd name="connsiteY207" fmla="*/ 444567 h 543020"/>
                <a:gd name="connsiteX208" fmla="*/ 339884 w 606375"/>
                <a:gd name="connsiteY208" fmla="*/ 444386 h 543020"/>
                <a:gd name="connsiteX209" fmla="*/ 340793 w 606375"/>
                <a:gd name="connsiteY209" fmla="*/ 447293 h 543020"/>
                <a:gd name="connsiteX210" fmla="*/ 340611 w 606375"/>
                <a:gd name="connsiteY210" fmla="*/ 447838 h 543020"/>
                <a:gd name="connsiteX211" fmla="*/ 341521 w 606375"/>
                <a:gd name="connsiteY211" fmla="*/ 450201 h 543020"/>
                <a:gd name="connsiteX212" fmla="*/ 349880 w 606375"/>
                <a:gd name="connsiteY212" fmla="*/ 453655 h 543020"/>
                <a:gd name="connsiteX213" fmla="*/ 352244 w 606375"/>
                <a:gd name="connsiteY213" fmla="*/ 453655 h 543020"/>
                <a:gd name="connsiteX214" fmla="*/ 354425 w 606375"/>
                <a:gd name="connsiteY214" fmla="*/ 454200 h 543020"/>
                <a:gd name="connsiteX215" fmla="*/ 354970 w 606375"/>
                <a:gd name="connsiteY215" fmla="*/ 455290 h 543020"/>
                <a:gd name="connsiteX216" fmla="*/ 354970 w 606375"/>
                <a:gd name="connsiteY216" fmla="*/ 456199 h 543020"/>
                <a:gd name="connsiteX217" fmla="*/ 356969 w 606375"/>
                <a:gd name="connsiteY217" fmla="*/ 459288 h 543020"/>
                <a:gd name="connsiteX218" fmla="*/ 358241 w 606375"/>
                <a:gd name="connsiteY218" fmla="*/ 459288 h 543020"/>
                <a:gd name="connsiteX219" fmla="*/ 359331 w 606375"/>
                <a:gd name="connsiteY219" fmla="*/ 460560 h 543020"/>
                <a:gd name="connsiteX220" fmla="*/ 358786 w 606375"/>
                <a:gd name="connsiteY220" fmla="*/ 462924 h 543020"/>
                <a:gd name="connsiteX221" fmla="*/ 359149 w 606375"/>
                <a:gd name="connsiteY221" fmla="*/ 467285 h 543020"/>
                <a:gd name="connsiteX222" fmla="*/ 360059 w 606375"/>
                <a:gd name="connsiteY222" fmla="*/ 470921 h 543020"/>
                <a:gd name="connsiteX223" fmla="*/ 362422 w 606375"/>
                <a:gd name="connsiteY223" fmla="*/ 473283 h 543020"/>
                <a:gd name="connsiteX224" fmla="*/ 363148 w 606375"/>
                <a:gd name="connsiteY224" fmla="*/ 474919 h 543020"/>
                <a:gd name="connsiteX225" fmla="*/ 362967 w 606375"/>
                <a:gd name="connsiteY225" fmla="*/ 478371 h 543020"/>
                <a:gd name="connsiteX226" fmla="*/ 364966 w 606375"/>
                <a:gd name="connsiteY226" fmla="*/ 483642 h 543020"/>
                <a:gd name="connsiteX227" fmla="*/ 364239 w 606375"/>
                <a:gd name="connsiteY227" fmla="*/ 487640 h 543020"/>
                <a:gd name="connsiteX228" fmla="*/ 366238 w 606375"/>
                <a:gd name="connsiteY228" fmla="*/ 496182 h 543020"/>
                <a:gd name="connsiteX229" fmla="*/ 365511 w 606375"/>
                <a:gd name="connsiteY229" fmla="*/ 502544 h 543020"/>
                <a:gd name="connsiteX230" fmla="*/ 366419 w 606375"/>
                <a:gd name="connsiteY230" fmla="*/ 506180 h 543020"/>
                <a:gd name="connsiteX231" fmla="*/ 366056 w 606375"/>
                <a:gd name="connsiteY231" fmla="*/ 509269 h 543020"/>
                <a:gd name="connsiteX232" fmla="*/ 366238 w 606375"/>
                <a:gd name="connsiteY232" fmla="*/ 513267 h 543020"/>
                <a:gd name="connsiteX233" fmla="*/ 366238 w 606375"/>
                <a:gd name="connsiteY233" fmla="*/ 515084 h 543020"/>
                <a:gd name="connsiteX234" fmla="*/ 367691 w 606375"/>
                <a:gd name="connsiteY234" fmla="*/ 514359 h 543020"/>
                <a:gd name="connsiteX235" fmla="*/ 368238 w 606375"/>
                <a:gd name="connsiteY235" fmla="*/ 515267 h 543020"/>
                <a:gd name="connsiteX236" fmla="*/ 366965 w 606375"/>
                <a:gd name="connsiteY236" fmla="*/ 517448 h 543020"/>
                <a:gd name="connsiteX237" fmla="*/ 367875 w 606375"/>
                <a:gd name="connsiteY237" fmla="*/ 524900 h 543020"/>
                <a:gd name="connsiteX238" fmla="*/ 368418 w 606375"/>
                <a:gd name="connsiteY238" fmla="*/ 527807 h 543020"/>
                <a:gd name="connsiteX239" fmla="*/ 368600 w 606375"/>
                <a:gd name="connsiteY239" fmla="*/ 533624 h 543020"/>
                <a:gd name="connsiteX240" fmla="*/ 368600 w 606375"/>
                <a:gd name="connsiteY240" fmla="*/ 535441 h 543020"/>
                <a:gd name="connsiteX241" fmla="*/ 369147 w 606375"/>
                <a:gd name="connsiteY241" fmla="*/ 539984 h 543020"/>
                <a:gd name="connsiteX242" fmla="*/ 370600 w 606375"/>
                <a:gd name="connsiteY242" fmla="*/ 543256 h 543020"/>
                <a:gd name="connsiteX243" fmla="*/ 374053 w 606375"/>
                <a:gd name="connsiteY243" fmla="*/ 541984 h 543020"/>
                <a:gd name="connsiteX244" fmla="*/ 375325 w 606375"/>
                <a:gd name="connsiteY244" fmla="*/ 539802 h 543020"/>
                <a:gd name="connsiteX245" fmla="*/ 375870 w 606375"/>
                <a:gd name="connsiteY245" fmla="*/ 539075 h 543020"/>
                <a:gd name="connsiteX246" fmla="*/ 378779 w 606375"/>
                <a:gd name="connsiteY246" fmla="*/ 538166 h 543020"/>
                <a:gd name="connsiteX247" fmla="*/ 380596 w 606375"/>
                <a:gd name="connsiteY247" fmla="*/ 535077 h 543020"/>
                <a:gd name="connsiteX248" fmla="*/ 381687 w 606375"/>
                <a:gd name="connsiteY248" fmla="*/ 531623 h 543020"/>
                <a:gd name="connsiteX249" fmla="*/ 381141 w 606375"/>
                <a:gd name="connsiteY249" fmla="*/ 526899 h 543020"/>
                <a:gd name="connsiteX250" fmla="*/ 383504 w 606375"/>
                <a:gd name="connsiteY250" fmla="*/ 522536 h 543020"/>
                <a:gd name="connsiteX251" fmla="*/ 382959 w 606375"/>
                <a:gd name="connsiteY251" fmla="*/ 520719 h 543020"/>
                <a:gd name="connsiteX252" fmla="*/ 382777 w 606375"/>
                <a:gd name="connsiteY252" fmla="*/ 518175 h 543020"/>
                <a:gd name="connsiteX253" fmla="*/ 382232 w 606375"/>
                <a:gd name="connsiteY253" fmla="*/ 517266 h 543020"/>
                <a:gd name="connsiteX254" fmla="*/ 381868 w 606375"/>
                <a:gd name="connsiteY254" fmla="*/ 515631 h 543020"/>
                <a:gd name="connsiteX255" fmla="*/ 380051 w 606375"/>
                <a:gd name="connsiteY255" fmla="*/ 512722 h 543020"/>
                <a:gd name="connsiteX256" fmla="*/ 379506 w 606375"/>
                <a:gd name="connsiteY256" fmla="*/ 510904 h 543020"/>
                <a:gd name="connsiteX257" fmla="*/ 382595 w 606375"/>
                <a:gd name="connsiteY257" fmla="*/ 509269 h 543020"/>
                <a:gd name="connsiteX258" fmla="*/ 384412 w 606375"/>
                <a:gd name="connsiteY258" fmla="*/ 506360 h 543020"/>
                <a:gd name="connsiteX259" fmla="*/ 388775 w 606375"/>
                <a:gd name="connsiteY259" fmla="*/ 503089 h 543020"/>
                <a:gd name="connsiteX260" fmla="*/ 390774 w 606375"/>
                <a:gd name="connsiteY260" fmla="*/ 501272 h 543020"/>
                <a:gd name="connsiteX261" fmla="*/ 392954 w 606375"/>
                <a:gd name="connsiteY261" fmla="*/ 501090 h 543020"/>
                <a:gd name="connsiteX262" fmla="*/ 401860 w 606375"/>
                <a:gd name="connsiteY262" fmla="*/ 498546 h 543020"/>
                <a:gd name="connsiteX263" fmla="*/ 402587 w 606375"/>
                <a:gd name="connsiteY263" fmla="*/ 501635 h 543020"/>
                <a:gd name="connsiteX264" fmla="*/ 405314 w 606375"/>
                <a:gd name="connsiteY264" fmla="*/ 500727 h 543020"/>
                <a:gd name="connsiteX265" fmla="*/ 411311 w 606375"/>
                <a:gd name="connsiteY265" fmla="*/ 497091 h 543020"/>
                <a:gd name="connsiteX266" fmla="*/ 411129 w 606375"/>
                <a:gd name="connsiteY266" fmla="*/ 491821 h 543020"/>
                <a:gd name="connsiteX267" fmla="*/ 412583 w 606375"/>
                <a:gd name="connsiteY267" fmla="*/ 490367 h 543020"/>
                <a:gd name="connsiteX268" fmla="*/ 412946 w 606375"/>
                <a:gd name="connsiteY268" fmla="*/ 488914 h 543020"/>
                <a:gd name="connsiteX269" fmla="*/ 419308 w 606375"/>
                <a:gd name="connsiteY269" fmla="*/ 487277 h 543020"/>
                <a:gd name="connsiteX270" fmla="*/ 422397 w 606375"/>
                <a:gd name="connsiteY270" fmla="*/ 481825 h 543020"/>
                <a:gd name="connsiteX271" fmla="*/ 424579 w 606375"/>
                <a:gd name="connsiteY271" fmla="*/ 480372 h 543020"/>
                <a:gd name="connsiteX272" fmla="*/ 426760 w 606375"/>
                <a:gd name="connsiteY272" fmla="*/ 478189 h 543020"/>
                <a:gd name="connsiteX273" fmla="*/ 431666 w 606375"/>
                <a:gd name="connsiteY273" fmla="*/ 478916 h 543020"/>
                <a:gd name="connsiteX274" fmla="*/ 433303 w 606375"/>
                <a:gd name="connsiteY274" fmla="*/ 478553 h 543020"/>
                <a:gd name="connsiteX275" fmla="*/ 436392 w 606375"/>
                <a:gd name="connsiteY275" fmla="*/ 473647 h 543020"/>
                <a:gd name="connsiteX276" fmla="*/ 436937 w 606375"/>
                <a:gd name="connsiteY276" fmla="*/ 470739 h 543020"/>
                <a:gd name="connsiteX277" fmla="*/ 440392 w 606375"/>
                <a:gd name="connsiteY277" fmla="*/ 469102 h 543020"/>
                <a:gd name="connsiteX278" fmla="*/ 442027 w 606375"/>
                <a:gd name="connsiteY278" fmla="*/ 466921 h 543020"/>
                <a:gd name="connsiteX279" fmla="*/ 444208 w 606375"/>
                <a:gd name="connsiteY279" fmla="*/ 465468 h 543020"/>
                <a:gd name="connsiteX280" fmla="*/ 445480 w 606375"/>
                <a:gd name="connsiteY280" fmla="*/ 467830 h 543020"/>
                <a:gd name="connsiteX281" fmla="*/ 448751 w 606375"/>
                <a:gd name="connsiteY281" fmla="*/ 470376 h 543020"/>
                <a:gd name="connsiteX282" fmla="*/ 452213 w 606375"/>
                <a:gd name="connsiteY282" fmla="*/ 467901 h 543020"/>
                <a:gd name="connsiteX283" fmla="*/ 456132 w 606375"/>
                <a:gd name="connsiteY283" fmla="*/ 467901 h 543020"/>
                <a:gd name="connsiteX284" fmla="*/ 460052 w 606375"/>
                <a:gd name="connsiteY284" fmla="*/ 463493 h 543020"/>
                <a:gd name="connsiteX285" fmla="*/ 472296 w 606375"/>
                <a:gd name="connsiteY285" fmla="*/ 458594 h 543020"/>
                <a:gd name="connsiteX286" fmla="*/ 472296 w 606375"/>
                <a:gd name="connsiteY286" fmla="*/ 454676 h 543020"/>
                <a:gd name="connsiteX287" fmla="*/ 462989 w 606375"/>
                <a:gd name="connsiteY287" fmla="*/ 429695 h 543020"/>
                <a:gd name="connsiteX288" fmla="*/ 463969 w 606375"/>
                <a:gd name="connsiteY288" fmla="*/ 422349 h 543020"/>
                <a:gd name="connsiteX289" fmla="*/ 470337 w 606375"/>
                <a:gd name="connsiteY289" fmla="*/ 412063 h 543020"/>
                <a:gd name="connsiteX290" fmla="*/ 478174 w 606375"/>
                <a:gd name="connsiteY290" fmla="*/ 410593 h 543020"/>
                <a:gd name="connsiteX291" fmla="*/ 485521 w 606375"/>
                <a:gd name="connsiteY291" fmla="*/ 405694 h 543020"/>
                <a:gd name="connsiteX292" fmla="*/ 489439 w 606375"/>
                <a:gd name="connsiteY292" fmla="*/ 397368 h 543020"/>
                <a:gd name="connsiteX293" fmla="*/ 494337 w 606375"/>
                <a:gd name="connsiteY293" fmla="*/ 392959 h 543020"/>
                <a:gd name="connsiteX294" fmla="*/ 495808 w 606375"/>
                <a:gd name="connsiteY294" fmla="*/ 396388 h 543020"/>
                <a:gd name="connsiteX295" fmla="*/ 499236 w 606375"/>
                <a:gd name="connsiteY295" fmla="*/ 391980 h 543020"/>
                <a:gd name="connsiteX296" fmla="*/ 499236 w 606375"/>
                <a:gd name="connsiteY296" fmla="*/ 383653 h 543020"/>
                <a:gd name="connsiteX297" fmla="*/ 501196 w 606375"/>
                <a:gd name="connsiteY297" fmla="*/ 372877 h 543020"/>
                <a:gd name="connsiteX298" fmla="*/ 512950 w 606375"/>
                <a:gd name="connsiteY298" fmla="*/ 364549 h 543020"/>
                <a:gd name="connsiteX299" fmla="*/ 513931 w 606375"/>
                <a:gd name="connsiteY299" fmla="*/ 366509 h 543020"/>
                <a:gd name="connsiteX300" fmla="*/ 529605 w 606375"/>
                <a:gd name="connsiteY300" fmla="*/ 364549 h 543020"/>
                <a:gd name="connsiteX301" fmla="*/ 539402 w 606375"/>
                <a:gd name="connsiteY301" fmla="*/ 369938 h 543020"/>
                <a:gd name="connsiteX302" fmla="*/ 542340 w 606375"/>
                <a:gd name="connsiteY302" fmla="*/ 374346 h 543020"/>
                <a:gd name="connsiteX303" fmla="*/ 553116 w 606375"/>
                <a:gd name="connsiteY303" fmla="*/ 372388 h 543020"/>
                <a:gd name="connsiteX304" fmla="*/ 556055 w 606375"/>
                <a:gd name="connsiteY304" fmla="*/ 375326 h 543020"/>
                <a:gd name="connsiteX305" fmla="*/ 568790 w 606375"/>
                <a:gd name="connsiteY305" fmla="*/ 360631 h 543020"/>
                <a:gd name="connsiteX306" fmla="*/ 567320 w 606375"/>
                <a:gd name="connsiteY306" fmla="*/ 341529 h 543020"/>
                <a:gd name="connsiteX307" fmla="*/ 568719 w 606375"/>
                <a:gd name="connsiteY307" fmla="*/ 325222 h 543020"/>
                <a:gd name="connsiteX308" fmla="*/ 567758 w 606375"/>
                <a:gd name="connsiteY308" fmla="*/ 321924 h 543020"/>
                <a:gd name="connsiteX309" fmla="*/ 568658 w 606375"/>
                <a:gd name="connsiteY309" fmla="*/ 308729 h 543020"/>
                <a:gd name="connsiteX310" fmla="*/ 568180 w 606375"/>
                <a:gd name="connsiteY310" fmla="*/ 302791 h 543020"/>
                <a:gd name="connsiteX311" fmla="*/ 568958 w 606375"/>
                <a:gd name="connsiteY311" fmla="*/ 301232 h 543020"/>
                <a:gd name="connsiteX312" fmla="*/ 574176 w 606375"/>
                <a:gd name="connsiteY312" fmla="*/ 299554 h 543020"/>
                <a:gd name="connsiteX313" fmla="*/ 575675 w 606375"/>
                <a:gd name="connsiteY313" fmla="*/ 298595 h 543020"/>
                <a:gd name="connsiteX314" fmla="*/ 578494 w 606375"/>
                <a:gd name="connsiteY314" fmla="*/ 300693 h 543020"/>
                <a:gd name="connsiteX315" fmla="*/ 580833 w 606375"/>
                <a:gd name="connsiteY315" fmla="*/ 303572 h 543020"/>
                <a:gd name="connsiteX316" fmla="*/ 582752 w 606375"/>
                <a:gd name="connsiteY316" fmla="*/ 304591 h 543020"/>
                <a:gd name="connsiteX317" fmla="*/ 584371 w 606375"/>
                <a:gd name="connsiteY317" fmla="*/ 304771 h 543020"/>
                <a:gd name="connsiteX318" fmla="*/ 584430 w 606375"/>
                <a:gd name="connsiteY318" fmla="*/ 297814 h 543020"/>
                <a:gd name="connsiteX319" fmla="*/ 586650 w 606375"/>
                <a:gd name="connsiteY319" fmla="*/ 295236 h 543020"/>
                <a:gd name="connsiteX320" fmla="*/ 587610 w 606375"/>
                <a:gd name="connsiteY320" fmla="*/ 294696 h 543020"/>
                <a:gd name="connsiteX321" fmla="*/ 591688 w 606375"/>
                <a:gd name="connsiteY321" fmla="*/ 294455 h 543020"/>
                <a:gd name="connsiteX322" fmla="*/ 592228 w 606375"/>
                <a:gd name="connsiteY322" fmla="*/ 293916 h 543020"/>
                <a:gd name="connsiteX323" fmla="*/ 594266 w 606375"/>
                <a:gd name="connsiteY323" fmla="*/ 293855 h 543020"/>
                <a:gd name="connsiteX324" fmla="*/ 595646 w 606375"/>
                <a:gd name="connsiteY324" fmla="*/ 293136 h 543020"/>
                <a:gd name="connsiteX325" fmla="*/ 596245 w 606375"/>
                <a:gd name="connsiteY325" fmla="*/ 294575 h 543020"/>
                <a:gd name="connsiteX326" fmla="*/ 598225 w 606375"/>
                <a:gd name="connsiteY326" fmla="*/ 295236 h 543020"/>
                <a:gd name="connsiteX327" fmla="*/ 600023 w 606375"/>
                <a:gd name="connsiteY327" fmla="*/ 296555 h 543020"/>
                <a:gd name="connsiteX328" fmla="*/ 601104 w 606375"/>
                <a:gd name="connsiteY328" fmla="*/ 296734 h 543020"/>
                <a:gd name="connsiteX329" fmla="*/ 601849 w 606375"/>
                <a:gd name="connsiteY329" fmla="*/ 296235 h 543020"/>
                <a:gd name="connsiteX330" fmla="*/ 602047 w 606375"/>
                <a:gd name="connsiteY330" fmla="*/ 296303 h 54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606375" h="543020">
                  <a:moveTo>
                    <a:pt x="602047" y="296303"/>
                  </a:moveTo>
                  <a:lnTo>
                    <a:pt x="600908" y="271690"/>
                  </a:lnTo>
                  <a:lnTo>
                    <a:pt x="599868" y="252988"/>
                  </a:lnTo>
                  <a:lnTo>
                    <a:pt x="599372" y="244088"/>
                  </a:lnTo>
                  <a:lnTo>
                    <a:pt x="598128" y="237382"/>
                  </a:lnTo>
                  <a:lnTo>
                    <a:pt x="603834" y="215329"/>
                  </a:lnTo>
                  <a:lnTo>
                    <a:pt x="605096" y="208369"/>
                  </a:lnTo>
                  <a:lnTo>
                    <a:pt x="606555" y="203997"/>
                  </a:lnTo>
                  <a:lnTo>
                    <a:pt x="595618" y="202398"/>
                  </a:lnTo>
                  <a:lnTo>
                    <a:pt x="588844" y="197582"/>
                  </a:lnTo>
                  <a:lnTo>
                    <a:pt x="585020" y="191245"/>
                  </a:lnTo>
                  <a:lnTo>
                    <a:pt x="573935" y="187918"/>
                  </a:lnTo>
                  <a:lnTo>
                    <a:pt x="559528" y="185703"/>
                  </a:lnTo>
                  <a:lnTo>
                    <a:pt x="556296" y="185472"/>
                  </a:lnTo>
                  <a:lnTo>
                    <a:pt x="547445" y="190844"/>
                  </a:lnTo>
                  <a:lnTo>
                    <a:pt x="542266" y="191317"/>
                  </a:lnTo>
                  <a:lnTo>
                    <a:pt x="539441" y="191317"/>
                  </a:lnTo>
                  <a:lnTo>
                    <a:pt x="536145" y="184724"/>
                  </a:lnTo>
                  <a:lnTo>
                    <a:pt x="537540" y="174285"/>
                  </a:lnTo>
                  <a:lnTo>
                    <a:pt x="537540" y="167684"/>
                  </a:lnTo>
                  <a:lnTo>
                    <a:pt x="532739" y="161685"/>
                  </a:lnTo>
                  <a:lnTo>
                    <a:pt x="531540" y="143686"/>
                  </a:lnTo>
                  <a:lnTo>
                    <a:pt x="524338" y="135285"/>
                  </a:lnTo>
                  <a:lnTo>
                    <a:pt x="519642" y="132536"/>
                  </a:lnTo>
                  <a:lnTo>
                    <a:pt x="506932" y="125096"/>
                  </a:lnTo>
                  <a:lnTo>
                    <a:pt x="499737" y="120885"/>
                  </a:lnTo>
                  <a:lnTo>
                    <a:pt x="481545" y="115545"/>
                  </a:lnTo>
                  <a:lnTo>
                    <a:pt x="479878" y="115058"/>
                  </a:lnTo>
                  <a:lnTo>
                    <a:pt x="472116" y="108131"/>
                  </a:lnTo>
                  <a:lnTo>
                    <a:pt x="463874" y="109152"/>
                  </a:lnTo>
                  <a:lnTo>
                    <a:pt x="448260" y="114620"/>
                  </a:lnTo>
                  <a:lnTo>
                    <a:pt x="434329" y="117500"/>
                  </a:lnTo>
                  <a:lnTo>
                    <a:pt x="421855" y="117500"/>
                  </a:lnTo>
                  <a:lnTo>
                    <a:pt x="415622" y="113973"/>
                  </a:lnTo>
                  <a:lnTo>
                    <a:pt x="414086" y="111127"/>
                  </a:lnTo>
                  <a:lnTo>
                    <a:pt x="408695" y="99772"/>
                  </a:lnTo>
                  <a:lnTo>
                    <a:pt x="407224" y="96677"/>
                  </a:lnTo>
                  <a:lnTo>
                    <a:pt x="401777" y="84280"/>
                  </a:lnTo>
                  <a:lnTo>
                    <a:pt x="400872" y="82223"/>
                  </a:lnTo>
                  <a:lnTo>
                    <a:pt x="394203" y="64900"/>
                  </a:lnTo>
                  <a:lnTo>
                    <a:pt x="389943" y="52912"/>
                  </a:lnTo>
                  <a:lnTo>
                    <a:pt x="389020" y="51445"/>
                  </a:lnTo>
                  <a:lnTo>
                    <a:pt x="380419" y="40410"/>
                  </a:lnTo>
                  <a:lnTo>
                    <a:pt x="369070" y="40398"/>
                  </a:lnTo>
                  <a:lnTo>
                    <a:pt x="354507" y="40960"/>
                  </a:lnTo>
                  <a:lnTo>
                    <a:pt x="339029" y="41494"/>
                  </a:lnTo>
                  <a:lnTo>
                    <a:pt x="337441" y="41415"/>
                  </a:lnTo>
                  <a:lnTo>
                    <a:pt x="325461" y="39274"/>
                  </a:lnTo>
                  <a:lnTo>
                    <a:pt x="308780" y="35427"/>
                  </a:lnTo>
                  <a:lnTo>
                    <a:pt x="299596" y="34103"/>
                  </a:lnTo>
                  <a:lnTo>
                    <a:pt x="297657" y="34571"/>
                  </a:lnTo>
                  <a:lnTo>
                    <a:pt x="281442" y="31831"/>
                  </a:lnTo>
                  <a:lnTo>
                    <a:pt x="276175" y="30251"/>
                  </a:lnTo>
                  <a:lnTo>
                    <a:pt x="273019" y="7083"/>
                  </a:lnTo>
                  <a:lnTo>
                    <a:pt x="265120" y="235"/>
                  </a:lnTo>
                  <a:lnTo>
                    <a:pt x="257488" y="3355"/>
                  </a:lnTo>
                  <a:lnTo>
                    <a:pt x="248281" y="13416"/>
                  </a:lnTo>
                  <a:lnTo>
                    <a:pt x="219387" y="22738"/>
                  </a:lnTo>
                  <a:lnTo>
                    <a:pt x="203557" y="10266"/>
                  </a:lnTo>
                  <a:lnTo>
                    <a:pt x="201981" y="8965"/>
                  </a:lnTo>
                  <a:lnTo>
                    <a:pt x="198211" y="5416"/>
                  </a:lnTo>
                  <a:lnTo>
                    <a:pt x="189500" y="4549"/>
                  </a:lnTo>
                  <a:lnTo>
                    <a:pt x="181931" y="6043"/>
                  </a:lnTo>
                  <a:lnTo>
                    <a:pt x="172450" y="7097"/>
                  </a:lnTo>
                  <a:lnTo>
                    <a:pt x="157682" y="10152"/>
                  </a:lnTo>
                  <a:lnTo>
                    <a:pt x="146646" y="15521"/>
                  </a:lnTo>
                  <a:lnTo>
                    <a:pt x="141381" y="14470"/>
                  </a:lnTo>
                  <a:lnTo>
                    <a:pt x="133164" y="11378"/>
                  </a:lnTo>
                  <a:lnTo>
                    <a:pt x="125127" y="2429"/>
                  </a:lnTo>
                  <a:lnTo>
                    <a:pt x="104291" y="13060"/>
                  </a:lnTo>
                  <a:lnTo>
                    <a:pt x="78050" y="20735"/>
                  </a:lnTo>
                  <a:lnTo>
                    <a:pt x="63041" y="30069"/>
                  </a:lnTo>
                  <a:lnTo>
                    <a:pt x="56716" y="40443"/>
                  </a:lnTo>
                  <a:lnTo>
                    <a:pt x="49434" y="46227"/>
                  </a:lnTo>
                  <a:lnTo>
                    <a:pt x="36251" y="43679"/>
                  </a:lnTo>
                  <a:lnTo>
                    <a:pt x="25352" y="53910"/>
                  </a:lnTo>
                  <a:lnTo>
                    <a:pt x="20093" y="61539"/>
                  </a:lnTo>
                  <a:lnTo>
                    <a:pt x="9034" y="67066"/>
                  </a:lnTo>
                  <a:lnTo>
                    <a:pt x="1575" y="74347"/>
                  </a:lnTo>
                  <a:lnTo>
                    <a:pt x="5326" y="80310"/>
                  </a:lnTo>
                  <a:lnTo>
                    <a:pt x="11204" y="94313"/>
                  </a:lnTo>
                  <a:lnTo>
                    <a:pt x="2274" y="106275"/>
                  </a:lnTo>
                  <a:lnTo>
                    <a:pt x="180" y="112836"/>
                  </a:lnTo>
                  <a:lnTo>
                    <a:pt x="1012" y="119889"/>
                  </a:lnTo>
                  <a:lnTo>
                    <a:pt x="13578" y="125632"/>
                  </a:lnTo>
                  <a:lnTo>
                    <a:pt x="29139" y="134226"/>
                  </a:lnTo>
                  <a:lnTo>
                    <a:pt x="43586" y="149189"/>
                  </a:lnTo>
                  <a:lnTo>
                    <a:pt x="51820" y="173832"/>
                  </a:lnTo>
                  <a:lnTo>
                    <a:pt x="61181" y="190921"/>
                  </a:lnTo>
                  <a:lnTo>
                    <a:pt x="56686" y="203657"/>
                  </a:lnTo>
                  <a:lnTo>
                    <a:pt x="61181" y="238867"/>
                  </a:lnTo>
                  <a:lnTo>
                    <a:pt x="50693" y="253102"/>
                  </a:lnTo>
                  <a:lnTo>
                    <a:pt x="55631" y="268043"/>
                  </a:lnTo>
                  <a:lnTo>
                    <a:pt x="56970" y="285419"/>
                  </a:lnTo>
                  <a:lnTo>
                    <a:pt x="51460" y="290926"/>
                  </a:lnTo>
                  <a:lnTo>
                    <a:pt x="43479" y="298907"/>
                  </a:lnTo>
                  <a:lnTo>
                    <a:pt x="44000" y="300077"/>
                  </a:lnTo>
                  <a:lnTo>
                    <a:pt x="44182" y="303168"/>
                  </a:lnTo>
                  <a:lnTo>
                    <a:pt x="45272" y="306439"/>
                  </a:lnTo>
                  <a:lnTo>
                    <a:pt x="45272" y="308983"/>
                  </a:lnTo>
                  <a:lnTo>
                    <a:pt x="45999" y="309529"/>
                  </a:lnTo>
                  <a:lnTo>
                    <a:pt x="46726" y="312255"/>
                  </a:lnTo>
                  <a:lnTo>
                    <a:pt x="48363" y="316253"/>
                  </a:lnTo>
                  <a:lnTo>
                    <a:pt x="47999" y="317525"/>
                  </a:lnTo>
                  <a:lnTo>
                    <a:pt x="48181" y="319342"/>
                  </a:lnTo>
                  <a:lnTo>
                    <a:pt x="49635" y="322069"/>
                  </a:lnTo>
                  <a:lnTo>
                    <a:pt x="49635" y="324432"/>
                  </a:lnTo>
                  <a:lnTo>
                    <a:pt x="50543" y="326431"/>
                  </a:lnTo>
                  <a:lnTo>
                    <a:pt x="50725" y="328066"/>
                  </a:lnTo>
                  <a:lnTo>
                    <a:pt x="51815" y="331883"/>
                  </a:lnTo>
                  <a:lnTo>
                    <a:pt x="53451" y="335881"/>
                  </a:lnTo>
                  <a:lnTo>
                    <a:pt x="55813" y="339881"/>
                  </a:lnTo>
                  <a:lnTo>
                    <a:pt x="55450" y="340607"/>
                  </a:lnTo>
                  <a:lnTo>
                    <a:pt x="56360" y="344242"/>
                  </a:lnTo>
                  <a:lnTo>
                    <a:pt x="57812" y="346969"/>
                  </a:lnTo>
                  <a:lnTo>
                    <a:pt x="58175" y="349876"/>
                  </a:lnTo>
                  <a:lnTo>
                    <a:pt x="60721" y="351875"/>
                  </a:lnTo>
                  <a:lnTo>
                    <a:pt x="60721" y="352784"/>
                  </a:lnTo>
                  <a:lnTo>
                    <a:pt x="61448" y="353693"/>
                  </a:lnTo>
                  <a:lnTo>
                    <a:pt x="61629" y="356238"/>
                  </a:lnTo>
                  <a:lnTo>
                    <a:pt x="61266" y="359327"/>
                  </a:lnTo>
                  <a:lnTo>
                    <a:pt x="60903" y="360418"/>
                  </a:lnTo>
                  <a:lnTo>
                    <a:pt x="61266" y="360781"/>
                  </a:lnTo>
                  <a:lnTo>
                    <a:pt x="62175" y="360599"/>
                  </a:lnTo>
                  <a:lnTo>
                    <a:pt x="63628" y="361508"/>
                  </a:lnTo>
                  <a:lnTo>
                    <a:pt x="65082" y="360963"/>
                  </a:lnTo>
                  <a:lnTo>
                    <a:pt x="65991" y="364235"/>
                  </a:lnTo>
                  <a:lnTo>
                    <a:pt x="65447" y="366234"/>
                  </a:lnTo>
                  <a:lnTo>
                    <a:pt x="63447" y="366416"/>
                  </a:lnTo>
                  <a:lnTo>
                    <a:pt x="62720" y="368051"/>
                  </a:lnTo>
                  <a:lnTo>
                    <a:pt x="63810" y="370232"/>
                  </a:lnTo>
                  <a:lnTo>
                    <a:pt x="63810" y="371867"/>
                  </a:lnTo>
                  <a:lnTo>
                    <a:pt x="64719" y="373686"/>
                  </a:lnTo>
                  <a:lnTo>
                    <a:pt x="63992" y="375321"/>
                  </a:lnTo>
                  <a:lnTo>
                    <a:pt x="65447" y="377684"/>
                  </a:lnTo>
                  <a:lnTo>
                    <a:pt x="65810" y="381138"/>
                  </a:lnTo>
                  <a:lnTo>
                    <a:pt x="65629" y="382955"/>
                  </a:lnTo>
                  <a:lnTo>
                    <a:pt x="67083" y="387498"/>
                  </a:lnTo>
                  <a:lnTo>
                    <a:pt x="66901" y="390225"/>
                  </a:lnTo>
                  <a:lnTo>
                    <a:pt x="65082" y="391679"/>
                  </a:lnTo>
                  <a:lnTo>
                    <a:pt x="67628" y="394041"/>
                  </a:lnTo>
                  <a:lnTo>
                    <a:pt x="68718" y="400221"/>
                  </a:lnTo>
                  <a:lnTo>
                    <a:pt x="70899" y="404219"/>
                  </a:lnTo>
                  <a:lnTo>
                    <a:pt x="71625" y="404582"/>
                  </a:lnTo>
                  <a:lnTo>
                    <a:pt x="73624" y="402947"/>
                  </a:lnTo>
                  <a:lnTo>
                    <a:pt x="75805" y="402765"/>
                  </a:lnTo>
                  <a:lnTo>
                    <a:pt x="77078" y="401493"/>
                  </a:lnTo>
                  <a:lnTo>
                    <a:pt x="77987" y="401675"/>
                  </a:lnTo>
                  <a:lnTo>
                    <a:pt x="78896" y="400766"/>
                  </a:lnTo>
                  <a:lnTo>
                    <a:pt x="81258" y="402947"/>
                  </a:lnTo>
                  <a:lnTo>
                    <a:pt x="85439" y="399858"/>
                  </a:lnTo>
                  <a:lnTo>
                    <a:pt x="88346" y="400403"/>
                  </a:lnTo>
                  <a:lnTo>
                    <a:pt x="93618" y="399494"/>
                  </a:lnTo>
                  <a:lnTo>
                    <a:pt x="93981" y="398766"/>
                  </a:lnTo>
                  <a:lnTo>
                    <a:pt x="98887" y="399311"/>
                  </a:lnTo>
                  <a:lnTo>
                    <a:pt x="100523" y="399131"/>
                  </a:lnTo>
                  <a:lnTo>
                    <a:pt x="101068" y="398586"/>
                  </a:lnTo>
                  <a:lnTo>
                    <a:pt x="102705" y="398402"/>
                  </a:lnTo>
                  <a:lnTo>
                    <a:pt x="116335" y="408945"/>
                  </a:lnTo>
                  <a:lnTo>
                    <a:pt x="128150" y="420213"/>
                  </a:lnTo>
                  <a:lnTo>
                    <a:pt x="141598" y="433843"/>
                  </a:lnTo>
                  <a:lnTo>
                    <a:pt x="151594" y="443295"/>
                  </a:lnTo>
                  <a:lnTo>
                    <a:pt x="155592" y="444931"/>
                  </a:lnTo>
                  <a:lnTo>
                    <a:pt x="156866" y="445112"/>
                  </a:lnTo>
                  <a:lnTo>
                    <a:pt x="159228" y="445839"/>
                  </a:lnTo>
                  <a:lnTo>
                    <a:pt x="162317" y="453109"/>
                  </a:lnTo>
                  <a:lnTo>
                    <a:pt x="170859" y="458743"/>
                  </a:lnTo>
                  <a:lnTo>
                    <a:pt x="175040" y="462742"/>
                  </a:lnTo>
                  <a:lnTo>
                    <a:pt x="178311" y="466921"/>
                  </a:lnTo>
                  <a:lnTo>
                    <a:pt x="184673" y="471284"/>
                  </a:lnTo>
                  <a:lnTo>
                    <a:pt x="189762" y="476372"/>
                  </a:lnTo>
                  <a:lnTo>
                    <a:pt x="200120" y="486732"/>
                  </a:lnTo>
                  <a:lnTo>
                    <a:pt x="207573" y="495092"/>
                  </a:lnTo>
                  <a:lnTo>
                    <a:pt x="209389" y="496364"/>
                  </a:lnTo>
                  <a:lnTo>
                    <a:pt x="210299" y="496001"/>
                  </a:lnTo>
                  <a:lnTo>
                    <a:pt x="212116" y="496911"/>
                  </a:lnTo>
                  <a:lnTo>
                    <a:pt x="215751" y="495819"/>
                  </a:lnTo>
                  <a:lnTo>
                    <a:pt x="215751" y="493638"/>
                  </a:lnTo>
                  <a:lnTo>
                    <a:pt x="215206" y="492185"/>
                  </a:lnTo>
                  <a:lnTo>
                    <a:pt x="215024" y="490186"/>
                  </a:lnTo>
                  <a:lnTo>
                    <a:pt x="218296" y="488732"/>
                  </a:lnTo>
                  <a:lnTo>
                    <a:pt x="220477" y="488187"/>
                  </a:lnTo>
                  <a:lnTo>
                    <a:pt x="221567" y="487277"/>
                  </a:lnTo>
                  <a:lnTo>
                    <a:pt x="220840" y="486732"/>
                  </a:lnTo>
                  <a:lnTo>
                    <a:pt x="218660" y="485641"/>
                  </a:lnTo>
                  <a:lnTo>
                    <a:pt x="217568" y="483642"/>
                  </a:lnTo>
                  <a:lnTo>
                    <a:pt x="218296" y="481644"/>
                  </a:lnTo>
                  <a:lnTo>
                    <a:pt x="219387" y="481098"/>
                  </a:lnTo>
                  <a:lnTo>
                    <a:pt x="218660" y="479826"/>
                  </a:lnTo>
                  <a:lnTo>
                    <a:pt x="220113" y="478371"/>
                  </a:lnTo>
                  <a:lnTo>
                    <a:pt x="222112" y="477826"/>
                  </a:lnTo>
                  <a:lnTo>
                    <a:pt x="222476" y="476554"/>
                  </a:lnTo>
                  <a:lnTo>
                    <a:pt x="222112" y="474919"/>
                  </a:lnTo>
                  <a:lnTo>
                    <a:pt x="222112" y="472738"/>
                  </a:lnTo>
                  <a:lnTo>
                    <a:pt x="223384" y="470921"/>
                  </a:lnTo>
                  <a:lnTo>
                    <a:pt x="223021" y="468194"/>
                  </a:lnTo>
                  <a:lnTo>
                    <a:pt x="221093" y="463629"/>
                  </a:lnTo>
                  <a:lnTo>
                    <a:pt x="221111" y="462441"/>
                  </a:lnTo>
                  <a:lnTo>
                    <a:pt x="219773" y="462158"/>
                  </a:lnTo>
                  <a:lnTo>
                    <a:pt x="219848" y="460140"/>
                  </a:lnTo>
                  <a:lnTo>
                    <a:pt x="227019" y="451836"/>
                  </a:lnTo>
                  <a:lnTo>
                    <a:pt x="236653" y="441113"/>
                  </a:lnTo>
                  <a:lnTo>
                    <a:pt x="269911" y="444567"/>
                  </a:lnTo>
                  <a:lnTo>
                    <a:pt x="310078" y="448747"/>
                  </a:lnTo>
                  <a:lnTo>
                    <a:pt x="328980" y="450927"/>
                  </a:lnTo>
                  <a:lnTo>
                    <a:pt x="331342" y="451109"/>
                  </a:lnTo>
                  <a:lnTo>
                    <a:pt x="333342" y="446566"/>
                  </a:lnTo>
                  <a:lnTo>
                    <a:pt x="337158" y="444567"/>
                  </a:lnTo>
                  <a:lnTo>
                    <a:pt x="339884" y="444386"/>
                  </a:lnTo>
                  <a:lnTo>
                    <a:pt x="340793" y="447293"/>
                  </a:lnTo>
                  <a:lnTo>
                    <a:pt x="340611" y="447838"/>
                  </a:lnTo>
                  <a:lnTo>
                    <a:pt x="341521" y="450201"/>
                  </a:lnTo>
                  <a:lnTo>
                    <a:pt x="349880" y="453655"/>
                  </a:lnTo>
                  <a:lnTo>
                    <a:pt x="352244" y="453655"/>
                  </a:lnTo>
                  <a:lnTo>
                    <a:pt x="354425" y="454200"/>
                  </a:lnTo>
                  <a:lnTo>
                    <a:pt x="354970" y="455290"/>
                  </a:lnTo>
                  <a:lnTo>
                    <a:pt x="354970" y="456199"/>
                  </a:lnTo>
                  <a:lnTo>
                    <a:pt x="356969" y="459288"/>
                  </a:lnTo>
                  <a:lnTo>
                    <a:pt x="358241" y="459288"/>
                  </a:lnTo>
                  <a:lnTo>
                    <a:pt x="359331" y="460560"/>
                  </a:lnTo>
                  <a:lnTo>
                    <a:pt x="358786" y="462924"/>
                  </a:lnTo>
                  <a:lnTo>
                    <a:pt x="359149" y="467285"/>
                  </a:lnTo>
                  <a:lnTo>
                    <a:pt x="360059" y="470921"/>
                  </a:lnTo>
                  <a:lnTo>
                    <a:pt x="362422" y="473283"/>
                  </a:lnTo>
                  <a:lnTo>
                    <a:pt x="363148" y="474919"/>
                  </a:lnTo>
                  <a:lnTo>
                    <a:pt x="362967" y="478371"/>
                  </a:lnTo>
                  <a:lnTo>
                    <a:pt x="364966" y="483642"/>
                  </a:lnTo>
                  <a:lnTo>
                    <a:pt x="364239" y="487640"/>
                  </a:lnTo>
                  <a:lnTo>
                    <a:pt x="366238" y="496182"/>
                  </a:lnTo>
                  <a:lnTo>
                    <a:pt x="365511" y="502544"/>
                  </a:lnTo>
                  <a:lnTo>
                    <a:pt x="366419" y="506180"/>
                  </a:lnTo>
                  <a:lnTo>
                    <a:pt x="366056" y="509269"/>
                  </a:lnTo>
                  <a:lnTo>
                    <a:pt x="366238" y="513267"/>
                  </a:lnTo>
                  <a:lnTo>
                    <a:pt x="366238" y="515084"/>
                  </a:lnTo>
                  <a:lnTo>
                    <a:pt x="367691" y="514359"/>
                  </a:lnTo>
                  <a:lnTo>
                    <a:pt x="368238" y="515267"/>
                  </a:lnTo>
                  <a:lnTo>
                    <a:pt x="366965" y="517448"/>
                  </a:lnTo>
                  <a:lnTo>
                    <a:pt x="367875" y="524900"/>
                  </a:lnTo>
                  <a:lnTo>
                    <a:pt x="368418" y="527807"/>
                  </a:lnTo>
                  <a:lnTo>
                    <a:pt x="368600" y="533624"/>
                  </a:lnTo>
                  <a:lnTo>
                    <a:pt x="368600" y="535441"/>
                  </a:lnTo>
                  <a:lnTo>
                    <a:pt x="369147" y="539984"/>
                  </a:lnTo>
                  <a:lnTo>
                    <a:pt x="370600" y="543256"/>
                  </a:lnTo>
                  <a:lnTo>
                    <a:pt x="374053" y="541984"/>
                  </a:lnTo>
                  <a:lnTo>
                    <a:pt x="375325" y="539802"/>
                  </a:lnTo>
                  <a:lnTo>
                    <a:pt x="375870" y="539075"/>
                  </a:lnTo>
                  <a:lnTo>
                    <a:pt x="378779" y="538166"/>
                  </a:lnTo>
                  <a:lnTo>
                    <a:pt x="380596" y="535077"/>
                  </a:lnTo>
                  <a:lnTo>
                    <a:pt x="381687" y="531623"/>
                  </a:lnTo>
                  <a:lnTo>
                    <a:pt x="381141" y="526899"/>
                  </a:lnTo>
                  <a:lnTo>
                    <a:pt x="383504" y="522536"/>
                  </a:lnTo>
                  <a:lnTo>
                    <a:pt x="382959" y="520719"/>
                  </a:lnTo>
                  <a:lnTo>
                    <a:pt x="382777" y="518175"/>
                  </a:lnTo>
                  <a:lnTo>
                    <a:pt x="382232" y="517266"/>
                  </a:lnTo>
                  <a:lnTo>
                    <a:pt x="381868" y="515631"/>
                  </a:lnTo>
                  <a:lnTo>
                    <a:pt x="380051" y="512722"/>
                  </a:lnTo>
                  <a:lnTo>
                    <a:pt x="379506" y="510904"/>
                  </a:lnTo>
                  <a:lnTo>
                    <a:pt x="382595" y="509269"/>
                  </a:lnTo>
                  <a:lnTo>
                    <a:pt x="384412" y="506360"/>
                  </a:lnTo>
                  <a:lnTo>
                    <a:pt x="388775" y="503089"/>
                  </a:lnTo>
                  <a:lnTo>
                    <a:pt x="390774" y="501272"/>
                  </a:lnTo>
                  <a:lnTo>
                    <a:pt x="392954" y="501090"/>
                  </a:lnTo>
                  <a:lnTo>
                    <a:pt x="401860" y="498546"/>
                  </a:lnTo>
                  <a:lnTo>
                    <a:pt x="402587" y="501635"/>
                  </a:lnTo>
                  <a:lnTo>
                    <a:pt x="405314" y="500727"/>
                  </a:lnTo>
                  <a:lnTo>
                    <a:pt x="411311" y="497091"/>
                  </a:lnTo>
                  <a:lnTo>
                    <a:pt x="411129" y="491821"/>
                  </a:lnTo>
                  <a:lnTo>
                    <a:pt x="412583" y="490367"/>
                  </a:lnTo>
                  <a:lnTo>
                    <a:pt x="412946" y="488914"/>
                  </a:lnTo>
                  <a:lnTo>
                    <a:pt x="419308" y="487277"/>
                  </a:lnTo>
                  <a:lnTo>
                    <a:pt x="422397" y="481825"/>
                  </a:lnTo>
                  <a:lnTo>
                    <a:pt x="424579" y="480372"/>
                  </a:lnTo>
                  <a:lnTo>
                    <a:pt x="426760" y="478189"/>
                  </a:lnTo>
                  <a:lnTo>
                    <a:pt x="431666" y="478916"/>
                  </a:lnTo>
                  <a:lnTo>
                    <a:pt x="433303" y="478553"/>
                  </a:lnTo>
                  <a:lnTo>
                    <a:pt x="436392" y="473647"/>
                  </a:lnTo>
                  <a:lnTo>
                    <a:pt x="436937" y="470739"/>
                  </a:lnTo>
                  <a:lnTo>
                    <a:pt x="440392" y="469102"/>
                  </a:lnTo>
                  <a:lnTo>
                    <a:pt x="442027" y="466921"/>
                  </a:lnTo>
                  <a:lnTo>
                    <a:pt x="444208" y="465468"/>
                  </a:lnTo>
                  <a:lnTo>
                    <a:pt x="445480" y="467830"/>
                  </a:lnTo>
                  <a:lnTo>
                    <a:pt x="448751" y="470376"/>
                  </a:lnTo>
                  <a:lnTo>
                    <a:pt x="452213" y="467901"/>
                  </a:lnTo>
                  <a:lnTo>
                    <a:pt x="456132" y="467901"/>
                  </a:lnTo>
                  <a:lnTo>
                    <a:pt x="460052" y="463493"/>
                  </a:lnTo>
                  <a:lnTo>
                    <a:pt x="472296" y="458594"/>
                  </a:lnTo>
                  <a:lnTo>
                    <a:pt x="472296" y="454676"/>
                  </a:lnTo>
                  <a:lnTo>
                    <a:pt x="462989" y="429695"/>
                  </a:lnTo>
                  <a:lnTo>
                    <a:pt x="463969" y="422349"/>
                  </a:lnTo>
                  <a:lnTo>
                    <a:pt x="470337" y="412063"/>
                  </a:lnTo>
                  <a:lnTo>
                    <a:pt x="478174" y="410593"/>
                  </a:lnTo>
                  <a:lnTo>
                    <a:pt x="485521" y="405694"/>
                  </a:lnTo>
                  <a:lnTo>
                    <a:pt x="489439" y="397368"/>
                  </a:lnTo>
                  <a:lnTo>
                    <a:pt x="494337" y="392959"/>
                  </a:lnTo>
                  <a:lnTo>
                    <a:pt x="495808" y="396388"/>
                  </a:lnTo>
                  <a:lnTo>
                    <a:pt x="499236" y="391980"/>
                  </a:lnTo>
                  <a:lnTo>
                    <a:pt x="499236" y="383653"/>
                  </a:lnTo>
                  <a:lnTo>
                    <a:pt x="501196" y="372877"/>
                  </a:lnTo>
                  <a:lnTo>
                    <a:pt x="512950" y="364549"/>
                  </a:lnTo>
                  <a:lnTo>
                    <a:pt x="513931" y="366509"/>
                  </a:lnTo>
                  <a:lnTo>
                    <a:pt x="529605" y="364549"/>
                  </a:lnTo>
                  <a:lnTo>
                    <a:pt x="539402" y="369938"/>
                  </a:lnTo>
                  <a:lnTo>
                    <a:pt x="542340" y="374346"/>
                  </a:lnTo>
                  <a:lnTo>
                    <a:pt x="553116" y="372388"/>
                  </a:lnTo>
                  <a:lnTo>
                    <a:pt x="556055" y="375326"/>
                  </a:lnTo>
                  <a:lnTo>
                    <a:pt x="568790" y="360631"/>
                  </a:lnTo>
                  <a:lnTo>
                    <a:pt x="567320" y="341529"/>
                  </a:lnTo>
                  <a:lnTo>
                    <a:pt x="568719" y="325222"/>
                  </a:lnTo>
                  <a:lnTo>
                    <a:pt x="567758" y="321924"/>
                  </a:lnTo>
                  <a:lnTo>
                    <a:pt x="568658" y="308729"/>
                  </a:lnTo>
                  <a:lnTo>
                    <a:pt x="568180" y="302791"/>
                  </a:lnTo>
                  <a:lnTo>
                    <a:pt x="568958" y="301232"/>
                  </a:lnTo>
                  <a:lnTo>
                    <a:pt x="574176" y="299554"/>
                  </a:lnTo>
                  <a:lnTo>
                    <a:pt x="575675" y="298595"/>
                  </a:lnTo>
                  <a:lnTo>
                    <a:pt x="578494" y="300693"/>
                  </a:lnTo>
                  <a:lnTo>
                    <a:pt x="580833" y="303572"/>
                  </a:lnTo>
                  <a:lnTo>
                    <a:pt x="582752" y="304591"/>
                  </a:lnTo>
                  <a:lnTo>
                    <a:pt x="584371" y="304771"/>
                  </a:lnTo>
                  <a:lnTo>
                    <a:pt x="584430" y="297814"/>
                  </a:lnTo>
                  <a:lnTo>
                    <a:pt x="586650" y="295236"/>
                  </a:lnTo>
                  <a:lnTo>
                    <a:pt x="587610" y="294696"/>
                  </a:lnTo>
                  <a:lnTo>
                    <a:pt x="591688" y="294455"/>
                  </a:lnTo>
                  <a:lnTo>
                    <a:pt x="592228" y="293916"/>
                  </a:lnTo>
                  <a:lnTo>
                    <a:pt x="594266" y="293855"/>
                  </a:lnTo>
                  <a:lnTo>
                    <a:pt x="595646" y="293136"/>
                  </a:lnTo>
                  <a:lnTo>
                    <a:pt x="596245" y="294575"/>
                  </a:lnTo>
                  <a:lnTo>
                    <a:pt x="598225" y="295236"/>
                  </a:lnTo>
                  <a:lnTo>
                    <a:pt x="600023" y="296555"/>
                  </a:lnTo>
                  <a:lnTo>
                    <a:pt x="601104" y="296734"/>
                  </a:lnTo>
                  <a:lnTo>
                    <a:pt x="601849" y="296235"/>
                  </a:lnTo>
                  <a:lnTo>
                    <a:pt x="602047" y="296303"/>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3" name="Freeform: Shape 24">
              <a:extLst>
                <a:ext uri="{FF2B5EF4-FFF2-40B4-BE49-F238E27FC236}">
                  <a16:creationId xmlns:a16="http://schemas.microsoft.com/office/drawing/2014/main" id="{33C84447-9F77-2679-083C-DDA892E7252A}"/>
                </a:ext>
              </a:extLst>
            </p:cNvPr>
            <p:cNvSpPr/>
            <p:nvPr/>
          </p:nvSpPr>
          <p:spPr>
            <a:xfrm flipV="1">
              <a:off x="4798492" y="4829089"/>
              <a:ext cx="1456432" cy="570762"/>
            </a:xfrm>
            <a:custGeom>
              <a:avLst/>
              <a:gdLst>
                <a:gd name="connsiteX0" fmla="*/ 44456 w 1456432"/>
                <a:gd name="connsiteY0" fmla="*/ 391364 h 570762"/>
                <a:gd name="connsiteX1" fmla="*/ 47281 w 1456432"/>
                <a:gd name="connsiteY1" fmla="*/ 388214 h 570762"/>
                <a:gd name="connsiteX2" fmla="*/ 47607 w 1456432"/>
                <a:gd name="connsiteY2" fmla="*/ 388214 h 570762"/>
                <a:gd name="connsiteX3" fmla="*/ 48078 w 1456432"/>
                <a:gd name="connsiteY3" fmla="*/ 387427 h 570762"/>
                <a:gd name="connsiteX4" fmla="*/ 48078 w 1456432"/>
                <a:gd name="connsiteY4" fmla="*/ 384906 h 570762"/>
                <a:gd name="connsiteX5" fmla="*/ 47754 w 1456432"/>
                <a:gd name="connsiteY5" fmla="*/ 384275 h 570762"/>
                <a:gd name="connsiteX6" fmla="*/ 47281 w 1456432"/>
                <a:gd name="connsiteY6" fmla="*/ 384128 h 570762"/>
                <a:gd name="connsiteX7" fmla="*/ 46819 w 1456432"/>
                <a:gd name="connsiteY7" fmla="*/ 384916 h 570762"/>
                <a:gd name="connsiteX8" fmla="*/ 46346 w 1456432"/>
                <a:gd name="connsiteY8" fmla="*/ 385063 h 570762"/>
                <a:gd name="connsiteX9" fmla="*/ 45076 w 1456432"/>
                <a:gd name="connsiteY9" fmla="*/ 386323 h 570762"/>
                <a:gd name="connsiteX10" fmla="*/ 44750 w 1456432"/>
                <a:gd name="connsiteY10" fmla="*/ 386323 h 570762"/>
                <a:gd name="connsiteX11" fmla="*/ 43647 w 1456432"/>
                <a:gd name="connsiteY11" fmla="*/ 387437 h 570762"/>
                <a:gd name="connsiteX12" fmla="*/ 43647 w 1456432"/>
                <a:gd name="connsiteY12" fmla="*/ 388067 h 570762"/>
                <a:gd name="connsiteX13" fmla="*/ 43344 w 1456432"/>
                <a:gd name="connsiteY13" fmla="*/ 388371 h 570762"/>
                <a:gd name="connsiteX14" fmla="*/ 43354 w 1456432"/>
                <a:gd name="connsiteY14" fmla="*/ 390587 h 570762"/>
                <a:gd name="connsiteX15" fmla="*/ 43825 w 1456432"/>
                <a:gd name="connsiteY15" fmla="*/ 391364 h 570762"/>
                <a:gd name="connsiteX16" fmla="*/ 44456 w 1456432"/>
                <a:gd name="connsiteY16" fmla="*/ 391364 h 570762"/>
                <a:gd name="connsiteX17" fmla="*/ 38785 w 1456432"/>
                <a:gd name="connsiteY17" fmla="*/ 411517 h 570762"/>
                <a:gd name="connsiteX18" fmla="*/ 38145 w 1456432"/>
                <a:gd name="connsiteY18" fmla="*/ 411517 h 570762"/>
                <a:gd name="connsiteX19" fmla="*/ 37987 w 1456432"/>
                <a:gd name="connsiteY19" fmla="*/ 411696 h 570762"/>
                <a:gd name="connsiteX20" fmla="*/ 38145 w 1456432"/>
                <a:gd name="connsiteY20" fmla="*/ 411843 h 570762"/>
                <a:gd name="connsiteX21" fmla="*/ 38785 w 1456432"/>
                <a:gd name="connsiteY21" fmla="*/ 411843 h 570762"/>
                <a:gd name="connsiteX22" fmla="*/ 38942 w 1456432"/>
                <a:gd name="connsiteY22" fmla="*/ 411696 h 570762"/>
                <a:gd name="connsiteX23" fmla="*/ 38785 w 1456432"/>
                <a:gd name="connsiteY23" fmla="*/ 411517 h 570762"/>
                <a:gd name="connsiteX24" fmla="*/ 37188 w 1456432"/>
                <a:gd name="connsiteY24" fmla="*/ 411223 h 570762"/>
                <a:gd name="connsiteX25" fmla="*/ 34983 w 1456432"/>
                <a:gd name="connsiteY25" fmla="*/ 411223 h 570762"/>
                <a:gd name="connsiteX26" fmla="*/ 33881 w 1456432"/>
                <a:gd name="connsiteY26" fmla="*/ 412000 h 570762"/>
                <a:gd name="connsiteX27" fmla="*/ 33881 w 1456432"/>
                <a:gd name="connsiteY27" fmla="*/ 412631 h 570762"/>
                <a:gd name="connsiteX28" fmla="*/ 34385 w 1456432"/>
                <a:gd name="connsiteY28" fmla="*/ 413114 h 570762"/>
                <a:gd name="connsiteX29" fmla="*/ 35635 w 1456432"/>
                <a:gd name="connsiteY29" fmla="*/ 413418 h 570762"/>
                <a:gd name="connsiteX30" fmla="*/ 37188 w 1456432"/>
                <a:gd name="connsiteY30" fmla="*/ 411853 h 570762"/>
                <a:gd name="connsiteX31" fmla="*/ 37683 w 1456432"/>
                <a:gd name="connsiteY31" fmla="*/ 411696 h 570762"/>
                <a:gd name="connsiteX32" fmla="*/ 37188 w 1456432"/>
                <a:gd name="connsiteY32" fmla="*/ 411223 h 570762"/>
                <a:gd name="connsiteX33" fmla="*/ 36884 w 1456432"/>
                <a:gd name="connsiteY33" fmla="*/ 413734 h 570762"/>
                <a:gd name="connsiteX34" fmla="*/ 36590 w 1456432"/>
                <a:gd name="connsiteY34" fmla="*/ 413408 h 570762"/>
                <a:gd name="connsiteX35" fmla="*/ 36265 w 1456432"/>
                <a:gd name="connsiteY35" fmla="*/ 413418 h 570762"/>
                <a:gd name="connsiteX36" fmla="*/ 36087 w 1456432"/>
                <a:gd name="connsiteY36" fmla="*/ 413587 h 570762"/>
                <a:gd name="connsiteX37" fmla="*/ 36087 w 1456432"/>
                <a:gd name="connsiteY37" fmla="*/ 413891 h 570762"/>
                <a:gd name="connsiteX38" fmla="*/ 36590 w 1456432"/>
                <a:gd name="connsiteY38" fmla="*/ 414363 h 570762"/>
                <a:gd name="connsiteX39" fmla="*/ 36884 w 1456432"/>
                <a:gd name="connsiteY39" fmla="*/ 414363 h 570762"/>
                <a:gd name="connsiteX40" fmla="*/ 37367 w 1456432"/>
                <a:gd name="connsiteY40" fmla="*/ 413891 h 570762"/>
                <a:gd name="connsiteX41" fmla="*/ 37188 w 1456432"/>
                <a:gd name="connsiteY41" fmla="*/ 413734 h 570762"/>
                <a:gd name="connsiteX42" fmla="*/ 36884 w 1456432"/>
                <a:gd name="connsiteY42" fmla="*/ 413734 h 570762"/>
                <a:gd name="connsiteX43" fmla="*/ 39888 w 1456432"/>
                <a:gd name="connsiteY43" fmla="*/ 414521 h 570762"/>
                <a:gd name="connsiteX44" fmla="*/ 38470 w 1456432"/>
                <a:gd name="connsiteY44" fmla="*/ 413734 h 570762"/>
                <a:gd name="connsiteX45" fmla="*/ 37987 w 1456432"/>
                <a:gd name="connsiteY45" fmla="*/ 413891 h 570762"/>
                <a:gd name="connsiteX46" fmla="*/ 37987 w 1456432"/>
                <a:gd name="connsiteY46" fmla="*/ 414217 h 570762"/>
                <a:gd name="connsiteX47" fmla="*/ 38795 w 1456432"/>
                <a:gd name="connsiteY47" fmla="*/ 414689 h 570762"/>
                <a:gd name="connsiteX48" fmla="*/ 39719 w 1456432"/>
                <a:gd name="connsiteY48" fmla="*/ 414689 h 570762"/>
                <a:gd name="connsiteX49" fmla="*/ 39888 w 1456432"/>
                <a:gd name="connsiteY49" fmla="*/ 414521 h 570762"/>
                <a:gd name="connsiteX50" fmla="*/ 40664 w 1456432"/>
                <a:gd name="connsiteY50" fmla="*/ 413104 h 570762"/>
                <a:gd name="connsiteX51" fmla="*/ 39395 w 1456432"/>
                <a:gd name="connsiteY51" fmla="*/ 412168 h 570762"/>
                <a:gd name="connsiteX52" fmla="*/ 37514 w 1456432"/>
                <a:gd name="connsiteY52" fmla="*/ 412147 h 570762"/>
                <a:gd name="connsiteX53" fmla="*/ 36737 w 1456432"/>
                <a:gd name="connsiteY53" fmla="*/ 412957 h 570762"/>
                <a:gd name="connsiteX54" fmla="*/ 36884 w 1456432"/>
                <a:gd name="connsiteY54" fmla="*/ 413114 h 570762"/>
                <a:gd name="connsiteX55" fmla="*/ 38470 w 1456432"/>
                <a:gd name="connsiteY55" fmla="*/ 413104 h 570762"/>
                <a:gd name="connsiteX56" fmla="*/ 39395 w 1456432"/>
                <a:gd name="connsiteY56" fmla="*/ 413734 h 570762"/>
                <a:gd name="connsiteX57" fmla="*/ 40045 w 1456432"/>
                <a:gd name="connsiteY57" fmla="*/ 413734 h 570762"/>
                <a:gd name="connsiteX58" fmla="*/ 40990 w 1456432"/>
                <a:gd name="connsiteY58" fmla="*/ 414689 h 570762"/>
                <a:gd name="connsiteX59" fmla="*/ 42093 w 1456432"/>
                <a:gd name="connsiteY59" fmla="*/ 414510 h 570762"/>
                <a:gd name="connsiteX60" fmla="*/ 42093 w 1456432"/>
                <a:gd name="connsiteY60" fmla="*/ 413911 h 570762"/>
                <a:gd name="connsiteX61" fmla="*/ 41620 w 1456432"/>
                <a:gd name="connsiteY61" fmla="*/ 413408 h 570762"/>
                <a:gd name="connsiteX62" fmla="*/ 40664 w 1456432"/>
                <a:gd name="connsiteY62" fmla="*/ 413104 h 570762"/>
                <a:gd name="connsiteX63" fmla="*/ 34689 w 1456432"/>
                <a:gd name="connsiteY63" fmla="*/ 416589 h 570762"/>
                <a:gd name="connsiteX64" fmla="*/ 34059 w 1456432"/>
                <a:gd name="connsiteY64" fmla="*/ 416589 h 570762"/>
                <a:gd name="connsiteX65" fmla="*/ 33892 w 1456432"/>
                <a:gd name="connsiteY65" fmla="*/ 416737 h 570762"/>
                <a:gd name="connsiteX66" fmla="*/ 34365 w 1456432"/>
                <a:gd name="connsiteY66" fmla="*/ 417188 h 570762"/>
                <a:gd name="connsiteX67" fmla="*/ 34689 w 1456432"/>
                <a:gd name="connsiteY67" fmla="*/ 417188 h 570762"/>
                <a:gd name="connsiteX68" fmla="*/ 34836 w 1456432"/>
                <a:gd name="connsiteY68" fmla="*/ 417041 h 570762"/>
                <a:gd name="connsiteX69" fmla="*/ 34836 w 1456432"/>
                <a:gd name="connsiteY69" fmla="*/ 416737 h 570762"/>
                <a:gd name="connsiteX70" fmla="*/ 34689 w 1456432"/>
                <a:gd name="connsiteY70" fmla="*/ 416589 h 570762"/>
                <a:gd name="connsiteX71" fmla="*/ 42881 w 1456432"/>
                <a:gd name="connsiteY71" fmla="*/ 415949 h 570762"/>
                <a:gd name="connsiteX72" fmla="*/ 41925 w 1456432"/>
                <a:gd name="connsiteY72" fmla="*/ 415319 h 570762"/>
                <a:gd name="connsiteX73" fmla="*/ 37840 w 1456432"/>
                <a:gd name="connsiteY73" fmla="*/ 415297 h 570762"/>
                <a:gd name="connsiteX74" fmla="*/ 37514 w 1456432"/>
                <a:gd name="connsiteY74" fmla="*/ 414993 h 570762"/>
                <a:gd name="connsiteX75" fmla="*/ 33892 w 1456432"/>
                <a:gd name="connsiteY75" fmla="*/ 415152 h 570762"/>
                <a:gd name="connsiteX76" fmla="*/ 35635 w 1456432"/>
                <a:gd name="connsiteY76" fmla="*/ 416253 h 570762"/>
                <a:gd name="connsiteX77" fmla="*/ 37188 w 1456432"/>
                <a:gd name="connsiteY77" fmla="*/ 415623 h 570762"/>
                <a:gd name="connsiteX78" fmla="*/ 38795 w 1456432"/>
                <a:gd name="connsiteY78" fmla="*/ 417188 h 570762"/>
                <a:gd name="connsiteX79" fmla="*/ 42250 w 1456432"/>
                <a:gd name="connsiteY79" fmla="*/ 417210 h 570762"/>
                <a:gd name="connsiteX80" fmla="*/ 43501 w 1456432"/>
                <a:gd name="connsiteY80" fmla="*/ 417840 h 570762"/>
                <a:gd name="connsiteX81" fmla="*/ 44603 w 1456432"/>
                <a:gd name="connsiteY81" fmla="*/ 417681 h 570762"/>
                <a:gd name="connsiteX82" fmla="*/ 44603 w 1456432"/>
                <a:gd name="connsiteY82" fmla="*/ 417357 h 570762"/>
                <a:gd name="connsiteX83" fmla="*/ 43197 w 1456432"/>
                <a:gd name="connsiteY83" fmla="*/ 415949 h 570762"/>
                <a:gd name="connsiteX84" fmla="*/ 42881 w 1456432"/>
                <a:gd name="connsiteY84" fmla="*/ 415949 h 570762"/>
                <a:gd name="connsiteX85" fmla="*/ 37514 w 1456432"/>
                <a:gd name="connsiteY85" fmla="*/ 416579 h 570762"/>
                <a:gd name="connsiteX86" fmla="*/ 36570 w 1456432"/>
                <a:gd name="connsiteY86" fmla="*/ 416579 h 570762"/>
                <a:gd name="connsiteX87" fmla="*/ 35162 w 1456432"/>
                <a:gd name="connsiteY87" fmla="*/ 417671 h 570762"/>
                <a:gd name="connsiteX88" fmla="*/ 35613 w 1456432"/>
                <a:gd name="connsiteY88" fmla="*/ 418144 h 570762"/>
                <a:gd name="connsiteX89" fmla="*/ 37198 w 1456432"/>
                <a:gd name="connsiteY89" fmla="*/ 418144 h 570762"/>
                <a:gd name="connsiteX90" fmla="*/ 38292 w 1456432"/>
                <a:gd name="connsiteY90" fmla="*/ 417367 h 570762"/>
                <a:gd name="connsiteX91" fmla="*/ 37514 w 1456432"/>
                <a:gd name="connsiteY91" fmla="*/ 416579 h 570762"/>
                <a:gd name="connsiteX92" fmla="*/ 41600 w 1456432"/>
                <a:gd name="connsiteY92" fmla="*/ 417840 h 570762"/>
                <a:gd name="connsiteX93" fmla="*/ 41000 w 1456432"/>
                <a:gd name="connsiteY93" fmla="*/ 417840 h 570762"/>
                <a:gd name="connsiteX94" fmla="*/ 40823 w 1456432"/>
                <a:gd name="connsiteY94" fmla="*/ 417987 h 570762"/>
                <a:gd name="connsiteX95" fmla="*/ 41306 w 1456432"/>
                <a:gd name="connsiteY95" fmla="*/ 418470 h 570762"/>
                <a:gd name="connsiteX96" fmla="*/ 41600 w 1456432"/>
                <a:gd name="connsiteY96" fmla="*/ 418470 h 570762"/>
                <a:gd name="connsiteX97" fmla="*/ 41779 w 1456432"/>
                <a:gd name="connsiteY97" fmla="*/ 418291 h 570762"/>
                <a:gd name="connsiteX98" fmla="*/ 41779 w 1456432"/>
                <a:gd name="connsiteY98" fmla="*/ 417987 h 570762"/>
                <a:gd name="connsiteX99" fmla="*/ 41600 w 1456432"/>
                <a:gd name="connsiteY99" fmla="*/ 417840 h 570762"/>
                <a:gd name="connsiteX100" fmla="*/ 40045 w 1456432"/>
                <a:gd name="connsiteY100" fmla="*/ 417840 h 570762"/>
                <a:gd name="connsiteX101" fmla="*/ 38775 w 1456432"/>
                <a:gd name="connsiteY101" fmla="*/ 417840 h 570762"/>
                <a:gd name="connsiteX102" fmla="*/ 37367 w 1456432"/>
                <a:gd name="connsiteY102" fmla="*/ 418627 h 570762"/>
                <a:gd name="connsiteX103" fmla="*/ 37819 w 1456432"/>
                <a:gd name="connsiteY103" fmla="*/ 419079 h 570762"/>
                <a:gd name="connsiteX104" fmla="*/ 40045 w 1456432"/>
                <a:gd name="connsiteY104" fmla="*/ 419099 h 570762"/>
                <a:gd name="connsiteX105" fmla="*/ 40823 w 1456432"/>
                <a:gd name="connsiteY105" fmla="*/ 418617 h 570762"/>
                <a:gd name="connsiteX106" fmla="*/ 40045 w 1456432"/>
                <a:gd name="connsiteY106" fmla="*/ 417840 h 570762"/>
                <a:gd name="connsiteX107" fmla="*/ 51377 w 1456432"/>
                <a:gd name="connsiteY107" fmla="*/ 421936 h 570762"/>
                <a:gd name="connsiteX108" fmla="*/ 50421 w 1456432"/>
                <a:gd name="connsiteY108" fmla="*/ 421305 h 570762"/>
                <a:gd name="connsiteX109" fmla="*/ 49969 w 1456432"/>
                <a:gd name="connsiteY109" fmla="*/ 421453 h 570762"/>
                <a:gd name="connsiteX110" fmla="*/ 49969 w 1456432"/>
                <a:gd name="connsiteY110" fmla="*/ 422083 h 570762"/>
                <a:gd name="connsiteX111" fmla="*/ 51703 w 1456432"/>
                <a:gd name="connsiteY111" fmla="*/ 423825 h 570762"/>
                <a:gd name="connsiteX112" fmla="*/ 53582 w 1456432"/>
                <a:gd name="connsiteY112" fmla="*/ 424781 h 570762"/>
                <a:gd name="connsiteX113" fmla="*/ 54055 w 1456432"/>
                <a:gd name="connsiteY113" fmla="*/ 424602 h 570762"/>
                <a:gd name="connsiteX114" fmla="*/ 53729 w 1456432"/>
                <a:gd name="connsiteY114" fmla="*/ 424276 h 570762"/>
                <a:gd name="connsiteX115" fmla="*/ 53729 w 1456432"/>
                <a:gd name="connsiteY115" fmla="*/ 423342 h 570762"/>
                <a:gd name="connsiteX116" fmla="*/ 52627 w 1456432"/>
                <a:gd name="connsiteY116" fmla="*/ 422240 h 570762"/>
                <a:gd name="connsiteX117" fmla="*/ 51377 w 1456432"/>
                <a:gd name="connsiteY117" fmla="*/ 421936 h 570762"/>
                <a:gd name="connsiteX118" fmla="*/ 54832 w 1456432"/>
                <a:gd name="connsiteY118" fmla="*/ 423815 h 570762"/>
                <a:gd name="connsiteX119" fmla="*/ 54222 w 1456432"/>
                <a:gd name="connsiteY119" fmla="*/ 423815 h 570762"/>
                <a:gd name="connsiteX120" fmla="*/ 54055 w 1456432"/>
                <a:gd name="connsiteY120" fmla="*/ 423972 h 570762"/>
                <a:gd name="connsiteX121" fmla="*/ 54381 w 1456432"/>
                <a:gd name="connsiteY121" fmla="*/ 424298 h 570762"/>
                <a:gd name="connsiteX122" fmla="*/ 54381 w 1456432"/>
                <a:gd name="connsiteY122" fmla="*/ 424602 h 570762"/>
                <a:gd name="connsiteX123" fmla="*/ 54832 w 1456432"/>
                <a:gd name="connsiteY123" fmla="*/ 425075 h 570762"/>
                <a:gd name="connsiteX124" fmla="*/ 55157 w 1456432"/>
                <a:gd name="connsiteY124" fmla="*/ 425075 h 570762"/>
                <a:gd name="connsiteX125" fmla="*/ 55326 w 1456432"/>
                <a:gd name="connsiteY125" fmla="*/ 424928 h 570762"/>
                <a:gd name="connsiteX126" fmla="*/ 55326 w 1456432"/>
                <a:gd name="connsiteY126" fmla="*/ 424298 h 570762"/>
                <a:gd name="connsiteX127" fmla="*/ 54832 w 1456432"/>
                <a:gd name="connsiteY127" fmla="*/ 423815 h 570762"/>
                <a:gd name="connsiteX128" fmla="*/ 56429 w 1456432"/>
                <a:gd name="connsiteY128" fmla="*/ 425380 h 570762"/>
                <a:gd name="connsiteX129" fmla="*/ 56113 w 1456432"/>
                <a:gd name="connsiteY129" fmla="*/ 425380 h 570762"/>
                <a:gd name="connsiteX130" fmla="*/ 55934 w 1456432"/>
                <a:gd name="connsiteY130" fmla="*/ 425559 h 570762"/>
                <a:gd name="connsiteX131" fmla="*/ 55934 w 1456432"/>
                <a:gd name="connsiteY131" fmla="*/ 426189 h 570762"/>
                <a:gd name="connsiteX132" fmla="*/ 56113 w 1456432"/>
                <a:gd name="connsiteY132" fmla="*/ 426336 h 570762"/>
                <a:gd name="connsiteX133" fmla="*/ 56429 w 1456432"/>
                <a:gd name="connsiteY133" fmla="*/ 426336 h 570762"/>
                <a:gd name="connsiteX134" fmla="*/ 56586 w 1456432"/>
                <a:gd name="connsiteY134" fmla="*/ 426189 h 570762"/>
                <a:gd name="connsiteX135" fmla="*/ 56586 w 1456432"/>
                <a:gd name="connsiteY135" fmla="*/ 425559 h 570762"/>
                <a:gd name="connsiteX136" fmla="*/ 56429 w 1456432"/>
                <a:gd name="connsiteY136" fmla="*/ 425380 h 570762"/>
                <a:gd name="connsiteX137" fmla="*/ 1040157 w 1456432"/>
                <a:gd name="connsiteY137" fmla="*/ 461270 h 570762"/>
                <a:gd name="connsiteX138" fmla="*/ 1076515 w 1456432"/>
                <a:gd name="connsiteY138" fmla="*/ 427184 h 570762"/>
                <a:gd name="connsiteX139" fmla="*/ 1077431 w 1456432"/>
                <a:gd name="connsiteY139" fmla="*/ 426133 h 570762"/>
                <a:gd name="connsiteX140" fmla="*/ 1092084 w 1456432"/>
                <a:gd name="connsiteY140" fmla="*/ 409279 h 570762"/>
                <a:gd name="connsiteX141" fmla="*/ 1109990 w 1456432"/>
                <a:gd name="connsiteY141" fmla="*/ 376969 h 570762"/>
                <a:gd name="connsiteX142" fmla="*/ 1112896 w 1456432"/>
                <a:gd name="connsiteY142" fmla="*/ 345363 h 570762"/>
                <a:gd name="connsiteX143" fmla="*/ 1113495 w 1456432"/>
                <a:gd name="connsiteY143" fmla="*/ 307681 h 570762"/>
                <a:gd name="connsiteX144" fmla="*/ 1126340 w 1456432"/>
                <a:gd name="connsiteY144" fmla="*/ 287443 h 570762"/>
                <a:gd name="connsiteX145" fmla="*/ 1133736 w 1456432"/>
                <a:gd name="connsiteY145" fmla="*/ 285107 h 570762"/>
                <a:gd name="connsiteX146" fmla="*/ 1142688 w 1456432"/>
                <a:gd name="connsiteY146" fmla="*/ 276155 h 570762"/>
                <a:gd name="connsiteX147" fmla="*/ 1149694 w 1456432"/>
                <a:gd name="connsiteY147" fmla="*/ 277323 h 570762"/>
                <a:gd name="connsiteX148" fmla="*/ 1156314 w 1456432"/>
                <a:gd name="connsiteY148" fmla="*/ 271871 h 570762"/>
                <a:gd name="connsiteX149" fmla="*/ 1171493 w 1456432"/>
                <a:gd name="connsiteY149" fmla="*/ 272261 h 570762"/>
                <a:gd name="connsiteX150" fmla="*/ 1188619 w 1456432"/>
                <a:gd name="connsiteY150" fmla="*/ 268370 h 570762"/>
                <a:gd name="connsiteX151" fmla="*/ 1197962 w 1456432"/>
                <a:gd name="connsiteY151" fmla="*/ 274208 h 570762"/>
                <a:gd name="connsiteX152" fmla="*/ 1213920 w 1456432"/>
                <a:gd name="connsiteY152" fmla="*/ 263697 h 570762"/>
                <a:gd name="connsiteX153" fmla="*/ 1236497 w 1456432"/>
                <a:gd name="connsiteY153" fmla="*/ 261750 h 570762"/>
                <a:gd name="connsiteX154" fmla="*/ 1243893 w 1456432"/>
                <a:gd name="connsiteY154" fmla="*/ 257860 h 570762"/>
                <a:gd name="connsiteX155" fmla="*/ 1247787 w 1456432"/>
                <a:gd name="connsiteY155" fmla="*/ 263308 h 570762"/>
                <a:gd name="connsiteX156" fmla="*/ 1254402 w 1456432"/>
                <a:gd name="connsiteY156" fmla="*/ 269148 h 570762"/>
                <a:gd name="connsiteX157" fmla="*/ 1263167 w 1456432"/>
                <a:gd name="connsiteY157" fmla="*/ 259761 h 570762"/>
                <a:gd name="connsiteX158" fmla="*/ 1275813 w 1456432"/>
                <a:gd name="connsiteY158" fmla="*/ 262139 h 570762"/>
                <a:gd name="connsiteX159" fmla="*/ 1280871 w 1456432"/>
                <a:gd name="connsiteY159" fmla="*/ 267980 h 570762"/>
                <a:gd name="connsiteX160" fmla="*/ 1296092 w 1456432"/>
                <a:gd name="connsiteY160" fmla="*/ 257243 h 570762"/>
                <a:gd name="connsiteX161" fmla="*/ 1301891 w 1456432"/>
                <a:gd name="connsiteY161" fmla="*/ 250850 h 570762"/>
                <a:gd name="connsiteX162" fmla="*/ 1305396 w 1456432"/>
                <a:gd name="connsiteY162" fmla="*/ 236060 h 570762"/>
                <a:gd name="connsiteX163" fmla="*/ 1312402 w 1456432"/>
                <a:gd name="connsiteY163" fmla="*/ 238396 h 570762"/>
                <a:gd name="connsiteX164" fmla="*/ 1305918 w 1456432"/>
                <a:gd name="connsiteY164" fmla="*/ 255671 h 570762"/>
                <a:gd name="connsiteX165" fmla="*/ 1306564 w 1456432"/>
                <a:gd name="connsiteY165" fmla="*/ 257471 h 570762"/>
                <a:gd name="connsiteX166" fmla="*/ 1313570 w 1456432"/>
                <a:gd name="connsiteY166" fmla="*/ 260197 h 570762"/>
                <a:gd name="connsiteX167" fmla="*/ 1323301 w 1456432"/>
                <a:gd name="connsiteY167" fmla="*/ 250850 h 570762"/>
                <a:gd name="connsiteX168" fmla="*/ 1333737 w 1456432"/>
                <a:gd name="connsiteY168" fmla="*/ 243799 h 570762"/>
                <a:gd name="connsiteX169" fmla="*/ 1345101 w 1456432"/>
                <a:gd name="connsiteY169" fmla="*/ 248128 h 570762"/>
                <a:gd name="connsiteX170" fmla="*/ 1369841 w 1456432"/>
                <a:gd name="connsiteY170" fmla="*/ 232371 h 570762"/>
                <a:gd name="connsiteX171" fmla="*/ 1378185 w 1456432"/>
                <a:gd name="connsiteY171" fmla="*/ 234892 h 570762"/>
                <a:gd name="connsiteX172" fmla="*/ 1390254 w 1456432"/>
                <a:gd name="connsiteY172" fmla="*/ 237228 h 570762"/>
                <a:gd name="connsiteX173" fmla="*/ 1395312 w 1456432"/>
                <a:gd name="connsiteY173" fmla="*/ 242287 h 570762"/>
                <a:gd name="connsiteX174" fmla="*/ 1391033 w 1456432"/>
                <a:gd name="connsiteY174" fmla="*/ 252018 h 570762"/>
                <a:gd name="connsiteX175" fmla="*/ 1395701 w 1456432"/>
                <a:gd name="connsiteY175" fmla="*/ 257471 h 570762"/>
                <a:gd name="connsiteX176" fmla="*/ 1403486 w 1456432"/>
                <a:gd name="connsiteY176" fmla="*/ 256303 h 570762"/>
                <a:gd name="connsiteX177" fmla="*/ 1403875 w 1456432"/>
                <a:gd name="connsiteY177" fmla="*/ 262529 h 570762"/>
                <a:gd name="connsiteX178" fmla="*/ 1408548 w 1456432"/>
                <a:gd name="connsiteY178" fmla="*/ 263308 h 570762"/>
                <a:gd name="connsiteX179" fmla="*/ 1415791 w 1456432"/>
                <a:gd name="connsiteY179" fmla="*/ 262333 h 570762"/>
                <a:gd name="connsiteX180" fmla="*/ 1423727 w 1456432"/>
                <a:gd name="connsiteY180" fmla="*/ 274208 h 570762"/>
                <a:gd name="connsiteX181" fmla="*/ 1436184 w 1456432"/>
                <a:gd name="connsiteY181" fmla="*/ 279655 h 570762"/>
                <a:gd name="connsiteX182" fmla="*/ 1440079 w 1456432"/>
                <a:gd name="connsiteY182" fmla="*/ 281602 h 570762"/>
                <a:gd name="connsiteX183" fmla="*/ 1439299 w 1456432"/>
                <a:gd name="connsiteY183" fmla="*/ 268370 h 570762"/>
                <a:gd name="connsiteX184" fmla="*/ 1442411 w 1456432"/>
                <a:gd name="connsiteY184" fmla="*/ 234892 h 570762"/>
                <a:gd name="connsiteX185" fmla="*/ 1446781 w 1456432"/>
                <a:gd name="connsiteY185" fmla="*/ 179865 h 570762"/>
                <a:gd name="connsiteX186" fmla="*/ 1449712 w 1456432"/>
                <a:gd name="connsiteY186" fmla="*/ 157401 h 570762"/>
                <a:gd name="connsiteX187" fmla="*/ 1453111 w 1456432"/>
                <a:gd name="connsiteY187" fmla="*/ 65969 h 570762"/>
                <a:gd name="connsiteX188" fmla="*/ 1456613 w 1456432"/>
                <a:gd name="connsiteY188" fmla="*/ 655 h 570762"/>
                <a:gd name="connsiteX189" fmla="*/ 1455480 w 1456432"/>
                <a:gd name="connsiteY189" fmla="*/ 655 h 570762"/>
                <a:gd name="connsiteX190" fmla="*/ 1452856 w 1456432"/>
                <a:gd name="connsiteY190" fmla="*/ 445 h 570762"/>
                <a:gd name="connsiteX191" fmla="*/ 1450229 w 1456432"/>
                <a:gd name="connsiteY191" fmla="*/ 549 h 570762"/>
                <a:gd name="connsiteX192" fmla="*/ 1447708 w 1456432"/>
                <a:gd name="connsiteY192" fmla="*/ 549 h 570762"/>
                <a:gd name="connsiteX193" fmla="*/ 1445084 w 1456432"/>
                <a:gd name="connsiteY193" fmla="*/ 655 h 570762"/>
                <a:gd name="connsiteX194" fmla="*/ 1442563 w 1456432"/>
                <a:gd name="connsiteY194" fmla="*/ 655 h 570762"/>
                <a:gd name="connsiteX195" fmla="*/ 1439938 w 1456432"/>
                <a:gd name="connsiteY195" fmla="*/ 655 h 570762"/>
                <a:gd name="connsiteX196" fmla="*/ 1437418 w 1456432"/>
                <a:gd name="connsiteY196" fmla="*/ 760 h 570762"/>
                <a:gd name="connsiteX197" fmla="*/ 1434792 w 1456432"/>
                <a:gd name="connsiteY197" fmla="*/ 760 h 570762"/>
                <a:gd name="connsiteX198" fmla="*/ 1432271 w 1456432"/>
                <a:gd name="connsiteY198" fmla="*/ 865 h 570762"/>
                <a:gd name="connsiteX199" fmla="*/ 1429646 w 1456432"/>
                <a:gd name="connsiteY199" fmla="*/ 865 h 570762"/>
                <a:gd name="connsiteX200" fmla="*/ 1427125 w 1456432"/>
                <a:gd name="connsiteY200" fmla="*/ 969 h 570762"/>
                <a:gd name="connsiteX201" fmla="*/ 1424500 w 1456432"/>
                <a:gd name="connsiteY201" fmla="*/ 760 h 570762"/>
                <a:gd name="connsiteX202" fmla="*/ 1421979 w 1456432"/>
                <a:gd name="connsiteY202" fmla="*/ 760 h 570762"/>
                <a:gd name="connsiteX203" fmla="*/ 1419355 w 1456432"/>
                <a:gd name="connsiteY203" fmla="*/ 760 h 570762"/>
                <a:gd name="connsiteX204" fmla="*/ 1416834 w 1456432"/>
                <a:gd name="connsiteY204" fmla="*/ 865 h 570762"/>
                <a:gd name="connsiteX205" fmla="*/ 1414209 w 1456432"/>
                <a:gd name="connsiteY205" fmla="*/ 865 h 570762"/>
                <a:gd name="connsiteX206" fmla="*/ 1411688 w 1456432"/>
                <a:gd name="connsiteY206" fmla="*/ 969 h 570762"/>
                <a:gd name="connsiteX207" fmla="*/ 1409062 w 1456432"/>
                <a:gd name="connsiteY207" fmla="*/ 969 h 570762"/>
                <a:gd name="connsiteX208" fmla="*/ 1406542 w 1456432"/>
                <a:gd name="connsiteY208" fmla="*/ 969 h 570762"/>
                <a:gd name="connsiteX209" fmla="*/ 1403917 w 1456432"/>
                <a:gd name="connsiteY209" fmla="*/ 1074 h 570762"/>
                <a:gd name="connsiteX210" fmla="*/ 1401291 w 1456432"/>
                <a:gd name="connsiteY210" fmla="*/ 1074 h 570762"/>
                <a:gd name="connsiteX211" fmla="*/ 1398770 w 1456432"/>
                <a:gd name="connsiteY211" fmla="*/ 1179 h 570762"/>
                <a:gd name="connsiteX212" fmla="*/ 1396145 w 1456432"/>
                <a:gd name="connsiteY212" fmla="*/ 969 h 570762"/>
                <a:gd name="connsiteX213" fmla="*/ 1393624 w 1456432"/>
                <a:gd name="connsiteY213" fmla="*/ 969 h 570762"/>
                <a:gd name="connsiteX214" fmla="*/ 1391630 w 1456432"/>
                <a:gd name="connsiteY214" fmla="*/ 969 h 570762"/>
                <a:gd name="connsiteX215" fmla="*/ 1390999 w 1456432"/>
                <a:gd name="connsiteY215" fmla="*/ 970 h 570762"/>
                <a:gd name="connsiteX216" fmla="*/ 1388478 w 1456432"/>
                <a:gd name="connsiteY216" fmla="*/ 1074 h 570762"/>
                <a:gd name="connsiteX217" fmla="*/ 1385854 w 1456432"/>
                <a:gd name="connsiteY217" fmla="*/ 1074 h 570762"/>
                <a:gd name="connsiteX218" fmla="*/ 1383333 w 1456432"/>
                <a:gd name="connsiteY218" fmla="*/ 1179 h 570762"/>
                <a:gd name="connsiteX219" fmla="*/ 1380708 w 1456432"/>
                <a:gd name="connsiteY219" fmla="*/ 1179 h 570762"/>
                <a:gd name="connsiteX220" fmla="*/ 1378187 w 1456432"/>
                <a:gd name="connsiteY220" fmla="*/ 1285 h 570762"/>
                <a:gd name="connsiteX221" fmla="*/ 1375561 w 1456432"/>
                <a:gd name="connsiteY221" fmla="*/ 1285 h 570762"/>
                <a:gd name="connsiteX222" fmla="*/ 1373041 w 1456432"/>
                <a:gd name="connsiteY222" fmla="*/ 1285 h 570762"/>
                <a:gd name="connsiteX223" fmla="*/ 1370416 w 1456432"/>
                <a:gd name="connsiteY223" fmla="*/ 1074 h 570762"/>
                <a:gd name="connsiteX224" fmla="*/ 1367895 w 1456432"/>
                <a:gd name="connsiteY224" fmla="*/ 1179 h 570762"/>
                <a:gd name="connsiteX225" fmla="*/ 1365269 w 1456432"/>
                <a:gd name="connsiteY225" fmla="*/ 1179 h 570762"/>
                <a:gd name="connsiteX226" fmla="*/ 1362750 w 1456432"/>
                <a:gd name="connsiteY226" fmla="*/ 1285 h 570762"/>
                <a:gd name="connsiteX227" fmla="*/ 1360123 w 1456432"/>
                <a:gd name="connsiteY227" fmla="*/ 1285 h 570762"/>
                <a:gd name="connsiteX228" fmla="*/ 1357498 w 1456432"/>
                <a:gd name="connsiteY228" fmla="*/ 1390 h 570762"/>
                <a:gd name="connsiteX229" fmla="*/ 1354977 w 1456432"/>
                <a:gd name="connsiteY229" fmla="*/ 1390 h 570762"/>
                <a:gd name="connsiteX230" fmla="*/ 1352353 w 1456432"/>
                <a:gd name="connsiteY230" fmla="*/ 1390 h 570762"/>
                <a:gd name="connsiteX231" fmla="*/ 1349832 w 1456432"/>
                <a:gd name="connsiteY231" fmla="*/ 1495 h 570762"/>
                <a:gd name="connsiteX232" fmla="*/ 1347207 w 1456432"/>
                <a:gd name="connsiteY232" fmla="*/ 1495 h 570762"/>
                <a:gd name="connsiteX233" fmla="*/ 1344686 w 1456432"/>
                <a:gd name="connsiteY233" fmla="*/ 1601 h 570762"/>
                <a:gd name="connsiteX234" fmla="*/ 1342061 w 1456432"/>
                <a:gd name="connsiteY234" fmla="*/ 1390 h 570762"/>
                <a:gd name="connsiteX235" fmla="*/ 1339540 w 1456432"/>
                <a:gd name="connsiteY235" fmla="*/ 1390 h 570762"/>
                <a:gd name="connsiteX236" fmla="*/ 1336915 w 1456432"/>
                <a:gd name="connsiteY236" fmla="*/ 1495 h 570762"/>
                <a:gd name="connsiteX237" fmla="*/ 1334394 w 1456432"/>
                <a:gd name="connsiteY237" fmla="*/ 1495 h 570762"/>
                <a:gd name="connsiteX238" fmla="*/ 1331770 w 1456432"/>
                <a:gd name="connsiteY238" fmla="*/ 1495 h 570762"/>
                <a:gd name="connsiteX239" fmla="*/ 1329249 w 1456432"/>
                <a:gd name="connsiteY239" fmla="*/ 1601 h 570762"/>
                <a:gd name="connsiteX240" fmla="*/ 1326622 w 1456432"/>
                <a:gd name="connsiteY240" fmla="*/ 1601 h 570762"/>
                <a:gd name="connsiteX241" fmla="*/ 1324103 w 1456432"/>
                <a:gd name="connsiteY241" fmla="*/ 1704 h 570762"/>
                <a:gd name="connsiteX242" fmla="*/ 1321476 w 1456432"/>
                <a:gd name="connsiteY242" fmla="*/ 1704 h 570762"/>
                <a:gd name="connsiteX243" fmla="*/ 1318957 w 1456432"/>
                <a:gd name="connsiteY243" fmla="*/ 1810 h 570762"/>
                <a:gd name="connsiteX244" fmla="*/ 1316331 w 1456432"/>
                <a:gd name="connsiteY244" fmla="*/ 1810 h 570762"/>
                <a:gd name="connsiteX245" fmla="*/ 1313706 w 1456432"/>
                <a:gd name="connsiteY245" fmla="*/ 1601 h 570762"/>
                <a:gd name="connsiteX246" fmla="*/ 1314104 w 1456432"/>
                <a:gd name="connsiteY246" fmla="*/ 2943 h 570762"/>
                <a:gd name="connsiteX247" fmla="*/ 1314547 w 1456432"/>
                <a:gd name="connsiteY247" fmla="*/ 4436 h 570762"/>
                <a:gd name="connsiteX248" fmla="*/ 1314126 w 1456432"/>
                <a:gd name="connsiteY248" fmla="*/ 6431 h 570762"/>
                <a:gd name="connsiteX249" fmla="*/ 1313390 w 1456432"/>
                <a:gd name="connsiteY249" fmla="*/ 8321 h 570762"/>
                <a:gd name="connsiteX250" fmla="*/ 1312656 w 1456432"/>
                <a:gd name="connsiteY250" fmla="*/ 10107 h 570762"/>
                <a:gd name="connsiteX251" fmla="*/ 1312656 w 1456432"/>
                <a:gd name="connsiteY251" fmla="*/ 12732 h 570762"/>
                <a:gd name="connsiteX252" fmla="*/ 1313706 w 1456432"/>
                <a:gd name="connsiteY252" fmla="*/ 14203 h 570762"/>
                <a:gd name="connsiteX253" fmla="*/ 1314756 w 1456432"/>
                <a:gd name="connsiteY253" fmla="*/ 15777 h 570762"/>
                <a:gd name="connsiteX254" fmla="*/ 1315806 w 1456432"/>
                <a:gd name="connsiteY254" fmla="*/ 17247 h 570762"/>
                <a:gd name="connsiteX255" fmla="*/ 1316331 w 1456432"/>
                <a:gd name="connsiteY255" fmla="*/ 19349 h 570762"/>
                <a:gd name="connsiteX256" fmla="*/ 1315595 w 1456432"/>
                <a:gd name="connsiteY256" fmla="*/ 21133 h 570762"/>
                <a:gd name="connsiteX257" fmla="*/ 1314861 w 1456432"/>
                <a:gd name="connsiteY257" fmla="*/ 22919 h 570762"/>
                <a:gd name="connsiteX258" fmla="*/ 1314441 w 1456432"/>
                <a:gd name="connsiteY258" fmla="*/ 25019 h 570762"/>
                <a:gd name="connsiteX259" fmla="*/ 1313390 w 1456432"/>
                <a:gd name="connsiteY259" fmla="*/ 26594 h 570762"/>
                <a:gd name="connsiteX260" fmla="*/ 1312445 w 1456432"/>
                <a:gd name="connsiteY260" fmla="*/ 28169 h 570762"/>
                <a:gd name="connsiteX261" fmla="*/ 1310871 w 1456432"/>
                <a:gd name="connsiteY261" fmla="*/ 29220 h 570762"/>
                <a:gd name="connsiteX262" fmla="*/ 1309399 w 1456432"/>
                <a:gd name="connsiteY262" fmla="*/ 30270 h 570762"/>
                <a:gd name="connsiteX263" fmla="*/ 1307615 w 1456432"/>
                <a:gd name="connsiteY263" fmla="*/ 31110 h 570762"/>
                <a:gd name="connsiteX264" fmla="*/ 1306039 w 1456432"/>
                <a:gd name="connsiteY264" fmla="*/ 32160 h 570762"/>
                <a:gd name="connsiteX265" fmla="*/ 1304570 w 1456432"/>
                <a:gd name="connsiteY265" fmla="*/ 33211 h 570762"/>
                <a:gd name="connsiteX266" fmla="*/ 1302995 w 1456432"/>
                <a:gd name="connsiteY266" fmla="*/ 34259 h 570762"/>
                <a:gd name="connsiteX267" fmla="*/ 1301945 w 1456432"/>
                <a:gd name="connsiteY267" fmla="*/ 35836 h 570762"/>
                <a:gd name="connsiteX268" fmla="*/ 1301524 w 1456432"/>
                <a:gd name="connsiteY268" fmla="*/ 37832 h 570762"/>
                <a:gd name="connsiteX269" fmla="*/ 1300788 w 1456432"/>
                <a:gd name="connsiteY269" fmla="*/ 39721 h 570762"/>
                <a:gd name="connsiteX270" fmla="*/ 1299004 w 1456432"/>
                <a:gd name="connsiteY270" fmla="*/ 40457 h 570762"/>
                <a:gd name="connsiteX271" fmla="*/ 1296903 w 1456432"/>
                <a:gd name="connsiteY271" fmla="*/ 40982 h 570762"/>
                <a:gd name="connsiteX272" fmla="*/ 1294383 w 1456432"/>
                <a:gd name="connsiteY272" fmla="*/ 41087 h 570762"/>
                <a:gd name="connsiteX273" fmla="*/ 1292282 w 1456432"/>
                <a:gd name="connsiteY273" fmla="*/ 40562 h 570762"/>
                <a:gd name="connsiteX274" fmla="*/ 1290496 w 1456432"/>
                <a:gd name="connsiteY274" fmla="*/ 39826 h 570762"/>
                <a:gd name="connsiteX275" fmla="*/ 1289132 w 1456432"/>
                <a:gd name="connsiteY275" fmla="*/ 38566 h 570762"/>
                <a:gd name="connsiteX276" fmla="*/ 1287556 w 1456432"/>
                <a:gd name="connsiteY276" fmla="*/ 37621 h 570762"/>
                <a:gd name="connsiteX277" fmla="*/ 1285247 w 1456432"/>
                <a:gd name="connsiteY277" fmla="*/ 37411 h 570762"/>
                <a:gd name="connsiteX278" fmla="*/ 1283461 w 1456432"/>
                <a:gd name="connsiteY278" fmla="*/ 38146 h 570762"/>
                <a:gd name="connsiteX279" fmla="*/ 1281675 w 1456432"/>
                <a:gd name="connsiteY279" fmla="*/ 38987 h 570762"/>
                <a:gd name="connsiteX280" fmla="*/ 1279890 w 1456432"/>
                <a:gd name="connsiteY280" fmla="*/ 39826 h 570762"/>
                <a:gd name="connsiteX281" fmla="*/ 1277894 w 1456432"/>
                <a:gd name="connsiteY281" fmla="*/ 40351 h 570762"/>
                <a:gd name="connsiteX282" fmla="*/ 1275795 w 1456432"/>
                <a:gd name="connsiteY282" fmla="*/ 40876 h 570762"/>
                <a:gd name="connsiteX283" fmla="*/ 1274534 w 1456432"/>
                <a:gd name="connsiteY283" fmla="*/ 42242 h 570762"/>
                <a:gd name="connsiteX284" fmla="*/ 1274534 w 1456432"/>
                <a:gd name="connsiteY284" fmla="*/ 44763 h 570762"/>
                <a:gd name="connsiteX285" fmla="*/ 1273063 w 1456432"/>
                <a:gd name="connsiteY285" fmla="*/ 45813 h 570762"/>
                <a:gd name="connsiteX286" fmla="*/ 1270963 w 1456432"/>
                <a:gd name="connsiteY286" fmla="*/ 46338 h 570762"/>
                <a:gd name="connsiteX287" fmla="*/ 1268653 w 1456432"/>
                <a:gd name="connsiteY287" fmla="*/ 46652 h 570762"/>
                <a:gd name="connsiteX288" fmla="*/ 1266342 w 1456432"/>
                <a:gd name="connsiteY288" fmla="*/ 46968 h 570762"/>
                <a:gd name="connsiteX289" fmla="*/ 1263823 w 1456432"/>
                <a:gd name="connsiteY289" fmla="*/ 47073 h 570762"/>
                <a:gd name="connsiteX290" fmla="*/ 1261511 w 1456432"/>
                <a:gd name="connsiteY290" fmla="*/ 46758 h 570762"/>
                <a:gd name="connsiteX291" fmla="*/ 1259202 w 1456432"/>
                <a:gd name="connsiteY291" fmla="*/ 46547 h 570762"/>
                <a:gd name="connsiteX292" fmla="*/ 1256890 w 1456432"/>
                <a:gd name="connsiteY292" fmla="*/ 46338 h 570762"/>
                <a:gd name="connsiteX293" fmla="*/ 1254476 w 1456432"/>
                <a:gd name="connsiteY293" fmla="*/ 46127 h 570762"/>
                <a:gd name="connsiteX294" fmla="*/ 1252480 w 1456432"/>
                <a:gd name="connsiteY294" fmla="*/ 45708 h 570762"/>
                <a:gd name="connsiteX295" fmla="*/ 1250591 w 1456432"/>
                <a:gd name="connsiteY295" fmla="*/ 44972 h 570762"/>
                <a:gd name="connsiteX296" fmla="*/ 1249120 w 1456432"/>
                <a:gd name="connsiteY296" fmla="*/ 43922 h 570762"/>
                <a:gd name="connsiteX297" fmla="*/ 1247229 w 1456432"/>
                <a:gd name="connsiteY297" fmla="*/ 43187 h 570762"/>
                <a:gd name="connsiteX298" fmla="*/ 1245654 w 1456432"/>
                <a:gd name="connsiteY298" fmla="*/ 42242 h 570762"/>
                <a:gd name="connsiteX299" fmla="*/ 1244918 w 1456432"/>
                <a:gd name="connsiteY299" fmla="*/ 40982 h 570762"/>
                <a:gd name="connsiteX300" fmla="*/ 1244394 w 1456432"/>
                <a:gd name="connsiteY300" fmla="*/ 38882 h 570762"/>
                <a:gd name="connsiteX301" fmla="*/ 1242819 w 1456432"/>
                <a:gd name="connsiteY301" fmla="*/ 37832 h 570762"/>
                <a:gd name="connsiteX302" fmla="*/ 1240928 w 1456432"/>
                <a:gd name="connsiteY302" fmla="*/ 37096 h 570762"/>
                <a:gd name="connsiteX303" fmla="*/ 1239142 w 1456432"/>
                <a:gd name="connsiteY303" fmla="*/ 36361 h 570762"/>
                <a:gd name="connsiteX304" fmla="*/ 1237882 w 1456432"/>
                <a:gd name="connsiteY304" fmla="*/ 35100 h 570762"/>
                <a:gd name="connsiteX305" fmla="*/ 1236518 w 1456432"/>
                <a:gd name="connsiteY305" fmla="*/ 33840 h 570762"/>
                <a:gd name="connsiteX306" fmla="*/ 1234943 w 1456432"/>
                <a:gd name="connsiteY306" fmla="*/ 32895 h 570762"/>
                <a:gd name="connsiteX307" fmla="*/ 1232422 w 1456432"/>
                <a:gd name="connsiteY307" fmla="*/ 32895 h 570762"/>
                <a:gd name="connsiteX308" fmla="*/ 1230636 w 1456432"/>
                <a:gd name="connsiteY308" fmla="*/ 33736 h 570762"/>
                <a:gd name="connsiteX309" fmla="*/ 1228851 w 1456432"/>
                <a:gd name="connsiteY309" fmla="*/ 34575 h 570762"/>
                <a:gd name="connsiteX310" fmla="*/ 1226751 w 1456432"/>
                <a:gd name="connsiteY310" fmla="*/ 34575 h 570762"/>
                <a:gd name="connsiteX311" fmla="*/ 1224650 w 1456432"/>
                <a:gd name="connsiteY311" fmla="*/ 34050 h 570762"/>
                <a:gd name="connsiteX312" fmla="*/ 1223391 w 1456432"/>
                <a:gd name="connsiteY312" fmla="*/ 32790 h 570762"/>
                <a:gd name="connsiteX313" fmla="*/ 1222341 w 1456432"/>
                <a:gd name="connsiteY313" fmla="*/ 31320 h 570762"/>
                <a:gd name="connsiteX314" fmla="*/ 1220450 w 1456432"/>
                <a:gd name="connsiteY314" fmla="*/ 31110 h 570762"/>
                <a:gd name="connsiteX315" fmla="*/ 1218140 w 1456432"/>
                <a:gd name="connsiteY315" fmla="*/ 31320 h 570762"/>
                <a:gd name="connsiteX316" fmla="*/ 1216354 w 1456432"/>
                <a:gd name="connsiteY316" fmla="*/ 32160 h 570762"/>
                <a:gd name="connsiteX317" fmla="*/ 1214569 w 1456432"/>
                <a:gd name="connsiteY317" fmla="*/ 33000 h 570762"/>
                <a:gd name="connsiteX318" fmla="*/ 1212783 w 1456432"/>
                <a:gd name="connsiteY318" fmla="*/ 33736 h 570762"/>
                <a:gd name="connsiteX319" fmla="*/ 1211314 w 1456432"/>
                <a:gd name="connsiteY319" fmla="*/ 34891 h 570762"/>
                <a:gd name="connsiteX320" fmla="*/ 1209212 w 1456432"/>
                <a:gd name="connsiteY320" fmla="*/ 35416 h 570762"/>
                <a:gd name="connsiteX321" fmla="*/ 1207218 w 1456432"/>
                <a:gd name="connsiteY321" fmla="*/ 35941 h 570762"/>
                <a:gd name="connsiteX322" fmla="*/ 1205118 w 1456432"/>
                <a:gd name="connsiteY322" fmla="*/ 36466 h 570762"/>
                <a:gd name="connsiteX323" fmla="*/ 1202597 w 1456432"/>
                <a:gd name="connsiteY323" fmla="*/ 36571 h 570762"/>
                <a:gd name="connsiteX324" fmla="*/ 1200496 w 1456432"/>
                <a:gd name="connsiteY324" fmla="*/ 36046 h 570762"/>
                <a:gd name="connsiteX325" fmla="*/ 1198396 w 1456432"/>
                <a:gd name="connsiteY325" fmla="*/ 35625 h 570762"/>
                <a:gd name="connsiteX326" fmla="*/ 1196610 w 1456432"/>
                <a:gd name="connsiteY326" fmla="*/ 34891 h 570762"/>
                <a:gd name="connsiteX327" fmla="*/ 1194511 w 1456432"/>
                <a:gd name="connsiteY327" fmla="*/ 34366 h 570762"/>
                <a:gd name="connsiteX328" fmla="*/ 1192200 w 1456432"/>
                <a:gd name="connsiteY328" fmla="*/ 34156 h 570762"/>
                <a:gd name="connsiteX329" fmla="*/ 1189890 w 1456432"/>
                <a:gd name="connsiteY329" fmla="*/ 34470 h 570762"/>
                <a:gd name="connsiteX330" fmla="*/ 1187894 w 1456432"/>
                <a:gd name="connsiteY330" fmla="*/ 34995 h 570762"/>
                <a:gd name="connsiteX331" fmla="*/ 1185794 w 1456432"/>
                <a:gd name="connsiteY331" fmla="*/ 35520 h 570762"/>
                <a:gd name="connsiteX332" fmla="*/ 1183273 w 1456432"/>
                <a:gd name="connsiteY332" fmla="*/ 35625 h 570762"/>
                <a:gd name="connsiteX333" fmla="*/ 1180962 w 1456432"/>
                <a:gd name="connsiteY333" fmla="*/ 35941 h 570762"/>
                <a:gd name="connsiteX334" fmla="*/ 1178863 w 1456432"/>
                <a:gd name="connsiteY334" fmla="*/ 36466 h 570762"/>
                <a:gd name="connsiteX335" fmla="*/ 1176867 w 1456432"/>
                <a:gd name="connsiteY335" fmla="*/ 36991 h 570762"/>
                <a:gd name="connsiteX336" fmla="*/ 1174558 w 1456432"/>
                <a:gd name="connsiteY336" fmla="*/ 37307 h 570762"/>
                <a:gd name="connsiteX337" fmla="*/ 1172142 w 1456432"/>
                <a:gd name="connsiteY337" fmla="*/ 37096 h 570762"/>
                <a:gd name="connsiteX338" fmla="*/ 1170566 w 1456432"/>
                <a:gd name="connsiteY338" fmla="*/ 36152 h 570762"/>
                <a:gd name="connsiteX339" fmla="*/ 1169305 w 1456432"/>
                <a:gd name="connsiteY339" fmla="*/ 34891 h 570762"/>
                <a:gd name="connsiteX340" fmla="*/ 1168255 w 1456432"/>
                <a:gd name="connsiteY340" fmla="*/ 33315 h 570762"/>
                <a:gd name="connsiteX341" fmla="*/ 1166155 w 1456432"/>
                <a:gd name="connsiteY341" fmla="*/ 32790 h 570762"/>
                <a:gd name="connsiteX342" fmla="*/ 1164159 w 1456432"/>
                <a:gd name="connsiteY342" fmla="*/ 32895 h 570762"/>
                <a:gd name="connsiteX343" fmla="*/ 1162059 w 1456432"/>
                <a:gd name="connsiteY343" fmla="*/ 33420 h 570762"/>
                <a:gd name="connsiteX344" fmla="*/ 1160274 w 1456432"/>
                <a:gd name="connsiteY344" fmla="*/ 34261 h 570762"/>
                <a:gd name="connsiteX345" fmla="*/ 1158804 w 1456432"/>
                <a:gd name="connsiteY345" fmla="*/ 35311 h 570762"/>
                <a:gd name="connsiteX346" fmla="*/ 1156703 w 1456432"/>
                <a:gd name="connsiteY346" fmla="*/ 34786 h 570762"/>
                <a:gd name="connsiteX347" fmla="*/ 1155653 w 1456432"/>
                <a:gd name="connsiteY347" fmla="*/ 33315 h 570762"/>
                <a:gd name="connsiteX348" fmla="*/ 1154812 w 1456432"/>
                <a:gd name="connsiteY348" fmla="*/ 31529 h 570762"/>
                <a:gd name="connsiteX349" fmla="*/ 1153553 w 1456432"/>
                <a:gd name="connsiteY349" fmla="*/ 30270 h 570762"/>
                <a:gd name="connsiteX350" fmla="*/ 1151243 w 1456432"/>
                <a:gd name="connsiteY350" fmla="*/ 30585 h 570762"/>
                <a:gd name="connsiteX351" fmla="*/ 1149457 w 1456432"/>
                <a:gd name="connsiteY351" fmla="*/ 31320 h 570762"/>
                <a:gd name="connsiteX352" fmla="*/ 1147883 w 1456432"/>
                <a:gd name="connsiteY352" fmla="*/ 32370 h 570762"/>
                <a:gd name="connsiteX353" fmla="*/ 1146097 w 1456432"/>
                <a:gd name="connsiteY353" fmla="*/ 33211 h 570762"/>
                <a:gd name="connsiteX354" fmla="*/ 1143996 w 1456432"/>
                <a:gd name="connsiteY354" fmla="*/ 33736 h 570762"/>
                <a:gd name="connsiteX355" fmla="*/ 1141687 w 1456432"/>
                <a:gd name="connsiteY355" fmla="*/ 34050 h 570762"/>
                <a:gd name="connsiteX356" fmla="*/ 1139166 w 1456432"/>
                <a:gd name="connsiteY356" fmla="*/ 34156 h 570762"/>
                <a:gd name="connsiteX357" fmla="*/ 1138430 w 1456432"/>
                <a:gd name="connsiteY357" fmla="*/ 35941 h 570762"/>
                <a:gd name="connsiteX358" fmla="*/ 1137380 w 1456432"/>
                <a:gd name="connsiteY358" fmla="*/ 37516 h 570762"/>
                <a:gd name="connsiteX359" fmla="*/ 1135384 w 1456432"/>
                <a:gd name="connsiteY359" fmla="*/ 38041 h 570762"/>
                <a:gd name="connsiteX360" fmla="*/ 1133075 w 1456432"/>
                <a:gd name="connsiteY360" fmla="*/ 37832 h 570762"/>
                <a:gd name="connsiteX361" fmla="*/ 1130764 w 1456432"/>
                <a:gd name="connsiteY361" fmla="*/ 37621 h 570762"/>
                <a:gd name="connsiteX362" fmla="*/ 1128874 w 1456432"/>
                <a:gd name="connsiteY362" fmla="*/ 36886 h 570762"/>
                <a:gd name="connsiteX363" fmla="*/ 1127089 w 1456432"/>
                <a:gd name="connsiteY363" fmla="*/ 36152 h 570762"/>
                <a:gd name="connsiteX364" fmla="*/ 1125723 w 1456432"/>
                <a:gd name="connsiteY364" fmla="*/ 34891 h 570762"/>
                <a:gd name="connsiteX365" fmla="*/ 1124464 w 1456432"/>
                <a:gd name="connsiteY365" fmla="*/ 33631 h 570762"/>
                <a:gd name="connsiteX366" fmla="*/ 1123098 w 1456432"/>
                <a:gd name="connsiteY366" fmla="*/ 32370 h 570762"/>
                <a:gd name="connsiteX367" fmla="*/ 1121627 w 1456432"/>
                <a:gd name="connsiteY367" fmla="*/ 31320 h 570762"/>
                <a:gd name="connsiteX368" fmla="*/ 1119738 w 1456432"/>
                <a:gd name="connsiteY368" fmla="*/ 30585 h 570762"/>
                <a:gd name="connsiteX369" fmla="*/ 1117952 w 1456432"/>
                <a:gd name="connsiteY369" fmla="*/ 29849 h 570762"/>
                <a:gd name="connsiteX370" fmla="*/ 1116167 w 1456432"/>
                <a:gd name="connsiteY370" fmla="*/ 29115 h 570762"/>
                <a:gd name="connsiteX371" fmla="*/ 1114067 w 1456432"/>
                <a:gd name="connsiteY371" fmla="*/ 28695 h 570762"/>
                <a:gd name="connsiteX372" fmla="*/ 1111966 w 1456432"/>
                <a:gd name="connsiteY372" fmla="*/ 28169 h 570762"/>
                <a:gd name="connsiteX373" fmla="*/ 1109971 w 1456432"/>
                <a:gd name="connsiteY373" fmla="*/ 27749 h 570762"/>
                <a:gd name="connsiteX374" fmla="*/ 1107659 w 1456432"/>
                <a:gd name="connsiteY374" fmla="*/ 27960 h 570762"/>
                <a:gd name="connsiteX375" fmla="*/ 1105770 w 1456432"/>
                <a:gd name="connsiteY375" fmla="*/ 28799 h 570762"/>
                <a:gd name="connsiteX376" fmla="*/ 1103985 w 1456432"/>
                <a:gd name="connsiteY376" fmla="*/ 29640 h 570762"/>
                <a:gd name="connsiteX377" fmla="*/ 1101464 w 1456432"/>
                <a:gd name="connsiteY377" fmla="*/ 29640 h 570762"/>
                <a:gd name="connsiteX378" fmla="*/ 1098839 w 1456432"/>
                <a:gd name="connsiteY378" fmla="*/ 29745 h 570762"/>
                <a:gd name="connsiteX379" fmla="*/ 1096529 w 1456432"/>
                <a:gd name="connsiteY379" fmla="*/ 30060 h 570762"/>
                <a:gd name="connsiteX380" fmla="*/ 1094533 w 1456432"/>
                <a:gd name="connsiteY380" fmla="*/ 30585 h 570762"/>
                <a:gd name="connsiteX381" fmla="*/ 1092958 w 1456432"/>
                <a:gd name="connsiteY381" fmla="*/ 31635 h 570762"/>
                <a:gd name="connsiteX382" fmla="*/ 1091488 w 1456432"/>
                <a:gd name="connsiteY382" fmla="*/ 32686 h 570762"/>
                <a:gd name="connsiteX383" fmla="*/ 1089701 w 1456432"/>
                <a:gd name="connsiteY383" fmla="*/ 33525 h 570762"/>
                <a:gd name="connsiteX384" fmla="*/ 1087601 w 1456432"/>
                <a:gd name="connsiteY384" fmla="*/ 34050 h 570762"/>
                <a:gd name="connsiteX385" fmla="*/ 1085607 w 1456432"/>
                <a:gd name="connsiteY385" fmla="*/ 34050 h 570762"/>
                <a:gd name="connsiteX386" fmla="*/ 1082980 w 1456432"/>
                <a:gd name="connsiteY386" fmla="*/ 34156 h 570762"/>
                <a:gd name="connsiteX387" fmla="*/ 1080461 w 1456432"/>
                <a:gd name="connsiteY387" fmla="*/ 34156 h 570762"/>
                <a:gd name="connsiteX388" fmla="*/ 1078151 w 1456432"/>
                <a:gd name="connsiteY388" fmla="*/ 33945 h 570762"/>
                <a:gd name="connsiteX389" fmla="*/ 1075524 w 1456432"/>
                <a:gd name="connsiteY389" fmla="*/ 34050 h 570762"/>
                <a:gd name="connsiteX390" fmla="*/ 1072899 w 1456432"/>
                <a:gd name="connsiteY390" fmla="*/ 34050 h 570762"/>
                <a:gd name="connsiteX391" fmla="*/ 1070378 w 1456432"/>
                <a:gd name="connsiteY391" fmla="*/ 34156 h 570762"/>
                <a:gd name="connsiteX392" fmla="*/ 1067754 w 1456432"/>
                <a:gd name="connsiteY392" fmla="*/ 34156 h 570762"/>
                <a:gd name="connsiteX393" fmla="*/ 1065443 w 1456432"/>
                <a:gd name="connsiteY393" fmla="*/ 34470 h 570762"/>
                <a:gd name="connsiteX394" fmla="*/ 1063133 w 1456432"/>
                <a:gd name="connsiteY394" fmla="*/ 34786 h 570762"/>
                <a:gd name="connsiteX395" fmla="*/ 1061347 w 1456432"/>
                <a:gd name="connsiteY395" fmla="*/ 35625 h 570762"/>
                <a:gd name="connsiteX396" fmla="*/ 1059876 w 1456432"/>
                <a:gd name="connsiteY396" fmla="*/ 36675 h 570762"/>
                <a:gd name="connsiteX397" fmla="*/ 1058301 w 1456432"/>
                <a:gd name="connsiteY397" fmla="*/ 37726 h 570762"/>
                <a:gd name="connsiteX398" fmla="*/ 1056307 w 1456432"/>
                <a:gd name="connsiteY398" fmla="*/ 38251 h 570762"/>
                <a:gd name="connsiteX399" fmla="*/ 1053995 w 1456432"/>
                <a:gd name="connsiteY399" fmla="*/ 38041 h 570762"/>
                <a:gd name="connsiteX400" fmla="*/ 1052106 w 1456432"/>
                <a:gd name="connsiteY400" fmla="*/ 37307 h 570762"/>
                <a:gd name="connsiteX401" fmla="*/ 1049795 w 1456432"/>
                <a:gd name="connsiteY401" fmla="*/ 37621 h 570762"/>
                <a:gd name="connsiteX402" fmla="*/ 1048010 w 1456432"/>
                <a:gd name="connsiteY402" fmla="*/ 38461 h 570762"/>
                <a:gd name="connsiteX403" fmla="*/ 1046540 w 1456432"/>
                <a:gd name="connsiteY403" fmla="*/ 39512 h 570762"/>
                <a:gd name="connsiteX404" fmla="*/ 1045280 w 1456432"/>
                <a:gd name="connsiteY404" fmla="*/ 40771 h 570762"/>
                <a:gd name="connsiteX405" fmla="*/ 1044052 w 1456432"/>
                <a:gd name="connsiteY405" fmla="*/ 42101 h 570762"/>
                <a:gd name="connsiteX406" fmla="*/ 1030271 w 1456432"/>
                <a:gd name="connsiteY406" fmla="*/ 36499 h 570762"/>
                <a:gd name="connsiteX407" fmla="*/ 1024206 w 1456432"/>
                <a:gd name="connsiteY407" fmla="*/ 35811 h 570762"/>
                <a:gd name="connsiteX408" fmla="*/ 1022864 w 1456432"/>
                <a:gd name="connsiteY408" fmla="*/ 36185 h 570762"/>
                <a:gd name="connsiteX409" fmla="*/ 1015148 w 1456432"/>
                <a:gd name="connsiteY409" fmla="*/ 38331 h 570762"/>
                <a:gd name="connsiteX410" fmla="*/ 1010648 w 1456432"/>
                <a:gd name="connsiteY410" fmla="*/ 38316 h 570762"/>
                <a:gd name="connsiteX411" fmla="*/ 1006619 w 1456432"/>
                <a:gd name="connsiteY411" fmla="*/ 36788 h 570762"/>
                <a:gd name="connsiteX412" fmla="*/ 1004173 w 1456432"/>
                <a:gd name="connsiteY412" fmla="*/ 35860 h 570762"/>
                <a:gd name="connsiteX413" fmla="*/ 1001235 w 1456432"/>
                <a:gd name="connsiteY413" fmla="*/ 35503 h 570762"/>
                <a:gd name="connsiteX414" fmla="*/ 997182 w 1456432"/>
                <a:gd name="connsiteY414" fmla="*/ 35289 h 570762"/>
                <a:gd name="connsiteX415" fmla="*/ 995958 w 1456432"/>
                <a:gd name="connsiteY415" fmla="*/ 35224 h 570762"/>
                <a:gd name="connsiteX416" fmla="*/ 992900 w 1456432"/>
                <a:gd name="connsiteY416" fmla="*/ 35556 h 570762"/>
                <a:gd name="connsiteX417" fmla="*/ 985059 w 1456432"/>
                <a:gd name="connsiteY417" fmla="*/ 36405 h 570762"/>
                <a:gd name="connsiteX418" fmla="*/ 972751 w 1456432"/>
                <a:gd name="connsiteY418" fmla="*/ 38905 h 570762"/>
                <a:gd name="connsiteX419" fmla="*/ 972425 w 1456432"/>
                <a:gd name="connsiteY419" fmla="*/ 38971 h 570762"/>
                <a:gd name="connsiteX420" fmla="*/ 971482 w 1456432"/>
                <a:gd name="connsiteY420" fmla="*/ 39417 h 570762"/>
                <a:gd name="connsiteX421" fmla="*/ 969134 w 1456432"/>
                <a:gd name="connsiteY421" fmla="*/ 40526 h 570762"/>
                <a:gd name="connsiteX422" fmla="*/ 958321 w 1456432"/>
                <a:gd name="connsiteY422" fmla="*/ 41619 h 570762"/>
                <a:gd name="connsiteX423" fmla="*/ 949445 w 1456432"/>
                <a:gd name="connsiteY423" fmla="*/ 44007 h 570762"/>
                <a:gd name="connsiteX424" fmla="*/ 948107 w 1456432"/>
                <a:gd name="connsiteY424" fmla="*/ 44366 h 570762"/>
                <a:gd name="connsiteX425" fmla="*/ 946340 w 1456432"/>
                <a:gd name="connsiteY425" fmla="*/ 44515 h 570762"/>
                <a:gd name="connsiteX426" fmla="*/ 944128 w 1456432"/>
                <a:gd name="connsiteY426" fmla="*/ 44701 h 570762"/>
                <a:gd name="connsiteX427" fmla="*/ 940440 w 1456432"/>
                <a:gd name="connsiteY427" fmla="*/ 44580 h 570762"/>
                <a:gd name="connsiteX428" fmla="*/ 938248 w 1456432"/>
                <a:gd name="connsiteY428" fmla="*/ 44506 h 570762"/>
                <a:gd name="connsiteX429" fmla="*/ 934588 w 1456432"/>
                <a:gd name="connsiteY429" fmla="*/ 44238 h 570762"/>
                <a:gd name="connsiteX430" fmla="*/ 933699 w 1456432"/>
                <a:gd name="connsiteY430" fmla="*/ 42001 h 570762"/>
                <a:gd name="connsiteX431" fmla="*/ 932544 w 1456432"/>
                <a:gd name="connsiteY431" fmla="*/ 39091 h 570762"/>
                <a:gd name="connsiteX432" fmla="*/ 931334 w 1456432"/>
                <a:gd name="connsiteY432" fmla="*/ 37611 h 570762"/>
                <a:gd name="connsiteX433" fmla="*/ 930296 w 1456432"/>
                <a:gd name="connsiteY433" fmla="*/ 37003 h 570762"/>
                <a:gd name="connsiteX434" fmla="*/ 927713 w 1456432"/>
                <a:gd name="connsiteY434" fmla="*/ 36677 h 570762"/>
                <a:gd name="connsiteX435" fmla="*/ 926146 w 1456432"/>
                <a:gd name="connsiteY435" fmla="*/ 36480 h 570762"/>
                <a:gd name="connsiteX436" fmla="*/ 922685 w 1456432"/>
                <a:gd name="connsiteY436" fmla="*/ 37174 h 570762"/>
                <a:gd name="connsiteX437" fmla="*/ 922113 w 1456432"/>
                <a:gd name="connsiteY437" fmla="*/ 36933 h 570762"/>
                <a:gd name="connsiteX438" fmla="*/ 921648 w 1456432"/>
                <a:gd name="connsiteY438" fmla="*/ 36739 h 570762"/>
                <a:gd name="connsiteX439" fmla="*/ 921107 w 1456432"/>
                <a:gd name="connsiteY439" fmla="*/ 35921 h 570762"/>
                <a:gd name="connsiteX440" fmla="*/ 920613 w 1456432"/>
                <a:gd name="connsiteY440" fmla="*/ 35174 h 570762"/>
                <a:gd name="connsiteX441" fmla="*/ 915943 w 1456432"/>
                <a:gd name="connsiteY441" fmla="*/ 34216 h 570762"/>
                <a:gd name="connsiteX442" fmla="*/ 912792 w 1456432"/>
                <a:gd name="connsiteY442" fmla="*/ 35863 h 570762"/>
                <a:gd name="connsiteX443" fmla="*/ 909799 w 1456432"/>
                <a:gd name="connsiteY443" fmla="*/ 37429 h 570762"/>
                <a:gd name="connsiteX444" fmla="*/ 908674 w 1456432"/>
                <a:gd name="connsiteY444" fmla="*/ 38472 h 570762"/>
                <a:gd name="connsiteX445" fmla="*/ 906169 w 1456432"/>
                <a:gd name="connsiteY445" fmla="*/ 46772 h 570762"/>
                <a:gd name="connsiteX446" fmla="*/ 905500 w 1456432"/>
                <a:gd name="connsiteY446" fmla="*/ 46863 h 570762"/>
                <a:gd name="connsiteX447" fmla="*/ 903189 w 1456432"/>
                <a:gd name="connsiteY447" fmla="*/ 47177 h 570762"/>
                <a:gd name="connsiteX448" fmla="*/ 900879 w 1456432"/>
                <a:gd name="connsiteY448" fmla="*/ 47493 h 570762"/>
                <a:gd name="connsiteX449" fmla="*/ 898569 w 1456432"/>
                <a:gd name="connsiteY449" fmla="*/ 47702 h 570762"/>
                <a:gd name="connsiteX450" fmla="*/ 896258 w 1456432"/>
                <a:gd name="connsiteY450" fmla="*/ 48018 h 570762"/>
                <a:gd name="connsiteX451" fmla="*/ 893633 w 1456432"/>
                <a:gd name="connsiteY451" fmla="*/ 48123 h 570762"/>
                <a:gd name="connsiteX452" fmla="*/ 891323 w 1456432"/>
                <a:gd name="connsiteY452" fmla="*/ 47913 h 570762"/>
                <a:gd name="connsiteX453" fmla="*/ 889537 w 1456432"/>
                <a:gd name="connsiteY453" fmla="*/ 47177 h 570762"/>
                <a:gd name="connsiteX454" fmla="*/ 887752 w 1456432"/>
                <a:gd name="connsiteY454" fmla="*/ 46443 h 570762"/>
                <a:gd name="connsiteX455" fmla="*/ 885861 w 1456432"/>
                <a:gd name="connsiteY455" fmla="*/ 45708 h 570762"/>
                <a:gd name="connsiteX456" fmla="*/ 883551 w 1456432"/>
                <a:gd name="connsiteY456" fmla="*/ 45497 h 570762"/>
                <a:gd name="connsiteX457" fmla="*/ 882081 w 1456432"/>
                <a:gd name="connsiteY457" fmla="*/ 46547 h 570762"/>
                <a:gd name="connsiteX458" fmla="*/ 880506 w 1456432"/>
                <a:gd name="connsiteY458" fmla="*/ 47598 h 570762"/>
                <a:gd name="connsiteX459" fmla="*/ 879035 w 1456432"/>
                <a:gd name="connsiteY459" fmla="*/ 48648 h 570762"/>
                <a:gd name="connsiteX460" fmla="*/ 877250 w 1456432"/>
                <a:gd name="connsiteY460" fmla="*/ 49488 h 570762"/>
                <a:gd name="connsiteX461" fmla="*/ 874939 w 1456432"/>
                <a:gd name="connsiteY461" fmla="*/ 49803 h 570762"/>
                <a:gd name="connsiteX462" fmla="*/ 872629 w 1456432"/>
                <a:gd name="connsiteY462" fmla="*/ 50118 h 570762"/>
                <a:gd name="connsiteX463" fmla="*/ 870529 w 1456432"/>
                <a:gd name="connsiteY463" fmla="*/ 49593 h 570762"/>
                <a:gd name="connsiteX464" fmla="*/ 868744 w 1456432"/>
                <a:gd name="connsiteY464" fmla="*/ 48857 h 570762"/>
                <a:gd name="connsiteX465" fmla="*/ 866853 w 1456432"/>
                <a:gd name="connsiteY465" fmla="*/ 48123 h 570762"/>
                <a:gd name="connsiteX466" fmla="*/ 865069 w 1456432"/>
                <a:gd name="connsiteY466" fmla="*/ 47388 h 570762"/>
                <a:gd name="connsiteX467" fmla="*/ 862968 w 1456432"/>
                <a:gd name="connsiteY467" fmla="*/ 46968 h 570762"/>
                <a:gd name="connsiteX468" fmla="*/ 860657 w 1456432"/>
                <a:gd name="connsiteY468" fmla="*/ 46652 h 570762"/>
                <a:gd name="connsiteX469" fmla="*/ 858663 w 1456432"/>
                <a:gd name="connsiteY469" fmla="*/ 47282 h 570762"/>
                <a:gd name="connsiteX470" fmla="*/ 856351 w 1456432"/>
                <a:gd name="connsiteY470" fmla="*/ 47598 h 570762"/>
                <a:gd name="connsiteX471" fmla="*/ 854251 w 1456432"/>
                <a:gd name="connsiteY471" fmla="*/ 48123 h 570762"/>
                <a:gd name="connsiteX472" fmla="*/ 851941 w 1456432"/>
                <a:gd name="connsiteY472" fmla="*/ 48438 h 570762"/>
                <a:gd name="connsiteX473" fmla="*/ 849420 w 1456432"/>
                <a:gd name="connsiteY473" fmla="*/ 48438 h 570762"/>
                <a:gd name="connsiteX474" fmla="*/ 847005 w 1456432"/>
                <a:gd name="connsiteY474" fmla="*/ 48227 h 570762"/>
                <a:gd name="connsiteX475" fmla="*/ 844695 w 1456432"/>
                <a:gd name="connsiteY475" fmla="*/ 48018 h 570762"/>
                <a:gd name="connsiteX476" fmla="*/ 844584 w 1456432"/>
                <a:gd name="connsiteY476" fmla="*/ 47995 h 570762"/>
                <a:gd name="connsiteX477" fmla="*/ 842699 w 1456432"/>
                <a:gd name="connsiteY477" fmla="*/ 47598 h 570762"/>
                <a:gd name="connsiteX478" fmla="*/ 840285 w 1456432"/>
                <a:gd name="connsiteY478" fmla="*/ 47388 h 570762"/>
                <a:gd name="connsiteX479" fmla="*/ 838289 w 1456432"/>
                <a:gd name="connsiteY479" fmla="*/ 47913 h 570762"/>
                <a:gd name="connsiteX480" fmla="*/ 835978 w 1456432"/>
                <a:gd name="connsiteY480" fmla="*/ 48227 h 570762"/>
                <a:gd name="connsiteX481" fmla="*/ 833668 w 1456432"/>
                <a:gd name="connsiteY481" fmla="*/ 48543 h 570762"/>
                <a:gd name="connsiteX482" fmla="*/ 831042 w 1456432"/>
                <a:gd name="connsiteY482" fmla="*/ 48648 h 570762"/>
                <a:gd name="connsiteX483" fmla="*/ 828522 w 1456432"/>
                <a:gd name="connsiteY483" fmla="*/ 48648 h 570762"/>
                <a:gd name="connsiteX484" fmla="*/ 826422 w 1456432"/>
                <a:gd name="connsiteY484" fmla="*/ 49173 h 570762"/>
                <a:gd name="connsiteX485" fmla="*/ 824531 w 1456432"/>
                <a:gd name="connsiteY485" fmla="*/ 49431 h 570762"/>
                <a:gd name="connsiteX486" fmla="*/ 824110 w 1456432"/>
                <a:gd name="connsiteY486" fmla="*/ 49488 h 570762"/>
                <a:gd name="connsiteX487" fmla="*/ 822116 w 1456432"/>
                <a:gd name="connsiteY487" fmla="*/ 50118 h 570762"/>
                <a:gd name="connsiteX488" fmla="*/ 819490 w 1456432"/>
                <a:gd name="connsiteY488" fmla="*/ 50118 h 570762"/>
                <a:gd name="connsiteX489" fmla="*/ 817181 w 1456432"/>
                <a:gd name="connsiteY489" fmla="*/ 49907 h 570762"/>
                <a:gd name="connsiteX490" fmla="*/ 814870 w 1456432"/>
                <a:gd name="connsiteY490" fmla="*/ 49698 h 570762"/>
                <a:gd name="connsiteX491" fmla="*/ 812769 w 1456432"/>
                <a:gd name="connsiteY491" fmla="*/ 49173 h 570762"/>
                <a:gd name="connsiteX492" fmla="*/ 810774 w 1456432"/>
                <a:gd name="connsiteY492" fmla="*/ 48754 h 570762"/>
                <a:gd name="connsiteX493" fmla="*/ 808464 w 1456432"/>
                <a:gd name="connsiteY493" fmla="*/ 48543 h 570762"/>
                <a:gd name="connsiteX494" fmla="*/ 806048 w 1456432"/>
                <a:gd name="connsiteY494" fmla="*/ 48332 h 570762"/>
                <a:gd name="connsiteX495" fmla="*/ 803527 w 1456432"/>
                <a:gd name="connsiteY495" fmla="*/ 48332 h 570762"/>
                <a:gd name="connsiteX496" fmla="*/ 801427 w 1456432"/>
                <a:gd name="connsiteY496" fmla="*/ 48963 h 570762"/>
                <a:gd name="connsiteX497" fmla="*/ 799431 w 1456432"/>
                <a:gd name="connsiteY497" fmla="*/ 49488 h 570762"/>
                <a:gd name="connsiteX498" fmla="*/ 797331 w 1456432"/>
                <a:gd name="connsiteY498" fmla="*/ 50013 h 570762"/>
                <a:gd name="connsiteX499" fmla="*/ 795021 w 1456432"/>
                <a:gd name="connsiteY499" fmla="*/ 50328 h 570762"/>
                <a:gd name="connsiteX500" fmla="*/ 792711 w 1456432"/>
                <a:gd name="connsiteY500" fmla="*/ 50118 h 570762"/>
                <a:gd name="connsiteX501" fmla="*/ 790925 w 1456432"/>
                <a:gd name="connsiteY501" fmla="*/ 49382 h 570762"/>
                <a:gd name="connsiteX502" fmla="*/ 789140 w 1456432"/>
                <a:gd name="connsiteY502" fmla="*/ 48648 h 570762"/>
                <a:gd name="connsiteX503" fmla="*/ 787040 w 1456432"/>
                <a:gd name="connsiteY503" fmla="*/ 48227 h 570762"/>
                <a:gd name="connsiteX504" fmla="*/ 784729 w 1456432"/>
                <a:gd name="connsiteY504" fmla="*/ 48018 h 570762"/>
                <a:gd name="connsiteX505" fmla="*/ 782419 w 1456432"/>
                <a:gd name="connsiteY505" fmla="*/ 48332 h 570762"/>
                <a:gd name="connsiteX506" fmla="*/ 780318 w 1456432"/>
                <a:gd name="connsiteY506" fmla="*/ 48857 h 570762"/>
                <a:gd name="connsiteX507" fmla="*/ 778009 w 1456432"/>
                <a:gd name="connsiteY507" fmla="*/ 49173 h 570762"/>
                <a:gd name="connsiteX508" fmla="*/ 775697 w 1456432"/>
                <a:gd name="connsiteY508" fmla="*/ 49488 h 570762"/>
                <a:gd name="connsiteX509" fmla="*/ 773702 w 1456432"/>
                <a:gd name="connsiteY509" fmla="*/ 48963 h 570762"/>
                <a:gd name="connsiteX510" fmla="*/ 771603 w 1456432"/>
                <a:gd name="connsiteY510" fmla="*/ 48543 h 570762"/>
                <a:gd name="connsiteX511" fmla="*/ 769501 w 1456432"/>
                <a:gd name="connsiteY511" fmla="*/ 48018 h 570762"/>
                <a:gd name="connsiteX512" fmla="*/ 766982 w 1456432"/>
                <a:gd name="connsiteY512" fmla="*/ 48123 h 570762"/>
                <a:gd name="connsiteX513" fmla="*/ 764355 w 1456432"/>
                <a:gd name="connsiteY513" fmla="*/ 48123 h 570762"/>
                <a:gd name="connsiteX514" fmla="*/ 761836 w 1456432"/>
                <a:gd name="connsiteY514" fmla="*/ 48227 h 570762"/>
                <a:gd name="connsiteX515" fmla="*/ 759524 w 1456432"/>
                <a:gd name="connsiteY515" fmla="*/ 48543 h 570762"/>
                <a:gd name="connsiteX516" fmla="*/ 757110 w 1456432"/>
                <a:gd name="connsiteY516" fmla="*/ 48332 h 570762"/>
                <a:gd name="connsiteX517" fmla="*/ 754799 w 1456432"/>
                <a:gd name="connsiteY517" fmla="*/ 48123 h 570762"/>
                <a:gd name="connsiteX518" fmla="*/ 752489 w 1456432"/>
                <a:gd name="connsiteY518" fmla="*/ 47913 h 570762"/>
                <a:gd name="connsiteX519" fmla="*/ 750179 w 1456432"/>
                <a:gd name="connsiteY519" fmla="*/ 47702 h 570762"/>
                <a:gd name="connsiteX520" fmla="*/ 747868 w 1456432"/>
                <a:gd name="connsiteY520" fmla="*/ 47493 h 570762"/>
                <a:gd name="connsiteX521" fmla="*/ 745767 w 1456432"/>
                <a:gd name="connsiteY521" fmla="*/ 46968 h 570762"/>
                <a:gd name="connsiteX522" fmla="*/ 743456 w 1456432"/>
                <a:gd name="connsiteY522" fmla="*/ 46758 h 570762"/>
                <a:gd name="connsiteX523" fmla="*/ 741148 w 1456432"/>
                <a:gd name="connsiteY523" fmla="*/ 46547 h 570762"/>
                <a:gd name="connsiteX524" fmla="*/ 738837 w 1456432"/>
                <a:gd name="connsiteY524" fmla="*/ 46338 h 570762"/>
                <a:gd name="connsiteX525" fmla="*/ 736527 w 1456432"/>
                <a:gd name="connsiteY525" fmla="*/ 46127 h 570762"/>
                <a:gd name="connsiteX526" fmla="*/ 734215 w 1456432"/>
                <a:gd name="connsiteY526" fmla="*/ 45917 h 570762"/>
                <a:gd name="connsiteX527" fmla="*/ 732115 w 1456432"/>
                <a:gd name="connsiteY527" fmla="*/ 46547 h 570762"/>
                <a:gd name="connsiteX528" fmla="*/ 730645 w 1456432"/>
                <a:gd name="connsiteY528" fmla="*/ 47073 h 570762"/>
                <a:gd name="connsiteX529" fmla="*/ 729069 w 1456432"/>
                <a:gd name="connsiteY529" fmla="*/ 48123 h 570762"/>
                <a:gd name="connsiteX530" fmla="*/ 728124 w 1456432"/>
                <a:gd name="connsiteY530" fmla="*/ 49698 h 570762"/>
                <a:gd name="connsiteX531" fmla="*/ 726759 w 1456432"/>
                <a:gd name="connsiteY531" fmla="*/ 50959 h 570762"/>
                <a:gd name="connsiteX532" fmla="*/ 724975 w 1456432"/>
                <a:gd name="connsiteY532" fmla="*/ 51798 h 570762"/>
                <a:gd name="connsiteX533" fmla="*/ 722663 w 1456432"/>
                <a:gd name="connsiteY533" fmla="*/ 52114 h 570762"/>
                <a:gd name="connsiteX534" fmla="*/ 720352 w 1456432"/>
                <a:gd name="connsiteY534" fmla="*/ 52428 h 570762"/>
                <a:gd name="connsiteX535" fmla="*/ 718043 w 1456432"/>
                <a:gd name="connsiteY535" fmla="*/ 52744 h 570762"/>
                <a:gd name="connsiteX536" fmla="*/ 716047 w 1456432"/>
                <a:gd name="connsiteY536" fmla="*/ 53269 h 570762"/>
                <a:gd name="connsiteX537" fmla="*/ 713948 w 1456432"/>
                <a:gd name="connsiteY537" fmla="*/ 53794 h 570762"/>
                <a:gd name="connsiteX538" fmla="*/ 712162 w 1456432"/>
                <a:gd name="connsiteY538" fmla="*/ 54633 h 570762"/>
                <a:gd name="connsiteX539" fmla="*/ 710902 w 1456432"/>
                <a:gd name="connsiteY539" fmla="*/ 55999 h 570762"/>
                <a:gd name="connsiteX540" fmla="*/ 709641 w 1456432"/>
                <a:gd name="connsiteY540" fmla="*/ 57260 h 570762"/>
                <a:gd name="connsiteX541" fmla="*/ 708696 w 1456432"/>
                <a:gd name="connsiteY541" fmla="*/ 58835 h 570762"/>
                <a:gd name="connsiteX542" fmla="*/ 708170 w 1456432"/>
                <a:gd name="connsiteY542" fmla="*/ 60936 h 570762"/>
                <a:gd name="connsiteX543" fmla="*/ 706911 w 1456432"/>
                <a:gd name="connsiteY543" fmla="*/ 62195 h 570762"/>
                <a:gd name="connsiteX544" fmla="*/ 705126 w 1456432"/>
                <a:gd name="connsiteY544" fmla="*/ 63036 h 570762"/>
                <a:gd name="connsiteX545" fmla="*/ 702815 w 1456432"/>
                <a:gd name="connsiteY545" fmla="*/ 63350 h 570762"/>
                <a:gd name="connsiteX546" fmla="*/ 700505 w 1456432"/>
                <a:gd name="connsiteY546" fmla="*/ 63141 h 570762"/>
                <a:gd name="connsiteX547" fmla="*/ 698509 w 1456432"/>
                <a:gd name="connsiteY547" fmla="*/ 62615 h 570762"/>
                <a:gd name="connsiteX548" fmla="*/ 696618 w 1456432"/>
                <a:gd name="connsiteY548" fmla="*/ 61881 h 570762"/>
                <a:gd name="connsiteX549" fmla="*/ 695043 w 1456432"/>
                <a:gd name="connsiteY549" fmla="*/ 60936 h 570762"/>
                <a:gd name="connsiteX550" fmla="*/ 693468 w 1456432"/>
                <a:gd name="connsiteY550" fmla="*/ 59884 h 570762"/>
                <a:gd name="connsiteX551" fmla="*/ 691683 w 1456432"/>
                <a:gd name="connsiteY551" fmla="*/ 59150 h 570762"/>
                <a:gd name="connsiteX552" fmla="*/ 689897 w 1456432"/>
                <a:gd name="connsiteY552" fmla="*/ 58415 h 570762"/>
                <a:gd name="connsiteX553" fmla="*/ 687587 w 1456432"/>
                <a:gd name="connsiteY553" fmla="*/ 58204 h 570762"/>
                <a:gd name="connsiteX554" fmla="*/ 686957 w 1456432"/>
                <a:gd name="connsiteY554" fmla="*/ 58204 h 570762"/>
                <a:gd name="connsiteX555" fmla="*/ 685276 w 1456432"/>
                <a:gd name="connsiteY555" fmla="*/ 57995 h 570762"/>
                <a:gd name="connsiteX556" fmla="*/ 682652 w 1456432"/>
                <a:gd name="connsiteY556" fmla="*/ 58099 h 570762"/>
                <a:gd name="connsiteX557" fmla="*/ 680131 w 1456432"/>
                <a:gd name="connsiteY557" fmla="*/ 58099 h 570762"/>
                <a:gd name="connsiteX558" fmla="*/ 678031 w 1456432"/>
                <a:gd name="connsiteY558" fmla="*/ 57679 h 570762"/>
                <a:gd name="connsiteX559" fmla="*/ 675930 w 1456432"/>
                <a:gd name="connsiteY559" fmla="*/ 57154 h 570762"/>
                <a:gd name="connsiteX560" fmla="*/ 673830 w 1456432"/>
                <a:gd name="connsiteY560" fmla="*/ 56735 h 570762"/>
                <a:gd name="connsiteX561" fmla="*/ 671835 w 1456432"/>
                <a:gd name="connsiteY561" fmla="*/ 57260 h 570762"/>
                <a:gd name="connsiteX562" fmla="*/ 669734 w 1456432"/>
                <a:gd name="connsiteY562" fmla="*/ 57890 h 570762"/>
                <a:gd name="connsiteX563" fmla="*/ 667739 w 1456432"/>
                <a:gd name="connsiteY563" fmla="*/ 58415 h 570762"/>
                <a:gd name="connsiteX564" fmla="*/ 665639 w 1456432"/>
                <a:gd name="connsiteY564" fmla="*/ 58940 h 570762"/>
                <a:gd name="connsiteX565" fmla="*/ 663118 w 1456432"/>
                <a:gd name="connsiteY565" fmla="*/ 59045 h 570762"/>
                <a:gd name="connsiteX566" fmla="*/ 660808 w 1456432"/>
                <a:gd name="connsiteY566" fmla="*/ 58835 h 570762"/>
                <a:gd name="connsiteX567" fmla="*/ 658182 w 1456432"/>
                <a:gd name="connsiteY567" fmla="*/ 58835 h 570762"/>
                <a:gd name="connsiteX568" fmla="*/ 655871 w 1456432"/>
                <a:gd name="connsiteY568" fmla="*/ 59150 h 570762"/>
                <a:gd name="connsiteX569" fmla="*/ 653771 w 1456432"/>
                <a:gd name="connsiteY569" fmla="*/ 58729 h 570762"/>
                <a:gd name="connsiteX570" fmla="*/ 651986 w 1456432"/>
                <a:gd name="connsiteY570" fmla="*/ 57995 h 570762"/>
                <a:gd name="connsiteX571" fmla="*/ 650201 w 1456432"/>
                <a:gd name="connsiteY571" fmla="*/ 57260 h 570762"/>
                <a:gd name="connsiteX572" fmla="*/ 648310 w 1456432"/>
                <a:gd name="connsiteY572" fmla="*/ 56524 h 570762"/>
                <a:gd name="connsiteX573" fmla="*/ 646315 w 1456432"/>
                <a:gd name="connsiteY573" fmla="*/ 55999 h 570762"/>
                <a:gd name="connsiteX574" fmla="*/ 644005 w 1456432"/>
                <a:gd name="connsiteY574" fmla="*/ 55789 h 570762"/>
                <a:gd name="connsiteX575" fmla="*/ 641694 w 1456432"/>
                <a:gd name="connsiteY575" fmla="*/ 55580 h 570762"/>
                <a:gd name="connsiteX576" fmla="*/ 639279 w 1456432"/>
                <a:gd name="connsiteY576" fmla="*/ 55369 h 570762"/>
                <a:gd name="connsiteX577" fmla="*/ 636968 w 1456432"/>
                <a:gd name="connsiteY577" fmla="*/ 55158 h 570762"/>
                <a:gd name="connsiteX578" fmla="*/ 635499 w 1456432"/>
                <a:gd name="connsiteY578" fmla="*/ 54850 h 570762"/>
                <a:gd name="connsiteX579" fmla="*/ 634974 w 1456432"/>
                <a:gd name="connsiteY579" fmla="*/ 54739 h 570762"/>
                <a:gd name="connsiteX580" fmla="*/ 632558 w 1456432"/>
                <a:gd name="connsiteY580" fmla="*/ 54530 h 570762"/>
                <a:gd name="connsiteX581" fmla="*/ 630037 w 1456432"/>
                <a:gd name="connsiteY581" fmla="*/ 54528 h 570762"/>
                <a:gd name="connsiteX582" fmla="*/ 627412 w 1456432"/>
                <a:gd name="connsiteY582" fmla="*/ 54633 h 570762"/>
                <a:gd name="connsiteX583" fmla="*/ 625102 w 1456432"/>
                <a:gd name="connsiteY583" fmla="*/ 54949 h 570762"/>
                <a:gd name="connsiteX584" fmla="*/ 622791 w 1456432"/>
                <a:gd name="connsiteY584" fmla="*/ 55264 h 570762"/>
                <a:gd name="connsiteX585" fmla="*/ 620271 w 1456432"/>
                <a:gd name="connsiteY585" fmla="*/ 55264 h 570762"/>
                <a:gd name="connsiteX586" fmla="*/ 617960 w 1456432"/>
                <a:gd name="connsiteY586" fmla="*/ 55055 h 570762"/>
                <a:gd name="connsiteX587" fmla="*/ 615650 w 1456432"/>
                <a:gd name="connsiteY587" fmla="*/ 54844 h 570762"/>
                <a:gd name="connsiteX588" fmla="*/ 614096 w 1456432"/>
                <a:gd name="connsiteY588" fmla="*/ 54703 h 570762"/>
                <a:gd name="connsiteX589" fmla="*/ 613339 w 1456432"/>
                <a:gd name="connsiteY589" fmla="*/ 54633 h 570762"/>
                <a:gd name="connsiteX590" fmla="*/ 611029 w 1456432"/>
                <a:gd name="connsiteY590" fmla="*/ 54949 h 570762"/>
                <a:gd name="connsiteX591" fmla="*/ 608929 w 1456432"/>
                <a:gd name="connsiteY591" fmla="*/ 55055 h 570762"/>
                <a:gd name="connsiteX592" fmla="*/ 606619 w 1456432"/>
                <a:gd name="connsiteY592" fmla="*/ 54844 h 570762"/>
                <a:gd name="connsiteX593" fmla="*/ 603992 w 1456432"/>
                <a:gd name="connsiteY593" fmla="*/ 54844 h 570762"/>
                <a:gd name="connsiteX594" fmla="*/ 601682 w 1456432"/>
                <a:gd name="connsiteY594" fmla="*/ 54633 h 570762"/>
                <a:gd name="connsiteX595" fmla="*/ 599162 w 1456432"/>
                <a:gd name="connsiteY595" fmla="*/ 54739 h 570762"/>
                <a:gd name="connsiteX596" fmla="*/ 596538 w 1456432"/>
                <a:gd name="connsiteY596" fmla="*/ 54739 h 570762"/>
                <a:gd name="connsiteX597" fmla="*/ 594017 w 1456432"/>
                <a:gd name="connsiteY597" fmla="*/ 54844 h 570762"/>
                <a:gd name="connsiteX598" fmla="*/ 591706 w 1456432"/>
                <a:gd name="connsiteY598" fmla="*/ 55158 h 570762"/>
                <a:gd name="connsiteX599" fmla="*/ 589080 w 1456432"/>
                <a:gd name="connsiteY599" fmla="*/ 55158 h 570762"/>
                <a:gd name="connsiteX600" fmla="*/ 586770 w 1456432"/>
                <a:gd name="connsiteY600" fmla="*/ 54949 h 570762"/>
                <a:gd name="connsiteX601" fmla="*/ 585510 w 1456432"/>
                <a:gd name="connsiteY601" fmla="*/ 54530 h 570762"/>
                <a:gd name="connsiteX602" fmla="*/ 584879 w 1456432"/>
                <a:gd name="connsiteY602" fmla="*/ 53478 h 570762"/>
                <a:gd name="connsiteX603" fmla="*/ 584355 w 1456432"/>
                <a:gd name="connsiteY603" fmla="*/ 51903 h 570762"/>
                <a:gd name="connsiteX604" fmla="*/ 583830 w 1456432"/>
                <a:gd name="connsiteY604" fmla="*/ 49907 h 570762"/>
                <a:gd name="connsiteX605" fmla="*/ 584564 w 1456432"/>
                <a:gd name="connsiteY605" fmla="*/ 48123 h 570762"/>
                <a:gd name="connsiteX606" fmla="*/ 585510 w 1456432"/>
                <a:gd name="connsiteY606" fmla="*/ 46547 h 570762"/>
                <a:gd name="connsiteX607" fmla="*/ 586770 w 1456432"/>
                <a:gd name="connsiteY607" fmla="*/ 45183 h 570762"/>
                <a:gd name="connsiteX608" fmla="*/ 587505 w 1456432"/>
                <a:gd name="connsiteY608" fmla="*/ 43397 h 570762"/>
                <a:gd name="connsiteX609" fmla="*/ 587716 w 1456432"/>
                <a:gd name="connsiteY609" fmla="*/ 41087 h 570762"/>
                <a:gd name="connsiteX610" fmla="*/ 587189 w 1456432"/>
                <a:gd name="connsiteY610" fmla="*/ 38987 h 570762"/>
                <a:gd name="connsiteX611" fmla="*/ 586139 w 1456432"/>
                <a:gd name="connsiteY611" fmla="*/ 37516 h 570762"/>
                <a:gd name="connsiteX612" fmla="*/ 584775 w 1456432"/>
                <a:gd name="connsiteY612" fmla="*/ 36255 h 570762"/>
                <a:gd name="connsiteX613" fmla="*/ 583514 w 1456432"/>
                <a:gd name="connsiteY613" fmla="*/ 34995 h 570762"/>
                <a:gd name="connsiteX614" fmla="*/ 582149 w 1456432"/>
                <a:gd name="connsiteY614" fmla="*/ 33736 h 570762"/>
                <a:gd name="connsiteX615" fmla="*/ 580890 w 1456432"/>
                <a:gd name="connsiteY615" fmla="*/ 32475 h 570762"/>
                <a:gd name="connsiteX616" fmla="*/ 579838 w 1456432"/>
                <a:gd name="connsiteY616" fmla="*/ 30901 h 570762"/>
                <a:gd name="connsiteX617" fmla="*/ 578999 w 1456432"/>
                <a:gd name="connsiteY617" fmla="*/ 29115 h 570762"/>
                <a:gd name="connsiteX618" fmla="*/ 578683 w 1456432"/>
                <a:gd name="connsiteY618" fmla="*/ 26805 h 570762"/>
                <a:gd name="connsiteX619" fmla="*/ 578894 w 1456432"/>
                <a:gd name="connsiteY619" fmla="*/ 24494 h 570762"/>
                <a:gd name="connsiteX620" fmla="*/ 579313 w 1456432"/>
                <a:gd name="connsiteY620" fmla="*/ 22498 h 570762"/>
                <a:gd name="connsiteX621" fmla="*/ 579524 w 1456432"/>
                <a:gd name="connsiteY621" fmla="*/ 20083 h 570762"/>
                <a:gd name="connsiteX622" fmla="*/ 579313 w 1456432"/>
                <a:gd name="connsiteY622" fmla="*/ 17772 h 570762"/>
                <a:gd name="connsiteX623" fmla="*/ 578999 w 1456432"/>
                <a:gd name="connsiteY623" fmla="*/ 15462 h 570762"/>
                <a:gd name="connsiteX624" fmla="*/ 578894 w 1456432"/>
                <a:gd name="connsiteY624" fmla="*/ 12942 h 570762"/>
                <a:gd name="connsiteX625" fmla="*/ 578578 w 1456432"/>
                <a:gd name="connsiteY625" fmla="*/ 10632 h 570762"/>
                <a:gd name="connsiteX626" fmla="*/ 578053 w 1456432"/>
                <a:gd name="connsiteY626" fmla="*/ 8531 h 570762"/>
                <a:gd name="connsiteX627" fmla="*/ 577806 w 1456432"/>
                <a:gd name="connsiteY627" fmla="*/ 8004 h 570762"/>
                <a:gd name="connsiteX628" fmla="*/ 577213 w 1456432"/>
                <a:gd name="connsiteY628" fmla="*/ 6745 h 570762"/>
                <a:gd name="connsiteX629" fmla="*/ 576164 w 1456432"/>
                <a:gd name="connsiteY629" fmla="*/ 5275 h 570762"/>
                <a:gd name="connsiteX630" fmla="*/ 574903 w 1456432"/>
                <a:gd name="connsiteY630" fmla="*/ 3490 h 570762"/>
                <a:gd name="connsiteX631" fmla="*/ 573012 w 1456432"/>
                <a:gd name="connsiteY631" fmla="*/ 3490 h 570762"/>
                <a:gd name="connsiteX632" fmla="*/ 570914 w 1456432"/>
                <a:gd name="connsiteY632" fmla="*/ 3578 h 570762"/>
                <a:gd name="connsiteX633" fmla="*/ 570493 w 1456432"/>
                <a:gd name="connsiteY633" fmla="*/ 3595 h 570762"/>
                <a:gd name="connsiteX634" fmla="*/ 570072 w 1456432"/>
                <a:gd name="connsiteY634" fmla="*/ 3595 h 570762"/>
                <a:gd name="connsiteX635" fmla="*/ 567867 w 1456432"/>
                <a:gd name="connsiteY635" fmla="*/ 3595 h 570762"/>
                <a:gd name="connsiteX636" fmla="*/ 565347 w 1456432"/>
                <a:gd name="connsiteY636" fmla="*/ 3701 h 570762"/>
                <a:gd name="connsiteX637" fmla="*/ 562721 w 1456432"/>
                <a:gd name="connsiteY637" fmla="*/ 3490 h 570762"/>
                <a:gd name="connsiteX638" fmla="*/ 560095 w 1456432"/>
                <a:gd name="connsiteY638" fmla="*/ 3595 h 570762"/>
                <a:gd name="connsiteX639" fmla="*/ 557575 w 1456432"/>
                <a:gd name="connsiteY639" fmla="*/ 3595 h 570762"/>
                <a:gd name="connsiteX640" fmla="*/ 554949 w 1456432"/>
                <a:gd name="connsiteY640" fmla="*/ 3701 h 570762"/>
                <a:gd name="connsiteX641" fmla="*/ 552429 w 1456432"/>
                <a:gd name="connsiteY641" fmla="*/ 3490 h 570762"/>
                <a:gd name="connsiteX642" fmla="*/ 549803 w 1456432"/>
                <a:gd name="connsiteY642" fmla="*/ 3490 h 570762"/>
                <a:gd name="connsiteX643" fmla="*/ 547283 w 1456432"/>
                <a:gd name="connsiteY643" fmla="*/ 3595 h 570762"/>
                <a:gd name="connsiteX644" fmla="*/ 544657 w 1456432"/>
                <a:gd name="connsiteY644" fmla="*/ 3595 h 570762"/>
                <a:gd name="connsiteX645" fmla="*/ 542138 w 1456432"/>
                <a:gd name="connsiteY645" fmla="*/ 3490 h 570762"/>
                <a:gd name="connsiteX646" fmla="*/ 539511 w 1456432"/>
                <a:gd name="connsiteY646" fmla="*/ 3490 h 570762"/>
                <a:gd name="connsiteX647" fmla="*/ 536990 w 1456432"/>
                <a:gd name="connsiteY647" fmla="*/ 3490 h 570762"/>
                <a:gd name="connsiteX648" fmla="*/ 534366 w 1456432"/>
                <a:gd name="connsiteY648" fmla="*/ 3595 h 570762"/>
                <a:gd name="connsiteX649" fmla="*/ 531846 w 1456432"/>
                <a:gd name="connsiteY649" fmla="*/ 3385 h 570762"/>
                <a:gd name="connsiteX650" fmla="*/ 529220 w 1456432"/>
                <a:gd name="connsiteY650" fmla="*/ 3490 h 570762"/>
                <a:gd name="connsiteX651" fmla="*/ 526699 w 1456432"/>
                <a:gd name="connsiteY651" fmla="*/ 3490 h 570762"/>
                <a:gd name="connsiteX652" fmla="*/ 524074 w 1456432"/>
                <a:gd name="connsiteY652" fmla="*/ 3595 h 570762"/>
                <a:gd name="connsiteX653" fmla="*/ 521449 w 1456432"/>
                <a:gd name="connsiteY653" fmla="*/ 3595 h 570762"/>
                <a:gd name="connsiteX654" fmla="*/ 518928 w 1456432"/>
                <a:gd name="connsiteY654" fmla="*/ 3490 h 570762"/>
                <a:gd name="connsiteX655" fmla="*/ 516303 w 1456432"/>
                <a:gd name="connsiteY655" fmla="*/ 3490 h 570762"/>
                <a:gd name="connsiteX656" fmla="*/ 513782 w 1456432"/>
                <a:gd name="connsiteY656" fmla="*/ 3490 h 570762"/>
                <a:gd name="connsiteX657" fmla="*/ 511156 w 1456432"/>
                <a:gd name="connsiteY657" fmla="*/ 3595 h 570762"/>
                <a:gd name="connsiteX658" fmla="*/ 508637 w 1456432"/>
                <a:gd name="connsiteY658" fmla="*/ 3385 h 570762"/>
                <a:gd name="connsiteX659" fmla="*/ 506010 w 1456432"/>
                <a:gd name="connsiteY659" fmla="*/ 3490 h 570762"/>
                <a:gd name="connsiteX660" fmla="*/ 503491 w 1456432"/>
                <a:gd name="connsiteY660" fmla="*/ 3490 h 570762"/>
                <a:gd name="connsiteX661" fmla="*/ 500865 w 1456432"/>
                <a:gd name="connsiteY661" fmla="*/ 3595 h 570762"/>
                <a:gd name="connsiteX662" fmla="*/ 498345 w 1456432"/>
                <a:gd name="connsiteY662" fmla="*/ 3385 h 570762"/>
                <a:gd name="connsiteX663" fmla="*/ 495719 w 1456432"/>
                <a:gd name="connsiteY663" fmla="*/ 3386 h 570762"/>
                <a:gd name="connsiteX664" fmla="*/ 493198 w 1456432"/>
                <a:gd name="connsiteY664" fmla="*/ 3490 h 570762"/>
                <a:gd name="connsiteX665" fmla="*/ 490573 w 1456432"/>
                <a:gd name="connsiteY665" fmla="*/ 3490 h 570762"/>
                <a:gd name="connsiteX666" fmla="*/ 487948 w 1456432"/>
                <a:gd name="connsiteY666" fmla="*/ 3385 h 570762"/>
                <a:gd name="connsiteX667" fmla="*/ 485427 w 1456432"/>
                <a:gd name="connsiteY667" fmla="*/ 3385 h 570762"/>
                <a:gd name="connsiteX668" fmla="*/ 482802 w 1456432"/>
                <a:gd name="connsiteY668" fmla="*/ 3490 h 570762"/>
                <a:gd name="connsiteX669" fmla="*/ 480281 w 1456432"/>
                <a:gd name="connsiteY669" fmla="*/ 3490 h 570762"/>
                <a:gd name="connsiteX670" fmla="*/ 477657 w 1456432"/>
                <a:gd name="connsiteY670" fmla="*/ 3281 h 570762"/>
                <a:gd name="connsiteX671" fmla="*/ 475136 w 1456432"/>
                <a:gd name="connsiteY671" fmla="*/ 3385 h 570762"/>
                <a:gd name="connsiteX672" fmla="*/ 472511 w 1456432"/>
                <a:gd name="connsiteY672" fmla="*/ 3385 h 570762"/>
                <a:gd name="connsiteX673" fmla="*/ 469990 w 1456432"/>
                <a:gd name="connsiteY673" fmla="*/ 3490 h 570762"/>
                <a:gd name="connsiteX674" fmla="*/ 467364 w 1456432"/>
                <a:gd name="connsiteY674" fmla="*/ 3490 h 570762"/>
                <a:gd name="connsiteX675" fmla="*/ 464844 w 1456432"/>
                <a:gd name="connsiteY675" fmla="*/ 3385 h 570762"/>
                <a:gd name="connsiteX676" fmla="*/ 462218 w 1456432"/>
                <a:gd name="connsiteY676" fmla="*/ 3385 h 570762"/>
                <a:gd name="connsiteX677" fmla="*/ 459698 w 1456432"/>
                <a:gd name="connsiteY677" fmla="*/ 3490 h 570762"/>
                <a:gd name="connsiteX678" fmla="*/ 457072 w 1456432"/>
                <a:gd name="connsiteY678" fmla="*/ 3490 h 570762"/>
                <a:gd name="connsiteX679" fmla="*/ 454447 w 1456432"/>
                <a:gd name="connsiteY679" fmla="*/ 3281 h 570762"/>
                <a:gd name="connsiteX680" fmla="*/ 451926 w 1456432"/>
                <a:gd name="connsiteY680" fmla="*/ 3385 h 570762"/>
                <a:gd name="connsiteX681" fmla="*/ 449301 w 1456432"/>
                <a:gd name="connsiteY681" fmla="*/ 3385 h 570762"/>
                <a:gd name="connsiteX682" fmla="*/ 446780 w 1456432"/>
                <a:gd name="connsiteY682" fmla="*/ 3490 h 570762"/>
                <a:gd name="connsiteX683" fmla="*/ 446466 w 1456432"/>
                <a:gd name="connsiteY683" fmla="*/ 3464 h 570762"/>
                <a:gd name="connsiteX684" fmla="*/ 444156 w 1456432"/>
                <a:gd name="connsiteY684" fmla="*/ 3281 h 570762"/>
                <a:gd name="connsiteX685" fmla="*/ 441635 w 1456432"/>
                <a:gd name="connsiteY685" fmla="*/ 3385 h 570762"/>
                <a:gd name="connsiteX686" fmla="*/ 439010 w 1456432"/>
                <a:gd name="connsiteY686" fmla="*/ 3385 h 570762"/>
                <a:gd name="connsiteX687" fmla="*/ 436489 w 1456432"/>
                <a:gd name="connsiteY687" fmla="*/ 3490 h 570762"/>
                <a:gd name="connsiteX688" fmla="*/ 433864 w 1456432"/>
                <a:gd name="connsiteY688" fmla="*/ 3281 h 570762"/>
                <a:gd name="connsiteX689" fmla="*/ 431343 w 1456432"/>
                <a:gd name="connsiteY689" fmla="*/ 3281 h 570762"/>
                <a:gd name="connsiteX690" fmla="*/ 428718 w 1456432"/>
                <a:gd name="connsiteY690" fmla="*/ 3385 h 570762"/>
                <a:gd name="connsiteX691" fmla="*/ 426197 w 1456432"/>
                <a:gd name="connsiteY691" fmla="*/ 3385 h 570762"/>
                <a:gd name="connsiteX692" fmla="*/ 423572 w 1456432"/>
                <a:gd name="connsiteY692" fmla="*/ 3281 h 570762"/>
                <a:gd name="connsiteX693" fmla="*/ 421052 w 1456432"/>
                <a:gd name="connsiteY693" fmla="*/ 3281 h 570762"/>
                <a:gd name="connsiteX694" fmla="*/ 418425 w 1456432"/>
                <a:gd name="connsiteY694" fmla="*/ 3385 h 570762"/>
                <a:gd name="connsiteX695" fmla="*/ 415800 w 1456432"/>
                <a:gd name="connsiteY695" fmla="*/ 3385 h 570762"/>
                <a:gd name="connsiteX696" fmla="*/ 413279 w 1456432"/>
                <a:gd name="connsiteY696" fmla="*/ 3490 h 570762"/>
                <a:gd name="connsiteX697" fmla="*/ 410655 w 1456432"/>
                <a:gd name="connsiteY697" fmla="*/ 3281 h 570762"/>
                <a:gd name="connsiteX698" fmla="*/ 408134 w 1456432"/>
                <a:gd name="connsiteY698" fmla="*/ 3281 h 570762"/>
                <a:gd name="connsiteX699" fmla="*/ 405509 w 1456432"/>
                <a:gd name="connsiteY699" fmla="*/ 3385 h 570762"/>
                <a:gd name="connsiteX700" fmla="*/ 402988 w 1456432"/>
                <a:gd name="connsiteY700" fmla="*/ 3490 h 570762"/>
                <a:gd name="connsiteX701" fmla="*/ 400363 w 1456432"/>
                <a:gd name="connsiteY701" fmla="*/ 3281 h 570762"/>
                <a:gd name="connsiteX702" fmla="*/ 397842 w 1456432"/>
                <a:gd name="connsiteY702" fmla="*/ 3281 h 570762"/>
                <a:gd name="connsiteX703" fmla="*/ 395216 w 1456432"/>
                <a:gd name="connsiteY703" fmla="*/ 3385 h 570762"/>
                <a:gd name="connsiteX704" fmla="*/ 392696 w 1456432"/>
                <a:gd name="connsiteY704" fmla="*/ 3385 h 570762"/>
                <a:gd name="connsiteX705" fmla="*/ 390071 w 1456432"/>
                <a:gd name="connsiteY705" fmla="*/ 3175 h 570762"/>
                <a:gd name="connsiteX706" fmla="*/ 387550 w 1456432"/>
                <a:gd name="connsiteY706" fmla="*/ 3279 h 570762"/>
                <a:gd name="connsiteX707" fmla="*/ 384926 w 1456432"/>
                <a:gd name="connsiteY707" fmla="*/ 3385 h 570762"/>
                <a:gd name="connsiteX708" fmla="*/ 382299 w 1456432"/>
                <a:gd name="connsiteY708" fmla="*/ 3385 h 570762"/>
                <a:gd name="connsiteX709" fmla="*/ 379780 w 1456432"/>
                <a:gd name="connsiteY709" fmla="*/ 3175 h 570762"/>
                <a:gd name="connsiteX710" fmla="*/ 377154 w 1456432"/>
                <a:gd name="connsiteY710" fmla="*/ 3281 h 570762"/>
                <a:gd name="connsiteX711" fmla="*/ 374634 w 1456432"/>
                <a:gd name="connsiteY711" fmla="*/ 3281 h 570762"/>
                <a:gd name="connsiteX712" fmla="*/ 372008 w 1456432"/>
                <a:gd name="connsiteY712" fmla="*/ 3385 h 570762"/>
                <a:gd name="connsiteX713" fmla="*/ 369487 w 1456432"/>
                <a:gd name="connsiteY713" fmla="*/ 3175 h 570762"/>
                <a:gd name="connsiteX714" fmla="*/ 366862 w 1456432"/>
                <a:gd name="connsiteY714" fmla="*/ 3175 h 570762"/>
                <a:gd name="connsiteX715" fmla="*/ 364341 w 1456432"/>
                <a:gd name="connsiteY715" fmla="*/ 3281 h 570762"/>
                <a:gd name="connsiteX716" fmla="*/ 361716 w 1456432"/>
                <a:gd name="connsiteY716" fmla="*/ 3385 h 570762"/>
                <a:gd name="connsiteX717" fmla="*/ 359195 w 1456432"/>
                <a:gd name="connsiteY717" fmla="*/ 3385 h 570762"/>
                <a:gd name="connsiteX718" fmla="*/ 356570 w 1456432"/>
                <a:gd name="connsiteY718" fmla="*/ 3175 h 570762"/>
                <a:gd name="connsiteX719" fmla="*/ 354050 w 1456432"/>
                <a:gd name="connsiteY719" fmla="*/ 3281 h 570762"/>
                <a:gd name="connsiteX720" fmla="*/ 351425 w 1456432"/>
                <a:gd name="connsiteY720" fmla="*/ 3281 h 570762"/>
                <a:gd name="connsiteX721" fmla="*/ 348904 w 1456432"/>
                <a:gd name="connsiteY721" fmla="*/ 3385 h 570762"/>
                <a:gd name="connsiteX722" fmla="*/ 346277 w 1456432"/>
                <a:gd name="connsiteY722" fmla="*/ 3175 h 570762"/>
                <a:gd name="connsiteX723" fmla="*/ 343653 w 1456432"/>
                <a:gd name="connsiteY723" fmla="*/ 3281 h 570762"/>
                <a:gd name="connsiteX724" fmla="*/ 341133 w 1456432"/>
                <a:gd name="connsiteY724" fmla="*/ 3281 h 570762"/>
                <a:gd name="connsiteX725" fmla="*/ 338507 w 1456432"/>
                <a:gd name="connsiteY725" fmla="*/ 3385 h 570762"/>
                <a:gd name="connsiteX726" fmla="*/ 335987 w 1456432"/>
                <a:gd name="connsiteY726" fmla="*/ 3175 h 570762"/>
                <a:gd name="connsiteX727" fmla="*/ 333361 w 1456432"/>
                <a:gd name="connsiteY727" fmla="*/ 3175 h 570762"/>
                <a:gd name="connsiteX728" fmla="*/ 330842 w 1456432"/>
                <a:gd name="connsiteY728" fmla="*/ 3281 h 570762"/>
                <a:gd name="connsiteX729" fmla="*/ 328215 w 1456432"/>
                <a:gd name="connsiteY729" fmla="*/ 3385 h 570762"/>
                <a:gd name="connsiteX730" fmla="*/ 325694 w 1456432"/>
                <a:gd name="connsiteY730" fmla="*/ 3175 h 570762"/>
                <a:gd name="connsiteX731" fmla="*/ 323070 w 1456432"/>
                <a:gd name="connsiteY731" fmla="*/ 3175 h 570762"/>
                <a:gd name="connsiteX732" fmla="*/ 320549 w 1456432"/>
                <a:gd name="connsiteY732" fmla="*/ 3281 h 570762"/>
                <a:gd name="connsiteX733" fmla="*/ 317924 w 1456432"/>
                <a:gd name="connsiteY733" fmla="*/ 3281 h 570762"/>
                <a:gd name="connsiteX734" fmla="*/ 315403 w 1456432"/>
                <a:gd name="connsiteY734" fmla="*/ 3070 h 570762"/>
                <a:gd name="connsiteX735" fmla="*/ 312778 w 1456432"/>
                <a:gd name="connsiteY735" fmla="*/ 3175 h 570762"/>
                <a:gd name="connsiteX736" fmla="*/ 310152 w 1456432"/>
                <a:gd name="connsiteY736" fmla="*/ 3281 h 570762"/>
                <a:gd name="connsiteX737" fmla="*/ 307632 w 1456432"/>
                <a:gd name="connsiteY737" fmla="*/ 3281 h 570762"/>
                <a:gd name="connsiteX738" fmla="*/ 305006 w 1456432"/>
                <a:gd name="connsiteY738" fmla="*/ 3385 h 570762"/>
                <a:gd name="connsiteX739" fmla="*/ 302485 w 1456432"/>
                <a:gd name="connsiteY739" fmla="*/ 3175 h 570762"/>
                <a:gd name="connsiteX740" fmla="*/ 299860 w 1456432"/>
                <a:gd name="connsiteY740" fmla="*/ 3175 h 570762"/>
                <a:gd name="connsiteX741" fmla="*/ 297339 w 1456432"/>
                <a:gd name="connsiteY741" fmla="*/ 3281 h 570762"/>
                <a:gd name="connsiteX742" fmla="*/ 294714 w 1456432"/>
                <a:gd name="connsiteY742" fmla="*/ 3385 h 570762"/>
                <a:gd name="connsiteX743" fmla="*/ 292195 w 1456432"/>
                <a:gd name="connsiteY743" fmla="*/ 3175 h 570762"/>
                <a:gd name="connsiteX744" fmla="*/ 289569 w 1456432"/>
                <a:gd name="connsiteY744" fmla="*/ 3175 h 570762"/>
                <a:gd name="connsiteX745" fmla="*/ 287049 w 1456432"/>
                <a:gd name="connsiteY745" fmla="*/ 3281 h 570762"/>
                <a:gd name="connsiteX746" fmla="*/ 284423 w 1456432"/>
                <a:gd name="connsiteY746" fmla="*/ 3281 h 570762"/>
                <a:gd name="connsiteX747" fmla="*/ 281902 w 1456432"/>
                <a:gd name="connsiteY747" fmla="*/ 3070 h 570762"/>
                <a:gd name="connsiteX748" fmla="*/ 279277 w 1456432"/>
                <a:gd name="connsiteY748" fmla="*/ 3175 h 570762"/>
                <a:gd name="connsiteX749" fmla="*/ 276651 w 1456432"/>
                <a:gd name="connsiteY749" fmla="*/ 3281 h 570762"/>
                <a:gd name="connsiteX750" fmla="*/ 274131 w 1456432"/>
                <a:gd name="connsiteY750" fmla="*/ 3281 h 570762"/>
                <a:gd name="connsiteX751" fmla="*/ 271505 w 1456432"/>
                <a:gd name="connsiteY751" fmla="*/ 3070 h 570762"/>
                <a:gd name="connsiteX752" fmla="*/ 268985 w 1456432"/>
                <a:gd name="connsiteY752" fmla="*/ 3175 h 570762"/>
                <a:gd name="connsiteX753" fmla="*/ 266359 w 1456432"/>
                <a:gd name="connsiteY753" fmla="*/ 3175 h 570762"/>
                <a:gd name="connsiteX754" fmla="*/ 263840 w 1456432"/>
                <a:gd name="connsiteY754" fmla="*/ 3281 h 570762"/>
                <a:gd name="connsiteX755" fmla="*/ 261213 w 1456432"/>
                <a:gd name="connsiteY755" fmla="*/ 3070 h 570762"/>
                <a:gd name="connsiteX756" fmla="*/ 258692 w 1456432"/>
                <a:gd name="connsiteY756" fmla="*/ 3175 h 570762"/>
                <a:gd name="connsiteX757" fmla="*/ 257433 w 1456432"/>
                <a:gd name="connsiteY757" fmla="*/ 3175 h 570762"/>
                <a:gd name="connsiteX758" fmla="*/ 256067 w 1456432"/>
                <a:gd name="connsiteY758" fmla="*/ 3175 h 570762"/>
                <a:gd name="connsiteX759" fmla="*/ 253547 w 1456432"/>
                <a:gd name="connsiteY759" fmla="*/ 3281 h 570762"/>
                <a:gd name="connsiteX760" fmla="*/ 250922 w 1456432"/>
                <a:gd name="connsiteY760" fmla="*/ 3279 h 570762"/>
                <a:gd name="connsiteX761" fmla="*/ 248401 w 1456432"/>
                <a:gd name="connsiteY761" fmla="*/ 3175 h 570762"/>
                <a:gd name="connsiteX762" fmla="*/ 245776 w 1456432"/>
                <a:gd name="connsiteY762" fmla="*/ 3175 h 570762"/>
                <a:gd name="connsiteX763" fmla="*/ 243256 w 1456432"/>
                <a:gd name="connsiteY763" fmla="*/ 3281 h 570762"/>
                <a:gd name="connsiteX764" fmla="*/ 240630 w 1456432"/>
                <a:gd name="connsiteY764" fmla="*/ 3281 h 570762"/>
                <a:gd name="connsiteX765" fmla="*/ 238004 w 1456432"/>
                <a:gd name="connsiteY765" fmla="*/ 3070 h 570762"/>
                <a:gd name="connsiteX766" fmla="*/ 235484 w 1456432"/>
                <a:gd name="connsiteY766" fmla="*/ 3175 h 570762"/>
                <a:gd name="connsiteX767" fmla="*/ 232858 w 1456432"/>
                <a:gd name="connsiteY767" fmla="*/ 3281 h 570762"/>
                <a:gd name="connsiteX768" fmla="*/ 230339 w 1456432"/>
                <a:gd name="connsiteY768" fmla="*/ 3281 h 570762"/>
                <a:gd name="connsiteX769" fmla="*/ 227712 w 1456432"/>
                <a:gd name="connsiteY769" fmla="*/ 3070 h 570762"/>
                <a:gd name="connsiteX770" fmla="*/ 225193 w 1456432"/>
                <a:gd name="connsiteY770" fmla="*/ 3174 h 570762"/>
                <a:gd name="connsiteX771" fmla="*/ 223214 w 1456432"/>
                <a:gd name="connsiteY771" fmla="*/ 3175 h 570762"/>
                <a:gd name="connsiteX772" fmla="*/ 222567 w 1456432"/>
                <a:gd name="connsiteY772" fmla="*/ 3175 h 570762"/>
                <a:gd name="connsiteX773" fmla="*/ 220046 w 1456432"/>
                <a:gd name="connsiteY773" fmla="*/ 3281 h 570762"/>
                <a:gd name="connsiteX774" fmla="*/ 217421 w 1456432"/>
                <a:gd name="connsiteY774" fmla="*/ 3070 h 570762"/>
                <a:gd name="connsiteX775" fmla="*/ 214900 w 1456432"/>
                <a:gd name="connsiteY775" fmla="*/ 3175 h 570762"/>
                <a:gd name="connsiteX776" fmla="*/ 212275 w 1456432"/>
                <a:gd name="connsiteY776" fmla="*/ 3175 h 570762"/>
                <a:gd name="connsiteX777" fmla="*/ 209754 w 1456432"/>
                <a:gd name="connsiteY777" fmla="*/ 3281 h 570762"/>
                <a:gd name="connsiteX778" fmla="*/ 207129 w 1456432"/>
                <a:gd name="connsiteY778" fmla="*/ 3281 h 570762"/>
                <a:gd name="connsiteX779" fmla="*/ 204504 w 1456432"/>
                <a:gd name="connsiteY779" fmla="*/ 3175 h 570762"/>
                <a:gd name="connsiteX780" fmla="*/ 201983 w 1456432"/>
                <a:gd name="connsiteY780" fmla="*/ 3175 h 570762"/>
                <a:gd name="connsiteX781" fmla="*/ 199359 w 1456432"/>
                <a:gd name="connsiteY781" fmla="*/ 3281 h 570762"/>
                <a:gd name="connsiteX782" fmla="*/ 196838 w 1456432"/>
                <a:gd name="connsiteY782" fmla="*/ 3281 h 570762"/>
                <a:gd name="connsiteX783" fmla="*/ 194211 w 1456432"/>
                <a:gd name="connsiteY783" fmla="*/ 3070 h 570762"/>
                <a:gd name="connsiteX784" fmla="*/ 191692 w 1456432"/>
                <a:gd name="connsiteY784" fmla="*/ 3175 h 570762"/>
                <a:gd name="connsiteX785" fmla="*/ 189066 w 1456432"/>
                <a:gd name="connsiteY785" fmla="*/ 3281 h 570762"/>
                <a:gd name="connsiteX786" fmla="*/ 186546 w 1456432"/>
                <a:gd name="connsiteY786" fmla="*/ 3281 h 570762"/>
                <a:gd name="connsiteX787" fmla="*/ 183920 w 1456432"/>
                <a:gd name="connsiteY787" fmla="*/ 3070 h 570762"/>
                <a:gd name="connsiteX788" fmla="*/ 181400 w 1456432"/>
                <a:gd name="connsiteY788" fmla="*/ 3175 h 570762"/>
                <a:gd name="connsiteX789" fmla="*/ 178774 w 1456432"/>
                <a:gd name="connsiteY789" fmla="*/ 3175 h 570762"/>
                <a:gd name="connsiteX790" fmla="*/ 176254 w 1456432"/>
                <a:gd name="connsiteY790" fmla="*/ 3281 h 570762"/>
                <a:gd name="connsiteX791" fmla="*/ 173628 w 1456432"/>
                <a:gd name="connsiteY791" fmla="*/ 3070 h 570762"/>
                <a:gd name="connsiteX792" fmla="*/ 171003 w 1456432"/>
                <a:gd name="connsiteY792" fmla="*/ 3175 h 570762"/>
                <a:gd name="connsiteX793" fmla="*/ 168482 w 1456432"/>
                <a:gd name="connsiteY793" fmla="*/ 3175 h 570762"/>
                <a:gd name="connsiteX794" fmla="*/ 165858 w 1456432"/>
                <a:gd name="connsiteY794" fmla="*/ 3281 h 570762"/>
                <a:gd name="connsiteX795" fmla="*/ 163337 w 1456432"/>
                <a:gd name="connsiteY795" fmla="*/ 3070 h 570762"/>
                <a:gd name="connsiteX796" fmla="*/ 160712 w 1456432"/>
                <a:gd name="connsiteY796" fmla="*/ 3175 h 570762"/>
                <a:gd name="connsiteX797" fmla="*/ 158191 w 1456432"/>
                <a:gd name="connsiteY797" fmla="*/ 3175 h 570762"/>
                <a:gd name="connsiteX798" fmla="*/ 155566 w 1456432"/>
                <a:gd name="connsiteY798" fmla="*/ 3281 h 570762"/>
                <a:gd name="connsiteX799" fmla="*/ 153045 w 1456432"/>
                <a:gd name="connsiteY799" fmla="*/ 3281 h 570762"/>
                <a:gd name="connsiteX800" fmla="*/ 150420 w 1456432"/>
                <a:gd name="connsiteY800" fmla="*/ 3070 h 570762"/>
                <a:gd name="connsiteX801" fmla="*/ 147899 w 1456432"/>
                <a:gd name="connsiteY801" fmla="*/ 3175 h 570762"/>
                <a:gd name="connsiteX802" fmla="*/ 145273 w 1456432"/>
                <a:gd name="connsiteY802" fmla="*/ 3281 h 570762"/>
                <a:gd name="connsiteX803" fmla="*/ 142753 w 1456432"/>
                <a:gd name="connsiteY803" fmla="*/ 3281 h 570762"/>
                <a:gd name="connsiteX804" fmla="*/ 140127 w 1456432"/>
                <a:gd name="connsiteY804" fmla="*/ 3070 h 570762"/>
                <a:gd name="connsiteX805" fmla="*/ 137608 w 1456432"/>
                <a:gd name="connsiteY805" fmla="*/ 3175 h 570762"/>
                <a:gd name="connsiteX806" fmla="*/ 134981 w 1456432"/>
                <a:gd name="connsiteY806" fmla="*/ 3281 h 570762"/>
                <a:gd name="connsiteX807" fmla="*/ 132357 w 1456432"/>
                <a:gd name="connsiteY807" fmla="*/ 3281 h 570762"/>
                <a:gd name="connsiteX808" fmla="*/ 130408 w 1456432"/>
                <a:gd name="connsiteY808" fmla="*/ 3118 h 570762"/>
                <a:gd name="connsiteX809" fmla="*/ 129836 w 1456432"/>
                <a:gd name="connsiteY809" fmla="*/ 3070 h 570762"/>
                <a:gd name="connsiteX810" fmla="*/ 127211 w 1456432"/>
                <a:gd name="connsiteY810" fmla="*/ 3175 h 570762"/>
                <a:gd name="connsiteX811" fmla="*/ 124690 w 1456432"/>
                <a:gd name="connsiteY811" fmla="*/ 3175 h 570762"/>
                <a:gd name="connsiteX812" fmla="*/ 122065 w 1456432"/>
                <a:gd name="connsiteY812" fmla="*/ 3281 h 570762"/>
                <a:gd name="connsiteX813" fmla="*/ 119544 w 1456432"/>
                <a:gd name="connsiteY813" fmla="*/ 3070 h 570762"/>
                <a:gd name="connsiteX814" fmla="*/ 116919 w 1456432"/>
                <a:gd name="connsiteY814" fmla="*/ 3175 h 570762"/>
                <a:gd name="connsiteX815" fmla="*/ 114398 w 1456432"/>
                <a:gd name="connsiteY815" fmla="*/ 3175 h 570762"/>
                <a:gd name="connsiteX816" fmla="*/ 111773 w 1456432"/>
                <a:gd name="connsiteY816" fmla="*/ 3281 h 570762"/>
                <a:gd name="connsiteX817" fmla="*/ 109253 w 1456432"/>
                <a:gd name="connsiteY817" fmla="*/ 3070 h 570762"/>
                <a:gd name="connsiteX818" fmla="*/ 106626 w 1456432"/>
                <a:gd name="connsiteY818" fmla="*/ 3175 h 570762"/>
                <a:gd name="connsiteX819" fmla="*/ 104107 w 1456432"/>
                <a:gd name="connsiteY819" fmla="*/ 3175 h 570762"/>
                <a:gd name="connsiteX820" fmla="*/ 101482 w 1456432"/>
                <a:gd name="connsiteY820" fmla="*/ 3281 h 570762"/>
                <a:gd name="connsiteX821" fmla="*/ 98961 w 1456432"/>
                <a:gd name="connsiteY821" fmla="*/ 3385 h 570762"/>
                <a:gd name="connsiteX822" fmla="*/ 96335 w 1456432"/>
                <a:gd name="connsiteY822" fmla="*/ 3175 h 570762"/>
                <a:gd name="connsiteX823" fmla="*/ 93710 w 1456432"/>
                <a:gd name="connsiteY823" fmla="*/ 3175 h 570762"/>
                <a:gd name="connsiteX824" fmla="*/ 91189 w 1456432"/>
                <a:gd name="connsiteY824" fmla="*/ 3281 h 570762"/>
                <a:gd name="connsiteX825" fmla="*/ 88563 w 1456432"/>
                <a:gd name="connsiteY825" fmla="*/ 3281 h 570762"/>
                <a:gd name="connsiteX826" fmla="*/ 86043 w 1456432"/>
                <a:gd name="connsiteY826" fmla="*/ 3175 h 570762"/>
                <a:gd name="connsiteX827" fmla="*/ 83418 w 1456432"/>
                <a:gd name="connsiteY827" fmla="*/ 3175 h 570762"/>
                <a:gd name="connsiteX828" fmla="*/ 80897 w 1456432"/>
                <a:gd name="connsiteY828" fmla="*/ 3281 h 570762"/>
                <a:gd name="connsiteX829" fmla="*/ 78272 w 1456432"/>
                <a:gd name="connsiteY829" fmla="*/ 3281 h 570762"/>
                <a:gd name="connsiteX830" fmla="*/ 78050 w 1456432"/>
                <a:gd name="connsiteY830" fmla="*/ 3227 h 570762"/>
                <a:gd name="connsiteX831" fmla="*/ 75984 w 1456432"/>
                <a:gd name="connsiteY831" fmla="*/ 4044 h 570762"/>
                <a:gd name="connsiteX832" fmla="*/ 74241 w 1456432"/>
                <a:gd name="connsiteY832" fmla="*/ 4276 h 570762"/>
                <a:gd name="connsiteX833" fmla="*/ 71395 w 1456432"/>
                <a:gd name="connsiteY833" fmla="*/ 4276 h 570762"/>
                <a:gd name="connsiteX834" fmla="*/ 69129 w 1456432"/>
                <a:gd name="connsiteY834" fmla="*/ 4218 h 570762"/>
                <a:gd name="connsiteX835" fmla="*/ 67097 w 1456432"/>
                <a:gd name="connsiteY835" fmla="*/ 4334 h 570762"/>
                <a:gd name="connsiteX836" fmla="*/ 64540 w 1456432"/>
                <a:gd name="connsiteY836" fmla="*/ 4799 h 570762"/>
                <a:gd name="connsiteX837" fmla="*/ 62333 w 1456432"/>
                <a:gd name="connsiteY837" fmla="*/ 5845 h 570762"/>
                <a:gd name="connsiteX838" fmla="*/ 60068 w 1456432"/>
                <a:gd name="connsiteY838" fmla="*/ 7413 h 570762"/>
                <a:gd name="connsiteX839" fmla="*/ 57917 w 1456432"/>
                <a:gd name="connsiteY839" fmla="*/ 8109 h 570762"/>
                <a:gd name="connsiteX840" fmla="*/ 56639 w 1456432"/>
                <a:gd name="connsiteY840" fmla="*/ 9795 h 570762"/>
                <a:gd name="connsiteX841" fmla="*/ 55652 w 1456432"/>
                <a:gd name="connsiteY841" fmla="*/ 9911 h 570762"/>
                <a:gd name="connsiteX842" fmla="*/ 54548 w 1456432"/>
                <a:gd name="connsiteY842" fmla="*/ 10317 h 570762"/>
                <a:gd name="connsiteX843" fmla="*/ 53387 w 1456432"/>
                <a:gd name="connsiteY843" fmla="*/ 11421 h 570762"/>
                <a:gd name="connsiteX844" fmla="*/ 52282 w 1456432"/>
                <a:gd name="connsiteY844" fmla="*/ 12293 h 570762"/>
                <a:gd name="connsiteX845" fmla="*/ 50947 w 1456432"/>
                <a:gd name="connsiteY845" fmla="*/ 12815 h 570762"/>
                <a:gd name="connsiteX846" fmla="*/ 48100 w 1456432"/>
                <a:gd name="connsiteY846" fmla="*/ 13339 h 570762"/>
                <a:gd name="connsiteX847" fmla="*/ 46009 w 1456432"/>
                <a:gd name="connsiteY847" fmla="*/ 13918 h 570762"/>
                <a:gd name="connsiteX848" fmla="*/ 45138 w 1456432"/>
                <a:gd name="connsiteY848" fmla="*/ 14210 h 570762"/>
                <a:gd name="connsiteX849" fmla="*/ 43743 w 1456432"/>
                <a:gd name="connsiteY849" fmla="*/ 14093 h 570762"/>
                <a:gd name="connsiteX850" fmla="*/ 42755 w 1456432"/>
                <a:gd name="connsiteY850" fmla="*/ 13918 h 570762"/>
                <a:gd name="connsiteX851" fmla="*/ 41420 w 1456432"/>
                <a:gd name="connsiteY851" fmla="*/ 14500 h 570762"/>
                <a:gd name="connsiteX852" fmla="*/ 40723 w 1456432"/>
                <a:gd name="connsiteY852" fmla="*/ 15837 h 570762"/>
                <a:gd name="connsiteX853" fmla="*/ 40432 w 1456432"/>
                <a:gd name="connsiteY853" fmla="*/ 17172 h 570762"/>
                <a:gd name="connsiteX854" fmla="*/ 39967 w 1456432"/>
                <a:gd name="connsiteY854" fmla="*/ 17463 h 570762"/>
                <a:gd name="connsiteX855" fmla="*/ 39503 w 1456432"/>
                <a:gd name="connsiteY855" fmla="*/ 17521 h 570762"/>
                <a:gd name="connsiteX856" fmla="*/ 39271 w 1456432"/>
                <a:gd name="connsiteY856" fmla="*/ 17114 h 570762"/>
                <a:gd name="connsiteX857" fmla="*/ 39096 w 1456432"/>
                <a:gd name="connsiteY857" fmla="*/ 16476 h 570762"/>
                <a:gd name="connsiteX858" fmla="*/ 38458 w 1456432"/>
                <a:gd name="connsiteY858" fmla="*/ 16476 h 570762"/>
                <a:gd name="connsiteX859" fmla="*/ 37311 w 1456432"/>
                <a:gd name="connsiteY859" fmla="*/ 16516 h 570762"/>
                <a:gd name="connsiteX860" fmla="*/ 36831 w 1456432"/>
                <a:gd name="connsiteY860" fmla="*/ 16533 h 570762"/>
                <a:gd name="connsiteX861" fmla="*/ 35960 w 1456432"/>
                <a:gd name="connsiteY861" fmla="*/ 16359 h 570762"/>
                <a:gd name="connsiteX862" fmla="*/ 35087 w 1456432"/>
                <a:gd name="connsiteY862" fmla="*/ 13454 h 570762"/>
                <a:gd name="connsiteX863" fmla="*/ 33809 w 1456432"/>
                <a:gd name="connsiteY863" fmla="*/ 13629 h 570762"/>
                <a:gd name="connsiteX864" fmla="*/ 33228 w 1456432"/>
                <a:gd name="connsiteY864" fmla="*/ 13454 h 570762"/>
                <a:gd name="connsiteX865" fmla="*/ 32881 w 1456432"/>
                <a:gd name="connsiteY865" fmla="*/ 13397 h 570762"/>
                <a:gd name="connsiteX866" fmla="*/ 32648 w 1456432"/>
                <a:gd name="connsiteY866" fmla="*/ 13803 h 570762"/>
                <a:gd name="connsiteX867" fmla="*/ 32532 w 1456432"/>
                <a:gd name="connsiteY867" fmla="*/ 14732 h 570762"/>
                <a:gd name="connsiteX868" fmla="*/ 32589 w 1456432"/>
                <a:gd name="connsiteY868" fmla="*/ 15488 h 570762"/>
                <a:gd name="connsiteX869" fmla="*/ 32823 w 1456432"/>
                <a:gd name="connsiteY869" fmla="*/ 16708 h 570762"/>
                <a:gd name="connsiteX870" fmla="*/ 32764 w 1456432"/>
                <a:gd name="connsiteY870" fmla="*/ 17696 h 570762"/>
                <a:gd name="connsiteX871" fmla="*/ 32764 w 1456432"/>
                <a:gd name="connsiteY871" fmla="*/ 17985 h 570762"/>
                <a:gd name="connsiteX872" fmla="*/ 32612 w 1456432"/>
                <a:gd name="connsiteY872" fmla="*/ 18118 h 570762"/>
                <a:gd name="connsiteX873" fmla="*/ 32299 w 1456432"/>
                <a:gd name="connsiteY873" fmla="*/ 18392 h 570762"/>
                <a:gd name="connsiteX874" fmla="*/ 31428 w 1456432"/>
                <a:gd name="connsiteY874" fmla="*/ 18916 h 570762"/>
                <a:gd name="connsiteX875" fmla="*/ 31544 w 1456432"/>
                <a:gd name="connsiteY875" fmla="*/ 19612 h 570762"/>
                <a:gd name="connsiteX876" fmla="*/ 31311 w 1456432"/>
                <a:gd name="connsiteY876" fmla="*/ 20251 h 570762"/>
                <a:gd name="connsiteX877" fmla="*/ 30789 w 1456432"/>
                <a:gd name="connsiteY877" fmla="*/ 21239 h 570762"/>
                <a:gd name="connsiteX878" fmla="*/ 30730 w 1456432"/>
                <a:gd name="connsiteY878" fmla="*/ 22168 h 570762"/>
                <a:gd name="connsiteX879" fmla="*/ 30673 w 1456432"/>
                <a:gd name="connsiteY879" fmla="*/ 22981 h 570762"/>
                <a:gd name="connsiteX880" fmla="*/ 30034 w 1456432"/>
                <a:gd name="connsiteY880" fmla="*/ 23795 h 570762"/>
                <a:gd name="connsiteX881" fmla="*/ 29627 w 1456432"/>
                <a:gd name="connsiteY881" fmla="*/ 23969 h 570762"/>
                <a:gd name="connsiteX882" fmla="*/ 29220 w 1456432"/>
                <a:gd name="connsiteY882" fmla="*/ 23330 h 570762"/>
                <a:gd name="connsiteX883" fmla="*/ 28464 w 1456432"/>
                <a:gd name="connsiteY883" fmla="*/ 23388 h 570762"/>
                <a:gd name="connsiteX884" fmla="*/ 25851 w 1456432"/>
                <a:gd name="connsiteY884" fmla="*/ 23737 h 570762"/>
                <a:gd name="connsiteX885" fmla="*/ 25909 w 1456432"/>
                <a:gd name="connsiteY885" fmla="*/ 25247 h 570762"/>
                <a:gd name="connsiteX886" fmla="*/ 25851 w 1456432"/>
                <a:gd name="connsiteY886" fmla="*/ 26235 h 570762"/>
                <a:gd name="connsiteX887" fmla="*/ 25619 w 1456432"/>
                <a:gd name="connsiteY887" fmla="*/ 26757 h 570762"/>
                <a:gd name="connsiteX888" fmla="*/ 25444 w 1456432"/>
                <a:gd name="connsiteY888" fmla="*/ 26874 h 570762"/>
                <a:gd name="connsiteX889" fmla="*/ 24224 w 1456432"/>
                <a:gd name="connsiteY889" fmla="*/ 26932 h 570762"/>
                <a:gd name="connsiteX890" fmla="*/ 23121 w 1456432"/>
                <a:gd name="connsiteY890" fmla="*/ 27164 h 570762"/>
                <a:gd name="connsiteX891" fmla="*/ 21669 w 1456432"/>
                <a:gd name="connsiteY891" fmla="*/ 27513 h 570762"/>
                <a:gd name="connsiteX892" fmla="*/ 19693 w 1456432"/>
                <a:gd name="connsiteY892" fmla="*/ 28094 h 570762"/>
                <a:gd name="connsiteX893" fmla="*/ 18580 w 1456432"/>
                <a:gd name="connsiteY893" fmla="*/ 28436 h 570762"/>
                <a:gd name="connsiteX894" fmla="*/ 18183 w 1456432"/>
                <a:gd name="connsiteY894" fmla="*/ 28558 h 570762"/>
                <a:gd name="connsiteX895" fmla="*/ 18138 w 1456432"/>
                <a:gd name="connsiteY895" fmla="*/ 28644 h 570762"/>
                <a:gd name="connsiteX896" fmla="*/ 17486 w 1456432"/>
                <a:gd name="connsiteY896" fmla="*/ 29894 h 570762"/>
                <a:gd name="connsiteX897" fmla="*/ 17195 w 1456432"/>
                <a:gd name="connsiteY897" fmla="*/ 30533 h 570762"/>
                <a:gd name="connsiteX898" fmla="*/ 16847 w 1456432"/>
                <a:gd name="connsiteY898" fmla="*/ 30882 h 570762"/>
                <a:gd name="connsiteX899" fmla="*/ 16149 w 1456432"/>
                <a:gd name="connsiteY899" fmla="*/ 31056 h 570762"/>
                <a:gd name="connsiteX900" fmla="*/ 12664 w 1456432"/>
                <a:gd name="connsiteY900" fmla="*/ 31463 h 570762"/>
                <a:gd name="connsiteX901" fmla="*/ 11967 w 1456432"/>
                <a:gd name="connsiteY901" fmla="*/ 31753 h 570762"/>
                <a:gd name="connsiteX902" fmla="*/ 10921 w 1456432"/>
                <a:gd name="connsiteY902" fmla="*/ 32392 h 570762"/>
                <a:gd name="connsiteX903" fmla="*/ 10805 w 1456432"/>
                <a:gd name="connsiteY903" fmla="*/ 32625 h 570762"/>
                <a:gd name="connsiteX904" fmla="*/ 8249 w 1456432"/>
                <a:gd name="connsiteY904" fmla="*/ 44185 h 570762"/>
                <a:gd name="connsiteX905" fmla="*/ 6797 w 1456432"/>
                <a:gd name="connsiteY905" fmla="*/ 45869 h 570762"/>
                <a:gd name="connsiteX906" fmla="*/ 6100 w 1456432"/>
                <a:gd name="connsiteY906" fmla="*/ 50517 h 570762"/>
                <a:gd name="connsiteX907" fmla="*/ 6739 w 1456432"/>
                <a:gd name="connsiteY907" fmla="*/ 53480 h 570762"/>
                <a:gd name="connsiteX908" fmla="*/ 7121 w 1456432"/>
                <a:gd name="connsiteY908" fmla="*/ 55484 h 570762"/>
                <a:gd name="connsiteX909" fmla="*/ 7364 w 1456432"/>
                <a:gd name="connsiteY909" fmla="*/ 55810 h 570762"/>
                <a:gd name="connsiteX910" fmla="*/ 8372 w 1456432"/>
                <a:gd name="connsiteY910" fmla="*/ 56303 h 570762"/>
                <a:gd name="connsiteX911" fmla="*/ 9002 w 1456432"/>
                <a:gd name="connsiteY911" fmla="*/ 58825 h 570762"/>
                <a:gd name="connsiteX912" fmla="*/ 9632 w 1456432"/>
                <a:gd name="connsiteY912" fmla="*/ 59779 h 570762"/>
                <a:gd name="connsiteX913" fmla="*/ 9632 w 1456432"/>
                <a:gd name="connsiteY913" fmla="*/ 60715 h 570762"/>
                <a:gd name="connsiteX914" fmla="*/ 9958 w 1456432"/>
                <a:gd name="connsiteY914" fmla="*/ 61040 h 570762"/>
                <a:gd name="connsiteX915" fmla="*/ 9958 w 1456432"/>
                <a:gd name="connsiteY915" fmla="*/ 63235 h 570762"/>
                <a:gd name="connsiteX916" fmla="*/ 8057 w 1456432"/>
                <a:gd name="connsiteY916" fmla="*/ 65126 h 570762"/>
                <a:gd name="connsiteX917" fmla="*/ 7752 w 1456432"/>
                <a:gd name="connsiteY917" fmla="*/ 65756 h 570762"/>
                <a:gd name="connsiteX918" fmla="*/ 7752 w 1456432"/>
                <a:gd name="connsiteY918" fmla="*/ 66082 h 570762"/>
                <a:gd name="connsiteX919" fmla="*/ 5557 w 1456432"/>
                <a:gd name="connsiteY919" fmla="*/ 67971 h 570762"/>
                <a:gd name="connsiteX920" fmla="*/ 5557 w 1456432"/>
                <a:gd name="connsiteY920" fmla="*/ 68601 h 570762"/>
                <a:gd name="connsiteX921" fmla="*/ 4906 w 1456432"/>
                <a:gd name="connsiteY921" fmla="*/ 69231 h 570762"/>
                <a:gd name="connsiteX922" fmla="*/ 4906 w 1456432"/>
                <a:gd name="connsiteY922" fmla="*/ 69536 h 570762"/>
                <a:gd name="connsiteX923" fmla="*/ 3184 w 1456432"/>
                <a:gd name="connsiteY923" fmla="*/ 70639 h 570762"/>
                <a:gd name="connsiteX924" fmla="*/ 2554 w 1456432"/>
                <a:gd name="connsiteY924" fmla="*/ 70639 h 570762"/>
                <a:gd name="connsiteX925" fmla="*/ 1283 w 1456432"/>
                <a:gd name="connsiteY925" fmla="*/ 71269 h 570762"/>
                <a:gd name="connsiteX926" fmla="*/ 180 w 1456432"/>
                <a:gd name="connsiteY926" fmla="*/ 73317 h 570762"/>
                <a:gd name="connsiteX927" fmla="*/ 180 w 1456432"/>
                <a:gd name="connsiteY927" fmla="*/ 76163 h 570762"/>
                <a:gd name="connsiteX928" fmla="*/ 506 w 1456432"/>
                <a:gd name="connsiteY928" fmla="*/ 76467 h 570762"/>
                <a:gd name="connsiteX929" fmla="*/ 506 w 1456432"/>
                <a:gd name="connsiteY929" fmla="*/ 78358 h 570762"/>
                <a:gd name="connsiteX930" fmla="*/ 810 w 1456432"/>
                <a:gd name="connsiteY930" fmla="*/ 78684 h 570762"/>
                <a:gd name="connsiteX931" fmla="*/ 810 w 1456432"/>
                <a:gd name="connsiteY931" fmla="*/ 79943 h 570762"/>
                <a:gd name="connsiteX932" fmla="*/ 1440 w 1456432"/>
                <a:gd name="connsiteY932" fmla="*/ 81203 h 570762"/>
                <a:gd name="connsiteX933" fmla="*/ 1440 w 1456432"/>
                <a:gd name="connsiteY933" fmla="*/ 83714 h 570762"/>
                <a:gd name="connsiteX934" fmla="*/ 1766 w 1456432"/>
                <a:gd name="connsiteY934" fmla="*/ 84018 h 570762"/>
                <a:gd name="connsiteX935" fmla="*/ 1766 w 1456432"/>
                <a:gd name="connsiteY935" fmla="*/ 88755 h 570762"/>
                <a:gd name="connsiteX936" fmla="*/ 1440 w 1456432"/>
                <a:gd name="connsiteY936" fmla="*/ 89081 h 570762"/>
                <a:gd name="connsiteX937" fmla="*/ 1440 w 1456432"/>
                <a:gd name="connsiteY937" fmla="*/ 91904 h 570762"/>
                <a:gd name="connsiteX938" fmla="*/ 1116 w 1456432"/>
                <a:gd name="connsiteY938" fmla="*/ 92230 h 570762"/>
                <a:gd name="connsiteX939" fmla="*/ 1116 w 1456432"/>
                <a:gd name="connsiteY939" fmla="*/ 93795 h 570762"/>
                <a:gd name="connsiteX940" fmla="*/ 822 w 1456432"/>
                <a:gd name="connsiteY940" fmla="*/ 94121 h 570762"/>
                <a:gd name="connsiteX941" fmla="*/ 822 w 1456432"/>
                <a:gd name="connsiteY941" fmla="*/ 96642 h 570762"/>
                <a:gd name="connsiteX942" fmla="*/ 2071 w 1456432"/>
                <a:gd name="connsiteY942" fmla="*/ 99162 h 570762"/>
                <a:gd name="connsiteX943" fmla="*/ 2071 w 1456432"/>
                <a:gd name="connsiteY943" fmla="*/ 99792 h 570762"/>
                <a:gd name="connsiteX944" fmla="*/ 2701 w 1456432"/>
                <a:gd name="connsiteY944" fmla="*/ 100422 h 570762"/>
                <a:gd name="connsiteX945" fmla="*/ 2701 w 1456432"/>
                <a:gd name="connsiteY945" fmla="*/ 101052 h 570762"/>
                <a:gd name="connsiteX946" fmla="*/ 3331 w 1456432"/>
                <a:gd name="connsiteY946" fmla="*/ 101977 h 570762"/>
                <a:gd name="connsiteX947" fmla="*/ 3331 w 1456432"/>
                <a:gd name="connsiteY947" fmla="*/ 102931 h 570762"/>
                <a:gd name="connsiteX948" fmla="*/ 3656 w 1456432"/>
                <a:gd name="connsiteY948" fmla="*/ 103236 h 570762"/>
                <a:gd name="connsiteX949" fmla="*/ 3656 w 1456432"/>
                <a:gd name="connsiteY949" fmla="*/ 104518 h 570762"/>
                <a:gd name="connsiteX950" fmla="*/ 3331 w 1456432"/>
                <a:gd name="connsiteY950" fmla="*/ 104822 h 570762"/>
                <a:gd name="connsiteX951" fmla="*/ 3331 w 1456432"/>
                <a:gd name="connsiteY951" fmla="*/ 106083 h 570762"/>
                <a:gd name="connsiteX952" fmla="*/ 3005 w 1456432"/>
                <a:gd name="connsiteY952" fmla="*/ 106409 h 570762"/>
                <a:gd name="connsiteX953" fmla="*/ 3005 w 1456432"/>
                <a:gd name="connsiteY953" fmla="*/ 107668 h 570762"/>
                <a:gd name="connsiteX954" fmla="*/ 2701 w 1456432"/>
                <a:gd name="connsiteY954" fmla="*/ 107973 h 570762"/>
                <a:gd name="connsiteX955" fmla="*/ 2407 w 1456432"/>
                <a:gd name="connsiteY955" fmla="*/ 110189 h 570762"/>
                <a:gd name="connsiteX956" fmla="*/ 2081 w 1456432"/>
                <a:gd name="connsiteY956" fmla="*/ 110493 h 570762"/>
                <a:gd name="connsiteX957" fmla="*/ 2081 w 1456432"/>
                <a:gd name="connsiteY957" fmla="*/ 111449 h 570762"/>
                <a:gd name="connsiteX958" fmla="*/ 1755 w 1456432"/>
                <a:gd name="connsiteY958" fmla="*/ 111753 h 570762"/>
                <a:gd name="connsiteX959" fmla="*/ 1755 w 1456432"/>
                <a:gd name="connsiteY959" fmla="*/ 116490 h 570762"/>
                <a:gd name="connsiteX960" fmla="*/ 1440 w 1456432"/>
                <a:gd name="connsiteY960" fmla="*/ 116794 h 570762"/>
                <a:gd name="connsiteX961" fmla="*/ 1440 w 1456432"/>
                <a:gd name="connsiteY961" fmla="*/ 119641 h 570762"/>
                <a:gd name="connsiteX962" fmla="*/ 810 w 1456432"/>
                <a:gd name="connsiteY962" fmla="*/ 120900 h 570762"/>
                <a:gd name="connsiteX963" fmla="*/ 810 w 1456432"/>
                <a:gd name="connsiteY963" fmla="*/ 121856 h 570762"/>
                <a:gd name="connsiteX964" fmla="*/ 486 w 1456432"/>
                <a:gd name="connsiteY964" fmla="*/ 122160 h 570762"/>
                <a:gd name="connsiteX965" fmla="*/ 496 w 1456432"/>
                <a:gd name="connsiteY965" fmla="*/ 123747 h 570762"/>
                <a:gd name="connsiteX966" fmla="*/ 190 w 1456432"/>
                <a:gd name="connsiteY966" fmla="*/ 124051 h 570762"/>
                <a:gd name="connsiteX967" fmla="*/ 190 w 1456432"/>
                <a:gd name="connsiteY967" fmla="*/ 126246 h 570762"/>
                <a:gd name="connsiteX968" fmla="*/ 496 w 1456432"/>
                <a:gd name="connsiteY968" fmla="*/ 126572 h 570762"/>
                <a:gd name="connsiteX969" fmla="*/ 496 w 1456432"/>
                <a:gd name="connsiteY969" fmla="*/ 129712 h 570762"/>
                <a:gd name="connsiteX970" fmla="*/ 822 w 1456432"/>
                <a:gd name="connsiteY970" fmla="*/ 130342 h 570762"/>
                <a:gd name="connsiteX971" fmla="*/ 3027 w 1456432"/>
                <a:gd name="connsiteY971" fmla="*/ 132557 h 570762"/>
                <a:gd name="connsiteX972" fmla="*/ 3320 w 1456432"/>
                <a:gd name="connsiteY972" fmla="*/ 133188 h 570762"/>
                <a:gd name="connsiteX973" fmla="*/ 3331 w 1456432"/>
                <a:gd name="connsiteY973" fmla="*/ 137273 h 570762"/>
                <a:gd name="connsiteX974" fmla="*/ 3027 w 1456432"/>
                <a:gd name="connsiteY974" fmla="*/ 137598 h 570762"/>
                <a:gd name="connsiteX975" fmla="*/ 3027 w 1456432"/>
                <a:gd name="connsiteY975" fmla="*/ 142314 h 570762"/>
                <a:gd name="connsiteX976" fmla="*/ 3331 w 1456432"/>
                <a:gd name="connsiteY976" fmla="*/ 142640 h 570762"/>
                <a:gd name="connsiteX977" fmla="*/ 3331 w 1456432"/>
                <a:gd name="connsiteY977" fmla="*/ 147974 h 570762"/>
                <a:gd name="connsiteX978" fmla="*/ 2711 w 1456432"/>
                <a:gd name="connsiteY978" fmla="*/ 148931 h 570762"/>
                <a:gd name="connsiteX979" fmla="*/ 2711 w 1456432"/>
                <a:gd name="connsiteY979" fmla="*/ 150820 h 570762"/>
                <a:gd name="connsiteX980" fmla="*/ 3341 w 1456432"/>
                <a:gd name="connsiteY980" fmla="*/ 151776 h 570762"/>
                <a:gd name="connsiteX981" fmla="*/ 3341 w 1456432"/>
                <a:gd name="connsiteY981" fmla="*/ 153015 h 570762"/>
                <a:gd name="connsiteX982" fmla="*/ 3667 w 1456432"/>
                <a:gd name="connsiteY982" fmla="*/ 153341 h 570762"/>
                <a:gd name="connsiteX983" fmla="*/ 3961 w 1456432"/>
                <a:gd name="connsiteY983" fmla="*/ 155232 h 570762"/>
                <a:gd name="connsiteX984" fmla="*/ 5220 w 1456432"/>
                <a:gd name="connsiteY984" fmla="*/ 157121 h 570762"/>
                <a:gd name="connsiteX985" fmla="*/ 5220 w 1456432"/>
                <a:gd name="connsiteY985" fmla="*/ 158077 h 570762"/>
                <a:gd name="connsiteX986" fmla="*/ 5546 w 1456432"/>
                <a:gd name="connsiteY986" fmla="*/ 158381 h 570762"/>
                <a:gd name="connsiteX987" fmla="*/ 5546 w 1456432"/>
                <a:gd name="connsiteY987" fmla="*/ 161227 h 570762"/>
                <a:gd name="connsiteX988" fmla="*/ 5872 w 1456432"/>
                <a:gd name="connsiteY988" fmla="*/ 161533 h 570762"/>
                <a:gd name="connsiteX989" fmla="*/ 5851 w 1456432"/>
                <a:gd name="connsiteY989" fmla="*/ 162792 h 570762"/>
                <a:gd name="connsiteX990" fmla="*/ 6177 w 1456432"/>
                <a:gd name="connsiteY990" fmla="*/ 163118 h 570762"/>
                <a:gd name="connsiteX991" fmla="*/ 6177 w 1456432"/>
                <a:gd name="connsiteY991" fmla="*/ 164378 h 570762"/>
                <a:gd name="connsiteX992" fmla="*/ 7121 w 1456432"/>
                <a:gd name="connsiteY992" fmla="*/ 165953 h 570762"/>
                <a:gd name="connsiteX993" fmla="*/ 7427 w 1456432"/>
                <a:gd name="connsiteY993" fmla="*/ 167518 h 570762"/>
                <a:gd name="connsiteX994" fmla="*/ 7752 w 1456432"/>
                <a:gd name="connsiteY994" fmla="*/ 167844 h 570762"/>
                <a:gd name="connsiteX995" fmla="*/ 7752 w 1456432"/>
                <a:gd name="connsiteY995" fmla="*/ 169104 h 570762"/>
                <a:gd name="connsiteX996" fmla="*/ 8057 w 1456432"/>
                <a:gd name="connsiteY996" fmla="*/ 169408 h 570762"/>
                <a:gd name="connsiteX997" fmla="*/ 8057 w 1456432"/>
                <a:gd name="connsiteY997" fmla="*/ 171624 h 570762"/>
                <a:gd name="connsiteX998" fmla="*/ 8383 w 1456432"/>
                <a:gd name="connsiteY998" fmla="*/ 171930 h 570762"/>
                <a:gd name="connsiteX999" fmla="*/ 8688 w 1456432"/>
                <a:gd name="connsiteY999" fmla="*/ 176970 h 570762"/>
                <a:gd name="connsiteX1000" fmla="*/ 9012 w 1456432"/>
                <a:gd name="connsiteY1000" fmla="*/ 177296 h 570762"/>
                <a:gd name="connsiteX1001" fmla="*/ 9012 w 1456432"/>
                <a:gd name="connsiteY1001" fmla="*/ 179185 h 570762"/>
                <a:gd name="connsiteX1002" fmla="*/ 9316 w 1456432"/>
                <a:gd name="connsiteY1002" fmla="*/ 179511 h 570762"/>
                <a:gd name="connsiteX1003" fmla="*/ 9642 w 1456432"/>
                <a:gd name="connsiteY1003" fmla="*/ 182000 h 570762"/>
                <a:gd name="connsiteX1004" fmla="*/ 10893 w 1456432"/>
                <a:gd name="connsiteY1004" fmla="*/ 184542 h 570762"/>
                <a:gd name="connsiteX1005" fmla="*/ 10893 w 1456432"/>
                <a:gd name="connsiteY1005" fmla="*/ 185476 h 570762"/>
                <a:gd name="connsiteX1006" fmla="*/ 11217 w 1456432"/>
                <a:gd name="connsiteY1006" fmla="*/ 185780 h 570762"/>
                <a:gd name="connsiteX1007" fmla="*/ 11197 w 1456432"/>
                <a:gd name="connsiteY1007" fmla="*/ 189258 h 570762"/>
                <a:gd name="connsiteX1008" fmla="*/ 10903 w 1456432"/>
                <a:gd name="connsiteY1008" fmla="*/ 189562 h 570762"/>
                <a:gd name="connsiteX1009" fmla="*/ 10903 w 1456432"/>
                <a:gd name="connsiteY1009" fmla="*/ 192733 h 570762"/>
                <a:gd name="connsiteX1010" fmla="*/ 11207 w 1456432"/>
                <a:gd name="connsiteY1010" fmla="*/ 193038 h 570762"/>
                <a:gd name="connsiteX1011" fmla="*/ 11207 w 1456432"/>
                <a:gd name="connsiteY1011" fmla="*/ 193994 h 570762"/>
                <a:gd name="connsiteX1012" fmla="*/ 11849 w 1456432"/>
                <a:gd name="connsiteY1012" fmla="*/ 194623 h 570762"/>
                <a:gd name="connsiteX1013" fmla="*/ 11849 w 1456432"/>
                <a:gd name="connsiteY1013" fmla="*/ 195253 h 570762"/>
                <a:gd name="connsiteX1014" fmla="*/ 12153 w 1456432"/>
                <a:gd name="connsiteY1014" fmla="*/ 195559 h 570762"/>
                <a:gd name="connsiteX1015" fmla="*/ 12153 w 1456432"/>
                <a:gd name="connsiteY1015" fmla="*/ 196839 h 570762"/>
                <a:gd name="connsiteX1016" fmla="*/ 13108 w 1456432"/>
                <a:gd name="connsiteY1016" fmla="*/ 198730 h 570762"/>
                <a:gd name="connsiteX1017" fmla="*/ 14358 w 1456432"/>
                <a:gd name="connsiteY1017" fmla="*/ 199653 h 570762"/>
                <a:gd name="connsiteX1018" fmla="*/ 14663 w 1456432"/>
                <a:gd name="connsiteY1018" fmla="*/ 200609 h 570762"/>
                <a:gd name="connsiteX1019" fmla="*/ 15313 w 1456432"/>
                <a:gd name="connsiteY1019" fmla="*/ 201218 h 570762"/>
                <a:gd name="connsiteX1020" fmla="*/ 15619 w 1456432"/>
                <a:gd name="connsiteY1020" fmla="*/ 202804 h 570762"/>
                <a:gd name="connsiteX1021" fmla="*/ 16269 w 1456432"/>
                <a:gd name="connsiteY1021" fmla="*/ 203760 h 570762"/>
                <a:gd name="connsiteX1022" fmla="*/ 16269 w 1456432"/>
                <a:gd name="connsiteY1022" fmla="*/ 204695 h 570762"/>
                <a:gd name="connsiteX1023" fmla="*/ 16563 w 1456432"/>
                <a:gd name="connsiteY1023" fmla="*/ 204999 h 570762"/>
                <a:gd name="connsiteX1024" fmla="*/ 16573 w 1456432"/>
                <a:gd name="connsiteY1024" fmla="*/ 207845 h 570762"/>
                <a:gd name="connsiteX1025" fmla="*/ 15619 w 1456432"/>
                <a:gd name="connsiteY1025" fmla="*/ 209431 h 570762"/>
                <a:gd name="connsiteX1026" fmla="*/ 15619 w 1456432"/>
                <a:gd name="connsiteY1026" fmla="*/ 210692 h 570762"/>
                <a:gd name="connsiteX1027" fmla="*/ 16416 w 1456432"/>
                <a:gd name="connsiteY1027" fmla="*/ 211467 h 570762"/>
                <a:gd name="connsiteX1028" fmla="*/ 17981 w 1456432"/>
                <a:gd name="connsiteY1028" fmla="*/ 212098 h 570762"/>
                <a:gd name="connsiteX1029" fmla="*/ 19084 w 1456432"/>
                <a:gd name="connsiteY1029" fmla="*/ 213201 h 570762"/>
                <a:gd name="connsiteX1030" fmla="*/ 19084 w 1456432"/>
                <a:gd name="connsiteY1030" fmla="*/ 213505 h 570762"/>
                <a:gd name="connsiteX1031" fmla="*/ 20985 w 1456432"/>
                <a:gd name="connsiteY1031" fmla="*/ 215722 h 570762"/>
                <a:gd name="connsiteX1032" fmla="*/ 20985 w 1456432"/>
                <a:gd name="connsiteY1032" fmla="*/ 216351 h 570762"/>
                <a:gd name="connsiteX1033" fmla="*/ 21279 w 1456432"/>
                <a:gd name="connsiteY1033" fmla="*/ 216657 h 570762"/>
                <a:gd name="connsiteX1034" fmla="*/ 21289 w 1456432"/>
                <a:gd name="connsiteY1034" fmla="*/ 218242 h 570762"/>
                <a:gd name="connsiteX1035" fmla="*/ 20985 w 1456432"/>
                <a:gd name="connsiteY1035" fmla="*/ 218546 h 570762"/>
                <a:gd name="connsiteX1036" fmla="*/ 20659 w 1456432"/>
                <a:gd name="connsiteY1036" fmla="*/ 219198 h 570762"/>
                <a:gd name="connsiteX1037" fmla="*/ 20659 w 1456432"/>
                <a:gd name="connsiteY1037" fmla="*/ 221719 h 570762"/>
                <a:gd name="connsiteX1038" fmla="*/ 21615 w 1456432"/>
                <a:gd name="connsiteY1038" fmla="*/ 223608 h 570762"/>
                <a:gd name="connsiteX1039" fmla="*/ 21918 w 1456432"/>
                <a:gd name="connsiteY1039" fmla="*/ 224868 h 570762"/>
                <a:gd name="connsiteX1040" fmla="*/ 22560 w 1456432"/>
                <a:gd name="connsiteY1040" fmla="*/ 225499 h 570762"/>
                <a:gd name="connsiteX1041" fmla="*/ 22570 w 1456432"/>
                <a:gd name="connsiteY1041" fmla="*/ 227063 h 570762"/>
                <a:gd name="connsiteX1042" fmla="*/ 22244 w 1456432"/>
                <a:gd name="connsiteY1042" fmla="*/ 227390 h 570762"/>
                <a:gd name="connsiteX1043" fmla="*/ 22244 w 1456432"/>
                <a:gd name="connsiteY1043" fmla="*/ 230203 h 570762"/>
                <a:gd name="connsiteX1044" fmla="*/ 22570 w 1456432"/>
                <a:gd name="connsiteY1044" fmla="*/ 230529 h 570762"/>
                <a:gd name="connsiteX1045" fmla="*/ 22550 w 1456432"/>
                <a:gd name="connsiteY1045" fmla="*/ 231159 h 570762"/>
                <a:gd name="connsiteX1046" fmla="*/ 23169 w 1456432"/>
                <a:gd name="connsiteY1046" fmla="*/ 232420 h 570762"/>
                <a:gd name="connsiteX1047" fmla="*/ 25384 w 1456432"/>
                <a:gd name="connsiteY1047" fmla="*/ 237460 h 570762"/>
                <a:gd name="connsiteX1048" fmla="*/ 25710 w 1456432"/>
                <a:gd name="connsiteY1048" fmla="*/ 238091 h 570762"/>
                <a:gd name="connsiteX1049" fmla="*/ 25710 w 1456432"/>
                <a:gd name="connsiteY1049" fmla="*/ 239045 h 570762"/>
                <a:gd name="connsiteX1050" fmla="*/ 26004 w 1456432"/>
                <a:gd name="connsiteY1050" fmla="*/ 239371 h 570762"/>
                <a:gd name="connsiteX1051" fmla="*/ 26004 w 1456432"/>
                <a:gd name="connsiteY1051" fmla="*/ 240306 h 570762"/>
                <a:gd name="connsiteX1052" fmla="*/ 27285 w 1456432"/>
                <a:gd name="connsiteY1052" fmla="*/ 242501 h 570762"/>
                <a:gd name="connsiteX1053" fmla="*/ 27915 w 1456432"/>
                <a:gd name="connsiteY1053" fmla="*/ 243446 h 570762"/>
                <a:gd name="connsiteX1054" fmla="*/ 27915 w 1456432"/>
                <a:gd name="connsiteY1054" fmla="*/ 244382 h 570762"/>
                <a:gd name="connsiteX1055" fmla="*/ 26340 w 1456432"/>
                <a:gd name="connsiteY1055" fmla="*/ 247531 h 570762"/>
                <a:gd name="connsiteX1056" fmla="*/ 25710 w 1456432"/>
                <a:gd name="connsiteY1056" fmla="*/ 248813 h 570762"/>
                <a:gd name="connsiteX1057" fmla="*/ 25710 w 1456432"/>
                <a:gd name="connsiteY1057" fmla="*/ 250072 h 570762"/>
                <a:gd name="connsiteX1058" fmla="*/ 25070 w 1456432"/>
                <a:gd name="connsiteY1058" fmla="*/ 251313 h 570762"/>
                <a:gd name="connsiteX1059" fmla="*/ 25070 w 1456432"/>
                <a:gd name="connsiteY1059" fmla="*/ 251963 h 570762"/>
                <a:gd name="connsiteX1060" fmla="*/ 24745 w 1456432"/>
                <a:gd name="connsiteY1060" fmla="*/ 252267 h 570762"/>
                <a:gd name="connsiteX1061" fmla="*/ 24439 w 1456432"/>
                <a:gd name="connsiteY1061" fmla="*/ 254484 h 570762"/>
                <a:gd name="connsiteX1062" fmla="*/ 23819 w 1456432"/>
                <a:gd name="connsiteY1062" fmla="*/ 255743 h 570762"/>
                <a:gd name="connsiteX1063" fmla="*/ 23819 w 1456432"/>
                <a:gd name="connsiteY1063" fmla="*/ 256373 h 570762"/>
                <a:gd name="connsiteX1064" fmla="*/ 23495 w 1456432"/>
                <a:gd name="connsiteY1064" fmla="*/ 256678 h 570762"/>
                <a:gd name="connsiteX1065" fmla="*/ 23495 w 1456432"/>
                <a:gd name="connsiteY1065" fmla="*/ 261089 h 570762"/>
                <a:gd name="connsiteX1066" fmla="*/ 23819 w 1456432"/>
                <a:gd name="connsiteY1066" fmla="*/ 261720 h 570762"/>
                <a:gd name="connsiteX1067" fmla="*/ 24755 w 1456432"/>
                <a:gd name="connsiteY1067" fmla="*/ 263609 h 570762"/>
                <a:gd name="connsiteX1068" fmla="*/ 24755 w 1456432"/>
                <a:gd name="connsiteY1068" fmla="*/ 264869 h 570762"/>
                <a:gd name="connsiteX1069" fmla="*/ 24429 w 1456432"/>
                <a:gd name="connsiteY1069" fmla="*/ 265195 h 570762"/>
                <a:gd name="connsiteX1070" fmla="*/ 24429 w 1456432"/>
                <a:gd name="connsiteY1070" fmla="*/ 267086 h 570762"/>
                <a:gd name="connsiteX1071" fmla="*/ 25384 w 1456432"/>
                <a:gd name="connsiteY1071" fmla="*/ 268335 h 570762"/>
                <a:gd name="connsiteX1072" fmla="*/ 25384 w 1456432"/>
                <a:gd name="connsiteY1072" fmla="*/ 268965 h 570762"/>
                <a:gd name="connsiteX1073" fmla="*/ 25081 w 1456432"/>
                <a:gd name="connsiteY1073" fmla="*/ 269270 h 570762"/>
                <a:gd name="connsiteX1074" fmla="*/ 25081 w 1456432"/>
                <a:gd name="connsiteY1074" fmla="*/ 269922 h 570762"/>
                <a:gd name="connsiteX1075" fmla="*/ 25384 w 1456432"/>
                <a:gd name="connsiteY1075" fmla="*/ 270226 h 570762"/>
                <a:gd name="connsiteX1076" fmla="*/ 26036 w 1456432"/>
                <a:gd name="connsiteY1076" fmla="*/ 272747 h 570762"/>
                <a:gd name="connsiteX1077" fmla="*/ 26813 w 1456432"/>
                <a:gd name="connsiteY1077" fmla="*/ 273534 h 570762"/>
                <a:gd name="connsiteX1078" fmla="*/ 27443 w 1456432"/>
                <a:gd name="connsiteY1078" fmla="*/ 273534 h 570762"/>
                <a:gd name="connsiteX1079" fmla="*/ 27738 w 1456432"/>
                <a:gd name="connsiteY1079" fmla="*/ 273230 h 570762"/>
                <a:gd name="connsiteX1080" fmla="*/ 28241 w 1456432"/>
                <a:gd name="connsiteY1080" fmla="*/ 273377 h 570762"/>
                <a:gd name="connsiteX1081" fmla="*/ 28241 w 1456432"/>
                <a:gd name="connsiteY1081" fmla="*/ 274332 h 570762"/>
                <a:gd name="connsiteX1082" fmla="*/ 27915 w 1456432"/>
                <a:gd name="connsiteY1082" fmla="*/ 274636 h 570762"/>
                <a:gd name="connsiteX1083" fmla="*/ 27915 w 1456432"/>
                <a:gd name="connsiteY1083" fmla="*/ 275592 h 570762"/>
                <a:gd name="connsiteX1084" fmla="*/ 28851 w 1456432"/>
                <a:gd name="connsiteY1084" fmla="*/ 276853 h 570762"/>
                <a:gd name="connsiteX1085" fmla="*/ 28851 w 1456432"/>
                <a:gd name="connsiteY1085" fmla="*/ 277483 h 570762"/>
                <a:gd name="connsiteX1086" fmla="*/ 29165 w 1456432"/>
                <a:gd name="connsiteY1086" fmla="*/ 277807 h 570762"/>
                <a:gd name="connsiteX1087" fmla="*/ 29175 w 1456432"/>
                <a:gd name="connsiteY1087" fmla="*/ 279048 h 570762"/>
                <a:gd name="connsiteX1088" fmla="*/ 29470 w 1456432"/>
                <a:gd name="connsiteY1088" fmla="*/ 279372 h 570762"/>
                <a:gd name="connsiteX1089" fmla="*/ 29470 w 1456432"/>
                <a:gd name="connsiteY1089" fmla="*/ 281263 h 570762"/>
                <a:gd name="connsiteX1090" fmla="*/ 29796 w 1456432"/>
                <a:gd name="connsiteY1090" fmla="*/ 281589 h 570762"/>
                <a:gd name="connsiteX1091" fmla="*/ 29806 w 1456432"/>
                <a:gd name="connsiteY1091" fmla="*/ 284403 h 570762"/>
                <a:gd name="connsiteX1092" fmla="*/ 29480 w 1456432"/>
                <a:gd name="connsiteY1092" fmla="*/ 284708 h 570762"/>
                <a:gd name="connsiteX1093" fmla="*/ 29480 w 1456432"/>
                <a:gd name="connsiteY1093" fmla="*/ 285968 h 570762"/>
                <a:gd name="connsiteX1094" fmla="*/ 28851 w 1456432"/>
                <a:gd name="connsiteY1094" fmla="*/ 287250 h 570762"/>
                <a:gd name="connsiteX1095" fmla="*/ 28851 w 1456432"/>
                <a:gd name="connsiteY1095" fmla="*/ 289445 h 570762"/>
                <a:gd name="connsiteX1096" fmla="*/ 31066 w 1456432"/>
                <a:gd name="connsiteY1096" fmla="*/ 293855 h 570762"/>
                <a:gd name="connsiteX1097" fmla="*/ 32012 w 1456432"/>
                <a:gd name="connsiteY1097" fmla="*/ 294811 h 570762"/>
                <a:gd name="connsiteX1098" fmla="*/ 32012 w 1456432"/>
                <a:gd name="connsiteY1098" fmla="*/ 295136 h 570762"/>
                <a:gd name="connsiteX1099" fmla="*/ 31371 w 1456432"/>
                <a:gd name="connsiteY1099" fmla="*/ 295746 h 570762"/>
                <a:gd name="connsiteX1100" fmla="*/ 31371 w 1456432"/>
                <a:gd name="connsiteY1100" fmla="*/ 297331 h 570762"/>
                <a:gd name="connsiteX1101" fmla="*/ 32012 w 1456432"/>
                <a:gd name="connsiteY1101" fmla="*/ 298591 h 570762"/>
                <a:gd name="connsiteX1102" fmla="*/ 32022 w 1456432"/>
                <a:gd name="connsiteY1102" fmla="*/ 299516 h 570762"/>
                <a:gd name="connsiteX1103" fmla="*/ 33576 w 1456432"/>
                <a:gd name="connsiteY1103" fmla="*/ 302057 h 570762"/>
                <a:gd name="connsiteX1104" fmla="*/ 33902 w 1456432"/>
                <a:gd name="connsiteY1104" fmla="*/ 303622 h 570762"/>
                <a:gd name="connsiteX1105" fmla="*/ 34228 w 1456432"/>
                <a:gd name="connsiteY1105" fmla="*/ 303947 h 570762"/>
                <a:gd name="connsiteX1106" fmla="*/ 34228 w 1456432"/>
                <a:gd name="connsiteY1106" fmla="*/ 304882 h 570762"/>
                <a:gd name="connsiteX1107" fmla="*/ 34826 w 1456432"/>
                <a:gd name="connsiteY1107" fmla="*/ 305837 h 570762"/>
                <a:gd name="connsiteX1108" fmla="*/ 35152 w 1456432"/>
                <a:gd name="connsiteY1108" fmla="*/ 308662 h 570762"/>
                <a:gd name="connsiteX1109" fmla="*/ 36107 w 1456432"/>
                <a:gd name="connsiteY1109" fmla="*/ 310879 h 570762"/>
                <a:gd name="connsiteX1110" fmla="*/ 37514 w 1456432"/>
                <a:gd name="connsiteY1110" fmla="*/ 312286 h 570762"/>
                <a:gd name="connsiteX1111" fmla="*/ 40045 w 1456432"/>
                <a:gd name="connsiteY1111" fmla="*/ 313241 h 570762"/>
                <a:gd name="connsiteX1112" fmla="*/ 41443 w 1456432"/>
                <a:gd name="connsiteY1112" fmla="*/ 314344 h 570762"/>
                <a:gd name="connsiteX1113" fmla="*/ 41443 w 1456432"/>
                <a:gd name="connsiteY1113" fmla="*/ 314649 h 570762"/>
                <a:gd name="connsiteX1114" fmla="*/ 42250 w 1456432"/>
                <a:gd name="connsiteY1114" fmla="*/ 315458 h 570762"/>
                <a:gd name="connsiteX1115" fmla="*/ 44750 w 1456432"/>
                <a:gd name="connsiteY1115" fmla="*/ 316707 h 570762"/>
                <a:gd name="connsiteX1116" fmla="*/ 46356 w 1456432"/>
                <a:gd name="connsiteY1116" fmla="*/ 317011 h 570762"/>
                <a:gd name="connsiteX1117" fmla="*/ 47386 w 1456432"/>
                <a:gd name="connsiteY1117" fmla="*/ 317810 h 570762"/>
                <a:gd name="connsiteX1118" fmla="*/ 47460 w 1456432"/>
                <a:gd name="connsiteY1118" fmla="*/ 318136 h 570762"/>
                <a:gd name="connsiteX1119" fmla="*/ 47754 w 1456432"/>
                <a:gd name="connsiteY1119" fmla="*/ 318440 h 570762"/>
                <a:gd name="connsiteX1120" fmla="*/ 47754 w 1456432"/>
                <a:gd name="connsiteY1120" fmla="*/ 318745 h 570762"/>
                <a:gd name="connsiteX1121" fmla="*/ 48710 w 1456432"/>
                <a:gd name="connsiteY1121" fmla="*/ 319699 h 570762"/>
                <a:gd name="connsiteX1122" fmla="*/ 48710 w 1456432"/>
                <a:gd name="connsiteY1122" fmla="*/ 320624 h 570762"/>
                <a:gd name="connsiteX1123" fmla="*/ 49665 w 1456432"/>
                <a:gd name="connsiteY1123" fmla="*/ 321580 h 570762"/>
                <a:gd name="connsiteX1124" fmla="*/ 50589 w 1456432"/>
                <a:gd name="connsiteY1124" fmla="*/ 323470 h 570762"/>
                <a:gd name="connsiteX1125" fmla="*/ 50915 w 1456432"/>
                <a:gd name="connsiteY1125" fmla="*/ 323795 h 570762"/>
                <a:gd name="connsiteX1126" fmla="*/ 50894 w 1456432"/>
                <a:gd name="connsiteY1126" fmla="*/ 327251 h 570762"/>
                <a:gd name="connsiteX1127" fmla="*/ 52805 w 1456432"/>
                <a:gd name="connsiteY1127" fmla="*/ 328511 h 570762"/>
                <a:gd name="connsiteX1128" fmla="*/ 53099 w 1456432"/>
                <a:gd name="connsiteY1128" fmla="*/ 330402 h 570762"/>
                <a:gd name="connsiteX1129" fmla="*/ 53425 w 1456432"/>
                <a:gd name="connsiteY1129" fmla="*/ 330726 h 570762"/>
                <a:gd name="connsiteX1130" fmla="*/ 53109 w 1456432"/>
                <a:gd name="connsiteY1130" fmla="*/ 331031 h 570762"/>
                <a:gd name="connsiteX1131" fmla="*/ 53109 w 1456432"/>
                <a:gd name="connsiteY1131" fmla="*/ 333247 h 570762"/>
                <a:gd name="connsiteX1132" fmla="*/ 53435 w 1456432"/>
                <a:gd name="connsiteY1132" fmla="*/ 333573 h 570762"/>
                <a:gd name="connsiteX1133" fmla="*/ 53435 w 1456432"/>
                <a:gd name="connsiteY1133" fmla="*/ 335127 h 570762"/>
                <a:gd name="connsiteX1134" fmla="*/ 53761 w 1456432"/>
                <a:gd name="connsiteY1134" fmla="*/ 335452 h 570762"/>
                <a:gd name="connsiteX1135" fmla="*/ 53761 w 1456432"/>
                <a:gd name="connsiteY1135" fmla="*/ 337017 h 570762"/>
                <a:gd name="connsiteX1136" fmla="*/ 54538 w 1456432"/>
                <a:gd name="connsiteY1136" fmla="*/ 338131 h 570762"/>
                <a:gd name="connsiteX1137" fmla="*/ 54863 w 1456432"/>
                <a:gd name="connsiteY1137" fmla="*/ 338131 h 570762"/>
                <a:gd name="connsiteX1138" fmla="*/ 55641 w 1456432"/>
                <a:gd name="connsiteY1138" fmla="*/ 338908 h 570762"/>
                <a:gd name="connsiteX1139" fmla="*/ 55641 w 1456432"/>
                <a:gd name="connsiteY1139" fmla="*/ 341123 h 570762"/>
                <a:gd name="connsiteX1140" fmla="*/ 55315 w 1456432"/>
                <a:gd name="connsiteY1140" fmla="*/ 341428 h 570762"/>
                <a:gd name="connsiteX1141" fmla="*/ 55315 w 1456432"/>
                <a:gd name="connsiteY1141" fmla="*/ 343014 h 570762"/>
                <a:gd name="connsiteX1142" fmla="*/ 55000 w 1456432"/>
                <a:gd name="connsiteY1142" fmla="*/ 343318 h 570762"/>
                <a:gd name="connsiteX1143" fmla="*/ 55000 w 1456432"/>
                <a:gd name="connsiteY1143" fmla="*/ 344274 h 570762"/>
                <a:gd name="connsiteX1144" fmla="*/ 54369 w 1456432"/>
                <a:gd name="connsiteY1144" fmla="*/ 344905 h 570762"/>
                <a:gd name="connsiteX1145" fmla="*/ 54369 w 1456432"/>
                <a:gd name="connsiteY1145" fmla="*/ 345535 h 570762"/>
                <a:gd name="connsiteX1146" fmla="*/ 55473 w 1456432"/>
                <a:gd name="connsiteY1146" fmla="*/ 345682 h 570762"/>
                <a:gd name="connsiteX1147" fmla="*/ 56250 w 1456432"/>
                <a:gd name="connsiteY1147" fmla="*/ 346469 h 570762"/>
                <a:gd name="connsiteX1148" fmla="*/ 56575 w 1456432"/>
                <a:gd name="connsiteY1148" fmla="*/ 347424 h 570762"/>
                <a:gd name="connsiteX1149" fmla="*/ 57048 w 1456432"/>
                <a:gd name="connsiteY1149" fmla="*/ 347897 h 570762"/>
                <a:gd name="connsiteX1150" fmla="*/ 58004 w 1456432"/>
                <a:gd name="connsiteY1150" fmla="*/ 347267 h 570762"/>
                <a:gd name="connsiteX1151" fmla="*/ 58622 w 1456432"/>
                <a:gd name="connsiteY1151" fmla="*/ 347267 h 570762"/>
                <a:gd name="connsiteX1152" fmla="*/ 59106 w 1456432"/>
                <a:gd name="connsiteY1152" fmla="*/ 347718 h 570762"/>
                <a:gd name="connsiteX1153" fmla="*/ 58781 w 1456432"/>
                <a:gd name="connsiteY1153" fmla="*/ 348044 h 570762"/>
                <a:gd name="connsiteX1154" fmla="*/ 58781 w 1456432"/>
                <a:gd name="connsiteY1154" fmla="*/ 349305 h 570762"/>
                <a:gd name="connsiteX1155" fmla="*/ 58151 w 1456432"/>
                <a:gd name="connsiteY1155" fmla="*/ 350565 h 570762"/>
                <a:gd name="connsiteX1156" fmla="*/ 57835 w 1456432"/>
                <a:gd name="connsiteY1156" fmla="*/ 352781 h 570762"/>
                <a:gd name="connsiteX1157" fmla="*/ 56586 w 1456432"/>
                <a:gd name="connsiteY1157" fmla="*/ 355606 h 570762"/>
                <a:gd name="connsiteX1158" fmla="*/ 56260 w 1456432"/>
                <a:gd name="connsiteY1158" fmla="*/ 356866 h 570762"/>
                <a:gd name="connsiteX1159" fmla="*/ 55336 w 1456432"/>
                <a:gd name="connsiteY1159" fmla="*/ 358451 h 570762"/>
                <a:gd name="connsiteX1160" fmla="*/ 55336 w 1456432"/>
                <a:gd name="connsiteY1160" fmla="*/ 359061 h 570762"/>
                <a:gd name="connsiteX1161" fmla="*/ 54381 w 1456432"/>
                <a:gd name="connsiteY1161" fmla="*/ 360646 h 570762"/>
                <a:gd name="connsiteX1162" fmla="*/ 53109 w 1456432"/>
                <a:gd name="connsiteY1162" fmla="*/ 363797 h 570762"/>
                <a:gd name="connsiteX1163" fmla="*/ 51534 w 1456432"/>
                <a:gd name="connsiteY1163" fmla="*/ 365687 h 570762"/>
                <a:gd name="connsiteX1164" fmla="*/ 51534 w 1456432"/>
                <a:gd name="connsiteY1164" fmla="*/ 366013 h 570762"/>
                <a:gd name="connsiteX1165" fmla="*/ 50589 w 1456432"/>
                <a:gd name="connsiteY1165" fmla="*/ 366947 h 570762"/>
                <a:gd name="connsiteX1166" fmla="*/ 50285 w 1456432"/>
                <a:gd name="connsiteY1166" fmla="*/ 368208 h 570762"/>
                <a:gd name="connsiteX1167" fmla="*/ 49633 w 1456432"/>
                <a:gd name="connsiteY1167" fmla="*/ 368838 h 570762"/>
                <a:gd name="connsiteX1168" fmla="*/ 49643 w 1456432"/>
                <a:gd name="connsiteY1168" fmla="*/ 369468 h 570762"/>
                <a:gd name="connsiteX1169" fmla="*/ 46493 w 1456432"/>
                <a:gd name="connsiteY1169" fmla="*/ 375769 h 570762"/>
                <a:gd name="connsiteX1170" fmla="*/ 46168 w 1456432"/>
                <a:gd name="connsiteY1170" fmla="*/ 377030 h 570762"/>
                <a:gd name="connsiteX1171" fmla="*/ 44919 w 1456432"/>
                <a:gd name="connsiteY1171" fmla="*/ 378919 h 570762"/>
                <a:gd name="connsiteX1172" fmla="*/ 44613 w 1456432"/>
                <a:gd name="connsiteY1172" fmla="*/ 380505 h 570762"/>
                <a:gd name="connsiteX1173" fmla="*/ 44288 w 1456432"/>
                <a:gd name="connsiteY1173" fmla="*/ 380810 h 570762"/>
                <a:gd name="connsiteX1174" fmla="*/ 43668 w 1456432"/>
                <a:gd name="connsiteY1174" fmla="*/ 383657 h 570762"/>
                <a:gd name="connsiteX1175" fmla="*/ 42724 w 1456432"/>
                <a:gd name="connsiteY1175" fmla="*/ 384916 h 570762"/>
                <a:gd name="connsiteX1176" fmla="*/ 42724 w 1456432"/>
                <a:gd name="connsiteY1176" fmla="*/ 385546 h 570762"/>
                <a:gd name="connsiteX1177" fmla="*/ 42398 w 1456432"/>
                <a:gd name="connsiteY1177" fmla="*/ 385850 h 570762"/>
                <a:gd name="connsiteX1178" fmla="*/ 42093 w 1456432"/>
                <a:gd name="connsiteY1178" fmla="*/ 387437 h 570762"/>
                <a:gd name="connsiteX1179" fmla="*/ 41443 w 1456432"/>
                <a:gd name="connsiteY1179" fmla="*/ 388697 h 570762"/>
                <a:gd name="connsiteX1180" fmla="*/ 41453 w 1456432"/>
                <a:gd name="connsiteY1180" fmla="*/ 389632 h 570762"/>
                <a:gd name="connsiteX1181" fmla="*/ 40823 w 1456432"/>
                <a:gd name="connsiteY1181" fmla="*/ 390912 h 570762"/>
                <a:gd name="connsiteX1182" fmla="*/ 38922 w 1456432"/>
                <a:gd name="connsiteY1182" fmla="*/ 394368 h 570762"/>
                <a:gd name="connsiteX1183" fmla="*/ 39099 w 1456432"/>
                <a:gd name="connsiteY1183" fmla="*/ 395775 h 570762"/>
                <a:gd name="connsiteX1184" fmla="*/ 39425 w 1456432"/>
                <a:gd name="connsiteY1184" fmla="*/ 395775 h 570762"/>
                <a:gd name="connsiteX1185" fmla="*/ 40676 w 1456432"/>
                <a:gd name="connsiteY1185" fmla="*/ 394515 h 570762"/>
                <a:gd name="connsiteX1186" fmla="*/ 41620 w 1456432"/>
                <a:gd name="connsiteY1186" fmla="*/ 393885 h 570762"/>
                <a:gd name="connsiteX1187" fmla="*/ 42250 w 1456432"/>
                <a:gd name="connsiteY1187" fmla="*/ 393885 h 570762"/>
                <a:gd name="connsiteX1188" fmla="*/ 43028 w 1456432"/>
                <a:gd name="connsiteY1188" fmla="*/ 393097 h 570762"/>
                <a:gd name="connsiteX1189" fmla="*/ 43028 w 1456432"/>
                <a:gd name="connsiteY1189" fmla="*/ 392467 h 570762"/>
                <a:gd name="connsiteX1190" fmla="*/ 43354 w 1456432"/>
                <a:gd name="connsiteY1190" fmla="*/ 392141 h 570762"/>
                <a:gd name="connsiteX1191" fmla="*/ 43028 w 1456432"/>
                <a:gd name="connsiteY1191" fmla="*/ 391511 h 570762"/>
                <a:gd name="connsiteX1192" fmla="*/ 43049 w 1456432"/>
                <a:gd name="connsiteY1192" fmla="*/ 389958 h 570762"/>
                <a:gd name="connsiteX1193" fmla="*/ 42724 w 1456432"/>
                <a:gd name="connsiteY1193" fmla="*/ 389632 h 570762"/>
                <a:gd name="connsiteX1194" fmla="*/ 42724 w 1456432"/>
                <a:gd name="connsiteY1194" fmla="*/ 388697 h 570762"/>
                <a:gd name="connsiteX1195" fmla="*/ 43049 w 1456432"/>
                <a:gd name="connsiteY1195" fmla="*/ 388371 h 570762"/>
                <a:gd name="connsiteX1196" fmla="*/ 43049 w 1456432"/>
                <a:gd name="connsiteY1196" fmla="*/ 387741 h 570762"/>
                <a:gd name="connsiteX1197" fmla="*/ 44771 w 1456432"/>
                <a:gd name="connsiteY1197" fmla="*/ 385693 h 570762"/>
                <a:gd name="connsiteX1198" fmla="*/ 45076 w 1456432"/>
                <a:gd name="connsiteY1198" fmla="*/ 385693 h 570762"/>
                <a:gd name="connsiteX1199" fmla="*/ 46819 w 1456432"/>
                <a:gd name="connsiteY1199" fmla="*/ 383961 h 570762"/>
                <a:gd name="connsiteX1200" fmla="*/ 47774 w 1456432"/>
                <a:gd name="connsiteY1200" fmla="*/ 382396 h 570762"/>
                <a:gd name="connsiteX1201" fmla="*/ 47774 w 1456432"/>
                <a:gd name="connsiteY1201" fmla="*/ 381766 h 570762"/>
                <a:gd name="connsiteX1202" fmla="*/ 48551 w 1456432"/>
                <a:gd name="connsiteY1202" fmla="*/ 380957 h 570762"/>
                <a:gd name="connsiteX1203" fmla="*/ 48699 w 1456432"/>
                <a:gd name="connsiteY1203" fmla="*/ 381462 h 570762"/>
                <a:gd name="connsiteX1204" fmla="*/ 48374 w 1456432"/>
                <a:gd name="connsiteY1204" fmla="*/ 381766 h 570762"/>
                <a:gd name="connsiteX1205" fmla="*/ 48374 w 1456432"/>
                <a:gd name="connsiteY1205" fmla="*/ 382690 h 570762"/>
                <a:gd name="connsiteX1206" fmla="*/ 48078 w 1456432"/>
                <a:gd name="connsiteY1206" fmla="*/ 383026 h 570762"/>
                <a:gd name="connsiteX1207" fmla="*/ 48078 w 1456432"/>
                <a:gd name="connsiteY1207" fmla="*/ 384275 h 570762"/>
                <a:gd name="connsiteX1208" fmla="*/ 48374 w 1456432"/>
                <a:gd name="connsiteY1208" fmla="*/ 384580 h 570762"/>
                <a:gd name="connsiteX1209" fmla="*/ 48384 w 1456432"/>
                <a:gd name="connsiteY1209" fmla="*/ 385536 h 570762"/>
                <a:gd name="connsiteX1210" fmla="*/ 48699 w 1456432"/>
                <a:gd name="connsiteY1210" fmla="*/ 385840 h 570762"/>
                <a:gd name="connsiteX1211" fmla="*/ 48384 w 1456432"/>
                <a:gd name="connsiteY1211" fmla="*/ 386166 h 570762"/>
                <a:gd name="connsiteX1212" fmla="*/ 48384 w 1456432"/>
                <a:gd name="connsiteY1212" fmla="*/ 387427 h 570762"/>
                <a:gd name="connsiteX1213" fmla="*/ 49329 w 1456432"/>
                <a:gd name="connsiteY1213" fmla="*/ 388381 h 570762"/>
                <a:gd name="connsiteX1214" fmla="*/ 49182 w 1456432"/>
                <a:gd name="connsiteY1214" fmla="*/ 388844 h 570762"/>
                <a:gd name="connsiteX1215" fmla="*/ 48856 w 1456432"/>
                <a:gd name="connsiteY1215" fmla="*/ 388844 h 570762"/>
                <a:gd name="connsiteX1216" fmla="*/ 48551 w 1456432"/>
                <a:gd name="connsiteY1216" fmla="*/ 388539 h 570762"/>
                <a:gd name="connsiteX1217" fmla="*/ 47911 w 1456432"/>
                <a:gd name="connsiteY1217" fmla="*/ 388539 h 570762"/>
                <a:gd name="connsiteX1218" fmla="*/ 47281 w 1456432"/>
                <a:gd name="connsiteY1218" fmla="*/ 388844 h 570762"/>
                <a:gd name="connsiteX1219" fmla="*/ 43972 w 1456432"/>
                <a:gd name="connsiteY1219" fmla="*/ 392467 h 570762"/>
                <a:gd name="connsiteX1220" fmla="*/ 43354 w 1456432"/>
                <a:gd name="connsiteY1220" fmla="*/ 394052 h 570762"/>
                <a:gd name="connsiteX1221" fmla="*/ 41306 w 1456432"/>
                <a:gd name="connsiteY1221" fmla="*/ 396100 h 570762"/>
                <a:gd name="connsiteX1222" fmla="*/ 40980 w 1456432"/>
                <a:gd name="connsiteY1222" fmla="*/ 396100 h 570762"/>
                <a:gd name="connsiteX1223" fmla="*/ 39731 w 1456432"/>
                <a:gd name="connsiteY1223" fmla="*/ 397361 h 570762"/>
                <a:gd name="connsiteX1224" fmla="*/ 38302 w 1456432"/>
                <a:gd name="connsiteY1224" fmla="*/ 398148 h 570762"/>
                <a:gd name="connsiteX1225" fmla="*/ 37672 w 1456432"/>
                <a:gd name="connsiteY1225" fmla="*/ 399408 h 570762"/>
                <a:gd name="connsiteX1226" fmla="*/ 37672 w 1456432"/>
                <a:gd name="connsiteY1226" fmla="*/ 400963 h 570762"/>
                <a:gd name="connsiteX1227" fmla="*/ 35802 w 1456432"/>
                <a:gd name="connsiteY1227" fmla="*/ 403820 h 570762"/>
                <a:gd name="connsiteX1228" fmla="*/ 35152 w 1456432"/>
                <a:gd name="connsiteY1228" fmla="*/ 405373 h 570762"/>
                <a:gd name="connsiteX1229" fmla="*/ 34532 w 1456432"/>
                <a:gd name="connsiteY1229" fmla="*/ 406035 h 570762"/>
                <a:gd name="connsiteX1230" fmla="*/ 33576 w 1456432"/>
                <a:gd name="connsiteY1230" fmla="*/ 407926 h 570762"/>
                <a:gd name="connsiteX1231" fmla="*/ 32631 w 1456432"/>
                <a:gd name="connsiteY1231" fmla="*/ 408861 h 570762"/>
                <a:gd name="connsiteX1232" fmla="*/ 32001 w 1456432"/>
                <a:gd name="connsiteY1232" fmla="*/ 410121 h 570762"/>
                <a:gd name="connsiteX1233" fmla="*/ 32001 w 1456432"/>
                <a:gd name="connsiteY1233" fmla="*/ 410752 h 570762"/>
                <a:gd name="connsiteX1234" fmla="*/ 31675 w 1456432"/>
                <a:gd name="connsiteY1234" fmla="*/ 411044 h 570762"/>
                <a:gd name="connsiteX1235" fmla="*/ 29806 w 1456432"/>
                <a:gd name="connsiteY1235" fmla="*/ 414532 h 570762"/>
                <a:gd name="connsiteX1236" fmla="*/ 29953 w 1456432"/>
                <a:gd name="connsiteY1236" fmla="*/ 415939 h 570762"/>
                <a:gd name="connsiteX1237" fmla="*/ 30909 w 1456432"/>
                <a:gd name="connsiteY1237" fmla="*/ 415635 h 570762"/>
                <a:gd name="connsiteX1238" fmla="*/ 31686 w 1456432"/>
                <a:gd name="connsiteY1238" fmla="*/ 414846 h 570762"/>
                <a:gd name="connsiteX1239" fmla="*/ 32001 w 1456432"/>
                <a:gd name="connsiteY1239" fmla="*/ 412631 h 570762"/>
                <a:gd name="connsiteX1240" fmla="*/ 33104 w 1456432"/>
                <a:gd name="connsiteY1240" fmla="*/ 411223 h 570762"/>
                <a:gd name="connsiteX1241" fmla="*/ 34385 w 1456432"/>
                <a:gd name="connsiteY1241" fmla="*/ 410897 h 570762"/>
                <a:gd name="connsiteX1242" fmla="*/ 34679 w 1456432"/>
                <a:gd name="connsiteY1242" fmla="*/ 410593 h 570762"/>
                <a:gd name="connsiteX1243" fmla="*/ 35309 w 1456432"/>
                <a:gd name="connsiteY1243" fmla="*/ 410593 h 570762"/>
                <a:gd name="connsiteX1244" fmla="*/ 35635 w 1456432"/>
                <a:gd name="connsiteY1244" fmla="*/ 410267 h 570762"/>
                <a:gd name="connsiteX1245" fmla="*/ 37210 w 1456432"/>
                <a:gd name="connsiteY1245" fmla="*/ 410267 h 570762"/>
                <a:gd name="connsiteX1246" fmla="*/ 38145 w 1456432"/>
                <a:gd name="connsiteY1246" fmla="*/ 410919 h 570762"/>
                <a:gd name="connsiteX1247" fmla="*/ 41296 w 1456432"/>
                <a:gd name="connsiteY1247" fmla="*/ 412168 h 570762"/>
                <a:gd name="connsiteX1248" fmla="*/ 43028 w 1456432"/>
                <a:gd name="connsiteY1248" fmla="*/ 413901 h 570762"/>
                <a:gd name="connsiteX1249" fmla="*/ 44603 w 1456432"/>
                <a:gd name="connsiteY1249" fmla="*/ 416401 h 570762"/>
                <a:gd name="connsiteX1250" fmla="*/ 45559 w 1456432"/>
                <a:gd name="connsiteY1250" fmla="*/ 417357 h 570762"/>
                <a:gd name="connsiteX1251" fmla="*/ 45559 w 1456432"/>
                <a:gd name="connsiteY1251" fmla="*/ 417681 h 570762"/>
                <a:gd name="connsiteX1252" fmla="*/ 46336 w 1456432"/>
                <a:gd name="connsiteY1252" fmla="*/ 418459 h 570762"/>
                <a:gd name="connsiteX1253" fmla="*/ 49812 w 1456432"/>
                <a:gd name="connsiteY1253" fmla="*/ 420349 h 570762"/>
                <a:gd name="connsiteX1254" fmla="*/ 53898 w 1456432"/>
                <a:gd name="connsiteY1254" fmla="*/ 422240 h 570762"/>
                <a:gd name="connsiteX1255" fmla="*/ 54853 w 1456432"/>
                <a:gd name="connsiteY1255" fmla="*/ 423185 h 570762"/>
                <a:gd name="connsiteX1256" fmla="*/ 55157 w 1456432"/>
                <a:gd name="connsiteY1256" fmla="*/ 423185 h 570762"/>
                <a:gd name="connsiteX1257" fmla="*/ 56890 w 1456432"/>
                <a:gd name="connsiteY1257" fmla="*/ 425233 h 570762"/>
                <a:gd name="connsiteX1258" fmla="*/ 56890 w 1456432"/>
                <a:gd name="connsiteY1258" fmla="*/ 426189 h 570762"/>
                <a:gd name="connsiteX1259" fmla="*/ 57216 w 1456432"/>
                <a:gd name="connsiteY1259" fmla="*/ 426493 h 570762"/>
                <a:gd name="connsiteX1260" fmla="*/ 57542 w 1456432"/>
                <a:gd name="connsiteY1260" fmla="*/ 427774 h 570762"/>
                <a:gd name="connsiteX1261" fmla="*/ 57037 w 1456432"/>
                <a:gd name="connsiteY1261" fmla="*/ 427921 h 570762"/>
                <a:gd name="connsiteX1262" fmla="*/ 55787 w 1456432"/>
                <a:gd name="connsiteY1262" fmla="*/ 427270 h 570762"/>
                <a:gd name="connsiteX1263" fmla="*/ 53908 w 1456432"/>
                <a:gd name="connsiteY1263" fmla="*/ 425380 h 570762"/>
                <a:gd name="connsiteX1264" fmla="*/ 51703 w 1456432"/>
                <a:gd name="connsiteY1264" fmla="*/ 424455 h 570762"/>
                <a:gd name="connsiteX1265" fmla="*/ 49643 w 1456432"/>
                <a:gd name="connsiteY1265" fmla="*/ 422387 h 570762"/>
                <a:gd name="connsiteX1266" fmla="*/ 48867 w 1456432"/>
                <a:gd name="connsiteY1266" fmla="*/ 420980 h 570762"/>
                <a:gd name="connsiteX1267" fmla="*/ 48541 w 1456432"/>
                <a:gd name="connsiteY1267" fmla="*/ 420980 h 570762"/>
                <a:gd name="connsiteX1268" fmla="*/ 46336 w 1456432"/>
                <a:gd name="connsiteY1268" fmla="*/ 419393 h 570762"/>
                <a:gd name="connsiteX1269" fmla="*/ 46142 w 1456432"/>
                <a:gd name="connsiteY1269" fmla="*/ 419348 h 570762"/>
                <a:gd name="connsiteX1270" fmla="*/ 61753 w 1456432"/>
                <a:gd name="connsiteY1270" fmla="*/ 435018 h 570762"/>
                <a:gd name="connsiteX1271" fmla="*/ 81768 w 1456432"/>
                <a:gd name="connsiteY1271" fmla="*/ 445793 h 570762"/>
                <a:gd name="connsiteX1272" fmla="*/ 88441 w 1456432"/>
                <a:gd name="connsiteY1272" fmla="*/ 461191 h 570762"/>
                <a:gd name="connsiteX1273" fmla="*/ 87413 w 1456432"/>
                <a:gd name="connsiteY1273" fmla="*/ 467860 h 570762"/>
                <a:gd name="connsiteX1274" fmla="*/ 94086 w 1456432"/>
                <a:gd name="connsiteY1274" fmla="*/ 475043 h 570762"/>
                <a:gd name="connsiteX1275" fmla="*/ 92547 w 1456432"/>
                <a:gd name="connsiteY1275" fmla="*/ 485823 h 570762"/>
                <a:gd name="connsiteX1276" fmla="*/ 94063 w 1456432"/>
                <a:gd name="connsiteY1276" fmla="*/ 495819 h 570762"/>
                <a:gd name="connsiteX1277" fmla="*/ 93254 w 1456432"/>
                <a:gd name="connsiteY1277" fmla="*/ 504313 h 570762"/>
                <a:gd name="connsiteX1278" fmla="*/ 105374 w 1456432"/>
                <a:gd name="connsiteY1278" fmla="*/ 519179 h 570762"/>
                <a:gd name="connsiteX1279" fmla="*/ 112264 w 1456432"/>
                <a:gd name="connsiteY1279" fmla="*/ 528497 h 570762"/>
                <a:gd name="connsiteX1280" fmla="*/ 114101 w 1456432"/>
                <a:gd name="connsiteY1280" fmla="*/ 530982 h 570762"/>
                <a:gd name="connsiteX1281" fmla="*/ 117995 w 1456432"/>
                <a:gd name="connsiteY1281" fmla="*/ 539160 h 570762"/>
                <a:gd name="connsiteX1282" fmla="*/ 134112 w 1456432"/>
                <a:gd name="connsiteY1282" fmla="*/ 539193 h 570762"/>
                <a:gd name="connsiteX1283" fmla="*/ 144891 w 1456432"/>
                <a:gd name="connsiteY1283" fmla="*/ 546891 h 570762"/>
                <a:gd name="connsiteX1284" fmla="*/ 148997 w 1456432"/>
                <a:gd name="connsiteY1284" fmla="*/ 544324 h 570762"/>
                <a:gd name="connsiteX1285" fmla="*/ 152588 w 1456432"/>
                <a:gd name="connsiteY1285" fmla="*/ 537651 h 570762"/>
                <a:gd name="connsiteX1286" fmla="*/ 162852 w 1456432"/>
                <a:gd name="connsiteY1286" fmla="*/ 533035 h 570762"/>
                <a:gd name="connsiteX1287" fmla="*/ 163668 w 1456432"/>
                <a:gd name="connsiteY1287" fmla="*/ 524169 h 570762"/>
                <a:gd name="connsiteX1288" fmla="*/ 157204 w 1456432"/>
                <a:gd name="connsiteY1288" fmla="*/ 515073 h 570762"/>
                <a:gd name="connsiteX1289" fmla="*/ 165018 w 1456432"/>
                <a:gd name="connsiteY1289" fmla="*/ 500170 h 570762"/>
                <a:gd name="connsiteX1290" fmla="*/ 168490 w 1456432"/>
                <a:gd name="connsiteY1290" fmla="*/ 482132 h 570762"/>
                <a:gd name="connsiteX1291" fmla="*/ 173706 w 1456432"/>
                <a:gd name="connsiteY1291" fmla="*/ 464805 h 570762"/>
                <a:gd name="connsiteX1292" fmla="*/ 177733 w 1456432"/>
                <a:gd name="connsiteY1292" fmla="*/ 451440 h 570762"/>
                <a:gd name="connsiteX1293" fmla="*/ 209551 w 1456432"/>
                <a:gd name="connsiteY1293" fmla="*/ 456057 h 570762"/>
                <a:gd name="connsiteX1294" fmla="*/ 212530 w 1456432"/>
                <a:gd name="connsiteY1294" fmla="*/ 456911 h 570762"/>
                <a:gd name="connsiteX1295" fmla="*/ 245472 w 1456432"/>
                <a:gd name="connsiteY1295" fmla="*/ 466321 h 570762"/>
                <a:gd name="connsiteX1296" fmla="*/ 297667 w 1456432"/>
                <a:gd name="connsiteY1296" fmla="*/ 482964 h 570762"/>
                <a:gd name="connsiteX1297" fmla="*/ 363503 w 1456432"/>
                <a:gd name="connsiteY1297" fmla="*/ 500703 h 570762"/>
                <a:gd name="connsiteX1298" fmla="*/ 372739 w 1456432"/>
                <a:gd name="connsiteY1298" fmla="*/ 501732 h 570762"/>
                <a:gd name="connsiteX1299" fmla="*/ 374255 w 1456432"/>
                <a:gd name="connsiteY1299" fmla="*/ 501156 h 570762"/>
                <a:gd name="connsiteX1300" fmla="*/ 380240 w 1456432"/>
                <a:gd name="connsiteY1300" fmla="*/ 497504 h 570762"/>
                <a:gd name="connsiteX1301" fmla="*/ 384618 w 1456432"/>
                <a:gd name="connsiteY1301" fmla="*/ 486343 h 570762"/>
                <a:gd name="connsiteX1302" fmla="*/ 387023 w 1456432"/>
                <a:gd name="connsiteY1302" fmla="*/ 476718 h 570762"/>
                <a:gd name="connsiteX1303" fmla="*/ 391620 w 1456432"/>
                <a:gd name="connsiteY1303" fmla="*/ 472779 h 570762"/>
                <a:gd name="connsiteX1304" fmla="*/ 397086 w 1456432"/>
                <a:gd name="connsiteY1304" fmla="*/ 474090 h 570762"/>
                <a:gd name="connsiteX1305" fmla="*/ 424057 w 1456432"/>
                <a:gd name="connsiteY1305" fmla="*/ 481717 h 570762"/>
                <a:gd name="connsiteX1306" fmla="*/ 432779 w 1456432"/>
                <a:gd name="connsiteY1306" fmla="*/ 481202 h 570762"/>
                <a:gd name="connsiteX1307" fmla="*/ 437400 w 1456432"/>
                <a:gd name="connsiteY1307" fmla="*/ 474018 h 570762"/>
                <a:gd name="connsiteX1308" fmla="*/ 444053 w 1456432"/>
                <a:gd name="connsiteY1308" fmla="*/ 472598 h 570762"/>
                <a:gd name="connsiteX1309" fmla="*/ 458402 w 1456432"/>
                <a:gd name="connsiteY1309" fmla="*/ 476461 h 570762"/>
                <a:gd name="connsiteX1310" fmla="*/ 470242 w 1456432"/>
                <a:gd name="connsiteY1310" fmla="*/ 467347 h 570762"/>
                <a:gd name="connsiteX1311" fmla="*/ 477939 w 1456432"/>
                <a:gd name="connsiteY1311" fmla="*/ 457085 h 570762"/>
                <a:gd name="connsiteX1312" fmla="*/ 484099 w 1456432"/>
                <a:gd name="connsiteY1312" fmla="*/ 433479 h 570762"/>
                <a:gd name="connsiteX1313" fmla="*/ 485123 w 1456432"/>
                <a:gd name="connsiteY1313" fmla="*/ 419622 h 570762"/>
                <a:gd name="connsiteX1314" fmla="*/ 493867 w 1456432"/>
                <a:gd name="connsiteY1314" fmla="*/ 409123 h 570762"/>
                <a:gd name="connsiteX1315" fmla="*/ 495305 w 1456432"/>
                <a:gd name="connsiteY1315" fmla="*/ 409241 h 570762"/>
                <a:gd name="connsiteX1316" fmla="*/ 502571 w 1456432"/>
                <a:gd name="connsiteY1316" fmla="*/ 407819 h 570762"/>
                <a:gd name="connsiteX1317" fmla="*/ 505138 w 1456432"/>
                <a:gd name="connsiteY1317" fmla="*/ 401146 h 570762"/>
                <a:gd name="connsiteX1318" fmla="*/ 504623 w 1456432"/>
                <a:gd name="connsiteY1318" fmla="*/ 390372 h 570762"/>
                <a:gd name="connsiteX1319" fmla="*/ 517456 w 1456432"/>
                <a:gd name="connsiteY1319" fmla="*/ 380621 h 570762"/>
                <a:gd name="connsiteX1320" fmla="*/ 526692 w 1456432"/>
                <a:gd name="connsiteY1320" fmla="*/ 368304 h 570762"/>
                <a:gd name="connsiteX1321" fmla="*/ 533874 w 1456432"/>
                <a:gd name="connsiteY1321" fmla="*/ 367789 h 570762"/>
                <a:gd name="connsiteX1322" fmla="*/ 535428 w 1456432"/>
                <a:gd name="connsiteY1322" fmla="*/ 368270 h 570762"/>
                <a:gd name="connsiteX1323" fmla="*/ 548245 w 1456432"/>
                <a:gd name="connsiteY1323" fmla="*/ 371896 h 570762"/>
                <a:gd name="connsiteX1324" fmla="*/ 555428 w 1456432"/>
                <a:gd name="connsiteY1324" fmla="*/ 371896 h 570762"/>
                <a:gd name="connsiteX1325" fmla="*/ 557923 w 1456432"/>
                <a:gd name="connsiteY1325" fmla="*/ 371147 h 570762"/>
                <a:gd name="connsiteX1326" fmla="*/ 570823 w 1456432"/>
                <a:gd name="connsiteY1326" fmla="*/ 367279 h 570762"/>
                <a:gd name="connsiteX1327" fmla="*/ 584168 w 1456432"/>
                <a:gd name="connsiteY1327" fmla="*/ 372924 h 570762"/>
                <a:gd name="connsiteX1328" fmla="*/ 593375 w 1456432"/>
                <a:gd name="connsiteY1328" fmla="*/ 374179 h 570762"/>
                <a:gd name="connsiteX1329" fmla="*/ 595457 w 1456432"/>
                <a:gd name="connsiteY1329" fmla="*/ 374463 h 570762"/>
                <a:gd name="connsiteX1330" fmla="*/ 609314 w 1456432"/>
                <a:gd name="connsiteY1330" fmla="*/ 372924 h 570762"/>
                <a:gd name="connsiteX1331" fmla="*/ 614486 w 1456432"/>
                <a:gd name="connsiteY1331" fmla="*/ 372614 h 570762"/>
                <a:gd name="connsiteX1332" fmla="*/ 634972 w 1456432"/>
                <a:gd name="connsiteY1332" fmla="*/ 371385 h 570762"/>
                <a:gd name="connsiteX1333" fmla="*/ 649340 w 1456432"/>
                <a:gd name="connsiteY1333" fmla="*/ 371385 h 570762"/>
                <a:gd name="connsiteX1334" fmla="*/ 650920 w 1456432"/>
                <a:gd name="connsiteY1334" fmla="*/ 371681 h 570762"/>
                <a:gd name="connsiteX1335" fmla="*/ 665762 w 1456432"/>
                <a:gd name="connsiteY1335" fmla="*/ 374463 h 570762"/>
                <a:gd name="connsiteX1336" fmla="*/ 680129 w 1456432"/>
                <a:gd name="connsiteY1336" fmla="*/ 381646 h 570762"/>
                <a:gd name="connsiteX1337" fmla="*/ 682163 w 1456432"/>
                <a:gd name="connsiteY1337" fmla="*/ 382451 h 570762"/>
                <a:gd name="connsiteX1338" fmla="*/ 690190 w 1456432"/>
                <a:gd name="connsiteY1338" fmla="*/ 385624 h 570762"/>
                <a:gd name="connsiteX1339" fmla="*/ 702196 w 1456432"/>
                <a:gd name="connsiteY1339" fmla="*/ 390372 h 570762"/>
                <a:gd name="connsiteX1340" fmla="*/ 710907 w 1456432"/>
                <a:gd name="connsiteY1340" fmla="*/ 398625 h 570762"/>
                <a:gd name="connsiteX1341" fmla="*/ 717592 w 1456432"/>
                <a:gd name="connsiteY1341" fmla="*/ 424752 h 570762"/>
                <a:gd name="connsiteX1342" fmla="*/ 725776 w 1456432"/>
                <a:gd name="connsiteY1342" fmla="*/ 432507 h 570762"/>
                <a:gd name="connsiteX1343" fmla="*/ 727341 w 1456432"/>
                <a:gd name="connsiteY1343" fmla="*/ 433990 h 570762"/>
                <a:gd name="connsiteX1344" fmla="*/ 733973 w 1456432"/>
                <a:gd name="connsiteY1344" fmla="*/ 446556 h 570762"/>
                <a:gd name="connsiteX1345" fmla="*/ 741711 w 1456432"/>
                <a:gd name="connsiteY1345" fmla="*/ 447845 h 570762"/>
                <a:gd name="connsiteX1346" fmla="*/ 750548 w 1456432"/>
                <a:gd name="connsiteY1346" fmla="*/ 457263 h 570762"/>
                <a:gd name="connsiteX1347" fmla="*/ 771731 w 1456432"/>
                <a:gd name="connsiteY1347" fmla="*/ 464162 h 570762"/>
                <a:gd name="connsiteX1348" fmla="*/ 780683 w 1456432"/>
                <a:gd name="connsiteY1348" fmla="*/ 488294 h 570762"/>
                <a:gd name="connsiteX1349" fmla="*/ 789636 w 1456432"/>
                <a:gd name="connsiteY1349" fmla="*/ 491020 h 570762"/>
                <a:gd name="connsiteX1350" fmla="*/ 795866 w 1456432"/>
                <a:gd name="connsiteY1350" fmla="*/ 483235 h 570762"/>
                <a:gd name="connsiteX1351" fmla="*/ 803299 w 1456432"/>
                <a:gd name="connsiteY1351" fmla="*/ 479700 h 570762"/>
                <a:gd name="connsiteX1352" fmla="*/ 809488 w 1456432"/>
                <a:gd name="connsiteY1352" fmla="*/ 482456 h 570762"/>
                <a:gd name="connsiteX1353" fmla="*/ 816494 w 1456432"/>
                <a:gd name="connsiteY1353" fmla="*/ 480509 h 570762"/>
                <a:gd name="connsiteX1354" fmla="*/ 822335 w 1456432"/>
                <a:gd name="connsiteY1354" fmla="*/ 471168 h 570762"/>
                <a:gd name="connsiteX1355" fmla="*/ 833234 w 1456432"/>
                <a:gd name="connsiteY1355" fmla="*/ 467277 h 570762"/>
                <a:gd name="connsiteX1356" fmla="*/ 872935 w 1456432"/>
                <a:gd name="connsiteY1356" fmla="*/ 450927 h 570762"/>
                <a:gd name="connsiteX1357" fmla="*/ 876050 w 1456432"/>
                <a:gd name="connsiteY1357" fmla="*/ 445868 h 570762"/>
                <a:gd name="connsiteX1358" fmla="*/ 871771 w 1456432"/>
                <a:gd name="connsiteY1358" fmla="*/ 437695 h 570762"/>
                <a:gd name="connsiteX1359" fmla="*/ 871771 w 1456432"/>
                <a:gd name="connsiteY1359" fmla="*/ 431852 h 570762"/>
                <a:gd name="connsiteX1360" fmla="*/ 875661 w 1456432"/>
                <a:gd name="connsiteY1360" fmla="*/ 430688 h 570762"/>
                <a:gd name="connsiteX1361" fmla="*/ 882667 w 1456432"/>
                <a:gd name="connsiteY1361" fmla="*/ 434190 h 570762"/>
                <a:gd name="connsiteX1362" fmla="*/ 889676 w 1456432"/>
                <a:gd name="connsiteY1362" fmla="*/ 439642 h 570762"/>
                <a:gd name="connsiteX1363" fmla="*/ 902908 w 1456432"/>
                <a:gd name="connsiteY1363" fmla="*/ 437305 h 570762"/>
                <a:gd name="connsiteX1364" fmla="*/ 910692 w 1456432"/>
                <a:gd name="connsiteY1364" fmla="*/ 445868 h 570762"/>
                <a:gd name="connsiteX1365" fmla="*/ 913417 w 1456432"/>
                <a:gd name="connsiteY1365" fmla="*/ 461436 h 570762"/>
                <a:gd name="connsiteX1366" fmla="*/ 922760 w 1456432"/>
                <a:gd name="connsiteY1366" fmla="*/ 496082 h 570762"/>
                <a:gd name="connsiteX1367" fmla="*/ 941833 w 1456432"/>
                <a:gd name="connsiteY1367" fmla="*/ 515934 h 570762"/>
                <a:gd name="connsiteX1368" fmla="*/ 972975 w 1456432"/>
                <a:gd name="connsiteY1368" fmla="*/ 539288 h 570762"/>
                <a:gd name="connsiteX1369" fmla="*/ 988933 w 1456432"/>
                <a:gd name="connsiteY1369" fmla="*/ 553693 h 570762"/>
                <a:gd name="connsiteX1370" fmla="*/ 998275 w 1456432"/>
                <a:gd name="connsiteY1370" fmla="*/ 569261 h 570762"/>
                <a:gd name="connsiteX1371" fmla="*/ 1000554 w 1456432"/>
                <a:gd name="connsiteY1371" fmla="*/ 569863 h 570762"/>
                <a:gd name="connsiteX1372" fmla="*/ 1005670 w 1456432"/>
                <a:gd name="connsiteY1372" fmla="*/ 571208 h 570762"/>
                <a:gd name="connsiteX1373" fmla="*/ 1014626 w 1456432"/>
                <a:gd name="connsiteY1373" fmla="*/ 569261 h 570762"/>
                <a:gd name="connsiteX1374" fmla="*/ 1024562 w 1456432"/>
                <a:gd name="connsiteY1374" fmla="*/ 548929 h 570762"/>
                <a:gd name="connsiteX1375" fmla="*/ 1029454 w 1456432"/>
                <a:gd name="connsiteY1375" fmla="*/ 538922 h 570762"/>
                <a:gd name="connsiteX1376" fmla="*/ 1040316 w 1456432"/>
                <a:gd name="connsiteY1376" fmla="*/ 529167 h 570762"/>
                <a:gd name="connsiteX1377" fmla="*/ 1036422 w 1456432"/>
                <a:gd name="connsiteY1377" fmla="*/ 518657 h 570762"/>
                <a:gd name="connsiteX1378" fmla="*/ 1036077 w 1456432"/>
                <a:gd name="connsiteY1378" fmla="*/ 515538 h 570762"/>
                <a:gd name="connsiteX1379" fmla="*/ 1033700 w 1456432"/>
                <a:gd name="connsiteY1379" fmla="*/ 494135 h 570762"/>
                <a:gd name="connsiteX1380" fmla="*/ 1033155 w 1456432"/>
                <a:gd name="connsiteY1380" fmla="*/ 478961 h 570762"/>
                <a:gd name="connsiteX1381" fmla="*/ 1032921 w 1456432"/>
                <a:gd name="connsiteY1381" fmla="*/ 472336 h 570762"/>
                <a:gd name="connsiteX1382" fmla="*/ 1040157 w 1456432"/>
                <a:gd name="connsiteY1382" fmla="*/ 461270 h 57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Lst>
              <a:rect l="l" t="t" r="r" b="b"/>
              <a:pathLst>
                <a:path w="1456432" h="570762">
                  <a:moveTo>
                    <a:pt x="44456" y="391364"/>
                  </a:moveTo>
                  <a:lnTo>
                    <a:pt x="47281" y="388214"/>
                  </a:lnTo>
                  <a:lnTo>
                    <a:pt x="47607" y="388214"/>
                  </a:lnTo>
                  <a:lnTo>
                    <a:pt x="48078" y="387427"/>
                  </a:lnTo>
                  <a:lnTo>
                    <a:pt x="48078" y="384906"/>
                  </a:lnTo>
                  <a:lnTo>
                    <a:pt x="47754" y="384275"/>
                  </a:lnTo>
                  <a:lnTo>
                    <a:pt x="47281" y="384128"/>
                  </a:lnTo>
                  <a:lnTo>
                    <a:pt x="46819" y="384916"/>
                  </a:lnTo>
                  <a:lnTo>
                    <a:pt x="46346" y="385063"/>
                  </a:lnTo>
                  <a:lnTo>
                    <a:pt x="45076" y="386323"/>
                  </a:lnTo>
                  <a:lnTo>
                    <a:pt x="44750" y="386323"/>
                  </a:lnTo>
                  <a:lnTo>
                    <a:pt x="43647" y="387437"/>
                  </a:lnTo>
                  <a:lnTo>
                    <a:pt x="43647" y="388067"/>
                  </a:lnTo>
                  <a:lnTo>
                    <a:pt x="43344" y="388371"/>
                  </a:lnTo>
                  <a:lnTo>
                    <a:pt x="43354" y="390587"/>
                  </a:lnTo>
                  <a:lnTo>
                    <a:pt x="43825" y="391364"/>
                  </a:lnTo>
                  <a:lnTo>
                    <a:pt x="44456" y="391364"/>
                  </a:lnTo>
                  <a:close/>
                  <a:moveTo>
                    <a:pt x="38785" y="411517"/>
                  </a:moveTo>
                  <a:lnTo>
                    <a:pt x="38145" y="411517"/>
                  </a:lnTo>
                  <a:lnTo>
                    <a:pt x="37987" y="411696"/>
                  </a:lnTo>
                  <a:lnTo>
                    <a:pt x="38145" y="411843"/>
                  </a:lnTo>
                  <a:lnTo>
                    <a:pt x="38785" y="411843"/>
                  </a:lnTo>
                  <a:lnTo>
                    <a:pt x="38942" y="411696"/>
                  </a:lnTo>
                  <a:lnTo>
                    <a:pt x="38785" y="411517"/>
                  </a:lnTo>
                  <a:close/>
                  <a:moveTo>
                    <a:pt x="37188" y="411223"/>
                  </a:moveTo>
                  <a:lnTo>
                    <a:pt x="34983" y="411223"/>
                  </a:lnTo>
                  <a:lnTo>
                    <a:pt x="33881" y="412000"/>
                  </a:lnTo>
                  <a:lnTo>
                    <a:pt x="33881" y="412631"/>
                  </a:lnTo>
                  <a:lnTo>
                    <a:pt x="34385" y="413114"/>
                  </a:lnTo>
                  <a:lnTo>
                    <a:pt x="35635" y="413418"/>
                  </a:lnTo>
                  <a:lnTo>
                    <a:pt x="37188" y="411853"/>
                  </a:lnTo>
                  <a:lnTo>
                    <a:pt x="37683" y="411696"/>
                  </a:lnTo>
                  <a:lnTo>
                    <a:pt x="37188" y="411223"/>
                  </a:lnTo>
                  <a:close/>
                  <a:moveTo>
                    <a:pt x="36884" y="413734"/>
                  </a:moveTo>
                  <a:lnTo>
                    <a:pt x="36590" y="413408"/>
                  </a:lnTo>
                  <a:lnTo>
                    <a:pt x="36265" y="413418"/>
                  </a:lnTo>
                  <a:lnTo>
                    <a:pt x="36087" y="413587"/>
                  </a:lnTo>
                  <a:lnTo>
                    <a:pt x="36087" y="413891"/>
                  </a:lnTo>
                  <a:lnTo>
                    <a:pt x="36590" y="414363"/>
                  </a:lnTo>
                  <a:lnTo>
                    <a:pt x="36884" y="414363"/>
                  </a:lnTo>
                  <a:lnTo>
                    <a:pt x="37367" y="413891"/>
                  </a:lnTo>
                  <a:lnTo>
                    <a:pt x="37188" y="413734"/>
                  </a:lnTo>
                  <a:lnTo>
                    <a:pt x="36884" y="413734"/>
                  </a:lnTo>
                  <a:close/>
                  <a:moveTo>
                    <a:pt x="39888" y="414521"/>
                  </a:moveTo>
                  <a:lnTo>
                    <a:pt x="38470" y="413734"/>
                  </a:lnTo>
                  <a:lnTo>
                    <a:pt x="37987" y="413891"/>
                  </a:lnTo>
                  <a:lnTo>
                    <a:pt x="37987" y="414217"/>
                  </a:lnTo>
                  <a:lnTo>
                    <a:pt x="38795" y="414689"/>
                  </a:lnTo>
                  <a:lnTo>
                    <a:pt x="39719" y="414689"/>
                  </a:lnTo>
                  <a:lnTo>
                    <a:pt x="39888" y="414521"/>
                  </a:lnTo>
                  <a:close/>
                  <a:moveTo>
                    <a:pt x="40664" y="413104"/>
                  </a:moveTo>
                  <a:lnTo>
                    <a:pt x="39395" y="412168"/>
                  </a:lnTo>
                  <a:lnTo>
                    <a:pt x="37514" y="412147"/>
                  </a:lnTo>
                  <a:lnTo>
                    <a:pt x="36737" y="412957"/>
                  </a:lnTo>
                  <a:lnTo>
                    <a:pt x="36884" y="413114"/>
                  </a:lnTo>
                  <a:lnTo>
                    <a:pt x="38470" y="413104"/>
                  </a:lnTo>
                  <a:lnTo>
                    <a:pt x="39395" y="413734"/>
                  </a:lnTo>
                  <a:lnTo>
                    <a:pt x="40045" y="413734"/>
                  </a:lnTo>
                  <a:lnTo>
                    <a:pt x="40990" y="414689"/>
                  </a:lnTo>
                  <a:lnTo>
                    <a:pt x="42093" y="414510"/>
                  </a:lnTo>
                  <a:lnTo>
                    <a:pt x="42093" y="413911"/>
                  </a:lnTo>
                  <a:lnTo>
                    <a:pt x="41620" y="413408"/>
                  </a:lnTo>
                  <a:lnTo>
                    <a:pt x="40664" y="413104"/>
                  </a:lnTo>
                  <a:close/>
                  <a:moveTo>
                    <a:pt x="34689" y="416589"/>
                  </a:moveTo>
                  <a:lnTo>
                    <a:pt x="34059" y="416589"/>
                  </a:lnTo>
                  <a:lnTo>
                    <a:pt x="33892" y="416737"/>
                  </a:lnTo>
                  <a:lnTo>
                    <a:pt x="34365" y="417188"/>
                  </a:lnTo>
                  <a:lnTo>
                    <a:pt x="34689" y="417188"/>
                  </a:lnTo>
                  <a:lnTo>
                    <a:pt x="34836" y="417041"/>
                  </a:lnTo>
                  <a:lnTo>
                    <a:pt x="34836" y="416737"/>
                  </a:lnTo>
                  <a:lnTo>
                    <a:pt x="34689" y="416589"/>
                  </a:lnTo>
                  <a:close/>
                  <a:moveTo>
                    <a:pt x="42881" y="415949"/>
                  </a:moveTo>
                  <a:lnTo>
                    <a:pt x="41925" y="415319"/>
                  </a:lnTo>
                  <a:lnTo>
                    <a:pt x="37840" y="415297"/>
                  </a:lnTo>
                  <a:lnTo>
                    <a:pt x="37514" y="414993"/>
                  </a:lnTo>
                  <a:lnTo>
                    <a:pt x="33892" y="415152"/>
                  </a:lnTo>
                  <a:lnTo>
                    <a:pt x="35635" y="416253"/>
                  </a:lnTo>
                  <a:lnTo>
                    <a:pt x="37188" y="415623"/>
                  </a:lnTo>
                  <a:lnTo>
                    <a:pt x="38795" y="417188"/>
                  </a:lnTo>
                  <a:lnTo>
                    <a:pt x="42250" y="417210"/>
                  </a:lnTo>
                  <a:lnTo>
                    <a:pt x="43501" y="417840"/>
                  </a:lnTo>
                  <a:lnTo>
                    <a:pt x="44603" y="417681"/>
                  </a:lnTo>
                  <a:lnTo>
                    <a:pt x="44603" y="417357"/>
                  </a:lnTo>
                  <a:lnTo>
                    <a:pt x="43197" y="415949"/>
                  </a:lnTo>
                  <a:lnTo>
                    <a:pt x="42881" y="415949"/>
                  </a:lnTo>
                  <a:close/>
                  <a:moveTo>
                    <a:pt x="37514" y="416579"/>
                  </a:moveTo>
                  <a:lnTo>
                    <a:pt x="36570" y="416579"/>
                  </a:lnTo>
                  <a:lnTo>
                    <a:pt x="35162" y="417671"/>
                  </a:lnTo>
                  <a:lnTo>
                    <a:pt x="35613" y="418144"/>
                  </a:lnTo>
                  <a:lnTo>
                    <a:pt x="37198" y="418144"/>
                  </a:lnTo>
                  <a:lnTo>
                    <a:pt x="38292" y="417367"/>
                  </a:lnTo>
                  <a:lnTo>
                    <a:pt x="37514" y="416579"/>
                  </a:lnTo>
                  <a:close/>
                  <a:moveTo>
                    <a:pt x="41600" y="417840"/>
                  </a:moveTo>
                  <a:lnTo>
                    <a:pt x="41000" y="417840"/>
                  </a:lnTo>
                  <a:lnTo>
                    <a:pt x="40823" y="417987"/>
                  </a:lnTo>
                  <a:lnTo>
                    <a:pt x="41306" y="418470"/>
                  </a:lnTo>
                  <a:lnTo>
                    <a:pt x="41600" y="418470"/>
                  </a:lnTo>
                  <a:lnTo>
                    <a:pt x="41779" y="418291"/>
                  </a:lnTo>
                  <a:lnTo>
                    <a:pt x="41779" y="417987"/>
                  </a:lnTo>
                  <a:lnTo>
                    <a:pt x="41600" y="417840"/>
                  </a:lnTo>
                  <a:close/>
                  <a:moveTo>
                    <a:pt x="40045" y="417840"/>
                  </a:moveTo>
                  <a:lnTo>
                    <a:pt x="38775" y="417840"/>
                  </a:lnTo>
                  <a:lnTo>
                    <a:pt x="37367" y="418627"/>
                  </a:lnTo>
                  <a:lnTo>
                    <a:pt x="37819" y="419079"/>
                  </a:lnTo>
                  <a:lnTo>
                    <a:pt x="40045" y="419099"/>
                  </a:lnTo>
                  <a:lnTo>
                    <a:pt x="40823" y="418617"/>
                  </a:lnTo>
                  <a:lnTo>
                    <a:pt x="40045" y="417840"/>
                  </a:lnTo>
                  <a:close/>
                  <a:moveTo>
                    <a:pt x="51377" y="421936"/>
                  </a:moveTo>
                  <a:lnTo>
                    <a:pt x="50421" y="421305"/>
                  </a:lnTo>
                  <a:lnTo>
                    <a:pt x="49969" y="421453"/>
                  </a:lnTo>
                  <a:lnTo>
                    <a:pt x="49969" y="422083"/>
                  </a:lnTo>
                  <a:lnTo>
                    <a:pt x="51703" y="423825"/>
                  </a:lnTo>
                  <a:lnTo>
                    <a:pt x="53582" y="424781"/>
                  </a:lnTo>
                  <a:lnTo>
                    <a:pt x="54055" y="424602"/>
                  </a:lnTo>
                  <a:lnTo>
                    <a:pt x="53729" y="424276"/>
                  </a:lnTo>
                  <a:lnTo>
                    <a:pt x="53729" y="423342"/>
                  </a:lnTo>
                  <a:lnTo>
                    <a:pt x="52627" y="422240"/>
                  </a:lnTo>
                  <a:lnTo>
                    <a:pt x="51377" y="421936"/>
                  </a:lnTo>
                  <a:close/>
                  <a:moveTo>
                    <a:pt x="54832" y="423815"/>
                  </a:moveTo>
                  <a:lnTo>
                    <a:pt x="54222" y="423815"/>
                  </a:lnTo>
                  <a:lnTo>
                    <a:pt x="54055" y="423972"/>
                  </a:lnTo>
                  <a:lnTo>
                    <a:pt x="54381" y="424298"/>
                  </a:lnTo>
                  <a:lnTo>
                    <a:pt x="54381" y="424602"/>
                  </a:lnTo>
                  <a:lnTo>
                    <a:pt x="54832" y="425075"/>
                  </a:lnTo>
                  <a:lnTo>
                    <a:pt x="55157" y="425075"/>
                  </a:lnTo>
                  <a:lnTo>
                    <a:pt x="55326" y="424928"/>
                  </a:lnTo>
                  <a:lnTo>
                    <a:pt x="55326" y="424298"/>
                  </a:lnTo>
                  <a:lnTo>
                    <a:pt x="54832" y="423815"/>
                  </a:lnTo>
                  <a:close/>
                  <a:moveTo>
                    <a:pt x="56429" y="425380"/>
                  </a:moveTo>
                  <a:lnTo>
                    <a:pt x="56113" y="425380"/>
                  </a:lnTo>
                  <a:lnTo>
                    <a:pt x="55934" y="425559"/>
                  </a:lnTo>
                  <a:lnTo>
                    <a:pt x="55934" y="426189"/>
                  </a:lnTo>
                  <a:lnTo>
                    <a:pt x="56113" y="426336"/>
                  </a:lnTo>
                  <a:lnTo>
                    <a:pt x="56429" y="426336"/>
                  </a:lnTo>
                  <a:lnTo>
                    <a:pt x="56586" y="426189"/>
                  </a:lnTo>
                  <a:lnTo>
                    <a:pt x="56586" y="425559"/>
                  </a:lnTo>
                  <a:lnTo>
                    <a:pt x="56429" y="425380"/>
                  </a:lnTo>
                  <a:close/>
                  <a:moveTo>
                    <a:pt x="1040157" y="461270"/>
                  </a:moveTo>
                  <a:lnTo>
                    <a:pt x="1076515" y="427184"/>
                  </a:lnTo>
                  <a:lnTo>
                    <a:pt x="1077431" y="426133"/>
                  </a:lnTo>
                  <a:lnTo>
                    <a:pt x="1092084" y="409279"/>
                  </a:lnTo>
                  <a:lnTo>
                    <a:pt x="1109990" y="376969"/>
                  </a:lnTo>
                  <a:lnTo>
                    <a:pt x="1112896" y="345363"/>
                  </a:lnTo>
                  <a:lnTo>
                    <a:pt x="1113495" y="307681"/>
                  </a:lnTo>
                  <a:lnTo>
                    <a:pt x="1126340" y="287443"/>
                  </a:lnTo>
                  <a:lnTo>
                    <a:pt x="1133736" y="285107"/>
                  </a:lnTo>
                  <a:lnTo>
                    <a:pt x="1142688" y="276155"/>
                  </a:lnTo>
                  <a:lnTo>
                    <a:pt x="1149694" y="277323"/>
                  </a:lnTo>
                  <a:lnTo>
                    <a:pt x="1156314" y="271871"/>
                  </a:lnTo>
                  <a:lnTo>
                    <a:pt x="1171493" y="272261"/>
                  </a:lnTo>
                  <a:lnTo>
                    <a:pt x="1188619" y="268370"/>
                  </a:lnTo>
                  <a:lnTo>
                    <a:pt x="1197962" y="274208"/>
                  </a:lnTo>
                  <a:lnTo>
                    <a:pt x="1213920" y="263697"/>
                  </a:lnTo>
                  <a:lnTo>
                    <a:pt x="1236497" y="261750"/>
                  </a:lnTo>
                  <a:lnTo>
                    <a:pt x="1243893" y="257860"/>
                  </a:lnTo>
                  <a:lnTo>
                    <a:pt x="1247787" y="263308"/>
                  </a:lnTo>
                  <a:lnTo>
                    <a:pt x="1254402" y="269148"/>
                  </a:lnTo>
                  <a:lnTo>
                    <a:pt x="1263167" y="259761"/>
                  </a:lnTo>
                  <a:lnTo>
                    <a:pt x="1275813" y="262139"/>
                  </a:lnTo>
                  <a:lnTo>
                    <a:pt x="1280871" y="267980"/>
                  </a:lnTo>
                  <a:lnTo>
                    <a:pt x="1296092" y="257243"/>
                  </a:lnTo>
                  <a:lnTo>
                    <a:pt x="1301891" y="250850"/>
                  </a:lnTo>
                  <a:lnTo>
                    <a:pt x="1305396" y="236060"/>
                  </a:lnTo>
                  <a:lnTo>
                    <a:pt x="1312402" y="238396"/>
                  </a:lnTo>
                  <a:lnTo>
                    <a:pt x="1305918" y="255671"/>
                  </a:lnTo>
                  <a:lnTo>
                    <a:pt x="1306564" y="257471"/>
                  </a:lnTo>
                  <a:lnTo>
                    <a:pt x="1313570" y="260197"/>
                  </a:lnTo>
                  <a:lnTo>
                    <a:pt x="1323301" y="250850"/>
                  </a:lnTo>
                  <a:lnTo>
                    <a:pt x="1333737" y="243799"/>
                  </a:lnTo>
                  <a:lnTo>
                    <a:pt x="1345101" y="248128"/>
                  </a:lnTo>
                  <a:lnTo>
                    <a:pt x="1369841" y="232371"/>
                  </a:lnTo>
                  <a:lnTo>
                    <a:pt x="1378185" y="234892"/>
                  </a:lnTo>
                  <a:lnTo>
                    <a:pt x="1390254" y="237228"/>
                  </a:lnTo>
                  <a:lnTo>
                    <a:pt x="1395312" y="242287"/>
                  </a:lnTo>
                  <a:lnTo>
                    <a:pt x="1391033" y="252018"/>
                  </a:lnTo>
                  <a:lnTo>
                    <a:pt x="1395701" y="257471"/>
                  </a:lnTo>
                  <a:lnTo>
                    <a:pt x="1403486" y="256303"/>
                  </a:lnTo>
                  <a:lnTo>
                    <a:pt x="1403875" y="262529"/>
                  </a:lnTo>
                  <a:lnTo>
                    <a:pt x="1408548" y="263308"/>
                  </a:lnTo>
                  <a:lnTo>
                    <a:pt x="1415791" y="262333"/>
                  </a:lnTo>
                  <a:lnTo>
                    <a:pt x="1423727" y="274208"/>
                  </a:lnTo>
                  <a:lnTo>
                    <a:pt x="1436184" y="279655"/>
                  </a:lnTo>
                  <a:lnTo>
                    <a:pt x="1440079" y="281602"/>
                  </a:lnTo>
                  <a:lnTo>
                    <a:pt x="1439299" y="268370"/>
                  </a:lnTo>
                  <a:lnTo>
                    <a:pt x="1442411" y="234892"/>
                  </a:lnTo>
                  <a:lnTo>
                    <a:pt x="1446781" y="179865"/>
                  </a:lnTo>
                  <a:lnTo>
                    <a:pt x="1449712" y="157401"/>
                  </a:lnTo>
                  <a:lnTo>
                    <a:pt x="1453111" y="65969"/>
                  </a:lnTo>
                  <a:lnTo>
                    <a:pt x="1456613" y="655"/>
                  </a:lnTo>
                  <a:lnTo>
                    <a:pt x="1455480" y="655"/>
                  </a:lnTo>
                  <a:lnTo>
                    <a:pt x="1452856" y="445"/>
                  </a:lnTo>
                  <a:lnTo>
                    <a:pt x="1450229" y="549"/>
                  </a:lnTo>
                  <a:lnTo>
                    <a:pt x="1447708" y="549"/>
                  </a:lnTo>
                  <a:lnTo>
                    <a:pt x="1445084" y="655"/>
                  </a:lnTo>
                  <a:lnTo>
                    <a:pt x="1442563" y="655"/>
                  </a:lnTo>
                  <a:lnTo>
                    <a:pt x="1439938" y="655"/>
                  </a:lnTo>
                  <a:lnTo>
                    <a:pt x="1437418" y="760"/>
                  </a:lnTo>
                  <a:lnTo>
                    <a:pt x="1434792" y="760"/>
                  </a:lnTo>
                  <a:lnTo>
                    <a:pt x="1432271" y="865"/>
                  </a:lnTo>
                  <a:lnTo>
                    <a:pt x="1429646" y="865"/>
                  </a:lnTo>
                  <a:lnTo>
                    <a:pt x="1427125" y="969"/>
                  </a:lnTo>
                  <a:lnTo>
                    <a:pt x="1424500" y="760"/>
                  </a:lnTo>
                  <a:lnTo>
                    <a:pt x="1421979" y="760"/>
                  </a:lnTo>
                  <a:lnTo>
                    <a:pt x="1419355" y="760"/>
                  </a:lnTo>
                  <a:lnTo>
                    <a:pt x="1416834" y="865"/>
                  </a:lnTo>
                  <a:lnTo>
                    <a:pt x="1414209" y="865"/>
                  </a:lnTo>
                  <a:lnTo>
                    <a:pt x="1411688" y="969"/>
                  </a:lnTo>
                  <a:lnTo>
                    <a:pt x="1409062" y="969"/>
                  </a:lnTo>
                  <a:lnTo>
                    <a:pt x="1406542" y="969"/>
                  </a:lnTo>
                  <a:lnTo>
                    <a:pt x="1403917" y="1074"/>
                  </a:lnTo>
                  <a:lnTo>
                    <a:pt x="1401291" y="1074"/>
                  </a:lnTo>
                  <a:lnTo>
                    <a:pt x="1398770" y="1179"/>
                  </a:lnTo>
                  <a:lnTo>
                    <a:pt x="1396145" y="969"/>
                  </a:lnTo>
                  <a:lnTo>
                    <a:pt x="1393624" y="969"/>
                  </a:lnTo>
                  <a:lnTo>
                    <a:pt x="1391630" y="969"/>
                  </a:lnTo>
                  <a:lnTo>
                    <a:pt x="1390999" y="970"/>
                  </a:lnTo>
                  <a:lnTo>
                    <a:pt x="1388478" y="1074"/>
                  </a:lnTo>
                  <a:lnTo>
                    <a:pt x="1385854" y="1074"/>
                  </a:lnTo>
                  <a:lnTo>
                    <a:pt x="1383333" y="1179"/>
                  </a:lnTo>
                  <a:lnTo>
                    <a:pt x="1380708" y="1179"/>
                  </a:lnTo>
                  <a:lnTo>
                    <a:pt x="1378187" y="1285"/>
                  </a:lnTo>
                  <a:lnTo>
                    <a:pt x="1375561" y="1285"/>
                  </a:lnTo>
                  <a:lnTo>
                    <a:pt x="1373041" y="1285"/>
                  </a:lnTo>
                  <a:lnTo>
                    <a:pt x="1370416" y="1074"/>
                  </a:lnTo>
                  <a:lnTo>
                    <a:pt x="1367895" y="1179"/>
                  </a:lnTo>
                  <a:lnTo>
                    <a:pt x="1365269" y="1179"/>
                  </a:lnTo>
                  <a:lnTo>
                    <a:pt x="1362750" y="1285"/>
                  </a:lnTo>
                  <a:lnTo>
                    <a:pt x="1360123" y="1285"/>
                  </a:lnTo>
                  <a:lnTo>
                    <a:pt x="1357498" y="1390"/>
                  </a:lnTo>
                  <a:lnTo>
                    <a:pt x="1354977" y="1390"/>
                  </a:lnTo>
                  <a:lnTo>
                    <a:pt x="1352353" y="1390"/>
                  </a:lnTo>
                  <a:lnTo>
                    <a:pt x="1349832" y="1495"/>
                  </a:lnTo>
                  <a:lnTo>
                    <a:pt x="1347207" y="1495"/>
                  </a:lnTo>
                  <a:lnTo>
                    <a:pt x="1344686" y="1601"/>
                  </a:lnTo>
                  <a:lnTo>
                    <a:pt x="1342061" y="1390"/>
                  </a:lnTo>
                  <a:lnTo>
                    <a:pt x="1339540" y="1390"/>
                  </a:lnTo>
                  <a:lnTo>
                    <a:pt x="1336915" y="1495"/>
                  </a:lnTo>
                  <a:lnTo>
                    <a:pt x="1334394" y="1495"/>
                  </a:lnTo>
                  <a:lnTo>
                    <a:pt x="1331770" y="1495"/>
                  </a:lnTo>
                  <a:lnTo>
                    <a:pt x="1329249" y="1601"/>
                  </a:lnTo>
                  <a:lnTo>
                    <a:pt x="1326622" y="1601"/>
                  </a:lnTo>
                  <a:lnTo>
                    <a:pt x="1324103" y="1704"/>
                  </a:lnTo>
                  <a:lnTo>
                    <a:pt x="1321476" y="1704"/>
                  </a:lnTo>
                  <a:lnTo>
                    <a:pt x="1318957" y="1810"/>
                  </a:lnTo>
                  <a:lnTo>
                    <a:pt x="1316331" y="1810"/>
                  </a:lnTo>
                  <a:lnTo>
                    <a:pt x="1313706" y="1601"/>
                  </a:lnTo>
                  <a:lnTo>
                    <a:pt x="1314104" y="2943"/>
                  </a:lnTo>
                  <a:lnTo>
                    <a:pt x="1314547" y="4436"/>
                  </a:lnTo>
                  <a:lnTo>
                    <a:pt x="1314126" y="6431"/>
                  </a:lnTo>
                  <a:lnTo>
                    <a:pt x="1313390" y="8321"/>
                  </a:lnTo>
                  <a:lnTo>
                    <a:pt x="1312656" y="10107"/>
                  </a:lnTo>
                  <a:lnTo>
                    <a:pt x="1312656" y="12732"/>
                  </a:lnTo>
                  <a:lnTo>
                    <a:pt x="1313706" y="14203"/>
                  </a:lnTo>
                  <a:lnTo>
                    <a:pt x="1314756" y="15777"/>
                  </a:lnTo>
                  <a:lnTo>
                    <a:pt x="1315806" y="17247"/>
                  </a:lnTo>
                  <a:lnTo>
                    <a:pt x="1316331" y="19349"/>
                  </a:lnTo>
                  <a:lnTo>
                    <a:pt x="1315595" y="21133"/>
                  </a:lnTo>
                  <a:lnTo>
                    <a:pt x="1314861" y="22919"/>
                  </a:lnTo>
                  <a:lnTo>
                    <a:pt x="1314441" y="25019"/>
                  </a:lnTo>
                  <a:lnTo>
                    <a:pt x="1313390" y="26594"/>
                  </a:lnTo>
                  <a:lnTo>
                    <a:pt x="1312445" y="28169"/>
                  </a:lnTo>
                  <a:lnTo>
                    <a:pt x="1310871" y="29220"/>
                  </a:lnTo>
                  <a:lnTo>
                    <a:pt x="1309399" y="30270"/>
                  </a:lnTo>
                  <a:lnTo>
                    <a:pt x="1307615" y="31110"/>
                  </a:lnTo>
                  <a:lnTo>
                    <a:pt x="1306039" y="32160"/>
                  </a:lnTo>
                  <a:lnTo>
                    <a:pt x="1304570" y="33211"/>
                  </a:lnTo>
                  <a:lnTo>
                    <a:pt x="1302995" y="34259"/>
                  </a:lnTo>
                  <a:lnTo>
                    <a:pt x="1301945" y="35836"/>
                  </a:lnTo>
                  <a:lnTo>
                    <a:pt x="1301524" y="37832"/>
                  </a:lnTo>
                  <a:lnTo>
                    <a:pt x="1300788" y="39721"/>
                  </a:lnTo>
                  <a:lnTo>
                    <a:pt x="1299004" y="40457"/>
                  </a:lnTo>
                  <a:lnTo>
                    <a:pt x="1296903" y="40982"/>
                  </a:lnTo>
                  <a:lnTo>
                    <a:pt x="1294383" y="41087"/>
                  </a:lnTo>
                  <a:lnTo>
                    <a:pt x="1292282" y="40562"/>
                  </a:lnTo>
                  <a:lnTo>
                    <a:pt x="1290496" y="39826"/>
                  </a:lnTo>
                  <a:lnTo>
                    <a:pt x="1289132" y="38566"/>
                  </a:lnTo>
                  <a:lnTo>
                    <a:pt x="1287556" y="37621"/>
                  </a:lnTo>
                  <a:lnTo>
                    <a:pt x="1285247" y="37411"/>
                  </a:lnTo>
                  <a:lnTo>
                    <a:pt x="1283461" y="38146"/>
                  </a:lnTo>
                  <a:lnTo>
                    <a:pt x="1281675" y="38987"/>
                  </a:lnTo>
                  <a:lnTo>
                    <a:pt x="1279890" y="39826"/>
                  </a:lnTo>
                  <a:lnTo>
                    <a:pt x="1277894" y="40351"/>
                  </a:lnTo>
                  <a:lnTo>
                    <a:pt x="1275795" y="40876"/>
                  </a:lnTo>
                  <a:lnTo>
                    <a:pt x="1274534" y="42242"/>
                  </a:lnTo>
                  <a:lnTo>
                    <a:pt x="1274534" y="44763"/>
                  </a:lnTo>
                  <a:lnTo>
                    <a:pt x="1273063" y="45813"/>
                  </a:lnTo>
                  <a:lnTo>
                    <a:pt x="1270963" y="46338"/>
                  </a:lnTo>
                  <a:lnTo>
                    <a:pt x="1268653" y="46652"/>
                  </a:lnTo>
                  <a:lnTo>
                    <a:pt x="1266342" y="46968"/>
                  </a:lnTo>
                  <a:lnTo>
                    <a:pt x="1263823" y="47073"/>
                  </a:lnTo>
                  <a:lnTo>
                    <a:pt x="1261511" y="46758"/>
                  </a:lnTo>
                  <a:lnTo>
                    <a:pt x="1259202" y="46547"/>
                  </a:lnTo>
                  <a:lnTo>
                    <a:pt x="1256890" y="46338"/>
                  </a:lnTo>
                  <a:lnTo>
                    <a:pt x="1254476" y="46127"/>
                  </a:lnTo>
                  <a:lnTo>
                    <a:pt x="1252480" y="45708"/>
                  </a:lnTo>
                  <a:lnTo>
                    <a:pt x="1250591" y="44972"/>
                  </a:lnTo>
                  <a:lnTo>
                    <a:pt x="1249120" y="43922"/>
                  </a:lnTo>
                  <a:lnTo>
                    <a:pt x="1247229" y="43187"/>
                  </a:lnTo>
                  <a:lnTo>
                    <a:pt x="1245654" y="42242"/>
                  </a:lnTo>
                  <a:lnTo>
                    <a:pt x="1244918" y="40982"/>
                  </a:lnTo>
                  <a:lnTo>
                    <a:pt x="1244394" y="38882"/>
                  </a:lnTo>
                  <a:lnTo>
                    <a:pt x="1242819" y="37832"/>
                  </a:lnTo>
                  <a:lnTo>
                    <a:pt x="1240928" y="37096"/>
                  </a:lnTo>
                  <a:lnTo>
                    <a:pt x="1239142" y="36361"/>
                  </a:lnTo>
                  <a:lnTo>
                    <a:pt x="1237882" y="35100"/>
                  </a:lnTo>
                  <a:lnTo>
                    <a:pt x="1236518" y="33840"/>
                  </a:lnTo>
                  <a:lnTo>
                    <a:pt x="1234943" y="32895"/>
                  </a:lnTo>
                  <a:lnTo>
                    <a:pt x="1232422" y="32895"/>
                  </a:lnTo>
                  <a:lnTo>
                    <a:pt x="1230636" y="33736"/>
                  </a:lnTo>
                  <a:lnTo>
                    <a:pt x="1228851" y="34575"/>
                  </a:lnTo>
                  <a:lnTo>
                    <a:pt x="1226751" y="34575"/>
                  </a:lnTo>
                  <a:lnTo>
                    <a:pt x="1224650" y="34050"/>
                  </a:lnTo>
                  <a:lnTo>
                    <a:pt x="1223391" y="32790"/>
                  </a:lnTo>
                  <a:lnTo>
                    <a:pt x="1222341" y="31320"/>
                  </a:lnTo>
                  <a:lnTo>
                    <a:pt x="1220450" y="31110"/>
                  </a:lnTo>
                  <a:lnTo>
                    <a:pt x="1218140" y="31320"/>
                  </a:lnTo>
                  <a:lnTo>
                    <a:pt x="1216354" y="32160"/>
                  </a:lnTo>
                  <a:lnTo>
                    <a:pt x="1214569" y="33000"/>
                  </a:lnTo>
                  <a:lnTo>
                    <a:pt x="1212783" y="33736"/>
                  </a:lnTo>
                  <a:lnTo>
                    <a:pt x="1211314" y="34891"/>
                  </a:lnTo>
                  <a:lnTo>
                    <a:pt x="1209212" y="35416"/>
                  </a:lnTo>
                  <a:lnTo>
                    <a:pt x="1207218" y="35941"/>
                  </a:lnTo>
                  <a:lnTo>
                    <a:pt x="1205118" y="36466"/>
                  </a:lnTo>
                  <a:lnTo>
                    <a:pt x="1202597" y="36571"/>
                  </a:lnTo>
                  <a:lnTo>
                    <a:pt x="1200496" y="36046"/>
                  </a:lnTo>
                  <a:lnTo>
                    <a:pt x="1198396" y="35625"/>
                  </a:lnTo>
                  <a:lnTo>
                    <a:pt x="1196610" y="34891"/>
                  </a:lnTo>
                  <a:lnTo>
                    <a:pt x="1194511" y="34366"/>
                  </a:lnTo>
                  <a:lnTo>
                    <a:pt x="1192200" y="34156"/>
                  </a:lnTo>
                  <a:lnTo>
                    <a:pt x="1189890" y="34470"/>
                  </a:lnTo>
                  <a:lnTo>
                    <a:pt x="1187894" y="34995"/>
                  </a:lnTo>
                  <a:lnTo>
                    <a:pt x="1185794" y="35520"/>
                  </a:lnTo>
                  <a:lnTo>
                    <a:pt x="1183273" y="35625"/>
                  </a:lnTo>
                  <a:lnTo>
                    <a:pt x="1180962" y="35941"/>
                  </a:lnTo>
                  <a:lnTo>
                    <a:pt x="1178863" y="36466"/>
                  </a:lnTo>
                  <a:lnTo>
                    <a:pt x="1176867" y="36991"/>
                  </a:lnTo>
                  <a:lnTo>
                    <a:pt x="1174558" y="37307"/>
                  </a:lnTo>
                  <a:lnTo>
                    <a:pt x="1172142" y="37096"/>
                  </a:lnTo>
                  <a:lnTo>
                    <a:pt x="1170566" y="36152"/>
                  </a:lnTo>
                  <a:lnTo>
                    <a:pt x="1169305" y="34891"/>
                  </a:lnTo>
                  <a:lnTo>
                    <a:pt x="1168255" y="33315"/>
                  </a:lnTo>
                  <a:lnTo>
                    <a:pt x="1166155" y="32790"/>
                  </a:lnTo>
                  <a:lnTo>
                    <a:pt x="1164159" y="32895"/>
                  </a:lnTo>
                  <a:lnTo>
                    <a:pt x="1162059" y="33420"/>
                  </a:lnTo>
                  <a:lnTo>
                    <a:pt x="1160274" y="34261"/>
                  </a:lnTo>
                  <a:lnTo>
                    <a:pt x="1158804" y="35311"/>
                  </a:lnTo>
                  <a:lnTo>
                    <a:pt x="1156703" y="34786"/>
                  </a:lnTo>
                  <a:lnTo>
                    <a:pt x="1155653" y="33315"/>
                  </a:lnTo>
                  <a:lnTo>
                    <a:pt x="1154812" y="31529"/>
                  </a:lnTo>
                  <a:lnTo>
                    <a:pt x="1153553" y="30270"/>
                  </a:lnTo>
                  <a:lnTo>
                    <a:pt x="1151243" y="30585"/>
                  </a:lnTo>
                  <a:lnTo>
                    <a:pt x="1149457" y="31320"/>
                  </a:lnTo>
                  <a:lnTo>
                    <a:pt x="1147883" y="32370"/>
                  </a:lnTo>
                  <a:lnTo>
                    <a:pt x="1146097" y="33211"/>
                  </a:lnTo>
                  <a:lnTo>
                    <a:pt x="1143996" y="33736"/>
                  </a:lnTo>
                  <a:lnTo>
                    <a:pt x="1141687" y="34050"/>
                  </a:lnTo>
                  <a:lnTo>
                    <a:pt x="1139166" y="34156"/>
                  </a:lnTo>
                  <a:lnTo>
                    <a:pt x="1138430" y="35941"/>
                  </a:lnTo>
                  <a:lnTo>
                    <a:pt x="1137380" y="37516"/>
                  </a:lnTo>
                  <a:lnTo>
                    <a:pt x="1135384" y="38041"/>
                  </a:lnTo>
                  <a:lnTo>
                    <a:pt x="1133075" y="37832"/>
                  </a:lnTo>
                  <a:lnTo>
                    <a:pt x="1130764" y="37621"/>
                  </a:lnTo>
                  <a:lnTo>
                    <a:pt x="1128874" y="36886"/>
                  </a:lnTo>
                  <a:lnTo>
                    <a:pt x="1127089" y="36152"/>
                  </a:lnTo>
                  <a:lnTo>
                    <a:pt x="1125723" y="34891"/>
                  </a:lnTo>
                  <a:lnTo>
                    <a:pt x="1124464" y="33631"/>
                  </a:lnTo>
                  <a:lnTo>
                    <a:pt x="1123098" y="32370"/>
                  </a:lnTo>
                  <a:lnTo>
                    <a:pt x="1121627" y="31320"/>
                  </a:lnTo>
                  <a:lnTo>
                    <a:pt x="1119738" y="30585"/>
                  </a:lnTo>
                  <a:lnTo>
                    <a:pt x="1117952" y="29849"/>
                  </a:lnTo>
                  <a:lnTo>
                    <a:pt x="1116167" y="29115"/>
                  </a:lnTo>
                  <a:lnTo>
                    <a:pt x="1114067" y="28695"/>
                  </a:lnTo>
                  <a:lnTo>
                    <a:pt x="1111966" y="28169"/>
                  </a:lnTo>
                  <a:lnTo>
                    <a:pt x="1109971" y="27749"/>
                  </a:lnTo>
                  <a:lnTo>
                    <a:pt x="1107659" y="27960"/>
                  </a:lnTo>
                  <a:lnTo>
                    <a:pt x="1105770" y="28799"/>
                  </a:lnTo>
                  <a:lnTo>
                    <a:pt x="1103985" y="29640"/>
                  </a:lnTo>
                  <a:lnTo>
                    <a:pt x="1101464" y="29640"/>
                  </a:lnTo>
                  <a:lnTo>
                    <a:pt x="1098839" y="29745"/>
                  </a:lnTo>
                  <a:lnTo>
                    <a:pt x="1096529" y="30060"/>
                  </a:lnTo>
                  <a:lnTo>
                    <a:pt x="1094533" y="30585"/>
                  </a:lnTo>
                  <a:lnTo>
                    <a:pt x="1092958" y="31635"/>
                  </a:lnTo>
                  <a:lnTo>
                    <a:pt x="1091488" y="32686"/>
                  </a:lnTo>
                  <a:lnTo>
                    <a:pt x="1089701" y="33525"/>
                  </a:lnTo>
                  <a:lnTo>
                    <a:pt x="1087601" y="34050"/>
                  </a:lnTo>
                  <a:lnTo>
                    <a:pt x="1085607" y="34050"/>
                  </a:lnTo>
                  <a:lnTo>
                    <a:pt x="1082980" y="34156"/>
                  </a:lnTo>
                  <a:lnTo>
                    <a:pt x="1080461" y="34156"/>
                  </a:lnTo>
                  <a:lnTo>
                    <a:pt x="1078151" y="33945"/>
                  </a:lnTo>
                  <a:lnTo>
                    <a:pt x="1075524" y="34050"/>
                  </a:lnTo>
                  <a:lnTo>
                    <a:pt x="1072899" y="34050"/>
                  </a:lnTo>
                  <a:lnTo>
                    <a:pt x="1070378" y="34156"/>
                  </a:lnTo>
                  <a:lnTo>
                    <a:pt x="1067754" y="34156"/>
                  </a:lnTo>
                  <a:lnTo>
                    <a:pt x="1065443" y="34470"/>
                  </a:lnTo>
                  <a:lnTo>
                    <a:pt x="1063133" y="34786"/>
                  </a:lnTo>
                  <a:lnTo>
                    <a:pt x="1061347" y="35625"/>
                  </a:lnTo>
                  <a:lnTo>
                    <a:pt x="1059876" y="36675"/>
                  </a:lnTo>
                  <a:lnTo>
                    <a:pt x="1058301" y="37726"/>
                  </a:lnTo>
                  <a:lnTo>
                    <a:pt x="1056307" y="38251"/>
                  </a:lnTo>
                  <a:lnTo>
                    <a:pt x="1053995" y="38041"/>
                  </a:lnTo>
                  <a:lnTo>
                    <a:pt x="1052106" y="37307"/>
                  </a:lnTo>
                  <a:lnTo>
                    <a:pt x="1049795" y="37621"/>
                  </a:lnTo>
                  <a:lnTo>
                    <a:pt x="1048010" y="38461"/>
                  </a:lnTo>
                  <a:lnTo>
                    <a:pt x="1046540" y="39512"/>
                  </a:lnTo>
                  <a:lnTo>
                    <a:pt x="1045280" y="40771"/>
                  </a:lnTo>
                  <a:lnTo>
                    <a:pt x="1044052" y="42101"/>
                  </a:lnTo>
                  <a:lnTo>
                    <a:pt x="1030271" y="36499"/>
                  </a:lnTo>
                  <a:lnTo>
                    <a:pt x="1024206" y="35811"/>
                  </a:lnTo>
                  <a:lnTo>
                    <a:pt x="1022864" y="36185"/>
                  </a:lnTo>
                  <a:lnTo>
                    <a:pt x="1015148" y="38331"/>
                  </a:lnTo>
                  <a:lnTo>
                    <a:pt x="1010648" y="38316"/>
                  </a:lnTo>
                  <a:lnTo>
                    <a:pt x="1006619" y="36788"/>
                  </a:lnTo>
                  <a:lnTo>
                    <a:pt x="1004173" y="35860"/>
                  </a:lnTo>
                  <a:lnTo>
                    <a:pt x="1001235" y="35503"/>
                  </a:lnTo>
                  <a:lnTo>
                    <a:pt x="997182" y="35289"/>
                  </a:lnTo>
                  <a:lnTo>
                    <a:pt x="995958" y="35224"/>
                  </a:lnTo>
                  <a:lnTo>
                    <a:pt x="992900" y="35556"/>
                  </a:lnTo>
                  <a:lnTo>
                    <a:pt x="985059" y="36405"/>
                  </a:lnTo>
                  <a:lnTo>
                    <a:pt x="972751" y="38905"/>
                  </a:lnTo>
                  <a:lnTo>
                    <a:pt x="972425" y="38971"/>
                  </a:lnTo>
                  <a:lnTo>
                    <a:pt x="971482" y="39417"/>
                  </a:lnTo>
                  <a:lnTo>
                    <a:pt x="969134" y="40526"/>
                  </a:lnTo>
                  <a:lnTo>
                    <a:pt x="958321" y="41619"/>
                  </a:lnTo>
                  <a:lnTo>
                    <a:pt x="949445" y="44007"/>
                  </a:lnTo>
                  <a:lnTo>
                    <a:pt x="948107" y="44366"/>
                  </a:lnTo>
                  <a:lnTo>
                    <a:pt x="946340" y="44515"/>
                  </a:lnTo>
                  <a:lnTo>
                    <a:pt x="944128" y="44701"/>
                  </a:lnTo>
                  <a:lnTo>
                    <a:pt x="940440" y="44580"/>
                  </a:lnTo>
                  <a:lnTo>
                    <a:pt x="938248" y="44506"/>
                  </a:lnTo>
                  <a:lnTo>
                    <a:pt x="934588" y="44238"/>
                  </a:lnTo>
                  <a:lnTo>
                    <a:pt x="933699" y="42001"/>
                  </a:lnTo>
                  <a:lnTo>
                    <a:pt x="932544" y="39091"/>
                  </a:lnTo>
                  <a:lnTo>
                    <a:pt x="931334" y="37611"/>
                  </a:lnTo>
                  <a:lnTo>
                    <a:pt x="930296" y="37003"/>
                  </a:lnTo>
                  <a:lnTo>
                    <a:pt x="927713" y="36677"/>
                  </a:lnTo>
                  <a:lnTo>
                    <a:pt x="926146" y="36480"/>
                  </a:lnTo>
                  <a:lnTo>
                    <a:pt x="922685" y="37174"/>
                  </a:lnTo>
                  <a:lnTo>
                    <a:pt x="922113" y="36933"/>
                  </a:lnTo>
                  <a:lnTo>
                    <a:pt x="921648" y="36739"/>
                  </a:lnTo>
                  <a:lnTo>
                    <a:pt x="921107" y="35921"/>
                  </a:lnTo>
                  <a:lnTo>
                    <a:pt x="920613" y="35174"/>
                  </a:lnTo>
                  <a:lnTo>
                    <a:pt x="915943" y="34216"/>
                  </a:lnTo>
                  <a:lnTo>
                    <a:pt x="912792" y="35863"/>
                  </a:lnTo>
                  <a:lnTo>
                    <a:pt x="909799" y="37429"/>
                  </a:lnTo>
                  <a:lnTo>
                    <a:pt x="908674" y="38472"/>
                  </a:lnTo>
                  <a:lnTo>
                    <a:pt x="906169" y="46772"/>
                  </a:lnTo>
                  <a:lnTo>
                    <a:pt x="905500" y="46863"/>
                  </a:lnTo>
                  <a:lnTo>
                    <a:pt x="903189" y="47177"/>
                  </a:lnTo>
                  <a:lnTo>
                    <a:pt x="900879" y="47493"/>
                  </a:lnTo>
                  <a:lnTo>
                    <a:pt x="898569" y="47702"/>
                  </a:lnTo>
                  <a:lnTo>
                    <a:pt x="896258" y="48018"/>
                  </a:lnTo>
                  <a:lnTo>
                    <a:pt x="893633" y="48123"/>
                  </a:lnTo>
                  <a:lnTo>
                    <a:pt x="891323" y="47913"/>
                  </a:lnTo>
                  <a:lnTo>
                    <a:pt x="889537" y="47177"/>
                  </a:lnTo>
                  <a:lnTo>
                    <a:pt x="887752" y="46443"/>
                  </a:lnTo>
                  <a:lnTo>
                    <a:pt x="885861" y="45708"/>
                  </a:lnTo>
                  <a:lnTo>
                    <a:pt x="883551" y="45497"/>
                  </a:lnTo>
                  <a:lnTo>
                    <a:pt x="882081" y="46547"/>
                  </a:lnTo>
                  <a:lnTo>
                    <a:pt x="880506" y="47598"/>
                  </a:lnTo>
                  <a:lnTo>
                    <a:pt x="879035" y="48648"/>
                  </a:lnTo>
                  <a:lnTo>
                    <a:pt x="877250" y="49488"/>
                  </a:lnTo>
                  <a:lnTo>
                    <a:pt x="874939" y="49803"/>
                  </a:lnTo>
                  <a:lnTo>
                    <a:pt x="872629" y="50118"/>
                  </a:lnTo>
                  <a:lnTo>
                    <a:pt x="870529" y="49593"/>
                  </a:lnTo>
                  <a:lnTo>
                    <a:pt x="868744" y="48857"/>
                  </a:lnTo>
                  <a:lnTo>
                    <a:pt x="866853" y="48123"/>
                  </a:lnTo>
                  <a:lnTo>
                    <a:pt x="865069" y="47388"/>
                  </a:lnTo>
                  <a:lnTo>
                    <a:pt x="862968" y="46968"/>
                  </a:lnTo>
                  <a:lnTo>
                    <a:pt x="860657" y="46652"/>
                  </a:lnTo>
                  <a:lnTo>
                    <a:pt x="858663" y="47282"/>
                  </a:lnTo>
                  <a:lnTo>
                    <a:pt x="856351" y="47598"/>
                  </a:lnTo>
                  <a:lnTo>
                    <a:pt x="854251" y="48123"/>
                  </a:lnTo>
                  <a:lnTo>
                    <a:pt x="851941" y="48438"/>
                  </a:lnTo>
                  <a:lnTo>
                    <a:pt x="849420" y="48438"/>
                  </a:lnTo>
                  <a:lnTo>
                    <a:pt x="847005" y="48227"/>
                  </a:lnTo>
                  <a:lnTo>
                    <a:pt x="844695" y="48018"/>
                  </a:lnTo>
                  <a:lnTo>
                    <a:pt x="844584" y="47995"/>
                  </a:lnTo>
                  <a:lnTo>
                    <a:pt x="842699" y="47598"/>
                  </a:lnTo>
                  <a:lnTo>
                    <a:pt x="840285" y="47388"/>
                  </a:lnTo>
                  <a:lnTo>
                    <a:pt x="838289" y="47913"/>
                  </a:lnTo>
                  <a:lnTo>
                    <a:pt x="835978" y="48227"/>
                  </a:lnTo>
                  <a:lnTo>
                    <a:pt x="833668" y="48543"/>
                  </a:lnTo>
                  <a:lnTo>
                    <a:pt x="831042" y="48648"/>
                  </a:lnTo>
                  <a:lnTo>
                    <a:pt x="828522" y="48648"/>
                  </a:lnTo>
                  <a:lnTo>
                    <a:pt x="826422" y="49173"/>
                  </a:lnTo>
                  <a:lnTo>
                    <a:pt x="824531" y="49431"/>
                  </a:lnTo>
                  <a:lnTo>
                    <a:pt x="824110" y="49488"/>
                  </a:lnTo>
                  <a:lnTo>
                    <a:pt x="822116" y="50118"/>
                  </a:lnTo>
                  <a:lnTo>
                    <a:pt x="819490" y="50118"/>
                  </a:lnTo>
                  <a:lnTo>
                    <a:pt x="817181" y="49907"/>
                  </a:lnTo>
                  <a:lnTo>
                    <a:pt x="814870" y="49698"/>
                  </a:lnTo>
                  <a:lnTo>
                    <a:pt x="812769" y="49173"/>
                  </a:lnTo>
                  <a:lnTo>
                    <a:pt x="810774" y="48754"/>
                  </a:lnTo>
                  <a:lnTo>
                    <a:pt x="808464" y="48543"/>
                  </a:lnTo>
                  <a:lnTo>
                    <a:pt x="806048" y="48332"/>
                  </a:lnTo>
                  <a:lnTo>
                    <a:pt x="803527" y="48332"/>
                  </a:lnTo>
                  <a:lnTo>
                    <a:pt x="801427" y="48963"/>
                  </a:lnTo>
                  <a:lnTo>
                    <a:pt x="799431" y="49488"/>
                  </a:lnTo>
                  <a:lnTo>
                    <a:pt x="797331" y="50013"/>
                  </a:lnTo>
                  <a:lnTo>
                    <a:pt x="795021" y="50328"/>
                  </a:lnTo>
                  <a:lnTo>
                    <a:pt x="792711" y="50118"/>
                  </a:lnTo>
                  <a:lnTo>
                    <a:pt x="790925" y="49382"/>
                  </a:lnTo>
                  <a:lnTo>
                    <a:pt x="789140" y="48648"/>
                  </a:lnTo>
                  <a:lnTo>
                    <a:pt x="787040" y="48227"/>
                  </a:lnTo>
                  <a:lnTo>
                    <a:pt x="784729" y="48018"/>
                  </a:lnTo>
                  <a:lnTo>
                    <a:pt x="782419" y="48332"/>
                  </a:lnTo>
                  <a:lnTo>
                    <a:pt x="780318" y="48857"/>
                  </a:lnTo>
                  <a:lnTo>
                    <a:pt x="778009" y="49173"/>
                  </a:lnTo>
                  <a:lnTo>
                    <a:pt x="775697" y="49488"/>
                  </a:lnTo>
                  <a:lnTo>
                    <a:pt x="773702" y="48963"/>
                  </a:lnTo>
                  <a:lnTo>
                    <a:pt x="771603" y="48543"/>
                  </a:lnTo>
                  <a:lnTo>
                    <a:pt x="769501" y="48018"/>
                  </a:lnTo>
                  <a:lnTo>
                    <a:pt x="766982" y="48123"/>
                  </a:lnTo>
                  <a:lnTo>
                    <a:pt x="764355" y="48123"/>
                  </a:lnTo>
                  <a:lnTo>
                    <a:pt x="761836" y="48227"/>
                  </a:lnTo>
                  <a:lnTo>
                    <a:pt x="759524" y="48543"/>
                  </a:lnTo>
                  <a:lnTo>
                    <a:pt x="757110" y="48332"/>
                  </a:lnTo>
                  <a:lnTo>
                    <a:pt x="754799" y="48123"/>
                  </a:lnTo>
                  <a:lnTo>
                    <a:pt x="752489" y="47913"/>
                  </a:lnTo>
                  <a:lnTo>
                    <a:pt x="750179" y="47702"/>
                  </a:lnTo>
                  <a:lnTo>
                    <a:pt x="747868" y="47493"/>
                  </a:lnTo>
                  <a:lnTo>
                    <a:pt x="745767" y="46968"/>
                  </a:lnTo>
                  <a:lnTo>
                    <a:pt x="743456" y="46758"/>
                  </a:lnTo>
                  <a:lnTo>
                    <a:pt x="741148" y="46547"/>
                  </a:lnTo>
                  <a:lnTo>
                    <a:pt x="738837" y="46338"/>
                  </a:lnTo>
                  <a:lnTo>
                    <a:pt x="736527" y="46127"/>
                  </a:lnTo>
                  <a:lnTo>
                    <a:pt x="734215" y="45917"/>
                  </a:lnTo>
                  <a:lnTo>
                    <a:pt x="732115" y="46547"/>
                  </a:lnTo>
                  <a:lnTo>
                    <a:pt x="730645" y="47073"/>
                  </a:lnTo>
                  <a:lnTo>
                    <a:pt x="729069" y="48123"/>
                  </a:lnTo>
                  <a:lnTo>
                    <a:pt x="728124" y="49698"/>
                  </a:lnTo>
                  <a:lnTo>
                    <a:pt x="726759" y="50959"/>
                  </a:lnTo>
                  <a:lnTo>
                    <a:pt x="724975" y="51798"/>
                  </a:lnTo>
                  <a:lnTo>
                    <a:pt x="722663" y="52114"/>
                  </a:lnTo>
                  <a:lnTo>
                    <a:pt x="720352" y="52428"/>
                  </a:lnTo>
                  <a:lnTo>
                    <a:pt x="718043" y="52744"/>
                  </a:lnTo>
                  <a:lnTo>
                    <a:pt x="716047" y="53269"/>
                  </a:lnTo>
                  <a:lnTo>
                    <a:pt x="713948" y="53794"/>
                  </a:lnTo>
                  <a:lnTo>
                    <a:pt x="712162" y="54633"/>
                  </a:lnTo>
                  <a:lnTo>
                    <a:pt x="710902" y="55999"/>
                  </a:lnTo>
                  <a:lnTo>
                    <a:pt x="709641" y="57260"/>
                  </a:lnTo>
                  <a:lnTo>
                    <a:pt x="708696" y="58835"/>
                  </a:lnTo>
                  <a:lnTo>
                    <a:pt x="708170" y="60936"/>
                  </a:lnTo>
                  <a:lnTo>
                    <a:pt x="706911" y="62195"/>
                  </a:lnTo>
                  <a:lnTo>
                    <a:pt x="705126" y="63036"/>
                  </a:lnTo>
                  <a:lnTo>
                    <a:pt x="702815" y="63350"/>
                  </a:lnTo>
                  <a:lnTo>
                    <a:pt x="700505" y="63141"/>
                  </a:lnTo>
                  <a:lnTo>
                    <a:pt x="698509" y="62615"/>
                  </a:lnTo>
                  <a:lnTo>
                    <a:pt x="696618" y="61881"/>
                  </a:lnTo>
                  <a:lnTo>
                    <a:pt x="695043" y="60936"/>
                  </a:lnTo>
                  <a:lnTo>
                    <a:pt x="693468" y="59884"/>
                  </a:lnTo>
                  <a:lnTo>
                    <a:pt x="691683" y="59150"/>
                  </a:lnTo>
                  <a:lnTo>
                    <a:pt x="689897" y="58415"/>
                  </a:lnTo>
                  <a:lnTo>
                    <a:pt x="687587" y="58204"/>
                  </a:lnTo>
                  <a:lnTo>
                    <a:pt x="686957" y="58204"/>
                  </a:lnTo>
                  <a:lnTo>
                    <a:pt x="685276" y="57995"/>
                  </a:lnTo>
                  <a:lnTo>
                    <a:pt x="682652" y="58099"/>
                  </a:lnTo>
                  <a:lnTo>
                    <a:pt x="680131" y="58099"/>
                  </a:lnTo>
                  <a:lnTo>
                    <a:pt x="678031" y="57679"/>
                  </a:lnTo>
                  <a:lnTo>
                    <a:pt x="675930" y="57154"/>
                  </a:lnTo>
                  <a:lnTo>
                    <a:pt x="673830" y="56735"/>
                  </a:lnTo>
                  <a:lnTo>
                    <a:pt x="671835" y="57260"/>
                  </a:lnTo>
                  <a:lnTo>
                    <a:pt x="669734" y="57890"/>
                  </a:lnTo>
                  <a:lnTo>
                    <a:pt x="667739" y="58415"/>
                  </a:lnTo>
                  <a:lnTo>
                    <a:pt x="665639" y="58940"/>
                  </a:lnTo>
                  <a:lnTo>
                    <a:pt x="663118" y="59045"/>
                  </a:lnTo>
                  <a:lnTo>
                    <a:pt x="660808" y="58835"/>
                  </a:lnTo>
                  <a:lnTo>
                    <a:pt x="658182" y="58835"/>
                  </a:lnTo>
                  <a:lnTo>
                    <a:pt x="655871" y="59150"/>
                  </a:lnTo>
                  <a:lnTo>
                    <a:pt x="653771" y="58729"/>
                  </a:lnTo>
                  <a:lnTo>
                    <a:pt x="651986" y="57995"/>
                  </a:lnTo>
                  <a:lnTo>
                    <a:pt x="650201" y="57260"/>
                  </a:lnTo>
                  <a:lnTo>
                    <a:pt x="648310" y="56524"/>
                  </a:lnTo>
                  <a:lnTo>
                    <a:pt x="646315" y="55999"/>
                  </a:lnTo>
                  <a:lnTo>
                    <a:pt x="644005" y="55789"/>
                  </a:lnTo>
                  <a:lnTo>
                    <a:pt x="641694" y="55580"/>
                  </a:lnTo>
                  <a:lnTo>
                    <a:pt x="639279" y="55369"/>
                  </a:lnTo>
                  <a:lnTo>
                    <a:pt x="636968" y="55158"/>
                  </a:lnTo>
                  <a:lnTo>
                    <a:pt x="635499" y="54850"/>
                  </a:lnTo>
                  <a:lnTo>
                    <a:pt x="634974" y="54739"/>
                  </a:lnTo>
                  <a:lnTo>
                    <a:pt x="632558" y="54530"/>
                  </a:lnTo>
                  <a:lnTo>
                    <a:pt x="630037" y="54528"/>
                  </a:lnTo>
                  <a:lnTo>
                    <a:pt x="627412" y="54633"/>
                  </a:lnTo>
                  <a:lnTo>
                    <a:pt x="625102" y="54949"/>
                  </a:lnTo>
                  <a:lnTo>
                    <a:pt x="622791" y="55264"/>
                  </a:lnTo>
                  <a:lnTo>
                    <a:pt x="620271" y="55264"/>
                  </a:lnTo>
                  <a:lnTo>
                    <a:pt x="617960" y="55055"/>
                  </a:lnTo>
                  <a:lnTo>
                    <a:pt x="615650" y="54844"/>
                  </a:lnTo>
                  <a:lnTo>
                    <a:pt x="614096" y="54703"/>
                  </a:lnTo>
                  <a:lnTo>
                    <a:pt x="613339" y="54633"/>
                  </a:lnTo>
                  <a:lnTo>
                    <a:pt x="611029" y="54949"/>
                  </a:lnTo>
                  <a:lnTo>
                    <a:pt x="608929" y="55055"/>
                  </a:lnTo>
                  <a:lnTo>
                    <a:pt x="606619" y="54844"/>
                  </a:lnTo>
                  <a:lnTo>
                    <a:pt x="603992" y="54844"/>
                  </a:lnTo>
                  <a:lnTo>
                    <a:pt x="601682" y="54633"/>
                  </a:lnTo>
                  <a:lnTo>
                    <a:pt x="599162" y="54739"/>
                  </a:lnTo>
                  <a:lnTo>
                    <a:pt x="596538" y="54739"/>
                  </a:lnTo>
                  <a:lnTo>
                    <a:pt x="594017" y="54844"/>
                  </a:lnTo>
                  <a:lnTo>
                    <a:pt x="591706" y="55158"/>
                  </a:lnTo>
                  <a:lnTo>
                    <a:pt x="589080" y="55158"/>
                  </a:lnTo>
                  <a:lnTo>
                    <a:pt x="586770" y="54949"/>
                  </a:lnTo>
                  <a:lnTo>
                    <a:pt x="585510" y="54530"/>
                  </a:lnTo>
                  <a:lnTo>
                    <a:pt x="584879" y="53478"/>
                  </a:lnTo>
                  <a:lnTo>
                    <a:pt x="584355" y="51903"/>
                  </a:lnTo>
                  <a:lnTo>
                    <a:pt x="583830" y="49907"/>
                  </a:lnTo>
                  <a:lnTo>
                    <a:pt x="584564" y="48123"/>
                  </a:lnTo>
                  <a:lnTo>
                    <a:pt x="585510" y="46547"/>
                  </a:lnTo>
                  <a:lnTo>
                    <a:pt x="586770" y="45183"/>
                  </a:lnTo>
                  <a:lnTo>
                    <a:pt x="587505" y="43397"/>
                  </a:lnTo>
                  <a:lnTo>
                    <a:pt x="587716" y="41087"/>
                  </a:lnTo>
                  <a:lnTo>
                    <a:pt x="587189" y="38987"/>
                  </a:lnTo>
                  <a:lnTo>
                    <a:pt x="586139" y="37516"/>
                  </a:lnTo>
                  <a:lnTo>
                    <a:pt x="584775" y="36255"/>
                  </a:lnTo>
                  <a:lnTo>
                    <a:pt x="583514" y="34995"/>
                  </a:lnTo>
                  <a:lnTo>
                    <a:pt x="582149" y="33736"/>
                  </a:lnTo>
                  <a:lnTo>
                    <a:pt x="580890" y="32475"/>
                  </a:lnTo>
                  <a:lnTo>
                    <a:pt x="579838" y="30901"/>
                  </a:lnTo>
                  <a:lnTo>
                    <a:pt x="578999" y="29115"/>
                  </a:lnTo>
                  <a:lnTo>
                    <a:pt x="578683" y="26805"/>
                  </a:lnTo>
                  <a:lnTo>
                    <a:pt x="578894" y="24494"/>
                  </a:lnTo>
                  <a:lnTo>
                    <a:pt x="579313" y="22498"/>
                  </a:lnTo>
                  <a:lnTo>
                    <a:pt x="579524" y="20083"/>
                  </a:lnTo>
                  <a:lnTo>
                    <a:pt x="579313" y="17772"/>
                  </a:lnTo>
                  <a:lnTo>
                    <a:pt x="578999" y="15462"/>
                  </a:lnTo>
                  <a:lnTo>
                    <a:pt x="578894" y="12942"/>
                  </a:lnTo>
                  <a:lnTo>
                    <a:pt x="578578" y="10632"/>
                  </a:lnTo>
                  <a:lnTo>
                    <a:pt x="578053" y="8531"/>
                  </a:lnTo>
                  <a:lnTo>
                    <a:pt x="577806" y="8004"/>
                  </a:lnTo>
                  <a:lnTo>
                    <a:pt x="577213" y="6745"/>
                  </a:lnTo>
                  <a:lnTo>
                    <a:pt x="576164" y="5275"/>
                  </a:lnTo>
                  <a:lnTo>
                    <a:pt x="574903" y="3490"/>
                  </a:lnTo>
                  <a:lnTo>
                    <a:pt x="573012" y="3490"/>
                  </a:lnTo>
                  <a:lnTo>
                    <a:pt x="570914" y="3578"/>
                  </a:lnTo>
                  <a:lnTo>
                    <a:pt x="570493" y="3595"/>
                  </a:lnTo>
                  <a:lnTo>
                    <a:pt x="570072" y="3595"/>
                  </a:lnTo>
                  <a:lnTo>
                    <a:pt x="567867" y="3595"/>
                  </a:lnTo>
                  <a:lnTo>
                    <a:pt x="565347" y="3701"/>
                  </a:lnTo>
                  <a:lnTo>
                    <a:pt x="562721" y="3490"/>
                  </a:lnTo>
                  <a:lnTo>
                    <a:pt x="560095" y="3595"/>
                  </a:lnTo>
                  <a:lnTo>
                    <a:pt x="557575" y="3595"/>
                  </a:lnTo>
                  <a:lnTo>
                    <a:pt x="554949" y="3701"/>
                  </a:lnTo>
                  <a:lnTo>
                    <a:pt x="552429" y="3490"/>
                  </a:lnTo>
                  <a:lnTo>
                    <a:pt x="549803" y="3490"/>
                  </a:lnTo>
                  <a:lnTo>
                    <a:pt x="547283" y="3595"/>
                  </a:lnTo>
                  <a:lnTo>
                    <a:pt x="544657" y="3595"/>
                  </a:lnTo>
                  <a:lnTo>
                    <a:pt x="542138" y="3490"/>
                  </a:lnTo>
                  <a:lnTo>
                    <a:pt x="539511" y="3490"/>
                  </a:lnTo>
                  <a:lnTo>
                    <a:pt x="536990" y="3490"/>
                  </a:lnTo>
                  <a:lnTo>
                    <a:pt x="534366" y="3595"/>
                  </a:lnTo>
                  <a:lnTo>
                    <a:pt x="531846" y="3385"/>
                  </a:lnTo>
                  <a:lnTo>
                    <a:pt x="529220" y="3490"/>
                  </a:lnTo>
                  <a:lnTo>
                    <a:pt x="526699" y="3490"/>
                  </a:lnTo>
                  <a:lnTo>
                    <a:pt x="524074" y="3595"/>
                  </a:lnTo>
                  <a:lnTo>
                    <a:pt x="521449" y="3595"/>
                  </a:lnTo>
                  <a:lnTo>
                    <a:pt x="518928" y="3490"/>
                  </a:lnTo>
                  <a:lnTo>
                    <a:pt x="516303" y="3490"/>
                  </a:lnTo>
                  <a:lnTo>
                    <a:pt x="513782" y="3490"/>
                  </a:lnTo>
                  <a:lnTo>
                    <a:pt x="511156" y="3595"/>
                  </a:lnTo>
                  <a:lnTo>
                    <a:pt x="508637" y="3385"/>
                  </a:lnTo>
                  <a:lnTo>
                    <a:pt x="506010" y="3490"/>
                  </a:lnTo>
                  <a:lnTo>
                    <a:pt x="503491" y="3490"/>
                  </a:lnTo>
                  <a:lnTo>
                    <a:pt x="500865" y="3595"/>
                  </a:lnTo>
                  <a:lnTo>
                    <a:pt x="498345" y="3385"/>
                  </a:lnTo>
                  <a:lnTo>
                    <a:pt x="495719" y="3386"/>
                  </a:lnTo>
                  <a:lnTo>
                    <a:pt x="493198" y="3490"/>
                  </a:lnTo>
                  <a:lnTo>
                    <a:pt x="490573" y="3490"/>
                  </a:lnTo>
                  <a:lnTo>
                    <a:pt x="487948" y="3385"/>
                  </a:lnTo>
                  <a:lnTo>
                    <a:pt x="485427" y="3385"/>
                  </a:lnTo>
                  <a:lnTo>
                    <a:pt x="482802" y="3490"/>
                  </a:lnTo>
                  <a:lnTo>
                    <a:pt x="480281" y="3490"/>
                  </a:lnTo>
                  <a:lnTo>
                    <a:pt x="477657" y="3281"/>
                  </a:lnTo>
                  <a:lnTo>
                    <a:pt x="475136" y="3385"/>
                  </a:lnTo>
                  <a:lnTo>
                    <a:pt x="472511" y="3385"/>
                  </a:lnTo>
                  <a:lnTo>
                    <a:pt x="469990" y="3490"/>
                  </a:lnTo>
                  <a:lnTo>
                    <a:pt x="467364" y="3490"/>
                  </a:lnTo>
                  <a:lnTo>
                    <a:pt x="464844" y="3385"/>
                  </a:lnTo>
                  <a:lnTo>
                    <a:pt x="462218" y="3385"/>
                  </a:lnTo>
                  <a:lnTo>
                    <a:pt x="459698" y="3490"/>
                  </a:lnTo>
                  <a:lnTo>
                    <a:pt x="457072" y="3490"/>
                  </a:lnTo>
                  <a:lnTo>
                    <a:pt x="454447" y="3281"/>
                  </a:lnTo>
                  <a:lnTo>
                    <a:pt x="451926" y="3385"/>
                  </a:lnTo>
                  <a:lnTo>
                    <a:pt x="449301" y="3385"/>
                  </a:lnTo>
                  <a:lnTo>
                    <a:pt x="446780" y="3490"/>
                  </a:lnTo>
                  <a:lnTo>
                    <a:pt x="446466" y="3464"/>
                  </a:lnTo>
                  <a:lnTo>
                    <a:pt x="444156" y="3281"/>
                  </a:lnTo>
                  <a:lnTo>
                    <a:pt x="441635" y="3385"/>
                  </a:lnTo>
                  <a:lnTo>
                    <a:pt x="439010" y="3385"/>
                  </a:lnTo>
                  <a:lnTo>
                    <a:pt x="436489" y="3490"/>
                  </a:lnTo>
                  <a:lnTo>
                    <a:pt x="433864" y="3281"/>
                  </a:lnTo>
                  <a:lnTo>
                    <a:pt x="431343" y="3281"/>
                  </a:lnTo>
                  <a:lnTo>
                    <a:pt x="428718" y="3385"/>
                  </a:lnTo>
                  <a:lnTo>
                    <a:pt x="426197" y="3385"/>
                  </a:lnTo>
                  <a:lnTo>
                    <a:pt x="423572" y="3281"/>
                  </a:lnTo>
                  <a:lnTo>
                    <a:pt x="421052" y="3281"/>
                  </a:lnTo>
                  <a:lnTo>
                    <a:pt x="418425" y="3385"/>
                  </a:lnTo>
                  <a:lnTo>
                    <a:pt x="415800" y="3385"/>
                  </a:lnTo>
                  <a:lnTo>
                    <a:pt x="413279" y="3490"/>
                  </a:lnTo>
                  <a:lnTo>
                    <a:pt x="410655" y="3281"/>
                  </a:lnTo>
                  <a:lnTo>
                    <a:pt x="408134" y="3281"/>
                  </a:lnTo>
                  <a:lnTo>
                    <a:pt x="405509" y="3385"/>
                  </a:lnTo>
                  <a:lnTo>
                    <a:pt x="402988" y="3490"/>
                  </a:lnTo>
                  <a:lnTo>
                    <a:pt x="400363" y="3281"/>
                  </a:lnTo>
                  <a:lnTo>
                    <a:pt x="397842" y="3281"/>
                  </a:lnTo>
                  <a:lnTo>
                    <a:pt x="395216" y="3385"/>
                  </a:lnTo>
                  <a:lnTo>
                    <a:pt x="392696" y="3385"/>
                  </a:lnTo>
                  <a:lnTo>
                    <a:pt x="390071" y="3175"/>
                  </a:lnTo>
                  <a:lnTo>
                    <a:pt x="387550" y="3279"/>
                  </a:lnTo>
                  <a:lnTo>
                    <a:pt x="384926" y="3385"/>
                  </a:lnTo>
                  <a:lnTo>
                    <a:pt x="382299" y="3385"/>
                  </a:lnTo>
                  <a:lnTo>
                    <a:pt x="379780" y="3175"/>
                  </a:lnTo>
                  <a:lnTo>
                    <a:pt x="377154" y="3281"/>
                  </a:lnTo>
                  <a:lnTo>
                    <a:pt x="374634" y="3281"/>
                  </a:lnTo>
                  <a:lnTo>
                    <a:pt x="372008" y="3385"/>
                  </a:lnTo>
                  <a:lnTo>
                    <a:pt x="369487" y="3175"/>
                  </a:lnTo>
                  <a:lnTo>
                    <a:pt x="366862" y="3175"/>
                  </a:lnTo>
                  <a:lnTo>
                    <a:pt x="364341" y="3281"/>
                  </a:lnTo>
                  <a:lnTo>
                    <a:pt x="361716" y="3385"/>
                  </a:lnTo>
                  <a:lnTo>
                    <a:pt x="359195" y="3385"/>
                  </a:lnTo>
                  <a:lnTo>
                    <a:pt x="356570" y="3175"/>
                  </a:lnTo>
                  <a:lnTo>
                    <a:pt x="354050" y="3281"/>
                  </a:lnTo>
                  <a:lnTo>
                    <a:pt x="351425" y="3281"/>
                  </a:lnTo>
                  <a:lnTo>
                    <a:pt x="348904" y="3385"/>
                  </a:lnTo>
                  <a:lnTo>
                    <a:pt x="346277" y="3175"/>
                  </a:lnTo>
                  <a:lnTo>
                    <a:pt x="343653" y="3281"/>
                  </a:lnTo>
                  <a:lnTo>
                    <a:pt x="341133" y="3281"/>
                  </a:lnTo>
                  <a:lnTo>
                    <a:pt x="338507" y="3385"/>
                  </a:lnTo>
                  <a:lnTo>
                    <a:pt x="335987" y="3175"/>
                  </a:lnTo>
                  <a:lnTo>
                    <a:pt x="333361" y="3175"/>
                  </a:lnTo>
                  <a:lnTo>
                    <a:pt x="330842" y="3281"/>
                  </a:lnTo>
                  <a:lnTo>
                    <a:pt x="328215" y="3385"/>
                  </a:lnTo>
                  <a:lnTo>
                    <a:pt x="325694" y="3175"/>
                  </a:lnTo>
                  <a:lnTo>
                    <a:pt x="323070" y="3175"/>
                  </a:lnTo>
                  <a:lnTo>
                    <a:pt x="320549" y="3281"/>
                  </a:lnTo>
                  <a:lnTo>
                    <a:pt x="317924" y="3281"/>
                  </a:lnTo>
                  <a:lnTo>
                    <a:pt x="315403" y="3070"/>
                  </a:lnTo>
                  <a:lnTo>
                    <a:pt x="312778" y="3175"/>
                  </a:lnTo>
                  <a:lnTo>
                    <a:pt x="310152" y="3281"/>
                  </a:lnTo>
                  <a:lnTo>
                    <a:pt x="307632" y="3281"/>
                  </a:lnTo>
                  <a:lnTo>
                    <a:pt x="305006" y="3385"/>
                  </a:lnTo>
                  <a:lnTo>
                    <a:pt x="302485" y="3175"/>
                  </a:lnTo>
                  <a:lnTo>
                    <a:pt x="299860" y="3175"/>
                  </a:lnTo>
                  <a:lnTo>
                    <a:pt x="297339" y="3281"/>
                  </a:lnTo>
                  <a:lnTo>
                    <a:pt x="294714" y="3385"/>
                  </a:lnTo>
                  <a:lnTo>
                    <a:pt x="292195" y="3175"/>
                  </a:lnTo>
                  <a:lnTo>
                    <a:pt x="289569" y="3175"/>
                  </a:lnTo>
                  <a:lnTo>
                    <a:pt x="287049" y="3281"/>
                  </a:lnTo>
                  <a:lnTo>
                    <a:pt x="284423" y="3281"/>
                  </a:lnTo>
                  <a:lnTo>
                    <a:pt x="281902" y="3070"/>
                  </a:lnTo>
                  <a:lnTo>
                    <a:pt x="279277" y="3175"/>
                  </a:lnTo>
                  <a:lnTo>
                    <a:pt x="276651" y="3281"/>
                  </a:lnTo>
                  <a:lnTo>
                    <a:pt x="274131" y="3281"/>
                  </a:lnTo>
                  <a:lnTo>
                    <a:pt x="271505" y="3070"/>
                  </a:lnTo>
                  <a:lnTo>
                    <a:pt x="268985" y="3175"/>
                  </a:lnTo>
                  <a:lnTo>
                    <a:pt x="266359" y="3175"/>
                  </a:lnTo>
                  <a:lnTo>
                    <a:pt x="263840" y="3281"/>
                  </a:lnTo>
                  <a:lnTo>
                    <a:pt x="261213" y="3070"/>
                  </a:lnTo>
                  <a:lnTo>
                    <a:pt x="258692" y="3175"/>
                  </a:lnTo>
                  <a:lnTo>
                    <a:pt x="257433" y="3175"/>
                  </a:lnTo>
                  <a:lnTo>
                    <a:pt x="256067" y="3175"/>
                  </a:lnTo>
                  <a:lnTo>
                    <a:pt x="253547" y="3281"/>
                  </a:lnTo>
                  <a:lnTo>
                    <a:pt x="250922" y="3279"/>
                  </a:lnTo>
                  <a:lnTo>
                    <a:pt x="248401" y="3175"/>
                  </a:lnTo>
                  <a:lnTo>
                    <a:pt x="245776" y="3175"/>
                  </a:lnTo>
                  <a:lnTo>
                    <a:pt x="243256" y="3281"/>
                  </a:lnTo>
                  <a:lnTo>
                    <a:pt x="240630" y="3281"/>
                  </a:lnTo>
                  <a:lnTo>
                    <a:pt x="238004" y="3070"/>
                  </a:lnTo>
                  <a:lnTo>
                    <a:pt x="235484" y="3175"/>
                  </a:lnTo>
                  <a:lnTo>
                    <a:pt x="232858" y="3281"/>
                  </a:lnTo>
                  <a:lnTo>
                    <a:pt x="230339" y="3281"/>
                  </a:lnTo>
                  <a:lnTo>
                    <a:pt x="227712" y="3070"/>
                  </a:lnTo>
                  <a:lnTo>
                    <a:pt x="225193" y="3174"/>
                  </a:lnTo>
                  <a:lnTo>
                    <a:pt x="223214" y="3175"/>
                  </a:lnTo>
                  <a:lnTo>
                    <a:pt x="222567" y="3175"/>
                  </a:lnTo>
                  <a:lnTo>
                    <a:pt x="220046" y="3281"/>
                  </a:lnTo>
                  <a:lnTo>
                    <a:pt x="217421" y="3070"/>
                  </a:lnTo>
                  <a:lnTo>
                    <a:pt x="214900" y="3175"/>
                  </a:lnTo>
                  <a:lnTo>
                    <a:pt x="212275" y="3175"/>
                  </a:lnTo>
                  <a:lnTo>
                    <a:pt x="209754" y="3281"/>
                  </a:lnTo>
                  <a:lnTo>
                    <a:pt x="207129" y="3281"/>
                  </a:lnTo>
                  <a:lnTo>
                    <a:pt x="204504" y="3175"/>
                  </a:lnTo>
                  <a:lnTo>
                    <a:pt x="201983" y="3175"/>
                  </a:lnTo>
                  <a:lnTo>
                    <a:pt x="199359" y="3281"/>
                  </a:lnTo>
                  <a:lnTo>
                    <a:pt x="196838" y="3281"/>
                  </a:lnTo>
                  <a:lnTo>
                    <a:pt x="194211" y="3070"/>
                  </a:lnTo>
                  <a:lnTo>
                    <a:pt x="191692" y="3175"/>
                  </a:lnTo>
                  <a:lnTo>
                    <a:pt x="189066" y="3281"/>
                  </a:lnTo>
                  <a:lnTo>
                    <a:pt x="186546" y="3281"/>
                  </a:lnTo>
                  <a:lnTo>
                    <a:pt x="183920" y="3070"/>
                  </a:lnTo>
                  <a:lnTo>
                    <a:pt x="181400" y="3175"/>
                  </a:lnTo>
                  <a:lnTo>
                    <a:pt x="178774" y="3175"/>
                  </a:lnTo>
                  <a:lnTo>
                    <a:pt x="176254" y="3281"/>
                  </a:lnTo>
                  <a:lnTo>
                    <a:pt x="173628" y="3070"/>
                  </a:lnTo>
                  <a:lnTo>
                    <a:pt x="171003" y="3175"/>
                  </a:lnTo>
                  <a:lnTo>
                    <a:pt x="168482" y="3175"/>
                  </a:lnTo>
                  <a:lnTo>
                    <a:pt x="165858" y="3281"/>
                  </a:lnTo>
                  <a:lnTo>
                    <a:pt x="163337" y="3070"/>
                  </a:lnTo>
                  <a:lnTo>
                    <a:pt x="160712" y="3175"/>
                  </a:lnTo>
                  <a:lnTo>
                    <a:pt x="158191" y="3175"/>
                  </a:lnTo>
                  <a:lnTo>
                    <a:pt x="155566" y="3281"/>
                  </a:lnTo>
                  <a:lnTo>
                    <a:pt x="153045" y="3281"/>
                  </a:lnTo>
                  <a:lnTo>
                    <a:pt x="150420" y="3070"/>
                  </a:lnTo>
                  <a:lnTo>
                    <a:pt x="147899" y="3175"/>
                  </a:lnTo>
                  <a:lnTo>
                    <a:pt x="145273" y="3281"/>
                  </a:lnTo>
                  <a:lnTo>
                    <a:pt x="142753" y="3281"/>
                  </a:lnTo>
                  <a:lnTo>
                    <a:pt x="140127" y="3070"/>
                  </a:lnTo>
                  <a:lnTo>
                    <a:pt x="137608" y="3175"/>
                  </a:lnTo>
                  <a:lnTo>
                    <a:pt x="134981" y="3281"/>
                  </a:lnTo>
                  <a:lnTo>
                    <a:pt x="132357" y="3281"/>
                  </a:lnTo>
                  <a:lnTo>
                    <a:pt x="130408" y="3118"/>
                  </a:lnTo>
                  <a:lnTo>
                    <a:pt x="129836" y="3070"/>
                  </a:lnTo>
                  <a:lnTo>
                    <a:pt x="127211" y="3175"/>
                  </a:lnTo>
                  <a:lnTo>
                    <a:pt x="124690" y="3175"/>
                  </a:lnTo>
                  <a:lnTo>
                    <a:pt x="122065" y="3281"/>
                  </a:lnTo>
                  <a:lnTo>
                    <a:pt x="119544" y="3070"/>
                  </a:lnTo>
                  <a:lnTo>
                    <a:pt x="116919" y="3175"/>
                  </a:lnTo>
                  <a:lnTo>
                    <a:pt x="114398" y="3175"/>
                  </a:lnTo>
                  <a:lnTo>
                    <a:pt x="111773" y="3281"/>
                  </a:lnTo>
                  <a:lnTo>
                    <a:pt x="109253" y="3070"/>
                  </a:lnTo>
                  <a:lnTo>
                    <a:pt x="106626" y="3175"/>
                  </a:lnTo>
                  <a:lnTo>
                    <a:pt x="104107" y="3175"/>
                  </a:lnTo>
                  <a:lnTo>
                    <a:pt x="101482" y="3281"/>
                  </a:lnTo>
                  <a:lnTo>
                    <a:pt x="98961" y="3385"/>
                  </a:lnTo>
                  <a:lnTo>
                    <a:pt x="96335" y="3175"/>
                  </a:lnTo>
                  <a:lnTo>
                    <a:pt x="93710" y="3175"/>
                  </a:lnTo>
                  <a:lnTo>
                    <a:pt x="91189" y="3281"/>
                  </a:lnTo>
                  <a:lnTo>
                    <a:pt x="88563" y="3281"/>
                  </a:lnTo>
                  <a:lnTo>
                    <a:pt x="86043" y="3175"/>
                  </a:lnTo>
                  <a:lnTo>
                    <a:pt x="83418" y="3175"/>
                  </a:lnTo>
                  <a:lnTo>
                    <a:pt x="80897" y="3281"/>
                  </a:lnTo>
                  <a:lnTo>
                    <a:pt x="78272" y="3281"/>
                  </a:lnTo>
                  <a:lnTo>
                    <a:pt x="78050" y="3227"/>
                  </a:lnTo>
                  <a:lnTo>
                    <a:pt x="75984" y="4044"/>
                  </a:lnTo>
                  <a:lnTo>
                    <a:pt x="74241" y="4276"/>
                  </a:lnTo>
                  <a:lnTo>
                    <a:pt x="71395" y="4276"/>
                  </a:lnTo>
                  <a:lnTo>
                    <a:pt x="69129" y="4218"/>
                  </a:lnTo>
                  <a:lnTo>
                    <a:pt x="67097" y="4334"/>
                  </a:lnTo>
                  <a:lnTo>
                    <a:pt x="64540" y="4799"/>
                  </a:lnTo>
                  <a:lnTo>
                    <a:pt x="62333" y="5845"/>
                  </a:lnTo>
                  <a:lnTo>
                    <a:pt x="60068" y="7413"/>
                  </a:lnTo>
                  <a:lnTo>
                    <a:pt x="57917" y="8109"/>
                  </a:lnTo>
                  <a:lnTo>
                    <a:pt x="56639" y="9795"/>
                  </a:lnTo>
                  <a:lnTo>
                    <a:pt x="55652" y="9911"/>
                  </a:lnTo>
                  <a:lnTo>
                    <a:pt x="54548" y="10317"/>
                  </a:lnTo>
                  <a:lnTo>
                    <a:pt x="53387" y="11421"/>
                  </a:lnTo>
                  <a:lnTo>
                    <a:pt x="52282" y="12293"/>
                  </a:lnTo>
                  <a:lnTo>
                    <a:pt x="50947" y="12815"/>
                  </a:lnTo>
                  <a:lnTo>
                    <a:pt x="48100" y="13339"/>
                  </a:lnTo>
                  <a:lnTo>
                    <a:pt x="46009" y="13918"/>
                  </a:lnTo>
                  <a:lnTo>
                    <a:pt x="45138" y="14210"/>
                  </a:lnTo>
                  <a:lnTo>
                    <a:pt x="43743" y="14093"/>
                  </a:lnTo>
                  <a:lnTo>
                    <a:pt x="42755" y="13918"/>
                  </a:lnTo>
                  <a:lnTo>
                    <a:pt x="41420" y="14500"/>
                  </a:lnTo>
                  <a:lnTo>
                    <a:pt x="40723" y="15837"/>
                  </a:lnTo>
                  <a:lnTo>
                    <a:pt x="40432" y="17172"/>
                  </a:lnTo>
                  <a:lnTo>
                    <a:pt x="39967" y="17463"/>
                  </a:lnTo>
                  <a:lnTo>
                    <a:pt x="39503" y="17521"/>
                  </a:lnTo>
                  <a:lnTo>
                    <a:pt x="39271" y="17114"/>
                  </a:lnTo>
                  <a:lnTo>
                    <a:pt x="39096" y="16476"/>
                  </a:lnTo>
                  <a:lnTo>
                    <a:pt x="38458" y="16476"/>
                  </a:lnTo>
                  <a:lnTo>
                    <a:pt x="37311" y="16516"/>
                  </a:lnTo>
                  <a:lnTo>
                    <a:pt x="36831" y="16533"/>
                  </a:lnTo>
                  <a:lnTo>
                    <a:pt x="35960" y="16359"/>
                  </a:lnTo>
                  <a:lnTo>
                    <a:pt x="35087" y="13454"/>
                  </a:lnTo>
                  <a:lnTo>
                    <a:pt x="33809" y="13629"/>
                  </a:lnTo>
                  <a:lnTo>
                    <a:pt x="33228" y="13454"/>
                  </a:lnTo>
                  <a:lnTo>
                    <a:pt x="32881" y="13397"/>
                  </a:lnTo>
                  <a:lnTo>
                    <a:pt x="32648" y="13803"/>
                  </a:lnTo>
                  <a:lnTo>
                    <a:pt x="32532" y="14732"/>
                  </a:lnTo>
                  <a:lnTo>
                    <a:pt x="32589" y="15488"/>
                  </a:lnTo>
                  <a:lnTo>
                    <a:pt x="32823" y="16708"/>
                  </a:lnTo>
                  <a:lnTo>
                    <a:pt x="32764" y="17696"/>
                  </a:lnTo>
                  <a:lnTo>
                    <a:pt x="32764" y="17985"/>
                  </a:lnTo>
                  <a:lnTo>
                    <a:pt x="32612" y="18118"/>
                  </a:lnTo>
                  <a:lnTo>
                    <a:pt x="32299" y="18392"/>
                  </a:lnTo>
                  <a:lnTo>
                    <a:pt x="31428" y="18916"/>
                  </a:lnTo>
                  <a:lnTo>
                    <a:pt x="31544" y="19612"/>
                  </a:lnTo>
                  <a:lnTo>
                    <a:pt x="31311" y="20251"/>
                  </a:lnTo>
                  <a:lnTo>
                    <a:pt x="30789" y="21239"/>
                  </a:lnTo>
                  <a:lnTo>
                    <a:pt x="30730" y="22168"/>
                  </a:lnTo>
                  <a:lnTo>
                    <a:pt x="30673" y="22981"/>
                  </a:lnTo>
                  <a:lnTo>
                    <a:pt x="30034" y="23795"/>
                  </a:lnTo>
                  <a:lnTo>
                    <a:pt x="29627" y="23969"/>
                  </a:lnTo>
                  <a:lnTo>
                    <a:pt x="29220" y="23330"/>
                  </a:lnTo>
                  <a:lnTo>
                    <a:pt x="28464" y="23388"/>
                  </a:lnTo>
                  <a:lnTo>
                    <a:pt x="25851" y="23737"/>
                  </a:lnTo>
                  <a:lnTo>
                    <a:pt x="25909" y="25247"/>
                  </a:lnTo>
                  <a:lnTo>
                    <a:pt x="25851" y="26235"/>
                  </a:lnTo>
                  <a:lnTo>
                    <a:pt x="25619" y="26757"/>
                  </a:lnTo>
                  <a:lnTo>
                    <a:pt x="25444" y="26874"/>
                  </a:lnTo>
                  <a:lnTo>
                    <a:pt x="24224" y="26932"/>
                  </a:lnTo>
                  <a:lnTo>
                    <a:pt x="23121" y="27164"/>
                  </a:lnTo>
                  <a:lnTo>
                    <a:pt x="21669" y="27513"/>
                  </a:lnTo>
                  <a:lnTo>
                    <a:pt x="19693" y="28094"/>
                  </a:lnTo>
                  <a:lnTo>
                    <a:pt x="18580" y="28436"/>
                  </a:lnTo>
                  <a:lnTo>
                    <a:pt x="18183" y="28558"/>
                  </a:lnTo>
                  <a:lnTo>
                    <a:pt x="18138" y="28644"/>
                  </a:lnTo>
                  <a:lnTo>
                    <a:pt x="17486" y="29894"/>
                  </a:lnTo>
                  <a:lnTo>
                    <a:pt x="17195" y="30533"/>
                  </a:lnTo>
                  <a:lnTo>
                    <a:pt x="16847" y="30882"/>
                  </a:lnTo>
                  <a:lnTo>
                    <a:pt x="16149" y="31056"/>
                  </a:lnTo>
                  <a:lnTo>
                    <a:pt x="12664" y="31463"/>
                  </a:lnTo>
                  <a:lnTo>
                    <a:pt x="11967" y="31753"/>
                  </a:lnTo>
                  <a:lnTo>
                    <a:pt x="10921" y="32392"/>
                  </a:lnTo>
                  <a:lnTo>
                    <a:pt x="10805" y="32625"/>
                  </a:lnTo>
                  <a:lnTo>
                    <a:pt x="8249" y="44185"/>
                  </a:lnTo>
                  <a:lnTo>
                    <a:pt x="6797" y="45869"/>
                  </a:lnTo>
                  <a:lnTo>
                    <a:pt x="6100" y="50517"/>
                  </a:lnTo>
                  <a:lnTo>
                    <a:pt x="6739" y="53480"/>
                  </a:lnTo>
                  <a:lnTo>
                    <a:pt x="7121" y="55484"/>
                  </a:lnTo>
                  <a:lnTo>
                    <a:pt x="7364" y="55810"/>
                  </a:lnTo>
                  <a:lnTo>
                    <a:pt x="8372" y="56303"/>
                  </a:lnTo>
                  <a:lnTo>
                    <a:pt x="9002" y="58825"/>
                  </a:lnTo>
                  <a:lnTo>
                    <a:pt x="9632" y="59779"/>
                  </a:lnTo>
                  <a:lnTo>
                    <a:pt x="9632" y="60715"/>
                  </a:lnTo>
                  <a:lnTo>
                    <a:pt x="9958" y="61040"/>
                  </a:lnTo>
                  <a:lnTo>
                    <a:pt x="9958" y="63235"/>
                  </a:lnTo>
                  <a:lnTo>
                    <a:pt x="8057" y="65126"/>
                  </a:lnTo>
                  <a:lnTo>
                    <a:pt x="7752" y="65756"/>
                  </a:lnTo>
                  <a:lnTo>
                    <a:pt x="7752" y="66082"/>
                  </a:lnTo>
                  <a:lnTo>
                    <a:pt x="5557" y="67971"/>
                  </a:lnTo>
                  <a:lnTo>
                    <a:pt x="5557" y="68601"/>
                  </a:lnTo>
                  <a:lnTo>
                    <a:pt x="4906" y="69231"/>
                  </a:lnTo>
                  <a:lnTo>
                    <a:pt x="4906" y="69536"/>
                  </a:lnTo>
                  <a:lnTo>
                    <a:pt x="3184" y="70639"/>
                  </a:lnTo>
                  <a:lnTo>
                    <a:pt x="2554" y="70639"/>
                  </a:lnTo>
                  <a:lnTo>
                    <a:pt x="1283" y="71269"/>
                  </a:lnTo>
                  <a:lnTo>
                    <a:pt x="180" y="73317"/>
                  </a:lnTo>
                  <a:lnTo>
                    <a:pt x="180" y="76163"/>
                  </a:lnTo>
                  <a:lnTo>
                    <a:pt x="506" y="76467"/>
                  </a:lnTo>
                  <a:lnTo>
                    <a:pt x="506" y="78358"/>
                  </a:lnTo>
                  <a:lnTo>
                    <a:pt x="810" y="78684"/>
                  </a:lnTo>
                  <a:lnTo>
                    <a:pt x="810" y="79943"/>
                  </a:lnTo>
                  <a:lnTo>
                    <a:pt x="1440" y="81203"/>
                  </a:lnTo>
                  <a:lnTo>
                    <a:pt x="1440" y="83714"/>
                  </a:lnTo>
                  <a:lnTo>
                    <a:pt x="1766" y="84018"/>
                  </a:lnTo>
                  <a:lnTo>
                    <a:pt x="1766" y="88755"/>
                  </a:lnTo>
                  <a:lnTo>
                    <a:pt x="1440" y="89081"/>
                  </a:lnTo>
                  <a:lnTo>
                    <a:pt x="1440" y="91904"/>
                  </a:lnTo>
                  <a:lnTo>
                    <a:pt x="1116" y="92230"/>
                  </a:lnTo>
                  <a:lnTo>
                    <a:pt x="1116" y="93795"/>
                  </a:lnTo>
                  <a:lnTo>
                    <a:pt x="822" y="94121"/>
                  </a:lnTo>
                  <a:lnTo>
                    <a:pt x="822" y="96642"/>
                  </a:lnTo>
                  <a:lnTo>
                    <a:pt x="2071" y="99162"/>
                  </a:lnTo>
                  <a:lnTo>
                    <a:pt x="2071" y="99792"/>
                  </a:lnTo>
                  <a:lnTo>
                    <a:pt x="2701" y="100422"/>
                  </a:lnTo>
                  <a:lnTo>
                    <a:pt x="2701" y="101052"/>
                  </a:lnTo>
                  <a:lnTo>
                    <a:pt x="3331" y="101977"/>
                  </a:lnTo>
                  <a:lnTo>
                    <a:pt x="3331" y="102931"/>
                  </a:lnTo>
                  <a:lnTo>
                    <a:pt x="3656" y="103236"/>
                  </a:lnTo>
                  <a:lnTo>
                    <a:pt x="3656" y="104518"/>
                  </a:lnTo>
                  <a:lnTo>
                    <a:pt x="3331" y="104822"/>
                  </a:lnTo>
                  <a:lnTo>
                    <a:pt x="3331" y="106083"/>
                  </a:lnTo>
                  <a:lnTo>
                    <a:pt x="3005" y="106409"/>
                  </a:lnTo>
                  <a:lnTo>
                    <a:pt x="3005" y="107668"/>
                  </a:lnTo>
                  <a:lnTo>
                    <a:pt x="2701" y="107973"/>
                  </a:lnTo>
                  <a:lnTo>
                    <a:pt x="2407" y="110189"/>
                  </a:lnTo>
                  <a:lnTo>
                    <a:pt x="2081" y="110493"/>
                  </a:lnTo>
                  <a:lnTo>
                    <a:pt x="2081" y="111449"/>
                  </a:lnTo>
                  <a:lnTo>
                    <a:pt x="1755" y="111753"/>
                  </a:lnTo>
                  <a:lnTo>
                    <a:pt x="1755" y="116490"/>
                  </a:lnTo>
                  <a:lnTo>
                    <a:pt x="1440" y="116794"/>
                  </a:lnTo>
                  <a:lnTo>
                    <a:pt x="1440" y="119641"/>
                  </a:lnTo>
                  <a:lnTo>
                    <a:pt x="810" y="120900"/>
                  </a:lnTo>
                  <a:lnTo>
                    <a:pt x="810" y="121856"/>
                  </a:lnTo>
                  <a:lnTo>
                    <a:pt x="486" y="122160"/>
                  </a:lnTo>
                  <a:lnTo>
                    <a:pt x="496" y="123747"/>
                  </a:lnTo>
                  <a:lnTo>
                    <a:pt x="190" y="124051"/>
                  </a:lnTo>
                  <a:lnTo>
                    <a:pt x="190" y="126246"/>
                  </a:lnTo>
                  <a:lnTo>
                    <a:pt x="496" y="126572"/>
                  </a:lnTo>
                  <a:lnTo>
                    <a:pt x="496" y="129712"/>
                  </a:lnTo>
                  <a:lnTo>
                    <a:pt x="822" y="130342"/>
                  </a:lnTo>
                  <a:lnTo>
                    <a:pt x="3027" y="132557"/>
                  </a:lnTo>
                  <a:lnTo>
                    <a:pt x="3320" y="133188"/>
                  </a:lnTo>
                  <a:lnTo>
                    <a:pt x="3331" y="137273"/>
                  </a:lnTo>
                  <a:lnTo>
                    <a:pt x="3027" y="137598"/>
                  </a:lnTo>
                  <a:lnTo>
                    <a:pt x="3027" y="142314"/>
                  </a:lnTo>
                  <a:lnTo>
                    <a:pt x="3331" y="142640"/>
                  </a:lnTo>
                  <a:lnTo>
                    <a:pt x="3331" y="147974"/>
                  </a:lnTo>
                  <a:lnTo>
                    <a:pt x="2711" y="148931"/>
                  </a:lnTo>
                  <a:lnTo>
                    <a:pt x="2711" y="150820"/>
                  </a:lnTo>
                  <a:lnTo>
                    <a:pt x="3341" y="151776"/>
                  </a:lnTo>
                  <a:lnTo>
                    <a:pt x="3341" y="153015"/>
                  </a:lnTo>
                  <a:lnTo>
                    <a:pt x="3667" y="153341"/>
                  </a:lnTo>
                  <a:lnTo>
                    <a:pt x="3961" y="155232"/>
                  </a:lnTo>
                  <a:lnTo>
                    <a:pt x="5220" y="157121"/>
                  </a:lnTo>
                  <a:lnTo>
                    <a:pt x="5220" y="158077"/>
                  </a:lnTo>
                  <a:lnTo>
                    <a:pt x="5546" y="158381"/>
                  </a:lnTo>
                  <a:lnTo>
                    <a:pt x="5546" y="161227"/>
                  </a:lnTo>
                  <a:lnTo>
                    <a:pt x="5872" y="161533"/>
                  </a:lnTo>
                  <a:lnTo>
                    <a:pt x="5851" y="162792"/>
                  </a:lnTo>
                  <a:lnTo>
                    <a:pt x="6177" y="163118"/>
                  </a:lnTo>
                  <a:lnTo>
                    <a:pt x="6177" y="164378"/>
                  </a:lnTo>
                  <a:lnTo>
                    <a:pt x="7121" y="165953"/>
                  </a:lnTo>
                  <a:lnTo>
                    <a:pt x="7427" y="167518"/>
                  </a:lnTo>
                  <a:lnTo>
                    <a:pt x="7752" y="167844"/>
                  </a:lnTo>
                  <a:lnTo>
                    <a:pt x="7752" y="169104"/>
                  </a:lnTo>
                  <a:lnTo>
                    <a:pt x="8057" y="169408"/>
                  </a:lnTo>
                  <a:lnTo>
                    <a:pt x="8057" y="171624"/>
                  </a:lnTo>
                  <a:lnTo>
                    <a:pt x="8383" y="171930"/>
                  </a:lnTo>
                  <a:lnTo>
                    <a:pt x="8688" y="176970"/>
                  </a:lnTo>
                  <a:lnTo>
                    <a:pt x="9012" y="177296"/>
                  </a:lnTo>
                  <a:lnTo>
                    <a:pt x="9012" y="179185"/>
                  </a:lnTo>
                  <a:lnTo>
                    <a:pt x="9316" y="179511"/>
                  </a:lnTo>
                  <a:lnTo>
                    <a:pt x="9642" y="182000"/>
                  </a:lnTo>
                  <a:lnTo>
                    <a:pt x="10893" y="184542"/>
                  </a:lnTo>
                  <a:lnTo>
                    <a:pt x="10893" y="185476"/>
                  </a:lnTo>
                  <a:lnTo>
                    <a:pt x="11217" y="185780"/>
                  </a:lnTo>
                  <a:lnTo>
                    <a:pt x="11197" y="189258"/>
                  </a:lnTo>
                  <a:lnTo>
                    <a:pt x="10903" y="189562"/>
                  </a:lnTo>
                  <a:lnTo>
                    <a:pt x="10903" y="192733"/>
                  </a:lnTo>
                  <a:lnTo>
                    <a:pt x="11207" y="193038"/>
                  </a:lnTo>
                  <a:lnTo>
                    <a:pt x="11207" y="193994"/>
                  </a:lnTo>
                  <a:lnTo>
                    <a:pt x="11849" y="194623"/>
                  </a:lnTo>
                  <a:lnTo>
                    <a:pt x="11849" y="195253"/>
                  </a:lnTo>
                  <a:lnTo>
                    <a:pt x="12153" y="195559"/>
                  </a:lnTo>
                  <a:lnTo>
                    <a:pt x="12153" y="196839"/>
                  </a:lnTo>
                  <a:lnTo>
                    <a:pt x="13108" y="198730"/>
                  </a:lnTo>
                  <a:lnTo>
                    <a:pt x="14358" y="199653"/>
                  </a:lnTo>
                  <a:lnTo>
                    <a:pt x="14663" y="200609"/>
                  </a:lnTo>
                  <a:lnTo>
                    <a:pt x="15313" y="201218"/>
                  </a:lnTo>
                  <a:lnTo>
                    <a:pt x="15619" y="202804"/>
                  </a:lnTo>
                  <a:lnTo>
                    <a:pt x="16269" y="203760"/>
                  </a:lnTo>
                  <a:lnTo>
                    <a:pt x="16269" y="204695"/>
                  </a:lnTo>
                  <a:lnTo>
                    <a:pt x="16563" y="204999"/>
                  </a:lnTo>
                  <a:lnTo>
                    <a:pt x="16573" y="207845"/>
                  </a:lnTo>
                  <a:lnTo>
                    <a:pt x="15619" y="209431"/>
                  </a:lnTo>
                  <a:lnTo>
                    <a:pt x="15619" y="210692"/>
                  </a:lnTo>
                  <a:lnTo>
                    <a:pt x="16416" y="211467"/>
                  </a:lnTo>
                  <a:lnTo>
                    <a:pt x="17981" y="212098"/>
                  </a:lnTo>
                  <a:lnTo>
                    <a:pt x="19084" y="213201"/>
                  </a:lnTo>
                  <a:lnTo>
                    <a:pt x="19084" y="213505"/>
                  </a:lnTo>
                  <a:lnTo>
                    <a:pt x="20985" y="215722"/>
                  </a:lnTo>
                  <a:lnTo>
                    <a:pt x="20985" y="216351"/>
                  </a:lnTo>
                  <a:lnTo>
                    <a:pt x="21279" y="216657"/>
                  </a:lnTo>
                  <a:lnTo>
                    <a:pt x="21289" y="218242"/>
                  </a:lnTo>
                  <a:lnTo>
                    <a:pt x="20985" y="218546"/>
                  </a:lnTo>
                  <a:lnTo>
                    <a:pt x="20659" y="219198"/>
                  </a:lnTo>
                  <a:lnTo>
                    <a:pt x="20659" y="221719"/>
                  </a:lnTo>
                  <a:lnTo>
                    <a:pt x="21615" y="223608"/>
                  </a:lnTo>
                  <a:lnTo>
                    <a:pt x="21918" y="224868"/>
                  </a:lnTo>
                  <a:lnTo>
                    <a:pt x="22560" y="225499"/>
                  </a:lnTo>
                  <a:lnTo>
                    <a:pt x="22570" y="227063"/>
                  </a:lnTo>
                  <a:lnTo>
                    <a:pt x="22244" y="227390"/>
                  </a:lnTo>
                  <a:lnTo>
                    <a:pt x="22244" y="230203"/>
                  </a:lnTo>
                  <a:lnTo>
                    <a:pt x="22570" y="230529"/>
                  </a:lnTo>
                  <a:lnTo>
                    <a:pt x="22550" y="231159"/>
                  </a:lnTo>
                  <a:lnTo>
                    <a:pt x="23169" y="232420"/>
                  </a:lnTo>
                  <a:lnTo>
                    <a:pt x="25384" y="237460"/>
                  </a:lnTo>
                  <a:lnTo>
                    <a:pt x="25710" y="238091"/>
                  </a:lnTo>
                  <a:lnTo>
                    <a:pt x="25710" y="239045"/>
                  </a:lnTo>
                  <a:lnTo>
                    <a:pt x="26004" y="239371"/>
                  </a:lnTo>
                  <a:lnTo>
                    <a:pt x="26004" y="240306"/>
                  </a:lnTo>
                  <a:lnTo>
                    <a:pt x="27285" y="242501"/>
                  </a:lnTo>
                  <a:lnTo>
                    <a:pt x="27915" y="243446"/>
                  </a:lnTo>
                  <a:lnTo>
                    <a:pt x="27915" y="244382"/>
                  </a:lnTo>
                  <a:lnTo>
                    <a:pt x="26340" y="247531"/>
                  </a:lnTo>
                  <a:lnTo>
                    <a:pt x="25710" y="248813"/>
                  </a:lnTo>
                  <a:lnTo>
                    <a:pt x="25710" y="250072"/>
                  </a:lnTo>
                  <a:lnTo>
                    <a:pt x="25070" y="251313"/>
                  </a:lnTo>
                  <a:lnTo>
                    <a:pt x="25070" y="251963"/>
                  </a:lnTo>
                  <a:lnTo>
                    <a:pt x="24745" y="252267"/>
                  </a:lnTo>
                  <a:lnTo>
                    <a:pt x="24439" y="254484"/>
                  </a:lnTo>
                  <a:lnTo>
                    <a:pt x="23819" y="255743"/>
                  </a:lnTo>
                  <a:lnTo>
                    <a:pt x="23819" y="256373"/>
                  </a:lnTo>
                  <a:lnTo>
                    <a:pt x="23495" y="256678"/>
                  </a:lnTo>
                  <a:lnTo>
                    <a:pt x="23495" y="261089"/>
                  </a:lnTo>
                  <a:lnTo>
                    <a:pt x="23819" y="261720"/>
                  </a:lnTo>
                  <a:lnTo>
                    <a:pt x="24755" y="263609"/>
                  </a:lnTo>
                  <a:lnTo>
                    <a:pt x="24755" y="264869"/>
                  </a:lnTo>
                  <a:lnTo>
                    <a:pt x="24429" y="265195"/>
                  </a:lnTo>
                  <a:lnTo>
                    <a:pt x="24429" y="267086"/>
                  </a:lnTo>
                  <a:lnTo>
                    <a:pt x="25384" y="268335"/>
                  </a:lnTo>
                  <a:lnTo>
                    <a:pt x="25384" y="268965"/>
                  </a:lnTo>
                  <a:lnTo>
                    <a:pt x="25081" y="269270"/>
                  </a:lnTo>
                  <a:lnTo>
                    <a:pt x="25081" y="269922"/>
                  </a:lnTo>
                  <a:lnTo>
                    <a:pt x="25384" y="270226"/>
                  </a:lnTo>
                  <a:lnTo>
                    <a:pt x="26036" y="272747"/>
                  </a:lnTo>
                  <a:lnTo>
                    <a:pt x="26813" y="273534"/>
                  </a:lnTo>
                  <a:lnTo>
                    <a:pt x="27443" y="273534"/>
                  </a:lnTo>
                  <a:lnTo>
                    <a:pt x="27738" y="273230"/>
                  </a:lnTo>
                  <a:lnTo>
                    <a:pt x="28241" y="273377"/>
                  </a:lnTo>
                  <a:lnTo>
                    <a:pt x="28241" y="274332"/>
                  </a:lnTo>
                  <a:lnTo>
                    <a:pt x="27915" y="274636"/>
                  </a:lnTo>
                  <a:lnTo>
                    <a:pt x="27915" y="275592"/>
                  </a:lnTo>
                  <a:lnTo>
                    <a:pt x="28851" y="276853"/>
                  </a:lnTo>
                  <a:lnTo>
                    <a:pt x="28851" y="277483"/>
                  </a:lnTo>
                  <a:lnTo>
                    <a:pt x="29165" y="277807"/>
                  </a:lnTo>
                  <a:lnTo>
                    <a:pt x="29175" y="279048"/>
                  </a:lnTo>
                  <a:lnTo>
                    <a:pt x="29470" y="279372"/>
                  </a:lnTo>
                  <a:lnTo>
                    <a:pt x="29470" y="281263"/>
                  </a:lnTo>
                  <a:lnTo>
                    <a:pt x="29796" y="281589"/>
                  </a:lnTo>
                  <a:lnTo>
                    <a:pt x="29806" y="284403"/>
                  </a:lnTo>
                  <a:lnTo>
                    <a:pt x="29480" y="284708"/>
                  </a:lnTo>
                  <a:lnTo>
                    <a:pt x="29480" y="285968"/>
                  </a:lnTo>
                  <a:lnTo>
                    <a:pt x="28851" y="287250"/>
                  </a:lnTo>
                  <a:lnTo>
                    <a:pt x="28851" y="289445"/>
                  </a:lnTo>
                  <a:lnTo>
                    <a:pt x="31066" y="293855"/>
                  </a:lnTo>
                  <a:lnTo>
                    <a:pt x="32012" y="294811"/>
                  </a:lnTo>
                  <a:lnTo>
                    <a:pt x="32012" y="295136"/>
                  </a:lnTo>
                  <a:lnTo>
                    <a:pt x="31371" y="295746"/>
                  </a:lnTo>
                  <a:lnTo>
                    <a:pt x="31371" y="297331"/>
                  </a:lnTo>
                  <a:lnTo>
                    <a:pt x="32012" y="298591"/>
                  </a:lnTo>
                  <a:lnTo>
                    <a:pt x="32022" y="299516"/>
                  </a:lnTo>
                  <a:lnTo>
                    <a:pt x="33576" y="302057"/>
                  </a:lnTo>
                  <a:lnTo>
                    <a:pt x="33902" y="303622"/>
                  </a:lnTo>
                  <a:lnTo>
                    <a:pt x="34228" y="303947"/>
                  </a:lnTo>
                  <a:lnTo>
                    <a:pt x="34228" y="304882"/>
                  </a:lnTo>
                  <a:lnTo>
                    <a:pt x="34826" y="305837"/>
                  </a:lnTo>
                  <a:lnTo>
                    <a:pt x="35152" y="308662"/>
                  </a:lnTo>
                  <a:lnTo>
                    <a:pt x="36107" y="310879"/>
                  </a:lnTo>
                  <a:lnTo>
                    <a:pt x="37514" y="312286"/>
                  </a:lnTo>
                  <a:lnTo>
                    <a:pt x="40045" y="313241"/>
                  </a:lnTo>
                  <a:lnTo>
                    <a:pt x="41443" y="314344"/>
                  </a:lnTo>
                  <a:lnTo>
                    <a:pt x="41443" y="314649"/>
                  </a:lnTo>
                  <a:lnTo>
                    <a:pt x="42250" y="315458"/>
                  </a:lnTo>
                  <a:lnTo>
                    <a:pt x="44750" y="316707"/>
                  </a:lnTo>
                  <a:lnTo>
                    <a:pt x="46356" y="317011"/>
                  </a:lnTo>
                  <a:lnTo>
                    <a:pt x="47386" y="317810"/>
                  </a:lnTo>
                  <a:lnTo>
                    <a:pt x="47460" y="318136"/>
                  </a:lnTo>
                  <a:lnTo>
                    <a:pt x="47754" y="318440"/>
                  </a:lnTo>
                  <a:lnTo>
                    <a:pt x="47754" y="318745"/>
                  </a:lnTo>
                  <a:lnTo>
                    <a:pt x="48710" y="319699"/>
                  </a:lnTo>
                  <a:lnTo>
                    <a:pt x="48710" y="320624"/>
                  </a:lnTo>
                  <a:lnTo>
                    <a:pt x="49665" y="321580"/>
                  </a:lnTo>
                  <a:lnTo>
                    <a:pt x="50589" y="323470"/>
                  </a:lnTo>
                  <a:lnTo>
                    <a:pt x="50915" y="323795"/>
                  </a:lnTo>
                  <a:lnTo>
                    <a:pt x="50894" y="327251"/>
                  </a:lnTo>
                  <a:lnTo>
                    <a:pt x="52805" y="328511"/>
                  </a:lnTo>
                  <a:lnTo>
                    <a:pt x="53099" y="330402"/>
                  </a:lnTo>
                  <a:lnTo>
                    <a:pt x="53425" y="330726"/>
                  </a:lnTo>
                  <a:lnTo>
                    <a:pt x="53109" y="331031"/>
                  </a:lnTo>
                  <a:lnTo>
                    <a:pt x="53109" y="333247"/>
                  </a:lnTo>
                  <a:lnTo>
                    <a:pt x="53435" y="333573"/>
                  </a:lnTo>
                  <a:lnTo>
                    <a:pt x="53435" y="335127"/>
                  </a:lnTo>
                  <a:lnTo>
                    <a:pt x="53761" y="335452"/>
                  </a:lnTo>
                  <a:lnTo>
                    <a:pt x="53761" y="337017"/>
                  </a:lnTo>
                  <a:lnTo>
                    <a:pt x="54538" y="338131"/>
                  </a:lnTo>
                  <a:lnTo>
                    <a:pt x="54863" y="338131"/>
                  </a:lnTo>
                  <a:lnTo>
                    <a:pt x="55641" y="338908"/>
                  </a:lnTo>
                  <a:lnTo>
                    <a:pt x="55641" y="341123"/>
                  </a:lnTo>
                  <a:lnTo>
                    <a:pt x="55315" y="341428"/>
                  </a:lnTo>
                  <a:lnTo>
                    <a:pt x="55315" y="343014"/>
                  </a:lnTo>
                  <a:lnTo>
                    <a:pt x="55000" y="343318"/>
                  </a:lnTo>
                  <a:lnTo>
                    <a:pt x="55000" y="344274"/>
                  </a:lnTo>
                  <a:lnTo>
                    <a:pt x="54369" y="344905"/>
                  </a:lnTo>
                  <a:lnTo>
                    <a:pt x="54369" y="345535"/>
                  </a:lnTo>
                  <a:lnTo>
                    <a:pt x="55473" y="345682"/>
                  </a:lnTo>
                  <a:lnTo>
                    <a:pt x="56250" y="346469"/>
                  </a:lnTo>
                  <a:lnTo>
                    <a:pt x="56575" y="347424"/>
                  </a:lnTo>
                  <a:lnTo>
                    <a:pt x="57048" y="347897"/>
                  </a:lnTo>
                  <a:lnTo>
                    <a:pt x="58004" y="347267"/>
                  </a:lnTo>
                  <a:lnTo>
                    <a:pt x="58622" y="347267"/>
                  </a:lnTo>
                  <a:lnTo>
                    <a:pt x="59106" y="347718"/>
                  </a:lnTo>
                  <a:lnTo>
                    <a:pt x="58781" y="348044"/>
                  </a:lnTo>
                  <a:lnTo>
                    <a:pt x="58781" y="349305"/>
                  </a:lnTo>
                  <a:lnTo>
                    <a:pt x="58151" y="350565"/>
                  </a:lnTo>
                  <a:lnTo>
                    <a:pt x="57835" y="352781"/>
                  </a:lnTo>
                  <a:lnTo>
                    <a:pt x="56586" y="355606"/>
                  </a:lnTo>
                  <a:lnTo>
                    <a:pt x="56260" y="356866"/>
                  </a:lnTo>
                  <a:lnTo>
                    <a:pt x="55336" y="358451"/>
                  </a:lnTo>
                  <a:lnTo>
                    <a:pt x="55336" y="359061"/>
                  </a:lnTo>
                  <a:lnTo>
                    <a:pt x="54381" y="360646"/>
                  </a:lnTo>
                  <a:lnTo>
                    <a:pt x="53109" y="363797"/>
                  </a:lnTo>
                  <a:lnTo>
                    <a:pt x="51534" y="365687"/>
                  </a:lnTo>
                  <a:lnTo>
                    <a:pt x="51534" y="366013"/>
                  </a:lnTo>
                  <a:lnTo>
                    <a:pt x="50589" y="366947"/>
                  </a:lnTo>
                  <a:lnTo>
                    <a:pt x="50285" y="368208"/>
                  </a:lnTo>
                  <a:lnTo>
                    <a:pt x="49633" y="368838"/>
                  </a:lnTo>
                  <a:lnTo>
                    <a:pt x="49643" y="369468"/>
                  </a:lnTo>
                  <a:lnTo>
                    <a:pt x="46493" y="375769"/>
                  </a:lnTo>
                  <a:lnTo>
                    <a:pt x="46168" y="377030"/>
                  </a:lnTo>
                  <a:lnTo>
                    <a:pt x="44919" y="378919"/>
                  </a:lnTo>
                  <a:lnTo>
                    <a:pt x="44613" y="380505"/>
                  </a:lnTo>
                  <a:lnTo>
                    <a:pt x="44288" y="380810"/>
                  </a:lnTo>
                  <a:lnTo>
                    <a:pt x="43668" y="383657"/>
                  </a:lnTo>
                  <a:lnTo>
                    <a:pt x="42724" y="384916"/>
                  </a:lnTo>
                  <a:lnTo>
                    <a:pt x="42724" y="385546"/>
                  </a:lnTo>
                  <a:lnTo>
                    <a:pt x="42398" y="385850"/>
                  </a:lnTo>
                  <a:lnTo>
                    <a:pt x="42093" y="387437"/>
                  </a:lnTo>
                  <a:lnTo>
                    <a:pt x="41443" y="388697"/>
                  </a:lnTo>
                  <a:lnTo>
                    <a:pt x="41453" y="389632"/>
                  </a:lnTo>
                  <a:lnTo>
                    <a:pt x="40823" y="390912"/>
                  </a:lnTo>
                  <a:lnTo>
                    <a:pt x="38922" y="394368"/>
                  </a:lnTo>
                  <a:lnTo>
                    <a:pt x="39099" y="395775"/>
                  </a:lnTo>
                  <a:lnTo>
                    <a:pt x="39425" y="395775"/>
                  </a:lnTo>
                  <a:lnTo>
                    <a:pt x="40676" y="394515"/>
                  </a:lnTo>
                  <a:lnTo>
                    <a:pt x="41620" y="393885"/>
                  </a:lnTo>
                  <a:lnTo>
                    <a:pt x="42250" y="393885"/>
                  </a:lnTo>
                  <a:lnTo>
                    <a:pt x="43028" y="393097"/>
                  </a:lnTo>
                  <a:lnTo>
                    <a:pt x="43028" y="392467"/>
                  </a:lnTo>
                  <a:lnTo>
                    <a:pt x="43354" y="392141"/>
                  </a:lnTo>
                  <a:lnTo>
                    <a:pt x="43028" y="391511"/>
                  </a:lnTo>
                  <a:lnTo>
                    <a:pt x="43049" y="389958"/>
                  </a:lnTo>
                  <a:lnTo>
                    <a:pt x="42724" y="389632"/>
                  </a:lnTo>
                  <a:lnTo>
                    <a:pt x="42724" y="388697"/>
                  </a:lnTo>
                  <a:lnTo>
                    <a:pt x="43049" y="388371"/>
                  </a:lnTo>
                  <a:lnTo>
                    <a:pt x="43049" y="387741"/>
                  </a:lnTo>
                  <a:lnTo>
                    <a:pt x="44771" y="385693"/>
                  </a:lnTo>
                  <a:lnTo>
                    <a:pt x="45076" y="385693"/>
                  </a:lnTo>
                  <a:lnTo>
                    <a:pt x="46819" y="383961"/>
                  </a:lnTo>
                  <a:lnTo>
                    <a:pt x="47774" y="382396"/>
                  </a:lnTo>
                  <a:lnTo>
                    <a:pt x="47774" y="381766"/>
                  </a:lnTo>
                  <a:lnTo>
                    <a:pt x="48551" y="380957"/>
                  </a:lnTo>
                  <a:lnTo>
                    <a:pt x="48699" y="381462"/>
                  </a:lnTo>
                  <a:lnTo>
                    <a:pt x="48374" y="381766"/>
                  </a:lnTo>
                  <a:lnTo>
                    <a:pt x="48374" y="382690"/>
                  </a:lnTo>
                  <a:lnTo>
                    <a:pt x="48078" y="383026"/>
                  </a:lnTo>
                  <a:lnTo>
                    <a:pt x="48078" y="384275"/>
                  </a:lnTo>
                  <a:lnTo>
                    <a:pt x="48374" y="384580"/>
                  </a:lnTo>
                  <a:lnTo>
                    <a:pt x="48384" y="385536"/>
                  </a:lnTo>
                  <a:lnTo>
                    <a:pt x="48699" y="385840"/>
                  </a:lnTo>
                  <a:lnTo>
                    <a:pt x="48384" y="386166"/>
                  </a:lnTo>
                  <a:lnTo>
                    <a:pt x="48384" y="387427"/>
                  </a:lnTo>
                  <a:lnTo>
                    <a:pt x="49329" y="388381"/>
                  </a:lnTo>
                  <a:lnTo>
                    <a:pt x="49182" y="388844"/>
                  </a:lnTo>
                  <a:lnTo>
                    <a:pt x="48856" y="388844"/>
                  </a:lnTo>
                  <a:lnTo>
                    <a:pt x="48551" y="388539"/>
                  </a:lnTo>
                  <a:lnTo>
                    <a:pt x="47911" y="388539"/>
                  </a:lnTo>
                  <a:lnTo>
                    <a:pt x="47281" y="388844"/>
                  </a:lnTo>
                  <a:lnTo>
                    <a:pt x="43972" y="392467"/>
                  </a:lnTo>
                  <a:lnTo>
                    <a:pt x="43354" y="394052"/>
                  </a:lnTo>
                  <a:lnTo>
                    <a:pt x="41306" y="396100"/>
                  </a:lnTo>
                  <a:lnTo>
                    <a:pt x="40980" y="396100"/>
                  </a:lnTo>
                  <a:lnTo>
                    <a:pt x="39731" y="397361"/>
                  </a:lnTo>
                  <a:lnTo>
                    <a:pt x="38302" y="398148"/>
                  </a:lnTo>
                  <a:lnTo>
                    <a:pt x="37672" y="399408"/>
                  </a:lnTo>
                  <a:lnTo>
                    <a:pt x="37672" y="400963"/>
                  </a:lnTo>
                  <a:lnTo>
                    <a:pt x="35802" y="403820"/>
                  </a:lnTo>
                  <a:lnTo>
                    <a:pt x="35152" y="405373"/>
                  </a:lnTo>
                  <a:lnTo>
                    <a:pt x="34532" y="406035"/>
                  </a:lnTo>
                  <a:lnTo>
                    <a:pt x="33576" y="407926"/>
                  </a:lnTo>
                  <a:lnTo>
                    <a:pt x="32631" y="408861"/>
                  </a:lnTo>
                  <a:lnTo>
                    <a:pt x="32001" y="410121"/>
                  </a:lnTo>
                  <a:lnTo>
                    <a:pt x="32001" y="410752"/>
                  </a:lnTo>
                  <a:lnTo>
                    <a:pt x="31675" y="411044"/>
                  </a:lnTo>
                  <a:lnTo>
                    <a:pt x="29806" y="414532"/>
                  </a:lnTo>
                  <a:lnTo>
                    <a:pt x="29953" y="415939"/>
                  </a:lnTo>
                  <a:lnTo>
                    <a:pt x="30909" y="415635"/>
                  </a:lnTo>
                  <a:lnTo>
                    <a:pt x="31686" y="414846"/>
                  </a:lnTo>
                  <a:lnTo>
                    <a:pt x="32001" y="412631"/>
                  </a:lnTo>
                  <a:lnTo>
                    <a:pt x="33104" y="411223"/>
                  </a:lnTo>
                  <a:lnTo>
                    <a:pt x="34385" y="410897"/>
                  </a:lnTo>
                  <a:lnTo>
                    <a:pt x="34679" y="410593"/>
                  </a:lnTo>
                  <a:lnTo>
                    <a:pt x="35309" y="410593"/>
                  </a:lnTo>
                  <a:lnTo>
                    <a:pt x="35635" y="410267"/>
                  </a:lnTo>
                  <a:lnTo>
                    <a:pt x="37210" y="410267"/>
                  </a:lnTo>
                  <a:lnTo>
                    <a:pt x="38145" y="410919"/>
                  </a:lnTo>
                  <a:lnTo>
                    <a:pt x="41296" y="412168"/>
                  </a:lnTo>
                  <a:lnTo>
                    <a:pt x="43028" y="413901"/>
                  </a:lnTo>
                  <a:lnTo>
                    <a:pt x="44603" y="416401"/>
                  </a:lnTo>
                  <a:lnTo>
                    <a:pt x="45559" y="417357"/>
                  </a:lnTo>
                  <a:lnTo>
                    <a:pt x="45559" y="417681"/>
                  </a:lnTo>
                  <a:lnTo>
                    <a:pt x="46336" y="418459"/>
                  </a:lnTo>
                  <a:lnTo>
                    <a:pt x="49812" y="420349"/>
                  </a:lnTo>
                  <a:lnTo>
                    <a:pt x="53898" y="422240"/>
                  </a:lnTo>
                  <a:lnTo>
                    <a:pt x="54853" y="423185"/>
                  </a:lnTo>
                  <a:lnTo>
                    <a:pt x="55157" y="423185"/>
                  </a:lnTo>
                  <a:lnTo>
                    <a:pt x="56890" y="425233"/>
                  </a:lnTo>
                  <a:lnTo>
                    <a:pt x="56890" y="426189"/>
                  </a:lnTo>
                  <a:lnTo>
                    <a:pt x="57216" y="426493"/>
                  </a:lnTo>
                  <a:lnTo>
                    <a:pt x="57542" y="427774"/>
                  </a:lnTo>
                  <a:lnTo>
                    <a:pt x="57037" y="427921"/>
                  </a:lnTo>
                  <a:lnTo>
                    <a:pt x="55787" y="427270"/>
                  </a:lnTo>
                  <a:lnTo>
                    <a:pt x="53908" y="425380"/>
                  </a:lnTo>
                  <a:lnTo>
                    <a:pt x="51703" y="424455"/>
                  </a:lnTo>
                  <a:lnTo>
                    <a:pt x="49643" y="422387"/>
                  </a:lnTo>
                  <a:lnTo>
                    <a:pt x="48867" y="420980"/>
                  </a:lnTo>
                  <a:lnTo>
                    <a:pt x="48541" y="420980"/>
                  </a:lnTo>
                  <a:lnTo>
                    <a:pt x="46336" y="419393"/>
                  </a:lnTo>
                  <a:lnTo>
                    <a:pt x="46142" y="419348"/>
                  </a:lnTo>
                  <a:lnTo>
                    <a:pt x="61753" y="435018"/>
                  </a:lnTo>
                  <a:lnTo>
                    <a:pt x="81768" y="445793"/>
                  </a:lnTo>
                  <a:lnTo>
                    <a:pt x="88441" y="461191"/>
                  </a:lnTo>
                  <a:lnTo>
                    <a:pt x="87413" y="467860"/>
                  </a:lnTo>
                  <a:lnTo>
                    <a:pt x="94086" y="475043"/>
                  </a:lnTo>
                  <a:lnTo>
                    <a:pt x="92547" y="485823"/>
                  </a:lnTo>
                  <a:lnTo>
                    <a:pt x="94063" y="495819"/>
                  </a:lnTo>
                  <a:lnTo>
                    <a:pt x="93254" y="504313"/>
                  </a:lnTo>
                  <a:lnTo>
                    <a:pt x="105374" y="519179"/>
                  </a:lnTo>
                  <a:lnTo>
                    <a:pt x="112264" y="528497"/>
                  </a:lnTo>
                  <a:lnTo>
                    <a:pt x="114101" y="530982"/>
                  </a:lnTo>
                  <a:lnTo>
                    <a:pt x="117995" y="539160"/>
                  </a:lnTo>
                  <a:lnTo>
                    <a:pt x="134112" y="539193"/>
                  </a:lnTo>
                  <a:lnTo>
                    <a:pt x="144891" y="546891"/>
                  </a:lnTo>
                  <a:lnTo>
                    <a:pt x="148997" y="544324"/>
                  </a:lnTo>
                  <a:lnTo>
                    <a:pt x="152588" y="537651"/>
                  </a:lnTo>
                  <a:lnTo>
                    <a:pt x="162852" y="533035"/>
                  </a:lnTo>
                  <a:lnTo>
                    <a:pt x="163668" y="524169"/>
                  </a:lnTo>
                  <a:lnTo>
                    <a:pt x="157204" y="515073"/>
                  </a:lnTo>
                  <a:lnTo>
                    <a:pt x="165018" y="500170"/>
                  </a:lnTo>
                  <a:lnTo>
                    <a:pt x="168490" y="482132"/>
                  </a:lnTo>
                  <a:lnTo>
                    <a:pt x="173706" y="464805"/>
                  </a:lnTo>
                  <a:lnTo>
                    <a:pt x="177733" y="451440"/>
                  </a:lnTo>
                  <a:lnTo>
                    <a:pt x="209551" y="456057"/>
                  </a:lnTo>
                  <a:lnTo>
                    <a:pt x="212530" y="456911"/>
                  </a:lnTo>
                  <a:lnTo>
                    <a:pt x="245472" y="466321"/>
                  </a:lnTo>
                  <a:lnTo>
                    <a:pt x="297667" y="482964"/>
                  </a:lnTo>
                  <a:lnTo>
                    <a:pt x="363503" y="500703"/>
                  </a:lnTo>
                  <a:lnTo>
                    <a:pt x="372739" y="501732"/>
                  </a:lnTo>
                  <a:lnTo>
                    <a:pt x="374255" y="501156"/>
                  </a:lnTo>
                  <a:lnTo>
                    <a:pt x="380240" y="497504"/>
                  </a:lnTo>
                  <a:lnTo>
                    <a:pt x="384618" y="486343"/>
                  </a:lnTo>
                  <a:lnTo>
                    <a:pt x="387023" y="476718"/>
                  </a:lnTo>
                  <a:lnTo>
                    <a:pt x="391620" y="472779"/>
                  </a:lnTo>
                  <a:lnTo>
                    <a:pt x="397086" y="474090"/>
                  </a:lnTo>
                  <a:lnTo>
                    <a:pt x="424057" y="481717"/>
                  </a:lnTo>
                  <a:lnTo>
                    <a:pt x="432779" y="481202"/>
                  </a:lnTo>
                  <a:lnTo>
                    <a:pt x="437400" y="474018"/>
                  </a:lnTo>
                  <a:lnTo>
                    <a:pt x="444053" y="472598"/>
                  </a:lnTo>
                  <a:lnTo>
                    <a:pt x="458402" y="476461"/>
                  </a:lnTo>
                  <a:lnTo>
                    <a:pt x="470242" y="467347"/>
                  </a:lnTo>
                  <a:lnTo>
                    <a:pt x="477939" y="457085"/>
                  </a:lnTo>
                  <a:lnTo>
                    <a:pt x="484099" y="433479"/>
                  </a:lnTo>
                  <a:lnTo>
                    <a:pt x="485123" y="419622"/>
                  </a:lnTo>
                  <a:lnTo>
                    <a:pt x="493867" y="409123"/>
                  </a:lnTo>
                  <a:lnTo>
                    <a:pt x="495305" y="409241"/>
                  </a:lnTo>
                  <a:lnTo>
                    <a:pt x="502571" y="407819"/>
                  </a:lnTo>
                  <a:lnTo>
                    <a:pt x="505138" y="401146"/>
                  </a:lnTo>
                  <a:lnTo>
                    <a:pt x="504623" y="390372"/>
                  </a:lnTo>
                  <a:lnTo>
                    <a:pt x="517456" y="380621"/>
                  </a:lnTo>
                  <a:lnTo>
                    <a:pt x="526692" y="368304"/>
                  </a:lnTo>
                  <a:lnTo>
                    <a:pt x="533874" y="367789"/>
                  </a:lnTo>
                  <a:lnTo>
                    <a:pt x="535428" y="368270"/>
                  </a:lnTo>
                  <a:lnTo>
                    <a:pt x="548245" y="371896"/>
                  </a:lnTo>
                  <a:lnTo>
                    <a:pt x="555428" y="371896"/>
                  </a:lnTo>
                  <a:lnTo>
                    <a:pt x="557923" y="371147"/>
                  </a:lnTo>
                  <a:lnTo>
                    <a:pt x="570823" y="367279"/>
                  </a:lnTo>
                  <a:lnTo>
                    <a:pt x="584168" y="372924"/>
                  </a:lnTo>
                  <a:lnTo>
                    <a:pt x="593375" y="374179"/>
                  </a:lnTo>
                  <a:lnTo>
                    <a:pt x="595457" y="374463"/>
                  </a:lnTo>
                  <a:lnTo>
                    <a:pt x="609314" y="372924"/>
                  </a:lnTo>
                  <a:lnTo>
                    <a:pt x="614486" y="372614"/>
                  </a:lnTo>
                  <a:lnTo>
                    <a:pt x="634972" y="371385"/>
                  </a:lnTo>
                  <a:lnTo>
                    <a:pt x="649340" y="371385"/>
                  </a:lnTo>
                  <a:lnTo>
                    <a:pt x="650920" y="371681"/>
                  </a:lnTo>
                  <a:lnTo>
                    <a:pt x="665762" y="374463"/>
                  </a:lnTo>
                  <a:lnTo>
                    <a:pt x="680129" y="381646"/>
                  </a:lnTo>
                  <a:lnTo>
                    <a:pt x="682163" y="382451"/>
                  </a:lnTo>
                  <a:lnTo>
                    <a:pt x="690190" y="385624"/>
                  </a:lnTo>
                  <a:lnTo>
                    <a:pt x="702196" y="390372"/>
                  </a:lnTo>
                  <a:lnTo>
                    <a:pt x="710907" y="398625"/>
                  </a:lnTo>
                  <a:lnTo>
                    <a:pt x="717592" y="424752"/>
                  </a:lnTo>
                  <a:lnTo>
                    <a:pt x="725776" y="432507"/>
                  </a:lnTo>
                  <a:lnTo>
                    <a:pt x="727341" y="433990"/>
                  </a:lnTo>
                  <a:lnTo>
                    <a:pt x="733973" y="446556"/>
                  </a:lnTo>
                  <a:lnTo>
                    <a:pt x="741711" y="447845"/>
                  </a:lnTo>
                  <a:lnTo>
                    <a:pt x="750548" y="457263"/>
                  </a:lnTo>
                  <a:lnTo>
                    <a:pt x="771731" y="464162"/>
                  </a:lnTo>
                  <a:lnTo>
                    <a:pt x="780683" y="488294"/>
                  </a:lnTo>
                  <a:lnTo>
                    <a:pt x="789636" y="491020"/>
                  </a:lnTo>
                  <a:lnTo>
                    <a:pt x="795866" y="483235"/>
                  </a:lnTo>
                  <a:lnTo>
                    <a:pt x="803299" y="479700"/>
                  </a:lnTo>
                  <a:lnTo>
                    <a:pt x="809488" y="482456"/>
                  </a:lnTo>
                  <a:lnTo>
                    <a:pt x="816494" y="480509"/>
                  </a:lnTo>
                  <a:lnTo>
                    <a:pt x="822335" y="471168"/>
                  </a:lnTo>
                  <a:lnTo>
                    <a:pt x="833234" y="467277"/>
                  </a:lnTo>
                  <a:lnTo>
                    <a:pt x="872935" y="450927"/>
                  </a:lnTo>
                  <a:lnTo>
                    <a:pt x="876050" y="445868"/>
                  </a:lnTo>
                  <a:lnTo>
                    <a:pt x="871771" y="437695"/>
                  </a:lnTo>
                  <a:lnTo>
                    <a:pt x="871771" y="431852"/>
                  </a:lnTo>
                  <a:lnTo>
                    <a:pt x="875661" y="430688"/>
                  </a:lnTo>
                  <a:lnTo>
                    <a:pt x="882667" y="434190"/>
                  </a:lnTo>
                  <a:lnTo>
                    <a:pt x="889676" y="439642"/>
                  </a:lnTo>
                  <a:lnTo>
                    <a:pt x="902908" y="437305"/>
                  </a:lnTo>
                  <a:lnTo>
                    <a:pt x="910692" y="445868"/>
                  </a:lnTo>
                  <a:lnTo>
                    <a:pt x="913417" y="461436"/>
                  </a:lnTo>
                  <a:lnTo>
                    <a:pt x="922760" y="496082"/>
                  </a:lnTo>
                  <a:lnTo>
                    <a:pt x="941833" y="515934"/>
                  </a:lnTo>
                  <a:lnTo>
                    <a:pt x="972975" y="539288"/>
                  </a:lnTo>
                  <a:lnTo>
                    <a:pt x="988933" y="553693"/>
                  </a:lnTo>
                  <a:lnTo>
                    <a:pt x="998275" y="569261"/>
                  </a:lnTo>
                  <a:lnTo>
                    <a:pt x="1000554" y="569863"/>
                  </a:lnTo>
                  <a:lnTo>
                    <a:pt x="1005670" y="571208"/>
                  </a:lnTo>
                  <a:lnTo>
                    <a:pt x="1014626" y="569261"/>
                  </a:lnTo>
                  <a:lnTo>
                    <a:pt x="1024562" y="548929"/>
                  </a:lnTo>
                  <a:lnTo>
                    <a:pt x="1029454" y="538922"/>
                  </a:lnTo>
                  <a:lnTo>
                    <a:pt x="1040316" y="529167"/>
                  </a:lnTo>
                  <a:lnTo>
                    <a:pt x="1036422" y="518657"/>
                  </a:lnTo>
                  <a:lnTo>
                    <a:pt x="1036077" y="515538"/>
                  </a:lnTo>
                  <a:lnTo>
                    <a:pt x="1033700" y="494135"/>
                  </a:lnTo>
                  <a:lnTo>
                    <a:pt x="1033155" y="478961"/>
                  </a:lnTo>
                  <a:lnTo>
                    <a:pt x="1032921" y="472336"/>
                  </a:lnTo>
                  <a:lnTo>
                    <a:pt x="1040157" y="461270"/>
                  </a:lnTo>
                  <a:close/>
                </a:path>
              </a:pathLst>
            </a:custGeom>
            <a:solidFill>
              <a:srgbClr val="00C898"/>
            </a:solidFill>
            <a:ln w="12700" cap="flat">
              <a:solidFill>
                <a:schemeClr val="bg1"/>
              </a:solidFill>
              <a:prstDash val="solid"/>
              <a:miter/>
            </a:ln>
          </p:spPr>
          <p:txBody>
            <a:bodyPr rtlCol="0" anchor="ctr"/>
            <a:lstStyle/>
            <a:p>
              <a:endParaRPr lang="en-US"/>
            </a:p>
          </p:txBody>
        </p:sp>
        <p:sp>
          <p:nvSpPr>
            <p:cNvPr id="14" name="Freeform: Shape 25">
              <a:extLst>
                <a:ext uri="{FF2B5EF4-FFF2-40B4-BE49-F238E27FC236}">
                  <a16:creationId xmlns:a16="http://schemas.microsoft.com/office/drawing/2014/main" id="{037D2CDF-D332-F442-C054-E01B0747F245}"/>
                </a:ext>
              </a:extLst>
            </p:cNvPr>
            <p:cNvSpPr/>
            <p:nvPr/>
          </p:nvSpPr>
          <p:spPr>
            <a:xfrm flipV="1">
              <a:off x="4297241" y="3747934"/>
              <a:ext cx="613757" cy="987912"/>
            </a:xfrm>
            <a:custGeom>
              <a:avLst/>
              <a:gdLst>
                <a:gd name="connsiteX0" fmla="*/ 293181 w 613757"/>
                <a:gd name="connsiteY0" fmla="*/ 9038 h 987912"/>
                <a:gd name="connsiteX1" fmla="*/ 292708 w 613757"/>
                <a:gd name="connsiteY1" fmla="*/ 8565 h 987912"/>
                <a:gd name="connsiteX2" fmla="*/ 292235 w 613757"/>
                <a:gd name="connsiteY2" fmla="*/ 8712 h 987912"/>
                <a:gd name="connsiteX3" fmla="*/ 292235 w 613757"/>
                <a:gd name="connsiteY3" fmla="*/ 9364 h 987912"/>
                <a:gd name="connsiteX4" fmla="*/ 290976 w 613757"/>
                <a:gd name="connsiteY4" fmla="*/ 10602 h 987912"/>
                <a:gd name="connsiteX5" fmla="*/ 290976 w 613757"/>
                <a:gd name="connsiteY5" fmla="*/ 11557 h 987912"/>
                <a:gd name="connsiteX6" fmla="*/ 290671 w 613757"/>
                <a:gd name="connsiteY6" fmla="*/ 11863 h 987912"/>
                <a:gd name="connsiteX7" fmla="*/ 290671 w 613757"/>
                <a:gd name="connsiteY7" fmla="*/ 12513 h 987912"/>
                <a:gd name="connsiteX8" fmla="*/ 291133 w 613757"/>
                <a:gd name="connsiteY8" fmla="*/ 12671 h 987912"/>
                <a:gd name="connsiteX9" fmla="*/ 291931 w 613757"/>
                <a:gd name="connsiteY9" fmla="*/ 11253 h 987912"/>
                <a:gd name="connsiteX10" fmla="*/ 292877 w 613757"/>
                <a:gd name="connsiteY10" fmla="*/ 10298 h 987912"/>
                <a:gd name="connsiteX11" fmla="*/ 293181 w 613757"/>
                <a:gd name="connsiteY11" fmla="*/ 9038 h 987912"/>
                <a:gd name="connsiteX12" fmla="*/ 265141 w 613757"/>
                <a:gd name="connsiteY12" fmla="*/ 17544 h 987912"/>
                <a:gd name="connsiteX13" fmla="*/ 264679 w 613757"/>
                <a:gd name="connsiteY13" fmla="*/ 17387 h 987912"/>
                <a:gd name="connsiteX14" fmla="*/ 264206 w 613757"/>
                <a:gd name="connsiteY14" fmla="*/ 17870 h 987912"/>
                <a:gd name="connsiteX15" fmla="*/ 264206 w 613757"/>
                <a:gd name="connsiteY15" fmla="*/ 20065 h 987912"/>
                <a:gd name="connsiteX16" fmla="*/ 264510 w 613757"/>
                <a:gd name="connsiteY16" fmla="*/ 20715 h 987912"/>
                <a:gd name="connsiteX17" fmla="*/ 264983 w 613757"/>
                <a:gd name="connsiteY17" fmla="*/ 21167 h 987912"/>
                <a:gd name="connsiteX18" fmla="*/ 265940 w 613757"/>
                <a:gd name="connsiteY18" fmla="*/ 21167 h 987912"/>
                <a:gd name="connsiteX19" fmla="*/ 266087 w 613757"/>
                <a:gd name="connsiteY19" fmla="*/ 20389 h 987912"/>
                <a:gd name="connsiteX20" fmla="*/ 265456 w 613757"/>
                <a:gd name="connsiteY20" fmla="*/ 19760 h 987912"/>
                <a:gd name="connsiteX21" fmla="*/ 265782 w 613757"/>
                <a:gd name="connsiteY21" fmla="*/ 19130 h 987912"/>
                <a:gd name="connsiteX22" fmla="*/ 265141 w 613757"/>
                <a:gd name="connsiteY22" fmla="*/ 18500 h 987912"/>
                <a:gd name="connsiteX23" fmla="*/ 265141 w 613757"/>
                <a:gd name="connsiteY23" fmla="*/ 17544 h 987912"/>
                <a:gd name="connsiteX24" fmla="*/ 256960 w 613757"/>
                <a:gd name="connsiteY24" fmla="*/ 18804 h 987912"/>
                <a:gd name="connsiteX25" fmla="*/ 256487 w 613757"/>
                <a:gd name="connsiteY25" fmla="*/ 18647 h 987912"/>
                <a:gd name="connsiteX26" fmla="*/ 256014 w 613757"/>
                <a:gd name="connsiteY26" fmla="*/ 19435 h 987912"/>
                <a:gd name="connsiteX27" fmla="*/ 256014 w 613757"/>
                <a:gd name="connsiteY27" fmla="*/ 20695 h 987912"/>
                <a:gd name="connsiteX28" fmla="*/ 256634 w 613757"/>
                <a:gd name="connsiteY28" fmla="*/ 21954 h 987912"/>
                <a:gd name="connsiteX29" fmla="*/ 257118 w 613757"/>
                <a:gd name="connsiteY29" fmla="*/ 22101 h 987912"/>
                <a:gd name="connsiteX30" fmla="*/ 257265 w 613757"/>
                <a:gd name="connsiteY30" fmla="*/ 21325 h 987912"/>
                <a:gd name="connsiteX31" fmla="*/ 256960 w 613757"/>
                <a:gd name="connsiteY31" fmla="*/ 21020 h 987912"/>
                <a:gd name="connsiteX32" fmla="*/ 256960 w 613757"/>
                <a:gd name="connsiteY32" fmla="*/ 18804 h 987912"/>
                <a:gd name="connsiteX33" fmla="*/ 260898 w 613757"/>
                <a:gd name="connsiteY33" fmla="*/ 27468 h 987912"/>
                <a:gd name="connsiteX34" fmla="*/ 260573 w 613757"/>
                <a:gd name="connsiteY34" fmla="*/ 27468 h 987912"/>
                <a:gd name="connsiteX35" fmla="*/ 260426 w 613757"/>
                <a:gd name="connsiteY35" fmla="*/ 27626 h 987912"/>
                <a:gd name="connsiteX36" fmla="*/ 260426 w 613757"/>
                <a:gd name="connsiteY36" fmla="*/ 27951 h 987912"/>
                <a:gd name="connsiteX37" fmla="*/ 260100 w 613757"/>
                <a:gd name="connsiteY37" fmla="*/ 28277 h 987912"/>
                <a:gd name="connsiteX38" fmla="*/ 260247 w 613757"/>
                <a:gd name="connsiteY38" fmla="*/ 28424 h 987912"/>
                <a:gd name="connsiteX39" fmla="*/ 261203 w 613757"/>
                <a:gd name="connsiteY39" fmla="*/ 28424 h 987912"/>
                <a:gd name="connsiteX40" fmla="*/ 261349 w 613757"/>
                <a:gd name="connsiteY40" fmla="*/ 28277 h 987912"/>
                <a:gd name="connsiteX41" fmla="*/ 261349 w 613757"/>
                <a:gd name="connsiteY41" fmla="*/ 27951 h 987912"/>
                <a:gd name="connsiteX42" fmla="*/ 260898 w 613757"/>
                <a:gd name="connsiteY42" fmla="*/ 27468 h 987912"/>
                <a:gd name="connsiteX43" fmla="*/ 264983 w 613757"/>
                <a:gd name="connsiteY43" fmla="*/ 30315 h 987912"/>
                <a:gd name="connsiteX44" fmla="*/ 264039 w 613757"/>
                <a:gd name="connsiteY44" fmla="*/ 30315 h 987912"/>
                <a:gd name="connsiteX45" fmla="*/ 263881 w 613757"/>
                <a:gd name="connsiteY45" fmla="*/ 30462 h 987912"/>
                <a:gd name="connsiteX46" fmla="*/ 263881 w 613757"/>
                <a:gd name="connsiteY46" fmla="*/ 31092 h 987912"/>
                <a:gd name="connsiteX47" fmla="*/ 264039 w 613757"/>
                <a:gd name="connsiteY47" fmla="*/ 31249 h 987912"/>
                <a:gd name="connsiteX48" fmla="*/ 264669 w 613757"/>
                <a:gd name="connsiteY48" fmla="*/ 31249 h 987912"/>
                <a:gd name="connsiteX49" fmla="*/ 265141 w 613757"/>
                <a:gd name="connsiteY49" fmla="*/ 30766 h 987912"/>
                <a:gd name="connsiteX50" fmla="*/ 265141 w 613757"/>
                <a:gd name="connsiteY50" fmla="*/ 30462 h 987912"/>
                <a:gd name="connsiteX51" fmla="*/ 264983 w 613757"/>
                <a:gd name="connsiteY51" fmla="*/ 30315 h 987912"/>
                <a:gd name="connsiteX52" fmla="*/ 262001 w 613757"/>
                <a:gd name="connsiteY52" fmla="*/ 29831 h 987912"/>
                <a:gd name="connsiteX53" fmla="*/ 261203 w 613757"/>
                <a:gd name="connsiteY53" fmla="*/ 29054 h 987912"/>
                <a:gd name="connsiteX54" fmla="*/ 260426 w 613757"/>
                <a:gd name="connsiteY54" fmla="*/ 29201 h 987912"/>
                <a:gd name="connsiteX55" fmla="*/ 260426 w 613757"/>
                <a:gd name="connsiteY55" fmla="*/ 30462 h 987912"/>
                <a:gd name="connsiteX56" fmla="*/ 260730 w 613757"/>
                <a:gd name="connsiteY56" fmla="*/ 30766 h 987912"/>
                <a:gd name="connsiteX57" fmla="*/ 260426 w 613757"/>
                <a:gd name="connsiteY57" fmla="*/ 31092 h 987912"/>
                <a:gd name="connsiteX58" fmla="*/ 260898 w 613757"/>
                <a:gd name="connsiteY58" fmla="*/ 31575 h 987912"/>
                <a:gd name="connsiteX59" fmla="*/ 262001 w 613757"/>
                <a:gd name="connsiteY59" fmla="*/ 30462 h 987912"/>
                <a:gd name="connsiteX60" fmla="*/ 262001 w 613757"/>
                <a:gd name="connsiteY60" fmla="*/ 29831 h 987912"/>
                <a:gd name="connsiteX61" fmla="*/ 377774 w 613757"/>
                <a:gd name="connsiteY61" fmla="*/ 72531 h 987912"/>
                <a:gd name="connsiteX62" fmla="*/ 377144 w 613757"/>
                <a:gd name="connsiteY62" fmla="*/ 72531 h 987912"/>
                <a:gd name="connsiteX63" fmla="*/ 375714 w 613757"/>
                <a:gd name="connsiteY63" fmla="*/ 73938 h 987912"/>
                <a:gd name="connsiteX64" fmla="*/ 376197 w 613757"/>
                <a:gd name="connsiteY64" fmla="*/ 74726 h 987912"/>
                <a:gd name="connsiteX65" fmla="*/ 377144 w 613757"/>
                <a:gd name="connsiteY65" fmla="*/ 74726 h 987912"/>
                <a:gd name="connsiteX66" fmla="*/ 377774 w 613757"/>
                <a:gd name="connsiteY66" fmla="*/ 74422 h 987912"/>
                <a:gd name="connsiteX67" fmla="*/ 378571 w 613757"/>
                <a:gd name="connsiteY67" fmla="*/ 73612 h 987912"/>
                <a:gd name="connsiteX68" fmla="*/ 378571 w 613757"/>
                <a:gd name="connsiteY68" fmla="*/ 73308 h 987912"/>
                <a:gd name="connsiteX69" fmla="*/ 377774 w 613757"/>
                <a:gd name="connsiteY69" fmla="*/ 72531 h 987912"/>
                <a:gd name="connsiteX70" fmla="*/ 162275 w 613757"/>
                <a:gd name="connsiteY70" fmla="*/ 126396 h 987912"/>
                <a:gd name="connsiteX71" fmla="*/ 161971 w 613757"/>
                <a:gd name="connsiteY71" fmla="*/ 126396 h 987912"/>
                <a:gd name="connsiteX72" fmla="*/ 161163 w 613757"/>
                <a:gd name="connsiteY72" fmla="*/ 127173 h 987912"/>
                <a:gd name="connsiteX73" fmla="*/ 161163 w 613757"/>
                <a:gd name="connsiteY73" fmla="*/ 127498 h 987912"/>
                <a:gd name="connsiteX74" fmla="*/ 161341 w 613757"/>
                <a:gd name="connsiteY74" fmla="*/ 127656 h 987912"/>
                <a:gd name="connsiteX75" fmla="*/ 161971 w 613757"/>
                <a:gd name="connsiteY75" fmla="*/ 127656 h 987912"/>
                <a:gd name="connsiteX76" fmla="*/ 162444 w 613757"/>
                <a:gd name="connsiteY76" fmla="*/ 127173 h 987912"/>
                <a:gd name="connsiteX77" fmla="*/ 162444 w 613757"/>
                <a:gd name="connsiteY77" fmla="*/ 126553 h 987912"/>
                <a:gd name="connsiteX78" fmla="*/ 162275 w 613757"/>
                <a:gd name="connsiteY78" fmla="*/ 126396 h 987912"/>
                <a:gd name="connsiteX79" fmla="*/ 148108 w 613757"/>
                <a:gd name="connsiteY79" fmla="*/ 191937 h 987912"/>
                <a:gd name="connsiteX80" fmla="*/ 147783 w 613757"/>
                <a:gd name="connsiteY80" fmla="*/ 191937 h 987912"/>
                <a:gd name="connsiteX81" fmla="*/ 147311 w 613757"/>
                <a:gd name="connsiteY81" fmla="*/ 192724 h 987912"/>
                <a:gd name="connsiteX82" fmla="*/ 147311 w 613757"/>
                <a:gd name="connsiteY82" fmla="*/ 194289 h 987912"/>
                <a:gd name="connsiteX83" fmla="*/ 146681 w 613757"/>
                <a:gd name="connsiteY83" fmla="*/ 195245 h 987912"/>
                <a:gd name="connsiteX84" fmla="*/ 146681 w 613757"/>
                <a:gd name="connsiteY84" fmla="*/ 195875 h 987912"/>
                <a:gd name="connsiteX85" fmla="*/ 147164 w 613757"/>
                <a:gd name="connsiteY85" fmla="*/ 196023 h 987912"/>
                <a:gd name="connsiteX86" fmla="*/ 147941 w 613757"/>
                <a:gd name="connsiteY86" fmla="*/ 194941 h 987912"/>
                <a:gd name="connsiteX87" fmla="*/ 147941 w 613757"/>
                <a:gd name="connsiteY87" fmla="*/ 193985 h 987912"/>
                <a:gd name="connsiteX88" fmla="*/ 148267 w 613757"/>
                <a:gd name="connsiteY88" fmla="*/ 193660 h 987912"/>
                <a:gd name="connsiteX89" fmla="*/ 148108 w 613757"/>
                <a:gd name="connsiteY89" fmla="*/ 191937 h 987912"/>
                <a:gd name="connsiteX90" fmla="*/ 147941 w 613757"/>
                <a:gd name="connsiteY90" fmla="*/ 196832 h 987912"/>
                <a:gd name="connsiteX91" fmla="*/ 147458 w 613757"/>
                <a:gd name="connsiteY91" fmla="*/ 196327 h 987912"/>
                <a:gd name="connsiteX92" fmla="*/ 147007 w 613757"/>
                <a:gd name="connsiteY92" fmla="*/ 196832 h 987912"/>
                <a:gd name="connsiteX93" fmla="*/ 147458 w 613757"/>
                <a:gd name="connsiteY93" fmla="*/ 197283 h 987912"/>
                <a:gd name="connsiteX94" fmla="*/ 147783 w 613757"/>
                <a:gd name="connsiteY94" fmla="*/ 197283 h 987912"/>
                <a:gd name="connsiteX95" fmla="*/ 147941 w 613757"/>
                <a:gd name="connsiteY95" fmla="*/ 197136 h 987912"/>
                <a:gd name="connsiteX96" fmla="*/ 147941 w 613757"/>
                <a:gd name="connsiteY96" fmla="*/ 196832 h 987912"/>
                <a:gd name="connsiteX97" fmla="*/ 147635 w 613757"/>
                <a:gd name="connsiteY97" fmla="*/ 198070 h 987912"/>
                <a:gd name="connsiteX98" fmla="*/ 147458 w 613757"/>
                <a:gd name="connsiteY98" fmla="*/ 197913 h 987912"/>
                <a:gd name="connsiteX99" fmla="*/ 147007 w 613757"/>
                <a:gd name="connsiteY99" fmla="*/ 198070 h 987912"/>
                <a:gd name="connsiteX100" fmla="*/ 147007 w 613757"/>
                <a:gd name="connsiteY100" fmla="*/ 199331 h 987912"/>
                <a:gd name="connsiteX101" fmla="*/ 147458 w 613757"/>
                <a:gd name="connsiteY101" fmla="*/ 199498 h 987912"/>
                <a:gd name="connsiteX102" fmla="*/ 147635 w 613757"/>
                <a:gd name="connsiteY102" fmla="*/ 199331 h 987912"/>
                <a:gd name="connsiteX103" fmla="*/ 147635 w 613757"/>
                <a:gd name="connsiteY103" fmla="*/ 198070 h 987912"/>
                <a:gd name="connsiteX104" fmla="*/ 120857 w 613757"/>
                <a:gd name="connsiteY104" fmla="*/ 200969 h 987912"/>
                <a:gd name="connsiteX105" fmla="*/ 120857 w 613757"/>
                <a:gd name="connsiteY105" fmla="*/ 200759 h 987912"/>
                <a:gd name="connsiteX106" fmla="*/ 120332 w 613757"/>
                <a:gd name="connsiteY106" fmla="*/ 200759 h 987912"/>
                <a:gd name="connsiteX107" fmla="*/ 120332 w 613757"/>
                <a:gd name="connsiteY107" fmla="*/ 200864 h 987912"/>
                <a:gd name="connsiteX108" fmla="*/ 120226 w 613757"/>
                <a:gd name="connsiteY108" fmla="*/ 200864 h 987912"/>
                <a:gd name="connsiteX109" fmla="*/ 120226 w 613757"/>
                <a:gd name="connsiteY109" fmla="*/ 201178 h 987912"/>
                <a:gd name="connsiteX110" fmla="*/ 120437 w 613757"/>
                <a:gd name="connsiteY110" fmla="*/ 201178 h 987912"/>
                <a:gd name="connsiteX111" fmla="*/ 120437 w 613757"/>
                <a:gd name="connsiteY111" fmla="*/ 201075 h 987912"/>
                <a:gd name="connsiteX112" fmla="*/ 120541 w 613757"/>
                <a:gd name="connsiteY112" fmla="*/ 201075 h 987912"/>
                <a:gd name="connsiteX113" fmla="*/ 120541 w 613757"/>
                <a:gd name="connsiteY113" fmla="*/ 200969 h 987912"/>
                <a:gd name="connsiteX114" fmla="*/ 120646 w 613757"/>
                <a:gd name="connsiteY114" fmla="*/ 200969 h 987912"/>
                <a:gd name="connsiteX115" fmla="*/ 120646 w 613757"/>
                <a:gd name="connsiteY115" fmla="*/ 201075 h 987912"/>
                <a:gd name="connsiteX116" fmla="*/ 120751 w 613757"/>
                <a:gd name="connsiteY116" fmla="*/ 201075 h 987912"/>
                <a:gd name="connsiteX117" fmla="*/ 120751 w 613757"/>
                <a:gd name="connsiteY117" fmla="*/ 201178 h 987912"/>
                <a:gd name="connsiteX118" fmla="*/ 120857 w 613757"/>
                <a:gd name="connsiteY118" fmla="*/ 201178 h 987912"/>
                <a:gd name="connsiteX119" fmla="*/ 120857 w 613757"/>
                <a:gd name="connsiteY119" fmla="*/ 201284 h 987912"/>
                <a:gd name="connsiteX120" fmla="*/ 120962 w 613757"/>
                <a:gd name="connsiteY120" fmla="*/ 201284 h 987912"/>
                <a:gd name="connsiteX121" fmla="*/ 120962 w 613757"/>
                <a:gd name="connsiteY121" fmla="*/ 201389 h 987912"/>
                <a:gd name="connsiteX122" fmla="*/ 121067 w 613757"/>
                <a:gd name="connsiteY122" fmla="*/ 201389 h 987912"/>
                <a:gd name="connsiteX123" fmla="*/ 121067 w 613757"/>
                <a:gd name="connsiteY123" fmla="*/ 201494 h 987912"/>
                <a:gd name="connsiteX124" fmla="*/ 121382 w 613757"/>
                <a:gd name="connsiteY124" fmla="*/ 201494 h 987912"/>
                <a:gd name="connsiteX125" fmla="*/ 121382 w 613757"/>
                <a:gd name="connsiteY125" fmla="*/ 201284 h 987912"/>
                <a:gd name="connsiteX126" fmla="*/ 121278 w 613757"/>
                <a:gd name="connsiteY126" fmla="*/ 201284 h 987912"/>
                <a:gd name="connsiteX127" fmla="*/ 121278 w 613757"/>
                <a:gd name="connsiteY127" fmla="*/ 201178 h 987912"/>
                <a:gd name="connsiteX128" fmla="*/ 121067 w 613757"/>
                <a:gd name="connsiteY128" fmla="*/ 201178 h 987912"/>
                <a:gd name="connsiteX129" fmla="*/ 121067 w 613757"/>
                <a:gd name="connsiteY129" fmla="*/ 201075 h 987912"/>
                <a:gd name="connsiteX130" fmla="*/ 120962 w 613757"/>
                <a:gd name="connsiteY130" fmla="*/ 201075 h 987912"/>
                <a:gd name="connsiteX131" fmla="*/ 120962 w 613757"/>
                <a:gd name="connsiteY131" fmla="*/ 200969 h 987912"/>
                <a:gd name="connsiteX132" fmla="*/ 120857 w 613757"/>
                <a:gd name="connsiteY132" fmla="*/ 200969 h 987912"/>
                <a:gd name="connsiteX133" fmla="*/ 124847 w 613757"/>
                <a:gd name="connsiteY133" fmla="*/ 210945 h 987912"/>
                <a:gd name="connsiteX134" fmla="*/ 124847 w 613757"/>
                <a:gd name="connsiteY134" fmla="*/ 210841 h 987912"/>
                <a:gd name="connsiteX135" fmla="*/ 125267 w 613757"/>
                <a:gd name="connsiteY135" fmla="*/ 210841 h 987912"/>
                <a:gd name="connsiteX136" fmla="*/ 125267 w 613757"/>
                <a:gd name="connsiteY136" fmla="*/ 210631 h 987912"/>
                <a:gd name="connsiteX137" fmla="*/ 125162 w 613757"/>
                <a:gd name="connsiteY137" fmla="*/ 210631 h 987912"/>
                <a:gd name="connsiteX138" fmla="*/ 125162 w 613757"/>
                <a:gd name="connsiteY138" fmla="*/ 210209 h 987912"/>
                <a:gd name="connsiteX139" fmla="*/ 125056 w 613757"/>
                <a:gd name="connsiteY139" fmla="*/ 210209 h 987912"/>
                <a:gd name="connsiteX140" fmla="*/ 125056 w 613757"/>
                <a:gd name="connsiteY140" fmla="*/ 210104 h 987912"/>
                <a:gd name="connsiteX141" fmla="*/ 124952 w 613757"/>
                <a:gd name="connsiteY141" fmla="*/ 210104 h 987912"/>
                <a:gd name="connsiteX142" fmla="*/ 124952 w 613757"/>
                <a:gd name="connsiteY142" fmla="*/ 209999 h 987912"/>
                <a:gd name="connsiteX143" fmla="*/ 124847 w 613757"/>
                <a:gd name="connsiteY143" fmla="*/ 209999 h 987912"/>
                <a:gd name="connsiteX144" fmla="*/ 124847 w 613757"/>
                <a:gd name="connsiteY144" fmla="*/ 209895 h 987912"/>
                <a:gd name="connsiteX145" fmla="*/ 124742 w 613757"/>
                <a:gd name="connsiteY145" fmla="*/ 209895 h 987912"/>
                <a:gd name="connsiteX146" fmla="*/ 124742 w 613757"/>
                <a:gd name="connsiteY146" fmla="*/ 209475 h 987912"/>
                <a:gd name="connsiteX147" fmla="*/ 124322 w 613757"/>
                <a:gd name="connsiteY147" fmla="*/ 209475 h 987912"/>
                <a:gd name="connsiteX148" fmla="*/ 124322 w 613757"/>
                <a:gd name="connsiteY148" fmla="*/ 209370 h 987912"/>
                <a:gd name="connsiteX149" fmla="*/ 124112 w 613757"/>
                <a:gd name="connsiteY149" fmla="*/ 209370 h 987912"/>
                <a:gd name="connsiteX150" fmla="*/ 124112 w 613757"/>
                <a:gd name="connsiteY150" fmla="*/ 209161 h 987912"/>
                <a:gd name="connsiteX151" fmla="*/ 124217 w 613757"/>
                <a:gd name="connsiteY151" fmla="*/ 209161 h 987912"/>
                <a:gd name="connsiteX152" fmla="*/ 124217 w 613757"/>
                <a:gd name="connsiteY152" fmla="*/ 209056 h 987912"/>
                <a:gd name="connsiteX153" fmla="*/ 124322 w 613757"/>
                <a:gd name="connsiteY153" fmla="*/ 209056 h 987912"/>
                <a:gd name="connsiteX154" fmla="*/ 124322 w 613757"/>
                <a:gd name="connsiteY154" fmla="*/ 208740 h 987912"/>
                <a:gd name="connsiteX155" fmla="*/ 124427 w 613757"/>
                <a:gd name="connsiteY155" fmla="*/ 208740 h 987912"/>
                <a:gd name="connsiteX156" fmla="*/ 124427 w 613757"/>
                <a:gd name="connsiteY156" fmla="*/ 208529 h 987912"/>
                <a:gd name="connsiteX157" fmla="*/ 124638 w 613757"/>
                <a:gd name="connsiteY157" fmla="*/ 208529 h 987912"/>
                <a:gd name="connsiteX158" fmla="*/ 124638 w 613757"/>
                <a:gd name="connsiteY158" fmla="*/ 208424 h 987912"/>
                <a:gd name="connsiteX159" fmla="*/ 124742 w 613757"/>
                <a:gd name="connsiteY159" fmla="*/ 208424 h 987912"/>
                <a:gd name="connsiteX160" fmla="*/ 124742 w 613757"/>
                <a:gd name="connsiteY160" fmla="*/ 207690 h 987912"/>
                <a:gd name="connsiteX161" fmla="*/ 124847 w 613757"/>
                <a:gd name="connsiteY161" fmla="*/ 207690 h 987912"/>
                <a:gd name="connsiteX162" fmla="*/ 124847 w 613757"/>
                <a:gd name="connsiteY162" fmla="*/ 207270 h 987912"/>
                <a:gd name="connsiteX163" fmla="*/ 124952 w 613757"/>
                <a:gd name="connsiteY163" fmla="*/ 207270 h 987912"/>
                <a:gd name="connsiteX164" fmla="*/ 124952 w 613757"/>
                <a:gd name="connsiteY164" fmla="*/ 207060 h 987912"/>
                <a:gd name="connsiteX165" fmla="*/ 125056 w 613757"/>
                <a:gd name="connsiteY165" fmla="*/ 207060 h 987912"/>
                <a:gd name="connsiteX166" fmla="*/ 125056 w 613757"/>
                <a:gd name="connsiteY166" fmla="*/ 206954 h 987912"/>
                <a:gd name="connsiteX167" fmla="*/ 125162 w 613757"/>
                <a:gd name="connsiteY167" fmla="*/ 206954 h 987912"/>
                <a:gd name="connsiteX168" fmla="*/ 125162 w 613757"/>
                <a:gd name="connsiteY168" fmla="*/ 206744 h 987912"/>
                <a:gd name="connsiteX169" fmla="*/ 125267 w 613757"/>
                <a:gd name="connsiteY169" fmla="*/ 206744 h 987912"/>
                <a:gd name="connsiteX170" fmla="*/ 125267 w 613757"/>
                <a:gd name="connsiteY170" fmla="*/ 206640 h 987912"/>
                <a:gd name="connsiteX171" fmla="*/ 125372 w 613757"/>
                <a:gd name="connsiteY171" fmla="*/ 206640 h 987912"/>
                <a:gd name="connsiteX172" fmla="*/ 125372 w 613757"/>
                <a:gd name="connsiteY172" fmla="*/ 206429 h 987912"/>
                <a:gd name="connsiteX173" fmla="*/ 125477 w 613757"/>
                <a:gd name="connsiteY173" fmla="*/ 206429 h 987912"/>
                <a:gd name="connsiteX174" fmla="*/ 125477 w 613757"/>
                <a:gd name="connsiteY174" fmla="*/ 205904 h 987912"/>
                <a:gd name="connsiteX175" fmla="*/ 125372 w 613757"/>
                <a:gd name="connsiteY175" fmla="*/ 205904 h 987912"/>
                <a:gd name="connsiteX176" fmla="*/ 125372 w 613757"/>
                <a:gd name="connsiteY176" fmla="*/ 205799 h 987912"/>
                <a:gd name="connsiteX177" fmla="*/ 125267 w 613757"/>
                <a:gd name="connsiteY177" fmla="*/ 205799 h 987912"/>
                <a:gd name="connsiteX178" fmla="*/ 125267 w 613757"/>
                <a:gd name="connsiteY178" fmla="*/ 205695 h 987912"/>
                <a:gd name="connsiteX179" fmla="*/ 125056 w 613757"/>
                <a:gd name="connsiteY179" fmla="*/ 205695 h 987912"/>
                <a:gd name="connsiteX180" fmla="*/ 125056 w 613757"/>
                <a:gd name="connsiteY180" fmla="*/ 205485 h 987912"/>
                <a:gd name="connsiteX181" fmla="*/ 124952 w 613757"/>
                <a:gd name="connsiteY181" fmla="*/ 205485 h 987912"/>
                <a:gd name="connsiteX182" fmla="*/ 124952 w 613757"/>
                <a:gd name="connsiteY182" fmla="*/ 205274 h 987912"/>
                <a:gd name="connsiteX183" fmla="*/ 124847 w 613757"/>
                <a:gd name="connsiteY183" fmla="*/ 205274 h 987912"/>
                <a:gd name="connsiteX184" fmla="*/ 124847 w 613757"/>
                <a:gd name="connsiteY184" fmla="*/ 205169 h 987912"/>
                <a:gd name="connsiteX185" fmla="*/ 124638 w 613757"/>
                <a:gd name="connsiteY185" fmla="*/ 205169 h 987912"/>
                <a:gd name="connsiteX186" fmla="*/ 124638 w 613757"/>
                <a:gd name="connsiteY186" fmla="*/ 204960 h 987912"/>
                <a:gd name="connsiteX187" fmla="*/ 124533 w 613757"/>
                <a:gd name="connsiteY187" fmla="*/ 204960 h 987912"/>
                <a:gd name="connsiteX188" fmla="*/ 124533 w 613757"/>
                <a:gd name="connsiteY188" fmla="*/ 204749 h 987912"/>
                <a:gd name="connsiteX189" fmla="*/ 124427 w 613757"/>
                <a:gd name="connsiteY189" fmla="*/ 204749 h 987912"/>
                <a:gd name="connsiteX190" fmla="*/ 124427 w 613757"/>
                <a:gd name="connsiteY190" fmla="*/ 204644 h 987912"/>
                <a:gd name="connsiteX191" fmla="*/ 124217 w 613757"/>
                <a:gd name="connsiteY191" fmla="*/ 204644 h 987912"/>
                <a:gd name="connsiteX192" fmla="*/ 124217 w 613757"/>
                <a:gd name="connsiteY192" fmla="*/ 204540 h 987912"/>
                <a:gd name="connsiteX193" fmla="*/ 124112 w 613757"/>
                <a:gd name="connsiteY193" fmla="*/ 204540 h 987912"/>
                <a:gd name="connsiteX194" fmla="*/ 124112 w 613757"/>
                <a:gd name="connsiteY194" fmla="*/ 204330 h 987912"/>
                <a:gd name="connsiteX195" fmla="*/ 124006 w 613757"/>
                <a:gd name="connsiteY195" fmla="*/ 204330 h 987912"/>
                <a:gd name="connsiteX196" fmla="*/ 124006 w 613757"/>
                <a:gd name="connsiteY196" fmla="*/ 204119 h 987912"/>
                <a:gd name="connsiteX197" fmla="*/ 123902 w 613757"/>
                <a:gd name="connsiteY197" fmla="*/ 204119 h 987912"/>
                <a:gd name="connsiteX198" fmla="*/ 123902 w 613757"/>
                <a:gd name="connsiteY198" fmla="*/ 203910 h 987912"/>
                <a:gd name="connsiteX199" fmla="*/ 123797 w 613757"/>
                <a:gd name="connsiteY199" fmla="*/ 203910 h 987912"/>
                <a:gd name="connsiteX200" fmla="*/ 123796 w 613757"/>
                <a:gd name="connsiteY200" fmla="*/ 203805 h 987912"/>
                <a:gd name="connsiteX201" fmla="*/ 123692 w 613757"/>
                <a:gd name="connsiteY201" fmla="*/ 203805 h 987912"/>
                <a:gd name="connsiteX202" fmla="*/ 123692 w 613757"/>
                <a:gd name="connsiteY202" fmla="*/ 203699 h 987912"/>
                <a:gd name="connsiteX203" fmla="*/ 123587 w 613757"/>
                <a:gd name="connsiteY203" fmla="*/ 203699 h 987912"/>
                <a:gd name="connsiteX204" fmla="*/ 123587 w 613757"/>
                <a:gd name="connsiteY204" fmla="*/ 203594 h 987912"/>
                <a:gd name="connsiteX205" fmla="*/ 123272 w 613757"/>
                <a:gd name="connsiteY205" fmla="*/ 203594 h 987912"/>
                <a:gd name="connsiteX206" fmla="*/ 123272 w 613757"/>
                <a:gd name="connsiteY206" fmla="*/ 203489 h 987912"/>
                <a:gd name="connsiteX207" fmla="*/ 123167 w 613757"/>
                <a:gd name="connsiteY207" fmla="*/ 203489 h 987912"/>
                <a:gd name="connsiteX208" fmla="*/ 123167 w 613757"/>
                <a:gd name="connsiteY208" fmla="*/ 203384 h 987912"/>
                <a:gd name="connsiteX209" fmla="*/ 123062 w 613757"/>
                <a:gd name="connsiteY209" fmla="*/ 203384 h 987912"/>
                <a:gd name="connsiteX210" fmla="*/ 123062 w 613757"/>
                <a:gd name="connsiteY210" fmla="*/ 203278 h 987912"/>
                <a:gd name="connsiteX211" fmla="*/ 122956 w 613757"/>
                <a:gd name="connsiteY211" fmla="*/ 203278 h 987912"/>
                <a:gd name="connsiteX212" fmla="*/ 122956 w 613757"/>
                <a:gd name="connsiteY212" fmla="*/ 203069 h 987912"/>
                <a:gd name="connsiteX213" fmla="*/ 122853 w 613757"/>
                <a:gd name="connsiteY213" fmla="*/ 203069 h 987912"/>
                <a:gd name="connsiteX214" fmla="*/ 122853 w 613757"/>
                <a:gd name="connsiteY214" fmla="*/ 202964 h 987912"/>
                <a:gd name="connsiteX215" fmla="*/ 122642 w 613757"/>
                <a:gd name="connsiteY215" fmla="*/ 202964 h 987912"/>
                <a:gd name="connsiteX216" fmla="*/ 122642 w 613757"/>
                <a:gd name="connsiteY216" fmla="*/ 202859 h 987912"/>
                <a:gd name="connsiteX217" fmla="*/ 122537 w 613757"/>
                <a:gd name="connsiteY217" fmla="*/ 202859 h 987912"/>
                <a:gd name="connsiteX218" fmla="*/ 122537 w 613757"/>
                <a:gd name="connsiteY218" fmla="*/ 202753 h 987912"/>
                <a:gd name="connsiteX219" fmla="*/ 122326 w 613757"/>
                <a:gd name="connsiteY219" fmla="*/ 202753 h 987912"/>
                <a:gd name="connsiteX220" fmla="*/ 122326 w 613757"/>
                <a:gd name="connsiteY220" fmla="*/ 202649 h 987912"/>
                <a:gd name="connsiteX221" fmla="*/ 122221 w 613757"/>
                <a:gd name="connsiteY221" fmla="*/ 202649 h 987912"/>
                <a:gd name="connsiteX222" fmla="*/ 122221 w 613757"/>
                <a:gd name="connsiteY222" fmla="*/ 202544 h 987912"/>
                <a:gd name="connsiteX223" fmla="*/ 122012 w 613757"/>
                <a:gd name="connsiteY223" fmla="*/ 202544 h 987912"/>
                <a:gd name="connsiteX224" fmla="*/ 122012 w 613757"/>
                <a:gd name="connsiteY224" fmla="*/ 202334 h 987912"/>
                <a:gd name="connsiteX225" fmla="*/ 121906 w 613757"/>
                <a:gd name="connsiteY225" fmla="*/ 202334 h 987912"/>
                <a:gd name="connsiteX226" fmla="*/ 121906 w 613757"/>
                <a:gd name="connsiteY226" fmla="*/ 202230 h 987912"/>
                <a:gd name="connsiteX227" fmla="*/ 121801 w 613757"/>
                <a:gd name="connsiteY227" fmla="*/ 202230 h 987912"/>
                <a:gd name="connsiteX228" fmla="*/ 121801 w 613757"/>
                <a:gd name="connsiteY228" fmla="*/ 202124 h 987912"/>
                <a:gd name="connsiteX229" fmla="*/ 121697 w 613757"/>
                <a:gd name="connsiteY229" fmla="*/ 202124 h 987912"/>
                <a:gd name="connsiteX230" fmla="*/ 121697 w 613757"/>
                <a:gd name="connsiteY230" fmla="*/ 202230 h 987912"/>
                <a:gd name="connsiteX231" fmla="*/ 121487 w 613757"/>
                <a:gd name="connsiteY231" fmla="*/ 202230 h 987912"/>
                <a:gd name="connsiteX232" fmla="*/ 121487 w 613757"/>
                <a:gd name="connsiteY232" fmla="*/ 202334 h 987912"/>
                <a:gd name="connsiteX233" fmla="*/ 121382 w 613757"/>
                <a:gd name="connsiteY233" fmla="*/ 202334 h 987912"/>
                <a:gd name="connsiteX234" fmla="*/ 121382 w 613757"/>
                <a:gd name="connsiteY234" fmla="*/ 202230 h 987912"/>
                <a:gd name="connsiteX235" fmla="*/ 121067 w 613757"/>
                <a:gd name="connsiteY235" fmla="*/ 202230 h 987912"/>
                <a:gd name="connsiteX236" fmla="*/ 121067 w 613757"/>
                <a:gd name="connsiteY236" fmla="*/ 202124 h 987912"/>
                <a:gd name="connsiteX237" fmla="*/ 120646 w 613757"/>
                <a:gd name="connsiteY237" fmla="*/ 202124 h 987912"/>
                <a:gd name="connsiteX238" fmla="*/ 120646 w 613757"/>
                <a:gd name="connsiteY238" fmla="*/ 202230 h 987912"/>
                <a:gd name="connsiteX239" fmla="*/ 120437 w 613757"/>
                <a:gd name="connsiteY239" fmla="*/ 202230 h 987912"/>
                <a:gd name="connsiteX240" fmla="*/ 120437 w 613757"/>
                <a:gd name="connsiteY240" fmla="*/ 202544 h 987912"/>
                <a:gd name="connsiteX241" fmla="*/ 120332 w 613757"/>
                <a:gd name="connsiteY241" fmla="*/ 202544 h 987912"/>
                <a:gd name="connsiteX242" fmla="*/ 120332 w 613757"/>
                <a:gd name="connsiteY242" fmla="*/ 202964 h 987912"/>
                <a:gd name="connsiteX243" fmla="*/ 120226 w 613757"/>
                <a:gd name="connsiteY243" fmla="*/ 202964 h 987912"/>
                <a:gd name="connsiteX244" fmla="*/ 120226 w 613757"/>
                <a:gd name="connsiteY244" fmla="*/ 203069 h 987912"/>
                <a:gd name="connsiteX245" fmla="*/ 120121 w 613757"/>
                <a:gd name="connsiteY245" fmla="*/ 203069 h 987912"/>
                <a:gd name="connsiteX246" fmla="*/ 120121 w 613757"/>
                <a:gd name="connsiteY246" fmla="*/ 203805 h 987912"/>
                <a:gd name="connsiteX247" fmla="*/ 120226 w 613757"/>
                <a:gd name="connsiteY247" fmla="*/ 203805 h 987912"/>
                <a:gd name="connsiteX248" fmla="*/ 120226 w 613757"/>
                <a:gd name="connsiteY248" fmla="*/ 204330 h 987912"/>
                <a:gd name="connsiteX249" fmla="*/ 120332 w 613757"/>
                <a:gd name="connsiteY249" fmla="*/ 204330 h 987912"/>
                <a:gd name="connsiteX250" fmla="*/ 120332 w 613757"/>
                <a:gd name="connsiteY250" fmla="*/ 204749 h 987912"/>
                <a:gd name="connsiteX251" fmla="*/ 120437 w 613757"/>
                <a:gd name="connsiteY251" fmla="*/ 204749 h 987912"/>
                <a:gd name="connsiteX252" fmla="*/ 120437 w 613757"/>
                <a:gd name="connsiteY252" fmla="*/ 204960 h 987912"/>
                <a:gd name="connsiteX253" fmla="*/ 120646 w 613757"/>
                <a:gd name="connsiteY253" fmla="*/ 204960 h 987912"/>
                <a:gd name="connsiteX254" fmla="*/ 120646 w 613757"/>
                <a:gd name="connsiteY254" fmla="*/ 205064 h 987912"/>
                <a:gd name="connsiteX255" fmla="*/ 120751 w 613757"/>
                <a:gd name="connsiteY255" fmla="*/ 205064 h 987912"/>
                <a:gd name="connsiteX256" fmla="*/ 120751 w 613757"/>
                <a:gd name="connsiteY256" fmla="*/ 205590 h 987912"/>
                <a:gd name="connsiteX257" fmla="*/ 120646 w 613757"/>
                <a:gd name="connsiteY257" fmla="*/ 205590 h 987912"/>
                <a:gd name="connsiteX258" fmla="*/ 120646 w 613757"/>
                <a:gd name="connsiteY258" fmla="*/ 205695 h 987912"/>
                <a:gd name="connsiteX259" fmla="*/ 120751 w 613757"/>
                <a:gd name="connsiteY259" fmla="*/ 205695 h 987912"/>
                <a:gd name="connsiteX260" fmla="*/ 120751 w 613757"/>
                <a:gd name="connsiteY260" fmla="*/ 206429 h 987912"/>
                <a:gd name="connsiteX261" fmla="*/ 120857 w 613757"/>
                <a:gd name="connsiteY261" fmla="*/ 206429 h 987912"/>
                <a:gd name="connsiteX262" fmla="*/ 120857 w 613757"/>
                <a:gd name="connsiteY262" fmla="*/ 206535 h 987912"/>
                <a:gd name="connsiteX263" fmla="*/ 121067 w 613757"/>
                <a:gd name="connsiteY263" fmla="*/ 206535 h 987912"/>
                <a:gd name="connsiteX264" fmla="*/ 121067 w 613757"/>
                <a:gd name="connsiteY264" fmla="*/ 206640 h 987912"/>
                <a:gd name="connsiteX265" fmla="*/ 121172 w 613757"/>
                <a:gd name="connsiteY265" fmla="*/ 206640 h 987912"/>
                <a:gd name="connsiteX266" fmla="*/ 121172 w 613757"/>
                <a:gd name="connsiteY266" fmla="*/ 206954 h 987912"/>
                <a:gd name="connsiteX267" fmla="*/ 121067 w 613757"/>
                <a:gd name="connsiteY267" fmla="*/ 206954 h 987912"/>
                <a:gd name="connsiteX268" fmla="*/ 121067 w 613757"/>
                <a:gd name="connsiteY268" fmla="*/ 207270 h 987912"/>
                <a:gd name="connsiteX269" fmla="*/ 121172 w 613757"/>
                <a:gd name="connsiteY269" fmla="*/ 207270 h 987912"/>
                <a:gd name="connsiteX270" fmla="*/ 121172 w 613757"/>
                <a:gd name="connsiteY270" fmla="*/ 207376 h 987912"/>
                <a:gd name="connsiteX271" fmla="*/ 121278 w 613757"/>
                <a:gd name="connsiteY271" fmla="*/ 207376 h 987912"/>
                <a:gd name="connsiteX272" fmla="*/ 121278 w 613757"/>
                <a:gd name="connsiteY272" fmla="*/ 207479 h 987912"/>
                <a:gd name="connsiteX273" fmla="*/ 121592 w 613757"/>
                <a:gd name="connsiteY273" fmla="*/ 207479 h 987912"/>
                <a:gd name="connsiteX274" fmla="*/ 121592 w 613757"/>
                <a:gd name="connsiteY274" fmla="*/ 207585 h 987912"/>
                <a:gd name="connsiteX275" fmla="*/ 121697 w 613757"/>
                <a:gd name="connsiteY275" fmla="*/ 207585 h 987912"/>
                <a:gd name="connsiteX276" fmla="*/ 121697 w 613757"/>
                <a:gd name="connsiteY276" fmla="*/ 207900 h 987912"/>
                <a:gd name="connsiteX277" fmla="*/ 121801 w 613757"/>
                <a:gd name="connsiteY277" fmla="*/ 207900 h 987912"/>
                <a:gd name="connsiteX278" fmla="*/ 121801 w 613757"/>
                <a:gd name="connsiteY278" fmla="*/ 208004 h 987912"/>
                <a:gd name="connsiteX279" fmla="*/ 121697 w 613757"/>
                <a:gd name="connsiteY279" fmla="*/ 208004 h 987912"/>
                <a:gd name="connsiteX280" fmla="*/ 121697 w 613757"/>
                <a:gd name="connsiteY280" fmla="*/ 208110 h 987912"/>
                <a:gd name="connsiteX281" fmla="*/ 121906 w 613757"/>
                <a:gd name="connsiteY281" fmla="*/ 208110 h 987912"/>
                <a:gd name="connsiteX282" fmla="*/ 121906 w 613757"/>
                <a:gd name="connsiteY282" fmla="*/ 208215 h 987912"/>
                <a:gd name="connsiteX283" fmla="*/ 122221 w 613757"/>
                <a:gd name="connsiteY283" fmla="*/ 208215 h 987912"/>
                <a:gd name="connsiteX284" fmla="*/ 122221 w 613757"/>
                <a:gd name="connsiteY284" fmla="*/ 208110 h 987912"/>
                <a:gd name="connsiteX285" fmla="*/ 122431 w 613757"/>
                <a:gd name="connsiteY285" fmla="*/ 208110 h 987912"/>
                <a:gd name="connsiteX286" fmla="*/ 122431 w 613757"/>
                <a:gd name="connsiteY286" fmla="*/ 208004 h 987912"/>
                <a:gd name="connsiteX287" fmla="*/ 122537 w 613757"/>
                <a:gd name="connsiteY287" fmla="*/ 208004 h 987912"/>
                <a:gd name="connsiteX288" fmla="*/ 122537 w 613757"/>
                <a:gd name="connsiteY288" fmla="*/ 207795 h 987912"/>
                <a:gd name="connsiteX289" fmla="*/ 122642 w 613757"/>
                <a:gd name="connsiteY289" fmla="*/ 207795 h 987912"/>
                <a:gd name="connsiteX290" fmla="*/ 122642 w 613757"/>
                <a:gd name="connsiteY290" fmla="*/ 207690 h 987912"/>
                <a:gd name="connsiteX291" fmla="*/ 122747 w 613757"/>
                <a:gd name="connsiteY291" fmla="*/ 207690 h 987912"/>
                <a:gd name="connsiteX292" fmla="*/ 122747 w 613757"/>
                <a:gd name="connsiteY292" fmla="*/ 207585 h 987912"/>
                <a:gd name="connsiteX293" fmla="*/ 123062 w 613757"/>
                <a:gd name="connsiteY293" fmla="*/ 207585 h 987912"/>
                <a:gd name="connsiteX294" fmla="*/ 123062 w 613757"/>
                <a:gd name="connsiteY294" fmla="*/ 207690 h 987912"/>
                <a:gd name="connsiteX295" fmla="*/ 123167 w 613757"/>
                <a:gd name="connsiteY295" fmla="*/ 207690 h 987912"/>
                <a:gd name="connsiteX296" fmla="*/ 123167 w 613757"/>
                <a:gd name="connsiteY296" fmla="*/ 208215 h 987912"/>
                <a:gd name="connsiteX297" fmla="*/ 123062 w 613757"/>
                <a:gd name="connsiteY297" fmla="*/ 208215 h 987912"/>
                <a:gd name="connsiteX298" fmla="*/ 123062 w 613757"/>
                <a:gd name="connsiteY298" fmla="*/ 209161 h 987912"/>
                <a:gd name="connsiteX299" fmla="*/ 123167 w 613757"/>
                <a:gd name="connsiteY299" fmla="*/ 209161 h 987912"/>
                <a:gd name="connsiteX300" fmla="*/ 123167 w 613757"/>
                <a:gd name="connsiteY300" fmla="*/ 209686 h 987912"/>
                <a:gd name="connsiteX301" fmla="*/ 123272 w 613757"/>
                <a:gd name="connsiteY301" fmla="*/ 209686 h 987912"/>
                <a:gd name="connsiteX302" fmla="*/ 123272 w 613757"/>
                <a:gd name="connsiteY302" fmla="*/ 209790 h 987912"/>
                <a:gd name="connsiteX303" fmla="*/ 123481 w 613757"/>
                <a:gd name="connsiteY303" fmla="*/ 209790 h 987912"/>
                <a:gd name="connsiteX304" fmla="*/ 123481 w 613757"/>
                <a:gd name="connsiteY304" fmla="*/ 209895 h 987912"/>
                <a:gd name="connsiteX305" fmla="*/ 123692 w 613757"/>
                <a:gd name="connsiteY305" fmla="*/ 209895 h 987912"/>
                <a:gd name="connsiteX306" fmla="*/ 123692 w 613757"/>
                <a:gd name="connsiteY306" fmla="*/ 209999 h 987912"/>
                <a:gd name="connsiteX307" fmla="*/ 123902 w 613757"/>
                <a:gd name="connsiteY307" fmla="*/ 209999 h 987912"/>
                <a:gd name="connsiteX308" fmla="*/ 123902 w 613757"/>
                <a:gd name="connsiteY308" fmla="*/ 210104 h 987912"/>
                <a:gd name="connsiteX309" fmla="*/ 124112 w 613757"/>
                <a:gd name="connsiteY309" fmla="*/ 210104 h 987912"/>
                <a:gd name="connsiteX310" fmla="*/ 124112 w 613757"/>
                <a:gd name="connsiteY310" fmla="*/ 210315 h 987912"/>
                <a:gd name="connsiteX311" fmla="*/ 124217 w 613757"/>
                <a:gd name="connsiteY311" fmla="*/ 210315 h 987912"/>
                <a:gd name="connsiteX312" fmla="*/ 124217 w 613757"/>
                <a:gd name="connsiteY312" fmla="*/ 210525 h 987912"/>
                <a:gd name="connsiteX313" fmla="*/ 124322 w 613757"/>
                <a:gd name="connsiteY313" fmla="*/ 210525 h 987912"/>
                <a:gd name="connsiteX314" fmla="*/ 124322 w 613757"/>
                <a:gd name="connsiteY314" fmla="*/ 210841 h 987912"/>
                <a:gd name="connsiteX315" fmla="*/ 124427 w 613757"/>
                <a:gd name="connsiteY315" fmla="*/ 210841 h 987912"/>
                <a:gd name="connsiteX316" fmla="*/ 124427 w 613757"/>
                <a:gd name="connsiteY316" fmla="*/ 210945 h 987912"/>
                <a:gd name="connsiteX317" fmla="*/ 124847 w 613757"/>
                <a:gd name="connsiteY317" fmla="*/ 210945 h 987912"/>
                <a:gd name="connsiteX318" fmla="*/ 170163 w 613757"/>
                <a:gd name="connsiteY318" fmla="*/ 242336 h 987912"/>
                <a:gd name="connsiteX319" fmla="*/ 169532 w 613757"/>
                <a:gd name="connsiteY319" fmla="*/ 242336 h 987912"/>
                <a:gd name="connsiteX320" fmla="*/ 169049 w 613757"/>
                <a:gd name="connsiteY320" fmla="*/ 243112 h 987912"/>
                <a:gd name="connsiteX321" fmla="*/ 169049 w 613757"/>
                <a:gd name="connsiteY321" fmla="*/ 246589 h 987912"/>
                <a:gd name="connsiteX322" fmla="*/ 168735 w 613757"/>
                <a:gd name="connsiteY322" fmla="*/ 246914 h 987912"/>
                <a:gd name="connsiteX323" fmla="*/ 168735 w 613757"/>
                <a:gd name="connsiteY323" fmla="*/ 248174 h 987912"/>
                <a:gd name="connsiteX324" fmla="*/ 169049 w 613757"/>
                <a:gd name="connsiteY324" fmla="*/ 248804 h 987912"/>
                <a:gd name="connsiteX325" fmla="*/ 171738 w 613757"/>
                <a:gd name="connsiteY325" fmla="*/ 251168 h 987912"/>
                <a:gd name="connsiteX326" fmla="*/ 172988 w 613757"/>
                <a:gd name="connsiteY326" fmla="*/ 251168 h 987912"/>
                <a:gd name="connsiteX327" fmla="*/ 173145 w 613757"/>
                <a:gd name="connsiteY327" fmla="*/ 248804 h 987912"/>
                <a:gd name="connsiteX328" fmla="*/ 171885 w 613757"/>
                <a:gd name="connsiteY328" fmla="*/ 246589 h 987912"/>
                <a:gd name="connsiteX329" fmla="*/ 171885 w 613757"/>
                <a:gd name="connsiteY329" fmla="*/ 245655 h 987912"/>
                <a:gd name="connsiteX330" fmla="*/ 171590 w 613757"/>
                <a:gd name="connsiteY330" fmla="*/ 245329 h 987912"/>
                <a:gd name="connsiteX331" fmla="*/ 171265 w 613757"/>
                <a:gd name="connsiteY331" fmla="*/ 243438 h 987912"/>
                <a:gd name="connsiteX332" fmla="*/ 170163 w 613757"/>
                <a:gd name="connsiteY332" fmla="*/ 242336 h 987912"/>
                <a:gd name="connsiteX333" fmla="*/ 173292 w 613757"/>
                <a:gd name="connsiteY333" fmla="*/ 252103 h 987912"/>
                <a:gd name="connsiteX334" fmla="*/ 172694 w 613757"/>
                <a:gd name="connsiteY334" fmla="*/ 252103 h 987912"/>
                <a:gd name="connsiteX335" fmla="*/ 172515 w 613757"/>
                <a:gd name="connsiteY335" fmla="*/ 252280 h 987912"/>
                <a:gd name="connsiteX336" fmla="*/ 172515 w 613757"/>
                <a:gd name="connsiteY336" fmla="*/ 252890 h 987912"/>
                <a:gd name="connsiteX337" fmla="*/ 172988 w 613757"/>
                <a:gd name="connsiteY337" fmla="*/ 253362 h 987912"/>
                <a:gd name="connsiteX338" fmla="*/ 173618 w 613757"/>
                <a:gd name="connsiteY338" fmla="*/ 253362 h 987912"/>
                <a:gd name="connsiteX339" fmla="*/ 173797 w 613757"/>
                <a:gd name="connsiteY339" fmla="*/ 253215 h 987912"/>
                <a:gd name="connsiteX340" fmla="*/ 173797 w 613757"/>
                <a:gd name="connsiteY340" fmla="*/ 252890 h 987912"/>
                <a:gd name="connsiteX341" fmla="*/ 173471 w 613757"/>
                <a:gd name="connsiteY341" fmla="*/ 252586 h 987912"/>
                <a:gd name="connsiteX342" fmla="*/ 173471 w 613757"/>
                <a:gd name="connsiteY342" fmla="*/ 252280 h 987912"/>
                <a:gd name="connsiteX343" fmla="*/ 173292 w 613757"/>
                <a:gd name="connsiteY343" fmla="*/ 252103 h 987912"/>
                <a:gd name="connsiteX344" fmla="*/ 121801 w 613757"/>
                <a:gd name="connsiteY344" fmla="*/ 268642 h 987912"/>
                <a:gd name="connsiteX345" fmla="*/ 123209 w 613757"/>
                <a:gd name="connsiteY345" fmla="*/ 267236 h 987912"/>
                <a:gd name="connsiteX346" fmla="*/ 123535 w 613757"/>
                <a:gd name="connsiteY346" fmla="*/ 267236 h 987912"/>
                <a:gd name="connsiteX347" fmla="*/ 123682 w 613757"/>
                <a:gd name="connsiteY347" fmla="*/ 266122 h 987912"/>
                <a:gd name="connsiteX348" fmla="*/ 124165 w 613757"/>
                <a:gd name="connsiteY348" fmla="*/ 265975 h 987912"/>
                <a:gd name="connsiteX349" fmla="*/ 127147 w 613757"/>
                <a:gd name="connsiteY349" fmla="*/ 262983 h 987912"/>
                <a:gd name="connsiteX350" fmla="*/ 127000 w 613757"/>
                <a:gd name="connsiteY350" fmla="*/ 262499 h 987912"/>
                <a:gd name="connsiteX351" fmla="*/ 126348 w 613757"/>
                <a:gd name="connsiteY351" fmla="*/ 262499 h 987912"/>
                <a:gd name="connsiteX352" fmla="*/ 126203 w 613757"/>
                <a:gd name="connsiteY352" fmla="*/ 262047 h 987912"/>
                <a:gd name="connsiteX353" fmla="*/ 127305 w 613757"/>
                <a:gd name="connsiteY353" fmla="*/ 261239 h 987912"/>
                <a:gd name="connsiteX354" fmla="*/ 128104 w 613757"/>
                <a:gd name="connsiteY354" fmla="*/ 261092 h 987912"/>
                <a:gd name="connsiteX355" fmla="*/ 128104 w 613757"/>
                <a:gd name="connsiteY355" fmla="*/ 260766 h 987912"/>
                <a:gd name="connsiteX356" fmla="*/ 130309 w 613757"/>
                <a:gd name="connsiteY356" fmla="*/ 258875 h 987912"/>
                <a:gd name="connsiteX357" fmla="*/ 130466 w 613757"/>
                <a:gd name="connsiteY357" fmla="*/ 258392 h 987912"/>
                <a:gd name="connsiteX358" fmla="*/ 130770 w 613757"/>
                <a:gd name="connsiteY358" fmla="*/ 258392 h 987912"/>
                <a:gd name="connsiteX359" fmla="*/ 132818 w 613757"/>
                <a:gd name="connsiteY359" fmla="*/ 256356 h 987912"/>
                <a:gd name="connsiteX360" fmla="*/ 132818 w 613757"/>
                <a:gd name="connsiteY360" fmla="*/ 256050 h 987912"/>
                <a:gd name="connsiteX361" fmla="*/ 133448 w 613757"/>
                <a:gd name="connsiteY361" fmla="*/ 255421 h 987912"/>
                <a:gd name="connsiteX362" fmla="*/ 134079 w 613757"/>
                <a:gd name="connsiteY362" fmla="*/ 254161 h 987912"/>
                <a:gd name="connsiteX363" fmla="*/ 134079 w 613757"/>
                <a:gd name="connsiteY363" fmla="*/ 253530 h 987912"/>
                <a:gd name="connsiteX364" fmla="*/ 134403 w 613757"/>
                <a:gd name="connsiteY364" fmla="*/ 253205 h 987912"/>
                <a:gd name="connsiteX365" fmla="*/ 134403 w 613757"/>
                <a:gd name="connsiteY365" fmla="*/ 251944 h 987912"/>
                <a:gd name="connsiteX366" fmla="*/ 134709 w 613757"/>
                <a:gd name="connsiteY366" fmla="*/ 251640 h 987912"/>
                <a:gd name="connsiteX367" fmla="*/ 135033 w 613757"/>
                <a:gd name="connsiteY367" fmla="*/ 249425 h 987912"/>
                <a:gd name="connsiteX368" fmla="*/ 135654 w 613757"/>
                <a:gd name="connsiteY368" fmla="*/ 248490 h 987912"/>
                <a:gd name="connsiteX369" fmla="*/ 135654 w 613757"/>
                <a:gd name="connsiteY369" fmla="*/ 247838 h 987912"/>
                <a:gd name="connsiteX370" fmla="*/ 136610 w 613757"/>
                <a:gd name="connsiteY370" fmla="*/ 246609 h 987912"/>
                <a:gd name="connsiteX371" fmla="*/ 136914 w 613757"/>
                <a:gd name="connsiteY371" fmla="*/ 245959 h 987912"/>
                <a:gd name="connsiteX372" fmla="*/ 136914 w 613757"/>
                <a:gd name="connsiteY372" fmla="*/ 245024 h 987912"/>
                <a:gd name="connsiteX373" fmla="*/ 137240 w 613757"/>
                <a:gd name="connsiteY373" fmla="*/ 244720 h 987912"/>
                <a:gd name="connsiteX374" fmla="*/ 136610 w 613757"/>
                <a:gd name="connsiteY374" fmla="*/ 244068 h 987912"/>
                <a:gd name="connsiteX375" fmla="*/ 137071 w 613757"/>
                <a:gd name="connsiteY375" fmla="*/ 243911 h 987912"/>
                <a:gd name="connsiteX376" fmla="*/ 137870 w 613757"/>
                <a:gd name="connsiteY376" fmla="*/ 242829 h 987912"/>
                <a:gd name="connsiteX377" fmla="*/ 137870 w 613757"/>
                <a:gd name="connsiteY377" fmla="*/ 241547 h 987912"/>
                <a:gd name="connsiteX378" fmla="*/ 138499 w 613757"/>
                <a:gd name="connsiteY378" fmla="*/ 241243 h 987912"/>
                <a:gd name="connsiteX379" fmla="*/ 138646 w 613757"/>
                <a:gd name="connsiteY379" fmla="*/ 240129 h 987912"/>
                <a:gd name="connsiteX380" fmla="*/ 138972 w 613757"/>
                <a:gd name="connsiteY380" fmla="*/ 240435 h 987912"/>
                <a:gd name="connsiteX381" fmla="*/ 139445 w 613757"/>
                <a:gd name="connsiteY381" fmla="*/ 239982 h 987912"/>
                <a:gd name="connsiteX382" fmla="*/ 139119 w 613757"/>
                <a:gd name="connsiteY382" fmla="*/ 239352 h 987912"/>
                <a:gd name="connsiteX383" fmla="*/ 140054 w 613757"/>
                <a:gd name="connsiteY383" fmla="*/ 239028 h 987912"/>
                <a:gd name="connsiteX384" fmla="*/ 140704 w 613757"/>
                <a:gd name="connsiteY384" fmla="*/ 237767 h 987912"/>
                <a:gd name="connsiteX385" fmla="*/ 140704 w 613757"/>
                <a:gd name="connsiteY385" fmla="*/ 236507 h 987912"/>
                <a:gd name="connsiteX386" fmla="*/ 141336 w 613757"/>
                <a:gd name="connsiteY386" fmla="*/ 236202 h 987912"/>
                <a:gd name="connsiteX387" fmla="*/ 141660 w 613757"/>
                <a:gd name="connsiteY387" fmla="*/ 235550 h 987912"/>
                <a:gd name="connsiteX388" fmla="*/ 141336 w 613757"/>
                <a:gd name="connsiteY388" fmla="*/ 234616 h 987912"/>
                <a:gd name="connsiteX389" fmla="*/ 141954 w 613757"/>
                <a:gd name="connsiteY389" fmla="*/ 234312 h 987912"/>
                <a:gd name="connsiteX390" fmla="*/ 141954 w 613757"/>
                <a:gd name="connsiteY390" fmla="*/ 233051 h 987912"/>
                <a:gd name="connsiteX391" fmla="*/ 141010 w 613757"/>
                <a:gd name="connsiteY391" fmla="*/ 232422 h 987912"/>
                <a:gd name="connsiteX392" fmla="*/ 141010 w 613757"/>
                <a:gd name="connsiteY392" fmla="*/ 232096 h 987912"/>
                <a:gd name="connsiteX393" fmla="*/ 141660 w 613757"/>
                <a:gd name="connsiteY393" fmla="*/ 231466 h 987912"/>
                <a:gd name="connsiteX394" fmla="*/ 141660 w 613757"/>
                <a:gd name="connsiteY394" fmla="*/ 230532 h 987912"/>
                <a:gd name="connsiteX395" fmla="*/ 140853 w 613757"/>
                <a:gd name="connsiteY395" fmla="*/ 229733 h 987912"/>
                <a:gd name="connsiteX396" fmla="*/ 139602 w 613757"/>
                <a:gd name="connsiteY396" fmla="*/ 229104 h 987912"/>
                <a:gd name="connsiteX397" fmla="*/ 138342 w 613757"/>
                <a:gd name="connsiteY397" fmla="*/ 229104 h 987912"/>
                <a:gd name="connsiteX398" fmla="*/ 137701 w 613757"/>
                <a:gd name="connsiteY398" fmla="*/ 229428 h 987912"/>
                <a:gd name="connsiteX399" fmla="*/ 135811 w 613757"/>
                <a:gd name="connsiteY399" fmla="*/ 231319 h 987912"/>
                <a:gd name="connsiteX400" fmla="*/ 134866 w 613757"/>
                <a:gd name="connsiteY400" fmla="*/ 231319 h 987912"/>
                <a:gd name="connsiteX401" fmla="*/ 134236 w 613757"/>
                <a:gd name="connsiteY401" fmla="*/ 231623 h 987912"/>
                <a:gd name="connsiteX402" fmla="*/ 132975 w 613757"/>
                <a:gd name="connsiteY402" fmla="*/ 232874 h 987912"/>
                <a:gd name="connsiteX403" fmla="*/ 132051 w 613757"/>
                <a:gd name="connsiteY403" fmla="*/ 232874 h 987912"/>
                <a:gd name="connsiteX404" fmla="*/ 130623 w 613757"/>
                <a:gd name="connsiteY404" fmla="*/ 233987 h 987912"/>
                <a:gd name="connsiteX405" fmla="*/ 130623 w 613757"/>
                <a:gd name="connsiteY405" fmla="*/ 235876 h 987912"/>
                <a:gd name="connsiteX406" fmla="*/ 129668 w 613757"/>
                <a:gd name="connsiteY406" fmla="*/ 236833 h 987912"/>
                <a:gd name="connsiteX407" fmla="*/ 129668 w 613757"/>
                <a:gd name="connsiteY407" fmla="*/ 238093 h 987912"/>
                <a:gd name="connsiteX408" fmla="*/ 129993 w 613757"/>
                <a:gd name="connsiteY408" fmla="*/ 238723 h 987912"/>
                <a:gd name="connsiteX409" fmla="*/ 131726 w 613757"/>
                <a:gd name="connsiteY409" fmla="*/ 238869 h 987912"/>
                <a:gd name="connsiteX410" fmla="*/ 132198 w 613757"/>
                <a:gd name="connsiteY410" fmla="*/ 239352 h 987912"/>
                <a:gd name="connsiteX411" fmla="*/ 132051 w 613757"/>
                <a:gd name="connsiteY411" fmla="*/ 239501 h 987912"/>
                <a:gd name="connsiteX412" fmla="*/ 128890 w 613757"/>
                <a:gd name="connsiteY412" fmla="*/ 239501 h 987912"/>
                <a:gd name="connsiteX413" fmla="*/ 128732 w 613757"/>
                <a:gd name="connsiteY413" fmla="*/ 239352 h 987912"/>
                <a:gd name="connsiteX414" fmla="*/ 129037 w 613757"/>
                <a:gd name="connsiteY414" fmla="*/ 238723 h 987912"/>
                <a:gd name="connsiteX415" fmla="*/ 128261 w 613757"/>
                <a:gd name="connsiteY415" fmla="*/ 237934 h 987912"/>
                <a:gd name="connsiteX416" fmla="*/ 127305 w 613757"/>
                <a:gd name="connsiteY416" fmla="*/ 237934 h 987912"/>
                <a:gd name="connsiteX417" fmla="*/ 126832 w 613757"/>
                <a:gd name="connsiteY417" fmla="*/ 238397 h 987912"/>
                <a:gd name="connsiteX418" fmla="*/ 126832 w 613757"/>
                <a:gd name="connsiteY418" fmla="*/ 239982 h 987912"/>
                <a:gd name="connsiteX419" fmla="*/ 126056 w 613757"/>
                <a:gd name="connsiteY419" fmla="*/ 240760 h 987912"/>
                <a:gd name="connsiteX420" fmla="*/ 125424 w 613757"/>
                <a:gd name="connsiteY420" fmla="*/ 240760 h 987912"/>
                <a:gd name="connsiteX421" fmla="*/ 124322 w 613757"/>
                <a:gd name="connsiteY421" fmla="*/ 241863 h 987912"/>
                <a:gd name="connsiteX422" fmla="*/ 124322 w 613757"/>
                <a:gd name="connsiteY422" fmla="*/ 242167 h 987912"/>
                <a:gd name="connsiteX423" fmla="*/ 120857 w 613757"/>
                <a:gd name="connsiteY423" fmla="*/ 245643 h 987912"/>
                <a:gd name="connsiteX424" fmla="*/ 120857 w 613757"/>
                <a:gd name="connsiteY424" fmla="*/ 245969 h 987912"/>
                <a:gd name="connsiteX425" fmla="*/ 119753 w 613757"/>
                <a:gd name="connsiteY425" fmla="*/ 246756 h 987912"/>
                <a:gd name="connsiteX426" fmla="*/ 119124 w 613757"/>
                <a:gd name="connsiteY426" fmla="*/ 246756 h 987912"/>
                <a:gd name="connsiteX427" fmla="*/ 118021 w 613757"/>
                <a:gd name="connsiteY427" fmla="*/ 247860 h 987912"/>
                <a:gd name="connsiteX428" fmla="*/ 119596 w 613757"/>
                <a:gd name="connsiteY428" fmla="*/ 248490 h 987912"/>
                <a:gd name="connsiteX429" fmla="*/ 120226 w 613757"/>
                <a:gd name="connsiteY429" fmla="*/ 249425 h 987912"/>
                <a:gd name="connsiteX430" fmla="*/ 120226 w 613757"/>
                <a:gd name="connsiteY430" fmla="*/ 250685 h 987912"/>
                <a:gd name="connsiteX431" fmla="*/ 119124 w 613757"/>
                <a:gd name="connsiteY431" fmla="*/ 251483 h 987912"/>
                <a:gd name="connsiteX432" fmla="*/ 116288 w 613757"/>
                <a:gd name="connsiteY432" fmla="*/ 251787 h 987912"/>
                <a:gd name="connsiteX433" fmla="*/ 115637 w 613757"/>
                <a:gd name="connsiteY433" fmla="*/ 252091 h 987912"/>
                <a:gd name="connsiteX434" fmla="*/ 114556 w 613757"/>
                <a:gd name="connsiteY434" fmla="*/ 253530 h 987912"/>
                <a:gd name="connsiteX435" fmla="*/ 114556 w 613757"/>
                <a:gd name="connsiteY435" fmla="*/ 255421 h 987912"/>
                <a:gd name="connsiteX436" fmla="*/ 115805 w 613757"/>
                <a:gd name="connsiteY436" fmla="*/ 256376 h 987912"/>
                <a:gd name="connsiteX437" fmla="*/ 115027 w 613757"/>
                <a:gd name="connsiteY437" fmla="*/ 256523 h 987912"/>
                <a:gd name="connsiteX438" fmla="*/ 113925 w 613757"/>
                <a:gd name="connsiteY438" fmla="*/ 255095 h 987912"/>
                <a:gd name="connsiteX439" fmla="*/ 113925 w 613757"/>
                <a:gd name="connsiteY439" fmla="*/ 253835 h 987912"/>
                <a:gd name="connsiteX440" fmla="*/ 114534 w 613757"/>
                <a:gd name="connsiteY440" fmla="*/ 252596 h 987912"/>
                <a:gd name="connsiteX441" fmla="*/ 115637 w 613757"/>
                <a:gd name="connsiteY441" fmla="*/ 251483 h 987912"/>
                <a:gd name="connsiteX442" fmla="*/ 115963 w 613757"/>
                <a:gd name="connsiteY442" fmla="*/ 251483 h 987912"/>
                <a:gd name="connsiteX443" fmla="*/ 116288 w 613757"/>
                <a:gd name="connsiteY443" fmla="*/ 251157 h 987912"/>
                <a:gd name="connsiteX444" fmla="*/ 117842 w 613757"/>
                <a:gd name="connsiteY444" fmla="*/ 251157 h 987912"/>
                <a:gd name="connsiteX445" fmla="*/ 118168 w 613757"/>
                <a:gd name="connsiteY445" fmla="*/ 250832 h 987912"/>
                <a:gd name="connsiteX446" fmla="*/ 119124 w 613757"/>
                <a:gd name="connsiteY446" fmla="*/ 250832 h 987912"/>
                <a:gd name="connsiteX447" fmla="*/ 119900 w 613757"/>
                <a:gd name="connsiteY447" fmla="*/ 250055 h 987912"/>
                <a:gd name="connsiteX448" fmla="*/ 119900 w 613757"/>
                <a:gd name="connsiteY448" fmla="*/ 249750 h 987912"/>
                <a:gd name="connsiteX449" fmla="*/ 119429 w 613757"/>
                <a:gd name="connsiteY449" fmla="*/ 249277 h 987912"/>
                <a:gd name="connsiteX450" fmla="*/ 117244 w 613757"/>
                <a:gd name="connsiteY450" fmla="*/ 248941 h 987912"/>
                <a:gd name="connsiteX451" fmla="*/ 116288 w 613757"/>
                <a:gd name="connsiteY451" fmla="*/ 249896 h 987912"/>
                <a:gd name="connsiteX452" fmla="*/ 115027 w 613757"/>
                <a:gd name="connsiteY452" fmla="*/ 250202 h 987912"/>
                <a:gd name="connsiteX453" fmla="*/ 113599 w 613757"/>
                <a:gd name="connsiteY453" fmla="*/ 251640 h 987912"/>
                <a:gd name="connsiteX454" fmla="*/ 112024 w 613757"/>
                <a:gd name="connsiteY454" fmla="*/ 255095 h 987912"/>
                <a:gd name="connsiteX455" fmla="*/ 111090 w 613757"/>
                <a:gd name="connsiteY455" fmla="*/ 257300 h 987912"/>
                <a:gd name="connsiteX456" fmla="*/ 109986 w 613757"/>
                <a:gd name="connsiteY456" fmla="*/ 258718 h 987912"/>
                <a:gd name="connsiteX457" fmla="*/ 109515 w 613757"/>
                <a:gd name="connsiteY457" fmla="*/ 258865 h 987912"/>
                <a:gd name="connsiteX458" fmla="*/ 109515 w 613757"/>
                <a:gd name="connsiteY458" fmla="*/ 259191 h 987912"/>
                <a:gd name="connsiteX459" fmla="*/ 105419 w 613757"/>
                <a:gd name="connsiteY459" fmla="*/ 263297 h 987912"/>
                <a:gd name="connsiteX460" fmla="*/ 104789 w 613757"/>
                <a:gd name="connsiteY460" fmla="*/ 264232 h 987912"/>
                <a:gd name="connsiteX461" fmla="*/ 104789 w 613757"/>
                <a:gd name="connsiteY461" fmla="*/ 264862 h 987912"/>
                <a:gd name="connsiteX462" fmla="*/ 104138 w 613757"/>
                <a:gd name="connsiteY462" fmla="*/ 265818 h 987912"/>
                <a:gd name="connsiteX463" fmla="*/ 103833 w 613757"/>
                <a:gd name="connsiteY463" fmla="*/ 268642 h 987912"/>
                <a:gd name="connsiteX464" fmla="*/ 103539 w 613757"/>
                <a:gd name="connsiteY464" fmla="*/ 268968 h 987912"/>
                <a:gd name="connsiteX465" fmla="*/ 103529 w 613757"/>
                <a:gd name="connsiteY465" fmla="*/ 270533 h 987912"/>
                <a:gd name="connsiteX466" fmla="*/ 103213 w 613757"/>
                <a:gd name="connsiteY466" fmla="*/ 270859 h 987912"/>
                <a:gd name="connsiteX467" fmla="*/ 103202 w 613757"/>
                <a:gd name="connsiteY467" fmla="*/ 274639 h 987912"/>
                <a:gd name="connsiteX468" fmla="*/ 103833 w 613757"/>
                <a:gd name="connsiteY468" fmla="*/ 275899 h 987912"/>
                <a:gd name="connsiteX469" fmla="*/ 103991 w 613757"/>
                <a:gd name="connsiteY469" fmla="*/ 276372 h 987912"/>
                <a:gd name="connsiteX470" fmla="*/ 104306 w 613757"/>
                <a:gd name="connsiteY470" fmla="*/ 276372 h 987912"/>
                <a:gd name="connsiteX471" fmla="*/ 104936 w 613757"/>
                <a:gd name="connsiteY471" fmla="*/ 277307 h 987912"/>
                <a:gd name="connsiteX472" fmla="*/ 105892 w 613757"/>
                <a:gd name="connsiteY472" fmla="*/ 277937 h 987912"/>
                <a:gd name="connsiteX473" fmla="*/ 107771 w 613757"/>
                <a:gd name="connsiteY473" fmla="*/ 278263 h 987912"/>
                <a:gd name="connsiteX474" fmla="*/ 108097 w 613757"/>
                <a:gd name="connsiteY474" fmla="*/ 278567 h 987912"/>
                <a:gd name="connsiteX475" fmla="*/ 111237 w 613757"/>
                <a:gd name="connsiteY475" fmla="*/ 278871 h 987912"/>
                <a:gd name="connsiteX476" fmla="*/ 111563 w 613757"/>
                <a:gd name="connsiteY476" fmla="*/ 279196 h 987912"/>
                <a:gd name="connsiteX477" fmla="*/ 112486 w 613757"/>
                <a:gd name="connsiteY477" fmla="*/ 279196 h 987912"/>
                <a:gd name="connsiteX478" fmla="*/ 112812 w 613757"/>
                <a:gd name="connsiteY478" fmla="*/ 279522 h 987912"/>
                <a:gd name="connsiteX479" fmla="*/ 115353 w 613757"/>
                <a:gd name="connsiteY479" fmla="*/ 279828 h 987912"/>
                <a:gd name="connsiteX480" fmla="*/ 117234 w 613757"/>
                <a:gd name="connsiteY480" fmla="*/ 280762 h 987912"/>
                <a:gd name="connsiteX481" fmla="*/ 117864 w 613757"/>
                <a:gd name="connsiteY481" fmla="*/ 280762 h 987912"/>
                <a:gd name="connsiteX482" fmla="*/ 120216 w 613757"/>
                <a:gd name="connsiteY482" fmla="*/ 282504 h 987912"/>
                <a:gd name="connsiteX483" fmla="*/ 120541 w 613757"/>
                <a:gd name="connsiteY483" fmla="*/ 283461 h 987912"/>
                <a:gd name="connsiteX484" fmla="*/ 121172 w 613757"/>
                <a:gd name="connsiteY484" fmla="*/ 284091 h 987912"/>
                <a:gd name="connsiteX485" fmla="*/ 121475 w 613757"/>
                <a:gd name="connsiteY485" fmla="*/ 285656 h 987912"/>
                <a:gd name="connsiteX486" fmla="*/ 122274 w 613757"/>
                <a:gd name="connsiteY486" fmla="*/ 286759 h 987912"/>
                <a:gd name="connsiteX487" fmla="*/ 123052 w 613757"/>
                <a:gd name="connsiteY487" fmla="*/ 286610 h 987912"/>
                <a:gd name="connsiteX488" fmla="*/ 123052 w 613757"/>
                <a:gd name="connsiteY488" fmla="*/ 282200 h 987912"/>
                <a:gd name="connsiteX489" fmla="*/ 122747 w 613757"/>
                <a:gd name="connsiteY489" fmla="*/ 281874 h 987912"/>
                <a:gd name="connsiteX490" fmla="*/ 122747 w 613757"/>
                <a:gd name="connsiteY490" fmla="*/ 278724 h 987912"/>
                <a:gd name="connsiteX491" fmla="*/ 122431 w 613757"/>
                <a:gd name="connsiteY491" fmla="*/ 278420 h 987912"/>
                <a:gd name="connsiteX492" fmla="*/ 122431 w 613757"/>
                <a:gd name="connsiteY492" fmla="*/ 276529 h 987912"/>
                <a:gd name="connsiteX493" fmla="*/ 122106 w 613757"/>
                <a:gd name="connsiteY493" fmla="*/ 276203 h 987912"/>
                <a:gd name="connsiteX494" fmla="*/ 121801 w 613757"/>
                <a:gd name="connsiteY494" fmla="*/ 273684 h 987912"/>
                <a:gd name="connsiteX495" fmla="*/ 121475 w 613757"/>
                <a:gd name="connsiteY495" fmla="*/ 273378 h 987912"/>
                <a:gd name="connsiteX496" fmla="*/ 121475 w 613757"/>
                <a:gd name="connsiteY496" fmla="*/ 269272 h 987912"/>
                <a:gd name="connsiteX497" fmla="*/ 121801 w 613757"/>
                <a:gd name="connsiteY497" fmla="*/ 268642 h 987912"/>
                <a:gd name="connsiteX498" fmla="*/ 25543 w 613757"/>
                <a:gd name="connsiteY498" fmla="*/ 288974 h 987912"/>
                <a:gd name="connsiteX499" fmla="*/ 27443 w 613757"/>
                <a:gd name="connsiteY499" fmla="*/ 288018 h 987912"/>
                <a:gd name="connsiteX500" fmla="*/ 28997 w 613757"/>
                <a:gd name="connsiteY500" fmla="*/ 288018 h 987912"/>
                <a:gd name="connsiteX501" fmla="*/ 29806 w 613757"/>
                <a:gd name="connsiteY501" fmla="*/ 287546 h 987912"/>
                <a:gd name="connsiteX502" fmla="*/ 30110 w 613757"/>
                <a:gd name="connsiteY502" fmla="*/ 286610 h 987912"/>
                <a:gd name="connsiteX503" fmla="*/ 29480 w 613757"/>
                <a:gd name="connsiteY503" fmla="*/ 285981 h 987912"/>
                <a:gd name="connsiteX504" fmla="*/ 28545 w 613757"/>
                <a:gd name="connsiteY504" fmla="*/ 284091 h 987912"/>
                <a:gd name="connsiteX505" fmla="*/ 27905 w 613757"/>
                <a:gd name="connsiteY505" fmla="*/ 283135 h 987912"/>
                <a:gd name="connsiteX506" fmla="*/ 27905 w 613757"/>
                <a:gd name="connsiteY506" fmla="*/ 279029 h 987912"/>
                <a:gd name="connsiteX507" fmla="*/ 28231 w 613757"/>
                <a:gd name="connsiteY507" fmla="*/ 278724 h 987912"/>
                <a:gd name="connsiteX508" fmla="*/ 28535 w 613757"/>
                <a:gd name="connsiteY508" fmla="*/ 277138 h 987912"/>
                <a:gd name="connsiteX509" fmla="*/ 29186 w 613757"/>
                <a:gd name="connsiteY509" fmla="*/ 276203 h 987912"/>
                <a:gd name="connsiteX510" fmla="*/ 29186 w 613757"/>
                <a:gd name="connsiteY510" fmla="*/ 275573 h 987912"/>
                <a:gd name="connsiteX511" fmla="*/ 29784 w 613757"/>
                <a:gd name="connsiteY511" fmla="*/ 274639 h 987912"/>
                <a:gd name="connsiteX512" fmla="*/ 32325 w 613757"/>
                <a:gd name="connsiteY512" fmla="*/ 272108 h 987912"/>
                <a:gd name="connsiteX513" fmla="*/ 32325 w 613757"/>
                <a:gd name="connsiteY513" fmla="*/ 271803 h 987912"/>
                <a:gd name="connsiteX514" fmla="*/ 33880 w 613757"/>
                <a:gd name="connsiteY514" fmla="*/ 269914 h 987912"/>
                <a:gd name="connsiteX515" fmla="*/ 33880 w 613757"/>
                <a:gd name="connsiteY515" fmla="*/ 267697 h 987912"/>
                <a:gd name="connsiteX516" fmla="*/ 33104 w 613757"/>
                <a:gd name="connsiteY516" fmla="*/ 266910 h 987912"/>
                <a:gd name="connsiteX517" fmla="*/ 32474 w 613757"/>
                <a:gd name="connsiteY517" fmla="*/ 266910 h 987912"/>
                <a:gd name="connsiteX518" fmla="*/ 32180 w 613757"/>
                <a:gd name="connsiteY518" fmla="*/ 266584 h 987912"/>
                <a:gd name="connsiteX519" fmla="*/ 30267 w 613757"/>
                <a:gd name="connsiteY519" fmla="*/ 266584 h 987912"/>
                <a:gd name="connsiteX520" fmla="*/ 29963 w 613757"/>
                <a:gd name="connsiteY520" fmla="*/ 266280 h 987912"/>
                <a:gd name="connsiteX521" fmla="*/ 28692 w 613757"/>
                <a:gd name="connsiteY521" fmla="*/ 266280 h 987912"/>
                <a:gd name="connsiteX522" fmla="*/ 28062 w 613757"/>
                <a:gd name="connsiteY522" fmla="*/ 265975 h 987912"/>
                <a:gd name="connsiteX523" fmla="*/ 26802 w 613757"/>
                <a:gd name="connsiteY523" fmla="*/ 266584 h 987912"/>
                <a:gd name="connsiteX524" fmla="*/ 26183 w 613757"/>
                <a:gd name="connsiteY524" fmla="*/ 267236 h 987912"/>
                <a:gd name="connsiteX525" fmla="*/ 25227 w 613757"/>
                <a:gd name="connsiteY525" fmla="*/ 267236 h 987912"/>
                <a:gd name="connsiteX526" fmla="*/ 24922 w 613757"/>
                <a:gd name="connsiteY526" fmla="*/ 267540 h 987912"/>
                <a:gd name="connsiteX527" fmla="*/ 23966 w 613757"/>
                <a:gd name="connsiteY527" fmla="*/ 267865 h 987912"/>
                <a:gd name="connsiteX528" fmla="*/ 23495 w 613757"/>
                <a:gd name="connsiteY528" fmla="*/ 268338 h 987912"/>
                <a:gd name="connsiteX529" fmla="*/ 23169 w 613757"/>
                <a:gd name="connsiteY529" fmla="*/ 268968 h 987912"/>
                <a:gd name="connsiteX530" fmla="*/ 23495 w 613757"/>
                <a:gd name="connsiteY530" fmla="*/ 269578 h 987912"/>
                <a:gd name="connsiteX531" fmla="*/ 23338 w 613757"/>
                <a:gd name="connsiteY531" fmla="*/ 270081 h 987912"/>
                <a:gd name="connsiteX532" fmla="*/ 22864 w 613757"/>
                <a:gd name="connsiteY532" fmla="*/ 269578 h 987912"/>
                <a:gd name="connsiteX533" fmla="*/ 22717 w 613757"/>
                <a:gd name="connsiteY533" fmla="*/ 268801 h 987912"/>
                <a:gd name="connsiteX534" fmla="*/ 22391 w 613757"/>
                <a:gd name="connsiteY534" fmla="*/ 268801 h 987912"/>
                <a:gd name="connsiteX535" fmla="*/ 21761 w 613757"/>
                <a:gd name="connsiteY535" fmla="*/ 269431 h 987912"/>
                <a:gd name="connsiteX536" fmla="*/ 21614 w 613757"/>
                <a:gd name="connsiteY536" fmla="*/ 269272 h 987912"/>
                <a:gd name="connsiteX537" fmla="*/ 21614 w 613757"/>
                <a:gd name="connsiteY537" fmla="*/ 268968 h 987912"/>
                <a:gd name="connsiteX538" fmla="*/ 22391 w 613757"/>
                <a:gd name="connsiteY538" fmla="*/ 268190 h 987912"/>
                <a:gd name="connsiteX539" fmla="*/ 23022 w 613757"/>
                <a:gd name="connsiteY539" fmla="*/ 268190 h 987912"/>
                <a:gd name="connsiteX540" fmla="*/ 25227 w 613757"/>
                <a:gd name="connsiteY540" fmla="*/ 266605 h 987912"/>
                <a:gd name="connsiteX541" fmla="*/ 26183 w 613757"/>
                <a:gd name="connsiteY541" fmla="*/ 266584 h 987912"/>
                <a:gd name="connsiteX542" fmla="*/ 26655 w 613757"/>
                <a:gd name="connsiteY542" fmla="*/ 265807 h 987912"/>
                <a:gd name="connsiteX543" fmla="*/ 26959 w 613757"/>
                <a:gd name="connsiteY543" fmla="*/ 265502 h 987912"/>
                <a:gd name="connsiteX544" fmla="*/ 26959 w 613757"/>
                <a:gd name="connsiteY544" fmla="*/ 264872 h 987912"/>
                <a:gd name="connsiteX545" fmla="*/ 26487 w 613757"/>
                <a:gd name="connsiteY545" fmla="*/ 264389 h 987912"/>
                <a:gd name="connsiteX546" fmla="*/ 24271 w 613757"/>
                <a:gd name="connsiteY546" fmla="*/ 263454 h 987912"/>
                <a:gd name="connsiteX547" fmla="*/ 23674 w 613757"/>
                <a:gd name="connsiteY547" fmla="*/ 262804 h 987912"/>
                <a:gd name="connsiteX548" fmla="*/ 22717 w 613757"/>
                <a:gd name="connsiteY548" fmla="*/ 262499 h 987912"/>
                <a:gd name="connsiteX549" fmla="*/ 22065 w 613757"/>
                <a:gd name="connsiteY549" fmla="*/ 261869 h 987912"/>
                <a:gd name="connsiteX550" fmla="*/ 19860 w 613757"/>
                <a:gd name="connsiteY550" fmla="*/ 260609 h 987912"/>
                <a:gd name="connsiteX551" fmla="*/ 18936 w 613757"/>
                <a:gd name="connsiteY551" fmla="*/ 260609 h 987912"/>
                <a:gd name="connsiteX552" fmla="*/ 17351 w 613757"/>
                <a:gd name="connsiteY552" fmla="*/ 261565 h 987912"/>
                <a:gd name="connsiteX553" fmla="*/ 16416 w 613757"/>
                <a:gd name="connsiteY553" fmla="*/ 262520 h 987912"/>
                <a:gd name="connsiteX554" fmla="*/ 15470 w 613757"/>
                <a:gd name="connsiteY554" fmla="*/ 262824 h 987912"/>
                <a:gd name="connsiteX555" fmla="*/ 14516 w 613757"/>
                <a:gd name="connsiteY555" fmla="*/ 263748 h 987912"/>
                <a:gd name="connsiteX556" fmla="*/ 12782 w 613757"/>
                <a:gd name="connsiteY556" fmla="*/ 263601 h 987912"/>
                <a:gd name="connsiteX557" fmla="*/ 13255 w 613757"/>
                <a:gd name="connsiteY557" fmla="*/ 263118 h 987912"/>
                <a:gd name="connsiteX558" fmla="*/ 14210 w 613757"/>
                <a:gd name="connsiteY558" fmla="*/ 263118 h 987912"/>
                <a:gd name="connsiteX559" fmla="*/ 15470 w 613757"/>
                <a:gd name="connsiteY559" fmla="*/ 262194 h 987912"/>
                <a:gd name="connsiteX560" fmla="*/ 16416 w 613757"/>
                <a:gd name="connsiteY560" fmla="*/ 261869 h 987912"/>
                <a:gd name="connsiteX561" fmla="*/ 17204 w 613757"/>
                <a:gd name="connsiteY561" fmla="*/ 261082 h 987912"/>
                <a:gd name="connsiteX562" fmla="*/ 17204 w 613757"/>
                <a:gd name="connsiteY562" fmla="*/ 259191 h 987912"/>
                <a:gd name="connsiteX563" fmla="*/ 14516 w 613757"/>
                <a:gd name="connsiteY563" fmla="*/ 256523 h 987912"/>
                <a:gd name="connsiteX564" fmla="*/ 13895 w 613757"/>
                <a:gd name="connsiteY564" fmla="*/ 256197 h 987912"/>
                <a:gd name="connsiteX565" fmla="*/ 13265 w 613757"/>
                <a:gd name="connsiteY565" fmla="*/ 256523 h 987912"/>
                <a:gd name="connsiteX566" fmla="*/ 12468 w 613757"/>
                <a:gd name="connsiteY566" fmla="*/ 255736 h 987912"/>
                <a:gd name="connsiteX567" fmla="*/ 12468 w 613757"/>
                <a:gd name="connsiteY567" fmla="*/ 255410 h 987912"/>
                <a:gd name="connsiteX568" fmla="*/ 11364 w 613757"/>
                <a:gd name="connsiteY568" fmla="*/ 254308 h 987912"/>
                <a:gd name="connsiteX569" fmla="*/ 9474 w 613757"/>
                <a:gd name="connsiteY569" fmla="*/ 253373 h 987912"/>
                <a:gd name="connsiteX570" fmla="*/ 8551 w 613757"/>
                <a:gd name="connsiteY570" fmla="*/ 253373 h 987912"/>
                <a:gd name="connsiteX571" fmla="*/ 8046 w 613757"/>
                <a:gd name="connsiteY571" fmla="*/ 253845 h 987912"/>
                <a:gd name="connsiteX572" fmla="*/ 8046 w 613757"/>
                <a:gd name="connsiteY572" fmla="*/ 254475 h 987912"/>
                <a:gd name="connsiteX573" fmla="*/ 7447 w 613757"/>
                <a:gd name="connsiteY573" fmla="*/ 255410 h 987912"/>
                <a:gd name="connsiteX574" fmla="*/ 5232 w 613757"/>
                <a:gd name="connsiteY574" fmla="*/ 257951 h 987912"/>
                <a:gd name="connsiteX575" fmla="*/ 4906 w 613757"/>
                <a:gd name="connsiteY575" fmla="*/ 258561 h 987912"/>
                <a:gd name="connsiteX576" fmla="*/ 4906 w 613757"/>
                <a:gd name="connsiteY576" fmla="*/ 259842 h 987912"/>
                <a:gd name="connsiteX577" fmla="*/ 4759 w 613757"/>
                <a:gd name="connsiteY577" fmla="*/ 259989 h 987912"/>
                <a:gd name="connsiteX578" fmla="*/ 4129 w 613757"/>
                <a:gd name="connsiteY578" fmla="*/ 259664 h 987912"/>
                <a:gd name="connsiteX579" fmla="*/ 3656 w 613757"/>
                <a:gd name="connsiteY579" fmla="*/ 260440 h 987912"/>
                <a:gd name="connsiteX580" fmla="*/ 2701 w 613757"/>
                <a:gd name="connsiteY580" fmla="*/ 261396 h 987912"/>
                <a:gd name="connsiteX581" fmla="*/ 1745 w 613757"/>
                <a:gd name="connsiteY581" fmla="*/ 262983 h 987912"/>
                <a:gd name="connsiteX582" fmla="*/ 1745 w 613757"/>
                <a:gd name="connsiteY582" fmla="*/ 263611 h 987912"/>
                <a:gd name="connsiteX583" fmla="*/ 2071 w 613757"/>
                <a:gd name="connsiteY583" fmla="*/ 263917 h 987912"/>
                <a:gd name="connsiteX584" fmla="*/ 1767 w 613757"/>
                <a:gd name="connsiteY584" fmla="*/ 265176 h 987912"/>
                <a:gd name="connsiteX585" fmla="*/ 3015 w 613757"/>
                <a:gd name="connsiteY585" fmla="*/ 267697 h 987912"/>
                <a:gd name="connsiteX586" fmla="*/ 3646 w 613757"/>
                <a:gd name="connsiteY586" fmla="*/ 268327 h 987912"/>
                <a:gd name="connsiteX587" fmla="*/ 4276 w 613757"/>
                <a:gd name="connsiteY587" fmla="*/ 269588 h 987912"/>
                <a:gd name="connsiteX588" fmla="*/ 4602 w 613757"/>
                <a:gd name="connsiteY588" fmla="*/ 271173 h 987912"/>
                <a:gd name="connsiteX589" fmla="*/ 5851 w 613757"/>
                <a:gd name="connsiteY589" fmla="*/ 272433 h 987912"/>
                <a:gd name="connsiteX590" fmla="*/ 5851 w 613757"/>
                <a:gd name="connsiteY590" fmla="*/ 272738 h 987912"/>
                <a:gd name="connsiteX591" fmla="*/ 7427 w 613757"/>
                <a:gd name="connsiteY591" fmla="*/ 274628 h 987912"/>
                <a:gd name="connsiteX592" fmla="*/ 7427 w 613757"/>
                <a:gd name="connsiteY592" fmla="*/ 275259 h 987912"/>
                <a:gd name="connsiteX593" fmla="*/ 7752 w 613757"/>
                <a:gd name="connsiteY593" fmla="*/ 275563 h 987912"/>
                <a:gd name="connsiteX594" fmla="*/ 7752 w 613757"/>
                <a:gd name="connsiteY594" fmla="*/ 276845 h 987912"/>
                <a:gd name="connsiteX595" fmla="*/ 8056 w 613757"/>
                <a:gd name="connsiteY595" fmla="*/ 277149 h 987912"/>
                <a:gd name="connsiteX596" fmla="*/ 8056 w 613757"/>
                <a:gd name="connsiteY596" fmla="*/ 278408 h 987912"/>
                <a:gd name="connsiteX597" fmla="*/ 8686 w 613757"/>
                <a:gd name="connsiteY597" fmla="*/ 279365 h 987912"/>
                <a:gd name="connsiteX598" fmla="*/ 8676 w 613757"/>
                <a:gd name="connsiteY598" fmla="*/ 280299 h 987912"/>
                <a:gd name="connsiteX599" fmla="*/ 8382 w 613757"/>
                <a:gd name="connsiteY599" fmla="*/ 280625 h 987912"/>
                <a:gd name="connsiteX600" fmla="*/ 8372 w 613757"/>
                <a:gd name="connsiteY600" fmla="*/ 282516 h 987912"/>
                <a:gd name="connsiteX601" fmla="*/ 8855 w 613757"/>
                <a:gd name="connsiteY601" fmla="*/ 282987 h 987912"/>
                <a:gd name="connsiteX602" fmla="*/ 9485 w 613757"/>
                <a:gd name="connsiteY602" fmla="*/ 282987 h 987912"/>
                <a:gd name="connsiteX603" fmla="*/ 10104 w 613757"/>
                <a:gd name="connsiteY603" fmla="*/ 282337 h 987912"/>
                <a:gd name="connsiteX604" fmla="*/ 12941 w 613757"/>
                <a:gd name="connsiteY604" fmla="*/ 282347 h 987912"/>
                <a:gd name="connsiteX605" fmla="*/ 13265 w 613757"/>
                <a:gd name="connsiteY605" fmla="*/ 282043 h 987912"/>
                <a:gd name="connsiteX606" fmla="*/ 16080 w 613757"/>
                <a:gd name="connsiteY606" fmla="*/ 282043 h 987912"/>
                <a:gd name="connsiteX607" fmla="*/ 16406 w 613757"/>
                <a:gd name="connsiteY607" fmla="*/ 281717 h 987912"/>
                <a:gd name="connsiteX608" fmla="*/ 17687 w 613757"/>
                <a:gd name="connsiteY608" fmla="*/ 281413 h 987912"/>
                <a:gd name="connsiteX609" fmla="*/ 18296 w 613757"/>
                <a:gd name="connsiteY609" fmla="*/ 280782 h 987912"/>
                <a:gd name="connsiteX610" fmla="*/ 18611 w 613757"/>
                <a:gd name="connsiteY610" fmla="*/ 280782 h 987912"/>
                <a:gd name="connsiteX611" fmla="*/ 19725 w 613757"/>
                <a:gd name="connsiteY611" fmla="*/ 279679 h 987912"/>
                <a:gd name="connsiteX612" fmla="*/ 19725 w 613757"/>
                <a:gd name="connsiteY612" fmla="*/ 279355 h 987912"/>
                <a:gd name="connsiteX613" fmla="*/ 18464 w 613757"/>
                <a:gd name="connsiteY613" fmla="*/ 278094 h 987912"/>
                <a:gd name="connsiteX614" fmla="*/ 18464 w 613757"/>
                <a:gd name="connsiteY614" fmla="*/ 277160 h 987912"/>
                <a:gd name="connsiteX615" fmla="*/ 19073 w 613757"/>
                <a:gd name="connsiteY615" fmla="*/ 277160 h 987912"/>
                <a:gd name="connsiteX616" fmla="*/ 18769 w 613757"/>
                <a:gd name="connsiteY616" fmla="*/ 277464 h 987912"/>
                <a:gd name="connsiteX617" fmla="*/ 19093 w 613757"/>
                <a:gd name="connsiteY617" fmla="*/ 278094 h 987912"/>
                <a:gd name="connsiteX618" fmla="*/ 20343 w 613757"/>
                <a:gd name="connsiteY618" fmla="*/ 279355 h 987912"/>
                <a:gd name="connsiteX619" fmla="*/ 18611 w 613757"/>
                <a:gd name="connsiteY619" fmla="*/ 281413 h 987912"/>
                <a:gd name="connsiteX620" fmla="*/ 17361 w 613757"/>
                <a:gd name="connsiteY620" fmla="*/ 282043 h 987912"/>
                <a:gd name="connsiteX621" fmla="*/ 17182 w 613757"/>
                <a:gd name="connsiteY621" fmla="*/ 282190 h 987912"/>
                <a:gd name="connsiteX622" fmla="*/ 17361 w 613757"/>
                <a:gd name="connsiteY622" fmla="*/ 282347 h 987912"/>
                <a:gd name="connsiteX623" fmla="*/ 18285 w 613757"/>
                <a:gd name="connsiteY623" fmla="*/ 282673 h 987912"/>
                <a:gd name="connsiteX624" fmla="*/ 19093 w 613757"/>
                <a:gd name="connsiteY624" fmla="*/ 283450 h 987912"/>
                <a:gd name="connsiteX625" fmla="*/ 20669 w 613757"/>
                <a:gd name="connsiteY625" fmla="*/ 286296 h 987912"/>
                <a:gd name="connsiteX626" fmla="*/ 20994 w 613757"/>
                <a:gd name="connsiteY626" fmla="*/ 288795 h 987912"/>
                <a:gd name="connsiteX627" fmla="*/ 22097 w 613757"/>
                <a:gd name="connsiteY627" fmla="*/ 289909 h 987912"/>
                <a:gd name="connsiteX628" fmla="*/ 25543 w 613757"/>
                <a:gd name="connsiteY628" fmla="*/ 288974 h 987912"/>
                <a:gd name="connsiteX629" fmla="*/ 16731 w 613757"/>
                <a:gd name="connsiteY629" fmla="*/ 282673 h 987912"/>
                <a:gd name="connsiteX630" fmla="*/ 13569 w 613757"/>
                <a:gd name="connsiteY630" fmla="*/ 282673 h 987912"/>
                <a:gd name="connsiteX631" fmla="*/ 12468 w 613757"/>
                <a:gd name="connsiteY631" fmla="*/ 284405 h 987912"/>
                <a:gd name="connsiteX632" fmla="*/ 12468 w 613757"/>
                <a:gd name="connsiteY632" fmla="*/ 285666 h 987912"/>
                <a:gd name="connsiteX633" fmla="*/ 12162 w 613757"/>
                <a:gd name="connsiteY633" fmla="*/ 285970 h 987912"/>
                <a:gd name="connsiteX634" fmla="*/ 13086 w 613757"/>
                <a:gd name="connsiteY634" fmla="*/ 288817 h 987912"/>
                <a:gd name="connsiteX635" fmla="*/ 14516 w 613757"/>
                <a:gd name="connsiteY635" fmla="*/ 290223 h 987912"/>
                <a:gd name="connsiteX636" fmla="*/ 15775 w 613757"/>
                <a:gd name="connsiteY636" fmla="*/ 290853 h 987912"/>
                <a:gd name="connsiteX637" fmla="*/ 16721 w 613757"/>
                <a:gd name="connsiteY637" fmla="*/ 291483 h 987912"/>
                <a:gd name="connsiteX638" fmla="*/ 17981 w 613757"/>
                <a:gd name="connsiteY638" fmla="*/ 291483 h 987912"/>
                <a:gd name="connsiteX639" fmla="*/ 19083 w 613757"/>
                <a:gd name="connsiteY639" fmla="*/ 290382 h 987912"/>
                <a:gd name="connsiteX640" fmla="*/ 19387 w 613757"/>
                <a:gd name="connsiteY640" fmla="*/ 289751 h 987912"/>
                <a:gd name="connsiteX641" fmla="*/ 19387 w 613757"/>
                <a:gd name="connsiteY641" fmla="*/ 288795 h 987912"/>
                <a:gd name="connsiteX642" fmla="*/ 18464 w 613757"/>
                <a:gd name="connsiteY642" fmla="*/ 287861 h 987912"/>
                <a:gd name="connsiteX643" fmla="*/ 19387 w 613757"/>
                <a:gd name="connsiteY643" fmla="*/ 286904 h 987912"/>
                <a:gd name="connsiteX644" fmla="*/ 19387 w 613757"/>
                <a:gd name="connsiteY644" fmla="*/ 284709 h 987912"/>
                <a:gd name="connsiteX645" fmla="*/ 18285 w 613757"/>
                <a:gd name="connsiteY645" fmla="*/ 283303 h 987912"/>
                <a:gd name="connsiteX646" fmla="*/ 16731 w 613757"/>
                <a:gd name="connsiteY646" fmla="*/ 282673 h 987912"/>
                <a:gd name="connsiteX647" fmla="*/ 124006 w 613757"/>
                <a:gd name="connsiteY647" fmla="*/ 289425 h 987912"/>
                <a:gd name="connsiteX648" fmla="*/ 123209 w 613757"/>
                <a:gd name="connsiteY648" fmla="*/ 288018 h 987912"/>
                <a:gd name="connsiteX649" fmla="*/ 122421 w 613757"/>
                <a:gd name="connsiteY649" fmla="*/ 288177 h 987912"/>
                <a:gd name="connsiteX650" fmla="*/ 122421 w 613757"/>
                <a:gd name="connsiteY650" fmla="*/ 290706 h 987912"/>
                <a:gd name="connsiteX651" fmla="*/ 123199 w 613757"/>
                <a:gd name="connsiteY651" fmla="*/ 291799 h 987912"/>
                <a:gd name="connsiteX652" fmla="*/ 123849 w 613757"/>
                <a:gd name="connsiteY652" fmla="*/ 291799 h 987912"/>
                <a:gd name="connsiteX653" fmla="*/ 124312 w 613757"/>
                <a:gd name="connsiteY653" fmla="*/ 291012 h 987912"/>
                <a:gd name="connsiteX654" fmla="*/ 124006 w 613757"/>
                <a:gd name="connsiteY654" fmla="*/ 289425 h 987912"/>
                <a:gd name="connsiteX655" fmla="*/ 24765 w 613757"/>
                <a:gd name="connsiteY655" fmla="*/ 307720 h 987912"/>
                <a:gd name="connsiteX656" fmla="*/ 24922 w 613757"/>
                <a:gd name="connsiteY656" fmla="*/ 306911 h 987912"/>
                <a:gd name="connsiteX657" fmla="*/ 25543 w 613757"/>
                <a:gd name="connsiteY657" fmla="*/ 307237 h 987912"/>
                <a:gd name="connsiteX658" fmla="*/ 26171 w 613757"/>
                <a:gd name="connsiteY658" fmla="*/ 308191 h 987912"/>
                <a:gd name="connsiteX659" fmla="*/ 26802 w 613757"/>
                <a:gd name="connsiteY659" fmla="*/ 307867 h 987912"/>
                <a:gd name="connsiteX660" fmla="*/ 27128 w 613757"/>
                <a:gd name="connsiteY660" fmla="*/ 308191 h 987912"/>
                <a:gd name="connsiteX661" fmla="*/ 28702 w 613757"/>
                <a:gd name="connsiteY661" fmla="*/ 308191 h 987912"/>
                <a:gd name="connsiteX662" fmla="*/ 30740 w 613757"/>
                <a:gd name="connsiteY662" fmla="*/ 306459 h 987912"/>
                <a:gd name="connsiteX663" fmla="*/ 30740 w 613757"/>
                <a:gd name="connsiteY663" fmla="*/ 304569 h 987912"/>
                <a:gd name="connsiteX664" fmla="*/ 30120 w 613757"/>
                <a:gd name="connsiteY664" fmla="*/ 303918 h 987912"/>
                <a:gd name="connsiteX665" fmla="*/ 30120 w 613757"/>
                <a:gd name="connsiteY665" fmla="*/ 303310 h 987912"/>
                <a:gd name="connsiteX666" fmla="*/ 29816 w 613757"/>
                <a:gd name="connsiteY666" fmla="*/ 302984 h 987912"/>
                <a:gd name="connsiteX667" fmla="*/ 30120 w 613757"/>
                <a:gd name="connsiteY667" fmla="*/ 302679 h 987912"/>
                <a:gd name="connsiteX668" fmla="*/ 30120 w 613757"/>
                <a:gd name="connsiteY668" fmla="*/ 302028 h 987912"/>
                <a:gd name="connsiteX669" fmla="*/ 29796 w 613757"/>
                <a:gd name="connsiteY669" fmla="*/ 301419 h 987912"/>
                <a:gd name="connsiteX670" fmla="*/ 31528 w 613757"/>
                <a:gd name="connsiteY670" fmla="*/ 299991 h 987912"/>
                <a:gd name="connsiteX671" fmla="*/ 32484 w 613757"/>
                <a:gd name="connsiteY671" fmla="*/ 299685 h 987912"/>
                <a:gd name="connsiteX672" fmla="*/ 33586 w 613757"/>
                <a:gd name="connsiteY672" fmla="*/ 298584 h 987912"/>
                <a:gd name="connsiteX673" fmla="*/ 33586 w 613757"/>
                <a:gd name="connsiteY673" fmla="*/ 297323 h 987912"/>
                <a:gd name="connsiteX674" fmla="*/ 32305 w 613757"/>
                <a:gd name="connsiteY674" fmla="*/ 296063 h 987912"/>
                <a:gd name="connsiteX675" fmla="*/ 32158 w 613757"/>
                <a:gd name="connsiteY675" fmla="*/ 295579 h 987912"/>
                <a:gd name="connsiteX676" fmla="*/ 31203 w 613757"/>
                <a:gd name="connsiteY676" fmla="*/ 294949 h 987912"/>
                <a:gd name="connsiteX677" fmla="*/ 29323 w 613757"/>
                <a:gd name="connsiteY677" fmla="*/ 294645 h 987912"/>
                <a:gd name="connsiteX678" fmla="*/ 28997 w 613757"/>
                <a:gd name="connsiteY678" fmla="*/ 294319 h 987912"/>
                <a:gd name="connsiteX679" fmla="*/ 27118 w 613757"/>
                <a:gd name="connsiteY679" fmla="*/ 294015 h 987912"/>
                <a:gd name="connsiteX680" fmla="*/ 26330 w 613757"/>
                <a:gd name="connsiteY680" fmla="*/ 294792 h 987912"/>
                <a:gd name="connsiteX681" fmla="*/ 26004 w 613757"/>
                <a:gd name="connsiteY681" fmla="*/ 295748 h 987912"/>
                <a:gd name="connsiteX682" fmla="*/ 24754 w 613757"/>
                <a:gd name="connsiteY682" fmla="*/ 297009 h 987912"/>
                <a:gd name="connsiteX683" fmla="*/ 24754 w 613757"/>
                <a:gd name="connsiteY683" fmla="*/ 297313 h 987912"/>
                <a:gd name="connsiteX684" fmla="*/ 23978 w 613757"/>
                <a:gd name="connsiteY684" fmla="*/ 297470 h 987912"/>
                <a:gd name="connsiteX685" fmla="*/ 23495 w 613757"/>
                <a:gd name="connsiteY685" fmla="*/ 297942 h 987912"/>
                <a:gd name="connsiteX686" fmla="*/ 23495 w 613757"/>
                <a:gd name="connsiteY686" fmla="*/ 298573 h 987912"/>
                <a:gd name="connsiteX687" fmla="*/ 22539 w 613757"/>
                <a:gd name="connsiteY687" fmla="*/ 299202 h 987912"/>
                <a:gd name="connsiteX688" fmla="*/ 21918 w 613757"/>
                <a:gd name="connsiteY688" fmla="*/ 300463 h 987912"/>
                <a:gd name="connsiteX689" fmla="*/ 21614 w 613757"/>
                <a:gd name="connsiteY689" fmla="*/ 302049 h 987912"/>
                <a:gd name="connsiteX690" fmla="*/ 21310 w 613757"/>
                <a:gd name="connsiteY690" fmla="*/ 302353 h 987912"/>
                <a:gd name="connsiteX691" fmla="*/ 21310 w 613757"/>
                <a:gd name="connsiteY691" fmla="*/ 303310 h 987912"/>
                <a:gd name="connsiteX692" fmla="*/ 20984 w 613757"/>
                <a:gd name="connsiteY692" fmla="*/ 303634 h 987912"/>
                <a:gd name="connsiteX693" fmla="*/ 20984 w 613757"/>
                <a:gd name="connsiteY693" fmla="*/ 304873 h 987912"/>
                <a:gd name="connsiteX694" fmla="*/ 21310 w 613757"/>
                <a:gd name="connsiteY694" fmla="*/ 305199 h 987912"/>
                <a:gd name="connsiteX695" fmla="*/ 21310 w 613757"/>
                <a:gd name="connsiteY695" fmla="*/ 305829 h 987912"/>
                <a:gd name="connsiteX696" fmla="*/ 21908 w 613757"/>
                <a:gd name="connsiteY696" fmla="*/ 306459 h 987912"/>
                <a:gd name="connsiteX697" fmla="*/ 21908 w 613757"/>
                <a:gd name="connsiteY697" fmla="*/ 307090 h 987912"/>
                <a:gd name="connsiteX698" fmla="*/ 22559 w 613757"/>
                <a:gd name="connsiteY698" fmla="*/ 308350 h 987912"/>
                <a:gd name="connsiteX699" fmla="*/ 22559 w 613757"/>
                <a:gd name="connsiteY699" fmla="*/ 311794 h 987912"/>
                <a:gd name="connsiteX700" fmla="*/ 22234 w 613757"/>
                <a:gd name="connsiteY700" fmla="*/ 312120 h 987912"/>
                <a:gd name="connsiteX701" fmla="*/ 21930 w 613757"/>
                <a:gd name="connsiteY701" fmla="*/ 313380 h 987912"/>
                <a:gd name="connsiteX702" fmla="*/ 22402 w 613757"/>
                <a:gd name="connsiteY702" fmla="*/ 313538 h 987912"/>
                <a:gd name="connsiteX703" fmla="*/ 23179 w 613757"/>
                <a:gd name="connsiteY703" fmla="*/ 312424 h 987912"/>
                <a:gd name="connsiteX704" fmla="*/ 23189 w 613757"/>
                <a:gd name="connsiteY704" fmla="*/ 309611 h 987912"/>
                <a:gd name="connsiteX705" fmla="*/ 23515 w 613757"/>
                <a:gd name="connsiteY705" fmla="*/ 309305 h 987912"/>
                <a:gd name="connsiteX706" fmla="*/ 23515 w 613757"/>
                <a:gd name="connsiteY706" fmla="*/ 308654 h 987912"/>
                <a:gd name="connsiteX707" fmla="*/ 24765 w 613757"/>
                <a:gd name="connsiteY707" fmla="*/ 307720 h 987912"/>
                <a:gd name="connsiteX708" fmla="*/ 25543 w 613757"/>
                <a:gd name="connsiteY708" fmla="*/ 311647 h 987912"/>
                <a:gd name="connsiteX709" fmla="*/ 24912 w 613757"/>
                <a:gd name="connsiteY709" fmla="*/ 311647 h 987912"/>
                <a:gd name="connsiteX710" fmla="*/ 24439 w 613757"/>
                <a:gd name="connsiteY710" fmla="*/ 312750 h 987912"/>
                <a:gd name="connsiteX711" fmla="*/ 23338 w 613757"/>
                <a:gd name="connsiteY711" fmla="*/ 313864 h 987912"/>
                <a:gd name="connsiteX712" fmla="*/ 22402 w 613757"/>
                <a:gd name="connsiteY712" fmla="*/ 314168 h 987912"/>
                <a:gd name="connsiteX713" fmla="*/ 21930 w 613757"/>
                <a:gd name="connsiteY713" fmla="*/ 314965 h 987912"/>
                <a:gd name="connsiteX714" fmla="*/ 21930 w 613757"/>
                <a:gd name="connsiteY714" fmla="*/ 315270 h 987912"/>
                <a:gd name="connsiteX715" fmla="*/ 23032 w 613757"/>
                <a:gd name="connsiteY715" fmla="*/ 316383 h 987912"/>
                <a:gd name="connsiteX716" fmla="*/ 23662 w 613757"/>
                <a:gd name="connsiteY716" fmla="*/ 316687 h 987912"/>
                <a:gd name="connsiteX717" fmla="*/ 24912 w 613757"/>
                <a:gd name="connsiteY717" fmla="*/ 316687 h 987912"/>
                <a:gd name="connsiteX718" fmla="*/ 25543 w 613757"/>
                <a:gd name="connsiteY718" fmla="*/ 317318 h 987912"/>
                <a:gd name="connsiteX719" fmla="*/ 26497 w 613757"/>
                <a:gd name="connsiteY719" fmla="*/ 317318 h 987912"/>
                <a:gd name="connsiteX720" fmla="*/ 27275 w 613757"/>
                <a:gd name="connsiteY720" fmla="*/ 316530 h 987912"/>
                <a:gd name="connsiteX721" fmla="*/ 27275 w 613757"/>
                <a:gd name="connsiteY721" fmla="*/ 315576 h 987912"/>
                <a:gd name="connsiteX722" fmla="*/ 28231 w 613757"/>
                <a:gd name="connsiteY722" fmla="*/ 314325 h 987912"/>
                <a:gd name="connsiteX723" fmla="*/ 28231 w 613757"/>
                <a:gd name="connsiteY723" fmla="*/ 313086 h 987912"/>
                <a:gd name="connsiteX724" fmla="*/ 27128 w 613757"/>
                <a:gd name="connsiteY724" fmla="*/ 312277 h 987912"/>
                <a:gd name="connsiteX725" fmla="*/ 26497 w 613757"/>
                <a:gd name="connsiteY725" fmla="*/ 312277 h 987912"/>
                <a:gd name="connsiteX726" fmla="*/ 25543 w 613757"/>
                <a:gd name="connsiteY726" fmla="*/ 311647 h 987912"/>
                <a:gd name="connsiteX727" fmla="*/ 22402 w 613757"/>
                <a:gd name="connsiteY727" fmla="*/ 316687 h 987912"/>
                <a:gd name="connsiteX728" fmla="*/ 22077 w 613757"/>
                <a:gd name="connsiteY728" fmla="*/ 316383 h 987912"/>
                <a:gd name="connsiteX729" fmla="*/ 21300 w 613757"/>
                <a:gd name="connsiteY729" fmla="*/ 316530 h 987912"/>
                <a:gd name="connsiteX730" fmla="*/ 20974 w 613757"/>
                <a:gd name="connsiteY730" fmla="*/ 317465 h 987912"/>
                <a:gd name="connsiteX731" fmla="*/ 20343 w 613757"/>
                <a:gd name="connsiteY731" fmla="*/ 318117 h 987912"/>
                <a:gd name="connsiteX732" fmla="*/ 20343 w 613757"/>
                <a:gd name="connsiteY732" fmla="*/ 322201 h 987912"/>
                <a:gd name="connsiteX733" fmla="*/ 21121 w 613757"/>
                <a:gd name="connsiteY733" fmla="*/ 323000 h 987912"/>
                <a:gd name="connsiteX734" fmla="*/ 21773 w 613757"/>
                <a:gd name="connsiteY734" fmla="*/ 323000 h 987912"/>
                <a:gd name="connsiteX735" fmla="*/ 22402 w 613757"/>
                <a:gd name="connsiteY735" fmla="*/ 323630 h 987912"/>
                <a:gd name="connsiteX736" fmla="*/ 24282 w 613757"/>
                <a:gd name="connsiteY736" fmla="*/ 323935 h 987912"/>
                <a:gd name="connsiteX737" fmla="*/ 25384 w 613757"/>
                <a:gd name="connsiteY737" fmla="*/ 322831 h 987912"/>
                <a:gd name="connsiteX738" fmla="*/ 25384 w 613757"/>
                <a:gd name="connsiteY738" fmla="*/ 321897 h 987912"/>
                <a:gd name="connsiteX739" fmla="*/ 23809 w 613757"/>
                <a:gd name="connsiteY739" fmla="*/ 320312 h 987912"/>
                <a:gd name="connsiteX740" fmla="*/ 24765 w 613757"/>
                <a:gd name="connsiteY740" fmla="*/ 319051 h 987912"/>
                <a:gd name="connsiteX741" fmla="*/ 25070 w 613757"/>
                <a:gd name="connsiteY741" fmla="*/ 317465 h 987912"/>
                <a:gd name="connsiteX742" fmla="*/ 23662 w 613757"/>
                <a:gd name="connsiteY742" fmla="*/ 317318 h 987912"/>
                <a:gd name="connsiteX743" fmla="*/ 23032 w 613757"/>
                <a:gd name="connsiteY743" fmla="*/ 316687 h 987912"/>
                <a:gd name="connsiteX744" fmla="*/ 22402 w 613757"/>
                <a:gd name="connsiteY744" fmla="*/ 316687 h 987912"/>
                <a:gd name="connsiteX745" fmla="*/ 17991 w 613757"/>
                <a:gd name="connsiteY745" fmla="*/ 306606 h 987912"/>
                <a:gd name="connsiteX746" fmla="*/ 17361 w 613757"/>
                <a:gd name="connsiteY746" fmla="*/ 306606 h 987912"/>
                <a:gd name="connsiteX747" fmla="*/ 15607 w 613757"/>
                <a:gd name="connsiteY747" fmla="*/ 308665 h 987912"/>
                <a:gd name="connsiteX748" fmla="*/ 15607 w 613757"/>
                <a:gd name="connsiteY748" fmla="*/ 308969 h 987912"/>
                <a:gd name="connsiteX749" fmla="*/ 14999 w 613757"/>
                <a:gd name="connsiteY749" fmla="*/ 309599 h 987912"/>
                <a:gd name="connsiteX750" fmla="*/ 14999 w 613757"/>
                <a:gd name="connsiteY750" fmla="*/ 309905 h 987912"/>
                <a:gd name="connsiteX751" fmla="*/ 14683 w 613757"/>
                <a:gd name="connsiteY751" fmla="*/ 310229 h 987912"/>
                <a:gd name="connsiteX752" fmla="*/ 14673 w 613757"/>
                <a:gd name="connsiteY752" fmla="*/ 314965 h 987912"/>
                <a:gd name="connsiteX753" fmla="*/ 14999 w 613757"/>
                <a:gd name="connsiteY753" fmla="*/ 315291 h 987912"/>
                <a:gd name="connsiteX754" fmla="*/ 14999 w 613757"/>
                <a:gd name="connsiteY754" fmla="*/ 316226 h 987912"/>
                <a:gd name="connsiteX755" fmla="*/ 15303 w 613757"/>
                <a:gd name="connsiteY755" fmla="*/ 316530 h 987912"/>
                <a:gd name="connsiteX756" fmla="*/ 15303 w 613757"/>
                <a:gd name="connsiteY756" fmla="*/ 318421 h 987912"/>
                <a:gd name="connsiteX757" fmla="*/ 15628 w 613757"/>
                <a:gd name="connsiteY757" fmla="*/ 318747 h 987912"/>
                <a:gd name="connsiteX758" fmla="*/ 15628 w 613757"/>
                <a:gd name="connsiteY758" fmla="*/ 319682 h 987912"/>
                <a:gd name="connsiteX759" fmla="*/ 15923 w 613757"/>
                <a:gd name="connsiteY759" fmla="*/ 320007 h 987912"/>
                <a:gd name="connsiteX760" fmla="*/ 16248 w 613757"/>
                <a:gd name="connsiteY760" fmla="*/ 322201 h 987912"/>
                <a:gd name="connsiteX761" fmla="*/ 16878 w 613757"/>
                <a:gd name="connsiteY761" fmla="*/ 323157 h 987912"/>
                <a:gd name="connsiteX762" fmla="*/ 16878 w 613757"/>
                <a:gd name="connsiteY762" fmla="*/ 323788 h 987912"/>
                <a:gd name="connsiteX763" fmla="*/ 17675 w 613757"/>
                <a:gd name="connsiteY763" fmla="*/ 324565 h 987912"/>
                <a:gd name="connsiteX764" fmla="*/ 17981 w 613757"/>
                <a:gd name="connsiteY764" fmla="*/ 324565 h 987912"/>
                <a:gd name="connsiteX765" fmla="*/ 18779 w 613757"/>
                <a:gd name="connsiteY765" fmla="*/ 323788 h 987912"/>
                <a:gd name="connsiteX766" fmla="*/ 19083 w 613757"/>
                <a:gd name="connsiteY766" fmla="*/ 323157 h 987912"/>
                <a:gd name="connsiteX767" fmla="*/ 19083 w 613757"/>
                <a:gd name="connsiteY767" fmla="*/ 320312 h 987912"/>
                <a:gd name="connsiteX768" fmla="*/ 18769 w 613757"/>
                <a:gd name="connsiteY768" fmla="*/ 320007 h 987912"/>
                <a:gd name="connsiteX769" fmla="*/ 18769 w 613757"/>
                <a:gd name="connsiteY769" fmla="*/ 318421 h 987912"/>
                <a:gd name="connsiteX770" fmla="*/ 19093 w 613757"/>
                <a:gd name="connsiteY770" fmla="*/ 318117 h 987912"/>
                <a:gd name="connsiteX771" fmla="*/ 19093 w 613757"/>
                <a:gd name="connsiteY771" fmla="*/ 317486 h 987912"/>
                <a:gd name="connsiteX772" fmla="*/ 20018 w 613757"/>
                <a:gd name="connsiteY772" fmla="*/ 316226 h 987912"/>
                <a:gd name="connsiteX773" fmla="*/ 20343 w 613757"/>
                <a:gd name="connsiteY773" fmla="*/ 314965 h 987912"/>
                <a:gd name="connsiteX774" fmla="*/ 20018 w 613757"/>
                <a:gd name="connsiteY774" fmla="*/ 314640 h 987912"/>
                <a:gd name="connsiteX775" fmla="*/ 20029 w 613757"/>
                <a:gd name="connsiteY775" fmla="*/ 310229 h 987912"/>
                <a:gd name="connsiteX776" fmla="*/ 20354 w 613757"/>
                <a:gd name="connsiteY776" fmla="*/ 309905 h 987912"/>
                <a:gd name="connsiteX777" fmla="*/ 20354 w 613757"/>
                <a:gd name="connsiteY777" fmla="*/ 308644 h 987912"/>
                <a:gd name="connsiteX778" fmla="*/ 19546 w 613757"/>
                <a:gd name="connsiteY778" fmla="*/ 308191 h 987912"/>
                <a:gd name="connsiteX779" fmla="*/ 18769 w 613757"/>
                <a:gd name="connsiteY779" fmla="*/ 307404 h 987912"/>
                <a:gd name="connsiteX780" fmla="*/ 18769 w 613757"/>
                <a:gd name="connsiteY780" fmla="*/ 307080 h 987912"/>
                <a:gd name="connsiteX781" fmla="*/ 17991 w 613757"/>
                <a:gd name="connsiteY781" fmla="*/ 306606 h 987912"/>
                <a:gd name="connsiteX782" fmla="*/ 23978 w 613757"/>
                <a:gd name="connsiteY782" fmla="*/ 333081 h 987912"/>
                <a:gd name="connsiteX783" fmla="*/ 25857 w 613757"/>
                <a:gd name="connsiteY783" fmla="*/ 332757 h 987912"/>
                <a:gd name="connsiteX784" fmla="*/ 26813 w 613757"/>
                <a:gd name="connsiteY784" fmla="*/ 333385 h 987912"/>
                <a:gd name="connsiteX785" fmla="*/ 27915 w 613757"/>
                <a:gd name="connsiteY785" fmla="*/ 333240 h 987912"/>
                <a:gd name="connsiteX786" fmla="*/ 27915 w 613757"/>
                <a:gd name="connsiteY786" fmla="*/ 332609 h 987912"/>
                <a:gd name="connsiteX787" fmla="*/ 24607 w 613757"/>
                <a:gd name="connsiteY787" fmla="*/ 329301 h 987912"/>
                <a:gd name="connsiteX788" fmla="*/ 24282 w 613757"/>
                <a:gd name="connsiteY788" fmla="*/ 329301 h 987912"/>
                <a:gd name="connsiteX789" fmla="*/ 20512 w 613757"/>
                <a:gd name="connsiteY789" fmla="*/ 325825 h 987912"/>
                <a:gd name="connsiteX790" fmla="*/ 19240 w 613757"/>
                <a:gd name="connsiteY790" fmla="*/ 325520 h 987912"/>
                <a:gd name="connsiteX791" fmla="*/ 18936 w 613757"/>
                <a:gd name="connsiteY791" fmla="*/ 325195 h 987912"/>
                <a:gd name="connsiteX792" fmla="*/ 18307 w 613757"/>
                <a:gd name="connsiteY792" fmla="*/ 325195 h 987912"/>
                <a:gd name="connsiteX793" fmla="*/ 17834 w 613757"/>
                <a:gd name="connsiteY793" fmla="*/ 325678 h 987912"/>
                <a:gd name="connsiteX794" fmla="*/ 17824 w 613757"/>
                <a:gd name="connsiteY794" fmla="*/ 327557 h 987912"/>
                <a:gd name="connsiteX795" fmla="*/ 18128 w 613757"/>
                <a:gd name="connsiteY795" fmla="*/ 327862 h 987912"/>
                <a:gd name="connsiteX796" fmla="*/ 18128 w 613757"/>
                <a:gd name="connsiteY796" fmla="*/ 328514 h 987912"/>
                <a:gd name="connsiteX797" fmla="*/ 19083 w 613757"/>
                <a:gd name="connsiteY797" fmla="*/ 329448 h 987912"/>
                <a:gd name="connsiteX798" fmla="*/ 19735 w 613757"/>
                <a:gd name="connsiteY798" fmla="*/ 330709 h 987912"/>
                <a:gd name="connsiteX799" fmla="*/ 20029 w 613757"/>
                <a:gd name="connsiteY799" fmla="*/ 331013 h 987912"/>
                <a:gd name="connsiteX800" fmla="*/ 20186 w 613757"/>
                <a:gd name="connsiteY800" fmla="*/ 333711 h 987912"/>
                <a:gd name="connsiteX801" fmla="*/ 20837 w 613757"/>
                <a:gd name="connsiteY801" fmla="*/ 334017 h 987912"/>
                <a:gd name="connsiteX802" fmla="*/ 22087 w 613757"/>
                <a:gd name="connsiteY802" fmla="*/ 334017 h 987912"/>
                <a:gd name="connsiteX803" fmla="*/ 23978 w 613757"/>
                <a:gd name="connsiteY803" fmla="*/ 333081 h 987912"/>
                <a:gd name="connsiteX804" fmla="*/ 438733 w 613757"/>
                <a:gd name="connsiteY804" fmla="*/ 985494 h 987912"/>
                <a:gd name="connsiteX805" fmla="*/ 441640 w 613757"/>
                <a:gd name="connsiteY805" fmla="*/ 983857 h 987912"/>
                <a:gd name="connsiteX806" fmla="*/ 441822 w 613757"/>
                <a:gd name="connsiteY806" fmla="*/ 983131 h 987912"/>
                <a:gd name="connsiteX807" fmla="*/ 443276 w 613757"/>
                <a:gd name="connsiteY807" fmla="*/ 980950 h 987912"/>
                <a:gd name="connsiteX808" fmla="*/ 444731 w 613757"/>
                <a:gd name="connsiteY808" fmla="*/ 980768 h 987912"/>
                <a:gd name="connsiteX809" fmla="*/ 446547 w 613757"/>
                <a:gd name="connsiteY809" fmla="*/ 982040 h 987912"/>
                <a:gd name="connsiteX810" fmla="*/ 449274 w 613757"/>
                <a:gd name="connsiteY810" fmla="*/ 981495 h 987912"/>
                <a:gd name="connsiteX811" fmla="*/ 453272 w 613757"/>
                <a:gd name="connsiteY811" fmla="*/ 982040 h 987912"/>
                <a:gd name="connsiteX812" fmla="*/ 455634 w 613757"/>
                <a:gd name="connsiteY812" fmla="*/ 980586 h 987912"/>
                <a:gd name="connsiteX813" fmla="*/ 458543 w 613757"/>
                <a:gd name="connsiteY813" fmla="*/ 982040 h 987912"/>
                <a:gd name="connsiteX814" fmla="*/ 458749 w 613757"/>
                <a:gd name="connsiteY814" fmla="*/ 982506 h 987912"/>
                <a:gd name="connsiteX815" fmla="*/ 466731 w 613757"/>
                <a:gd name="connsiteY815" fmla="*/ 974525 h 987912"/>
                <a:gd name="connsiteX816" fmla="*/ 472240 w 613757"/>
                <a:gd name="connsiteY816" fmla="*/ 969017 h 987912"/>
                <a:gd name="connsiteX817" fmla="*/ 470901 w 613757"/>
                <a:gd name="connsiteY817" fmla="*/ 951641 h 987912"/>
                <a:gd name="connsiteX818" fmla="*/ 465963 w 613757"/>
                <a:gd name="connsiteY818" fmla="*/ 936700 h 987912"/>
                <a:gd name="connsiteX819" fmla="*/ 476451 w 613757"/>
                <a:gd name="connsiteY819" fmla="*/ 922466 h 987912"/>
                <a:gd name="connsiteX820" fmla="*/ 471956 w 613757"/>
                <a:gd name="connsiteY820" fmla="*/ 887256 h 987912"/>
                <a:gd name="connsiteX821" fmla="*/ 476451 w 613757"/>
                <a:gd name="connsiteY821" fmla="*/ 874520 h 987912"/>
                <a:gd name="connsiteX822" fmla="*/ 467090 w 613757"/>
                <a:gd name="connsiteY822" fmla="*/ 857431 h 987912"/>
                <a:gd name="connsiteX823" fmla="*/ 458856 w 613757"/>
                <a:gd name="connsiteY823" fmla="*/ 832788 h 987912"/>
                <a:gd name="connsiteX824" fmla="*/ 444409 w 613757"/>
                <a:gd name="connsiteY824" fmla="*/ 817825 h 987912"/>
                <a:gd name="connsiteX825" fmla="*/ 428848 w 613757"/>
                <a:gd name="connsiteY825" fmla="*/ 809231 h 987912"/>
                <a:gd name="connsiteX826" fmla="*/ 416282 w 613757"/>
                <a:gd name="connsiteY826" fmla="*/ 803488 h 987912"/>
                <a:gd name="connsiteX827" fmla="*/ 415450 w 613757"/>
                <a:gd name="connsiteY827" fmla="*/ 796434 h 987912"/>
                <a:gd name="connsiteX828" fmla="*/ 417544 w 613757"/>
                <a:gd name="connsiteY828" fmla="*/ 789874 h 987912"/>
                <a:gd name="connsiteX829" fmla="*/ 426474 w 613757"/>
                <a:gd name="connsiteY829" fmla="*/ 777912 h 987912"/>
                <a:gd name="connsiteX830" fmla="*/ 420596 w 613757"/>
                <a:gd name="connsiteY830" fmla="*/ 763908 h 987912"/>
                <a:gd name="connsiteX831" fmla="*/ 416845 w 613757"/>
                <a:gd name="connsiteY831" fmla="*/ 757946 h 987912"/>
                <a:gd name="connsiteX832" fmla="*/ 424304 w 613757"/>
                <a:gd name="connsiteY832" fmla="*/ 750664 h 987912"/>
                <a:gd name="connsiteX833" fmla="*/ 435363 w 613757"/>
                <a:gd name="connsiteY833" fmla="*/ 745138 h 987912"/>
                <a:gd name="connsiteX834" fmla="*/ 440622 w 613757"/>
                <a:gd name="connsiteY834" fmla="*/ 737509 h 987912"/>
                <a:gd name="connsiteX835" fmla="*/ 451521 w 613757"/>
                <a:gd name="connsiteY835" fmla="*/ 727278 h 987912"/>
                <a:gd name="connsiteX836" fmla="*/ 464704 w 613757"/>
                <a:gd name="connsiteY836" fmla="*/ 729826 h 987912"/>
                <a:gd name="connsiteX837" fmla="*/ 471986 w 613757"/>
                <a:gd name="connsiteY837" fmla="*/ 724041 h 987912"/>
                <a:gd name="connsiteX838" fmla="*/ 478311 w 613757"/>
                <a:gd name="connsiteY838" fmla="*/ 713667 h 987912"/>
                <a:gd name="connsiteX839" fmla="*/ 493320 w 613757"/>
                <a:gd name="connsiteY839" fmla="*/ 704334 h 987912"/>
                <a:gd name="connsiteX840" fmla="*/ 519561 w 613757"/>
                <a:gd name="connsiteY840" fmla="*/ 696658 h 987912"/>
                <a:gd name="connsiteX841" fmla="*/ 540397 w 613757"/>
                <a:gd name="connsiteY841" fmla="*/ 686028 h 987912"/>
                <a:gd name="connsiteX842" fmla="*/ 548434 w 613757"/>
                <a:gd name="connsiteY842" fmla="*/ 694977 h 987912"/>
                <a:gd name="connsiteX843" fmla="*/ 556651 w 613757"/>
                <a:gd name="connsiteY843" fmla="*/ 698069 h 987912"/>
                <a:gd name="connsiteX844" fmla="*/ 561916 w 613757"/>
                <a:gd name="connsiteY844" fmla="*/ 699120 h 987912"/>
                <a:gd name="connsiteX845" fmla="*/ 572952 w 613757"/>
                <a:gd name="connsiteY845" fmla="*/ 693751 h 987912"/>
                <a:gd name="connsiteX846" fmla="*/ 587720 w 613757"/>
                <a:gd name="connsiteY846" fmla="*/ 690696 h 987912"/>
                <a:gd name="connsiteX847" fmla="*/ 597201 w 613757"/>
                <a:gd name="connsiteY847" fmla="*/ 689642 h 987912"/>
                <a:gd name="connsiteX848" fmla="*/ 604770 w 613757"/>
                <a:gd name="connsiteY848" fmla="*/ 688148 h 987912"/>
                <a:gd name="connsiteX849" fmla="*/ 612600 w 613757"/>
                <a:gd name="connsiteY849" fmla="*/ 676261 h 987912"/>
                <a:gd name="connsiteX850" fmla="*/ 613938 w 613757"/>
                <a:gd name="connsiteY850" fmla="*/ 666904 h 987912"/>
                <a:gd name="connsiteX851" fmla="*/ 606097 w 613757"/>
                <a:gd name="connsiteY851" fmla="*/ 661301 h 987912"/>
                <a:gd name="connsiteX852" fmla="*/ 604581 w 613757"/>
                <a:gd name="connsiteY852" fmla="*/ 660221 h 987912"/>
                <a:gd name="connsiteX853" fmla="*/ 594403 w 613757"/>
                <a:gd name="connsiteY853" fmla="*/ 657959 h 987912"/>
                <a:gd name="connsiteX854" fmla="*/ 591213 w 613757"/>
                <a:gd name="connsiteY854" fmla="*/ 652867 h 987912"/>
                <a:gd name="connsiteX855" fmla="*/ 580370 w 613757"/>
                <a:gd name="connsiteY855" fmla="*/ 643925 h 987912"/>
                <a:gd name="connsiteX856" fmla="*/ 579081 w 613757"/>
                <a:gd name="connsiteY856" fmla="*/ 643102 h 987912"/>
                <a:gd name="connsiteX857" fmla="*/ 569739 w 613757"/>
                <a:gd name="connsiteY857" fmla="*/ 637124 h 987912"/>
                <a:gd name="connsiteX858" fmla="*/ 557334 w 613757"/>
                <a:gd name="connsiteY858" fmla="*/ 629359 h 987912"/>
                <a:gd name="connsiteX859" fmla="*/ 553282 w 613757"/>
                <a:gd name="connsiteY859" fmla="*/ 621275 h 987912"/>
                <a:gd name="connsiteX860" fmla="*/ 550442 w 613757"/>
                <a:gd name="connsiteY860" fmla="*/ 580956 h 987912"/>
                <a:gd name="connsiteX861" fmla="*/ 547035 w 613757"/>
                <a:gd name="connsiteY861" fmla="*/ 571870 h 987912"/>
                <a:gd name="connsiteX862" fmla="*/ 539361 w 613757"/>
                <a:gd name="connsiteY862" fmla="*/ 566309 h 987912"/>
                <a:gd name="connsiteX863" fmla="*/ 536144 w 613757"/>
                <a:gd name="connsiteY863" fmla="*/ 558026 h 987912"/>
                <a:gd name="connsiteX864" fmla="*/ 529142 w 613757"/>
                <a:gd name="connsiteY864" fmla="*/ 549348 h 987912"/>
                <a:gd name="connsiteX865" fmla="*/ 520836 w 613757"/>
                <a:gd name="connsiteY865" fmla="*/ 543992 h 987912"/>
                <a:gd name="connsiteX866" fmla="*/ 508504 w 613757"/>
                <a:gd name="connsiteY866" fmla="*/ 543992 h 987912"/>
                <a:gd name="connsiteX867" fmla="*/ 504405 w 613757"/>
                <a:gd name="connsiteY867" fmla="*/ 540226 h 987912"/>
                <a:gd name="connsiteX868" fmla="*/ 495321 w 613757"/>
                <a:gd name="connsiteY868" fmla="*/ 524858 h 987912"/>
                <a:gd name="connsiteX869" fmla="*/ 490250 w 613757"/>
                <a:gd name="connsiteY869" fmla="*/ 522793 h 987912"/>
                <a:gd name="connsiteX870" fmla="*/ 476610 w 613757"/>
                <a:gd name="connsiteY870" fmla="*/ 524858 h 987912"/>
                <a:gd name="connsiteX871" fmla="*/ 474984 w 613757"/>
                <a:gd name="connsiteY871" fmla="*/ 518836 h 987912"/>
                <a:gd name="connsiteX872" fmla="*/ 478663 w 613757"/>
                <a:gd name="connsiteY872" fmla="*/ 505266 h 987912"/>
                <a:gd name="connsiteX873" fmla="*/ 485540 w 613757"/>
                <a:gd name="connsiteY873" fmla="*/ 480205 h 987912"/>
                <a:gd name="connsiteX874" fmla="*/ 499574 w 613757"/>
                <a:gd name="connsiteY874" fmla="*/ 469573 h 987912"/>
                <a:gd name="connsiteX875" fmla="*/ 517861 w 613757"/>
                <a:gd name="connsiteY875" fmla="*/ 436829 h 987912"/>
                <a:gd name="connsiteX876" fmla="*/ 515369 w 613757"/>
                <a:gd name="connsiteY876" fmla="*/ 431781 h 987912"/>
                <a:gd name="connsiteX877" fmla="*/ 503400 w 613757"/>
                <a:gd name="connsiteY877" fmla="*/ 430878 h 987912"/>
                <a:gd name="connsiteX878" fmla="*/ 498299 w 613757"/>
                <a:gd name="connsiteY878" fmla="*/ 428750 h 987912"/>
                <a:gd name="connsiteX879" fmla="*/ 483467 w 613757"/>
                <a:gd name="connsiteY879" fmla="*/ 397559 h 987912"/>
                <a:gd name="connsiteX880" fmla="*/ 483048 w 613757"/>
                <a:gd name="connsiteY880" fmla="*/ 388766 h 987912"/>
                <a:gd name="connsiteX881" fmla="*/ 493645 w 613757"/>
                <a:gd name="connsiteY881" fmla="*/ 383707 h 987912"/>
                <a:gd name="connsiteX882" fmla="*/ 494897 w 613757"/>
                <a:gd name="connsiteY882" fmla="*/ 379847 h 987912"/>
                <a:gd name="connsiteX883" fmla="*/ 493824 w 613757"/>
                <a:gd name="connsiteY883" fmla="*/ 376800 h 987912"/>
                <a:gd name="connsiteX884" fmla="*/ 477887 w 613757"/>
                <a:gd name="connsiteY884" fmla="*/ 360709 h 987912"/>
                <a:gd name="connsiteX885" fmla="*/ 462153 w 613757"/>
                <a:gd name="connsiteY885" fmla="*/ 343700 h 987912"/>
                <a:gd name="connsiteX886" fmla="*/ 457933 w 613757"/>
                <a:gd name="connsiteY886" fmla="*/ 319444 h 987912"/>
                <a:gd name="connsiteX887" fmla="*/ 435787 w 613757"/>
                <a:gd name="connsiteY887" fmla="*/ 291822 h 987912"/>
                <a:gd name="connsiteX888" fmla="*/ 436596 w 613757"/>
                <a:gd name="connsiteY888" fmla="*/ 277584 h 987912"/>
                <a:gd name="connsiteX889" fmla="*/ 426432 w 613757"/>
                <a:gd name="connsiteY889" fmla="*/ 273111 h 987912"/>
                <a:gd name="connsiteX890" fmla="*/ 412822 w 613757"/>
                <a:gd name="connsiteY890" fmla="*/ 277361 h 987912"/>
                <a:gd name="connsiteX891" fmla="*/ 405156 w 613757"/>
                <a:gd name="connsiteY891" fmla="*/ 265864 h 987912"/>
                <a:gd name="connsiteX892" fmla="*/ 397515 w 613757"/>
                <a:gd name="connsiteY892" fmla="*/ 254397 h 987912"/>
                <a:gd name="connsiteX893" fmla="*/ 390797 w 613757"/>
                <a:gd name="connsiteY893" fmla="*/ 242019 h 987912"/>
                <a:gd name="connsiteX894" fmla="*/ 389436 w 613757"/>
                <a:gd name="connsiteY894" fmla="*/ 239517 h 987912"/>
                <a:gd name="connsiteX895" fmla="*/ 385735 w 613757"/>
                <a:gd name="connsiteY895" fmla="*/ 230435 h 987912"/>
                <a:gd name="connsiteX896" fmla="*/ 379228 w 613757"/>
                <a:gd name="connsiteY896" fmla="*/ 220379 h 987912"/>
                <a:gd name="connsiteX897" fmla="*/ 378944 w 613757"/>
                <a:gd name="connsiteY897" fmla="*/ 208375 h 987912"/>
                <a:gd name="connsiteX898" fmla="*/ 377526 w 613757"/>
                <a:gd name="connsiteY898" fmla="*/ 201669 h 987912"/>
                <a:gd name="connsiteX899" fmla="*/ 382725 w 613757"/>
                <a:gd name="connsiteY899" fmla="*/ 189623 h 987912"/>
                <a:gd name="connsiteX900" fmla="*/ 376376 w 613757"/>
                <a:gd name="connsiteY900" fmla="*/ 178557 h 987912"/>
                <a:gd name="connsiteX901" fmla="*/ 374551 w 613757"/>
                <a:gd name="connsiteY901" fmla="*/ 176576 h 987912"/>
                <a:gd name="connsiteX902" fmla="*/ 371391 w 613757"/>
                <a:gd name="connsiteY902" fmla="*/ 171159 h 987912"/>
                <a:gd name="connsiteX903" fmla="*/ 369024 w 613757"/>
                <a:gd name="connsiteY903" fmla="*/ 167647 h 987912"/>
                <a:gd name="connsiteX904" fmla="*/ 367765 w 613757"/>
                <a:gd name="connsiteY904" fmla="*/ 165288 h 987912"/>
                <a:gd name="connsiteX905" fmla="*/ 365620 w 613757"/>
                <a:gd name="connsiteY905" fmla="*/ 161268 h 987912"/>
                <a:gd name="connsiteX906" fmla="*/ 361516 w 613757"/>
                <a:gd name="connsiteY906" fmla="*/ 151888 h 987912"/>
                <a:gd name="connsiteX907" fmla="*/ 357137 w 613757"/>
                <a:gd name="connsiteY907" fmla="*/ 147903 h 987912"/>
                <a:gd name="connsiteX908" fmla="*/ 354083 w 613757"/>
                <a:gd name="connsiteY908" fmla="*/ 131167 h 987912"/>
                <a:gd name="connsiteX909" fmla="*/ 349988 w 613757"/>
                <a:gd name="connsiteY909" fmla="*/ 116256 h 987912"/>
                <a:gd name="connsiteX910" fmla="*/ 351632 w 613757"/>
                <a:gd name="connsiteY910" fmla="*/ 109995 h 987912"/>
                <a:gd name="connsiteX911" fmla="*/ 361519 w 613757"/>
                <a:gd name="connsiteY911" fmla="*/ 109008 h 987912"/>
                <a:gd name="connsiteX912" fmla="*/ 366460 w 613757"/>
                <a:gd name="connsiteY912" fmla="*/ 103410 h 987912"/>
                <a:gd name="connsiteX913" fmla="*/ 383261 w 613757"/>
                <a:gd name="connsiteY913" fmla="*/ 106702 h 987912"/>
                <a:gd name="connsiteX914" fmla="*/ 388531 w 613757"/>
                <a:gd name="connsiteY914" fmla="*/ 108680 h 987912"/>
                <a:gd name="connsiteX915" fmla="*/ 392157 w 613757"/>
                <a:gd name="connsiteY915" fmla="*/ 105716 h 987912"/>
                <a:gd name="connsiteX916" fmla="*/ 390180 w 613757"/>
                <a:gd name="connsiteY916" fmla="*/ 97149 h 987912"/>
                <a:gd name="connsiteX917" fmla="*/ 394502 w 613757"/>
                <a:gd name="connsiteY917" fmla="*/ 91481 h 987912"/>
                <a:gd name="connsiteX918" fmla="*/ 397757 w 613757"/>
                <a:gd name="connsiteY918" fmla="*/ 87213 h 987912"/>
                <a:gd name="connsiteX919" fmla="*/ 394323 w 613757"/>
                <a:gd name="connsiteY919" fmla="*/ 83458 h 987912"/>
                <a:gd name="connsiteX920" fmla="*/ 390180 w 613757"/>
                <a:gd name="connsiteY920" fmla="*/ 75078 h 987912"/>
                <a:gd name="connsiteX921" fmla="*/ 384249 w 613757"/>
                <a:gd name="connsiteY921" fmla="*/ 69639 h 987912"/>
                <a:gd name="connsiteX922" fmla="*/ 380863 w 613757"/>
                <a:gd name="connsiteY922" fmla="*/ 71332 h 987912"/>
                <a:gd name="connsiteX923" fmla="*/ 379026 w 613757"/>
                <a:gd name="connsiteY923" fmla="*/ 75363 h 987912"/>
                <a:gd name="connsiteX924" fmla="*/ 376288 w 613757"/>
                <a:gd name="connsiteY924" fmla="*/ 75828 h 987912"/>
                <a:gd name="connsiteX925" fmla="*/ 371464 w 613757"/>
                <a:gd name="connsiteY925" fmla="*/ 74204 h 987912"/>
                <a:gd name="connsiteX926" fmla="*/ 367792 w 613757"/>
                <a:gd name="connsiteY926" fmla="*/ 68806 h 987912"/>
                <a:gd name="connsiteX927" fmla="*/ 367448 w 613757"/>
                <a:gd name="connsiteY927" fmla="*/ 62226 h 987912"/>
                <a:gd name="connsiteX928" fmla="*/ 362210 w 613757"/>
                <a:gd name="connsiteY928" fmla="*/ 60595 h 987912"/>
                <a:gd name="connsiteX929" fmla="*/ 356575 w 613757"/>
                <a:gd name="connsiteY929" fmla="*/ 48720 h 987912"/>
                <a:gd name="connsiteX930" fmla="*/ 351324 w 613757"/>
                <a:gd name="connsiteY930" fmla="*/ 43721 h 987912"/>
                <a:gd name="connsiteX931" fmla="*/ 348330 w 613757"/>
                <a:gd name="connsiteY931" fmla="*/ 35013 h 987912"/>
                <a:gd name="connsiteX932" fmla="*/ 343431 w 613757"/>
                <a:gd name="connsiteY932" fmla="*/ 30385 h 987912"/>
                <a:gd name="connsiteX933" fmla="*/ 341525 w 613757"/>
                <a:gd name="connsiteY933" fmla="*/ 19772 h 987912"/>
                <a:gd name="connsiteX934" fmla="*/ 328859 w 613757"/>
                <a:gd name="connsiteY934" fmla="*/ 15608 h 987912"/>
                <a:gd name="connsiteX935" fmla="*/ 315482 w 613757"/>
                <a:gd name="connsiteY935" fmla="*/ 308 h 987912"/>
                <a:gd name="connsiteX936" fmla="*/ 315088 w 613757"/>
                <a:gd name="connsiteY936" fmla="*/ 699 h 987912"/>
                <a:gd name="connsiteX937" fmla="*/ 314132 w 613757"/>
                <a:gd name="connsiteY937" fmla="*/ 1025 h 987912"/>
                <a:gd name="connsiteX938" fmla="*/ 313502 w 613757"/>
                <a:gd name="connsiteY938" fmla="*/ 1634 h 987912"/>
                <a:gd name="connsiteX939" fmla="*/ 313188 w 613757"/>
                <a:gd name="connsiteY939" fmla="*/ 1634 h 987912"/>
                <a:gd name="connsiteX940" fmla="*/ 311454 w 613757"/>
                <a:gd name="connsiteY940" fmla="*/ 3367 h 987912"/>
                <a:gd name="connsiteX941" fmla="*/ 311454 w 613757"/>
                <a:gd name="connsiteY941" fmla="*/ 3692 h 987912"/>
                <a:gd name="connsiteX942" fmla="*/ 309102 w 613757"/>
                <a:gd name="connsiteY942" fmla="*/ 6370 h 987912"/>
                <a:gd name="connsiteX943" fmla="*/ 308619 w 613757"/>
                <a:gd name="connsiteY943" fmla="*/ 6517 h 987912"/>
                <a:gd name="connsiteX944" fmla="*/ 308619 w 613757"/>
                <a:gd name="connsiteY944" fmla="*/ 6843 h 987912"/>
                <a:gd name="connsiteX945" fmla="*/ 308146 w 613757"/>
                <a:gd name="connsiteY945" fmla="*/ 7000 h 987912"/>
                <a:gd name="connsiteX946" fmla="*/ 307999 w 613757"/>
                <a:gd name="connsiteY946" fmla="*/ 7473 h 987912"/>
                <a:gd name="connsiteX947" fmla="*/ 306414 w 613757"/>
                <a:gd name="connsiteY947" fmla="*/ 9038 h 987912"/>
                <a:gd name="connsiteX948" fmla="*/ 306414 w 613757"/>
                <a:gd name="connsiteY948" fmla="*/ 9364 h 987912"/>
                <a:gd name="connsiteX949" fmla="*/ 304837 w 613757"/>
                <a:gd name="connsiteY949" fmla="*/ 11557 h 987912"/>
                <a:gd name="connsiteX950" fmla="*/ 304837 w 613757"/>
                <a:gd name="connsiteY950" fmla="*/ 11883 h 987912"/>
                <a:gd name="connsiteX951" fmla="*/ 303262 w 613757"/>
                <a:gd name="connsiteY951" fmla="*/ 14078 h 987912"/>
                <a:gd name="connsiteX952" fmla="*/ 303262 w 613757"/>
                <a:gd name="connsiteY952" fmla="*/ 14708 h 987912"/>
                <a:gd name="connsiteX953" fmla="*/ 302632 w 613757"/>
                <a:gd name="connsiteY953" fmla="*/ 15665 h 987912"/>
                <a:gd name="connsiteX954" fmla="*/ 302632 w 613757"/>
                <a:gd name="connsiteY954" fmla="*/ 16599 h 987912"/>
                <a:gd name="connsiteX955" fmla="*/ 302013 w 613757"/>
                <a:gd name="connsiteY955" fmla="*/ 17858 h 987912"/>
                <a:gd name="connsiteX956" fmla="*/ 302013 w 613757"/>
                <a:gd name="connsiteY956" fmla="*/ 19749 h 987912"/>
                <a:gd name="connsiteX957" fmla="*/ 302308 w 613757"/>
                <a:gd name="connsiteY957" fmla="*/ 20075 h 987912"/>
                <a:gd name="connsiteX958" fmla="*/ 302308 w 613757"/>
                <a:gd name="connsiteY958" fmla="*/ 20705 h 987912"/>
                <a:gd name="connsiteX959" fmla="*/ 303115 w 613757"/>
                <a:gd name="connsiteY959" fmla="*/ 21482 h 987912"/>
                <a:gd name="connsiteX960" fmla="*/ 303420 w 613757"/>
                <a:gd name="connsiteY960" fmla="*/ 21482 h 987912"/>
                <a:gd name="connsiteX961" fmla="*/ 304218 w 613757"/>
                <a:gd name="connsiteY961" fmla="*/ 22270 h 987912"/>
                <a:gd name="connsiteX962" fmla="*/ 305163 w 613757"/>
                <a:gd name="connsiteY962" fmla="*/ 23845 h 987912"/>
                <a:gd name="connsiteX963" fmla="*/ 305163 w 613757"/>
                <a:gd name="connsiteY963" fmla="*/ 24801 h 987912"/>
                <a:gd name="connsiteX964" fmla="*/ 305467 w 613757"/>
                <a:gd name="connsiteY964" fmla="*/ 25410 h 987912"/>
                <a:gd name="connsiteX965" fmla="*/ 306245 w 613757"/>
                <a:gd name="connsiteY965" fmla="*/ 26219 h 987912"/>
                <a:gd name="connsiteX966" fmla="*/ 306897 w 613757"/>
                <a:gd name="connsiteY966" fmla="*/ 26219 h 987912"/>
                <a:gd name="connsiteX967" fmla="*/ 307348 w 613757"/>
                <a:gd name="connsiteY967" fmla="*/ 25736 h 987912"/>
                <a:gd name="connsiteX968" fmla="*/ 307348 w 613757"/>
                <a:gd name="connsiteY968" fmla="*/ 23845 h 987912"/>
                <a:gd name="connsiteX969" fmla="*/ 307674 w 613757"/>
                <a:gd name="connsiteY969" fmla="*/ 23519 h 987912"/>
                <a:gd name="connsiteX970" fmla="*/ 307999 w 613757"/>
                <a:gd name="connsiteY970" fmla="*/ 22584 h 987912"/>
                <a:gd name="connsiteX971" fmla="*/ 309575 w 613757"/>
                <a:gd name="connsiteY971" fmla="*/ 21020 h 987912"/>
                <a:gd name="connsiteX972" fmla="*/ 310205 w 613757"/>
                <a:gd name="connsiteY972" fmla="*/ 19739 h 987912"/>
                <a:gd name="connsiteX973" fmla="*/ 311611 w 613757"/>
                <a:gd name="connsiteY973" fmla="*/ 18657 h 987912"/>
                <a:gd name="connsiteX974" fmla="*/ 313512 w 613757"/>
                <a:gd name="connsiteY974" fmla="*/ 18657 h 987912"/>
                <a:gd name="connsiteX975" fmla="*/ 313816 w 613757"/>
                <a:gd name="connsiteY975" fmla="*/ 18331 h 987912"/>
                <a:gd name="connsiteX976" fmla="*/ 314447 w 613757"/>
                <a:gd name="connsiteY976" fmla="*/ 18331 h 987912"/>
                <a:gd name="connsiteX977" fmla="*/ 315550 w 613757"/>
                <a:gd name="connsiteY977" fmla="*/ 16914 h 987912"/>
                <a:gd name="connsiteX978" fmla="*/ 315550 w 613757"/>
                <a:gd name="connsiteY978" fmla="*/ 14394 h 987912"/>
                <a:gd name="connsiteX979" fmla="*/ 316021 w 613757"/>
                <a:gd name="connsiteY979" fmla="*/ 14247 h 987912"/>
                <a:gd name="connsiteX980" fmla="*/ 316495 w 613757"/>
                <a:gd name="connsiteY980" fmla="*/ 15349 h 987912"/>
                <a:gd name="connsiteX981" fmla="*/ 316495 w 613757"/>
                <a:gd name="connsiteY981" fmla="*/ 16283 h 987912"/>
                <a:gd name="connsiteX982" fmla="*/ 316190 w 613757"/>
                <a:gd name="connsiteY982" fmla="*/ 16609 h 987912"/>
                <a:gd name="connsiteX983" fmla="*/ 316190 w 613757"/>
                <a:gd name="connsiteY983" fmla="*/ 17544 h 987912"/>
                <a:gd name="connsiteX984" fmla="*/ 315874 w 613757"/>
                <a:gd name="connsiteY984" fmla="*/ 18174 h 987912"/>
                <a:gd name="connsiteX985" fmla="*/ 314773 w 613757"/>
                <a:gd name="connsiteY985" fmla="*/ 18962 h 987912"/>
                <a:gd name="connsiteX986" fmla="*/ 313188 w 613757"/>
                <a:gd name="connsiteY986" fmla="*/ 19287 h 987912"/>
                <a:gd name="connsiteX987" fmla="*/ 312862 w 613757"/>
                <a:gd name="connsiteY987" fmla="*/ 19592 h 987912"/>
                <a:gd name="connsiteX988" fmla="*/ 311937 w 613757"/>
                <a:gd name="connsiteY988" fmla="*/ 19592 h 987912"/>
                <a:gd name="connsiteX989" fmla="*/ 309259 w 613757"/>
                <a:gd name="connsiteY989" fmla="*/ 22584 h 987912"/>
                <a:gd name="connsiteX990" fmla="*/ 308629 w 613757"/>
                <a:gd name="connsiteY990" fmla="*/ 23845 h 987912"/>
                <a:gd name="connsiteX991" fmla="*/ 307999 w 613757"/>
                <a:gd name="connsiteY991" fmla="*/ 24801 h 987912"/>
                <a:gd name="connsiteX992" fmla="*/ 307999 w 613757"/>
                <a:gd name="connsiteY992" fmla="*/ 26996 h 987912"/>
                <a:gd name="connsiteX993" fmla="*/ 308461 w 613757"/>
                <a:gd name="connsiteY993" fmla="*/ 27479 h 987912"/>
                <a:gd name="connsiteX994" fmla="*/ 310991 w 613757"/>
                <a:gd name="connsiteY994" fmla="*/ 28738 h 987912"/>
                <a:gd name="connsiteX995" fmla="*/ 312241 w 613757"/>
                <a:gd name="connsiteY995" fmla="*/ 28738 h 987912"/>
                <a:gd name="connsiteX996" fmla="*/ 313198 w 613757"/>
                <a:gd name="connsiteY996" fmla="*/ 27804 h 987912"/>
                <a:gd name="connsiteX997" fmla="*/ 314121 w 613757"/>
                <a:gd name="connsiteY997" fmla="*/ 27479 h 987912"/>
                <a:gd name="connsiteX998" fmla="*/ 316180 w 613757"/>
                <a:gd name="connsiteY998" fmla="*/ 25410 h 987912"/>
                <a:gd name="connsiteX999" fmla="*/ 316180 w 613757"/>
                <a:gd name="connsiteY999" fmla="*/ 25105 h 987912"/>
                <a:gd name="connsiteX1000" fmla="*/ 316821 w 613757"/>
                <a:gd name="connsiteY1000" fmla="*/ 24801 h 987912"/>
                <a:gd name="connsiteX1001" fmla="*/ 316821 w 613757"/>
                <a:gd name="connsiteY1001" fmla="*/ 24475 h 987912"/>
                <a:gd name="connsiteX1002" fmla="*/ 319183 w 613757"/>
                <a:gd name="connsiteY1002" fmla="*/ 22133 h 987912"/>
                <a:gd name="connsiteX1003" fmla="*/ 320433 w 613757"/>
                <a:gd name="connsiteY1003" fmla="*/ 21807 h 987912"/>
                <a:gd name="connsiteX1004" fmla="*/ 320737 w 613757"/>
                <a:gd name="connsiteY1004" fmla="*/ 21471 h 987912"/>
                <a:gd name="connsiteX1005" fmla="*/ 321694 w 613757"/>
                <a:gd name="connsiteY1005" fmla="*/ 21471 h 987912"/>
                <a:gd name="connsiteX1006" fmla="*/ 322638 w 613757"/>
                <a:gd name="connsiteY1006" fmla="*/ 20842 h 987912"/>
                <a:gd name="connsiteX1007" fmla="*/ 323594 w 613757"/>
                <a:gd name="connsiteY1007" fmla="*/ 19906 h 987912"/>
                <a:gd name="connsiteX1008" fmla="*/ 323899 w 613757"/>
                <a:gd name="connsiteY1008" fmla="*/ 19906 h 987912"/>
                <a:gd name="connsiteX1009" fmla="*/ 324372 w 613757"/>
                <a:gd name="connsiteY1009" fmla="*/ 19435 h 987912"/>
                <a:gd name="connsiteX1010" fmla="*/ 324372 w 613757"/>
                <a:gd name="connsiteY1010" fmla="*/ 18804 h 987912"/>
                <a:gd name="connsiteX1011" fmla="*/ 325169 w 613757"/>
                <a:gd name="connsiteY1011" fmla="*/ 18017 h 987912"/>
                <a:gd name="connsiteX1012" fmla="*/ 325474 w 613757"/>
                <a:gd name="connsiteY1012" fmla="*/ 18017 h 987912"/>
                <a:gd name="connsiteX1013" fmla="*/ 325643 w 613757"/>
                <a:gd name="connsiteY1013" fmla="*/ 19760 h 987912"/>
                <a:gd name="connsiteX1014" fmla="*/ 325327 w 613757"/>
                <a:gd name="connsiteY1014" fmla="*/ 20389 h 987912"/>
                <a:gd name="connsiteX1015" fmla="*/ 324844 w 613757"/>
                <a:gd name="connsiteY1015" fmla="*/ 20842 h 987912"/>
                <a:gd name="connsiteX1016" fmla="*/ 324225 w 613757"/>
                <a:gd name="connsiteY1016" fmla="*/ 20842 h 987912"/>
                <a:gd name="connsiteX1017" fmla="*/ 322943 w 613757"/>
                <a:gd name="connsiteY1017" fmla="*/ 22123 h 987912"/>
                <a:gd name="connsiteX1018" fmla="*/ 321694 w 613757"/>
                <a:gd name="connsiteY1018" fmla="*/ 22427 h 987912"/>
                <a:gd name="connsiteX1019" fmla="*/ 320590 w 613757"/>
                <a:gd name="connsiteY1019" fmla="*/ 23215 h 987912"/>
                <a:gd name="connsiteX1020" fmla="*/ 320590 w 613757"/>
                <a:gd name="connsiteY1020" fmla="*/ 24171 h 987912"/>
                <a:gd name="connsiteX1021" fmla="*/ 322796 w 613757"/>
                <a:gd name="connsiteY1021" fmla="*/ 26062 h 987912"/>
                <a:gd name="connsiteX1022" fmla="*/ 322638 w 613757"/>
                <a:gd name="connsiteY1022" fmla="*/ 26513 h 987912"/>
                <a:gd name="connsiteX1023" fmla="*/ 322018 w 613757"/>
                <a:gd name="connsiteY1023" fmla="*/ 26209 h 987912"/>
                <a:gd name="connsiteX1024" fmla="*/ 319813 w 613757"/>
                <a:gd name="connsiteY1024" fmla="*/ 24014 h 987912"/>
                <a:gd name="connsiteX1025" fmla="*/ 318858 w 613757"/>
                <a:gd name="connsiteY1025" fmla="*/ 24024 h 987912"/>
                <a:gd name="connsiteX1026" fmla="*/ 314615 w 613757"/>
                <a:gd name="connsiteY1026" fmla="*/ 28581 h 987912"/>
                <a:gd name="connsiteX1027" fmla="*/ 314625 w 613757"/>
                <a:gd name="connsiteY1027" fmla="*/ 28885 h 987912"/>
                <a:gd name="connsiteX1028" fmla="*/ 313974 w 613757"/>
                <a:gd name="connsiteY1028" fmla="*/ 29516 h 987912"/>
                <a:gd name="connsiteX1029" fmla="*/ 313974 w 613757"/>
                <a:gd name="connsiteY1029" fmla="*/ 30776 h 987912"/>
                <a:gd name="connsiteX1030" fmla="*/ 314300 w 613757"/>
                <a:gd name="connsiteY1030" fmla="*/ 31102 h 987912"/>
                <a:gd name="connsiteX1031" fmla="*/ 314300 w 613757"/>
                <a:gd name="connsiteY1031" fmla="*/ 32058 h 987912"/>
                <a:gd name="connsiteX1032" fmla="*/ 314447 w 613757"/>
                <a:gd name="connsiteY1032" fmla="*/ 32204 h 987912"/>
                <a:gd name="connsiteX1033" fmla="*/ 314773 w 613757"/>
                <a:gd name="connsiteY1033" fmla="*/ 32204 h 987912"/>
                <a:gd name="connsiteX1034" fmla="*/ 315077 w 613757"/>
                <a:gd name="connsiteY1034" fmla="*/ 32510 h 987912"/>
                <a:gd name="connsiteX1035" fmla="*/ 316327 w 613757"/>
                <a:gd name="connsiteY1035" fmla="*/ 33138 h 987912"/>
                <a:gd name="connsiteX1036" fmla="*/ 320139 w 613757"/>
                <a:gd name="connsiteY1036" fmla="*/ 33138 h 987912"/>
                <a:gd name="connsiteX1037" fmla="*/ 320443 w 613757"/>
                <a:gd name="connsiteY1037" fmla="*/ 33464 h 987912"/>
                <a:gd name="connsiteX1038" fmla="*/ 322018 w 613757"/>
                <a:gd name="connsiteY1038" fmla="*/ 33769 h 987912"/>
                <a:gd name="connsiteX1039" fmla="*/ 324056 w 613757"/>
                <a:gd name="connsiteY1039" fmla="*/ 35828 h 987912"/>
                <a:gd name="connsiteX1040" fmla="*/ 324382 w 613757"/>
                <a:gd name="connsiteY1040" fmla="*/ 36437 h 987912"/>
                <a:gd name="connsiteX1041" fmla="*/ 324382 w 613757"/>
                <a:gd name="connsiteY1041" fmla="*/ 37393 h 987912"/>
                <a:gd name="connsiteX1042" fmla="*/ 323573 w 613757"/>
                <a:gd name="connsiteY1042" fmla="*/ 37550 h 987912"/>
                <a:gd name="connsiteX1043" fmla="*/ 323122 w 613757"/>
                <a:gd name="connsiteY1043" fmla="*/ 37089 h 987912"/>
                <a:gd name="connsiteX1044" fmla="*/ 323122 w 613757"/>
                <a:gd name="connsiteY1044" fmla="*/ 36437 h 987912"/>
                <a:gd name="connsiteX1045" fmla="*/ 322491 w 613757"/>
                <a:gd name="connsiteY1045" fmla="*/ 35828 h 987912"/>
                <a:gd name="connsiteX1046" fmla="*/ 322491 w 613757"/>
                <a:gd name="connsiteY1046" fmla="*/ 35502 h 987912"/>
                <a:gd name="connsiteX1047" fmla="*/ 321388 w 613757"/>
                <a:gd name="connsiteY1047" fmla="*/ 34399 h 987912"/>
                <a:gd name="connsiteX1048" fmla="*/ 319813 w 613757"/>
                <a:gd name="connsiteY1048" fmla="*/ 34399 h 987912"/>
                <a:gd name="connsiteX1049" fmla="*/ 319487 w 613757"/>
                <a:gd name="connsiteY1049" fmla="*/ 34095 h 987912"/>
                <a:gd name="connsiteX1050" fmla="*/ 318858 w 613757"/>
                <a:gd name="connsiteY1050" fmla="*/ 34095 h 987912"/>
                <a:gd name="connsiteX1051" fmla="*/ 318532 w 613757"/>
                <a:gd name="connsiteY1051" fmla="*/ 34399 h 987912"/>
                <a:gd name="connsiteX1052" fmla="*/ 317934 w 613757"/>
                <a:gd name="connsiteY1052" fmla="*/ 34399 h 987912"/>
                <a:gd name="connsiteX1053" fmla="*/ 317608 w 613757"/>
                <a:gd name="connsiteY1053" fmla="*/ 34095 h 987912"/>
                <a:gd name="connsiteX1054" fmla="*/ 316327 w 613757"/>
                <a:gd name="connsiteY1054" fmla="*/ 34095 h 987912"/>
                <a:gd name="connsiteX1055" fmla="*/ 315077 w 613757"/>
                <a:gd name="connsiteY1055" fmla="*/ 33444 h 987912"/>
                <a:gd name="connsiteX1056" fmla="*/ 313019 w 613757"/>
                <a:gd name="connsiteY1056" fmla="*/ 31732 h 987912"/>
                <a:gd name="connsiteX1057" fmla="*/ 312567 w 613757"/>
                <a:gd name="connsiteY1057" fmla="*/ 31249 h 987912"/>
                <a:gd name="connsiteX1058" fmla="*/ 310991 w 613757"/>
                <a:gd name="connsiteY1058" fmla="*/ 30629 h 987912"/>
                <a:gd name="connsiteX1059" fmla="*/ 310814 w 613757"/>
                <a:gd name="connsiteY1059" fmla="*/ 30146 h 987912"/>
                <a:gd name="connsiteX1060" fmla="*/ 311140 w 613757"/>
                <a:gd name="connsiteY1060" fmla="*/ 29842 h 987912"/>
                <a:gd name="connsiteX1061" fmla="*/ 310667 w 613757"/>
                <a:gd name="connsiteY1061" fmla="*/ 29369 h 987912"/>
                <a:gd name="connsiteX1062" fmla="*/ 310036 w 613757"/>
                <a:gd name="connsiteY1062" fmla="*/ 29369 h 987912"/>
                <a:gd name="connsiteX1063" fmla="*/ 309406 w 613757"/>
                <a:gd name="connsiteY1063" fmla="*/ 28738 h 987912"/>
                <a:gd name="connsiteX1064" fmla="*/ 308607 w 613757"/>
                <a:gd name="connsiteY1064" fmla="*/ 28885 h 987912"/>
                <a:gd name="connsiteX1065" fmla="*/ 308157 w 613757"/>
                <a:gd name="connsiteY1065" fmla="*/ 29999 h 987912"/>
                <a:gd name="connsiteX1066" fmla="*/ 307201 w 613757"/>
                <a:gd name="connsiteY1066" fmla="*/ 29999 h 987912"/>
                <a:gd name="connsiteX1067" fmla="*/ 304996 w 613757"/>
                <a:gd name="connsiteY1067" fmla="*/ 28738 h 987912"/>
                <a:gd name="connsiteX1068" fmla="*/ 304849 w 613757"/>
                <a:gd name="connsiteY1068" fmla="*/ 27951 h 987912"/>
                <a:gd name="connsiteX1069" fmla="*/ 303262 w 613757"/>
                <a:gd name="connsiteY1069" fmla="*/ 26366 h 987912"/>
                <a:gd name="connsiteX1070" fmla="*/ 303262 w 613757"/>
                <a:gd name="connsiteY1070" fmla="*/ 26040 h 987912"/>
                <a:gd name="connsiteX1071" fmla="*/ 302644 w 613757"/>
                <a:gd name="connsiteY1071" fmla="*/ 25115 h 987912"/>
                <a:gd name="connsiteX1072" fmla="*/ 302632 w 613757"/>
                <a:gd name="connsiteY1072" fmla="*/ 24161 h 987912"/>
                <a:gd name="connsiteX1073" fmla="*/ 302958 w 613757"/>
                <a:gd name="connsiteY1073" fmla="*/ 23530 h 987912"/>
                <a:gd name="connsiteX1074" fmla="*/ 302485 w 613757"/>
                <a:gd name="connsiteY1074" fmla="*/ 23068 h 987912"/>
                <a:gd name="connsiteX1075" fmla="*/ 300910 w 613757"/>
                <a:gd name="connsiteY1075" fmla="*/ 22743 h 987912"/>
                <a:gd name="connsiteX1076" fmla="*/ 300427 w 613757"/>
                <a:gd name="connsiteY1076" fmla="*/ 22270 h 987912"/>
                <a:gd name="connsiteX1077" fmla="*/ 300753 w 613757"/>
                <a:gd name="connsiteY1077" fmla="*/ 21966 h 987912"/>
                <a:gd name="connsiteX1078" fmla="*/ 300753 w 613757"/>
                <a:gd name="connsiteY1078" fmla="*/ 19445 h 987912"/>
                <a:gd name="connsiteX1079" fmla="*/ 299954 w 613757"/>
                <a:gd name="connsiteY1079" fmla="*/ 18962 h 987912"/>
                <a:gd name="connsiteX1080" fmla="*/ 299324 w 613757"/>
                <a:gd name="connsiteY1080" fmla="*/ 18027 h 987912"/>
                <a:gd name="connsiteX1081" fmla="*/ 298705 w 613757"/>
                <a:gd name="connsiteY1081" fmla="*/ 18027 h 987912"/>
                <a:gd name="connsiteX1082" fmla="*/ 297749 w 613757"/>
                <a:gd name="connsiteY1082" fmla="*/ 18636 h 987912"/>
                <a:gd name="connsiteX1083" fmla="*/ 297119 w 613757"/>
                <a:gd name="connsiteY1083" fmla="*/ 18636 h 987912"/>
                <a:gd name="connsiteX1084" fmla="*/ 295870 w 613757"/>
                <a:gd name="connsiteY1084" fmla="*/ 19266 h 987912"/>
                <a:gd name="connsiteX1085" fmla="*/ 293989 w 613757"/>
                <a:gd name="connsiteY1085" fmla="*/ 19592 h 987912"/>
                <a:gd name="connsiteX1086" fmla="*/ 293486 w 613757"/>
                <a:gd name="connsiteY1086" fmla="*/ 19119 h 987912"/>
                <a:gd name="connsiteX1087" fmla="*/ 293486 w 613757"/>
                <a:gd name="connsiteY1087" fmla="*/ 18489 h 987912"/>
                <a:gd name="connsiteX1088" fmla="*/ 294136 w 613757"/>
                <a:gd name="connsiteY1088" fmla="*/ 17858 h 987912"/>
                <a:gd name="connsiteX1089" fmla="*/ 294136 w 613757"/>
                <a:gd name="connsiteY1089" fmla="*/ 17534 h 987912"/>
                <a:gd name="connsiteX1090" fmla="*/ 295386 w 613757"/>
                <a:gd name="connsiteY1090" fmla="*/ 16924 h 987912"/>
                <a:gd name="connsiteX1091" fmla="*/ 295092 w 613757"/>
                <a:gd name="connsiteY1091" fmla="*/ 16295 h 987912"/>
                <a:gd name="connsiteX1092" fmla="*/ 295386 w 613757"/>
                <a:gd name="connsiteY1092" fmla="*/ 14708 h 987912"/>
                <a:gd name="connsiteX1093" fmla="*/ 294283 w 613757"/>
                <a:gd name="connsiteY1093" fmla="*/ 13931 h 987912"/>
                <a:gd name="connsiteX1094" fmla="*/ 293034 w 613757"/>
                <a:gd name="connsiteY1094" fmla="*/ 13931 h 987912"/>
                <a:gd name="connsiteX1095" fmla="*/ 292078 w 613757"/>
                <a:gd name="connsiteY1095" fmla="*/ 14561 h 987912"/>
                <a:gd name="connsiteX1096" fmla="*/ 291133 w 613757"/>
                <a:gd name="connsiteY1096" fmla="*/ 14561 h 987912"/>
                <a:gd name="connsiteX1097" fmla="*/ 290503 w 613757"/>
                <a:gd name="connsiteY1097" fmla="*/ 13931 h 987912"/>
                <a:gd name="connsiteX1098" fmla="*/ 289873 w 613757"/>
                <a:gd name="connsiteY1098" fmla="*/ 13931 h 987912"/>
                <a:gd name="connsiteX1099" fmla="*/ 289726 w 613757"/>
                <a:gd name="connsiteY1099" fmla="*/ 13448 h 987912"/>
                <a:gd name="connsiteX1100" fmla="*/ 288465 w 613757"/>
                <a:gd name="connsiteY1100" fmla="*/ 12187 h 987912"/>
                <a:gd name="connsiteX1101" fmla="*/ 288465 w 613757"/>
                <a:gd name="connsiteY1101" fmla="*/ 11557 h 987912"/>
                <a:gd name="connsiteX1102" fmla="*/ 287521 w 613757"/>
                <a:gd name="connsiteY1102" fmla="*/ 10613 h 987912"/>
                <a:gd name="connsiteX1103" fmla="*/ 287521 w 613757"/>
                <a:gd name="connsiteY1103" fmla="*/ 10308 h 987912"/>
                <a:gd name="connsiteX1104" fmla="*/ 288770 w 613757"/>
                <a:gd name="connsiteY1104" fmla="*/ 9048 h 987912"/>
                <a:gd name="connsiteX1105" fmla="*/ 288298 w 613757"/>
                <a:gd name="connsiteY1105" fmla="*/ 8260 h 987912"/>
                <a:gd name="connsiteX1106" fmla="*/ 287668 w 613757"/>
                <a:gd name="connsiteY1106" fmla="*/ 8565 h 987912"/>
                <a:gd name="connsiteX1107" fmla="*/ 287038 w 613757"/>
                <a:gd name="connsiteY1107" fmla="*/ 7630 h 987912"/>
                <a:gd name="connsiteX1108" fmla="*/ 286733 w 613757"/>
                <a:gd name="connsiteY1108" fmla="*/ 7630 h 987912"/>
                <a:gd name="connsiteX1109" fmla="*/ 285461 w 613757"/>
                <a:gd name="connsiteY1109" fmla="*/ 6370 h 987912"/>
                <a:gd name="connsiteX1110" fmla="*/ 284202 w 613757"/>
                <a:gd name="connsiteY1110" fmla="*/ 6370 h 987912"/>
                <a:gd name="connsiteX1111" fmla="*/ 283886 w 613757"/>
                <a:gd name="connsiteY1111" fmla="*/ 6674 h 987912"/>
                <a:gd name="connsiteX1112" fmla="*/ 283582 w 613757"/>
                <a:gd name="connsiteY1112" fmla="*/ 6674 h 987912"/>
                <a:gd name="connsiteX1113" fmla="*/ 280579 w 613757"/>
                <a:gd name="connsiteY1113" fmla="*/ 9048 h 987912"/>
                <a:gd name="connsiteX1114" fmla="*/ 280579 w 613757"/>
                <a:gd name="connsiteY1114" fmla="*/ 9374 h 987912"/>
                <a:gd name="connsiteX1115" fmla="*/ 281524 w 613757"/>
                <a:gd name="connsiteY1115" fmla="*/ 10308 h 987912"/>
                <a:gd name="connsiteX1116" fmla="*/ 281524 w 613757"/>
                <a:gd name="connsiteY1116" fmla="*/ 11265 h 987912"/>
                <a:gd name="connsiteX1117" fmla="*/ 281198 w 613757"/>
                <a:gd name="connsiteY1117" fmla="*/ 11569 h 987912"/>
                <a:gd name="connsiteX1118" fmla="*/ 281051 w 613757"/>
                <a:gd name="connsiteY1118" fmla="*/ 12040 h 987912"/>
                <a:gd name="connsiteX1119" fmla="*/ 280274 w 613757"/>
                <a:gd name="connsiteY1119" fmla="*/ 12503 h 987912"/>
                <a:gd name="connsiteX1120" fmla="*/ 280579 w 613757"/>
                <a:gd name="connsiteY1120" fmla="*/ 13764 h 987912"/>
                <a:gd name="connsiteX1121" fmla="*/ 280096 w 613757"/>
                <a:gd name="connsiteY1121" fmla="*/ 14235 h 987912"/>
                <a:gd name="connsiteX1122" fmla="*/ 277890 w 613757"/>
                <a:gd name="connsiteY1122" fmla="*/ 13301 h 987912"/>
                <a:gd name="connsiteX1123" fmla="*/ 277271 w 613757"/>
                <a:gd name="connsiteY1123" fmla="*/ 13301 h 987912"/>
                <a:gd name="connsiteX1124" fmla="*/ 276967 w 613757"/>
                <a:gd name="connsiteY1124" fmla="*/ 13605 h 987912"/>
                <a:gd name="connsiteX1125" fmla="*/ 276010 w 613757"/>
                <a:gd name="connsiteY1125" fmla="*/ 13605 h 987912"/>
                <a:gd name="connsiteX1126" fmla="*/ 275537 w 613757"/>
                <a:gd name="connsiteY1126" fmla="*/ 14088 h 987912"/>
                <a:gd name="connsiteX1127" fmla="*/ 275537 w 613757"/>
                <a:gd name="connsiteY1127" fmla="*/ 14719 h 987912"/>
                <a:gd name="connsiteX1128" fmla="*/ 274762 w 613757"/>
                <a:gd name="connsiteY1128" fmla="*/ 15496 h 987912"/>
                <a:gd name="connsiteX1129" fmla="*/ 274288 w 613757"/>
                <a:gd name="connsiteY1129" fmla="*/ 15045 h 987912"/>
                <a:gd name="connsiteX1130" fmla="*/ 274288 w 613757"/>
                <a:gd name="connsiteY1130" fmla="*/ 13764 h 987912"/>
                <a:gd name="connsiteX1131" fmla="*/ 275537 w 613757"/>
                <a:gd name="connsiteY1131" fmla="*/ 12829 h 987912"/>
                <a:gd name="connsiteX1132" fmla="*/ 274603 w 613757"/>
                <a:gd name="connsiteY1132" fmla="*/ 11243 h 987912"/>
                <a:gd name="connsiteX1133" fmla="*/ 275537 w 613757"/>
                <a:gd name="connsiteY1133" fmla="*/ 10939 h 987912"/>
                <a:gd name="connsiteX1134" fmla="*/ 274130 w 613757"/>
                <a:gd name="connsiteY1134" fmla="*/ 9825 h 987912"/>
                <a:gd name="connsiteX1135" fmla="*/ 273041 w 613757"/>
                <a:gd name="connsiteY1135" fmla="*/ 9600 h 987912"/>
                <a:gd name="connsiteX1136" fmla="*/ 272555 w 613757"/>
                <a:gd name="connsiteY1136" fmla="*/ 9499 h 987912"/>
                <a:gd name="connsiteX1137" fmla="*/ 272398 w 613757"/>
                <a:gd name="connsiteY1137" fmla="*/ 9678 h 987912"/>
                <a:gd name="connsiteX1138" fmla="*/ 272454 w 613757"/>
                <a:gd name="connsiteY1138" fmla="*/ 9796 h 987912"/>
                <a:gd name="connsiteX1139" fmla="*/ 272702 w 613757"/>
                <a:gd name="connsiteY1139" fmla="*/ 10308 h 987912"/>
                <a:gd name="connsiteX1140" fmla="*/ 272072 w 613757"/>
                <a:gd name="connsiteY1140" fmla="*/ 10613 h 987912"/>
                <a:gd name="connsiteX1141" fmla="*/ 272398 w 613757"/>
                <a:gd name="connsiteY1141" fmla="*/ 11569 h 987912"/>
                <a:gd name="connsiteX1142" fmla="*/ 270823 w 613757"/>
                <a:gd name="connsiteY1142" fmla="*/ 12829 h 987912"/>
                <a:gd name="connsiteX1143" fmla="*/ 270497 w 613757"/>
                <a:gd name="connsiteY1143" fmla="*/ 13764 h 987912"/>
                <a:gd name="connsiteX1144" fmla="*/ 270193 w 613757"/>
                <a:gd name="connsiteY1144" fmla="*/ 14394 h 987912"/>
                <a:gd name="connsiteX1145" fmla="*/ 269552 w 613757"/>
                <a:gd name="connsiteY1145" fmla="*/ 14719 h 987912"/>
                <a:gd name="connsiteX1146" fmla="*/ 270193 w 613757"/>
                <a:gd name="connsiteY1146" fmla="*/ 15349 h 987912"/>
                <a:gd name="connsiteX1147" fmla="*/ 270193 w 613757"/>
                <a:gd name="connsiteY1147" fmla="*/ 15653 h 987912"/>
                <a:gd name="connsiteX1148" fmla="*/ 271757 w 613757"/>
                <a:gd name="connsiteY1148" fmla="*/ 16935 h 987912"/>
                <a:gd name="connsiteX1149" fmla="*/ 271757 w 613757"/>
                <a:gd name="connsiteY1149" fmla="*/ 17240 h 987912"/>
                <a:gd name="connsiteX1150" fmla="*/ 270823 w 613757"/>
                <a:gd name="connsiteY1150" fmla="*/ 18174 h 987912"/>
                <a:gd name="connsiteX1151" fmla="*/ 270823 w 613757"/>
                <a:gd name="connsiteY1151" fmla="*/ 18824 h 987912"/>
                <a:gd name="connsiteX1152" fmla="*/ 272376 w 613757"/>
                <a:gd name="connsiteY1152" fmla="*/ 20715 h 987912"/>
                <a:gd name="connsiteX1153" fmla="*/ 272082 w 613757"/>
                <a:gd name="connsiteY1153" fmla="*/ 21650 h 987912"/>
                <a:gd name="connsiteX1154" fmla="*/ 272376 w 613757"/>
                <a:gd name="connsiteY1154" fmla="*/ 21944 h 987912"/>
                <a:gd name="connsiteX1155" fmla="*/ 272388 w 613757"/>
                <a:gd name="connsiteY1155" fmla="*/ 22900 h 987912"/>
                <a:gd name="connsiteX1156" fmla="*/ 272082 w 613757"/>
                <a:gd name="connsiteY1156" fmla="*/ 23530 h 987912"/>
                <a:gd name="connsiteX1157" fmla="*/ 270823 w 613757"/>
                <a:gd name="connsiteY1157" fmla="*/ 24485 h 987912"/>
                <a:gd name="connsiteX1158" fmla="*/ 270823 w 613757"/>
                <a:gd name="connsiteY1158" fmla="*/ 25746 h 987912"/>
                <a:gd name="connsiteX1159" fmla="*/ 269552 w 613757"/>
                <a:gd name="connsiteY1159" fmla="*/ 27310 h 987912"/>
                <a:gd name="connsiteX1160" fmla="*/ 270024 w 613757"/>
                <a:gd name="connsiteY1160" fmla="*/ 28098 h 987912"/>
                <a:gd name="connsiteX1161" fmla="*/ 271284 w 613757"/>
                <a:gd name="connsiteY1161" fmla="*/ 27468 h 987912"/>
                <a:gd name="connsiteX1162" fmla="*/ 272082 w 613757"/>
                <a:gd name="connsiteY1162" fmla="*/ 28267 h 987912"/>
                <a:gd name="connsiteX1163" fmla="*/ 272082 w 613757"/>
                <a:gd name="connsiteY1163" fmla="*/ 28571 h 987912"/>
                <a:gd name="connsiteX1164" fmla="*/ 272388 w 613757"/>
                <a:gd name="connsiteY1164" fmla="*/ 28875 h 987912"/>
                <a:gd name="connsiteX1165" fmla="*/ 272388 w 613757"/>
                <a:gd name="connsiteY1165" fmla="*/ 29527 h 987912"/>
                <a:gd name="connsiteX1166" fmla="*/ 271284 w 613757"/>
                <a:gd name="connsiteY1166" fmla="*/ 30619 h 987912"/>
                <a:gd name="connsiteX1167" fmla="*/ 270654 w 613757"/>
                <a:gd name="connsiteY1167" fmla="*/ 30619 h 987912"/>
                <a:gd name="connsiteX1168" fmla="*/ 269878 w 613757"/>
                <a:gd name="connsiteY1168" fmla="*/ 31416 h 987912"/>
                <a:gd name="connsiteX1169" fmla="*/ 269878 w 613757"/>
                <a:gd name="connsiteY1169" fmla="*/ 31732 h 987912"/>
                <a:gd name="connsiteX1170" fmla="*/ 268123 w 613757"/>
                <a:gd name="connsiteY1170" fmla="*/ 33464 h 987912"/>
                <a:gd name="connsiteX1171" fmla="*/ 267514 w 613757"/>
                <a:gd name="connsiteY1171" fmla="*/ 33464 h 987912"/>
                <a:gd name="connsiteX1172" fmla="*/ 266874 w 613757"/>
                <a:gd name="connsiteY1172" fmla="*/ 32834 h 987912"/>
                <a:gd name="connsiteX1173" fmla="*/ 266244 w 613757"/>
                <a:gd name="connsiteY1173" fmla="*/ 33138 h 987912"/>
                <a:gd name="connsiteX1174" fmla="*/ 265918 w 613757"/>
                <a:gd name="connsiteY1174" fmla="*/ 32834 h 987912"/>
                <a:gd name="connsiteX1175" fmla="*/ 265309 w 613757"/>
                <a:gd name="connsiteY1175" fmla="*/ 33138 h 987912"/>
                <a:gd name="connsiteX1176" fmla="*/ 264365 w 613757"/>
                <a:gd name="connsiteY1176" fmla="*/ 32530 h 987912"/>
                <a:gd name="connsiteX1177" fmla="*/ 263713 w 613757"/>
                <a:gd name="connsiteY1177" fmla="*/ 32530 h 987912"/>
                <a:gd name="connsiteX1178" fmla="*/ 262778 w 613757"/>
                <a:gd name="connsiteY1178" fmla="*/ 33138 h 987912"/>
                <a:gd name="connsiteX1179" fmla="*/ 261834 w 613757"/>
                <a:gd name="connsiteY1179" fmla="*/ 33138 h 987912"/>
                <a:gd name="connsiteX1180" fmla="*/ 260898 w 613757"/>
                <a:gd name="connsiteY1180" fmla="*/ 32204 h 987912"/>
                <a:gd name="connsiteX1181" fmla="*/ 259627 w 613757"/>
                <a:gd name="connsiteY1181" fmla="*/ 31879 h 987912"/>
                <a:gd name="connsiteX1182" fmla="*/ 258368 w 613757"/>
                <a:gd name="connsiteY1182" fmla="*/ 32834 h 987912"/>
                <a:gd name="connsiteX1183" fmla="*/ 257748 w 613757"/>
                <a:gd name="connsiteY1183" fmla="*/ 32834 h 987912"/>
                <a:gd name="connsiteX1184" fmla="*/ 255857 w 613757"/>
                <a:gd name="connsiteY1184" fmla="*/ 30945 h 987912"/>
                <a:gd name="connsiteX1185" fmla="*/ 255217 w 613757"/>
                <a:gd name="connsiteY1185" fmla="*/ 30945 h 987912"/>
                <a:gd name="connsiteX1186" fmla="*/ 254429 w 613757"/>
                <a:gd name="connsiteY1186" fmla="*/ 31732 h 987912"/>
                <a:gd name="connsiteX1187" fmla="*/ 254429 w 613757"/>
                <a:gd name="connsiteY1187" fmla="*/ 32027 h 987912"/>
                <a:gd name="connsiteX1188" fmla="*/ 253652 w 613757"/>
                <a:gd name="connsiteY1188" fmla="*/ 32834 h 987912"/>
                <a:gd name="connsiteX1189" fmla="*/ 253012 w 613757"/>
                <a:gd name="connsiteY1189" fmla="*/ 32834 h 987912"/>
                <a:gd name="connsiteX1190" fmla="*/ 252707 w 613757"/>
                <a:gd name="connsiteY1190" fmla="*/ 32510 h 987912"/>
                <a:gd name="connsiteX1191" fmla="*/ 252077 w 613757"/>
                <a:gd name="connsiteY1191" fmla="*/ 32834 h 987912"/>
                <a:gd name="connsiteX1192" fmla="*/ 251121 w 613757"/>
                <a:gd name="connsiteY1192" fmla="*/ 32834 h 987912"/>
                <a:gd name="connsiteX1193" fmla="*/ 250806 w 613757"/>
                <a:gd name="connsiteY1193" fmla="*/ 32510 h 987912"/>
                <a:gd name="connsiteX1194" fmla="*/ 250176 w 613757"/>
                <a:gd name="connsiteY1194" fmla="*/ 32510 h 987912"/>
                <a:gd name="connsiteX1195" fmla="*/ 249872 w 613757"/>
                <a:gd name="connsiteY1195" fmla="*/ 32834 h 987912"/>
                <a:gd name="connsiteX1196" fmla="*/ 249242 w 613757"/>
                <a:gd name="connsiteY1196" fmla="*/ 32510 h 987912"/>
                <a:gd name="connsiteX1197" fmla="*/ 249073 w 613757"/>
                <a:gd name="connsiteY1197" fmla="*/ 32981 h 987912"/>
                <a:gd name="connsiteX1198" fmla="*/ 248443 w 613757"/>
                <a:gd name="connsiteY1198" fmla="*/ 33307 h 987912"/>
                <a:gd name="connsiteX1199" fmla="*/ 248443 w 613757"/>
                <a:gd name="connsiteY1199" fmla="*/ 34242 h 987912"/>
                <a:gd name="connsiteX1200" fmla="*/ 247970 w 613757"/>
                <a:gd name="connsiteY1200" fmla="*/ 34399 h 987912"/>
                <a:gd name="connsiteX1201" fmla="*/ 246090 w 613757"/>
                <a:gd name="connsiteY1201" fmla="*/ 35355 h 987912"/>
                <a:gd name="connsiteX1202" fmla="*/ 245136 w 613757"/>
                <a:gd name="connsiteY1202" fmla="*/ 35355 h 987912"/>
                <a:gd name="connsiteX1203" fmla="*/ 244830 w 613757"/>
                <a:gd name="connsiteY1203" fmla="*/ 35029 h 987912"/>
                <a:gd name="connsiteX1204" fmla="*/ 243581 w 613757"/>
                <a:gd name="connsiteY1204" fmla="*/ 35029 h 987912"/>
                <a:gd name="connsiteX1205" fmla="*/ 242929 w 613757"/>
                <a:gd name="connsiteY1205" fmla="*/ 34703 h 987912"/>
                <a:gd name="connsiteX1206" fmla="*/ 242478 w 613757"/>
                <a:gd name="connsiteY1206" fmla="*/ 33621 h 987912"/>
                <a:gd name="connsiteX1207" fmla="*/ 241970 w 613757"/>
                <a:gd name="connsiteY1207" fmla="*/ 33110 h 987912"/>
                <a:gd name="connsiteX1208" fmla="*/ 241376 w 613757"/>
                <a:gd name="connsiteY1208" fmla="*/ 32510 h 987912"/>
                <a:gd name="connsiteX1209" fmla="*/ 240724 w 613757"/>
                <a:gd name="connsiteY1209" fmla="*/ 32204 h 987912"/>
                <a:gd name="connsiteX1210" fmla="*/ 239169 w 613757"/>
                <a:gd name="connsiteY1210" fmla="*/ 32204 h 987912"/>
                <a:gd name="connsiteX1211" fmla="*/ 238068 w 613757"/>
                <a:gd name="connsiteY1211" fmla="*/ 33317 h 987912"/>
                <a:gd name="connsiteX1212" fmla="*/ 238068 w 613757"/>
                <a:gd name="connsiteY1212" fmla="*/ 33927 h 987912"/>
                <a:gd name="connsiteX1213" fmla="*/ 237563 w 613757"/>
                <a:gd name="connsiteY1213" fmla="*/ 34399 h 987912"/>
                <a:gd name="connsiteX1214" fmla="*/ 236640 w 613757"/>
                <a:gd name="connsiteY1214" fmla="*/ 34399 h 987912"/>
                <a:gd name="connsiteX1215" fmla="*/ 236009 w 613757"/>
                <a:gd name="connsiteY1215" fmla="*/ 33769 h 987912"/>
                <a:gd name="connsiteX1216" fmla="*/ 235358 w 613757"/>
                <a:gd name="connsiteY1216" fmla="*/ 33769 h 987912"/>
                <a:gd name="connsiteX1217" fmla="*/ 233803 w 613757"/>
                <a:gd name="connsiteY1217" fmla="*/ 34703 h 987912"/>
                <a:gd name="connsiteX1218" fmla="*/ 233152 w 613757"/>
                <a:gd name="connsiteY1218" fmla="*/ 34703 h 987912"/>
                <a:gd name="connsiteX1219" fmla="*/ 232228 w 613757"/>
                <a:gd name="connsiteY1219" fmla="*/ 35355 h 987912"/>
                <a:gd name="connsiteX1220" fmla="*/ 231598 w 613757"/>
                <a:gd name="connsiteY1220" fmla="*/ 35355 h 987912"/>
                <a:gd name="connsiteX1221" fmla="*/ 231441 w 613757"/>
                <a:gd name="connsiteY1221" fmla="*/ 36447 h 987912"/>
                <a:gd name="connsiteX1222" fmla="*/ 228921 w 613757"/>
                <a:gd name="connsiteY1222" fmla="*/ 38989 h 987912"/>
                <a:gd name="connsiteX1223" fmla="*/ 228921 w 613757"/>
                <a:gd name="connsiteY1223" fmla="*/ 39912 h 987912"/>
                <a:gd name="connsiteX1224" fmla="*/ 228595 w 613757"/>
                <a:gd name="connsiteY1224" fmla="*/ 40543 h 987912"/>
                <a:gd name="connsiteX1225" fmla="*/ 226536 w 613757"/>
                <a:gd name="connsiteY1225" fmla="*/ 42591 h 987912"/>
                <a:gd name="connsiteX1226" fmla="*/ 225287 w 613757"/>
                <a:gd name="connsiteY1226" fmla="*/ 43221 h 987912"/>
                <a:gd name="connsiteX1227" fmla="*/ 223722 w 613757"/>
                <a:gd name="connsiteY1227" fmla="*/ 43851 h 987912"/>
                <a:gd name="connsiteX1228" fmla="*/ 221517 w 613757"/>
                <a:gd name="connsiteY1228" fmla="*/ 46066 h 987912"/>
                <a:gd name="connsiteX1229" fmla="*/ 220246 w 613757"/>
                <a:gd name="connsiteY1229" fmla="*/ 46066 h 987912"/>
                <a:gd name="connsiteX1230" fmla="*/ 219616 w 613757"/>
                <a:gd name="connsiteY1230" fmla="*/ 46371 h 987912"/>
                <a:gd name="connsiteX1231" fmla="*/ 218365 w 613757"/>
                <a:gd name="connsiteY1231" fmla="*/ 47653 h 987912"/>
                <a:gd name="connsiteX1232" fmla="*/ 216160 w 613757"/>
                <a:gd name="connsiteY1232" fmla="*/ 48587 h 987912"/>
                <a:gd name="connsiteX1233" fmla="*/ 214271 w 613757"/>
                <a:gd name="connsiteY1233" fmla="*/ 49543 h 987912"/>
                <a:gd name="connsiteX1234" fmla="*/ 213325 w 613757"/>
                <a:gd name="connsiteY1234" fmla="*/ 50478 h 987912"/>
                <a:gd name="connsiteX1235" fmla="*/ 211120 w 613757"/>
                <a:gd name="connsiteY1235" fmla="*/ 51433 h 987912"/>
                <a:gd name="connsiteX1236" fmla="*/ 207959 w 613757"/>
                <a:gd name="connsiteY1236" fmla="*/ 52673 h 987912"/>
                <a:gd name="connsiteX1237" fmla="*/ 206708 w 613757"/>
                <a:gd name="connsiteY1237" fmla="*/ 52673 h 987912"/>
                <a:gd name="connsiteX1238" fmla="*/ 206404 w 613757"/>
                <a:gd name="connsiteY1238" fmla="*/ 53323 h 987912"/>
                <a:gd name="connsiteX1239" fmla="*/ 206078 w 613757"/>
                <a:gd name="connsiteY1239" fmla="*/ 53323 h 987912"/>
                <a:gd name="connsiteX1240" fmla="*/ 205123 w 613757"/>
                <a:gd name="connsiteY1240" fmla="*/ 53932 h 987912"/>
                <a:gd name="connsiteX1241" fmla="*/ 203548 w 613757"/>
                <a:gd name="connsiteY1241" fmla="*/ 53932 h 987912"/>
                <a:gd name="connsiteX1242" fmla="*/ 201668 w 613757"/>
                <a:gd name="connsiteY1242" fmla="*/ 56453 h 987912"/>
                <a:gd name="connsiteX1243" fmla="*/ 201037 w 613757"/>
                <a:gd name="connsiteY1243" fmla="*/ 56453 h 987912"/>
                <a:gd name="connsiteX1244" fmla="*/ 200890 w 613757"/>
                <a:gd name="connsiteY1244" fmla="*/ 55992 h 987912"/>
                <a:gd name="connsiteX1245" fmla="*/ 201185 w 613757"/>
                <a:gd name="connsiteY1245" fmla="*/ 55361 h 987912"/>
                <a:gd name="connsiteX1246" fmla="*/ 200711 w 613757"/>
                <a:gd name="connsiteY1246" fmla="*/ 54888 h 987912"/>
                <a:gd name="connsiteX1247" fmla="*/ 199136 w 613757"/>
                <a:gd name="connsiteY1247" fmla="*/ 55519 h 987912"/>
                <a:gd name="connsiteX1248" fmla="*/ 197878 w 613757"/>
                <a:gd name="connsiteY1248" fmla="*/ 54888 h 987912"/>
                <a:gd name="connsiteX1249" fmla="*/ 197730 w 613757"/>
                <a:gd name="connsiteY1249" fmla="*/ 55666 h 987912"/>
                <a:gd name="connsiteX1250" fmla="*/ 198035 w 613757"/>
                <a:gd name="connsiteY1250" fmla="*/ 56296 h 987912"/>
                <a:gd name="connsiteX1251" fmla="*/ 197878 w 613757"/>
                <a:gd name="connsiteY1251" fmla="*/ 56453 h 987912"/>
                <a:gd name="connsiteX1252" fmla="*/ 197572 w 613757"/>
                <a:gd name="connsiteY1252" fmla="*/ 56149 h 987912"/>
                <a:gd name="connsiteX1253" fmla="*/ 196931 w 613757"/>
                <a:gd name="connsiteY1253" fmla="*/ 56149 h 987912"/>
                <a:gd name="connsiteX1254" fmla="*/ 196470 w 613757"/>
                <a:gd name="connsiteY1254" fmla="*/ 56600 h 987912"/>
                <a:gd name="connsiteX1255" fmla="*/ 196774 w 613757"/>
                <a:gd name="connsiteY1255" fmla="*/ 57881 h 987912"/>
                <a:gd name="connsiteX1256" fmla="*/ 196301 w 613757"/>
                <a:gd name="connsiteY1256" fmla="*/ 58334 h 987912"/>
                <a:gd name="connsiteX1257" fmla="*/ 195671 w 613757"/>
                <a:gd name="connsiteY1257" fmla="*/ 58040 h 987912"/>
                <a:gd name="connsiteX1258" fmla="*/ 195367 w 613757"/>
                <a:gd name="connsiteY1258" fmla="*/ 58334 h 987912"/>
                <a:gd name="connsiteX1259" fmla="*/ 194422 w 613757"/>
                <a:gd name="connsiteY1259" fmla="*/ 58334 h 987912"/>
                <a:gd name="connsiteX1260" fmla="*/ 194096 w 613757"/>
                <a:gd name="connsiteY1260" fmla="*/ 58658 h 987912"/>
                <a:gd name="connsiteX1261" fmla="*/ 192835 w 613757"/>
                <a:gd name="connsiteY1261" fmla="*/ 58994 h 987912"/>
                <a:gd name="connsiteX1262" fmla="*/ 191587 w 613757"/>
                <a:gd name="connsiteY1262" fmla="*/ 60875 h 987912"/>
                <a:gd name="connsiteX1263" fmla="*/ 190809 w 613757"/>
                <a:gd name="connsiteY1263" fmla="*/ 61652 h 987912"/>
                <a:gd name="connsiteX1264" fmla="*/ 190809 w 613757"/>
                <a:gd name="connsiteY1264" fmla="*/ 61977 h 987912"/>
                <a:gd name="connsiteX1265" fmla="*/ 187952 w 613757"/>
                <a:gd name="connsiteY1265" fmla="*/ 64802 h 987912"/>
                <a:gd name="connsiteX1266" fmla="*/ 187648 w 613757"/>
                <a:gd name="connsiteY1266" fmla="*/ 65758 h 987912"/>
                <a:gd name="connsiteX1267" fmla="*/ 186398 w 613757"/>
                <a:gd name="connsiteY1267" fmla="*/ 67017 h 987912"/>
                <a:gd name="connsiteX1268" fmla="*/ 185894 w 613757"/>
                <a:gd name="connsiteY1268" fmla="*/ 67795 h 987912"/>
                <a:gd name="connsiteX1269" fmla="*/ 183689 w 613757"/>
                <a:gd name="connsiteY1269" fmla="*/ 68751 h 987912"/>
                <a:gd name="connsiteX1270" fmla="*/ 182439 w 613757"/>
                <a:gd name="connsiteY1270" fmla="*/ 68751 h 987912"/>
                <a:gd name="connsiteX1271" fmla="*/ 181651 w 613757"/>
                <a:gd name="connsiteY1271" fmla="*/ 69538 h 987912"/>
                <a:gd name="connsiteX1272" fmla="*/ 181651 w 613757"/>
                <a:gd name="connsiteY1272" fmla="*/ 70799 h 987912"/>
                <a:gd name="connsiteX1273" fmla="*/ 181977 w 613757"/>
                <a:gd name="connsiteY1273" fmla="*/ 71429 h 987912"/>
                <a:gd name="connsiteX1274" fmla="*/ 182755 w 613757"/>
                <a:gd name="connsiteY1274" fmla="*/ 71880 h 987912"/>
                <a:gd name="connsiteX1275" fmla="*/ 183385 w 613757"/>
                <a:gd name="connsiteY1275" fmla="*/ 72837 h 987912"/>
                <a:gd name="connsiteX1276" fmla="*/ 184340 w 613757"/>
                <a:gd name="connsiteY1276" fmla="*/ 73161 h 987912"/>
                <a:gd name="connsiteX1277" fmla="*/ 184792 w 613757"/>
                <a:gd name="connsiteY1277" fmla="*/ 73948 h 987912"/>
                <a:gd name="connsiteX1278" fmla="*/ 184487 w 613757"/>
                <a:gd name="connsiteY1278" fmla="*/ 76774 h 987912"/>
                <a:gd name="connsiteX1279" fmla="*/ 184792 w 613757"/>
                <a:gd name="connsiteY1279" fmla="*/ 77100 h 987912"/>
                <a:gd name="connsiteX1280" fmla="*/ 184792 w 613757"/>
                <a:gd name="connsiteY1280" fmla="*/ 77730 h 987912"/>
                <a:gd name="connsiteX1281" fmla="*/ 185747 w 613757"/>
                <a:gd name="connsiteY1281" fmla="*/ 78979 h 987912"/>
                <a:gd name="connsiteX1282" fmla="*/ 186693 w 613757"/>
                <a:gd name="connsiteY1282" fmla="*/ 81174 h 987912"/>
                <a:gd name="connsiteX1283" fmla="*/ 186693 w 613757"/>
                <a:gd name="connsiteY1283" fmla="*/ 83086 h 987912"/>
                <a:gd name="connsiteX1284" fmla="*/ 186388 w 613757"/>
                <a:gd name="connsiteY1284" fmla="*/ 83391 h 987912"/>
                <a:gd name="connsiteX1285" fmla="*/ 186388 w 613757"/>
                <a:gd name="connsiteY1285" fmla="*/ 84021 h 987912"/>
                <a:gd name="connsiteX1286" fmla="*/ 185443 w 613757"/>
                <a:gd name="connsiteY1286" fmla="*/ 86216 h 987912"/>
                <a:gd name="connsiteX1287" fmla="*/ 185443 w 613757"/>
                <a:gd name="connsiteY1287" fmla="*/ 87497 h 987912"/>
                <a:gd name="connsiteX1288" fmla="*/ 186388 w 613757"/>
                <a:gd name="connsiteY1288" fmla="*/ 89061 h 987912"/>
                <a:gd name="connsiteX1289" fmla="*/ 187795 w 613757"/>
                <a:gd name="connsiteY1289" fmla="*/ 90805 h 987912"/>
                <a:gd name="connsiteX1290" fmla="*/ 188099 w 613757"/>
                <a:gd name="connsiteY1290" fmla="*/ 90805 h 987912"/>
                <a:gd name="connsiteX1291" fmla="*/ 188898 w 613757"/>
                <a:gd name="connsiteY1291" fmla="*/ 91582 h 987912"/>
                <a:gd name="connsiteX1292" fmla="*/ 190159 w 613757"/>
                <a:gd name="connsiteY1292" fmla="*/ 94102 h 987912"/>
                <a:gd name="connsiteX1293" fmla="*/ 190159 w 613757"/>
                <a:gd name="connsiteY1293" fmla="*/ 95688 h 987912"/>
                <a:gd name="connsiteX1294" fmla="*/ 190809 w 613757"/>
                <a:gd name="connsiteY1294" fmla="*/ 96949 h 987912"/>
                <a:gd name="connsiteX1295" fmla="*/ 190809 w 613757"/>
                <a:gd name="connsiteY1295" fmla="*/ 99164 h 987912"/>
                <a:gd name="connsiteX1296" fmla="*/ 189853 w 613757"/>
                <a:gd name="connsiteY1296" fmla="*/ 100099 h 987912"/>
                <a:gd name="connsiteX1297" fmla="*/ 189527 w 613757"/>
                <a:gd name="connsiteY1297" fmla="*/ 101055 h 987912"/>
                <a:gd name="connsiteX1298" fmla="*/ 188604 w 613757"/>
                <a:gd name="connsiteY1298" fmla="*/ 101663 h 987912"/>
                <a:gd name="connsiteX1299" fmla="*/ 188604 w 613757"/>
                <a:gd name="connsiteY1299" fmla="*/ 102620 h 987912"/>
                <a:gd name="connsiteX1300" fmla="*/ 188898 w 613757"/>
                <a:gd name="connsiteY1300" fmla="*/ 102944 h 987912"/>
                <a:gd name="connsiteX1301" fmla="*/ 189203 w 613757"/>
                <a:gd name="connsiteY1301" fmla="*/ 103554 h 987912"/>
                <a:gd name="connsiteX1302" fmla="*/ 187648 w 613757"/>
                <a:gd name="connsiteY1302" fmla="*/ 104835 h 987912"/>
                <a:gd name="connsiteX1303" fmla="*/ 187648 w 613757"/>
                <a:gd name="connsiteY1303" fmla="*/ 106389 h 987912"/>
                <a:gd name="connsiteX1304" fmla="*/ 186220 w 613757"/>
                <a:gd name="connsiteY1304" fmla="*/ 107807 h 987912"/>
                <a:gd name="connsiteX1305" fmla="*/ 185894 w 613757"/>
                <a:gd name="connsiteY1305" fmla="*/ 107807 h 987912"/>
                <a:gd name="connsiteX1306" fmla="*/ 184487 w 613757"/>
                <a:gd name="connsiteY1306" fmla="*/ 109215 h 987912"/>
                <a:gd name="connsiteX1307" fmla="*/ 184182 w 613757"/>
                <a:gd name="connsiteY1307" fmla="*/ 112060 h 987912"/>
                <a:gd name="connsiteX1308" fmla="*/ 183385 w 613757"/>
                <a:gd name="connsiteY1308" fmla="*/ 112848 h 987912"/>
                <a:gd name="connsiteX1309" fmla="*/ 181809 w 613757"/>
                <a:gd name="connsiteY1309" fmla="*/ 113500 h 987912"/>
                <a:gd name="connsiteX1310" fmla="*/ 178816 w 613757"/>
                <a:gd name="connsiteY1310" fmla="*/ 116471 h 987912"/>
                <a:gd name="connsiteX1311" fmla="*/ 178343 w 613757"/>
                <a:gd name="connsiteY1311" fmla="*/ 117280 h 987912"/>
                <a:gd name="connsiteX1312" fmla="*/ 178039 w 613757"/>
                <a:gd name="connsiteY1312" fmla="*/ 117280 h 987912"/>
                <a:gd name="connsiteX1313" fmla="*/ 176464 w 613757"/>
                <a:gd name="connsiteY1313" fmla="*/ 118834 h 987912"/>
                <a:gd name="connsiteX1314" fmla="*/ 174889 w 613757"/>
                <a:gd name="connsiteY1314" fmla="*/ 119769 h 987912"/>
                <a:gd name="connsiteX1315" fmla="*/ 174259 w 613757"/>
                <a:gd name="connsiteY1315" fmla="*/ 120419 h 987912"/>
                <a:gd name="connsiteX1316" fmla="*/ 171097 w 613757"/>
                <a:gd name="connsiteY1316" fmla="*/ 121984 h 987912"/>
                <a:gd name="connsiteX1317" fmla="*/ 169847 w 613757"/>
                <a:gd name="connsiteY1317" fmla="*/ 122310 h 987912"/>
                <a:gd name="connsiteX1318" fmla="*/ 168566 w 613757"/>
                <a:gd name="connsiteY1318" fmla="*/ 122940 h 987912"/>
                <a:gd name="connsiteX1319" fmla="*/ 167316 w 613757"/>
                <a:gd name="connsiteY1319" fmla="*/ 122940 h 987912"/>
                <a:gd name="connsiteX1320" fmla="*/ 165751 w 613757"/>
                <a:gd name="connsiteY1320" fmla="*/ 124831 h 987912"/>
                <a:gd name="connsiteX1321" fmla="*/ 164953 w 613757"/>
                <a:gd name="connsiteY1321" fmla="*/ 125292 h 987912"/>
                <a:gd name="connsiteX1322" fmla="*/ 163379 w 613757"/>
                <a:gd name="connsiteY1322" fmla="*/ 128432 h 987912"/>
                <a:gd name="connsiteX1323" fmla="*/ 163074 w 613757"/>
                <a:gd name="connsiteY1323" fmla="*/ 130019 h 987912"/>
                <a:gd name="connsiteX1324" fmla="*/ 162118 w 613757"/>
                <a:gd name="connsiteY1324" fmla="*/ 131909 h 987912"/>
                <a:gd name="connsiteX1325" fmla="*/ 162118 w 613757"/>
                <a:gd name="connsiteY1325" fmla="*/ 132864 h 987912"/>
                <a:gd name="connsiteX1326" fmla="*/ 161488 w 613757"/>
                <a:gd name="connsiteY1326" fmla="*/ 134104 h 987912"/>
                <a:gd name="connsiteX1327" fmla="*/ 161488 w 613757"/>
                <a:gd name="connsiteY1327" fmla="*/ 134755 h 987912"/>
                <a:gd name="connsiteX1328" fmla="*/ 161163 w 613757"/>
                <a:gd name="connsiteY1328" fmla="*/ 135059 h 987912"/>
                <a:gd name="connsiteX1329" fmla="*/ 160563 w 613757"/>
                <a:gd name="connsiteY1329" fmla="*/ 137580 h 987912"/>
                <a:gd name="connsiteX1330" fmla="*/ 159461 w 613757"/>
                <a:gd name="connsiteY1330" fmla="*/ 138693 h 987912"/>
                <a:gd name="connsiteX1331" fmla="*/ 157551 w 613757"/>
                <a:gd name="connsiteY1331" fmla="*/ 138693 h 987912"/>
                <a:gd name="connsiteX1332" fmla="*/ 156751 w 613757"/>
                <a:gd name="connsiteY1332" fmla="*/ 139469 h 987912"/>
                <a:gd name="connsiteX1333" fmla="*/ 156751 w 613757"/>
                <a:gd name="connsiteY1333" fmla="*/ 140100 h 987912"/>
                <a:gd name="connsiteX1334" fmla="*/ 156447 w 613757"/>
                <a:gd name="connsiteY1334" fmla="*/ 140426 h 987912"/>
                <a:gd name="connsiteX1335" fmla="*/ 156447 w 613757"/>
                <a:gd name="connsiteY1335" fmla="*/ 145162 h 987912"/>
                <a:gd name="connsiteX1336" fmla="*/ 156751 w 613757"/>
                <a:gd name="connsiteY1336" fmla="*/ 145466 h 987912"/>
                <a:gd name="connsiteX1337" fmla="*/ 156751 w 613757"/>
                <a:gd name="connsiteY1337" fmla="*/ 146727 h 987912"/>
                <a:gd name="connsiteX1338" fmla="*/ 157403 w 613757"/>
                <a:gd name="connsiteY1338" fmla="*/ 147987 h 987912"/>
                <a:gd name="connsiteX1339" fmla="*/ 157403 w 613757"/>
                <a:gd name="connsiteY1339" fmla="*/ 148943 h 987912"/>
                <a:gd name="connsiteX1340" fmla="*/ 157708 w 613757"/>
                <a:gd name="connsiteY1340" fmla="*/ 149247 h 987912"/>
                <a:gd name="connsiteX1341" fmla="*/ 157708 w 613757"/>
                <a:gd name="connsiteY1341" fmla="*/ 150508 h 987912"/>
                <a:gd name="connsiteX1342" fmla="*/ 158022 w 613757"/>
                <a:gd name="connsiteY1342" fmla="*/ 150832 h 987912"/>
                <a:gd name="connsiteX1343" fmla="*/ 158022 w 613757"/>
                <a:gd name="connsiteY1343" fmla="*/ 152723 h 987912"/>
                <a:gd name="connsiteX1344" fmla="*/ 157078 w 613757"/>
                <a:gd name="connsiteY1344" fmla="*/ 153952 h 987912"/>
                <a:gd name="connsiteX1345" fmla="*/ 156773 w 613757"/>
                <a:gd name="connsiteY1345" fmla="*/ 154908 h 987912"/>
                <a:gd name="connsiteX1346" fmla="*/ 155491 w 613757"/>
                <a:gd name="connsiteY1346" fmla="*/ 156493 h 987912"/>
                <a:gd name="connsiteX1347" fmla="*/ 154873 w 613757"/>
                <a:gd name="connsiteY1347" fmla="*/ 157754 h 987912"/>
                <a:gd name="connsiteX1348" fmla="*/ 154873 w 613757"/>
                <a:gd name="connsiteY1348" fmla="*/ 158384 h 987912"/>
                <a:gd name="connsiteX1349" fmla="*/ 154242 w 613757"/>
                <a:gd name="connsiteY1349" fmla="*/ 158992 h 987912"/>
                <a:gd name="connsiteX1350" fmla="*/ 153938 w 613757"/>
                <a:gd name="connsiteY1350" fmla="*/ 160883 h 987912"/>
                <a:gd name="connsiteX1351" fmla="*/ 153612 w 613757"/>
                <a:gd name="connsiteY1351" fmla="*/ 161209 h 987912"/>
                <a:gd name="connsiteX1352" fmla="*/ 153612 w 613757"/>
                <a:gd name="connsiteY1352" fmla="*/ 163100 h 987912"/>
                <a:gd name="connsiteX1353" fmla="*/ 153307 w 613757"/>
                <a:gd name="connsiteY1353" fmla="*/ 163424 h 987912"/>
                <a:gd name="connsiteX1354" fmla="*/ 153307 w 613757"/>
                <a:gd name="connsiteY1354" fmla="*/ 164055 h 987912"/>
                <a:gd name="connsiteX1355" fmla="*/ 152057 w 613757"/>
                <a:gd name="connsiteY1355" fmla="*/ 165945 h 987912"/>
                <a:gd name="connsiteX1356" fmla="*/ 151101 w 613757"/>
                <a:gd name="connsiteY1356" fmla="*/ 167836 h 987912"/>
                <a:gd name="connsiteX1357" fmla="*/ 151101 w 613757"/>
                <a:gd name="connsiteY1357" fmla="*/ 168465 h 987912"/>
                <a:gd name="connsiteX1358" fmla="*/ 150777 w 613757"/>
                <a:gd name="connsiteY1358" fmla="*/ 168771 h 987912"/>
                <a:gd name="connsiteX1359" fmla="*/ 150777 w 613757"/>
                <a:gd name="connsiteY1359" fmla="*/ 177603 h 987912"/>
                <a:gd name="connsiteX1360" fmla="*/ 150450 w 613757"/>
                <a:gd name="connsiteY1360" fmla="*/ 177907 h 987912"/>
                <a:gd name="connsiteX1361" fmla="*/ 150450 w 613757"/>
                <a:gd name="connsiteY1361" fmla="*/ 179167 h 987912"/>
                <a:gd name="connsiteX1362" fmla="*/ 150146 w 613757"/>
                <a:gd name="connsiteY1362" fmla="*/ 179492 h 987912"/>
                <a:gd name="connsiteX1363" fmla="*/ 150146 w 613757"/>
                <a:gd name="connsiteY1363" fmla="*/ 180102 h 987912"/>
                <a:gd name="connsiteX1364" fmla="*/ 149516 w 613757"/>
                <a:gd name="connsiteY1364" fmla="*/ 180752 h 987912"/>
                <a:gd name="connsiteX1365" fmla="*/ 148896 w 613757"/>
                <a:gd name="connsiteY1365" fmla="*/ 181991 h 987912"/>
                <a:gd name="connsiteX1366" fmla="*/ 148896 w 613757"/>
                <a:gd name="connsiteY1366" fmla="*/ 182643 h 987912"/>
                <a:gd name="connsiteX1367" fmla="*/ 148571 w 613757"/>
                <a:gd name="connsiteY1367" fmla="*/ 182947 h 987912"/>
                <a:gd name="connsiteX1368" fmla="*/ 148267 w 613757"/>
                <a:gd name="connsiteY1368" fmla="*/ 185773 h 987912"/>
                <a:gd name="connsiteX1369" fmla="*/ 147941 w 613757"/>
                <a:gd name="connsiteY1369" fmla="*/ 186099 h 987912"/>
                <a:gd name="connsiteX1370" fmla="*/ 147941 w 613757"/>
                <a:gd name="connsiteY1370" fmla="*/ 187358 h 987912"/>
                <a:gd name="connsiteX1371" fmla="*/ 147311 w 613757"/>
                <a:gd name="connsiteY1371" fmla="*/ 188314 h 987912"/>
                <a:gd name="connsiteX1372" fmla="*/ 147311 w 613757"/>
                <a:gd name="connsiteY1372" fmla="*/ 190509 h 987912"/>
                <a:gd name="connsiteX1373" fmla="*/ 148571 w 613757"/>
                <a:gd name="connsiteY1373" fmla="*/ 190509 h 987912"/>
                <a:gd name="connsiteX1374" fmla="*/ 148571 w 613757"/>
                <a:gd name="connsiteY1374" fmla="*/ 192095 h 987912"/>
                <a:gd name="connsiteX1375" fmla="*/ 148896 w 613757"/>
                <a:gd name="connsiteY1375" fmla="*/ 192400 h 987912"/>
                <a:gd name="connsiteX1376" fmla="*/ 148571 w 613757"/>
                <a:gd name="connsiteY1376" fmla="*/ 192724 h 987912"/>
                <a:gd name="connsiteX1377" fmla="*/ 148267 w 613757"/>
                <a:gd name="connsiteY1377" fmla="*/ 195245 h 987912"/>
                <a:gd name="connsiteX1378" fmla="*/ 147941 w 613757"/>
                <a:gd name="connsiteY1378" fmla="*/ 195549 h 987912"/>
                <a:gd name="connsiteX1379" fmla="*/ 148267 w 613757"/>
                <a:gd name="connsiteY1379" fmla="*/ 195875 h 987912"/>
                <a:gd name="connsiteX1380" fmla="*/ 148267 w 613757"/>
                <a:gd name="connsiteY1380" fmla="*/ 197440 h 987912"/>
                <a:gd name="connsiteX1381" fmla="*/ 147941 w 613757"/>
                <a:gd name="connsiteY1381" fmla="*/ 197766 h 987912"/>
                <a:gd name="connsiteX1382" fmla="*/ 147961 w 613757"/>
                <a:gd name="connsiteY1382" fmla="*/ 200612 h 987912"/>
                <a:gd name="connsiteX1383" fmla="*/ 148886 w 613757"/>
                <a:gd name="connsiteY1383" fmla="*/ 201210 h 987912"/>
                <a:gd name="connsiteX1384" fmla="*/ 149043 w 613757"/>
                <a:gd name="connsiteY1384" fmla="*/ 201693 h 987912"/>
                <a:gd name="connsiteX1385" fmla="*/ 149516 w 613757"/>
                <a:gd name="connsiteY1385" fmla="*/ 201840 h 987912"/>
                <a:gd name="connsiteX1386" fmla="*/ 149516 w 613757"/>
                <a:gd name="connsiteY1386" fmla="*/ 202166 h 987912"/>
                <a:gd name="connsiteX1387" fmla="*/ 151248 w 613757"/>
                <a:gd name="connsiteY1387" fmla="*/ 203910 h 987912"/>
                <a:gd name="connsiteX1388" fmla="*/ 151879 w 613757"/>
                <a:gd name="connsiteY1388" fmla="*/ 203910 h 987912"/>
                <a:gd name="connsiteX1389" fmla="*/ 152204 w 613757"/>
                <a:gd name="connsiteY1389" fmla="*/ 204214 h 987912"/>
                <a:gd name="connsiteX1390" fmla="*/ 153759 w 613757"/>
                <a:gd name="connsiteY1390" fmla="*/ 204214 h 987912"/>
                <a:gd name="connsiteX1391" fmla="*/ 154409 w 613757"/>
                <a:gd name="connsiteY1391" fmla="*/ 203910 h 987912"/>
                <a:gd name="connsiteX1392" fmla="*/ 154861 w 613757"/>
                <a:gd name="connsiteY1392" fmla="*/ 203101 h 987912"/>
                <a:gd name="connsiteX1393" fmla="*/ 154252 w 613757"/>
                <a:gd name="connsiteY1393" fmla="*/ 202502 h 987912"/>
                <a:gd name="connsiteX1394" fmla="*/ 154252 w 613757"/>
                <a:gd name="connsiteY1394" fmla="*/ 202176 h 987912"/>
                <a:gd name="connsiteX1395" fmla="*/ 155040 w 613757"/>
                <a:gd name="connsiteY1395" fmla="*/ 201998 h 987912"/>
                <a:gd name="connsiteX1396" fmla="*/ 155187 w 613757"/>
                <a:gd name="connsiteY1396" fmla="*/ 202797 h 987912"/>
                <a:gd name="connsiteX1397" fmla="*/ 155817 w 613757"/>
                <a:gd name="connsiteY1397" fmla="*/ 203731 h 987912"/>
                <a:gd name="connsiteX1398" fmla="*/ 154085 w 613757"/>
                <a:gd name="connsiteY1398" fmla="*/ 205169 h 987912"/>
                <a:gd name="connsiteX1399" fmla="*/ 152204 w 613757"/>
                <a:gd name="connsiteY1399" fmla="*/ 205473 h 987912"/>
                <a:gd name="connsiteX1400" fmla="*/ 151091 w 613757"/>
                <a:gd name="connsiteY1400" fmla="*/ 206272 h 987912"/>
                <a:gd name="connsiteX1401" fmla="*/ 150777 w 613757"/>
                <a:gd name="connsiteY1401" fmla="*/ 208163 h 987912"/>
                <a:gd name="connsiteX1402" fmla="*/ 150472 w 613757"/>
                <a:gd name="connsiteY1402" fmla="*/ 208467 h 987912"/>
                <a:gd name="connsiteX1403" fmla="*/ 150472 w 613757"/>
                <a:gd name="connsiteY1403" fmla="*/ 210052 h 987912"/>
                <a:gd name="connsiteX1404" fmla="*/ 150168 w 613757"/>
                <a:gd name="connsiteY1404" fmla="*/ 210357 h 987912"/>
                <a:gd name="connsiteX1405" fmla="*/ 150168 w 613757"/>
                <a:gd name="connsiteY1405" fmla="*/ 212552 h 987912"/>
                <a:gd name="connsiteX1406" fmla="*/ 150619 w 613757"/>
                <a:gd name="connsiteY1406" fmla="*/ 212730 h 987912"/>
                <a:gd name="connsiteX1407" fmla="*/ 151091 w 613757"/>
                <a:gd name="connsiteY1407" fmla="*/ 212247 h 987912"/>
                <a:gd name="connsiteX1408" fmla="*/ 151091 w 613757"/>
                <a:gd name="connsiteY1408" fmla="*/ 211617 h 987912"/>
                <a:gd name="connsiteX1409" fmla="*/ 151574 w 613757"/>
                <a:gd name="connsiteY1409" fmla="*/ 210841 h 987912"/>
                <a:gd name="connsiteX1410" fmla="*/ 151721 w 613757"/>
                <a:gd name="connsiteY1410" fmla="*/ 211943 h 987912"/>
                <a:gd name="connsiteX1411" fmla="*/ 151417 w 613757"/>
                <a:gd name="connsiteY1411" fmla="*/ 212552 h 987912"/>
                <a:gd name="connsiteX1412" fmla="*/ 153307 w 613757"/>
                <a:gd name="connsiteY1412" fmla="*/ 214442 h 987912"/>
                <a:gd name="connsiteX1413" fmla="*/ 153602 w 613757"/>
                <a:gd name="connsiteY1413" fmla="*/ 215399 h 987912"/>
                <a:gd name="connsiteX1414" fmla="*/ 154252 w 613757"/>
                <a:gd name="connsiteY1414" fmla="*/ 216029 h 987912"/>
                <a:gd name="connsiteX1415" fmla="*/ 155187 w 613757"/>
                <a:gd name="connsiteY1415" fmla="*/ 217918 h 987912"/>
                <a:gd name="connsiteX1416" fmla="*/ 160070 w 613757"/>
                <a:gd name="connsiteY1416" fmla="*/ 222801 h 987912"/>
                <a:gd name="connsiteX1417" fmla="*/ 161331 w 613757"/>
                <a:gd name="connsiteY1417" fmla="*/ 222801 h 987912"/>
                <a:gd name="connsiteX1418" fmla="*/ 163064 w 613757"/>
                <a:gd name="connsiteY1418" fmla="*/ 221700 h 987912"/>
                <a:gd name="connsiteX1419" fmla="*/ 163064 w 613757"/>
                <a:gd name="connsiteY1419" fmla="*/ 220135 h 987912"/>
                <a:gd name="connsiteX1420" fmla="*/ 162758 w 613757"/>
                <a:gd name="connsiteY1420" fmla="*/ 219809 h 987912"/>
                <a:gd name="connsiteX1421" fmla="*/ 162906 w 613757"/>
                <a:gd name="connsiteY1421" fmla="*/ 219326 h 987912"/>
                <a:gd name="connsiteX1422" fmla="*/ 163389 w 613757"/>
                <a:gd name="connsiteY1422" fmla="*/ 219809 h 987912"/>
                <a:gd name="connsiteX1423" fmla="*/ 163389 w 613757"/>
                <a:gd name="connsiteY1423" fmla="*/ 221069 h 987912"/>
                <a:gd name="connsiteX1424" fmla="*/ 163693 w 613757"/>
                <a:gd name="connsiteY1424" fmla="*/ 221395 h 987912"/>
                <a:gd name="connsiteX1425" fmla="*/ 163389 w 613757"/>
                <a:gd name="connsiteY1425" fmla="*/ 222025 h 987912"/>
                <a:gd name="connsiteX1426" fmla="*/ 162581 w 613757"/>
                <a:gd name="connsiteY1426" fmla="*/ 222801 h 987912"/>
                <a:gd name="connsiteX1427" fmla="*/ 161657 w 613757"/>
                <a:gd name="connsiteY1427" fmla="*/ 223107 h 987912"/>
                <a:gd name="connsiteX1428" fmla="*/ 160553 w 613757"/>
                <a:gd name="connsiteY1428" fmla="*/ 223915 h 987912"/>
                <a:gd name="connsiteX1429" fmla="*/ 160553 w 613757"/>
                <a:gd name="connsiteY1429" fmla="*/ 225175 h 987912"/>
                <a:gd name="connsiteX1430" fmla="*/ 160879 w 613757"/>
                <a:gd name="connsiteY1430" fmla="*/ 225501 h 987912"/>
                <a:gd name="connsiteX1431" fmla="*/ 161173 w 613757"/>
                <a:gd name="connsiteY1431" fmla="*/ 227066 h 987912"/>
                <a:gd name="connsiteX1432" fmla="*/ 162128 w 613757"/>
                <a:gd name="connsiteY1432" fmla="*/ 228955 h 987912"/>
                <a:gd name="connsiteX1433" fmla="*/ 162128 w 613757"/>
                <a:gd name="connsiteY1433" fmla="*/ 229587 h 987912"/>
                <a:gd name="connsiteX1434" fmla="*/ 163862 w 613757"/>
                <a:gd name="connsiteY1434" fmla="*/ 231623 h 987912"/>
                <a:gd name="connsiteX1435" fmla="*/ 164166 w 613757"/>
                <a:gd name="connsiteY1435" fmla="*/ 231623 h 987912"/>
                <a:gd name="connsiteX1436" fmla="*/ 166697 w 613757"/>
                <a:gd name="connsiteY1436" fmla="*/ 233840 h 987912"/>
                <a:gd name="connsiteX1437" fmla="*/ 167946 w 613757"/>
                <a:gd name="connsiteY1437" fmla="*/ 234469 h 987912"/>
                <a:gd name="connsiteX1438" fmla="*/ 168882 w 613757"/>
                <a:gd name="connsiteY1438" fmla="*/ 235405 h 987912"/>
                <a:gd name="connsiteX1439" fmla="*/ 170489 w 613757"/>
                <a:gd name="connsiteY1439" fmla="*/ 236360 h 987912"/>
                <a:gd name="connsiteX1440" fmla="*/ 171412 w 613757"/>
                <a:gd name="connsiteY1440" fmla="*/ 237294 h 987912"/>
                <a:gd name="connsiteX1441" fmla="*/ 171738 w 613757"/>
                <a:gd name="connsiteY1441" fmla="*/ 237294 h 987912"/>
                <a:gd name="connsiteX1442" fmla="*/ 173797 w 613757"/>
                <a:gd name="connsiteY1442" fmla="*/ 239332 h 987912"/>
                <a:gd name="connsiteX1443" fmla="*/ 173797 w 613757"/>
                <a:gd name="connsiteY1443" fmla="*/ 239658 h 987912"/>
                <a:gd name="connsiteX1444" fmla="*/ 175833 w 613757"/>
                <a:gd name="connsiteY1444" fmla="*/ 241726 h 987912"/>
                <a:gd name="connsiteX1445" fmla="*/ 177555 w 613757"/>
                <a:gd name="connsiteY1445" fmla="*/ 241873 h 987912"/>
                <a:gd name="connsiteX1446" fmla="*/ 177082 w 613757"/>
                <a:gd name="connsiteY1446" fmla="*/ 242336 h 987912"/>
                <a:gd name="connsiteX1447" fmla="*/ 175833 w 613757"/>
                <a:gd name="connsiteY1447" fmla="*/ 242336 h 987912"/>
                <a:gd name="connsiteX1448" fmla="*/ 172694 w 613757"/>
                <a:gd name="connsiteY1448" fmla="*/ 239185 h 987912"/>
                <a:gd name="connsiteX1449" fmla="*/ 171412 w 613757"/>
                <a:gd name="connsiteY1449" fmla="*/ 238880 h 987912"/>
                <a:gd name="connsiteX1450" fmla="*/ 170489 w 613757"/>
                <a:gd name="connsiteY1450" fmla="*/ 238250 h 987912"/>
                <a:gd name="connsiteX1451" fmla="*/ 169532 w 613757"/>
                <a:gd name="connsiteY1451" fmla="*/ 238250 h 987912"/>
                <a:gd name="connsiteX1452" fmla="*/ 169059 w 613757"/>
                <a:gd name="connsiteY1452" fmla="*/ 238723 h 987912"/>
                <a:gd name="connsiteX1453" fmla="*/ 169059 w 613757"/>
                <a:gd name="connsiteY1453" fmla="*/ 240288 h 987912"/>
                <a:gd name="connsiteX1454" fmla="*/ 171265 w 613757"/>
                <a:gd name="connsiteY1454" fmla="*/ 242177 h 987912"/>
                <a:gd name="connsiteX1455" fmla="*/ 171265 w 613757"/>
                <a:gd name="connsiteY1455" fmla="*/ 242808 h 987912"/>
                <a:gd name="connsiteX1456" fmla="*/ 171885 w 613757"/>
                <a:gd name="connsiteY1456" fmla="*/ 243764 h 987912"/>
                <a:gd name="connsiteX1457" fmla="*/ 172189 w 613757"/>
                <a:gd name="connsiteY1457" fmla="*/ 246283 h 987912"/>
                <a:gd name="connsiteX1458" fmla="*/ 172841 w 613757"/>
                <a:gd name="connsiteY1458" fmla="*/ 246914 h 987912"/>
                <a:gd name="connsiteX1459" fmla="*/ 173145 w 613757"/>
                <a:gd name="connsiteY1459" fmla="*/ 248174 h 987912"/>
                <a:gd name="connsiteX1460" fmla="*/ 173471 w 613757"/>
                <a:gd name="connsiteY1460" fmla="*/ 248478 h 987912"/>
                <a:gd name="connsiteX1461" fmla="*/ 173471 w 613757"/>
                <a:gd name="connsiteY1461" fmla="*/ 251630 h 987912"/>
                <a:gd name="connsiteX1462" fmla="*/ 174394 w 613757"/>
                <a:gd name="connsiteY1462" fmla="*/ 253215 h 987912"/>
                <a:gd name="connsiteX1463" fmla="*/ 176306 w 613757"/>
                <a:gd name="connsiteY1463" fmla="*/ 255410 h 987912"/>
                <a:gd name="connsiteX1464" fmla="*/ 176306 w 613757"/>
                <a:gd name="connsiteY1464" fmla="*/ 255736 h 987912"/>
                <a:gd name="connsiteX1465" fmla="*/ 176778 w 613757"/>
                <a:gd name="connsiteY1465" fmla="*/ 256209 h 987912"/>
                <a:gd name="connsiteX1466" fmla="*/ 177555 w 613757"/>
                <a:gd name="connsiteY1466" fmla="*/ 256366 h 987912"/>
                <a:gd name="connsiteX1467" fmla="*/ 176778 w 613757"/>
                <a:gd name="connsiteY1467" fmla="*/ 256513 h 987912"/>
                <a:gd name="connsiteX1468" fmla="*/ 176306 w 613757"/>
                <a:gd name="connsiteY1468" fmla="*/ 256996 h 987912"/>
                <a:gd name="connsiteX1469" fmla="*/ 176149 w 613757"/>
                <a:gd name="connsiteY1469" fmla="*/ 257773 h 987912"/>
                <a:gd name="connsiteX1470" fmla="*/ 171885 w 613757"/>
                <a:gd name="connsiteY1470" fmla="*/ 252890 h 987912"/>
                <a:gd name="connsiteX1471" fmla="*/ 170940 w 613757"/>
                <a:gd name="connsiteY1471" fmla="*/ 251325 h 987912"/>
                <a:gd name="connsiteX1472" fmla="*/ 169532 w 613757"/>
                <a:gd name="connsiteY1472" fmla="*/ 249886 h 987912"/>
                <a:gd name="connsiteX1473" fmla="*/ 169049 w 613757"/>
                <a:gd name="connsiteY1473" fmla="*/ 249739 h 987912"/>
                <a:gd name="connsiteX1474" fmla="*/ 168902 w 613757"/>
                <a:gd name="connsiteY1474" fmla="*/ 249277 h 987912"/>
                <a:gd name="connsiteX1475" fmla="*/ 168431 w 613757"/>
                <a:gd name="connsiteY1475" fmla="*/ 249109 h 987912"/>
                <a:gd name="connsiteX1476" fmla="*/ 168431 w 613757"/>
                <a:gd name="connsiteY1476" fmla="*/ 248478 h 987912"/>
                <a:gd name="connsiteX1477" fmla="*/ 168105 w 613757"/>
                <a:gd name="connsiteY1477" fmla="*/ 248174 h 987912"/>
                <a:gd name="connsiteX1478" fmla="*/ 168105 w 613757"/>
                <a:gd name="connsiteY1478" fmla="*/ 243112 h 987912"/>
                <a:gd name="connsiteX1479" fmla="*/ 167474 w 613757"/>
                <a:gd name="connsiteY1479" fmla="*/ 242503 h 987912"/>
                <a:gd name="connsiteX1480" fmla="*/ 167170 w 613757"/>
                <a:gd name="connsiteY1480" fmla="*/ 240613 h 987912"/>
                <a:gd name="connsiteX1481" fmla="*/ 165594 w 613757"/>
                <a:gd name="connsiteY1481" fmla="*/ 238093 h 987912"/>
                <a:gd name="connsiteX1482" fmla="*/ 163536 w 613757"/>
                <a:gd name="connsiteY1482" fmla="*/ 236055 h 987912"/>
                <a:gd name="connsiteX1483" fmla="*/ 161657 w 613757"/>
                <a:gd name="connsiteY1483" fmla="*/ 235099 h 987912"/>
                <a:gd name="connsiteX1484" fmla="*/ 158968 w 613757"/>
                <a:gd name="connsiteY1484" fmla="*/ 232422 h 987912"/>
                <a:gd name="connsiteX1485" fmla="*/ 158968 w 613757"/>
                <a:gd name="connsiteY1485" fmla="*/ 231770 h 987912"/>
                <a:gd name="connsiteX1486" fmla="*/ 157718 w 613757"/>
                <a:gd name="connsiteY1486" fmla="*/ 230206 h 987912"/>
                <a:gd name="connsiteX1487" fmla="*/ 156457 w 613757"/>
                <a:gd name="connsiteY1487" fmla="*/ 227696 h 987912"/>
                <a:gd name="connsiteX1488" fmla="*/ 155807 w 613757"/>
                <a:gd name="connsiteY1488" fmla="*/ 227066 h 987912"/>
                <a:gd name="connsiteX1489" fmla="*/ 155807 w 613757"/>
                <a:gd name="connsiteY1489" fmla="*/ 226436 h 987912"/>
                <a:gd name="connsiteX1490" fmla="*/ 155187 w 613757"/>
                <a:gd name="connsiteY1490" fmla="*/ 225806 h 987912"/>
                <a:gd name="connsiteX1491" fmla="*/ 155187 w 613757"/>
                <a:gd name="connsiteY1491" fmla="*/ 225175 h 987912"/>
                <a:gd name="connsiteX1492" fmla="*/ 154557 w 613757"/>
                <a:gd name="connsiteY1492" fmla="*/ 224219 h 987912"/>
                <a:gd name="connsiteX1493" fmla="*/ 154252 w 613757"/>
                <a:gd name="connsiteY1493" fmla="*/ 222960 h 987912"/>
                <a:gd name="connsiteX1494" fmla="*/ 153779 w 613757"/>
                <a:gd name="connsiteY1494" fmla="*/ 222497 h 987912"/>
                <a:gd name="connsiteX1495" fmla="*/ 151574 w 613757"/>
                <a:gd name="connsiteY1495" fmla="*/ 222497 h 987912"/>
                <a:gd name="connsiteX1496" fmla="*/ 150944 w 613757"/>
                <a:gd name="connsiteY1496" fmla="*/ 222801 h 987912"/>
                <a:gd name="connsiteX1497" fmla="*/ 147625 w 613757"/>
                <a:gd name="connsiteY1497" fmla="*/ 226100 h 987912"/>
                <a:gd name="connsiteX1498" fmla="*/ 147311 w 613757"/>
                <a:gd name="connsiteY1498" fmla="*/ 227380 h 987912"/>
                <a:gd name="connsiteX1499" fmla="*/ 147007 w 613757"/>
                <a:gd name="connsiteY1499" fmla="*/ 227686 h 987912"/>
                <a:gd name="connsiteX1500" fmla="*/ 147007 w 613757"/>
                <a:gd name="connsiteY1500" fmla="*/ 229880 h 987912"/>
                <a:gd name="connsiteX1501" fmla="*/ 147311 w 613757"/>
                <a:gd name="connsiteY1501" fmla="*/ 230206 h 987912"/>
                <a:gd name="connsiteX1502" fmla="*/ 147311 w 613757"/>
                <a:gd name="connsiteY1502" fmla="*/ 231162 h 987912"/>
                <a:gd name="connsiteX1503" fmla="*/ 147007 w 613757"/>
                <a:gd name="connsiteY1503" fmla="*/ 231466 h 987912"/>
                <a:gd name="connsiteX1504" fmla="*/ 147007 w 613757"/>
                <a:gd name="connsiteY1504" fmla="*/ 232727 h 987912"/>
                <a:gd name="connsiteX1505" fmla="*/ 147625 w 613757"/>
                <a:gd name="connsiteY1505" fmla="*/ 234312 h 987912"/>
                <a:gd name="connsiteX1506" fmla="*/ 147951 w 613757"/>
                <a:gd name="connsiteY1506" fmla="*/ 234616 h 987912"/>
                <a:gd name="connsiteX1507" fmla="*/ 148256 w 613757"/>
                <a:gd name="connsiteY1507" fmla="*/ 237441 h 987912"/>
                <a:gd name="connsiteX1508" fmla="*/ 148581 w 613757"/>
                <a:gd name="connsiteY1508" fmla="*/ 237767 h 987912"/>
                <a:gd name="connsiteX1509" fmla="*/ 148581 w 613757"/>
                <a:gd name="connsiteY1509" fmla="*/ 239352 h 987912"/>
                <a:gd name="connsiteX1510" fmla="*/ 148256 w 613757"/>
                <a:gd name="connsiteY1510" fmla="*/ 239658 h 987912"/>
                <a:gd name="connsiteX1511" fmla="*/ 148256 w 613757"/>
                <a:gd name="connsiteY1511" fmla="*/ 240918 h 987912"/>
                <a:gd name="connsiteX1512" fmla="*/ 148728 w 613757"/>
                <a:gd name="connsiteY1512" fmla="*/ 241064 h 987912"/>
                <a:gd name="connsiteX1513" fmla="*/ 148886 w 613757"/>
                <a:gd name="connsiteY1513" fmla="*/ 241547 h 987912"/>
                <a:gd name="connsiteX1514" fmla="*/ 148256 w 613757"/>
                <a:gd name="connsiteY1514" fmla="*/ 242177 h 987912"/>
                <a:gd name="connsiteX1515" fmla="*/ 147625 w 613757"/>
                <a:gd name="connsiteY1515" fmla="*/ 243438 h 987912"/>
                <a:gd name="connsiteX1516" fmla="*/ 147625 w 613757"/>
                <a:gd name="connsiteY1516" fmla="*/ 245329 h 987912"/>
                <a:gd name="connsiteX1517" fmla="*/ 148256 w 613757"/>
                <a:gd name="connsiteY1517" fmla="*/ 245959 h 987912"/>
                <a:gd name="connsiteX1518" fmla="*/ 148256 w 613757"/>
                <a:gd name="connsiteY1518" fmla="*/ 246609 h 987912"/>
                <a:gd name="connsiteX1519" fmla="*/ 147625 w 613757"/>
                <a:gd name="connsiteY1519" fmla="*/ 247218 h 987912"/>
                <a:gd name="connsiteX1520" fmla="*/ 147625 w 613757"/>
                <a:gd name="connsiteY1520" fmla="*/ 248500 h 987912"/>
                <a:gd name="connsiteX1521" fmla="*/ 147951 w 613757"/>
                <a:gd name="connsiteY1521" fmla="*/ 248804 h 987912"/>
                <a:gd name="connsiteX1522" fmla="*/ 147951 w 613757"/>
                <a:gd name="connsiteY1522" fmla="*/ 250391 h 987912"/>
                <a:gd name="connsiteX1523" fmla="*/ 148424 w 613757"/>
                <a:gd name="connsiteY1523" fmla="*/ 250842 h 987912"/>
                <a:gd name="connsiteX1524" fmla="*/ 149359 w 613757"/>
                <a:gd name="connsiteY1524" fmla="*/ 250842 h 987912"/>
                <a:gd name="connsiteX1525" fmla="*/ 150619 w 613757"/>
                <a:gd name="connsiteY1525" fmla="*/ 248951 h 987912"/>
                <a:gd name="connsiteX1526" fmla="*/ 150765 w 613757"/>
                <a:gd name="connsiteY1526" fmla="*/ 249739 h 987912"/>
                <a:gd name="connsiteX1527" fmla="*/ 149359 w 613757"/>
                <a:gd name="connsiteY1527" fmla="*/ 251472 h 987912"/>
                <a:gd name="connsiteX1528" fmla="*/ 147783 w 613757"/>
                <a:gd name="connsiteY1528" fmla="*/ 251472 h 987912"/>
                <a:gd name="connsiteX1529" fmla="*/ 146670 w 613757"/>
                <a:gd name="connsiteY1529" fmla="*/ 252270 h 987912"/>
                <a:gd name="connsiteX1530" fmla="*/ 146670 w 613757"/>
                <a:gd name="connsiteY1530" fmla="*/ 252574 h 987912"/>
                <a:gd name="connsiteX1531" fmla="*/ 145116 w 613757"/>
                <a:gd name="connsiteY1531" fmla="*/ 254769 h 987912"/>
                <a:gd name="connsiteX1532" fmla="*/ 145116 w 613757"/>
                <a:gd name="connsiteY1532" fmla="*/ 255095 h 987912"/>
                <a:gd name="connsiteX1533" fmla="*/ 143215 w 613757"/>
                <a:gd name="connsiteY1533" fmla="*/ 257310 h 987912"/>
                <a:gd name="connsiteX1534" fmla="*/ 143215 w 613757"/>
                <a:gd name="connsiteY1534" fmla="*/ 257615 h 987912"/>
                <a:gd name="connsiteX1535" fmla="*/ 141807 w 613757"/>
                <a:gd name="connsiteY1535" fmla="*/ 259358 h 987912"/>
                <a:gd name="connsiteX1536" fmla="*/ 141324 w 613757"/>
                <a:gd name="connsiteY1536" fmla="*/ 259505 h 987912"/>
                <a:gd name="connsiteX1537" fmla="*/ 141324 w 613757"/>
                <a:gd name="connsiteY1537" fmla="*/ 260440 h 987912"/>
                <a:gd name="connsiteX1538" fmla="*/ 142102 w 613757"/>
                <a:gd name="connsiteY1538" fmla="*/ 261543 h 987912"/>
                <a:gd name="connsiteX1539" fmla="*/ 143382 w 613757"/>
                <a:gd name="connsiteY1539" fmla="*/ 261249 h 987912"/>
                <a:gd name="connsiteX1540" fmla="*/ 144160 w 613757"/>
                <a:gd name="connsiteY1540" fmla="*/ 262026 h 987912"/>
                <a:gd name="connsiteX1541" fmla="*/ 144013 w 613757"/>
                <a:gd name="connsiteY1541" fmla="*/ 262510 h 987912"/>
                <a:gd name="connsiteX1542" fmla="*/ 143058 w 613757"/>
                <a:gd name="connsiteY1542" fmla="*/ 261879 h 987912"/>
                <a:gd name="connsiteX1543" fmla="*/ 141807 w 613757"/>
                <a:gd name="connsiteY1543" fmla="*/ 262174 h 987912"/>
                <a:gd name="connsiteX1544" fmla="*/ 140380 w 613757"/>
                <a:gd name="connsiteY1544" fmla="*/ 260766 h 987912"/>
                <a:gd name="connsiteX1545" fmla="*/ 140380 w 613757"/>
                <a:gd name="connsiteY1545" fmla="*/ 260440 h 987912"/>
                <a:gd name="connsiteX1546" fmla="*/ 140075 w 613757"/>
                <a:gd name="connsiteY1546" fmla="*/ 260136 h 987912"/>
                <a:gd name="connsiteX1547" fmla="*/ 140075 w 613757"/>
                <a:gd name="connsiteY1547" fmla="*/ 259201 h 987912"/>
                <a:gd name="connsiteX1548" fmla="*/ 142280 w 613757"/>
                <a:gd name="connsiteY1548" fmla="*/ 256660 h 987912"/>
                <a:gd name="connsiteX1549" fmla="*/ 142280 w 613757"/>
                <a:gd name="connsiteY1549" fmla="*/ 256050 h 987912"/>
                <a:gd name="connsiteX1550" fmla="*/ 141807 w 613757"/>
                <a:gd name="connsiteY1550" fmla="*/ 255578 h 987912"/>
                <a:gd name="connsiteX1551" fmla="*/ 140221 w 613757"/>
                <a:gd name="connsiteY1551" fmla="*/ 255578 h 987912"/>
                <a:gd name="connsiteX1552" fmla="*/ 138489 w 613757"/>
                <a:gd name="connsiteY1552" fmla="*/ 257310 h 987912"/>
                <a:gd name="connsiteX1553" fmla="*/ 138815 w 613757"/>
                <a:gd name="connsiteY1553" fmla="*/ 258551 h 987912"/>
                <a:gd name="connsiteX1554" fmla="*/ 135349 w 613757"/>
                <a:gd name="connsiteY1554" fmla="*/ 262352 h 987912"/>
                <a:gd name="connsiteX1555" fmla="*/ 135349 w 613757"/>
                <a:gd name="connsiteY1555" fmla="*/ 262983 h 987912"/>
                <a:gd name="connsiteX1556" fmla="*/ 134709 w 613757"/>
                <a:gd name="connsiteY1556" fmla="*/ 264242 h 987912"/>
                <a:gd name="connsiteX1557" fmla="*/ 133774 w 613757"/>
                <a:gd name="connsiteY1557" fmla="*/ 265176 h 987912"/>
                <a:gd name="connsiteX1558" fmla="*/ 133774 w 613757"/>
                <a:gd name="connsiteY1558" fmla="*/ 265828 h 987912"/>
                <a:gd name="connsiteX1559" fmla="*/ 133448 w 613757"/>
                <a:gd name="connsiteY1559" fmla="*/ 266132 h 987912"/>
                <a:gd name="connsiteX1560" fmla="*/ 133448 w 613757"/>
                <a:gd name="connsiteY1560" fmla="*/ 266763 h 987912"/>
                <a:gd name="connsiteX1561" fmla="*/ 132975 w 613757"/>
                <a:gd name="connsiteY1561" fmla="*/ 266910 h 987912"/>
                <a:gd name="connsiteX1562" fmla="*/ 132818 w 613757"/>
                <a:gd name="connsiteY1562" fmla="*/ 267393 h 987912"/>
                <a:gd name="connsiteX1563" fmla="*/ 131263 w 613757"/>
                <a:gd name="connsiteY1563" fmla="*/ 268653 h 987912"/>
                <a:gd name="connsiteX1564" fmla="*/ 131263 w 613757"/>
                <a:gd name="connsiteY1564" fmla="*/ 269608 h 987912"/>
                <a:gd name="connsiteX1565" fmla="*/ 131715 w 613757"/>
                <a:gd name="connsiteY1565" fmla="*/ 270060 h 987912"/>
                <a:gd name="connsiteX1566" fmla="*/ 132671 w 613757"/>
                <a:gd name="connsiteY1566" fmla="*/ 270060 h 987912"/>
                <a:gd name="connsiteX1567" fmla="*/ 132965 w 613757"/>
                <a:gd name="connsiteY1567" fmla="*/ 270386 h 987912"/>
                <a:gd name="connsiteX1568" fmla="*/ 133616 w 613757"/>
                <a:gd name="connsiteY1568" fmla="*/ 270060 h 987912"/>
                <a:gd name="connsiteX1569" fmla="*/ 134876 w 613757"/>
                <a:gd name="connsiteY1569" fmla="*/ 270060 h 987912"/>
                <a:gd name="connsiteX1570" fmla="*/ 135181 w 613757"/>
                <a:gd name="connsiteY1570" fmla="*/ 269755 h 987912"/>
                <a:gd name="connsiteX1571" fmla="*/ 138668 w 613757"/>
                <a:gd name="connsiteY1571" fmla="*/ 269755 h 987912"/>
                <a:gd name="connsiteX1572" fmla="*/ 139266 w 613757"/>
                <a:gd name="connsiteY1572" fmla="*/ 270386 h 987912"/>
                <a:gd name="connsiteX1573" fmla="*/ 140221 w 613757"/>
                <a:gd name="connsiteY1573" fmla="*/ 270386 h 987912"/>
                <a:gd name="connsiteX1574" fmla="*/ 141471 w 613757"/>
                <a:gd name="connsiteY1574" fmla="*/ 270996 h 987912"/>
                <a:gd name="connsiteX1575" fmla="*/ 143856 w 613757"/>
                <a:gd name="connsiteY1575" fmla="*/ 273694 h 987912"/>
                <a:gd name="connsiteX1576" fmla="*/ 143856 w 613757"/>
                <a:gd name="connsiteY1576" fmla="*/ 273998 h 987912"/>
                <a:gd name="connsiteX1577" fmla="*/ 145567 w 613757"/>
                <a:gd name="connsiteY1577" fmla="*/ 275732 h 987912"/>
                <a:gd name="connsiteX1578" fmla="*/ 146523 w 613757"/>
                <a:gd name="connsiteY1578" fmla="*/ 275732 h 987912"/>
                <a:gd name="connsiteX1579" fmla="*/ 147468 w 613757"/>
                <a:gd name="connsiteY1579" fmla="*/ 276361 h 987912"/>
                <a:gd name="connsiteX1580" fmla="*/ 148098 w 613757"/>
                <a:gd name="connsiteY1580" fmla="*/ 276361 h 987912"/>
                <a:gd name="connsiteX1581" fmla="*/ 148424 w 613757"/>
                <a:gd name="connsiteY1581" fmla="*/ 276056 h 987912"/>
                <a:gd name="connsiteX1582" fmla="*/ 148571 w 613757"/>
                <a:gd name="connsiteY1582" fmla="*/ 276213 h 987912"/>
                <a:gd name="connsiteX1583" fmla="*/ 148098 w 613757"/>
                <a:gd name="connsiteY1583" fmla="*/ 276991 h 987912"/>
                <a:gd name="connsiteX1584" fmla="*/ 145893 w 613757"/>
                <a:gd name="connsiteY1584" fmla="*/ 276991 h 987912"/>
                <a:gd name="connsiteX1585" fmla="*/ 145587 w 613757"/>
                <a:gd name="connsiteY1585" fmla="*/ 276687 h 987912"/>
                <a:gd name="connsiteX1586" fmla="*/ 144959 w 613757"/>
                <a:gd name="connsiteY1586" fmla="*/ 276687 h 987912"/>
                <a:gd name="connsiteX1587" fmla="*/ 142585 w 613757"/>
                <a:gd name="connsiteY1587" fmla="*/ 274943 h 987912"/>
                <a:gd name="connsiteX1588" fmla="*/ 141650 w 613757"/>
                <a:gd name="connsiteY1588" fmla="*/ 272433 h 987912"/>
                <a:gd name="connsiteX1589" fmla="*/ 140873 w 613757"/>
                <a:gd name="connsiteY1589" fmla="*/ 271646 h 987912"/>
                <a:gd name="connsiteX1590" fmla="*/ 140547 w 613757"/>
                <a:gd name="connsiteY1590" fmla="*/ 271646 h 987912"/>
                <a:gd name="connsiteX1591" fmla="*/ 138016 w 613757"/>
                <a:gd name="connsiteY1591" fmla="*/ 270386 h 987912"/>
                <a:gd name="connsiteX1592" fmla="*/ 135506 w 613757"/>
                <a:gd name="connsiteY1592" fmla="*/ 270386 h 987912"/>
                <a:gd name="connsiteX1593" fmla="*/ 134246 w 613757"/>
                <a:gd name="connsiteY1593" fmla="*/ 271016 h 987912"/>
                <a:gd name="connsiteX1594" fmla="*/ 132671 w 613757"/>
                <a:gd name="connsiteY1594" fmla="*/ 271016 h 987912"/>
                <a:gd name="connsiteX1595" fmla="*/ 131715 w 613757"/>
                <a:gd name="connsiteY1595" fmla="*/ 271646 h 987912"/>
                <a:gd name="connsiteX1596" fmla="*/ 131085 w 613757"/>
                <a:gd name="connsiteY1596" fmla="*/ 271016 h 987912"/>
                <a:gd name="connsiteX1597" fmla="*/ 130456 w 613757"/>
                <a:gd name="connsiteY1597" fmla="*/ 271016 h 987912"/>
                <a:gd name="connsiteX1598" fmla="*/ 129657 w 613757"/>
                <a:gd name="connsiteY1598" fmla="*/ 270207 h 987912"/>
                <a:gd name="connsiteX1599" fmla="*/ 129353 w 613757"/>
                <a:gd name="connsiteY1599" fmla="*/ 268946 h 987912"/>
                <a:gd name="connsiteX1600" fmla="*/ 128555 w 613757"/>
                <a:gd name="connsiteY1600" fmla="*/ 268170 h 987912"/>
                <a:gd name="connsiteX1601" fmla="*/ 127619 w 613757"/>
                <a:gd name="connsiteY1601" fmla="*/ 268170 h 987912"/>
                <a:gd name="connsiteX1602" fmla="*/ 126674 w 613757"/>
                <a:gd name="connsiteY1602" fmla="*/ 269125 h 987912"/>
                <a:gd name="connsiteX1603" fmla="*/ 126370 w 613757"/>
                <a:gd name="connsiteY1603" fmla="*/ 269125 h 987912"/>
                <a:gd name="connsiteX1604" fmla="*/ 124638 w 613757"/>
                <a:gd name="connsiteY1604" fmla="*/ 270859 h 987912"/>
                <a:gd name="connsiteX1605" fmla="*/ 124006 w 613757"/>
                <a:gd name="connsiteY1605" fmla="*/ 272423 h 987912"/>
                <a:gd name="connsiteX1606" fmla="*/ 123682 w 613757"/>
                <a:gd name="connsiteY1606" fmla="*/ 275269 h 987912"/>
                <a:gd name="connsiteX1607" fmla="*/ 124312 w 613757"/>
                <a:gd name="connsiteY1607" fmla="*/ 276203 h 987912"/>
                <a:gd name="connsiteX1608" fmla="*/ 124312 w 613757"/>
                <a:gd name="connsiteY1608" fmla="*/ 277464 h 987912"/>
                <a:gd name="connsiteX1609" fmla="*/ 125414 w 613757"/>
                <a:gd name="connsiteY1609" fmla="*/ 278871 h 987912"/>
                <a:gd name="connsiteX1610" fmla="*/ 125740 w 613757"/>
                <a:gd name="connsiteY1610" fmla="*/ 278871 h 987912"/>
                <a:gd name="connsiteX1611" fmla="*/ 126674 w 613757"/>
                <a:gd name="connsiteY1611" fmla="*/ 277947 h 987912"/>
                <a:gd name="connsiteX1612" fmla="*/ 128104 w 613757"/>
                <a:gd name="connsiteY1612" fmla="*/ 278094 h 987912"/>
                <a:gd name="connsiteX1613" fmla="*/ 127619 w 613757"/>
                <a:gd name="connsiteY1613" fmla="*/ 278577 h 987912"/>
                <a:gd name="connsiteX1614" fmla="*/ 126674 w 613757"/>
                <a:gd name="connsiteY1614" fmla="*/ 278577 h 987912"/>
                <a:gd name="connsiteX1615" fmla="*/ 125561 w 613757"/>
                <a:gd name="connsiteY1615" fmla="*/ 279679 h 987912"/>
                <a:gd name="connsiteX1616" fmla="*/ 125561 w 613757"/>
                <a:gd name="connsiteY1616" fmla="*/ 282200 h 987912"/>
                <a:gd name="connsiteX1617" fmla="*/ 125887 w 613757"/>
                <a:gd name="connsiteY1617" fmla="*/ 282504 h 987912"/>
                <a:gd name="connsiteX1618" fmla="*/ 125887 w 613757"/>
                <a:gd name="connsiteY1618" fmla="*/ 283461 h 987912"/>
                <a:gd name="connsiteX1619" fmla="*/ 126213 w 613757"/>
                <a:gd name="connsiteY1619" fmla="*/ 283765 h 987912"/>
                <a:gd name="connsiteX1620" fmla="*/ 126213 w 613757"/>
                <a:gd name="connsiteY1620" fmla="*/ 285656 h 987912"/>
                <a:gd name="connsiteX1621" fmla="*/ 127168 w 613757"/>
                <a:gd name="connsiteY1621" fmla="*/ 286610 h 987912"/>
                <a:gd name="connsiteX1622" fmla="*/ 126664 w 613757"/>
                <a:gd name="connsiteY1622" fmla="*/ 286759 h 987912"/>
                <a:gd name="connsiteX1623" fmla="*/ 126213 w 613757"/>
                <a:gd name="connsiteY1623" fmla="*/ 287546 h 987912"/>
                <a:gd name="connsiteX1624" fmla="*/ 126517 w 613757"/>
                <a:gd name="connsiteY1624" fmla="*/ 288177 h 987912"/>
                <a:gd name="connsiteX1625" fmla="*/ 126517 w 613757"/>
                <a:gd name="connsiteY1625" fmla="*/ 289436 h 987912"/>
                <a:gd name="connsiteX1626" fmla="*/ 126843 w 613757"/>
                <a:gd name="connsiteY1626" fmla="*/ 289761 h 987912"/>
                <a:gd name="connsiteX1627" fmla="*/ 126843 w 613757"/>
                <a:gd name="connsiteY1627" fmla="*/ 290718 h 987912"/>
                <a:gd name="connsiteX1628" fmla="*/ 127168 w 613757"/>
                <a:gd name="connsiteY1628" fmla="*/ 291022 h 987912"/>
                <a:gd name="connsiteX1629" fmla="*/ 127168 w 613757"/>
                <a:gd name="connsiteY1629" fmla="*/ 291946 h 987912"/>
                <a:gd name="connsiteX1630" fmla="*/ 127768 w 613757"/>
                <a:gd name="connsiteY1630" fmla="*/ 292901 h 987912"/>
                <a:gd name="connsiteX1631" fmla="*/ 127768 w 613757"/>
                <a:gd name="connsiteY1631" fmla="*/ 293836 h 987912"/>
                <a:gd name="connsiteX1632" fmla="*/ 128418 w 613757"/>
                <a:gd name="connsiteY1632" fmla="*/ 295096 h 987912"/>
                <a:gd name="connsiteX1633" fmla="*/ 129048 w 613757"/>
                <a:gd name="connsiteY1633" fmla="*/ 296377 h 987912"/>
                <a:gd name="connsiteX1634" fmla="*/ 129678 w 613757"/>
                <a:gd name="connsiteY1634" fmla="*/ 296987 h 987912"/>
                <a:gd name="connsiteX1635" fmla="*/ 130297 w 613757"/>
                <a:gd name="connsiteY1635" fmla="*/ 298268 h 987912"/>
                <a:gd name="connsiteX1636" fmla="*/ 130297 w 613757"/>
                <a:gd name="connsiteY1636" fmla="*/ 298878 h 987912"/>
                <a:gd name="connsiteX1637" fmla="*/ 130780 w 613757"/>
                <a:gd name="connsiteY1637" fmla="*/ 299381 h 987912"/>
                <a:gd name="connsiteX1638" fmla="*/ 131400 w 613757"/>
                <a:gd name="connsiteY1638" fmla="*/ 299381 h 987912"/>
                <a:gd name="connsiteX1639" fmla="*/ 132985 w 613757"/>
                <a:gd name="connsiteY1639" fmla="*/ 297796 h 987912"/>
                <a:gd name="connsiteX1640" fmla="*/ 133133 w 613757"/>
                <a:gd name="connsiteY1640" fmla="*/ 297942 h 987912"/>
                <a:gd name="connsiteX1641" fmla="*/ 133133 w 613757"/>
                <a:gd name="connsiteY1641" fmla="*/ 298268 h 987912"/>
                <a:gd name="connsiteX1642" fmla="*/ 131253 w 613757"/>
                <a:gd name="connsiteY1642" fmla="*/ 300158 h 987912"/>
                <a:gd name="connsiteX1643" fmla="*/ 131253 w 613757"/>
                <a:gd name="connsiteY1643" fmla="*/ 303938 h 987912"/>
                <a:gd name="connsiteX1644" fmla="*/ 131579 w 613757"/>
                <a:gd name="connsiteY1644" fmla="*/ 304244 h 987912"/>
                <a:gd name="connsiteX1645" fmla="*/ 131579 w 613757"/>
                <a:gd name="connsiteY1645" fmla="*/ 305503 h 987912"/>
                <a:gd name="connsiteX1646" fmla="*/ 132188 w 613757"/>
                <a:gd name="connsiteY1646" fmla="*/ 306764 h 987912"/>
                <a:gd name="connsiteX1647" fmla="*/ 133133 w 613757"/>
                <a:gd name="connsiteY1647" fmla="*/ 307394 h 987912"/>
                <a:gd name="connsiteX1648" fmla="*/ 132031 w 613757"/>
                <a:gd name="connsiteY1648" fmla="*/ 307541 h 987912"/>
                <a:gd name="connsiteX1649" fmla="*/ 131579 w 613757"/>
                <a:gd name="connsiteY1649" fmla="*/ 308024 h 987912"/>
                <a:gd name="connsiteX1650" fmla="*/ 131579 w 613757"/>
                <a:gd name="connsiteY1650" fmla="*/ 308654 h 987912"/>
                <a:gd name="connsiteX1651" fmla="*/ 130927 w 613757"/>
                <a:gd name="connsiteY1651" fmla="*/ 309285 h 987912"/>
                <a:gd name="connsiteX1652" fmla="*/ 130927 w 613757"/>
                <a:gd name="connsiteY1652" fmla="*/ 309611 h 987912"/>
                <a:gd name="connsiteX1653" fmla="*/ 130770 w 613757"/>
                <a:gd name="connsiteY1653" fmla="*/ 309758 h 987912"/>
                <a:gd name="connsiteX1654" fmla="*/ 130150 w 613757"/>
                <a:gd name="connsiteY1654" fmla="*/ 309432 h 987912"/>
                <a:gd name="connsiteX1655" fmla="*/ 129973 w 613757"/>
                <a:gd name="connsiteY1655" fmla="*/ 309915 h 987912"/>
                <a:gd name="connsiteX1656" fmla="*/ 129048 w 613757"/>
                <a:gd name="connsiteY1656" fmla="*/ 311175 h 987912"/>
                <a:gd name="connsiteX1657" fmla="*/ 129048 w 613757"/>
                <a:gd name="connsiteY1657" fmla="*/ 311826 h 987912"/>
                <a:gd name="connsiteX1658" fmla="*/ 128092 w 613757"/>
                <a:gd name="connsiteY1658" fmla="*/ 312760 h 987912"/>
                <a:gd name="connsiteX1659" fmla="*/ 127462 w 613757"/>
                <a:gd name="connsiteY1659" fmla="*/ 314021 h 987912"/>
                <a:gd name="connsiteX1660" fmla="*/ 126360 w 613757"/>
                <a:gd name="connsiteY1660" fmla="*/ 314798 h 987912"/>
                <a:gd name="connsiteX1661" fmla="*/ 125278 w 613757"/>
                <a:gd name="connsiteY1661" fmla="*/ 314651 h 987912"/>
                <a:gd name="connsiteX1662" fmla="*/ 125278 w 613757"/>
                <a:gd name="connsiteY1662" fmla="*/ 313717 h 987912"/>
                <a:gd name="connsiteX1663" fmla="*/ 126203 w 613757"/>
                <a:gd name="connsiteY1663" fmla="*/ 312130 h 987912"/>
                <a:gd name="connsiteX1664" fmla="*/ 127158 w 613757"/>
                <a:gd name="connsiteY1664" fmla="*/ 310870 h 987912"/>
                <a:gd name="connsiteX1665" fmla="*/ 127788 w 613757"/>
                <a:gd name="connsiteY1665" fmla="*/ 308980 h 987912"/>
                <a:gd name="connsiteX1666" fmla="*/ 128418 w 613757"/>
                <a:gd name="connsiteY1666" fmla="*/ 308350 h 987912"/>
                <a:gd name="connsiteX1667" fmla="*/ 128418 w 613757"/>
                <a:gd name="connsiteY1667" fmla="*/ 307394 h 987912"/>
                <a:gd name="connsiteX1668" fmla="*/ 128722 w 613757"/>
                <a:gd name="connsiteY1668" fmla="*/ 307090 h 987912"/>
                <a:gd name="connsiteX1669" fmla="*/ 129048 w 613757"/>
                <a:gd name="connsiteY1669" fmla="*/ 302049 h 987912"/>
                <a:gd name="connsiteX1670" fmla="*/ 128092 w 613757"/>
                <a:gd name="connsiteY1670" fmla="*/ 300463 h 987912"/>
                <a:gd name="connsiteX1671" fmla="*/ 128092 w 613757"/>
                <a:gd name="connsiteY1671" fmla="*/ 299832 h 987912"/>
                <a:gd name="connsiteX1672" fmla="*/ 127462 w 613757"/>
                <a:gd name="connsiteY1672" fmla="*/ 298878 h 987912"/>
                <a:gd name="connsiteX1673" fmla="*/ 127462 w 613757"/>
                <a:gd name="connsiteY1673" fmla="*/ 298268 h 987912"/>
                <a:gd name="connsiteX1674" fmla="*/ 126843 w 613757"/>
                <a:gd name="connsiteY1674" fmla="*/ 296987 h 987912"/>
                <a:gd name="connsiteX1675" fmla="*/ 124784 w 613757"/>
                <a:gd name="connsiteY1675" fmla="*/ 294949 h 987912"/>
                <a:gd name="connsiteX1676" fmla="*/ 124155 w 613757"/>
                <a:gd name="connsiteY1676" fmla="*/ 294949 h 987912"/>
                <a:gd name="connsiteX1677" fmla="*/ 124006 w 613757"/>
                <a:gd name="connsiteY1677" fmla="*/ 294162 h 987912"/>
                <a:gd name="connsiteX1678" fmla="*/ 122421 w 613757"/>
                <a:gd name="connsiteY1678" fmla="*/ 292597 h 987912"/>
                <a:gd name="connsiteX1679" fmla="*/ 122117 w 613757"/>
                <a:gd name="connsiteY1679" fmla="*/ 291967 h 987912"/>
                <a:gd name="connsiteX1680" fmla="*/ 121475 w 613757"/>
                <a:gd name="connsiteY1680" fmla="*/ 290382 h 987912"/>
                <a:gd name="connsiteX1681" fmla="*/ 121475 w 613757"/>
                <a:gd name="connsiteY1681" fmla="*/ 289751 h 987912"/>
                <a:gd name="connsiteX1682" fmla="*/ 121172 w 613757"/>
                <a:gd name="connsiteY1682" fmla="*/ 289425 h 987912"/>
                <a:gd name="connsiteX1683" fmla="*/ 120846 w 613757"/>
                <a:gd name="connsiteY1683" fmla="*/ 287241 h 987912"/>
                <a:gd name="connsiteX1684" fmla="*/ 120541 w 613757"/>
                <a:gd name="connsiteY1684" fmla="*/ 286936 h 987912"/>
                <a:gd name="connsiteX1685" fmla="*/ 120373 w 613757"/>
                <a:gd name="connsiteY1685" fmla="*/ 286433 h 987912"/>
                <a:gd name="connsiteX1686" fmla="*/ 119439 w 613757"/>
                <a:gd name="connsiteY1686" fmla="*/ 286433 h 987912"/>
                <a:gd name="connsiteX1687" fmla="*/ 119113 w 613757"/>
                <a:gd name="connsiteY1687" fmla="*/ 286127 h 987912"/>
                <a:gd name="connsiteX1688" fmla="*/ 116130 w 613757"/>
                <a:gd name="connsiteY1688" fmla="*/ 285970 h 987912"/>
                <a:gd name="connsiteX1689" fmla="*/ 116604 w 613757"/>
                <a:gd name="connsiteY1689" fmla="*/ 285498 h 987912"/>
                <a:gd name="connsiteX1690" fmla="*/ 119113 w 613757"/>
                <a:gd name="connsiteY1690" fmla="*/ 285498 h 987912"/>
                <a:gd name="connsiteX1691" fmla="*/ 119439 w 613757"/>
                <a:gd name="connsiteY1691" fmla="*/ 285823 h 987912"/>
                <a:gd name="connsiteX1692" fmla="*/ 120541 w 613757"/>
                <a:gd name="connsiteY1692" fmla="*/ 285656 h 987912"/>
                <a:gd name="connsiteX1693" fmla="*/ 120541 w 613757"/>
                <a:gd name="connsiteY1693" fmla="*/ 284721 h 987912"/>
                <a:gd name="connsiteX1694" fmla="*/ 119910 w 613757"/>
                <a:gd name="connsiteY1694" fmla="*/ 284395 h 987912"/>
                <a:gd name="connsiteX1695" fmla="*/ 119910 w 613757"/>
                <a:gd name="connsiteY1695" fmla="*/ 284091 h 987912"/>
                <a:gd name="connsiteX1696" fmla="*/ 118483 w 613757"/>
                <a:gd name="connsiteY1696" fmla="*/ 282651 h 987912"/>
                <a:gd name="connsiteX1697" fmla="*/ 118157 w 613757"/>
                <a:gd name="connsiteY1697" fmla="*/ 282651 h 987912"/>
                <a:gd name="connsiteX1698" fmla="*/ 117560 w 613757"/>
                <a:gd name="connsiteY1698" fmla="*/ 282043 h 987912"/>
                <a:gd name="connsiteX1699" fmla="*/ 116908 w 613757"/>
                <a:gd name="connsiteY1699" fmla="*/ 282043 h 987912"/>
                <a:gd name="connsiteX1700" fmla="*/ 115027 w 613757"/>
                <a:gd name="connsiteY1700" fmla="*/ 281087 h 987912"/>
                <a:gd name="connsiteX1701" fmla="*/ 114072 w 613757"/>
                <a:gd name="connsiteY1701" fmla="*/ 281087 h 987912"/>
                <a:gd name="connsiteX1702" fmla="*/ 112812 w 613757"/>
                <a:gd name="connsiteY1702" fmla="*/ 280456 h 987912"/>
                <a:gd name="connsiteX1703" fmla="*/ 111867 w 613757"/>
                <a:gd name="connsiteY1703" fmla="*/ 280456 h 987912"/>
                <a:gd name="connsiteX1704" fmla="*/ 111563 w 613757"/>
                <a:gd name="connsiteY1704" fmla="*/ 280152 h 987912"/>
                <a:gd name="connsiteX1705" fmla="*/ 110933 w 613757"/>
                <a:gd name="connsiteY1705" fmla="*/ 280152 h 987912"/>
                <a:gd name="connsiteX1706" fmla="*/ 110302 w 613757"/>
                <a:gd name="connsiteY1706" fmla="*/ 280762 h 987912"/>
                <a:gd name="connsiteX1707" fmla="*/ 109977 w 613757"/>
                <a:gd name="connsiteY1707" fmla="*/ 280152 h 987912"/>
                <a:gd name="connsiteX1708" fmla="*/ 109356 w 613757"/>
                <a:gd name="connsiteY1708" fmla="*/ 279828 h 987912"/>
                <a:gd name="connsiteX1709" fmla="*/ 107445 w 613757"/>
                <a:gd name="connsiteY1709" fmla="*/ 279828 h 987912"/>
                <a:gd name="connsiteX1710" fmla="*/ 105240 w 613757"/>
                <a:gd name="connsiteY1710" fmla="*/ 278892 h 987912"/>
                <a:gd name="connsiteX1711" fmla="*/ 102427 w 613757"/>
                <a:gd name="connsiteY1711" fmla="*/ 275742 h 987912"/>
                <a:gd name="connsiteX1712" fmla="*/ 100850 w 613757"/>
                <a:gd name="connsiteY1712" fmla="*/ 275742 h 987912"/>
                <a:gd name="connsiteX1713" fmla="*/ 99590 w 613757"/>
                <a:gd name="connsiteY1713" fmla="*/ 276372 h 987912"/>
                <a:gd name="connsiteX1714" fmla="*/ 97385 w 613757"/>
                <a:gd name="connsiteY1714" fmla="*/ 276372 h 987912"/>
                <a:gd name="connsiteX1715" fmla="*/ 97060 w 613757"/>
                <a:gd name="connsiteY1715" fmla="*/ 276046 h 987912"/>
                <a:gd name="connsiteX1716" fmla="*/ 94549 w 613757"/>
                <a:gd name="connsiteY1716" fmla="*/ 276046 h 987912"/>
                <a:gd name="connsiteX1717" fmla="*/ 93752 w 613757"/>
                <a:gd name="connsiteY1717" fmla="*/ 277474 h 987912"/>
                <a:gd name="connsiteX1718" fmla="*/ 93752 w 613757"/>
                <a:gd name="connsiteY1718" fmla="*/ 278408 h 987912"/>
                <a:gd name="connsiteX1719" fmla="*/ 93447 w 613757"/>
                <a:gd name="connsiteY1719" fmla="*/ 278734 h 987912"/>
                <a:gd name="connsiteX1720" fmla="*/ 93447 w 613757"/>
                <a:gd name="connsiteY1720" fmla="*/ 280625 h 987912"/>
                <a:gd name="connsiteX1721" fmla="*/ 93142 w 613757"/>
                <a:gd name="connsiteY1721" fmla="*/ 280929 h 987912"/>
                <a:gd name="connsiteX1722" fmla="*/ 93142 w 613757"/>
                <a:gd name="connsiteY1722" fmla="*/ 281560 h 987912"/>
                <a:gd name="connsiteX1723" fmla="*/ 92817 w 613757"/>
                <a:gd name="connsiteY1723" fmla="*/ 281886 h 987912"/>
                <a:gd name="connsiteX1724" fmla="*/ 92817 w 613757"/>
                <a:gd name="connsiteY1724" fmla="*/ 282516 h 987912"/>
                <a:gd name="connsiteX1725" fmla="*/ 92187 w 613757"/>
                <a:gd name="connsiteY1725" fmla="*/ 283146 h 987912"/>
                <a:gd name="connsiteX1726" fmla="*/ 92187 w 613757"/>
                <a:gd name="connsiteY1726" fmla="*/ 283775 h 987912"/>
                <a:gd name="connsiteX1727" fmla="*/ 90926 w 613757"/>
                <a:gd name="connsiteY1727" fmla="*/ 285361 h 987912"/>
                <a:gd name="connsiteX1728" fmla="*/ 90926 w 613757"/>
                <a:gd name="connsiteY1728" fmla="*/ 287252 h 987912"/>
                <a:gd name="connsiteX1729" fmla="*/ 91535 w 613757"/>
                <a:gd name="connsiteY1729" fmla="*/ 287861 h 987912"/>
                <a:gd name="connsiteX1730" fmla="*/ 92491 w 613757"/>
                <a:gd name="connsiteY1730" fmla="*/ 289447 h 987912"/>
                <a:gd name="connsiteX1731" fmla="*/ 95641 w 613757"/>
                <a:gd name="connsiteY1731" fmla="*/ 292923 h 987912"/>
                <a:gd name="connsiteX1732" fmla="*/ 95945 w 613757"/>
                <a:gd name="connsiteY1732" fmla="*/ 295118 h 987912"/>
                <a:gd name="connsiteX1733" fmla="*/ 96597 w 613757"/>
                <a:gd name="connsiteY1733" fmla="*/ 296041 h 987912"/>
                <a:gd name="connsiteX1734" fmla="*/ 96597 w 613757"/>
                <a:gd name="connsiteY1734" fmla="*/ 296997 h 987912"/>
                <a:gd name="connsiteX1735" fmla="*/ 97553 w 613757"/>
                <a:gd name="connsiteY1735" fmla="*/ 298584 h 987912"/>
                <a:gd name="connsiteX1736" fmla="*/ 98152 w 613757"/>
                <a:gd name="connsiteY1736" fmla="*/ 300779 h 987912"/>
                <a:gd name="connsiteX1737" fmla="*/ 98802 w 613757"/>
                <a:gd name="connsiteY1737" fmla="*/ 301409 h 987912"/>
                <a:gd name="connsiteX1738" fmla="*/ 98802 w 613757"/>
                <a:gd name="connsiteY1738" fmla="*/ 301733 h 987912"/>
                <a:gd name="connsiteX1739" fmla="*/ 100357 w 613757"/>
                <a:gd name="connsiteY1739" fmla="*/ 304254 h 987912"/>
                <a:gd name="connsiteX1740" fmla="*/ 100357 w 613757"/>
                <a:gd name="connsiteY1740" fmla="*/ 306145 h 987912"/>
                <a:gd name="connsiteX1741" fmla="*/ 100683 w 613757"/>
                <a:gd name="connsiteY1741" fmla="*/ 306754 h 987912"/>
                <a:gd name="connsiteX1742" fmla="*/ 100357 w 613757"/>
                <a:gd name="connsiteY1742" fmla="*/ 307404 h 987912"/>
                <a:gd name="connsiteX1743" fmla="*/ 100683 w 613757"/>
                <a:gd name="connsiteY1743" fmla="*/ 307710 h 987912"/>
                <a:gd name="connsiteX1744" fmla="*/ 100683 w 613757"/>
                <a:gd name="connsiteY1744" fmla="*/ 308340 h 987912"/>
                <a:gd name="connsiteX1745" fmla="*/ 102268 w 613757"/>
                <a:gd name="connsiteY1745" fmla="*/ 310229 h 987912"/>
                <a:gd name="connsiteX1746" fmla="*/ 102268 w 613757"/>
                <a:gd name="connsiteY1746" fmla="*/ 311185 h 987912"/>
                <a:gd name="connsiteX1747" fmla="*/ 101785 w 613757"/>
                <a:gd name="connsiteY1747" fmla="*/ 311647 h 987912"/>
                <a:gd name="connsiteX1748" fmla="*/ 101638 w 613757"/>
                <a:gd name="connsiteY1748" fmla="*/ 311185 h 987912"/>
                <a:gd name="connsiteX1749" fmla="*/ 100536 w 613757"/>
                <a:gd name="connsiteY1749" fmla="*/ 309758 h 987912"/>
                <a:gd name="connsiteX1750" fmla="*/ 99906 w 613757"/>
                <a:gd name="connsiteY1750" fmla="*/ 309758 h 987912"/>
                <a:gd name="connsiteX1751" fmla="*/ 99758 w 613757"/>
                <a:gd name="connsiteY1751" fmla="*/ 309295 h 987912"/>
                <a:gd name="connsiteX1752" fmla="*/ 99254 w 613757"/>
                <a:gd name="connsiteY1752" fmla="*/ 309148 h 987912"/>
                <a:gd name="connsiteX1753" fmla="*/ 98478 w 613757"/>
                <a:gd name="connsiteY1753" fmla="*/ 308034 h 987912"/>
                <a:gd name="connsiteX1754" fmla="*/ 98478 w 613757"/>
                <a:gd name="connsiteY1754" fmla="*/ 307710 h 987912"/>
                <a:gd name="connsiteX1755" fmla="*/ 99108 w 613757"/>
                <a:gd name="connsiteY1755" fmla="*/ 307080 h 987912"/>
                <a:gd name="connsiteX1756" fmla="*/ 99108 w 613757"/>
                <a:gd name="connsiteY1756" fmla="*/ 306145 h 987912"/>
                <a:gd name="connsiteX1757" fmla="*/ 98478 w 613757"/>
                <a:gd name="connsiteY1757" fmla="*/ 304863 h 987912"/>
                <a:gd name="connsiteX1758" fmla="*/ 98478 w 613757"/>
                <a:gd name="connsiteY1758" fmla="*/ 304254 h 987912"/>
                <a:gd name="connsiteX1759" fmla="*/ 97553 w 613757"/>
                <a:gd name="connsiteY1759" fmla="*/ 302668 h 987912"/>
                <a:gd name="connsiteX1760" fmla="*/ 97553 w 613757"/>
                <a:gd name="connsiteY1760" fmla="*/ 302038 h 987912"/>
                <a:gd name="connsiteX1761" fmla="*/ 96901 w 613757"/>
                <a:gd name="connsiteY1761" fmla="*/ 301083 h 987912"/>
                <a:gd name="connsiteX1762" fmla="*/ 95945 w 613757"/>
                <a:gd name="connsiteY1762" fmla="*/ 299192 h 987912"/>
                <a:gd name="connsiteX1763" fmla="*/ 94539 w 613757"/>
                <a:gd name="connsiteY1763" fmla="*/ 298110 h 987912"/>
                <a:gd name="connsiteX1764" fmla="*/ 94066 w 613757"/>
                <a:gd name="connsiteY1764" fmla="*/ 298258 h 987912"/>
                <a:gd name="connsiteX1765" fmla="*/ 93583 w 613757"/>
                <a:gd name="connsiteY1765" fmla="*/ 300001 h 987912"/>
                <a:gd name="connsiteX1766" fmla="*/ 93436 w 613757"/>
                <a:gd name="connsiteY1766" fmla="*/ 298888 h 987912"/>
                <a:gd name="connsiteX1767" fmla="*/ 92806 w 613757"/>
                <a:gd name="connsiteY1767" fmla="*/ 297953 h 987912"/>
                <a:gd name="connsiteX1768" fmla="*/ 92806 w 613757"/>
                <a:gd name="connsiteY1768" fmla="*/ 297301 h 987912"/>
                <a:gd name="connsiteX1769" fmla="*/ 92187 w 613757"/>
                <a:gd name="connsiteY1769" fmla="*/ 296063 h 987912"/>
                <a:gd name="connsiteX1770" fmla="*/ 90926 w 613757"/>
                <a:gd name="connsiteY1770" fmla="*/ 293521 h 987912"/>
                <a:gd name="connsiteX1771" fmla="*/ 90275 w 613757"/>
                <a:gd name="connsiteY1771" fmla="*/ 291032 h 987912"/>
                <a:gd name="connsiteX1772" fmla="*/ 89982 w 613757"/>
                <a:gd name="connsiteY1772" fmla="*/ 290696 h 987912"/>
                <a:gd name="connsiteX1773" fmla="*/ 89656 w 613757"/>
                <a:gd name="connsiteY1773" fmla="*/ 288817 h 987912"/>
                <a:gd name="connsiteX1774" fmla="*/ 89352 w 613757"/>
                <a:gd name="connsiteY1774" fmla="*/ 288491 h 987912"/>
                <a:gd name="connsiteX1775" fmla="*/ 89352 w 613757"/>
                <a:gd name="connsiteY1775" fmla="*/ 286600 h 987912"/>
                <a:gd name="connsiteX1776" fmla="*/ 89656 w 613757"/>
                <a:gd name="connsiteY1776" fmla="*/ 286296 h 987912"/>
                <a:gd name="connsiteX1777" fmla="*/ 89982 w 613757"/>
                <a:gd name="connsiteY1777" fmla="*/ 284405 h 987912"/>
                <a:gd name="connsiteX1778" fmla="*/ 91231 w 613757"/>
                <a:gd name="connsiteY1778" fmla="*/ 281886 h 987912"/>
                <a:gd name="connsiteX1779" fmla="*/ 91231 w 613757"/>
                <a:gd name="connsiteY1779" fmla="*/ 281255 h 987912"/>
                <a:gd name="connsiteX1780" fmla="*/ 91535 w 613757"/>
                <a:gd name="connsiteY1780" fmla="*/ 280929 h 987912"/>
                <a:gd name="connsiteX1781" fmla="*/ 91535 w 613757"/>
                <a:gd name="connsiteY1781" fmla="*/ 279669 h 987912"/>
                <a:gd name="connsiteX1782" fmla="*/ 91861 w 613757"/>
                <a:gd name="connsiteY1782" fmla="*/ 279365 h 987912"/>
                <a:gd name="connsiteX1783" fmla="*/ 91861 w 613757"/>
                <a:gd name="connsiteY1783" fmla="*/ 277778 h 987912"/>
                <a:gd name="connsiteX1784" fmla="*/ 92187 w 613757"/>
                <a:gd name="connsiteY1784" fmla="*/ 277474 h 987912"/>
                <a:gd name="connsiteX1785" fmla="*/ 92187 w 613757"/>
                <a:gd name="connsiteY1785" fmla="*/ 276519 h 987912"/>
                <a:gd name="connsiteX1786" fmla="*/ 92491 w 613757"/>
                <a:gd name="connsiteY1786" fmla="*/ 276193 h 987912"/>
                <a:gd name="connsiteX1787" fmla="*/ 92817 w 613757"/>
                <a:gd name="connsiteY1787" fmla="*/ 275259 h 987912"/>
                <a:gd name="connsiteX1788" fmla="*/ 94223 w 613757"/>
                <a:gd name="connsiteY1788" fmla="*/ 274155 h 987912"/>
                <a:gd name="connsiteX1789" fmla="*/ 97060 w 613757"/>
                <a:gd name="connsiteY1789" fmla="*/ 274155 h 987912"/>
                <a:gd name="connsiteX1790" fmla="*/ 97385 w 613757"/>
                <a:gd name="connsiteY1790" fmla="*/ 273851 h 987912"/>
                <a:gd name="connsiteX1791" fmla="*/ 100693 w 613757"/>
                <a:gd name="connsiteY1791" fmla="*/ 273704 h 987912"/>
                <a:gd name="connsiteX1792" fmla="*/ 100997 w 613757"/>
                <a:gd name="connsiteY1792" fmla="*/ 273054 h 987912"/>
                <a:gd name="connsiteX1793" fmla="*/ 100997 w 613757"/>
                <a:gd name="connsiteY1793" fmla="*/ 271489 h 987912"/>
                <a:gd name="connsiteX1794" fmla="*/ 100673 w 613757"/>
                <a:gd name="connsiteY1794" fmla="*/ 271163 h 987912"/>
                <a:gd name="connsiteX1795" fmla="*/ 100673 w 613757"/>
                <a:gd name="connsiteY1795" fmla="*/ 268968 h 987912"/>
                <a:gd name="connsiteX1796" fmla="*/ 100377 w 613757"/>
                <a:gd name="connsiteY1796" fmla="*/ 268642 h 987912"/>
                <a:gd name="connsiteX1797" fmla="*/ 100673 w 613757"/>
                <a:gd name="connsiteY1797" fmla="*/ 268338 h 987912"/>
                <a:gd name="connsiteX1798" fmla="*/ 100683 w 613757"/>
                <a:gd name="connsiteY1798" fmla="*/ 266753 h 987912"/>
                <a:gd name="connsiteX1799" fmla="*/ 101932 w 613757"/>
                <a:gd name="connsiteY1799" fmla="*/ 263927 h 987912"/>
                <a:gd name="connsiteX1800" fmla="*/ 103539 w 613757"/>
                <a:gd name="connsiteY1800" fmla="*/ 260756 h 987912"/>
                <a:gd name="connsiteX1801" fmla="*/ 105419 w 613757"/>
                <a:gd name="connsiteY1801" fmla="*/ 258865 h 987912"/>
                <a:gd name="connsiteX1802" fmla="*/ 105419 w 613757"/>
                <a:gd name="connsiteY1802" fmla="*/ 258561 h 987912"/>
                <a:gd name="connsiteX1803" fmla="*/ 106354 w 613757"/>
                <a:gd name="connsiteY1803" fmla="*/ 257626 h 987912"/>
                <a:gd name="connsiteX1804" fmla="*/ 106354 w 613757"/>
                <a:gd name="connsiteY1804" fmla="*/ 256974 h 987912"/>
                <a:gd name="connsiteX1805" fmla="*/ 107308 w 613757"/>
                <a:gd name="connsiteY1805" fmla="*/ 256040 h 987912"/>
                <a:gd name="connsiteX1806" fmla="*/ 107624 w 613757"/>
                <a:gd name="connsiteY1806" fmla="*/ 255085 h 987912"/>
                <a:gd name="connsiteX1807" fmla="*/ 108233 w 613757"/>
                <a:gd name="connsiteY1807" fmla="*/ 254487 h 987912"/>
                <a:gd name="connsiteX1808" fmla="*/ 108233 w 613757"/>
                <a:gd name="connsiteY1808" fmla="*/ 253835 h 987912"/>
                <a:gd name="connsiteX1809" fmla="*/ 110145 w 613757"/>
                <a:gd name="connsiteY1809" fmla="*/ 250055 h 987912"/>
                <a:gd name="connsiteX1810" fmla="*/ 110450 w 613757"/>
                <a:gd name="connsiteY1810" fmla="*/ 248794 h 987912"/>
                <a:gd name="connsiteX1811" fmla="*/ 111394 w 613757"/>
                <a:gd name="connsiteY1811" fmla="*/ 247534 h 987912"/>
                <a:gd name="connsiteX1812" fmla="*/ 111394 w 613757"/>
                <a:gd name="connsiteY1812" fmla="*/ 246904 h 987912"/>
                <a:gd name="connsiteX1813" fmla="*/ 112024 w 613757"/>
                <a:gd name="connsiteY1813" fmla="*/ 246273 h 987912"/>
                <a:gd name="connsiteX1814" fmla="*/ 112024 w 613757"/>
                <a:gd name="connsiteY1814" fmla="*/ 245643 h 987912"/>
                <a:gd name="connsiteX1815" fmla="*/ 112655 w 613757"/>
                <a:gd name="connsiteY1815" fmla="*/ 245013 h 987912"/>
                <a:gd name="connsiteX1816" fmla="*/ 112981 w 613757"/>
                <a:gd name="connsiteY1816" fmla="*/ 244078 h 987912"/>
                <a:gd name="connsiteX1817" fmla="*/ 114083 w 613757"/>
                <a:gd name="connsiteY1817" fmla="*/ 242976 h 987912"/>
                <a:gd name="connsiteX1818" fmla="*/ 114387 w 613757"/>
                <a:gd name="connsiteY1818" fmla="*/ 242976 h 987912"/>
                <a:gd name="connsiteX1819" fmla="*/ 115816 w 613757"/>
                <a:gd name="connsiteY1819" fmla="*/ 241233 h 987912"/>
                <a:gd name="connsiteX1820" fmla="*/ 115816 w 613757"/>
                <a:gd name="connsiteY1820" fmla="*/ 240298 h 987912"/>
                <a:gd name="connsiteX1821" fmla="*/ 116141 w 613757"/>
                <a:gd name="connsiteY1821" fmla="*/ 239972 h 987912"/>
                <a:gd name="connsiteX1822" fmla="*/ 116751 w 613757"/>
                <a:gd name="connsiteY1822" fmla="*/ 237451 h 987912"/>
                <a:gd name="connsiteX1823" fmla="*/ 115343 w 613757"/>
                <a:gd name="connsiteY1823" fmla="*/ 236045 h 987912"/>
                <a:gd name="connsiteX1824" fmla="*/ 114387 w 613757"/>
                <a:gd name="connsiteY1824" fmla="*/ 235719 h 987912"/>
                <a:gd name="connsiteX1825" fmla="*/ 113935 w 613757"/>
                <a:gd name="connsiteY1825" fmla="*/ 234932 h 987912"/>
                <a:gd name="connsiteX1826" fmla="*/ 112182 w 613757"/>
                <a:gd name="connsiteY1826" fmla="*/ 233198 h 987912"/>
                <a:gd name="connsiteX1827" fmla="*/ 110921 w 613757"/>
                <a:gd name="connsiteY1827" fmla="*/ 232569 h 987912"/>
                <a:gd name="connsiteX1828" fmla="*/ 109977 w 613757"/>
                <a:gd name="connsiteY1828" fmla="*/ 232569 h 987912"/>
                <a:gd name="connsiteX1829" fmla="*/ 108716 w 613757"/>
                <a:gd name="connsiteY1829" fmla="*/ 231938 h 987912"/>
                <a:gd name="connsiteX1830" fmla="*/ 108086 w 613757"/>
                <a:gd name="connsiteY1830" fmla="*/ 231309 h 987912"/>
                <a:gd name="connsiteX1831" fmla="*/ 105881 w 613757"/>
                <a:gd name="connsiteY1831" fmla="*/ 231309 h 987912"/>
                <a:gd name="connsiteX1832" fmla="*/ 105576 w 613757"/>
                <a:gd name="connsiteY1832" fmla="*/ 231005 h 987912"/>
                <a:gd name="connsiteX1833" fmla="*/ 103676 w 613757"/>
                <a:gd name="connsiteY1833" fmla="*/ 231005 h 987912"/>
                <a:gd name="connsiteX1834" fmla="*/ 103045 w 613757"/>
                <a:gd name="connsiteY1834" fmla="*/ 231309 h 987912"/>
                <a:gd name="connsiteX1835" fmla="*/ 101312 w 613757"/>
                <a:gd name="connsiteY1835" fmla="*/ 233041 h 987912"/>
                <a:gd name="connsiteX1836" fmla="*/ 101312 w 613757"/>
                <a:gd name="connsiteY1836" fmla="*/ 233671 h 987912"/>
                <a:gd name="connsiteX1837" fmla="*/ 100063 w 613757"/>
                <a:gd name="connsiteY1837" fmla="*/ 235258 h 987912"/>
                <a:gd name="connsiteX1838" fmla="*/ 100063 w 613757"/>
                <a:gd name="connsiteY1838" fmla="*/ 235866 h 987912"/>
                <a:gd name="connsiteX1839" fmla="*/ 99254 w 613757"/>
                <a:gd name="connsiteY1839" fmla="*/ 236664 h 987912"/>
                <a:gd name="connsiteX1840" fmla="*/ 98635 w 613757"/>
                <a:gd name="connsiteY1840" fmla="*/ 236664 h 987912"/>
                <a:gd name="connsiteX1841" fmla="*/ 98478 w 613757"/>
                <a:gd name="connsiteY1841" fmla="*/ 237147 h 987912"/>
                <a:gd name="connsiteX1842" fmla="*/ 97227 w 613757"/>
                <a:gd name="connsiteY1842" fmla="*/ 238407 h 987912"/>
                <a:gd name="connsiteX1843" fmla="*/ 97227 w 613757"/>
                <a:gd name="connsiteY1843" fmla="*/ 239038 h 987912"/>
                <a:gd name="connsiteX1844" fmla="*/ 95820 w 613757"/>
                <a:gd name="connsiteY1844" fmla="*/ 239185 h 987912"/>
                <a:gd name="connsiteX1845" fmla="*/ 95317 w 613757"/>
                <a:gd name="connsiteY1845" fmla="*/ 239668 h 987912"/>
                <a:gd name="connsiteX1846" fmla="*/ 95317 w 613757"/>
                <a:gd name="connsiteY1846" fmla="*/ 240603 h 987912"/>
                <a:gd name="connsiteX1847" fmla="*/ 94539 w 613757"/>
                <a:gd name="connsiteY1847" fmla="*/ 241402 h 987912"/>
                <a:gd name="connsiteX1848" fmla="*/ 93909 w 613757"/>
                <a:gd name="connsiteY1848" fmla="*/ 241402 h 987912"/>
                <a:gd name="connsiteX1849" fmla="*/ 92963 w 613757"/>
                <a:gd name="connsiteY1849" fmla="*/ 242640 h 987912"/>
                <a:gd name="connsiteX1850" fmla="*/ 92334 w 613757"/>
                <a:gd name="connsiteY1850" fmla="*/ 242336 h 987912"/>
                <a:gd name="connsiteX1851" fmla="*/ 91074 w 613757"/>
                <a:gd name="connsiteY1851" fmla="*/ 242336 h 987912"/>
                <a:gd name="connsiteX1852" fmla="*/ 90454 w 613757"/>
                <a:gd name="connsiteY1852" fmla="*/ 242965 h 987912"/>
                <a:gd name="connsiteX1853" fmla="*/ 88868 w 613757"/>
                <a:gd name="connsiteY1853" fmla="*/ 242965 h 987912"/>
                <a:gd name="connsiteX1854" fmla="*/ 87608 w 613757"/>
                <a:gd name="connsiteY1854" fmla="*/ 243921 h 987912"/>
                <a:gd name="connsiteX1855" fmla="*/ 86357 w 613757"/>
                <a:gd name="connsiteY1855" fmla="*/ 244247 h 987912"/>
                <a:gd name="connsiteX1856" fmla="*/ 85097 w 613757"/>
                <a:gd name="connsiteY1856" fmla="*/ 245486 h 987912"/>
                <a:gd name="connsiteX1857" fmla="*/ 84773 w 613757"/>
                <a:gd name="connsiteY1857" fmla="*/ 245486 h 987912"/>
                <a:gd name="connsiteX1858" fmla="*/ 80687 w 613757"/>
                <a:gd name="connsiteY1858" fmla="*/ 249908 h 987912"/>
                <a:gd name="connsiteX1859" fmla="*/ 80057 w 613757"/>
                <a:gd name="connsiteY1859" fmla="*/ 249908 h 987912"/>
                <a:gd name="connsiteX1860" fmla="*/ 78629 w 613757"/>
                <a:gd name="connsiteY1860" fmla="*/ 251020 h 987912"/>
                <a:gd name="connsiteX1861" fmla="*/ 78797 w 613757"/>
                <a:gd name="connsiteY1861" fmla="*/ 251797 h 987912"/>
                <a:gd name="connsiteX1862" fmla="*/ 79731 w 613757"/>
                <a:gd name="connsiteY1862" fmla="*/ 251797 h 987912"/>
                <a:gd name="connsiteX1863" fmla="*/ 80057 w 613757"/>
                <a:gd name="connsiteY1863" fmla="*/ 251168 h 987912"/>
                <a:gd name="connsiteX1864" fmla="*/ 80509 w 613757"/>
                <a:gd name="connsiteY1864" fmla="*/ 251630 h 987912"/>
                <a:gd name="connsiteX1865" fmla="*/ 78955 w 613757"/>
                <a:gd name="connsiteY1865" fmla="*/ 253520 h 987912"/>
                <a:gd name="connsiteX1866" fmla="*/ 78955 w 613757"/>
                <a:gd name="connsiteY1866" fmla="*/ 255105 h 987912"/>
                <a:gd name="connsiteX1867" fmla="*/ 78324 w 613757"/>
                <a:gd name="connsiteY1867" fmla="*/ 256356 h 987912"/>
                <a:gd name="connsiteX1868" fmla="*/ 78629 w 613757"/>
                <a:gd name="connsiteY1868" fmla="*/ 257941 h 987912"/>
                <a:gd name="connsiteX1869" fmla="*/ 77999 w 613757"/>
                <a:gd name="connsiteY1869" fmla="*/ 258571 h 987912"/>
                <a:gd name="connsiteX1870" fmla="*/ 77999 w 613757"/>
                <a:gd name="connsiteY1870" fmla="*/ 260462 h 987912"/>
                <a:gd name="connsiteX1871" fmla="*/ 77368 w 613757"/>
                <a:gd name="connsiteY1871" fmla="*/ 261396 h 987912"/>
                <a:gd name="connsiteX1872" fmla="*/ 77368 w 613757"/>
                <a:gd name="connsiteY1872" fmla="*/ 262657 h 987912"/>
                <a:gd name="connsiteX1873" fmla="*/ 76738 w 613757"/>
                <a:gd name="connsiteY1873" fmla="*/ 263611 h 987912"/>
                <a:gd name="connsiteX1874" fmla="*/ 76738 w 613757"/>
                <a:gd name="connsiteY1874" fmla="*/ 264546 h 987912"/>
                <a:gd name="connsiteX1875" fmla="*/ 76414 w 613757"/>
                <a:gd name="connsiteY1875" fmla="*/ 264852 h 987912"/>
                <a:gd name="connsiteX1876" fmla="*/ 76591 w 613757"/>
                <a:gd name="connsiteY1876" fmla="*/ 265649 h 987912"/>
                <a:gd name="connsiteX1877" fmla="*/ 78166 w 613757"/>
                <a:gd name="connsiteY1877" fmla="*/ 265659 h 987912"/>
                <a:gd name="connsiteX1878" fmla="*/ 78472 w 613757"/>
                <a:gd name="connsiteY1878" fmla="*/ 265355 h 987912"/>
                <a:gd name="connsiteX1879" fmla="*/ 79122 w 613757"/>
                <a:gd name="connsiteY1879" fmla="*/ 265355 h 987912"/>
                <a:gd name="connsiteX1880" fmla="*/ 80372 w 613757"/>
                <a:gd name="connsiteY1880" fmla="*/ 264074 h 987912"/>
                <a:gd name="connsiteX1881" fmla="*/ 81160 w 613757"/>
                <a:gd name="connsiteY1881" fmla="*/ 264546 h 987912"/>
                <a:gd name="connsiteX1882" fmla="*/ 80046 w 613757"/>
                <a:gd name="connsiteY1882" fmla="*/ 265029 h 987912"/>
                <a:gd name="connsiteX1883" fmla="*/ 78797 w 613757"/>
                <a:gd name="connsiteY1883" fmla="*/ 266290 h 987912"/>
                <a:gd name="connsiteX1884" fmla="*/ 77515 w 613757"/>
                <a:gd name="connsiteY1884" fmla="*/ 266910 h 987912"/>
                <a:gd name="connsiteX1885" fmla="*/ 76591 w 613757"/>
                <a:gd name="connsiteY1885" fmla="*/ 266910 h 987912"/>
                <a:gd name="connsiteX1886" fmla="*/ 75478 w 613757"/>
                <a:gd name="connsiteY1886" fmla="*/ 267393 h 987912"/>
                <a:gd name="connsiteX1887" fmla="*/ 75478 w 613757"/>
                <a:gd name="connsiteY1887" fmla="*/ 268327 h 987912"/>
                <a:gd name="connsiteX1888" fmla="*/ 74229 w 613757"/>
                <a:gd name="connsiteY1888" fmla="*/ 269914 h 987912"/>
                <a:gd name="connsiteX1889" fmla="*/ 74229 w 613757"/>
                <a:gd name="connsiteY1889" fmla="*/ 270543 h 987912"/>
                <a:gd name="connsiteX1890" fmla="*/ 74859 w 613757"/>
                <a:gd name="connsiteY1890" fmla="*/ 271173 h 987912"/>
                <a:gd name="connsiteX1891" fmla="*/ 73745 w 613757"/>
                <a:gd name="connsiteY1891" fmla="*/ 271320 h 987912"/>
                <a:gd name="connsiteX1892" fmla="*/ 73272 w 613757"/>
                <a:gd name="connsiteY1892" fmla="*/ 271803 h 987912"/>
                <a:gd name="connsiteX1893" fmla="*/ 73272 w 613757"/>
                <a:gd name="connsiteY1893" fmla="*/ 272433 h 987912"/>
                <a:gd name="connsiteX1894" fmla="*/ 72012 w 613757"/>
                <a:gd name="connsiteY1894" fmla="*/ 273684 h 987912"/>
                <a:gd name="connsiteX1895" fmla="*/ 71719 w 613757"/>
                <a:gd name="connsiteY1895" fmla="*/ 274943 h 987912"/>
                <a:gd name="connsiteX1896" fmla="*/ 69807 w 613757"/>
                <a:gd name="connsiteY1896" fmla="*/ 276834 h 987912"/>
                <a:gd name="connsiteX1897" fmla="*/ 69503 w 613757"/>
                <a:gd name="connsiteY1897" fmla="*/ 277464 h 987912"/>
                <a:gd name="connsiteX1898" fmla="*/ 69503 w 613757"/>
                <a:gd name="connsiteY1898" fmla="*/ 278724 h 987912"/>
                <a:gd name="connsiteX1899" fmla="*/ 70280 w 613757"/>
                <a:gd name="connsiteY1899" fmla="*/ 279512 h 987912"/>
                <a:gd name="connsiteX1900" fmla="*/ 70606 w 613757"/>
                <a:gd name="connsiteY1900" fmla="*/ 279512 h 987912"/>
                <a:gd name="connsiteX1901" fmla="*/ 71214 w 613757"/>
                <a:gd name="connsiteY1901" fmla="*/ 280142 h 987912"/>
                <a:gd name="connsiteX1902" fmla="*/ 71866 w 613757"/>
                <a:gd name="connsiteY1902" fmla="*/ 280142 h 987912"/>
                <a:gd name="connsiteX1903" fmla="*/ 73115 w 613757"/>
                <a:gd name="connsiteY1903" fmla="*/ 280792 h 987912"/>
                <a:gd name="connsiteX1904" fmla="*/ 74376 w 613757"/>
                <a:gd name="connsiteY1904" fmla="*/ 280772 h 987912"/>
                <a:gd name="connsiteX1905" fmla="*/ 76581 w 613757"/>
                <a:gd name="connsiteY1905" fmla="*/ 282357 h 987912"/>
                <a:gd name="connsiteX1906" fmla="*/ 77537 w 613757"/>
                <a:gd name="connsiteY1906" fmla="*/ 282663 h 987912"/>
                <a:gd name="connsiteX1907" fmla="*/ 78482 w 613757"/>
                <a:gd name="connsiteY1907" fmla="*/ 283618 h 987912"/>
                <a:gd name="connsiteX1908" fmla="*/ 78786 w 613757"/>
                <a:gd name="connsiteY1908" fmla="*/ 283618 h 987912"/>
                <a:gd name="connsiteX1909" fmla="*/ 80519 w 613757"/>
                <a:gd name="connsiteY1909" fmla="*/ 285351 h 987912"/>
                <a:gd name="connsiteX1910" fmla="*/ 82420 w 613757"/>
                <a:gd name="connsiteY1910" fmla="*/ 288177 h 987912"/>
                <a:gd name="connsiteX1911" fmla="*/ 83049 w 613757"/>
                <a:gd name="connsiteY1911" fmla="*/ 289436 h 987912"/>
                <a:gd name="connsiteX1912" fmla="*/ 83049 w 613757"/>
                <a:gd name="connsiteY1912" fmla="*/ 293217 h 987912"/>
                <a:gd name="connsiteX1913" fmla="*/ 82725 w 613757"/>
                <a:gd name="connsiteY1913" fmla="*/ 293521 h 987912"/>
                <a:gd name="connsiteX1914" fmla="*/ 82725 w 613757"/>
                <a:gd name="connsiteY1914" fmla="*/ 294478 h 987912"/>
                <a:gd name="connsiteX1915" fmla="*/ 82420 w 613757"/>
                <a:gd name="connsiteY1915" fmla="*/ 295106 h 987912"/>
                <a:gd name="connsiteX1916" fmla="*/ 81464 w 613757"/>
                <a:gd name="connsiteY1916" fmla="*/ 296367 h 987912"/>
                <a:gd name="connsiteX1917" fmla="*/ 81464 w 613757"/>
                <a:gd name="connsiteY1917" fmla="*/ 296997 h 987912"/>
                <a:gd name="connsiteX1918" fmla="*/ 80687 w 613757"/>
                <a:gd name="connsiteY1918" fmla="*/ 297796 h 987912"/>
                <a:gd name="connsiteX1919" fmla="*/ 79102 w 613757"/>
                <a:gd name="connsiteY1919" fmla="*/ 298405 h 987912"/>
                <a:gd name="connsiteX1920" fmla="*/ 78324 w 613757"/>
                <a:gd name="connsiteY1920" fmla="*/ 299518 h 987912"/>
                <a:gd name="connsiteX1921" fmla="*/ 78324 w 613757"/>
                <a:gd name="connsiteY1921" fmla="*/ 300148 h 987912"/>
                <a:gd name="connsiteX1922" fmla="*/ 79102 w 613757"/>
                <a:gd name="connsiteY1922" fmla="*/ 300946 h 987912"/>
                <a:gd name="connsiteX1923" fmla="*/ 80991 w 613757"/>
                <a:gd name="connsiteY1923" fmla="*/ 300946 h 987912"/>
                <a:gd name="connsiteX1924" fmla="*/ 81317 w 613757"/>
                <a:gd name="connsiteY1924" fmla="*/ 301250 h 987912"/>
                <a:gd name="connsiteX1925" fmla="*/ 81937 w 613757"/>
                <a:gd name="connsiteY1925" fmla="*/ 301250 h 987912"/>
                <a:gd name="connsiteX1926" fmla="*/ 83343 w 613757"/>
                <a:gd name="connsiteY1926" fmla="*/ 302364 h 987912"/>
                <a:gd name="connsiteX1927" fmla="*/ 83669 w 613757"/>
                <a:gd name="connsiteY1927" fmla="*/ 303298 h 987912"/>
                <a:gd name="connsiteX1928" fmla="*/ 84625 w 613757"/>
                <a:gd name="connsiteY1928" fmla="*/ 304884 h 987912"/>
                <a:gd name="connsiteX1929" fmla="*/ 84299 w 613757"/>
                <a:gd name="connsiteY1929" fmla="*/ 305515 h 987912"/>
                <a:gd name="connsiteX1930" fmla="*/ 84299 w 613757"/>
                <a:gd name="connsiteY1930" fmla="*/ 306469 h 987912"/>
                <a:gd name="connsiteX1931" fmla="*/ 84773 w 613757"/>
                <a:gd name="connsiteY1931" fmla="*/ 306922 h 987912"/>
                <a:gd name="connsiteX1932" fmla="*/ 85729 w 613757"/>
                <a:gd name="connsiteY1932" fmla="*/ 306922 h 987912"/>
                <a:gd name="connsiteX1933" fmla="*/ 86505 w 613757"/>
                <a:gd name="connsiteY1933" fmla="*/ 307404 h 987912"/>
                <a:gd name="connsiteX1934" fmla="*/ 85729 w 613757"/>
                <a:gd name="connsiteY1934" fmla="*/ 308181 h 987912"/>
                <a:gd name="connsiteX1935" fmla="*/ 85097 w 613757"/>
                <a:gd name="connsiteY1935" fmla="*/ 307551 h 987912"/>
                <a:gd name="connsiteX1936" fmla="*/ 84447 w 613757"/>
                <a:gd name="connsiteY1936" fmla="*/ 307551 h 987912"/>
                <a:gd name="connsiteX1937" fmla="*/ 83669 w 613757"/>
                <a:gd name="connsiteY1937" fmla="*/ 306774 h 987912"/>
                <a:gd name="connsiteX1938" fmla="*/ 83669 w 613757"/>
                <a:gd name="connsiteY1938" fmla="*/ 306469 h 987912"/>
                <a:gd name="connsiteX1939" fmla="*/ 83039 w 613757"/>
                <a:gd name="connsiteY1939" fmla="*/ 305189 h 987912"/>
                <a:gd name="connsiteX1940" fmla="*/ 83039 w 613757"/>
                <a:gd name="connsiteY1940" fmla="*/ 303624 h 987912"/>
                <a:gd name="connsiteX1941" fmla="*/ 82746 w 613757"/>
                <a:gd name="connsiteY1941" fmla="*/ 302994 h 987912"/>
                <a:gd name="connsiteX1942" fmla="*/ 82241 w 613757"/>
                <a:gd name="connsiteY1942" fmla="*/ 302511 h 987912"/>
                <a:gd name="connsiteX1943" fmla="*/ 80036 w 613757"/>
                <a:gd name="connsiteY1943" fmla="*/ 302511 h 987912"/>
                <a:gd name="connsiteX1944" fmla="*/ 78776 w 613757"/>
                <a:gd name="connsiteY1944" fmla="*/ 301576 h 987912"/>
                <a:gd name="connsiteX1945" fmla="*/ 77673 w 613757"/>
                <a:gd name="connsiteY1945" fmla="*/ 300799 h 987912"/>
                <a:gd name="connsiteX1946" fmla="*/ 77380 w 613757"/>
                <a:gd name="connsiteY1946" fmla="*/ 300148 h 987912"/>
                <a:gd name="connsiteX1947" fmla="*/ 77380 w 613757"/>
                <a:gd name="connsiteY1947" fmla="*/ 298909 h 987912"/>
                <a:gd name="connsiteX1948" fmla="*/ 77673 w 613757"/>
                <a:gd name="connsiteY1948" fmla="*/ 298258 h 987912"/>
                <a:gd name="connsiteX1949" fmla="*/ 79259 w 613757"/>
                <a:gd name="connsiteY1949" fmla="*/ 296693 h 987912"/>
                <a:gd name="connsiteX1950" fmla="*/ 79889 w 613757"/>
                <a:gd name="connsiteY1950" fmla="*/ 294802 h 987912"/>
                <a:gd name="connsiteX1951" fmla="*/ 80540 w 613757"/>
                <a:gd name="connsiteY1951" fmla="*/ 294172 h 987912"/>
                <a:gd name="connsiteX1952" fmla="*/ 80540 w 613757"/>
                <a:gd name="connsiteY1952" fmla="*/ 293217 h 987912"/>
                <a:gd name="connsiteX1953" fmla="*/ 80845 w 613757"/>
                <a:gd name="connsiteY1953" fmla="*/ 292913 h 987912"/>
                <a:gd name="connsiteX1954" fmla="*/ 80845 w 613757"/>
                <a:gd name="connsiteY1954" fmla="*/ 290066 h 987912"/>
                <a:gd name="connsiteX1955" fmla="*/ 80215 w 613757"/>
                <a:gd name="connsiteY1955" fmla="*/ 289131 h 987912"/>
                <a:gd name="connsiteX1956" fmla="*/ 80215 w 613757"/>
                <a:gd name="connsiteY1956" fmla="*/ 288177 h 987912"/>
                <a:gd name="connsiteX1957" fmla="*/ 79889 w 613757"/>
                <a:gd name="connsiteY1957" fmla="*/ 287851 h 987912"/>
                <a:gd name="connsiteX1958" fmla="*/ 79889 w 613757"/>
                <a:gd name="connsiteY1958" fmla="*/ 287241 h 987912"/>
                <a:gd name="connsiteX1959" fmla="*/ 78786 w 613757"/>
                <a:gd name="connsiteY1959" fmla="*/ 284878 h 987912"/>
                <a:gd name="connsiteX1960" fmla="*/ 77537 w 613757"/>
                <a:gd name="connsiteY1960" fmla="*/ 284248 h 987912"/>
                <a:gd name="connsiteX1961" fmla="*/ 75951 w 613757"/>
                <a:gd name="connsiteY1961" fmla="*/ 284248 h 987912"/>
                <a:gd name="connsiteX1962" fmla="*/ 75625 w 613757"/>
                <a:gd name="connsiteY1962" fmla="*/ 283922 h 987912"/>
                <a:gd name="connsiteX1963" fmla="*/ 75026 w 613757"/>
                <a:gd name="connsiteY1963" fmla="*/ 283922 h 987912"/>
                <a:gd name="connsiteX1964" fmla="*/ 74700 w 613757"/>
                <a:gd name="connsiteY1964" fmla="*/ 283618 h 987912"/>
                <a:gd name="connsiteX1965" fmla="*/ 72159 w 613757"/>
                <a:gd name="connsiteY1965" fmla="*/ 283618 h 987912"/>
                <a:gd name="connsiteX1966" fmla="*/ 71866 w 613757"/>
                <a:gd name="connsiteY1966" fmla="*/ 283292 h 987912"/>
                <a:gd name="connsiteX1967" fmla="*/ 70280 w 613757"/>
                <a:gd name="connsiteY1967" fmla="*/ 282987 h 987912"/>
                <a:gd name="connsiteX1968" fmla="*/ 69976 w 613757"/>
                <a:gd name="connsiteY1968" fmla="*/ 282683 h 987912"/>
                <a:gd name="connsiteX1969" fmla="*/ 69335 w 613757"/>
                <a:gd name="connsiteY1969" fmla="*/ 282683 h 987912"/>
                <a:gd name="connsiteX1970" fmla="*/ 69029 w 613757"/>
                <a:gd name="connsiteY1970" fmla="*/ 282357 h 987912"/>
                <a:gd name="connsiteX1971" fmla="*/ 68399 w 613757"/>
                <a:gd name="connsiteY1971" fmla="*/ 282683 h 987912"/>
                <a:gd name="connsiteX1972" fmla="*/ 66510 w 613757"/>
                <a:gd name="connsiteY1972" fmla="*/ 284564 h 987912"/>
                <a:gd name="connsiteX1973" fmla="*/ 64934 w 613757"/>
                <a:gd name="connsiteY1973" fmla="*/ 285498 h 987912"/>
                <a:gd name="connsiteX1974" fmla="*/ 63675 w 613757"/>
                <a:gd name="connsiteY1974" fmla="*/ 285823 h 987912"/>
                <a:gd name="connsiteX1975" fmla="*/ 62571 w 613757"/>
                <a:gd name="connsiteY1975" fmla="*/ 286904 h 987912"/>
                <a:gd name="connsiteX1976" fmla="*/ 62571 w 613757"/>
                <a:gd name="connsiteY1976" fmla="*/ 287241 h 987912"/>
                <a:gd name="connsiteX1977" fmla="*/ 63023 w 613757"/>
                <a:gd name="connsiteY1977" fmla="*/ 287714 h 987912"/>
                <a:gd name="connsiteX1978" fmla="*/ 63675 w 613757"/>
                <a:gd name="connsiteY1978" fmla="*/ 287714 h 987912"/>
                <a:gd name="connsiteX1979" fmla="*/ 65565 w 613757"/>
                <a:gd name="connsiteY1979" fmla="*/ 286453 h 987912"/>
                <a:gd name="connsiteX1980" fmla="*/ 66341 w 613757"/>
                <a:gd name="connsiteY1980" fmla="*/ 286916 h 987912"/>
                <a:gd name="connsiteX1981" fmla="*/ 66341 w 613757"/>
                <a:gd name="connsiteY1981" fmla="*/ 287871 h 987912"/>
                <a:gd name="connsiteX1982" fmla="*/ 64934 w 613757"/>
                <a:gd name="connsiteY1982" fmla="*/ 289278 h 987912"/>
                <a:gd name="connsiteX1983" fmla="*/ 64452 w 613757"/>
                <a:gd name="connsiteY1983" fmla="*/ 289457 h 987912"/>
                <a:gd name="connsiteX1984" fmla="*/ 65081 w 613757"/>
                <a:gd name="connsiteY1984" fmla="*/ 290392 h 987912"/>
                <a:gd name="connsiteX1985" fmla="*/ 64609 w 613757"/>
                <a:gd name="connsiteY1985" fmla="*/ 290539 h 987912"/>
                <a:gd name="connsiteX1986" fmla="*/ 64136 w 613757"/>
                <a:gd name="connsiteY1986" fmla="*/ 290056 h 987912"/>
                <a:gd name="connsiteX1987" fmla="*/ 63832 w 613757"/>
                <a:gd name="connsiteY1987" fmla="*/ 289131 h 987912"/>
                <a:gd name="connsiteX1988" fmla="*/ 64305 w 613757"/>
                <a:gd name="connsiteY1988" fmla="*/ 288648 h 987912"/>
                <a:gd name="connsiteX1989" fmla="*/ 64934 w 613757"/>
                <a:gd name="connsiteY1989" fmla="*/ 288648 h 987912"/>
                <a:gd name="connsiteX1990" fmla="*/ 66017 w 613757"/>
                <a:gd name="connsiteY1990" fmla="*/ 287566 h 987912"/>
                <a:gd name="connsiteX1991" fmla="*/ 65870 w 613757"/>
                <a:gd name="connsiteY1991" fmla="*/ 287063 h 987912"/>
                <a:gd name="connsiteX1992" fmla="*/ 65565 w 613757"/>
                <a:gd name="connsiteY1992" fmla="*/ 287063 h 987912"/>
                <a:gd name="connsiteX1993" fmla="*/ 64609 w 613757"/>
                <a:gd name="connsiteY1993" fmla="*/ 288018 h 987912"/>
                <a:gd name="connsiteX1994" fmla="*/ 63979 w 613757"/>
                <a:gd name="connsiteY1994" fmla="*/ 288018 h 987912"/>
                <a:gd name="connsiteX1995" fmla="*/ 63675 w 613757"/>
                <a:gd name="connsiteY1995" fmla="*/ 288344 h 987912"/>
                <a:gd name="connsiteX1996" fmla="*/ 62424 w 613757"/>
                <a:gd name="connsiteY1996" fmla="*/ 288344 h 987912"/>
                <a:gd name="connsiteX1997" fmla="*/ 62100 w 613757"/>
                <a:gd name="connsiteY1997" fmla="*/ 288018 h 987912"/>
                <a:gd name="connsiteX1998" fmla="*/ 61144 w 613757"/>
                <a:gd name="connsiteY1998" fmla="*/ 288018 h 987912"/>
                <a:gd name="connsiteX1999" fmla="*/ 60818 w 613757"/>
                <a:gd name="connsiteY1999" fmla="*/ 288648 h 987912"/>
                <a:gd name="connsiteX2000" fmla="*/ 59106 w 613757"/>
                <a:gd name="connsiteY2000" fmla="*/ 289751 h 987912"/>
                <a:gd name="connsiteX2001" fmla="*/ 59106 w 613757"/>
                <a:gd name="connsiteY2001" fmla="*/ 290056 h 987912"/>
                <a:gd name="connsiteX2002" fmla="*/ 58455 w 613757"/>
                <a:gd name="connsiteY2002" fmla="*/ 290706 h 987912"/>
                <a:gd name="connsiteX2003" fmla="*/ 58455 w 613757"/>
                <a:gd name="connsiteY2003" fmla="*/ 291336 h 987912"/>
                <a:gd name="connsiteX2004" fmla="*/ 57835 w 613757"/>
                <a:gd name="connsiteY2004" fmla="*/ 291946 h 987912"/>
                <a:gd name="connsiteX2005" fmla="*/ 57835 w 613757"/>
                <a:gd name="connsiteY2005" fmla="*/ 292597 h 987912"/>
                <a:gd name="connsiteX2006" fmla="*/ 57531 w 613757"/>
                <a:gd name="connsiteY2006" fmla="*/ 292901 h 987912"/>
                <a:gd name="connsiteX2007" fmla="*/ 57531 w 613757"/>
                <a:gd name="connsiteY2007" fmla="*/ 296377 h 987912"/>
                <a:gd name="connsiteX2008" fmla="*/ 57227 w 613757"/>
                <a:gd name="connsiteY2008" fmla="*/ 296683 h 987912"/>
                <a:gd name="connsiteX2009" fmla="*/ 57227 w 613757"/>
                <a:gd name="connsiteY2009" fmla="*/ 297942 h 987912"/>
                <a:gd name="connsiteX2010" fmla="*/ 56900 w 613757"/>
                <a:gd name="connsiteY2010" fmla="*/ 298268 h 987912"/>
                <a:gd name="connsiteX2011" fmla="*/ 56900 w 613757"/>
                <a:gd name="connsiteY2011" fmla="*/ 300463 h 987912"/>
                <a:gd name="connsiteX2012" fmla="*/ 56575 w 613757"/>
                <a:gd name="connsiteY2012" fmla="*/ 300789 h 987912"/>
                <a:gd name="connsiteX2013" fmla="*/ 56565 w 613757"/>
                <a:gd name="connsiteY2013" fmla="*/ 305199 h 987912"/>
                <a:gd name="connsiteX2014" fmla="*/ 57374 w 613757"/>
                <a:gd name="connsiteY2014" fmla="*/ 305672 h 987912"/>
                <a:gd name="connsiteX2015" fmla="*/ 58318 w 613757"/>
                <a:gd name="connsiteY2015" fmla="*/ 305672 h 987912"/>
                <a:gd name="connsiteX2016" fmla="*/ 58622 w 613757"/>
                <a:gd name="connsiteY2016" fmla="*/ 305346 h 987912"/>
                <a:gd name="connsiteX2017" fmla="*/ 60209 w 613757"/>
                <a:gd name="connsiteY2017" fmla="*/ 305346 h 987912"/>
                <a:gd name="connsiteX2018" fmla="*/ 60535 w 613757"/>
                <a:gd name="connsiteY2018" fmla="*/ 305042 h 987912"/>
                <a:gd name="connsiteX2019" fmla="*/ 61784 w 613757"/>
                <a:gd name="connsiteY2019" fmla="*/ 305042 h 987912"/>
                <a:gd name="connsiteX2020" fmla="*/ 62088 w 613757"/>
                <a:gd name="connsiteY2020" fmla="*/ 304716 h 987912"/>
                <a:gd name="connsiteX2021" fmla="*/ 63349 w 613757"/>
                <a:gd name="connsiteY2021" fmla="*/ 304716 h 987912"/>
                <a:gd name="connsiteX2022" fmla="*/ 63349 w 613757"/>
                <a:gd name="connsiteY2022" fmla="*/ 305346 h 987912"/>
                <a:gd name="connsiteX2023" fmla="*/ 62718 w 613757"/>
                <a:gd name="connsiteY2023" fmla="*/ 305672 h 987912"/>
                <a:gd name="connsiteX2024" fmla="*/ 61784 w 613757"/>
                <a:gd name="connsiteY2024" fmla="*/ 305672 h 987912"/>
                <a:gd name="connsiteX2025" fmla="*/ 60828 w 613757"/>
                <a:gd name="connsiteY2025" fmla="*/ 306606 h 987912"/>
                <a:gd name="connsiteX2026" fmla="*/ 60535 w 613757"/>
                <a:gd name="connsiteY2026" fmla="*/ 306606 h 987912"/>
                <a:gd name="connsiteX2027" fmla="*/ 58927 w 613757"/>
                <a:gd name="connsiteY2027" fmla="*/ 307563 h 987912"/>
                <a:gd name="connsiteX2028" fmla="*/ 57048 w 613757"/>
                <a:gd name="connsiteY2028" fmla="*/ 307237 h 987912"/>
                <a:gd name="connsiteX2029" fmla="*/ 56890 w 613757"/>
                <a:gd name="connsiteY2029" fmla="*/ 309599 h 987912"/>
                <a:gd name="connsiteX2030" fmla="*/ 55483 w 613757"/>
                <a:gd name="connsiteY2030" fmla="*/ 311017 h 987912"/>
                <a:gd name="connsiteX2031" fmla="*/ 54832 w 613757"/>
                <a:gd name="connsiteY2031" fmla="*/ 311343 h 987912"/>
                <a:gd name="connsiteX2032" fmla="*/ 52321 w 613757"/>
                <a:gd name="connsiteY2032" fmla="*/ 311343 h 987912"/>
                <a:gd name="connsiteX2033" fmla="*/ 51849 w 613757"/>
                <a:gd name="connsiteY2033" fmla="*/ 311816 h 987912"/>
                <a:gd name="connsiteX2034" fmla="*/ 52469 w 613757"/>
                <a:gd name="connsiteY2034" fmla="*/ 313076 h 987912"/>
                <a:gd name="connsiteX2035" fmla="*/ 53121 w 613757"/>
                <a:gd name="connsiteY2035" fmla="*/ 313705 h 987912"/>
                <a:gd name="connsiteX2036" fmla="*/ 53121 w 613757"/>
                <a:gd name="connsiteY2036" fmla="*/ 314640 h 987912"/>
                <a:gd name="connsiteX2037" fmla="*/ 53425 w 613757"/>
                <a:gd name="connsiteY2037" fmla="*/ 314965 h 987912"/>
                <a:gd name="connsiteX2038" fmla="*/ 53425 w 613757"/>
                <a:gd name="connsiteY2038" fmla="*/ 315270 h 987912"/>
                <a:gd name="connsiteX2039" fmla="*/ 52648 w 613757"/>
                <a:gd name="connsiteY2039" fmla="*/ 315743 h 987912"/>
                <a:gd name="connsiteX2040" fmla="*/ 52164 w 613757"/>
                <a:gd name="connsiteY2040" fmla="*/ 315270 h 987912"/>
                <a:gd name="connsiteX2041" fmla="*/ 52164 w 613757"/>
                <a:gd name="connsiteY2041" fmla="*/ 314335 h 987912"/>
                <a:gd name="connsiteX2042" fmla="*/ 51849 w 613757"/>
                <a:gd name="connsiteY2042" fmla="*/ 313705 h 987912"/>
                <a:gd name="connsiteX2043" fmla="*/ 51220 w 613757"/>
                <a:gd name="connsiteY2043" fmla="*/ 313076 h 987912"/>
                <a:gd name="connsiteX2044" fmla="*/ 51220 w 613757"/>
                <a:gd name="connsiteY2044" fmla="*/ 310860 h 987912"/>
                <a:gd name="connsiteX2045" fmla="*/ 52017 w 613757"/>
                <a:gd name="connsiteY2045" fmla="*/ 310082 h 987912"/>
                <a:gd name="connsiteX2046" fmla="*/ 55787 w 613757"/>
                <a:gd name="connsiteY2046" fmla="*/ 310082 h 987912"/>
                <a:gd name="connsiteX2047" fmla="*/ 56260 w 613757"/>
                <a:gd name="connsiteY2047" fmla="*/ 309599 h 987912"/>
                <a:gd name="connsiteX2048" fmla="*/ 56260 w 613757"/>
                <a:gd name="connsiteY2048" fmla="*/ 307384 h 987912"/>
                <a:gd name="connsiteX2049" fmla="*/ 55640 w 613757"/>
                <a:gd name="connsiteY2049" fmla="*/ 306774 h 987912"/>
                <a:gd name="connsiteX2050" fmla="*/ 54685 w 613757"/>
                <a:gd name="connsiteY2050" fmla="*/ 304884 h 987912"/>
                <a:gd name="connsiteX2051" fmla="*/ 54685 w 613757"/>
                <a:gd name="connsiteY2051" fmla="*/ 303004 h 987912"/>
                <a:gd name="connsiteX2052" fmla="*/ 54379 w 613757"/>
                <a:gd name="connsiteY2052" fmla="*/ 302679 h 987912"/>
                <a:gd name="connsiteX2053" fmla="*/ 54359 w 613757"/>
                <a:gd name="connsiteY2053" fmla="*/ 300463 h 987912"/>
                <a:gd name="connsiteX2054" fmla="*/ 54065 w 613757"/>
                <a:gd name="connsiteY2054" fmla="*/ 300158 h 987912"/>
                <a:gd name="connsiteX2055" fmla="*/ 54065 w 613757"/>
                <a:gd name="connsiteY2055" fmla="*/ 299224 h 987912"/>
                <a:gd name="connsiteX2056" fmla="*/ 53582 w 613757"/>
                <a:gd name="connsiteY2056" fmla="*/ 298719 h 987912"/>
                <a:gd name="connsiteX2057" fmla="*/ 52479 w 613757"/>
                <a:gd name="connsiteY2057" fmla="*/ 298573 h 987912"/>
                <a:gd name="connsiteX2058" fmla="*/ 53256 w 613757"/>
                <a:gd name="connsiteY2058" fmla="*/ 297785 h 987912"/>
                <a:gd name="connsiteX2059" fmla="*/ 53908 w 613757"/>
                <a:gd name="connsiteY2059" fmla="*/ 297785 h 987912"/>
                <a:gd name="connsiteX2060" fmla="*/ 54370 w 613757"/>
                <a:gd name="connsiteY2060" fmla="*/ 297009 h 987912"/>
                <a:gd name="connsiteX2061" fmla="*/ 54065 w 613757"/>
                <a:gd name="connsiteY2061" fmla="*/ 295748 h 987912"/>
                <a:gd name="connsiteX2062" fmla="*/ 53739 w 613757"/>
                <a:gd name="connsiteY2062" fmla="*/ 295442 h 987912"/>
                <a:gd name="connsiteX2063" fmla="*/ 53739 w 613757"/>
                <a:gd name="connsiteY2063" fmla="*/ 294792 h 987912"/>
                <a:gd name="connsiteX2064" fmla="*/ 53413 w 613757"/>
                <a:gd name="connsiteY2064" fmla="*/ 294488 h 987912"/>
                <a:gd name="connsiteX2065" fmla="*/ 53413 w 613757"/>
                <a:gd name="connsiteY2065" fmla="*/ 293227 h 987912"/>
                <a:gd name="connsiteX2066" fmla="*/ 53109 w 613757"/>
                <a:gd name="connsiteY2066" fmla="*/ 292901 h 987912"/>
                <a:gd name="connsiteX2067" fmla="*/ 53109 w 613757"/>
                <a:gd name="connsiteY2067" fmla="*/ 289447 h 987912"/>
                <a:gd name="connsiteX2068" fmla="*/ 52815 w 613757"/>
                <a:gd name="connsiteY2068" fmla="*/ 288817 h 987912"/>
                <a:gd name="connsiteX2069" fmla="*/ 51534 w 613757"/>
                <a:gd name="connsiteY2069" fmla="*/ 287556 h 987912"/>
                <a:gd name="connsiteX2070" fmla="*/ 51534 w 613757"/>
                <a:gd name="connsiteY2070" fmla="*/ 287230 h 987912"/>
                <a:gd name="connsiteX2071" fmla="*/ 51713 w 613757"/>
                <a:gd name="connsiteY2071" fmla="*/ 287083 h 987912"/>
                <a:gd name="connsiteX2072" fmla="*/ 53592 w 613757"/>
                <a:gd name="connsiteY2072" fmla="*/ 288974 h 987912"/>
                <a:gd name="connsiteX2073" fmla="*/ 54222 w 613757"/>
                <a:gd name="connsiteY2073" fmla="*/ 288974 h 987912"/>
                <a:gd name="connsiteX2074" fmla="*/ 55630 w 613757"/>
                <a:gd name="connsiteY2074" fmla="*/ 287556 h 987912"/>
                <a:gd name="connsiteX2075" fmla="*/ 56575 w 613757"/>
                <a:gd name="connsiteY2075" fmla="*/ 285970 h 987912"/>
                <a:gd name="connsiteX2076" fmla="*/ 58465 w 613757"/>
                <a:gd name="connsiteY2076" fmla="*/ 284081 h 987912"/>
                <a:gd name="connsiteX2077" fmla="*/ 58791 w 613757"/>
                <a:gd name="connsiteY2077" fmla="*/ 283124 h 987912"/>
                <a:gd name="connsiteX2078" fmla="*/ 60366 w 613757"/>
                <a:gd name="connsiteY2078" fmla="*/ 281245 h 987912"/>
                <a:gd name="connsiteX2079" fmla="*/ 60670 w 613757"/>
                <a:gd name="connsiteY2079" fmla="*/ 280005 h 987912"/>
                <a:gd name="connsiteX2080" fmla="*/ 60996 w 613757"/>
                <a:gd name="connsiteY2080" fmla="*/ 279679 h 987912"/>
                <a:gd name="connsiteX2081" fmla="*/ 61301 w 613757"/>
                <a:gd name="connsiteY2081" fmla="*/ 278094 h 987912"/>
                <a:gd name="connsiteX2082" fmla="*/ 61627 w 613757"/>
                <a:gd name="connsiteY2082" fmla="*/ 277790 h 987912"/>
                <a:gd name="connsiteX2083" fmla="*/ 61605 w 613757"/>
                <a:gd name="connsiteY2083" fmla="*/ 276834 h 987912"/>
                <a:gd name="connsiteX2084" fmla="*/ 61931 w 613757"/>
                <a:gd name="connsiteY2084" fmla="*/ 276529 h 987912"/>
                <a:gd name="connsiteX2085" fmla="*/ 62257 w 613757"/>
                <a:gd name="connsiteY2085" fmla="*/ 274943 h 987912"/>
                <a:gd name="connsiteX2086" fmla="*/ 62561 w 613757"/>
                <a:gd name="connsiteY2086" fmla="*/ 274618 h 987912"/>
                <a:gd name="connsiteX2087" fmla="*/ 62561 w 613757"/>
                <a:gd name="connsiteY2087" fmla="*/ 273684 h 987912"/>
                <a:gd name="connsiteX2088" fmla="*/ 62886 w 613757"/>
                <a:gd name="connsiteY2088" fmla="*/ 273378 h 987912"/>
                <a:gd name="connsiteX2089" fmla="*/ 63212 w 613757"/>
                <a:gd name="connsiteY2089" fmla="*/ 270228 h 987912"/>
                <a:gd name="connsiteX2090" fmla="*/ 63516 w 613757"/>
                <a:gd name="connsiteY2090" fmla="*/ 269902 h 987912"/>
                <a:gd name="connsiteX2091" fmla="*/ 63516 w 613757"/>
                <a:gd name="connsiteY2091" fmla="*/ 265492 h 987912"/>
                <a:gd name="connsiteX2092" fmla="*/ 63822 w 613757"/>
                <a:gd name="connsiteY2092" fmla="*/ 265166 h 987912"/>
                <a:gd name="connsiteX2093" fmla="*/ 63822 w 613757"/>
                <a:gd name="connsiteY2093" fmla="*/ 262026 h 987912"/>
                <a:gd name="connsiteX2094" fmla="*/ 64148 w 613757"/>
                <a:gd name="connsiteY2094" fmla="*/ 261722 h 987912"/>
                <a:gd name="connsiteX2095" fmla="*/ 64148 w 613757"/>
                <a:gd name="connsiteY2095" fmla="*/ 259505 h 987912"/>
                <a:gd name="connsiteX2096" fmla="*/ 64452 w 613757"/>
                <a:gd name="connsiteY2096" fmla="*/ 259201 h 987912"/>
                <a:gd name="connsiteX2097" fmla="*/ 64452 w 613757"/>
                <a:gd name="connsiteY2097" fmla="*/ 254161 h 987912"/>
                <a:gd name="connsiteX2098" fmla="*/ 64776 w 613757"/>
                <a:gd name="connsiteY2098" fmla="*/ 253835 h 987912"/>
                <a:gd name="connsiteX2099" fmla="*/ 64776 w 613757"/>
                <a:gd name="connsiteY2099" fmla="*/ 249729 h 987912"/>
                <a:gd name="connsiteX2100" fmla="*/ 65407 w 613757"/>
                <a:gd name="connsiteY2100" fmla="*/ 248794 h 987912"/>
                <a:gd name="connsiteX2101" fmla="*/ 65407 w 613757"/>
                <a:gd name="connsiteY2101" fmla="*/ 247229 h 987912"/>
                <a:gd name="connsiteX2102" fmla="*/ 66037 w 613757"/>
                <a:gd name="connsiteY2102" fmla="*/ 245947 h 987912"/>
                <a:gd name="connsiteX2103" fmla="*/ 66037 w 613757"/>
                <a:gd name="connsiteY2103" fmla="*/ 245643 h 987912"/>
                <a:gd name="connsiteX2104" fmla="*/ 65386 w 613757"/>
                <a:gd name="connsiteY2104" fmla="*/ 245339 h 987912"/>
                <a:gd name="connsiteX2105" fmla="*/ 65386 w 613757"/>
                <a:gd name="connsiteY2105" fmla="*/ 245013 h 987912"/>
                <a:gd name="connsiteX2106" fmla="*/ 65880 w 613757"/>
                <a:gd name="connsiteY2106" fmla="*/ 244866 h 987912"/>
                <a:gd name="connsiteX2107" fmla="*/ 66993 w 613757"/>
                <a:gd name="connsiteY2107" fmla="*/ 243460 h 987912"/>
                <a:gd name="connsiteX2108" fmla="*/ 67140 w 613757"/>
                <a:gd name="connsiteY2108" fmla="*/ 242346 h 987912"/>
                <a:gd name="connsiteX2109" fmla="*/ 68095 w 613757"/>
                <a:gd name="connsiteY2109" fmla="*/ 242650 h 987912"/>
                <a:gd name="connsiteX2110" fmla="*/ 68546 w 613757"/>
                <a:gd name="connsiteY2110" fmla="*/ 242177 h 987912"/>
                <a:gd name="connsiteX2111" fmla="*/ 68546 w 613757"/>
                <a:gd name="connsiteY2111" fmla="*/ 240288 h 987912"/>
                <a:gd name="connsiteX2112" fmla="*/ 69177 w 613757"/>
                <a:gd name="connsiteY2112" fmla="*/ 239352 h 987912"/>
                <a:gd name="connsiteX2113" fmla="*/ 69177 w 613757"/>
                <a:gd name="connsiteY2113" fmla="*/ 238397 h 987912"/>
                <a:gd name="connsiteX2114" fmla="*/ 68872 w 613757"/>
                <a:gd name="connsiteY2114" fmla="*/ 238093 h 987912"/>
                <a:gd name="connsiteX2115" fmla="*/ 68872 w 613757"/>
                <a:gd name="connsiteY2115" fmla="*/ 237463 h 987912"/>
                <a:gd name="connsiteX2116" fmla="*/ 68075 w 613757"/>
                <a:gd name="connsiteY2116" fmla="*/ 236675 h 987912"/>
                <a:gd name="connsiteX2117" fmla="*/ 66814 w 613757"/>
                <a:gd name="connsiteY2117" fmla="*/ 236349 h 987912"/>
                <a:gd name="connsiteX2118" fmla="*/ 65890 w 613757"/>
                <a:gd name="connsiteY2118" fmla="*/ 235719 h 987912"/>
                <a:gd name="connsiteX2119" fmla="*/ 64283 w 613757"/>
                <a:gd name="connsiteY2119" fmla="*/ 235719 h 987912"/>
                <a:gd name="connsiteX2120" fmla="*/ 63033 w 613757"/>
                <a:gd name="connsiteY2120" fmla="*/ 236675 h 987912"/>
                <a:gd name="connsiteX2121" fmla="*/ 62729 w 613757"/>
                <a:gd name="connsiteY2121" fmla="*/ 236675 h 987912"/>
                <a:gd name="connsiteX2122" fmla="*/ 62404 w 613757"/>
                <a:gd name="connsiteY2122" fmla="*/ 237284 h 987912"/>
                <a:gd name="connsiteX2123" fmla="*/ 61468 w 613757"/>
                <a:gd name="connsiteY2123" fmla="*/ 237610 h 987912"/>
                <a:gd name="connsiteX2124" fmla="*/ 60818 w 613757"/>
                <a:gd name="connsiteY2124" fmla="*/ 238240 h 987912"/>
                <a:gd name="connsiteX2125" fmla="*/ 59893 w 613757"/>
                <a:gd name="connsiteY2125" fmla="*/ 238240 h 987912"/>
                <a:gd name="connsiteX2126" fmla="*/ 59263 w 613757"/>
                <a:gd name="connsiteY2126" fmla="*/ 238869 h 987912"/>
                <a:gd name="connsiteX2127" fmla="*/ 58938 w 613757"/>
                <a:gd name="connsiteY2127" fmla="*/ 238869 h 987912"/>
                <a:gd name="connsiteX2128" fmla="*/ 58465 w 613757"/>
                <a:gd name="connsiteY2128" fmla="*/ 239342 h 987912"/>
                <a:gd name="connsiteX2129" fmla="*/ 58487 w 613757"/>
                <a:gd name="connsiteY2129" fmla="*/ 240277 h 987912"/>
                <a:gd name="connsiteX2130" fmla="*/ 58161 w 613757"/>
                <a:gd name="connsiteY2130" fmla="*/ 240603 h 987912"/>
                <a:gd name="connsiteX2131" fmla="*/ 58161 w 613757"/>
                <a:gd name="connsiteY2131" fmla="*/ 246599 h 987912"/>
                <a:gd name="connsiteX2132" fmla="*/ 57835 w 613757"/>
                <a:gd name="connsiteY2132" fmla="*/ 246599 h 987912"/>
                <a:gd name="connsiteX2133" fmla="*/ 57835 w 613757"/>
                <a:gd name="connsiteY2133" fmla="*/ 245013 h 987912"/>
                <a:gd name="connsiteX2134" fmla="*/ 57531 w 613757"/>
                <a:gd name="connsiteY2134" fmla="*/ 244709 h 987912"/>
                <a:gd name="connsiteX2135" fmla="*/ 57531 w 613757"/>
                <a:gd name="connsiteY2135" fmla="*/ 243124 h 987912"/>
                <a:gd name="connsiteX2136" fmla="*/ 57205 w 613757"/>
                <a:gd name="connsiteY2136" fmla="*/ 242819 h 987912"/>
                <a:gd name="connsiteX2137" fmla="*/ 57205 w 613757"/>
                <a:gd name="connsiteY2137" fmla="*/ 240928 h 987912"/>
                <a:gd name="connsiteX2138" fmla="*/ 57531 w 613757"/>
                <a:gd name="connsiteY2138" fmla="*/ 240603 h 987912"/>
                <a:gd name="connsiteX2139" fmla="*/ 57531 w 613757"/>
                <a:gd name="connsiteY2139" fmla="*/ 239342 h 987912"/>
                <a:gd name="connsiteX2140" fmla="*/ 57835 w 613757"/>
                <a:gd name="connsiteY2140" fmla="*/ 239038 h 987912"/>
                <a:gd name="connsiteX2141" fmla="*/ 57835 w 613757"/>
                <a:gd name="connsiteY2141" fmla="*/ 238387 h 987912"/>
                <a:gd name="connsiteX2142" fmla="*/ 56280 w 613757"/>
                <a:gd name="connsiteY2142" fmla="*/ 236822 h 987912"/>
                <a:gd name="connsiteX2143" fmla="*/ 56280 w 613757"/>
                <a:gd name="connsiteY2143" fmla="*/ 236497 h 987912"/>
                <a:gd name="connsiteX2144" fmla="*/ 55483 w 613757"/>
                <a:gd name="connsiteY2144" fmla="*/ 236045 h 987912"/>
                <a:gd name="connsiteX2145" fmla="*/ 54222 w 613757"/>
                <a:gd name="connsiteY2145" fmla="*/ 236045 h 987912"/>
                <a:gd name="connsiteX2146" fmla="*/ 52962 w 613757"/>
                <a:gd name="connsiteY2146" fmla="*/ 236675 h 987912"/>
                <a:gd name="connsiteX2147" fmla="*/ 51208 w 613757"/>
                <a:gd name="connsiteY2147" fmla="*/ 238387 h 987912"/>
                <a:gd name="connsiteX2148" fmla="*/ 51208 w 613757"/>
                <a:gd name="connsiteY2148" fmla="*/ 239038 h 987912"/>
                <a:gd name="connsiteX2149" fmla="*/ 50588 w 613757"/>
                <a:gd name="connsiteY2149" fmla="*/ 240298 h 987912"/>
                <a:gd name="connsiteX2150" fmla="*/ 50588 w 613757"/>
                <a:gd name="connsiteY2150" fmla="*/ 240928 h 987912"/>
                <a:gd name="connsiteX2151" fmla="*/ 50904 w 613757"/>
                <a:gd name="connsiteY2151" fmla="*/ 241233 h 987912"/>
                <a:gd name="connsiteX2152" fmla="*/ 50757 w 613757"/>
                <a:gd name="connsiteY2152" fmla="*/ 243921 h 987912"/>
                <a:gd name="connsiteX2153" fmla="*/ 50588 w 613757"/>
                <a:gd name="connsiteY2153" fmla="*/ 241863 h 987912"/>
                <a:gd name="connsiteX2154" fmla="*/ 50284 w 613757"/>
                <a:gd name="connsiteY2154" fmla="*/ 241559 h 987912"/>
                <a:gd name="connsiteX2155" fmla="*/ 50284 w 613757"/>
                <a:gd name="connsiteY2155" fmla="*/ 239668 h 987912"/>
                <a:gd name="connsiteX2156" fmla="*/ 50914 w 613757"/>
                <a:gd name="connsiteY2156" fmla="*/ 238712 h 987912"/>
                <a:gd name="connsiteX2157" fmla="*/ 50914 w 613757"/>
                <a:gd name="connsiteY2157" fmla="*/ 238081 h 987912"/>
                <a:gd name="connsiteX2158" fmla="*/ 52973 w 613757"/>
                <a:gd name="connsiteY2158" fmla="*/ 236045 h 987912"/>
                <a:gd name="connsiteX2159" fmla="*/ 53896 w 613757"/>
                <a:gd name="connsiteY2159" fmla="*/ 235719 h 987912"/>
                <a:gd name="connsiteX2160" fmla="*/ 54222 w 613757"/>
                <a:gd name="connsiteY2160" fmla="*/ 235415 h 987912"/>
                <a:gd name="connsiteX2161" fmla="*/ 55777 w 613757"/>
                <a:gd name="connsiteY2161" fmla="*/ 235415 h 987912"/>
                <a:gd name="connsiteX2162" fmla="*/ 57992 w 613757"/>
                <a:gd name="connsiteY2162" fmla="*/ 237610 h 987912"/>
                <a:gd name="connsiteX2163" fmla="*/ 58938 w 613757"/>
                <a:gd name="connsiteY2163" fmla="*/ 237610 h 987912"/>
                <a:gd name="connsiteX2164" fmla="*/ 59567 w 613757"/>
                <a:gd name="connsiteY2164" fmla="*/ 237306 h 987912"/>
                <a:gd name="connsiteX2165" fmla="*/ 59893 w 613757"/>
                <a:gd name="connsiteY2165" fmla="*/ 236675 h 987912"/>
                <a:gd name="connsiteX2166" fmla="*/ 61144 w 613757"/>
                <a:gd name="connsiteY2166" fmla="*/ 236045 h 987912"/>
                <a:gd name="connsiteX2167" fmla="*/ 63180 w 613757"/>
                <a:gd name="connsiteY2167" fmla="*/ 234007 h 987912"/>
                <a:gd name="connsiteX2168" fmla="*/ 63180 w 613757"/>
                <a:gd name="connsiteY2168" fmla="*/ 233681 h 987912"/>
                <a:gd name="connsiteX2169" fmla="*/ 60052 w 613757"/>
                <a:gd name="connsiteY2169" fmla="*/ 230836 h 987912"/>
                <a:gd name="connsiteX2170" fmla="*/ 60199 w 613757"/>
                <a:gd name="connsiteY2170" fmla="*/ 230679 h 987912"/>
                <a:gd name="connsiteX2171" fmla="*/ 61480 w 613757"/>
                <a:gd name="connsiteY2171" fmla="*/ 231309 h 987912"/>
                <a:gd name="connsiteX2172" fmla="*/ 63033 w 613757"/>
                <a:gd name="connsiteY2172" fmla="*/ 232894 h 987912"/>
                <a:gd name="connsiteX2173" fmla="*/ 63685 w 613757"/>
                <a:gd name="connsiteY2173" fmla="*/ 233198 h 987912"/>
                <a:gd name="connsiteX2174" fmla="*/ 64934 w 613757"/>
                <a:gd name="connsiteY2174" fmla="*/ 233198 h 987912"/>
                <a:gd name="connsiteX2175" fmla="*/ 65239 w 613757"/>
                <a:gd name="connsiteY2175" fmla="*/ 233504 h 987912"/>
                <a:gd name="connsiteX2176" fmla="*/ 66498 w 613757"/>
                <a:gd name="connsiteY2176" fmla="*/ 233504 h 987912"/>
                <a:gd name="connsiteX2177" fmla="*/ 66814 w 613757"/>
                <a:gd name="connsiteY2177" fmla="*/ 233828 h 987912"/>
                <a:gd name="connsiteX2178" fmla="*/ 68075 w 613757"/>
                <a:gd name="connsiteY2178" fmla="*/ 233828 h 987912"/>
                <a:gd name="connsiteX2179" fmla="*/ 69029 w 613757"/>
                <a:gd name="connsiteY2179" fmla="*/ 234459 h 987912"/>
                <a:gd name="connsiteX2180" fmla="*/ 69976 w 613757"/>
                <a:gd name="connsiteY2180" fmla="*/ 234459 h 987912"/>
                <a:gd name="connsiteX2181" fmla="*/ 70280 w 613757"/>
                <a:gd name="connsiteY2181" fmla="*/ 234795 h 987912"/>
                <a:gd name="connsiteX2182" fmla="*/ 70910 w 613757"/>
                <a:gd name="connsiteY2182" fmla="*/ 234469 h 987912"/>
                <a:gd name="connsiteX2183" fmla="*/ 71866 w 613757"/>
                <a:gd name="connsiteY2183" fmla="*/ 234469 h 987912"/>
                <a:gd name="connsiteX2184" fmla="*/ 72338 w 613757"/>
                <a:gd name="connsiteY2184" fmla="*/ 234942 h 987912"/>
                <a:gd name="connsiteX2185" fmla="*/ 72012 w 613757"/>
                <a:gd name="connsiteY2185" fmla="*/ 236181 h 987912"/>
                <a:gd name="connsiteX2186" fmla="*/ 72789 w 613757"/>
                <a:gd name="connsiteY2186" fmla="*/ 236685 h 987912"/>
                <a:gd name="connsiteX2187" fmla="*/ 73745 w 613757"/>
                <a:gd name="connsiteY2187" fmla="*/ 236685 h 987912"/>
                <a:gd name="connsiteX2188" fmla="*/ 74849 w 613757"/>
                <a:gd name="connsiteY2188" fmla="*/ 236181 h 987912"/>
                <a:gd name="connsiteX2189" fmla="*/ 74996 w 613757"/>
                <a:gd name="connsiteY2189" fmla="*/ 235729 h 987912"/>
                <a:gd name="connsiteX2190" fmla="*/ 75803 w 613757"/>
                <a:gd name="connsiteY2190" fmla="*/ 235572 h 987912"/>
                <a:gd name="connsiteX2191" fmla="*/ 75803 w 613757"/>
                <a:gd name="connsiteY2191" fmla="*/ 234942 h 987912"/>
                <a:gd name="connsiteX2192" fmla="*/ 76277 w 613757"/>
                <a:gd name="connsiteY2192" fmla="*/ 234795 h 987912"/>
                <a:gd name="connsiteX2193" fmla="*/ 76750 w 613757"/>
                <a:gd name="connsiteY2193" fmla="*/ 233987 h 987912"/>
                <a:gd name="connsiteX2194" fmla="*/ 79583 w 613757"/>
                <a:gd name="connsiteY2194" fmla="*/ 231140 h 987912"/>
                <a:gd name="connsiteX2195" fmla="*/ 79583 w 613757"/>
                <a:gd name="connsiteY2195" fmla="*/ 230846 h 987912"/>
                <a:gd name="connsiteX2196" fmla="*/ 80194 w 613757"/>
                <a:gd name="connsiteY2196" fmla="*/ 230520 h 987912"/>
                <a:gd name="connsiteX2197" fmla="*/ 80194 w 613757"/>
                <a:gd name="connsiteY2197" fmla="*/ 228326 h 987912"/>
                <a:gd name="connsiteX2198" fmla="*/ 79889 w 613757"/>
                <a:gd name="connsiteY2198" fmla="*/ 228021 h 987912"/>
                <a:gd name="connsiteX2199" fmla="*/ 79889 w 613757"/>
                <a:gd name="connsiteY2199" fmla="*/ 227370 h 987912"/>
                <a:gd name="connsiteX2200" fmla="*/ 80519 w 613757"/>
                <a:gd name="connsiteY2200" fmla="*/ 227066 h 987912"/>
                <a:gd name="connsiteX2201" fmla="*/ 80845 w 613757"/>
                <a:gd name="connsiteY2201" fmla="*/ 226131 h 987912"/>
                <a:gd name="connsiteX2202" fmla="*/ 80046 w 613757"/>
                <a:gd name="connsiteY2202" fmla="*/ 225322 h 987912"/>
                <a:gd name="connsiteX2203" fmla="*/ 79090 w 613757"/>
                <a:gd name="connsiteY2203" fmla="*/ 225018 h 987912"/>
                <a:gd name="connsiteX2204" fmla="*/ 76434 w 613757"/>
                <a:gd name="connsiteY2204" fmla="*/ 222960 h 987912"/>
                <a:gd name="connsiteX2205" fmla="*/ 76885 w 613757"/>
                <a:gd name="connsiteY2205" fmla="*/ 222497 h 987912"/>
                <a:gd name="connsiteX2206" fmla="*/ 78492 w 613757"/>
                <a:gd name="connsiteY2206" fmla="*/ 223737 h 987912"/>
                <a:gd name="connsiteX2207" fmla="*/ 80372 w 613757"/>
                <a:gd name="connsiteY2207" fmla="*/ 225018 h 987912"/>
                <a:gd name="connsiteX2208" fmla="*/ 82252 w 613757"/>
                <a:gd name="connsiteY2208" fmla="*/ 225018 h 987912"/>
                <a:gd name="connsiteX2209" fmla="*/ 83355 w 613757"/>
                <a:gd name="connsiteY2209" fmla="*/ 224219 h 987912"/>
                <a:gd name="connsiteX2210" fmla="*/ 83679 w 613757"/>
                <a:gd name="connsiteY2210" fmla="*/ 223285 h 987912"/>
                <a:gd name="connsiteX2211" fmla="*/ 81779 w 613757"/>
                <a:gd name="connsiteY2211" fmla="*/ 221069 h 987912"/>
                <a:gd name="connsiteX2212" fmla="*/ 81779 w 613757"/>
                <a:gd name="connsiteY2212" fmla="*/ 220743 h 987912"/>
                <a:gd name="connsiteX2213" fmla="*/ 80204 w 613757"/>
                <a:gd name="connsiteY2213" fmla="*/ 219505 h 987912"/>
                <a:gd name="connsiteX2214" fmla="*/ 80204 w 613757"/>
                <a:gd name="connsiteY2214" fmla="*/ 219179 h 987912"/>
                <a:gd name="connsiteX2215" fmla="*/ 79742 w 613757"/>
                <a:gd name="connsiteY2215" fmla="*/ 219031 h 987912"/>
                <a:gd name="connsiteX2216" fmla="*/ 79573 w 613757"/>
                <a:gd name="connsiteY2216" fmla="*/ 218548 h 987912"/>
                <a:gd name="connsiteX2217" fmla="*/ 75332 w 613757"/>
                <a:gd name="connsiteY2217" fmla="*/ 214285 h 987912"/>
                <a:gd name="connsiteX2218" fmla="*/ 73756 w 613757"/>
                <a:gd name="connsiteY2218" fmla="*/ 213981 h 987912"/>
                <a:gd name="connsiteX2219" fmla="*/ 70270 w 613757"/>
                <a:gd name="connsiteY2219" fmla="*/ 212394 h 987912"/>
                <a:gd name="connsiteX2220" fmla="*/ 68715 w 613757"/>
                <a:gd name="connsiteY2220" fmla="*/ 212394 h 987912"/>
                <a:gd name="connsiteX2221" fmla="*/ 68389 w 613757"/>
                <a:gd name="connsiteY2221" fmla="*/ 212720 h 987912"/>
                <a:gd name="connsiteX2222" fmla="*/ 64924 w 613757"/>
                <a:gd name="connsiteY2222" fmla="*/ 212720 h 987912"/>
                <a:gd name="connsiteX2223" fmla="*/ 64619 w 613757"/>
                <a:gd name="connsiteY2223" fmla="*/ 213046 h 987912"/>
                <a:gd name="connsiteX2224" fmla="*/ 62414 w 613757"/>
                <a:gd name="connsiteY2224" fmla="*/ 213351 h 987912"/>
                <a:gd name="connsiteX2225" fmla="*/ 62088 w 613757"/>
                <a:gd name="connsiteY2225" fmla="*/ 213677 h 987912"/>
                <a:gd name="connsiteX2226" fmla="*/ 61154 w 613757"/>
                <a:gd name="connsiteY2226" fmla="*/ 213677 h 987912"/>
                <a:gd name="connsiteX2227" fmla="*/ 60839 w 613757"/>
                <a:gd name="connsiteY2227" fmla="*/ 213981 h 987912"/>
                <a:gd name="connsiteX2228" fmla="*/ 58298 w 613757"/>
                <a:gd name="connsiteY2228" fmla="*/ 213981 h 987912"/>
                <a:gd name="connsiteX2229" fmla="*/ 58002 w 613757"/>
                <a:gd name="connsiteY2229" fmla="*/ 214305 h 987912"/>
                <a:gd name="connsiteX2230" fmla="*/ 51703 w 613757"/>
                <a:gd name="connsiteY2230" fmla="*/ 214305 h 987912"/>
                <a:gd name="connsiteX2231" fmla="*/ 51377 w 613757"/>
                <a:gd name="connsiteY2231" fmla="*/ 214600 h 987912"/>
                <a:gd name="connsiteX2232" fmla="*/ 47911 w 613757"/>
                <a:gd name="connsiteY2232" fmla="*/ 214600 h 987912"/>
                <a:gd name="connsiteX2233" fmla="*/ 47585 w 613757"/>
                <a:gd name="connsiteY2233" fmla="*/ 214926 h 987912"/>
                <a:gd name="connsiteX2234" fmla="*/ 37198 w 613757"/>
                <a:gd name="connsiteY2234" fmla="*/ 214926 h 987912"/>
                <a:gd name="connsiteX2235" fmla="*/ 36874 w 613757"/>
                <a:gd name="connsiteY2235" fmla="*/ 214621 h 987912"/>
                <a:gd name="connsiteX2236" fmla="*/ 35319 w 613757"/>
                <a:gd name="connsiteY2236" fmla="*/ 214317 h 987912"/>
                <a:gd name="connsiteX2237" fmla="*/ 34993 w 613757"/>
                <a:gd name="connsiteY2237" fmla="*/ 213991 h 987912"/>
                <a:gd name="connsiteX2238" fmla="*/ 32158 w 613757"/>
                <a:gd name="connsiteY2238" fmla="*/ 213991 h 987912"/>
                <a:gd name="connsiteX2239" fmla="*/ 31832 w 613757"/>
                <a:gd name="connsiteY2239" fmla="*/ 213665 h 987912"/>
                <a:gd name="connsiteX2240" fmla="*/ 28072 w 613757"/>
                <a:gd name="connsiteY2240" fmla="*/ 213351 h 987912"/>
                <a:gd name="connsiteX2241" fmla="*/ 27748 w 613757"/>
                <a:gd name="connsiteY2241" fmla="*/ 213677 h 987912"/>
                <a:gd name="connsiteX2242" fmla="*/ 26813 w 613757"/>
                <a:gd name="connsiteY2242" fmla="*/ 213677 h 987912"/>
                <a:gd name="connsiteX2243" fmla="*/ 26487 w 613757"/>
                <a:gd name="connsiteY2243" fmla="*/ 213981 h 987912"/>
                <a:gd name="connsiteX2244" fmla="*/ 23338 w 613757"/>
                <a:gd name="connsiteY2244" fmla="*/ 213981 h 987912"/>
                <a:gd name="connsiteX2245" fmla="*/ 22224 w 613757"/>
                <a:gd name="connsiteY2245" fmla="*/ 214758 h 987912"/>
                <a:gd name="connsiteX2246" fmla="*/ 22224 w 613757"/>
                <a:gd name="connsiteY2246" fmla="*/ 215713 h 987912"/>
                <a:gd name="connsiteX2247" fmla="*/ 23652 w 613757"/>
                <a:gd name="connsiteY2247" fmla="*/ 216826 h 987912"/>
                <a:gd name="connsiteX2248" fmla="*/ 25543 w 613757"/>
                <a:gd name="connsiteY2248" fmla="*/ 216805 h 987912"/>
                <a:gd name="connsiteX2249" fmla="*/ 27118 w 613757"/>
                <a:gd name="connsiteY2249" fmla="*/ 215870 h 987912"/>
                <a:gd name="connsiteX2250" fmla="*/ 27748 w 613757"/>
                <a:gd name="connsiteY2250" fmla="*/ 215870 h 987912"/>
                <a:gd name="connsiteX2251" fmla="*/ 28524 w 613757"/>
                <a:gd name="connsiteY2251" fmla="*/ 216659 h 987912"/>
                <a:gd name="connsiteX2252" fmla="*/ 28378 w 613757"/>
                <a:gd name="connsiteY2252" fmla="*/ 217131 h 987912"/>
                <a:gd name="connsiteX2253" fmla="*/ 27748 w 613757"/>
                <a:gd name="connsiteY2253" fmla="*/ 216500 h 987912"/>
                <a:gd name="connsiteX2254" fmla="*/ 27118 w 613757"/>
                <a:gd name="connsiteY2254" fmla="*/ 216500 h 987912"/>
                <a:gd name="connsiteX2255" fmla="*/ 25543 w 613757"/>
                <a:gd name="connsiteY2255" fmla="*/ 217457 h 987912"/>
                <a:gd name="connsiteX2256" fmla="*/ 23652 w 613757"/>
                <a:gd name="connsiteY2256" fmla="*/ 217457 h 987912"/>
                <a:gd name="connsiteX2257" fmla="*/ 23505 w 613757"/>
                <a:gd name="connsiteY2257" fmla="*/ 217908 h 987912"/>
                <a:gd name="connsiteX2258" fmla="*/ 24282 w 613757"/>
                <a:gd name="connsiteY2258" fmla="*/ 218717 h 987912"/>
                <a:gd name="connsiteX2259" fmla="*/ 24607 w 613757"/>
                <a:gd name="connsiteY2259" fmla="*/ 218717 h 987912"/>
                <a:gd name="connsiteX2260" fmla="*/ 25710 w 613757"/>
                <a:gd name="connsiteY2260" fmla="*/ 219799 h 987912"/>
                <a:gd name="connsiteX2261" fmla="*/ 25710 w 613757"/>
                <a:gd name="connsiteY2261" fmla="*/ 221079 h 987912"/>
                <a:gd name="connsiteX2262" fmla="*/ 28545 w 613757"/>
                <a:gd name="connsiteY2262" fmla="*/ 223579 h 987912"/>
                <a:gd name="connsiteX2263" fmla="*/ 28545 w 613757"/>
                <a:gd name="connsiteY2263" fmla="*/ 223905 h 987912"/>
                <a:gd name="connsiteX2264" fmla="*/ 29344 w 613757"/>
                <a:gd name="connsiteY2264" fmla="*/ 224692 h 987912"/>
                <a:gd name="connsiteX2265" fmla="*/ 30267 w 613757"/>
                <a:gd name="connsiteY2265" fmla="*/ 225018 h 987912"/>
                <a:gd name="connsiteX2266" fmla="*/ 30898 w 613757"/>
                <a:gd name="connsiteY2266" fmla="*/ 225648 h 987912"/>
                <a:gd name="connsiteX2267" fmla="*/ 32484 w 613757"/>
                <a:gd name="connsiteY2267" fmla="*/ 225648 h 987912"/>
                <a:gd name="connsiteX2268" fmla="*/ 32778 w 613757"/>
                <a:gd name="connsiteY2268" fmla="*/ 225322 h 987912"/>
                <a:gd name="connsiteX2269" fmla="*/ 33104 w 613757"/>
                <a:gd name="connsiteY2269" fmla="*/ 225322 h 987912"/>
                <a:gd name="connsiteX2270" fmla="*/ 34037 w 613757"/>
                <a:gd name="connsiteY2270" fmla="*/ 224366 h 987912"/>
                <a:gd name="connsiteX2271" fmla="*/ 35938 w 613757"/>
                <a:gd name="connsiteY2271" fmla="*/ 223432 h 987912"/>
                <a:gd name="connsiteX2272" fmla="*/ 37850 w 613757"/>
                <a:gd name="connsiteY2272" fmla="*/ 223432 h 987912"/>
                <a:gd name="connsiteX2273" fmla="*/ 38449 w 613757"/>
                <a:gd name="connsiteY2273" fmla="*/ 224062 h 987912"/>
                <a:gd name="connsiteX2274" fmla="*/ 39099 w 613757"/>
                <a:gd name="connsiteY2274" fmla="*/ 224073 h 987912"/>
                <a:gd name="connsiteX2275" fmla="*/ 41768 w 613757"/>
                <a:gd name="connsiteY2275" fmla="*/ 225480 h 987912"/>
                <a:gd name="connsiteX2276" fmla="*/ 41610 w 613757"/>
                <a:gd name="connsiteY2276" fmla="*/ 225963 h 987912"/>
                <a:gd name="connsiteX2277" fmla="*/ 40980 w 613757"/>
                <a:gd name="connsiteY2277" fmla="*/ 225963 h 987912"/>
                <a:gd name="connsiteX2278" fmla="*/ 40055 w 613757"/>
                <a:gd name="connsiteY2278" fmla="*/ 225322 h 987912"/>
                <a:gd name="connsiteX2279" fmla="*/ 39099 w 613757"/>
                <a:gd name="connsiteY2279" fmla="*/ 225322 h 987912"/>
                <a:gd name="connsiteX2280" fmla="*/ 38145 w 613757"/>
                <a:gd name="connsiteY2280" fmla="*/ 224692 h 987912"/>
                <a:gd name="connsiteX2281" fmla="*/ 37524 w 613757"/>
                <a:gd name="connsiteY2281" fmla="*/ 224692 h 987912"/>
                <a:gd name="connsiteX2282" fmla="*/ 37198 w 613757"/>
                <a:gd name="connsiteY2282" fmla="*/ 224366 h 987912"/>
                <a:gd name="connsiteX2283" fmla="*/ 35938 w 613757"/>
                <a:gd name="connsiteY2283" fmla="*/ 224366 h 987912"/>
                <a:gd name="connsiteX2284" fmla="*/ 34689 w 613757"/>
                <a:gd name="connsiteY2284" fmla="*/ 225018 h 987912"/>
                <a:gd name="connsiteX2285" fmla="*/ 33104 w 613757"/>
                <a:gd name="connsiteY2285" fmla="*/ 226583 h 987912"/>
                <a:gd name="connsiteX2286" fmla="*/ 32474 w 613757"/>
                <a:gd name="connsiteY2286" fmla="*/ 226909 h 987912"/>
                <a:gd name="connsiteX2287" fmla="*/ 31223 w 613757"/>
                <a:gd name="connsiteY2287" fmla="*/ 226909 h 987912"/>
                <a:gd name="connsiteX2288" fmla="*/ 30750 w 613757"/>
                <a:gd name="connsiteY2288" fmla="*/ 227360 h 987912"/>
                <a:gd name="connsiteX2289" fmla="*/ 30750 w 613757"/>
                <a:gd name="connsiteY2289" fmla="*/ 227990 h 987912"/>
                <a:gd name="connsiteX2290" fmla="*/ 31045 w 613757"/>
                <a:gd name="connsiteY2290" fmla="*/ 228315 h 987912"/>
                <a:gd name="connsiteX2291" fmla="*/ 30750 w 613757"/>
                <a:gd name="connsiteY2291" fmla="*/ 228641 h 987912"/>
                <a:gd name="connsiteX2292" fmla="*/ 30740 w 613757"/>
                <a:gd name="connsiteY2292" fmla="*/ 229901 h 987912"/>
                <a:gd name="connsiteX2293" fmla="*/ 31045 w 613757"/>
                <a:gd name="connsiteY2293" fmla="*/ 230206 h 987912"/>
                <a:gd name="connsiteX2294" fmla="*/ 31045 w 613757"/>
                <a:gd name="connsiteY2294" fmla="*/ 231140 h 987912"/>
                <a:gd name="connsiteX2295" fmla="*/ 31696 w 613757"/>
                <a:gd name="connsiteY2295" fmla="*/ 232422 h 987912"/>
                <a:gd name="connsiteX2296" fmla="*/ 30740 w 613757"/>
                <a:gd name="connsiteY2296" fmla="*/ 233987 h 987912"/>
                <a:gd name="connsiteX2297" fmla="*/ 30436 w 613757"/>
                <a:gd name="connsiteY2297" fmla="*/ 235572 h 987912"/>
                <a:gd name="connsiteX2298" fmla="*/ 29963 w 613757"/>
                <a:gd name="connsiteY2298" fmla="*/ 236023 h 987912"/>
                <a:gd name="connsiteX2299" fmla="*/ 29784 w 613757"/>
                <a:gd name="connsiteY2299" fmla="*/ 235876 h 987912"/>
                <a:gd name="connsiteX2300" fmla="*/ 29796 w 613757"/>
                <a:gd name="connsiteY2300" fmla="*/ 234312 h 987912"/>
                <a:gd name="connsiteX2301" fmla="*/ 30110 w 613757"/>
                <a:gd name="connsiteY2301" fmla="*/ 233987 h 987912"/>
                <a:gd name="connsiteX2302" fmla="*/ 30120 w 613757"/>
                <a:gd name="connsiteY2302" fmla="*/ 232727 h 987912"/>
                <a:gd name="connsiteX2303" fmla="*/ 30436 w 613757"/>
                <a:gd name="connsiteY2303" fmla="*/ 232422 h 987912"/>
                <a:gd name="connsiteX2304" fmla="*/ 30436 w 613757"/>
                <a:gd name="connsiteY2304" fmla="*/ 231792 h 987912"/>
                <a:gd name="connsiteX2305" fmla="*/ 29796 w 613757"/>
                <a:gd name="connsiteY2305" fmla="*/ 230836 h 987912"/>
                <a:gd name="connsiteX2306" fmla="*/ 29491 w 613757"/>
                <a:gd name="connsiteY2306" fmla="*/ 229249 h 987912"/>
                <a:gd name="connsiteX2307" fmla="*/ 29018 w 613757"/>
                <a:gd name="connsiteY2307" fmla="*/ 228798 h 987912"/>
                <a:gd name="connsiteX2308" fmla="*/ 28388 w 613757"/>
                <a:gd name="connsiteY2308" fmla="*/ 228798 h 987912"/>
                <a:gd name="connsiteX2309" fmla="*/ 28062 w 613757"/>
                <a:gd name="connsiteY2309" fmla="*/ 229428 h 987912"/>
                <a:gd name="connsiteX2310" fmla="*/ 27432 w 613757"/>
                <a:gd name="connsiteY2310" fmla="*/ 229428 h 987912"/>
                <a:gd name="connsiteX2311" fmla="*/ 26330 w 613757"/>
                <a:gd name="connsiteY2311" fmla="*/ 228315 h 987912"/>
                <a:gd name="connsiteX2312" fmla="*/ 26026 w 613757"/>
                <a:gd name="connsiteY2312" fmla="*/ 227054 h 987912"/>
                <a:gd name="connsiteX2313" fmla="*/ 25710 w 613757"/>
                <a:gd name="connsiteY2313" fmla="*/ 226750 h 987912"/>
                <a:gd name="connsiteX2314" fmla="*/ 25710 w 613757"/>
                <a:gd name="connsiteY2314" fmla="*/ 226120 h 987912"/>
                <a:gd name="connsiteX2315" fmla="*/ 25227 w 613757"/>
                <a:gd name="connsiteY2315" fmla="*/ 225648 h 987912"/>
                <a:gd name="connsiteX2316" fmla="*/ 23978 w 613757"/>
                <a:gd name="connsiteY2316" fmla="*/ 225648 h 987912"/>
                <a:gd name="connsiteX2317" fmla="*/ 23326 w 613757"/>
                <a:gd name="connsiteY2317" fmla="*/ 224692 h 987912"/>
                <a:gd name="connsiteX2318" fmla="*/ 22065 w 613757"/>
                <a:gd name="connsiteY2318" fmla="*/ 224084 h 987912"/>
                <a:gd name="connsiteX2319" fmla="*/ 21918 w 613757"/>
                <a:gd name="connsiteY2319" fmla="*/ 223579 h 987912"/>
                <a:gd name="connsiteX2320" fmla="*/ 20817 w 613757"/>
                <a:gd name="connsiteY2320" fmla="*/ 222497 h 987912"/>
                <a:gd name="connsiteX2321" fmla="*/ 19860 w 613757"/>
                <a:gd name="connsiteY2321" fmla="*/ 222193 h 987912"/>
                <a:gd name="connsiteX2322" fmla="*/ 19083 w 613757"/>
                <a:gd name="connsiteY2322" fmla="*/ 221384 h 987912"/>
                <a:gd name="connsiteX2323" fmla="*/ 19713 w 613757"/>
                <a:gd name="connsiteY2323" fmla="*/ 220449 h 987912"/>
                <a:gd name="connsiteX2324" fmla="*/ 19713 w 613757"/>
                <a:gd name="connsiteY2324" fmla="*/ 219494 h 987912"/>
                <a:gd name="connsiteX2325" fmla="*/ 18916 w 613757"/>
                <a:gd name="connsiteY2325" fmla="*/ 218717 h 987912"/>
                <a:gd name="connsiteX2326" fmla="*/ 17981 w 613757"/>
                <a:gd name="connsiteY2326" fmla="*/ 218717 h 987912"/>
                <a:gd name="connsiteX2327" fmla="*/ 17655 w 613757"/>
                <a:gd name="connsiteY2327" fmla="*/ 218413 h 987912"/>
                <a:gd name="connsiteX2328" fmla="*/ 15775 w 613757"/>
                <a:gd name="connsiteY2328" fmla="*/ 218401 h 987912"/>
                <a:gd name="connsiteX2329" fmla="*/ 15470 w 613757"/>
                <a:gd name="connsiteY2329" fmla="*/ 218077 h 987912"/>
                <a:gd name="connsiteX2330" fmla="*/ 12310 w 613757"/>
                <a:gd name="connsiteY2330" fmla="*/ 218077 h 987912"/>
                <a:gd name="connsiteX2331" fmla="*/ 11060 w 613757"/>
                <a:gd name="connsiteY2331" fmla="*/ 219011 h 987912"/>
                <a:gd name="connsiteX2332" fmla="*/ 9800 w 613757"/>
                <a:gd name="connsiteY2332" fmla="*/ 219011 h 987912"/>
                <a:gd name="connsiteX2333" fmla="*/ 9474 w 613757"/>
                <a:gd name="connsiteY2333" fmla="*/ 219336 h 987912"/>
                <a:gd name="connsiteX2334" fmla="*/ 8529 w 613757"/>
                <a:gd name="connsiteY2334" fmla="*/ 219336 h 987912"/>
                <a:gd name="connsiteX2335" fmla="*/ 8225 w 613757"/>
                <a:gd name="connsiteY2335" fmla="*/ 219662 h 987912"/>
                <a:gd name="connsiteX2336" fmla="*/ 6650 w 613757"/>
                <a:gd name="connsiteY2336" fmla="*/ 219966 h 987912"/>
                <a:gd name="connsiteX2337" fmla="*/ 6020 w 613757"/>
                <a:gd name="connsiteY2337" fmla="*/ 220618 h 987912"/>
                <a:gd name="connsiteX2338" fmla="*/ 5694 w 613757"/>
                <a:gd name="connsiteY2338" fmla="*/ 220618 h 987912"/>
                <a:gd name="connsiteX2339" fmla="*/ 3962 w 613757"/>
                <a:gd name="connsiteY2339" fmla="*/ 222330 h 987912"/>
                <a:gd name="connsiteX2340" fmla="*/ 3331 w 613757"/>
                <a:gd name="connsiteY2340" fmla="*/ 223590 h 987912"/>
                <a:gd name="connsiteX2341" fmla="*/ 3331 w 613757"/>
                <a:gd name="connsiteY2341" fmla="*/ 224219 h 987912"/>
                <a:gd name="connsiteX2342" fmla="*/ 2701 w 613757"/>
                <a:gd name="connsiteY2342" fmla="*/ 225175 h 987912"/>
                <a:gd name="connsiteX2343" fmla="*/ 2395 w 613757"/>
                <a:gd name="connsiteY2343" fmla="*/ 228631 h 987912"/>
                <a:gd name="connsiteX2344" fmla="*/ 2701 w 613757"/>
                <a:gd name="connsiteY2344" fmla="*/ 228955 h 987912"/>
                <a:gd name="connsiteX2345" fmla="*/ 2701 w 613757"/>
                <a:gd name="connsiteY2345" fmla="*/ 230520 h 987912"/>
                <a:gd name="connsiteX2346" fmla="*/ 2071 w 613757"/>
                <a:gd name="connsiteY2346" fmla="*/ 231781 h 987912"/>
                <a:gd name="connsiteX2347" fmla="*/ 2071 w 613757"/>
                <a:gd name="connsiteY2347" fmla="*/ 233357 h 987912"/>
                <a:gd name="connsiteX2348" fmla="*/ 1767 w 613757"/>
                <a:gd name="connsiteY2348" fmla="*/ 233661 h 987912"/>
                <a:gd name="connsiteX2349" fmla="*/ 1767 w 613757"/>
                <a:gd name="connsiteY2349" fmla="*/ 238397 h 987912"/>
                <a:gd name="connsiteX2350" fmla="*/ 1441 w 613757"/>
                <a:gd name="connsiteY2350" fmla="*/ 238723 h 987912"/>
                <a:gd name="connsiteX2351" fmla="*/ 1441 w 613757"/>
                <a:gd name="connsiteY2351" fmla="*/ 240288 h 987912"/>
                <a:gd name="connsiteX2352" fmla="*/ 1136 w 613757"/>
                <a:gd name="connsiteY2352" fmla="*/ 240613 h 987912"/>
                <a:gd name="connsiteX2353" fmla="*/ 1136 w 613757"/>
                <a:gd name="connsiteY2353" fmla="*/ 241223 h 987912"/>
                <a:gd name="connsiteX2354" fmla="*/ 810 w 613757"/>
                <a:gd name="connsiteY2354" fmla="*/ 241547 h 987912"/>
                <a:gd name="connsiteX2355" fmla="*/ 831 w 613757"/>
                <a:gd name="connsiteY2355" fmla="*/ 242177 h 987912"/>
                <a:gd name="connsiteX2356" fmla="*/ 506 w 613757"/>
                <a:gd name="connsiteY2356" fmla="*/ 242503 h 987912"/>
                <a:gd name="connsiteX2357" fmla="*/ 180 w 613757"/>
                <a:gd name="connsiteY2357" fmla="*/ 243764 h 987912"/>
                <a:gd name="connsiteX2358" fmla="*/ 653 w 613757"/>
                <a:gd name="connsiteY2358" fmla="*/ 244215 h 987912"/>
                <a:gd name="connsiteX2359" fmla="*/ 1283 w 613757"/>
                <a:gd name="connsiteY2359" fmla="*/ 244215 h 987912"/>
                <a:gd name="connsiteX2360" fmla="*/ 1430 w 613757"/>
                <a:gd name="connsiteY2360" fmla="*/ 244068 h 987912"/>
                <a:gd name="connsiteX2361" fmla="*/ 1136 w 613757"/>
                <a:gd name="connsiteY2361" fmla="*/ 243438 h 987912"/>
                <a:gd name="connsiteX2362" fmla="*/ 1913 w 613757"/>
                <a:gd name="connsiteY2362" fmla="*/ 243291 h 987912"/>
                <a:gd name="connsiteX2363" fmla="*/ 2238 w 613757"/>
                <a:gd name="connsiteY2363" fmla="*/ 242336 h 987912"/>
                <a:gd name="connsiteX2364" fmla="*/ 2542 w 613757"/>
                <a:gd name="connsiteY2364" fmla="*/ 242965 h 987912"/>
                <a:gd name="connsiteX2365" fmla="*/ 3184 w 613757"/>
                <a:gd name="connsiteY2365" fmla="*/ 242965 h 987912"/>
                <a:gd name="connsiteX2366" fmla="*/ 3489 w 613757"/>
                <a:gd name="connsiteY2366" fmla="*/ 242661 h 987912"/>
                <a:gd name="connsiteX2367" fmla="*/ 6324 w 613757"/>
                <a:gd name="connsiteY2367" fmla="*/ 242661 h 987912"/>
                <a:gd name="connsiteX2368" fmla="*/ 6628 w 613757"/>
                <a:gd name="connsiteY2368" fmla="*/ 242965 h 987912"/>
                <a:gd name="connsiteX2369" fmla="*/ 7584 w 613757"/>
                <a:gd name="connsiteY2369" fmla="*/ 243291 h 987912"/>
                <a:gd name="connsiteX2370" fmla="*/ 10115 w 613757"/>
                <a:gd name="connsiteY2370" fmla="*/ 242010 h 987912"/>
                <a:gd name="connsiteX2371" fmla="*/ 11217 w 613757"/>
                <a:gd name="connsiteY2371" fmla="*/ 240928 h 987912"/>
                <a:gd name="connsiteX2372" fmla="*/ 11217 w 613757"/>
                <a:gd name="connsiteY2372" fmla="*/ 239972 h 987912"/>
                <a:gd name="connsiteX2373" fmla="*/ 11522 w 613757"/>
                <a:gd name="connsiteY2373" fmla="*/ 239972 h 987912"/>
                <a:gd name="connsiteX2374" fmla="*/ 11522 w 613757"/>
                <a:gd name="connsiteY2374" fmla="*/ 241233 h 987912"/>
                <a:gd name="connsiteX2375" fmla="*/ 9632 w 613757"/>
                <a:gd name="connsiteY2375" fmla="*/ 242819 h 987912"/>
                <a:gd name="connsiteX2376" fmla="*/ 10115 w 613757"/>
                <a:gd name="connsiteY2376" fmla="*/ 243291 h 987912"/>
                <a:gd name="connsiteX2377" fmla="*/ 11364 w 613757"/>
                <a:gd name="connsiteY2377" fmla="*/ 243291 h 987912"/>
                <a:gd name="connsiteX2378" fmla="*/ 11690 w 613757"/>
                <a:gd name="connsiteY2378" fmla="*/ 242965 h 987912"/>
                <a:gd name="connsiteX2379" fmla="*/ 11848 w 613757"/>
                <a:gd name="connsiteY2379" fmla="*/ 243124 h 987912"/>
                <a:gd name="connsiteX2380" fmla="*/ 11848 w 613757"/>
                <a:gd name="connsiteY2380" fmla="*/ 243448 h 987912"/>
                <a:gd name="connsiteX2381" fmla="*/ 11217 w 613757"/>
                <a:gd name="connsiteY2381" fmla="*/ 244078 h 987912"/>
                <a:gd name="connsiteX2382" fmla="*/ 11217 w 613757"/>
                <a:gd name="connsiteY2382" fmla="*/ 245013 h 987912"/>
                <a:gd name="connsiteX2383" fmla="*/ 12142 w 613757"/>
                <a:gd name="connsiteY2383" fmla="*/ 245969 h 987912"/>
                <a:gd name="connsiteX2384" fmla="*/ 12142 w 613757"/>
                <a:gd name="connsiteY2384" fmla="*/ 247850 h 987912"/>
                <a:gd name="connsiteX2385" fmla="*/ 11837 w 613757"/>
                <a:gd name="connsiteY2385" fmla="*/ 248174 h 987912"/>
                <a:gd name="connsiteX2386" fmla="*/ 11837 w 613757"/>
                <a:gd name="connsiteY2386" fmla="*/ 248783 h 987912"/>
                <a:gd name="connsiteX2387" fmla="*/ 11207 w 613757"/>
                <a:gd name="connsiteY2387" fmla="*/ 249435 h 987912"/>
                <a:gd name="connsiteX2388" fmla="*/ 12468 w 613757"/>
                <a:gd name="connsiteY2388" fmla="*/ 250369 h 987912"/>
                <a:gd name="connsiteX2389" fmla="*/ 12142 w 613757"/>
                <a:gd name="connsiteY2389" fmla="*/ 250999 h 987912"/>
                <a:gd name="connsiteX2390" fmla="*/ 13098 w 613757"/>
                <a:gd name="connsiteY2390" fmla="*/ 251956 h 987912"/>
                <a:gd name="connsiteX2391" fmla="*/ 13244 w 613757"/>
                <a:gd name="connsiteY2391" fmla="*/ 252743 h 987912"/>
                <a:gd name="connsiteX2392" fmla="*/ 13738 w 613757"/>
                <a:gd name="connsiteY2392" fmla="*/ 252890 h 987912"/>
                <a:gd name="connsiteX2393" fmla="*/ 13738 w 613757"/>
                <a:gd name="connsiteY2393" fmla="*/ 253215 h 987912"/>
                <a:gd name="connsiteX2394" fmla="*/ 14842 w 613757"/>
                <a:gd name="connsiteY2394" fmla="*/ 254308 h 987912"/>
                <a:gd name="connsiteX2395" fmla="*/ 15450 w 613757"/>
                <a:gd name="connsiteY2395" fmla="*/ 254308 h 987912"/>
                <a:gd name="connsiteX2396" fmla="*/ 16731 w 613757"/>
                <a:gd name="connsiteY2396" fmla="*/ 255568 h 987912"/>
                <a:gd name="connsiteX2397" fmla="*/ 17057 w 613757"/>
                <a:gd name="connsiteY2397" fmla="*/ 255568 h 987912"/>
                <a:gd name="connsiteX2398" fmla="*/ 17508 w 613757"/>
                <a:gd name="connsiteY2398" fmla="*/ 255085 h 987912"/>
                <a:gd name="connsiteX2399" fmla="*/ 17508 w 613757"/>
                <a:gd name="connsiteY2399" fmla="*/ 254465 h 987912"/>
                <a:gd name="connsiteX2400" fmla="*/ 17981 w 613757"/>
                <a:gd name="connsiteY2400" fmla="*/ 254003 h 987912"/>
                <a:gd name="connsiteX2401" fmla="*/ 18160 w 613757"/>
                <a:gd name="connsiteY2401" fmla="*/ 254465 h 987912"/>
                <a:gd name="connsiteX2402" fmla="*/ 17834 w 613757"/>
                <a:gd name="connsiteY2402" fmla="*/ 254791 h 987912"/>
                <a:gd name="connsiteX2403" fmla="*/ 18160 w 613757"/>
                <a:gd name="connsiteY2403" fmla="*/ 255095 h 987912"/>
                <a:gd name="connsiteX2404" fmla="*/ 18160 w 613757"/>
                <a:gd name="connsiteY2404" fmla="*/ 255746 h 987912"/>
                <a:gd name="connsiteX2405" fmla="*/ 20512 w 613757"/>
                <a:gd name="connsiteY2405" fmla="*/ 258088 h 987912"/>
                <a:gd name="connsiteX2406" fmla="*/ 22065 w 613757"/>
                <a:gd name="connsiteY2406" fmla="*/ 259022 h 987912"/>
                <a:gd name="connsiteX2407" fmla="*/ 23022 w 613757"/>
                <a:gd name="connsiteY2407" fmla="*/ 259979 h 987912"/>
                <a:gd name="connsiteX2408" fmla="*/ 23348 w 613757"/>
                <a:gd name="connsiteY2408" fmla="*/ 259979 h 987912"/>
                <a:gd name="connsiteX2409" fmla="*/ 24597 w 613757"/>
                <a:gd name="connsiteY2409" fmla="*/ 261239 h 987912"/>
                <a:gd name="connsiteX2410" fmla="*/ 24922 w 613757"/>
                <a:gd name="connsiteY2410" fmla="*/ 261239 h 987912"/>
                <a:gd name="connsiteX2411" fmla="*/ 25553 w 613757"/>
                <a:gd name="connsiteY2411" fmla="*/ 261869 h 987912"/>
                <a:gd name="connsiteX2412" fmla="*/ 28692 w 613757"/>
                <a:gd name="connsiteY2412" fmla="*/ 263454 h 987912"/>
                <a:gd name="connsiteX2413" fmla="*/ 29963 w 613757"/>
                <a:gd name="connsiteY2413" fmla="*/ 263759 h 987912"/>
                <a:gd name="connsiteX2414" fmla="*/ 30267 w 613757"/>
                <a:gd name="connsiteY2414" fmla="*/ 264084 h 987912"/>
                <a:gd name="connsiteX2415" fmla="*/ 32180 w 613757"/>
                <a:gd name="connsiteY2415" fmla="*/ 264389 h 987912"/>
                <a:gd name="connsiteX2416" fmla="*/ 34983 w 613757"/>
                <a:gd name="connsiteY2416" fmla="*/ 266910 h 987912"/>
                <a:gd name="connsiteX2417" fmla="*/ 35791 w 613757"/>
                <a:gd name="connsiteY2417" fmla="*/ 267371 h 987912"/>
                <a:gd name="connsiteX2418" fmla="*/ 35162 w 613757"/>
                <a:gd name="connsiteY2418" fmla="*/ 268327 h 987912"/>
                <a:gd name="connsiteX2419" fmla="*/ 35162 w 613757"/>
                <a:gd name="connsiteY2419" fmla="*/ 270543 h 987912"/>
                <a:gd name="connsiteX2420" fmla="*/ 35781 w 613757"/>
                <a:gd name="connsiteY2420" fmla="*/ 270848 h 987912"/>
                <a:gd name="connsiteX2421" fmla="*/ 35308 w 613757"/>
                <a:gd name="connsiteY2421" fmla="*/ 271320 h 987912"/>
                <a:gd name="connsiteX2422" fmla="*/ 34679 w 613757"/>
                <a:gd name="connsiteY2422" fmla="*/ 271320 h 987912"/>
                <a:gd name="connsiteX2423" fmla="*/ 30110 w 613757"/>
                <a:gd name="connsiteY2423" fmla="*/ 275899 h 987912"/>
                <a:gd name="connsiteX2424" fmla="*/ 29784 w 613757"/>
                <a:gd name="connsiteY2424" fmla="*/ 276529 h 987912"/>
                <a:gd name="connsiteX2425" fmla="*/ 29784 w 613757"/>
                <a:gd name="connsiteY2425" fmla="*/ 277464 h 987912"/>
                <a:gd name="connsiteX2426" fmla="*/ 29176 w 613757"/>
                <a:gd name="connsiteY2426" fmla="*/ 278094 h 987912"/>
                <a:gd name="connsiteX2427" fmla="*/ 29176 w 613757"/>
                <a:gd name="connsiteY2427" fmla="*/ 278724 h 987912"/>
                <a:gd name="connsiteX2428" fmla="*/ 28850 w 613757"/>
                <a:gd name="connsiteY2428" fmla="*/ 279029 h 987912"/>
                <a:gd name="connsiteX2429" fmla="*/ 28524 w 613757"/>
                <a:gd name="connsiteY2429" fmla="*/ 281570 h 987912"/>
                <a:gd name="connsiteX2430" fmla="*/ 28219 w 613757"/>
                <a:gd name="connsiteY2430" fmla="*/ 281874 h 987912"/>
                <a:gd name="connsiteX2431" fmla="*/ 28850 w 613757"/>
                <a:gd name="connsiteY2431" fmla="*/ 283765 h 987912"/>
                <a:gd name="connsiteX2432" fmla="*/ 29176 w 613757"/>
                <a:gd name="connsiteY2432" fmla="*/ 284395 h 987912"/>
                <a:gd name="connsiteX2433" fmla="*/ 30436 w 613757"/>
                <a:gd name="connsiteY2433" fmla="*/ 285351 h 987912"/>
                <a:gd name="connsiteX2434" fmla="*/ 30750 w 613757"/>
                <a:gd name="connsiteY2434" fmla="*/ 287241 h 987912"/>
                <a:gd name="connsiteX2435" fmla="*/ 30279 w 613757"/>
                <a:gd name="connsiteY2435" fmla="*/ 288018 h 987912"/>
                <a:gd name="connsiteX2436" fmla="*/ 28997 w 613757"/>
                <a:gd name="connsiteY2436" fmla="*/ 288648 h 987912"/>
                <a:gd name="connsiteX2437" fmla="*/ 28072 w 613757"/>
                <a:gd name="connsiteY2437" fmla="*/ 288648 h 987912"/>
                <a:gd name="connsiteX2438" fmla="*/ 26792 w 613757"/>
                <a:gd name="connsiteY2438" fmla="*/ 289278 h 987912"/>
                <a:gd name="connsiteX2439" fmla="*/ 25857 w 613757"/>
                <a:gd name="connsiteY2439" fmla="*/ 289278 h 987912"/>
                <a:gd name="connsiteX2440" fmla="*/ 23978 w 613757"/>
                <a:gd name="connsiteY2440" fmla="*/ 290235 h 987912"/>
                <a:gd name="connsiteX2441" fmla="*/ 23505 w 613757"/>
                <a:gd name="connsiteY2441" fmla="*/ 290686 h 987912"/>
                <a:gd name="connsiteX2442" fmla="*/ 23200 w 613757"/>
                <a:gd name="connsiteY2442" fmla="*/ 291641 h 987912"/>
                <a:gd name="connsiteX2443" fmla="*/ 23652 w 613757"/>
                <a:gd name="connsiteY2443" fmla="*/ 292430 h 987912"/>
                <a:gd name="connsiteX2444" fmla="*/ 23978 w 613757"/>
                <a:gd name="connsiteY2444" fmla="*/ 292430 h 987912"/>
                <a:gd name="connsiteX2445" fmla="*/ 24302 w 613757"/>
                <a:gd name="connsiteY2445" fmla="*/ 292754 h 987912"/>
                <a:gd name="connsiteX2446" fmla="*/ 28997 w 613757"/>
                <a:gd name="connsiteY2446" fmla="*/ 292754 h 987912"/>
                <a:gd name="connsiteX2447" fmla="*/ 29649 w 613757"/>
                <a:gd name="connsiteY2447" fmla="*/ 293364 h 987912"/>
                <a:gd name="connsiteX2448" fmla="*/ 30603 w 613757"/>
                <a:gd name="connsiteY2448" fmla="*/ 293364 h 987912"/>
                <a:gd name="connsiteX2449" fmla="*/ 31203 w 613757"/>
                <a:gd name="connsiteY2449" fmla="*/ 294015 h 987912"/>
                <a:gd name="connsiteX2450" fmla="*/ 32158 w 613757"/>
                <a:gd name="connsiteY2450" fmla="*/ 294319 h 987912"/>
                <a:gd name="connsiteX2451" fmla="*/ 34689 w 613757"/>
                <a:gd name="connsiteY2451" fmla="*/ 296840 h 987912"/>
                <a:gd name="connsiteX2452" fmla="*/ 36097 w 613757"/>
                <a:gd name="connsiteY2452" fmla="*/ 297323 h 987912"/>
                <a:gd name="connsiteX2453" fmla="*/ 35015 w 613757"/>
                <a:gd name="connsiteY2453" fmla="*/ 297470 h 987912"/>
                <a:gd name="connsiteX2454" fmla="*/ 34510 w 613757"/>
                <a:gd name="connsiteY2454" fmla="*/ 297953 h 987912"/>
                <a:gd name="connsiteX2455" fmla="*/ 33912 w 613757"/>
                <a:gd name="connsiteY2455" fmla="*/ 299538 h 987912"/>
                <a:gd name="connsiteX2456" fmla="*/ 33586 w 613757"/>
                <a:gd name="connsiteY2456" fmla="*/ 300767 h 987912"/>
                <a:gd name="connsiteX2457" fmla="*/ 32148 w 613757"/>
                <a:gd name="connsiteY2457" fmla="*/ 301880 h 987912"/>
                <a:gd name="connsiteX2458" fmla="*/ 31528 w 613757"/>
                <a:gd name="connsiteY2458" fmla="*/ 301880 h 987912"/>
                <a:gd name="connsiteX2459" fmla="*/ 30424 w 613757"/>
                <a:gd name="connsiteY2459" fmla="*/ 302984 h 987912"/>
                <a:gd name="connsiteX2460" fmla="*/ 30414 w 613757"/>
                <a:gd name="connsiteY2460" fmla="*/ 303614 h 987912"/>
                <a:gd name="connsiteX2461" fmla="*/ 31528 w 613757"/>
                <a:gd name="connsiteY2461" fmla="*/ 304422 h 987912"/>
                <a:gd name="connsiteX2462" fmla="*/ 34363 w 613757"/>
                <a:gd name="connsiteY2462" fmla="*/ 304097 h 987912"/>
                <a:gd name="connsiteX2463" fmla="*/ 34689 w 613757"/>
                <a:gd name="connsiteY2463" fmla="*/ 304401 h 987912"/>
                <a:gd name="connsiteX2464" fmla="*/ 36894 w 613757"/>
                <a:gd name="connsiteY2464" fmla="*/ 304401 h 987912"/>
                <a:gd name="connsiteX2465" fmla="*/ 37220 w 613757"/>
                <a:gd name="connsiteY2465" fmla="*/ 304706 h 987912"/>
                <a:gd name="connsiteX2466" fmla="*/ 37819 w 613757"/>
                <a:gd name="connsiteY2466" fmla="*/ 304706 h 987912"/>
                <a:gd name="connsiteX2467" fmla="*/ 38920 w 613757"/>
                <a:gd name="connsiteY2467" fmla="*/ 305819 h 987912"/>
                <a:gd name="connsiteX2468" fmla="*/ 38920 w 613757"/>
                <a:gd name="connsiteY2468" fmla="*/ 306449 h 987912"/>
                <a:gd name="connsiteX2469" fmla="*/ 38470 w 613757"/>
                <a:gd name="connsiteY2469" fmla="*/ 306596 h 987912"/>
                <a:gd name="connsiteX2470" fmla="*/ 37819 w 613757"/>
                <a:gd name="connsiteY2470" fmla="*/ 306291 h 987912"/>
                <a:gd name="connsiteX2471" fmla="*/ 36894 w 613757"/>
                <a:gd name="connsiteY2471" fmla="*/ 305356 h 987912"/>
                <a:gd name="connsiteX2472" fmla="*/ 34363 w 613757"/>
                <a:gd name="connsiteY2472" fmla="*/ 305356 h 987912"/>
                <a:gd name="connsiteX2473" fmla="*/ 34059 w 613757"/>
                <a:gd name="connsiteY2473" fmla="*/ 305662 h 987912"/>
                <a:gd name="connsiteX2474" fmla="*/ 31518 w 613757"/>
                <a:gd name="connsiteY2474" fmla="*/ 305662 h 987912"/>
                <a:gd name="connsiteX2475" fmla="*/ 31066 w 613757"/>
                <a:gd name="connsiteY2475" fmla="*/ 306133 h 987912"/>
                <a:gd name="connsiteX2476" fmla="*/ 31066 w 613757"/>
                <a:gd name="connsiteY2476" fmla="*/ 306764 h 987912"/>
                <a:gd name="connsiteX2477" fmla="*/ 30110 w 613757"/>
                <a:gd name="connsiteY2477" fmla="*/ 307698 h 987912"/>
                <a:gd name="connsiteX2478" fmla="*/ 29963 w 613757"/>
                <a:gd name="connsiteY2478" fmla="*/ 308203 h 987912"/>
                <a:gd name="connsiteX2479" fmla="*/ 29008 w 613757"/>
                <a:gd name="connsiteY2479" fmla="*/ 308497 h 987912"/>
                <a:gd name="connsiteX2480" fmla="*/ 28231 w 613757"/>
                <a:gd name="connsiteY2480" fmla="*/ 309285 h 987912"/>
                <a:gd name="connsiteX2481" fmla="*/ 28860 w 613757"/>
                <a:gd name="connsiteY2481" fmla="*/ 309611 h 987912"/>
                <a:gd name="connsiteX2482" fmla="*/ 29155 w 613757"/>
                <a:gd name="connsiteY2482" fmla="*/ 311500 h 987912"/>
                <a:gd name="connsiteX2483" fmla="*/ 29480 w 613757"/>
                <a:gd name="connsiteY2483" fmla="*/ 312130 h 987912"/>
                <a:gd name="connsiteX2484" fmla="*/ 30583 w 613757"/>
                <a:gd name="connsiteY2484" fmla="*/ 313233 h 987912"/>
                <a:gd name="connsiteX2485" fmla="*/ 30909 w 613757"/>
                <a:gd name="connsiteY2485" fmla="*/ 313233 h 987912"/>
                <a:gd name="connsiteX2486" fmla="*/ 32315 w 613757"/>
                <a:gd name="connsiteY2486" fmla="*/ 314955 h 987912"/>
                <a:gd name="connsiteX2487" fmla="*/ 32011 w 613757"/>
                <a:gd name="connsiteY2487" fmla="*/ 315281 h 987912"/>
                <a:gd name="connsiteX2488" fmla="*/ 32011 w 613757"/>
                <a:gd name="connsiteY2488" fmla="*/ 315912 h 987912"/>
                <a:gd name="connsiteX2489" fmla="*/ 31685 w 613757"/>
                <a:gd name="connsiteY2489" fmla="*/ 315912 h 987912"/>
                <a:gd name="connsiteX2490" fmla="*/ 31685 w 613757"/>
                <a:gd name="connsiteY2490" fmla="*/ 314955 h 987912"/>
                <a:gd name="connsiteX2491" fmla="*/ 29155 w 613757"/>
                <a:gd name="connsiteY2491" fmla="*/ 312434 h 987912"/>
                <a:gd name="connsiteX2492" fmla="*/ 28860 w 613757"/>
                <a:gd name="connsiteY2492" fmla="*/ 311175 h 987912"/>
                <a:gd name="connsiteX2493" fmla="*/ 28378 w 613757"/>
                <a:gd name="connsiteY2493" fmla="*/ 310692 h 987912"/>
                <a:gd name="connsiteX2494" fmla="*/ 27905 w 613757"/>
                <a:gd name="connsiteY2494" fmla="*/ 310870 h 987912"/>
                <a:gd name="connsiteX2495" fmla="*/ 27905 w 613757"/>
                <a:gd name="connsiteY2495" fmla="*/ 312130 h 987912"/>
                <a:gd name="connsiteX2496" fmla="*/ 28860 w 613757"/>
                <a:gd name="connsiteY2496" fmla="*/ 313391 h 987912"/>
                <a:gd name="connsiteX2497" fmla="*/ 28850 w 613757"/>
                <a:gd name="connsiteY2497" fmla="*/ 315281 h 987912"/>
                <a:gd name="connsiteX2498" fmla="*/ 29480 w 613757"/>
                <a:gd name="connsiteY2498" fmla="*/ 315912 h 987912"/>
                <a:gd name="connsiteX2499" fmla="*/ 28524 w 613757"/>
                <a:gd name="connsiteY2499" fmla="*/ 316216 h 987912"/>
                <a:gd name="connsiteX2500" fmla="*/ 28524 w 613757"/>
                <a:gd name="connsiteY2500" fmla="*/ 318757 h 987912"/>
                <a:gd name="connsiteX2501" fmla="*/ 29806 w 613757"/>
                <a:gd name="connsiteY2501" fmla="*/ 319692 h 987912"/>
                <a:gd name="connsiteX2502" fmla="*/ 30132 w 613757"/>
                <a:gd name="connsiteY2502" fmla="*/ 320312 h 987912"/>
                <a:gd name="connsiteX2503" fmla="*/ 29953 w 613757"/>
                <a:gd name="connsiteY2503" fmla="*/ 320469 h 987912"/>
                <a:gd name="connsiteX2504" fmla="*/ 29627 w 613757"/>
                <a:gd name="connsiteY2504" fmla="*/ 320469 h 987912"/>
                <a:gd name="connsiteX2505" fmla="*/ 27422 w 613757"/>
                <a:gd name="connsiteY2505" fmla="*/ 318578 h 987912"/>
                <a:gd name="connsiteX2506" fmla="*/ 25543 w 613757"/>
                <a:gd name="connsiteY2506" fmla="*/ 318274 h 987912"/>
                <a:gd name="connsiteX2507" fmla="*/ 25384 w 613757"/>
                <a:gd name="connsiteY2507" fmla="*/ 318747 h 987912"/>
                <a:gd name="connsiteX2508" fmla="*/ 24765 w 613757"/>
                <a:gd name="connsiteY2508" fmla="*/ 319682 h 987912"/>
                <a:gd name="connsiteX2509" fmla="*/ 24754 w 613757"/>
                <a:gd name="connsiteY2509" fmla="*/ 320312 h 987912"/>
                <a:gd name="connsiteX2510" fmla="*/ 26340 w 613757"/>
                <a:gd name="connsiteY2510" fmla="*/ 322527 h 987912"/>
                <a:gd name="connsiteX2511" fmla="*/ 26014 w 613757"/>
                <a:gd name="connsiteY2511" fmla="*/ 323788 h 987912"/>
                <a:gd name="connsiteX2512" fmla="*/ 25384 w 613757"/>
                <a:gd name="connsiteY2512" fmla="*/ 324418 h 987912"/>
                <a:gd name="connsiteX2513" fmla="*/ 24754 w 613757"/>
                <a:gd name="connsiteY2513" fmla="*/ 326613 h 987912"/>
                <a:gd name="connsiteX2514" fmla="*/ 26036 w 613757"/>
                <a:gd name="connsiteY2514" fmla="*/ 328504 h 987912"/>
                <a:gd name="connsiteX2515" fmla="*/ 26036 w 613757"/>
                <a:gd name="connsiteY2515" fmla="*/ 329132 h 987912"/>
                <a:gd name="connsiteX2516" fmla="*/ 27285 w 613757"/>
                <a:gd name="connsiteY2516" fmla="*/ 330393 h 987912"/>
                <a:gd name="connsiteX2517" fmla="*/ 28839 w 613757"/>
                <a:gd name="connsiteY2517" fmla="*/ 333544 h 987912"/>
                <a:gd name="connsiteX2518" fmla="*/ 28839 w 613757"/>
                <a:gd name="connsiteY2518" fmla="*/ 333868 h 987912"/>
                <a:gd name="connsiteX2519" fmla="*/ 29649 w 613757"/>
                <a:gd name="connsiteY2519" fmla="*/ 334342 h 987912"/>
                <a:gd name="connsiteX2520" fmla="*/ 33429 w 613757"/>
                <a:gd name="connsiteY2520" fmla="*/ 333397 h 987912"/>
                <a:gd name="connsiteX2521" fmla="*/ 33890 w 613757"/>
                <a:gd name="connsiteY2521" fmla="*/ 334174 h 987912"/>
                <a:gd name="connsiteX2522" fmla="*/ 33261 w 613757"/>
                <a:gd name="connsiteY2522" fmla="*/ 334804 h 987912"/>
                <a:gd name="connsiteX2523" fmla="*/ 39616 w 613757"/>
                <a:gd name="connsiteY2523" fmla="*/ 336293 h 987912"/>
                <a:gd name="connsiteX2524" fmla="*/ 44885 w 613757"/>
                <a:gd name="connsiteY2524" fmla="*/ 339927 h 987912"/>
                <a:gd name="connsiteX2525" fmla="*/ 51065 w 613757"/>
                <a:gd name="connsiteY2525" fmla="*/ 343562 h 987912"/>
                <a:gd name="connsiteX2526" fmla="*/ 51974 w 613757"/>
                <a:gd name="connsiteY2526" fmla="*/ 345744 h 987912"/>
                <a:gd name="connsiteX2527" fmla="*/ 50702 w 613757"/>
                <a:gd name="connsiteY2527" fmla="*/ 350650 h 987912"/>
                <a:gd name="connsiteX2528" fmla="*/ 47613 w 613757"/>
                <a:gd name="connsiteY2528" fmla="*/ 355376 h 987912"/>
                <a:gd name="connsiteX2529" fmla="*/ 43977 w 613757"/>
                <a:gd name="connsiteY2529" fmla="*/ 357193 h 987912"/>
                <a:gd name="connsiteX2530" fmla="*/ 41796 w 613757"/>
                <a:gd name="connsiteY2530" fmla="*/ 359919 h 987912"/>
                <a:gd name="connsiteX2531" fmla="*/ 41615 w 613757"/>
                <a:gd name="connsiteY2531" fmla="*/ 362101 h 987912"/>
                <a:gd name="connsiteX2532" fmla="*/ 41796 w 613757"/>
                <a:gd name="connsiteY2532" fmla="*/ 366644 h 987912"/>
                <a:gd name="connsiteX2533" fmla="*/ 44342 w 613757"/>
                <a:gd name="connsiteY2533" fmla="*/ 368279 h 987912"/>
                <a:gd name="connsiteX2534" fmla="*/ 45796 w 613757"/>
                <a:gd name="connsiteY2534" fmla="*/ 371188 h 987912"/>
                <a:gd name="connsiteX2535" fmla="*/ 47613 w 613757"/>
                <a:gd name="connsiteY2535" fmla="*/ 374096 h 987912"/>
                <a:gd name="connsiteX2536" fmla="*/ 49430 w 613757"/>
                <a:gd name="connsiteY2536" fmla="*/ 375186 h 987912"/>
                <a:gd name="connsiteX2537" fmla="*/ 56518 w 613757"/>
                <a:gd name="connsiteY2537" fmla="*/ 375550 h 987912"/>
                <a:gd name="connsiteX2538" fmla="*/ 59426 w 613757"/>
                <a:gd name="connsiteY2538" fmla="*/ 377730 h 987912"/>
                <a:gd name="connsiteX2539" fmla="*/ 60334 w 613757"/>
                <a:gd name="connsiteY2539" fmla="*/ 380094 h 987912"/>
                <a:gd name="connsiteX2540" fmla="*/ 59971 w 613757"/>
                <a:gd name="connsiteY2540" fmla="*/ 383183 h 987912"/>
                <a:gd name="connsiteX2541" fmla="*/ 58517 w 613757"/>
                <a:gd name="connsiteY2541" fmla="*/ 385909 h 987912"/>
                <a:gd name="connsiteX2542" fmla="*/ 58881 w 613757"/>
                <a:gd name="connsiteY2542" fmla="*/ 387909 h 987912"/>
                <a:gd name="connsiteX2543" fmla="*/ 60334 w 613757"/>
                <a:gd name="connsiteY2543" fmla="*/ 389363 h 987912"/>
                <a:gd name="connsiteX2544" fmla="*/ 63062 w 613757"/>
                <a:gd name="connsiteY2544" fmla="*/ 389181 h 987912"/>
                <a:gd name="connsiteX2545" fmla="*/ 64334 w 613757"/>
                <a:gd name="connsiteY2545" fmla="*/ 390999 h 987912"/>
                <a:gd name="connsiteX2546" fmla="*/ 66696 w 613757"/>
                <a:gd name="connsiteY2546" fmla="*/ 392271 h 987912"/>
                <a:gd name="connsiteX2547" fmla="*/ 65242 w 613757"/>
                <a:gd name="connsiteY2547" fmla="*/ 394815 h 987912"/>
                <a:gd name="connsiteX2548" fmla="*/ 65969 w 613757"/>
                <a:gd name="connsiteY2548" fmla="*/ 396633 h 987912"/>
                <a:gd name="connsiteX2549" fmla="*/ 70694 w 613757"/>
                <a:gd name="connsiteY2549" fmla="*/ 399541 h 987912"/>
                <a:gd name="connsiteX2550" fmla="*/ 70512 w 613757"/>
                <a:gd name="connsiteY2550" fmla="*/ 402267 h 987912"/>
                <a:gd name="connsiteX2551" fmla="*/ 72874 w 613757"/>
                <a:gd name="connsiteY2551" fmla="*/ 403902 h 987912"/>
                <a:gd name="connsiteX2552" fmla="*/ 73058 w 613757"/>
                <a:gd name="connsiteY2552" fmla="*/ 402993 h 987912"/>
                <a:gd name="connsiteX2553" fmla="*/ 73966 w 613757"/>
                <a:gd name="connsiteY2553" fmla="*/ 403539 h 987912"/>
                <a:gd name="connsiteX2554" fmla="*/ 75602 w 613757"/>
                <a:gd name="connsiteY2554" fmla="*/ 404811 h 987912"/>
                <a:gd name="connsiteX2555" fmla="*/ 77237 w 613757"/>
                <a:gd name="connsiteY2555" fmla="*/ 404629 h 987912"/>
                <a:gd name="connsiteX2556" fmla="*/ 77055 w 613757"/>
                <a:gd name="connsiteY2556" fmla="*/ 406446 h 987912"/>
                <a:gd name="connsiteX2557" fmla="*/ 75965 w 613757"/>
                <a:gd name="connsiteY2557" fmla="*/ 408446 h 987912"/>
                <a:gd name="connsiteX2558" fmla="*/ 72874 w 613757"/>
                <a:gd name="connsiteY2558" fmla="*/ 409355 h 987912"/>
                <a:gd name="connsiteX2559" fmla="*/ 72874 w 613757"/>
                <a:gd name="connsiteY2559" fmla="*/ 410445 h 987912"/>
                <a:gd name="connsiteX2560" fmla="*/ 75965 w 613757"/>
                <a:gd name="connsiteY2560" fmla="*/ 411899 h 987912"/>
                <a:gd name="connsiteX2561" fmla="*/ 76874 w 613757"/>
                <a:gd name="connsiteY2561" fmla="*/ 413353 h 987912"/>
                <a:gd name="connsiteX2562" fmla="*/ 77600 w 613757"/>
                <a:gd name="connsiteY2562" fmla="*/ 415170 h 987912"/>
                <a:gd name="connsiteX2563" fmla="*/ 79781 w 613757"/>
                <a:gd name="connsiteY2563" fmla="*/ 416625 h 987912"/>
                <a:gd name="connsiteX2564" fmla="*/ 79963 w 613757"/>
                <a:gd name="connsiteY2564" fmla="*/ 418261 h 987912"/>
                <a:gd name="connsiteX2565" fmla="*/ 80145 w 613757"/>
                <a:gd name="connsiteY2565" fmla="*/ 419714 h 987912"/>
                <a:gd name="connsiteX2566" fmla="*/ 80873 w 613757"/>
                <a:gd name="connsiteY2566" fmla="*/ 420805 h 987912"/>
                <a:gd name="connsiteX2567" fmla="*/ 82690 w 613757"/>
                <a:gd name="connsiteY2567" fmla="*/ 421350 h 987912"/>
                <a:gd name="connsiteX2568" fmla="*/ 83599 w 613757"/>
                <a:gd name="connsiteY2568" fmla="*/ 422440 h 987912"/>
                <a:gd name="connsiteX2569" fmla="*/ 83053 w 613757"/>
                <a:gd name="connsiteY2569" fmla="*/ 424259 h 987912"/>
                <a:gd name="connsiteX2570" fmla="*/ 82690 w 613757"/>
                <a:gd name="connsiteY2570" fmla="*/ 425894 h 987912"/>
                <a:gd name="connsiteX2571" fmla="*/ 86143 w 613757"/>
                <a:gd name="connsiteY2571" fmla="*/ 431709 h 987912"/>
                <a:gd name="connsiteX2572" fmla="*/ 86324 w 613757"/>
                <a:gd name="connsiteY2572" fmla="*/ 433709 h 987912"/>
                <a:gd name="connsiteX2573" fmla="*/ 86324 w 613757"/>
                <a:gd name="connsiteY2573" fmla="*/ 436435 h 987912"/>
                <a:gd name="connsiteX2574" fmla="*/ 87596 w 613757"/>
                <a:gd name="connsiteY2574" fmla="*/ 437889 h 987912"/>
                <a:gd name="connsiteX2575" fmla="*/ 90869 w 613757"/>
                <a:gd name="connsiteY2575" fmla="*/ 438798 h 987912"/>
                <a:gd name="connsiteX2576" fmla="*/ 91596 w 613757"/>
                <a:gd name="connsiteY2576" fmla="*/ 439888 h 987912"/>
                <a:gd name="connsiteX2577" fmla="*/ 92868 w 613757"/>
                <a:gd name="connsiteY2577" fmla="*/ 441523 h 987912"/>
                <a:gd name="connsiteX2578" fmla="*/ 95957 w 613757"/>
                <a:gd name="connsiteY2578" fmla="*/ 443160 h 987912"/>
                <a:gd name="connsiteX2579" fmla="*/ 95957 w 613757"/>
                <a:gd name="connsiteY2579" fmla="*/ 444432 h 987912"/>
                <a:gd name="connsiteX2580" fmla="*/ 95230 w 613757"/>
                <a:gd name="connsiteY2580" fmla="*/ 446431 h 987912"/>
                <a:gd name="connsiteX2581" fmla="*/ 95775 w 613757"/>
                <a:gd name="connsiteY2581" fmla="*/ 447703 h 987912"/>
                <a:gd name="connsiteX2582" fmla="*/ 98683 w 613757"/>
                <a:gd name="connsiteY2582" fmla="*/ 449520 h 987912"/>
                <a:gd name="connsiteX2583" fmla="*/ 103954 w 613757"/>
                <a:gd name="connsiteY2583" fmla="*/ 450247 h 987912"/>
                <a:gd name="connsiteX2584" fmla="*/ 110679 w 613757"/>
                <a:gd name="connsiteY2584" fmla="*/ 456064 h 987912"/>
                <a:gd name="connsiteX2585" fmla="*/ 111951 w 613757"/>
                <a:gd name="connsiteY2585" fmla="*/ 459335 h 987912"/>
                <a:gd name="connsiteX2586" fmla="*/ 113586 w 613757"/>
                <a:gd name="connsiteY2586" fmla="*/ 464606 h 987912"/>
                <a:gd name="connsiteX2587" fmla="*/ 116312 w 613757"/>
                <a:gd name="connsiteY2587" fmla="*/ 468423 h 987912"/>
                <a:gd name="connsiteX2588" fmla="*/ 118494 w 613757"/>
                <a:gd name="connsiteY2588" fmla="*/ 474238 h 987912"/>
                <a:gd name="connsiteX2589" fmla="*/ 121402 w 613757"/>
                <a:gd name="connsiteY2589" fmla="*/ 478056 h 987912"/>
                <a:gd name="connsiteX2590" fmla="*/ 124856 w 613757"/>
                <a:gd name="connsiteY2590" fmla="*/ 480418 h 987912"/>
                <a:gd name="connsiteX2591" fmla="*/ 123946 w 613757"/>
                <a:gd name="connsiteY2591" fmla="*/ 487870 h 987912"/>
                <a:gd name="connsiteX2592" fmla="*/ 122674 w 613757"/>
                <a:gd name="connsiteY2592" fmla="*/ 490414 h 987912"/>
                <a:gd name="connsiteX2593" fmla="*/ 120857 w 613757"/>
                <a:gd name="connsiteY2593" fmla="*/ 495504 h 987912"/>
                <a:gd name="connsiteX2594" fmla="*/ 120493 w 613757"/>
                <a:gd name="connsiteY2594" fmla="*/ 502227 h 987912"/>
                <a:gd name="connsiteX2595" fmla="*/ 120857 w 613757"/>
                <a:gd name="connsiteY2595" fmla="*/ 511678 h 987912"/>
                <a:gd name="connsiteX2596" fmla="*/ 122674 w 613757"/>
                <a:gd name="connsiteY2596" fmla="*/ 518040 h 987912"/>
                <a:gd name="connsiteX2597" fmla="*/ 127400 w 613757"/>
                <a:gd name="connsiteY2597" fmla="*/ 528944 h 987912"/>
                <a:gd name="connsiteX2598" fmla="*/ 128854 w 613757"/>
                <a:gd name="connsiteY2598" fmla="*/ 533488 h 987912"/>
                <a:gd name="connsiteX2599" fmla="*/ 128490 w 613757"/>
                <a:gd name="connsiteY2599" fmla="*/ 540032 h 987912"/>
                <a:gd name="connsiteX2600" fmla="*/ 129217 w 613757"/>
                <a:gd name="connsiteY2600" fmla="*/ 546574 h 987912"/>
                <a:gd name="connsiteX2601" fmla="*/ 131216 w 613757"/>
                <a:gd name="connsiteY2601" fmla="*/ 551845 h 987912"/>
                <a:gd name="connsiteX2602" fmla="*/ 131943 w 613757"/>
                <a:gd name="connsiteY2602" fmla="*/ 556388 h 987912"/>
                <a:gd name="connsiteX2603" fmla="*/ 130671 w 613757"/>
                <a:gd name="connsiteY2603" fmla="*/ 564385 h 987912"/>
                <a:gd name="connsiteX2604" fmla="*/ 131943 w 613757"/>
                <a:gd name="connsiteY2604" fmla="*/ 568021 h 987912"/>
                <a:gd name="connsiteX2605" fmla="*/ 131579 w 613757"/>
                <a:gd name="connsiteY2605" fmla="*/ 572382 h 987912"/>
                <a:gd name="connsiteX2606" fmla="*/ 130126 w 613757"/>
                <a:gd name="connsiteY2606" fmla="*/ 576018 h 987912"/>
                <a:gd name="connsiteX2607" fmla="*/ 130489 w 613757"/>
                <a:gd name="connsiteY2607" fmla="*/ 578743 h 987912"/>
                <a:gd name="connsiteX2608" fmla="*/ 133034 w 613757"/>
                <a:gd name="connsiteY2608" fmla="*/ 582196 h 987912"/>
                <a:gd name="connsiteX2609" fmla="*/ 137396 w 613757"/>
                <a:gd name="connsiteY2609" fmla="*/ 588739 h 987912"/>
                <a:gd name="connsiteX2610" fmla="*/ 139213 w 613757"/>
                <a:gd name="connsiteY2610" fmla="*/ 593647 h 987912"/>
                <a:gd name="connsiteX2611" fmla="*/ 140303 w 613757"/>
                <a:gd name="connsiteY2611" fmla="*/ 600371 h 987912"/>
                <a:gd name="connsiteX2612" fmla="*/ 141393 w 613757"/>
                <a:gd name="connsiteY2612" fmla="*/ 604188 h 987912"/>
                <a:gd name="connsiteX2613" fmla="*/ 144848 w 613757"/>
                <a:gd name="connsiteY2613" fmla="*/ 608731 h 987912"/>
                <a:gd name="connsiteX2614" fmla="*/ 149391 w 613757"/>
                <a:gd name="connsiteY2614" fmla="*/ 614184 h 987912"/>
                <a:gd name="connsiteX2615" fmla="*/ 151573 w 613757"/>
                <a:gd name="connsiteY2615" fmla="*/ 620182 h 987912"/>
                <a:gd name="connsiteX2616" fmla="*/ 152480 w 613757"/>
                <a:gd name="connsiteY2616" fmla="*/ 622908 h 987912"/>
                <a:gd name="connsiteX2617" fmla="*/ 154480 w 613757"/>
                <a:gd name="connsiteY2617" fmla="*/ 623998 h 987912"/>
                <a:gd name="connsiteX2618" fmla="*/ 155389 w 613757"/>
                <a:gd name="connsiteY2618" fmla="*/ 625997 h 987912"/>
                <a:gd name="connsiteX2619" fmla="*/ 156115 w 613757"/>
                <a:gd name="connsiteY2619" fmla="*/ 630360 h 987912"/>
                <a:gd name="connsiteX2620" fmla="*/ 155025 w 613757"/>
                <a:gd name="connsiteY2620" fmla="*/ 634539 h 987912"/>
                <a:gd name="connsiteX2621" fmla="*/ 153026 w 613757"/>
                <a:gd name="connsiteY2621" fmla="*/ 638175 h 987912"/>
                <a:gd name="connsiteX2622" fmla="*/ 150481 w 613757"/>
                <a:gd name="connsiteY2622" fmla="*/ 642900 h 987912"/>
                <a:gd name="connsiteX2623" fmla="*/ 146665 w 613757"/>
                <a:gd name="connsiteY2623" fmla="*/ 647081 h 987912"/>
                <a:gd name="connsiteX2624" fmla="*/ 140667 w 613757"/>
                <a:gd name="connsiteY2624" fmla="*/ 650534 h 987912"/>
                <a:gd name="connsiteX2625" fmla="*/ 138123 w 613757"/>
                <a:gd name="connsiteY2625" fmla="*/ 652896 h 987912"/>
                <a:gd name="connsiteX2626" fmla="*/ 135942 w 613757"/>
                <a:gd name="connsiteY2626" fmla="*/ 657985 h 987912"/>
                <a:gd name="connsiteX2627" fmla="*/ 133760 w 613757"/>
                <a:gd name="connsiteY2627" fmla="*/ 660893 h 987912"/>
                <a:gd name="connsiteX2628" fmla="*/ 129035 w 613757"/>
                <a:gd name="connsiteY2628" fmla="*/ 663620 h 987912"/>
                <a:gd name="connsiteX2629" fmla="*/ 128127 w 613757"/>
                <a:gd name="connsiteY2629" fmla="*/ 665801 h 987912"/>
                <a:gd name="connsiteX2630" fmla="*/ 123037 w 613757"/>
                <a:gd name="connsiteY2630" fmla="*/ 670344 h 987912"/>
                <a:gd name="connsiteX2631" fmla="*/ 122674 w 613757"/>
                <a:gd name="connsiteY2631" fmla="*/ 674525 h 987912"/>
                <a:gd name="connsiteX2632" fmla="*/ 121402 w 613757"/>
                <a:gd name="connsiteY2632" fmla="*/ 676342 h 987912"/>
                <a:gd name="connsiteX2633" fmla="*/ 121220 w 613757"/>
                <a:gd name="connsiteY2633" fmla="*/ 679068 h 987912"/>
                <a:gd name="connsiteX2634" fmla="*/ 121765 w 613757"/>
                <a:gd name="connsiteY2634" fmla="*/ 680158 h 987912"/>
                <a:gd name="connsiteX2635" fmla="*/ 123219 w 613757"/>
                <a:gd name="connsiteY2635" fmla="*/ 680521 h 987912"/>
                <a:gd name="connsiteX2636" fmla="*/ 125581 w 613757"/>
                <a:gd name="connsiteY2636" fmla="*/ 678522 h 987912"/>
                <a:gd name="connsiteX2637" fmla="*/ 127582 w 613757"/>
                <a:gd name="connsiteY2637" fmla="*/ 678522 h 987912"/>
                <a:gd name="connsiteX2638" fmla="*/ 129944 w 613757"/>
                <a:gd name="connsiteY2638" fmla="*/ 683612 h 987912"/>
                <a:gd name="connsiteX2639" fmla="*/ 132306 w 613757"/>
                <a:gd name="connsiteY2639" fmla="*/ 685974 h 987912"/>
                <a:gd name="connsiteX2640" fmla="*/ 133943 w 613757"/>
                <a:gd name="connsiteY2640" fmla="*/ 688882 h 987912"/>
                <a:gd name="connsiteX2641" fmla="*/ 135397 w 613757"/>
                <a:gd name="connsiteY2641" fmla="*/ 689972 h 987912"/>
                <a:gd name="connsiteX2642" fmla="*/ 137032 w 613757"/>
                <a:gd name="connsiteY2642" fmla="*/ 693608 h 987912"/>
                <a:gd name="connsiteX2643" fmla="*/ 137577 w 613757"/>
                <a:gd name="connsiteY2643" fmla="*/ 694698 h 987912"/>
                <a:gd name="connsiteX2644" fmla="*/ 135397 w 613757"/>
                <a:gd name="connsiteY2644" fmla="*/ 696515 h 987912"/>
                <a:gd name="connsiteX2645" fmla="*/ 134669 w 613757"/>
                <a:gd name="connsiteY2645" fmla="*/ 698696 h 987912"/>
                <a:gd name="connsiteX2646" fmla="*/ 135579 w 613757"/>
                <a:gd name="connsiteY2646" fmla="*/ 700878 h 987912"/>
                <a:gd name="connsiteX2647" fmla="*/ 140121 w 613757"/>
                <a:gd name="connsiteY2647" fmla="*/ 704876 h 987912"/>
                <a:gd name="connsiteX2648" fmla="*/ 141030 w 613757"/>
                <a:gd name="connsiteY2648" fmla="*/ 707056 h 987912"/>
                <a:gd name="connsiteX2649" fmla="*/ 141030 w 613757"/>
                <a:gd name="connsiteY2649" fmla="*/ 709057 h 987912"/>
                <a:gd name="connsiteX2650" fmla="*/ 140121 w 613757"/>
                <a:gd name="connsiteY2650" fmla="*/ 710692 h 987912"/>
                <a:gd name="connsiteX2651" fmla="*/ 138123 w 613757"/>
                <a:gd name="connsiteY2651" fmla="*/ 711419 h 987912"/>
                <a:gd name="connsiteX2652" fmla="*/ 136487 w 613757"/>
                <a:gd name="connsiteY2652" fmla="*/ 713055 h 987912"/>
                <a:gd name="connsiteX2653" fmla="*/ 132488 w 613757"/>
                <a:gd name="connsiteY2653" fmla="*/ 715599 h 987912"/>
                <a:gd name="connsiteX2654" fmla="*/ 130852 w 613757"/>
                <a:gd name="connsiteY2654" fmla="*/ 716144 h 987912"/>
                <a:gd name="connsiteX2655" fmla="*/ 129944 w 613757"/>
                <a:gd name="connsiteY2655" fmla="*/ 718144 h 987912"/>
                <a:gd name="connsiteX2656" fmla="*/ 130671 w 613757"/>
                <a:gd name="connsiteY2656" fmla="*/ 721052 h 987912"/>
                <a:gd name="connsiteX2657" fmla="*/ 133396 w 613757"/>
                <a:gd name="connsiteY2657" fmla="*/ 722505 h 987912"/>
                <a:gd name="connsiteX2658" fmla="*/ 134850 w 613757"/>
                <a:gd name="connsiteY2658" fmla="*/ 723596 h 987912"/>
                <a:gd name="connsiteX2659" fmla="*/ 136851 w 613757"/>
                <a:gd name="connsiteY2659" fmla="*/ 728140 h 987912"/>
                <a:gd name="connsiteX2660" fmla="*/ 139213 w 613757"/>
                <a:gd name="connsiteY2660" fmla="*/ 730502 h 987912"/>
                <a:gd name="connsiteX2661" fmla="*/ 143394 w 613757"/>
                <a:gd name="connsiteY2661" fmla="*/ 732138 h 987912"/>
                <a:gd name="connsiteX2662" fmla="*/ 148119 w 613757"/>
                <a:gd name="connsiteY2662" fmla="*/ 734318 h 987912"/>
                <a:gd name="connsiteX2663" fmla="*/ 150299 w 613757"/>
                <a:gd name="connsiteY2663" fmla="*/ 735955 h 987912"/>
                <a:gd name="connsiteX2664" fmla="*/ 153208 w 613757"/>
                <a:gd name="connsiteY2664" fmla="*/ 740498 h 987912"/>
                <a:gd name="connsiteX2665" fmla="*/ 155752 w 613757"/>
                <a:gd name="connsiteY2665" fmla="*/ 746496 h 987912"/>
                <a:gd name="connsiteX2666" fmla="*/ 157024 w 613757"/>
                <a:gd name="connsiteY2666" fmla="*/ 748132 h 987912"/>
                <a:gd name="connsiteX2667" fmla="*/ 163749 w 613757"/>
                <a:gd name="connsiteY2667" fmla="*/ 750858 h 987912"/>
                <a:gd name="connsiteX2668" fmla="*/ 164840 w 613757"/>
                <a:gd name="connsiteY2668" fmla="*/ 752311 h 987912"/>
                <a:gd name="connsiteX2669" fmla="*/ 176834 w 613757"/>
                <a:gd name="connsiteY2669" fmla="*/ 759036 h 987912"/>
                <a:gd name="connsiteX2670" fmla="*/ 188649 w 613757"/>
                <a:gd name="connsiteY2670" fmla="*/ 766307 h 987912"/>
                <a:gd name="connsiteX2671" fmla="*/ 200825 w 613757"/>
                <a:gd name="connsiteY2671" fmla="*/ 777574 h 987912"/>
                <a:gd name="connsiteX2672" fmla="*/ 221907 w 613757"/>
                <a:gd name="connsiteY2672" fmla="*/ 797930 h 987912"/>
                <a:gd name="connsiteX2673" fmla="*/ 249715 w 613757"/>
                <a:gd name="connsiteY2673" fmla="*/ 821921 h 987912"/>
                <a:gd name="connsiteX2674" fmla="*/ 256440 w 613757"/>
                <a:gd name="connsiteY2674" fmla="*/ 838823 h 987912"/>
                <a:gd name="connsiteX2675" fmla="*/ 272070 w 613757"/>
                <a:gd name="connsiteY2675" fmla="*/ 851547 h 987912"/>
                <a:gd name="connsiteX2676" fmla="*/ 292426 w 613757"/>
                <a:gd name="connsiteY2676" fmla="*/ 857725 h 987912"/>
                <a:gd name="connsiteX2677" fmla="*/ 298787 w 613757"/>
                <a:gd name="connsiteY2677" fmla="*/ 870266 h 987912"/>
                <a:gd name="connsiteX2678" fmla="*/ 309147 w 613757"/>
                <a:gd name="connsiteY2678" fmla="*/ 888986 h 987912"/>
                <a:gd name="connsiteX2679" fmla="*/ 314418 w 613757"/>
                <a:gd name="connsiteY2679" fmla="*/ 893347 h 987912"/>
                <a:gd name="connsiteX2680" fmla="*/ 314599 w 613757"/>
                <a:gd name="connsiteY2680" fmla="*/ 894438 h 987912"/>
                <a:gd name="connsiteX2681" fmla="*/ 314963 w 613757"/>
                <a:gd name="connsiteY2681" fmla="*/ 894983 h 987912"/>
                <a:gd name="connsiteX2682" fmla="*/ 314054 w 613757"/>
                <a:gd name="connsiteY2682" fmla="*/ 896256 h 987912"/>
                <a:gd name="connsiteX2683" fmla="*/ 314418 w 613757"/>
                <a:gd name="connsiteY2683" fmla="*/ 896802 h 987912"/>
                <a:gd name="connsiteX2684" fmla="*/ 314781 w 613757"/>
                <a:gd name="connsiteY2684" fmla="*/ 896438 h 987912"/>
                <a:gd name="connsiteX2685" fmla="*/ 315690 w 613757"/>
                <a:gd name="connsiteY2685" fmla="*/ 896256 h 987912"/>
                <a:gd name="connsiteX2686" fmla="*/ 317689 w 613757"/>
                <a:gd name="connsiteY2686" fmla="*/ 896983 h 987912"/>
                <a:gd name="connsiteX2687" fmla="*/ 317507 w 613757"/>
                <a:gd name="connsiteY2687" fmla="*/ 897892 h 987912"/>
                <a:gd name="connsiteX2688" fmla="*/ 318416 w 613757"/>
                <a:gd name="connsiteY2688" fmla="*/ 898437 h 987912"/>
                <a:gd name="connsiteX2689" fmla="*/ 318597 w 613757"/>
                <a:gd name="connsiteY2689" fmla="*/ 898982 h 987912"/>
                <a:gd name="connsiteX2690" fmla="*/ 318961 w 613757"/>
                <a:gd name="connsiteY2690" fmla="*/ 900618 h 987912"/>
                <a:gd name="connsiteX2691" fmla="*/ 319688 w 613757"/>
                <a:gd name="connsiteY2691" fmla="*/ 901708 h 987912"/>
                <a:gd name="connsiteX2692" fmla="*/ 319324 w 613757"/>
                <a:gd name="connsiteY2692" fmla="*/ 903525 h 987912"/>
                <a:gd name="connsiteX2693" fmla="*/ 320052 w 613757"/>
                <a:gd name="connsiteY2693" fmla="*/ 906798 h 987912"/>
                <a:gd name="connsiteX2694" fmla="*/ 319324 w 613757"/>
                <a:gd name="connsiteY2694" fmla="*/ 908070 h 987912"/>
                <a:gd name="connsiteX2695" fmla="*/ 318961 w 613757"/>
                <a:gd name="connsiteY2695" fmla="*/ 909342 h 987912"/>
                <a:gd name="connsiteX2696" fmla="*/ 320596 w 613757"/>
                <a:gd name="connsiteY2696" fmla="*/ 910614 h 987912"/>
                <a:gd name="connsiteX2697" fmla="*/ 322050 w 613757"/>
                <a:gd name="connsiteY2697" fmla="*/ 912067 h 987912"/>
                <a:gd name="connsiteX2698" fmla="*/ 322415 w 613757"/>
                <a:gd name="connsiteY2698" fmla="*/ 914431 h 987912"/>
                <a:gd name="connsiteX2699" fmla="*/ 321868 w 613757"/>
                <a:gd name="connsiteY2699" fmla="*/ 915703 h 987912"/>
                <a:gd name="connsiteX2700" fmla="*/ 322415 w 613757"/>
                <a:gd name="connsiteY2700" fmla="*/ 920610 h 987912"/>
                <a:gd name="connsiteX2701" fmla="*/ 323505 w 613757"/>
                <a:gd name="connsiteY2701" fmla="*/ 921518 h 987912"/>
                <a:gd name="connsiteX2702" fmla="*/ 325322 w 613757"/>
                <a:gd name="connsiteY2702" fmla="*/ 921155 h 987912"/>
                <a:gd name="connsiteX2703" fmla="*/ 330957 w 613757"/>
                <a:gd name="connsiteY2703" fmla="*/ 918429 h 987912"/>
                <a:gd name="connsiteX2704" fmla="*/ 336772 w 613757"/>
                <a:gd name="connsiteY2704" fmla="*/ 916430 h 987912"/>
                <a:gd name="connsiteX2705" fmla="*/ 343497 w 613757"/>
                <a:gd name="connsiteY2705" fmla="*/ 912249 h 987912"/>
                <a:gd name="connsiteX2706" fmla="*/ 346951 w 613757"/>
                <a:gd name="connsiteY2706" fmla="*/ 910977 h 987912"/>
                <a:gd name="connsiteX2707" fmla="*/ 349313 w 613757"/>
                <a:gd name="connsiteY2707" fmla="*/ 908978 h 987912"/>
                <a:gd name="connsiteX2708" fmla="*/ 355492 w 613757"/>
                <a:gd name="connsiteY2708" fmla="*/ 907524 h 987912"/>
                <a:gd name="connsiteX2709" fmla="*/ 356038 w 613757"/>
                <a:gd name="connsiteY2709" fmla="*/ 911159 h 987912"/>
                <a:gd name="connsiteX2710" fmla="*/ 357856 w 613757"/>
                <a:gd name="connsiteY2710" fmla="*/ 916612 h 987912"/>
                <a:gd name="connsiteX2711" fmla="*/ 359309 w 613757"/>
                <a:gd name="connsiteY2711" fmla="*/ 921700 h 987912"/>
                <a:gd name="connsiteX2712" fmla="*/ 360218 w 613757"/>
                <a:gd name="connsiteY2712" fmla="*/ 926608 h 987912"/>
                <a:gd name="connsiteX2713" fmla="*/ 360763 w 613757"/>
                <a:gd name="connsiteY2713" fmla="*/ 932242 h 987912"/>
                <a:gd name="connsiteX2714" fmla="*/ 362399 w 613757"/>
                <a:gd name="connsiteY2714" fmla="*/ 933696 h 987912"/>
                <a:gd name="connsiteX2715" fmla="*/ 362944 w 613757"/>
                <a:gd name="connsiteY2715" fmla="*/ 938966 h 987912"/>
                <a:gd name="connsiteX2716" fmla="*/ 365124 w 613757"/>
                <a:gd name="connsiteY2716" fmla="*/ 943692 h 987912"/>
                <a:gd name="connsiteX2717" fmla="*/ 365124 w 613757"/>
                <a:gd name="connsiteY2717" fmla="*/ 947326 h 987912"/>
                <a:gd name="connsiteX2718" fmla="*/ 365853 w 613757"/>
                <a:gd name="connsiteY2718" fmla="*/ 949690 h 987912"/>
                <a:gd name="connsiteX2719" fmla="*/ 365489 w 613757"/>
                <a:gd name="connsiteY2719" fmla="*/ 951689 h 987912"/>
                <a:gd name="connsiteX2720" fmla="*/ 366943 w 613757"/>
                <a:gd name="connsiteY2720" fmla="*/ 957504 h 987912"/>
                <a:gd name="connsiteX2721" fmla="*/ 368033 w 613757"/>
                <a:gd name="connsiteY2721" fmla="*/ 960049 h 987912"/>
                <a:gd name="connsiteX2722" fmla="*/ 369669 w 613757"/>
                <a:gd name="connsiteY2722" fmla="*/ 960413 h 987912"/>
                <a:gd name="connsiteX2723" fmla="*/ 384936 w 613757"/>
                <a:gd name="connsiteY2723" fmla="*/ 956232 h 987912"/>
                <a:gd name="connsiteX2724" fmla="*/ 388207 w 613757"/>
                <a:gd name="connsiteY2724" fmla="*/ 955687 h 987912"/>
                <a:gd name="connsiteX2725" fmla="*/ 391479 w 613757"/>
                <a:gd name="connsiteY2725" fmla="*/ 956050 h 987912"/>
                <a:gd name="connsiteX2726" fmla="*/ 412925 w 613757"/>
                <a:gd name="connsiteY2726" fmla="*/ 967865 h 987912"/>
                <a:gd name="connsiteX2727" fmla="*/ 412743 w 613757"/>
                <a:gd name="connsiteY2727" fmla="*/ 973135 h 987912"/>
                <a:gd name="connsiteX2728" fmla="*/ 412198 w 613757"/>
                <a:gd name="connsiteY2728" fmla="*/ 974407 h 987912"/>
                <a:gd name="connsiteX2729" fmla="*/ 413106 w 613757"/>
                <a:gd name="connsiteY2729" fmla="*/ 980223 h 987912"/>
                <a:gd name="connsiteX2730" fmla="*/ 415650 w 613757"/>
                <a:gd name="connsiteY2730" fmla="*/ 983312 h 987912"/>
                <a:gd name="connsiteX2731" fmla="*/ 415650 w 613757"/>
                <a:gd name="connsiteY2731" fmla="*/ 984948 h 987912"/>
                <a:gd name="connsiteX2732" fmla="*/ 416741 w 613757"/>
                <a:gd name="connsiteY2732" fmla="*/ 987857 h 987912"/>
                <a:gd name="connsiteX2733" fmla="*/ 419105 w 613757"/>
                <a:gd name="connsiteY2733" fmla="*/ 988038 h 987912"/>
                <a:gd name="connsiteX2734" fmla="*/ 422557 w 613757"/>
                <a:gd name="connsiteY2734" fmla="*/ 986403 h 987912"/>
                <a:gd name="connsiteX2735" fmla="*/ 428917 w 613757"/>
                <a:gd name="connsiteY2735" fmla="*/ 985313 h 987912"/>
                <a:gd name="connsiteX2736" fmla="*/ 431281 w 613757"/>
                <a:gd name="connsiteY2736" fmla="*/ 984404 h 987912"/>
                <a:gd name="connsiteX2737" fmla="*/ 432008 w 613757"/>
                <a:gd name="connsiteY2737" fmla="*/ 984948 h 987912"/>
                <a:gd name="connsiteX2738" fmla="*/ 437278 w 613757"/>
                <a:gd name="connsiteY2738" fmla="*/ 986403 h 987912"/>
                <a:gd name="connsiteX2739" fmla="*/ 437643 w 613757"/>
                <a:gd name="connsiteY2739" fmla="*/ 988220 h 987912"/>
                <a:gd name="connsiteX2740" fmla="*/ 438733 w 613757"/>
                <a:gd name="connsiteY2740" fmla="*/ 986585 h 987912"/>
                <a:gd name="connsiteX2741" fmla="*/ 438733 w 613757"/>
                <a:gd name="connsiteY2741" fmla="*/ 985494 h 98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Lst>
              <a:rect l="l" t="t" r="r" b="b"/>
              <a:pathLst>
                <a:path w="613757" h="987912">
                  <a:moveTo>
                    <a:pt x="293181" y="9038"/>
                  </a:moveTo>
                  <a:lnTo>
                    <a:pt x="292708" y="8565"/>
                  </a:lnTo>
                  <a:lnTo>
                    <a:pt x="292235" y="8712"/>
                  </a:lnTo>
                  <a:lnTo>
                    <a:pt x="292235" y="9364"/>
                  </a:lnTo>
                  <a:lnTo>
                    <a:pt x="290976" y="10602"/>
                  </a:lnTo>
                  <a:lnTo>
                    <a:pt x="290976" y="11557"/>
                  </a:lnTo>
                  <a:lnTo>
                    <a:pt x="290671" y="11863"/>
                  </a:lnTo>
                  <a:lnTo>
                    <a:pt x="290671" y="12513"/>
                  </a:lnTo>
                  <a:lnTo>
                    <a:pt x="291133" y="12671"/>
                  </a:lnTo>
                  <a:lnTo>
                    <a:pt x="291931" y="11253"/>
                  </a:lnTo>
                  <a:lnTo>
                    <a:pt x="292877" y="10298"/>
                  </a:lnTo>
                  <a:lnTo>
                    <a:pt x="293181" y="9038"/>
                  </a:lnTo>
                  <a:close/>
                  <a:moveTo>
                    <a:pt x="265141" y="17544"/>
                  </a:moveTo>
                  <a:lnTo>
                    <a:pt x="264679" y="17387"/>
                  </a:lnTo>
                  <a:lnTo>
                    <a:pt x="264206" y="17870"/>
                  </a:lnTo>
                  <a:lnTo>
                    <a:pt x="264206" y="20065"/>
                  </a:lnTo>
                  <a:lnTo>
                    <a:pt x="264510" y="20715"/>
                  </a:lnTo>
                  <a:lnTo>
                    <a:pt x="264983" y="21167"/>
                  </a:lnTo>
                  <a:lnTo>
                    <a:pt x="265940" y="21167"/>
                  </a:lnTo>
                  <a:lnTo>
                    <a:pt x="266087" y="20389"/>
                  </a:lnTo>
                  <a:lnTo>
                    <a:pt x="265456" y="19760"/>
                  </a:lnTo>
                  <a:lnTo>
                    <a:pt x="265782" y="19130"/>
                  </a:lnTo>
                  <a:lnTo>
                    <a:pt x="265141" y="18500"/>
                  </a:lnTo>
                  <a:lnTo>
                    <a:pt x="265141" y="17544"/>
                  </a:lnTo>
                  <a:close/>
                  <a:moveTo>
                    <a:pt x="256960" y="18804"/>
                  </a:moveTo>
                  <a:lnTo>
                    <a:pt x="256487" y="18647"/>
                  </a:lnTo>
                  <a:lnTo>
                    <a:pt x="256014" y="19435"/>
                  </a:lnTo>
                  <a:lnTo>
                    <a:pt x="256014" y="20695"/>
                  </a:lnTo>
                  <a:lnTo>
                    <a:pt x="256634" y="21954"/>
                  </a:lnTo>
                  <a:lnTo>
                    <a:pt x="257118" y="22101"/>
                  </a:lnTo>
                  <a:lnTo>
                    <a:pt x="257265" y="21325"/>
                  </a:lnTo>
                  <a:lnTo>
                    <a:pt x="256960" y="21020"/>
                  </a:lnTo>
                  <a:lnTo>
                    <a:pt x="256960" y="18804"/>
                  </a:lnTo>
                  <a:close/>
                  <a:moveTo>
                    <a:pt x="260898" y="27468"/>
                  </a:moveTo>
                  <a:lnTo>
                    <a:pt x="260573" y="27468"/>
                  </a:lnTo>
                  <a:lnTo>
                    <a:pt x="260426" y="27626"/>
                  </a:lnTo>
                  <a:lnTo>
                    <a:pt x="260426" y="27951"/>
                  </a:lnTo>
                  <a:lnTo>
                    <a:pt x="260100" y="28277"/>
                  </a:lnTo>
                  <a:lnTo>
                    <a:pt x="260247" y="28424"/>
                  </a:lnTo>
                  <a:lnTo>
                    <a:pt x="261203" y="28424"/>
                  </a:lnTo>
                  <a:lnTo>
                    <a:pt x="261349" y="28277"/>
                  </a:lnTo>
                  <a:lnTo>
                    <a:pt x="261349" y="27951"/>
                  </a:lnTo>
                  <a:lnTo>
                    <a:pt x="260898" y="27468"/>
                  </a:lnTo>
                  <a:close/>
                  <a:moveTo>
                    <a:pt x="264983" y="30315"/>
                  </a:moveTo>
                  <a:lnTo>
                    <a:pt x="264039" y="30315"/>
                  </a:lnTo>
                  <a:lnTo>
                    <a:pt x="263881" y="30462"/>
                  </a:lnTo>
                  <a:lnTo>
                    <a:pt x="263881" y="31092"/>
                  </a:lnTo>
                  <a:lnTo>
                    <a:pt x="264039" y="31249"/>
                  </a:lnTo>
                  <a:lnTo>
                    <a:pt x="264669" y="31249"/>
                  </a:lnTo>
                  <a:lnTo>
                    <a:pt x="265141" y="30766"/>
                  </a:lnTo>
                  <a:lnTo>
                    <a:pt x="265141" y="30462"/>
                  </a:lnTo>
                  <a:lnTo>
                    <a:pt x="264983" y="30315"/>
                  </a:lnTo>
                  <a:close/>
                  <a:moveTo>
                    <a:pt x="262001" y="29831"/>
                  </a:moveTo>
                  <a:lnTo>
                    <a:pt x="261203" y="29054"/>
                  </a:lnTo>
                  <a:lnTo>
                    <a:pt x="260426" y="29201"/>
                  </a:lnTo>
                  <a:lnTo>
                    <a:pt x="260426" y="30462"/>
                  </a:lnTo>
                  <a:lnTo>
                    <a:pt x="260730" y="30766"/>
                  </a:lnTo>
                  <a:lnTo>
                    <a:pt x="260426" y="31092"/>
                  </a:lnTo>
                  <a:lnTo>
                    <a:pt x="260898" y="31575"/>
                  </a:lnTo>
                  <a:lnTo>
                    <a:pt x="262001" y="30462"/>
                  </a:lnTo>
                  <a:lnTo>
                    <a:pt x="262001" y="29831"/>
                  </a:lnTo>
                  <a:close/>
                  <a:moveTo>
                    <a:pt x="377774" y="72531"/>
                  </a:moveTo>
                  <a:lnTo>
                    <a:pt x="377144" y="72531"/>
                  </a:lnTo>
                  <a:lnTo>
                    <a:pt x="375714" y="73938"/>
                  </a:lnTo>
                  <a:lnTo>
                    <a:pt x="376197" y="74726"/>
                  </a:lnTo>
                  <a:lnTo>
                    <a:pt x="377144" y="74726"/>
                  </a:lnTo>
                  <a:lnTo>
                    <a:pt x="377774" y="74422"/>
                  </a:lnTo>
                  <a:lnTo>
                    <a:pt x="378571" y="73612"/>
                  </a:lnTo>
                  <a:lnTo>
                    <a:pt x="378571" y="73308"/>
                  </a:lnTo>
                  <a:lnTo>
                    <a:pt x="377774" y="72531"/>
                  </a:lnTo>
                  <a:close/>
                  <a:moveTo>
                    <a:pt x="162275" y="126396"/>
                  </a:moveTo>
                  <a:lnTo>
                    <a:pt x="161971" y="126396"/>
                  </a:lnTo>
                  <a:lnTo>
                    <a:pt x="161163" y="127173"/>
                  </a:lnTo>
                  <a:lnTo>
                    <a:pt x="161163" y="127498"/>
                  </a:lnTo>
                  <a:lnTo>
                    <a:pt x="161341" y="127656"/>
                  </a:lnTo>
                  <a:lnTo>
                    <a:pt x="161971" y="127656"/>
                  </a:lnTo>
                  <a:lnTo>
                    <a:pt x="162444" y="127173"/>
                  </a:lnTo>
                  <a:lnTo>
                    <a:pt x="162444" y="126553"/>
                  </a:lnTo>
                  <a:lnTo>
                    <a:pt x="162275" y="126396"/>
                  </a:lnTo>
                  <a:close/>
                  <a:moveTo>
                    <a:pt x="148108" y="191937"/>
                  </a:moveTo>
                  <a:lnTo>
                    <a:pt x="147783" y="191937"/>
                  </a:lnTo>
                  <a:lnTo>
                    <a:pt x="147311" y="192724"/>
                  </a:lnTo>
                  <a:lnTo>
                    <a:pt x="147311" y="194289"/>
                  </a:lnTo>
                  <a:lnTo>
                    <a:pt x="146681" y="195245"/>
                  </a:lnTo>
                  <a:lnTo>
                    <a:pt x="146681" y="195875"/>
                  </a:lnTo>
                  <a:lnTo>
                    <a:pt x="147164" y="196023"/>
                  </a:lnTo>
                  <a:lnTo>
                    <a:pt x="147941" y="194941"/>
                  </a:lnTo>
                  <a:lnTo>
                    <a:pt x="147941" y="193985"/>
                  </a:lnTo>
                  <a:lnTo>
                    <a:pt x="148267" y="193660"/>
                  </a:lnTo>
                  <a:lnTo>
                    <a:pt x="148108" y="191937"/>
                  </a:lnTo>
                  <a:close/>
                  <a:moveTo>
                    <a:pt x="147941" y="196832"/>
                  </a:moveTo>
                  <a:lnTo>
                    <a:pt x="147458" y="196327"/>
                  </a:lnTo>
                  <a:lnTo>
                    <a:pt x="147007" y="196832"/>
                  </a:lnTo>
                  <a:lnTo>
                    <a:pt x="147458" y="197283"/>
                  </a:lnTo>
                  <a:lnTo>
                    <a:pt x="147783" y="197283"/>
                  </a:lnTo>
                  <a:lnTo>
                    <a:pt x="147941" y="197136"/>
                  </a:lnTo>
                  <a:lnTo>
                    <a:pt x="147941" y="196832"/>
                  </a:lnTo>
                  <a:close/>
                  <a:moveTo>
                    <a:pt x="147635" y="198070"/>
                  </a:moveTo>
                  <a:lnTo>
                    <a:pt x="147458" y="197913"/>
                  </a:lnTo>
                  <a:lnTo>
                    <a:pt x="147007" y="198070"/>
                  </a:lnTo>
                  <a:lnTo>
                    <a:pt x="147007" y="199331"/>
                  </a:lnTo>
                  <a:lnTo>
                    <a:pt x="147458" y="199498"/>
                  </a:lnTo>
                  <a:lnTo>
                    <a:pt x="147635" y="199331"/>
                  </a:lnTo>
                  <a:lnTo>
                    <a:pt x="147635" y="198070"/>
                  </a:lnTo>
                  <a:close/>
                  <a:moveTo>
                    <a:pt x="120857" y="200969"/>
                  </a:moveTo>
                  <a:lnTo>
                    <a:pt x="120857" y="200759"/>
                  </a:lnTo>
                  <a:lnTo>
                    <a:pt x="120332" y="200759"/>
                  </a:lnTo>
                  <a:lnTo>
                    <a:pt x="120332" y="200864"/>
                  </a:lnTo>
                  <a:lnTo>
                    <a:pt x="120226" y="200864"/>
                  </a:lnTo>
                  <a:lnTo>
                    <a:pt x="120226" y="201178"/>
                  </a:lnTo>
                  <a:lnTo>
                    <a:pt x="120437" y="201178"/>
                  </a:lnTo>
                  <a:lnTo>
                    <a:pt x="120437" y="201075"/>
                  </a:lnTo>
                  <a:lnTo>
                    <a:pt x="120541" y="201075"/>
                  </a:lnTo>
                  <a:lnTo>
                    <a:pt x="120541" y="200969"/>
                  </a:lnTo>
                  <a:lnTo>
                    <a:pt x="120646" y="200969"/>
                  </a:lnTo>
                  <a:lnTo>
                    <a:pt x="120646" y="201075"/>
                  </a:lnTo>
                  <a:lnTo>
                    <a:pt x="120751" y="201075"/>
                  </a:lnTo>
                  <a:lnTo>
                    <a:pt x="120751" y="201178"/>
                  </a:lnTo>
                  <a:lnTo>
                    <a:pt x="120857" y="201178"/>
                  </a:lnTo>
                  <a:lnTo>
                    <a:pt x="120857" y="201284"/>
                  </a:lnTo>
                  <a:lnTo>
                    <a:pt x="120962" y="201284"/>
                  </a:lnTo>
                  <a:lnTo>
                    <a:pt x="120962" y="201389"/>
                  </a:lnTo>
                  <a:lnTo>
                    <a:pt x="121067" y="201389"/>
                  </a:lnTo>
                  <a:lnTo>
                    <a:pt x="121067" y="201494"/>
                  </a:lnTo>
                  <a:lnTo>
                    <a:pt x="121382" y="201494"/>
                  </a:lnTo>
                  <a:lnTo>
                    <a:pt x="121382" y="201284"/>
                  </a:lnTo>
                  <a:lnTo>
                    <a:pt x="121278" y="201284"/>
                  </a:lnTo>
                  <a:lnTo>
                    <a:pt x="121278" y="201178"/>
                  </a:lnTo>
                  <a:lnTo>
                    <a:pt x="121067" y="201178"/>
                  </a:lnTo>
                  <a:lnTo>
                    <a:pt x="121067" y="201075"/>
                  </a:lnTo>
                  <a:lnTo>
                    <a:pt x="120962" y="201075"/>
                  </a:lnTo>
                  <a:lnTo>
                    <a:pt x="120962" y="200969"/>
                  </a:lnTo>
                  <a:lnTo>
                    <a:pt x="120857" y="200969"/>
                  </a:lnTo>
                  <a:close/>
                  <a:moveTo>
                    <a:pt x="124847" y="210945"/>
                  </a:moveTo>
                  <a:lnTo>
                    <a:pt x="124847" y="210841"/>
                  </a:lnTo>
                  <a:lnTo>
                    <a:pt x="125267" y="210841"/>
                  </a:lnTo>
                  <a:lnTo>
                    <a:pt x="125267" y="210631"/>
                  </a:lnTo>
                  <a:lnTo>
                    <a:pt x="125162" y="210631"/>
                  </a:lnTo>
                  <a:lnTo>
                    <a:pt x="125162" y="210209"/>
                  </a:lnTo>
                  <a:lnTo>
                    <a:pt x="125056" y="210209"/>
                  </a:lnTo>
                  <a:lnTo>
                    <a:pt x="125056" y="210104"/>
                  </a:lnTo>
                  <a:lnTo>
                    <a:pt x="124952" y="210104"/>
                  </a:lnTo>
                  <a:lnTo>
                    <a:pt x="124952" y="209999"/>
                  </a:lnTo>
                  <a:lnTo>
                    <a:pt x="124847" y="209999"/>
                  </a:lnTo>
                  <a:lnTo>
                    <a:pt x="124847" y="209895"/>
                  </a:lnTo>
                  <a:lnTo>
                    <a:pt x="124742" y="209895"/>
                  </a:lnTo>
                  <a:lnTo>
                    <a:pt x="124742" y="209475"/>
                  </a:lnTo>
                  <a:lnTo>
                    <a:pt x="124322" y="209475"/>
                  </a:lnTo>
                  <a:lnTo>
                    <a:pt x="124322" y="209370"/>
                  </a:lnTo>
                  <a:lnTo>
                    <a:pt x="124112" y="209370"/>
                  </a:lnTo>
                  <a:lnTo>
                    <a:pt x="124112" y="209161"/>
                  </a:lnTo>
                  <a:lnTo>
                    <a:pt x="124217" y="209161"/>
                  </a:lnTo>
                  <a:lnTo>
                    <a:pt x="124217" y="209056"/>
                  </a:lnTo>
                  <a:lnTo>
                    <a:pt x="124322" y="209056"/>
                  </a:lnTo>
                  <a:lnTo>
                    <a:pt x="124322" y="208740"/>
                  </a:lnTo>
                  <a:lnTo>
                    <a:pt x="124427" y="208740"/>
                  </a:lnTo>
                  <a:lnTo>
                    <a:pt x="124427" y="208529"/>
                  </a:lnTo>
                  <a:lnTo>
                    <a:pt x="124638" y="208529"/>
                  </a:lnTo>
                  <a:lnTo>
                    <a:pt x="124638" y="208424"/>
                  </a:lnTo>
                  <a:lnTo>
                    <a:pt x="124742" y="208424"/>
                  </a:lnTo>
                  <a:lnTo>
                    <a:pt x="124742" y="207690"/>
                  </a:lnTo>
                  <a:lnTo>
                    <a:pt x="124847" y="207690"/>
                  </a:lnTo>
                  <a:lnTo>
                    <a:pt x="124847" y="207270"/>
                  </a:lnTo>
                  <a:lnTo>
                    <a:pt x="124952" y="207270"/>
                  </a:lnTo>
                  <a:lnTo>
                    <a:pt x="124952" y="207060"/>
                  </a:lnTo>
                  <a:lnTo>
                    <a:pt x="125056" y="207060"/>
                  </a:lnTo>
                  <a:lnTo>
                    <a:pt x="125056" y="206954"/>
                  </a:lnTo>
                  <a:lnTo>
                    <a:pt x="125162" y="206954"/>
                  </a:lnTo>
                  <a:lnTo>
                    <a:pt x="125162" y="206744"/>
                  </a:lnTo>
                  <a:lnTo>
                    <a:pt x="125267" y="206744"/>
                  </a:lnTo>
                  <a:lnTo>
                    <a:pt x="125267" y="206640"/>
                  </a:lnTo>
                  <a:lnTo>
                    <a:pt x="125372" y="206640"/>
                  </a:lnTo>
                  <a:lnTo>
                    <a:pt x="125372" y="206429"/>
                  </a:lnTo>
                  <a:lnTo>
                    <a:pt x="125477" y="206429"/>
                  </a:lnTo>
                  <a:lnTo>
                    <a:pt x="125477" y="205904"/>
                  </a:lnTo>
                  <a:lnTo>
                    <a:pt x="125372" y="205904"/>
                  </a:lnTo>
                  <a:lnTo>
                    <a:pt x="125372" y="205799"/>
                  </a:lnTo>
                  <a:lnTo>
                    <a:pt x="125267" y="205799"/>
                  </a:lnTo>
                  <a:lnTo>
                    <a:pt x="125267" y="205695"/>
                  </a:lnTo>
                  <a:lnTo>
                    <a:pt x="125056" y="205695"/>
                  </a:lnTo>
                  <a:lnTo>
                    <a:pt x="125056" y="205485"/>
                  </a:lnTo>
                  <a:lnTo>
                    <a:pt x="124952" y="205485"/>
                  </a:lnTo>
                  <a:lnTo>
                    <a:pt x="124952" y="205274"/>
                  </a:lnTo>
                  <a:lnTo>
                    <a:pt x="124847" y="205274"/>
                  </a:lnTo>
                  <a:lnTo>
                    <a:pt x="124847" y="205169"/>
                  </a:lnTo>
                  <a:lnTo>
                    <a:pt x="124638" y="205169"/>
                  </a:lnTo>
                  <a:lnTo>
                    <a:pt x="124638" y="204960"/>
                  </a:lnTo>
                  <a:lnTo>
                    <a:pt x="124533" y="204960"/>
                  </a:lnTo>
                  <a:lnTo>
                    <a:pt x="124533" y="204749"/>
                  </a:lnTo>
                  <a:lnTo>
                    <a:pt x="124427" y="204749"/>
                  </a:lnTo>
                  <a:lnTo>
                    <a:pt x="124427" y="204644"/>
                  </a:lnTo>
                  <a:lnTo>
                    <a:pt x="124217" y="204644"/>
                  </a:lnTo>
                  <a:lnTo>
                    <a:pt x="124217" y="204540"/>
                  </a:lnTo>
                  <a:lnTo>
                    <a:pt x="124112" y="204540"/>
                  </a:lnTo>
                  <a:lnTo>
                    <a:pt x="124112" y="204330"/>
                  </a:lnTo>
                  <a:lnTo>
                    <a:pt x="124006" y="204330"/>
                  </a:lnTo>
                  <a:lnTo>
                    <a:pt x="124006" y="204119"/>
                  </a:lnTo>
                  <a:lnTo>
                    <a:pt x="123902" y="204119"/>
                  </a:lnTo>
                  <a:lnTo>
                    <a:pt x="123902" y="203910"/>
                  </a:lnTo>
                  <a:lnTo>
                    <a:pt x="123797" y="203910"/>
                  </a:lnTo>
                  <a:lnTo>
                    <a:pt x="123796" y="203805"/>
                  </a:lnTo>
                  <a:lnTo>
                    <a:pt x="123692" y="203805"/>
                  </a:lnTo>
                  <a:lnTo>
                    <a:pt x="123692" y="203699"/>
                  </a:lnTo>
                  <a:lnTo>
                    <a:pt x="123587" y="203699"/>
                  </a:lnTo>
                  <a:lnTo>
                    <a:pt x="123587" y="203594"/>
                  </a:lnTo>
                  <a:lnTo>
                    <a:pt x="123272" y="203594"/>
                  </a:lnTo>
                  <a:lnTo>
                    <a:pt x="123272" y="203489"/>
                  </a:lnTo>
                  <a:lnTo>
                    <a:pt x="123167" y="203489"/>
                  </a:lnTo>
                  <a:lnTo>
                    <a:pt x="123167" y="203384"/>
                  </a:lnTo>
                  <a:lnTo>
                    <a:pt x="123062" y="203384"/>
                  </a:lnTo>
                  <a:lnTo>
                    <a:pt x="123062" y="203278"/>
                  </a:lnTo>
                  <a:lnTo>
                    <a:pt x="122956" y="203278"/>
                  </a:lnTo>
                  <a:lnTo>
                    <a:pt x="122956" y="203069"/>
                  </a:lnTo>
                  <a:lnTo>
                    <a:pt x="122853" y="203069"/>
                  </a:lnTo>
                  <a:lnTo>
                    <a:pt x="122853" y="202964"/>
                  </a:lnTo>
                  <a:lnTo>
                    <a:pt x="122642" y="202964"/>
                  </a:lnTo>
                  <a:lnTo>
                    <a:pt x="122642" y="202859"/>
                  </a:lnTo>
                  <a:lnTo>
                    <a:pt x="122537" y="202859"/>
                  </a:lnTo>
                  <a:lnTo>
                    <a:pt x="122537" y="202753"/>
                  </a:lnTo>
                  <a:lnTo>
                    <a:pt x="122326" y="202753"/>
                  </a:lnTo>
                  <a:lnTo>
                    <a:pt x="122326" y="202649"/>
                  </a:lnTo>
                  <a:lnTo>
                    <a:pt x="122221" y="202649"/>
                  </a:lnTo>
                  <a:lnTo>
                    <a:pt x="122221" y="202544"/>
                  </a:lnTo>
                  <a:lnTo>
                    <a:pt x="122012" y="202544"/>
                  </a:lnTo>
                  <a:lnTo>
                    <a:pt x="122012" y="202334"/>
                  </a:lnTo>
                  <a:lnTo>
                    <a:pt x="121906" y="202334"/>
                  </a:lnTo>
                  <a:lnTo>
                    <a:pt x="121906" y="202230"/>
                  </a:lnTo>
                  <a:lnTo>
                    <a:pt x="121801" y="202230"/>
                  </a:lnTo>
                  <a:lnTo>
                    <a:pt x="121801" y="202124"/>
                  </a:lnTo>
                  <a:lnTo>
                    <a:pt x="121697" y="202124"/>
                  </a:lnTo>
                  <a:lnTo>
                    <a:pt x="121697" y="202230"/>
                  </a:lnTo>
                  <a:lnTo>
                    <a:pt x="121487" y="202230"/>
                  </a:lnTo>
                  <a:lnTo>
                    <a:pt x="121487" y="202334"/>
                  </a:lnTo>
                  <a:lnTo>
                    <a:pt x="121382" y="202334"/>
                  </a:lnTo>
                  <a:lnTo>
                    <a:pt x="121382" y="202230"/>
                  </a:lnTo>
                  <a:lnTo>
                    <a:pt x="121067" y="202230"/>
                  </a:lnTo>
                  <a:lnTo>
                    <a:pt x="121067" y="202124"/>
                  </a:lnTo>
                  <a:lnTo>
                    <a:pt x="120646" y="202124"/>
                  </a:lnTo>
                  <a:lnTo>
                    <a:pt x="120646" y="202230"/>
                  </a:lnTo>
                  <a:lnTo>
                    <a:pt x="120437" y="202230"/>
                  </a:lnTo>
                  <a:lnTo>
                    <a:pt x="120437" y="202544"/>
                  </a:lnTo>
                  <a:lnTo>
                    <a:pt x="120332" y="202544"/>
                  </a:lnTo>
                  <a:lnTo>
                    <a:pt x="120332" y="202964"/>
                  </a:lnTo>
                  <a:lnTo>
                    <a:pt x="120226" y="202964"/>
                  </a:lnTo>
                  <a:lnTo>
                    <a:pt x="120226" y="203069"/>
                  </a:lnTo>
                  <a:lnTo>
                    <a:pt x="120121" y="203069"/>
                  </a:lnTo>
                  <a:lnTo>
                    <a:pt x="120121" y="203805"/>
                  </a:lnTo>
                  <a:lnTo>
                    <a:pt x="120226" y="203805"/>
                  </a:lnTo>
                  <a:lnTo>
                    <a:pt x="120226" y="204330"/>
                  </a:lnTo>
                  <a:lnTo>
                    <a:pt x="120332" y="204330"/>
                  </a:lnTo>
                  <a:lnTo>
                    <a:pt x="120332" y="204749"/>
                  </a:lnTo>
                  <a:lnTo>
                    <a:pt x="120437" y="204749"/>
                  </a:lnTo>
                  <a:lnTo>
                    <a:pt x="120437" y="204960"/>
                  </a:lnTo>
                  <a:lnTo>
                    <a:pt x="120646" y="204960"/>
                  </a:lnTo>
                  <a:lnTo>
                    <a:pt x="120646" y="205064"/>
                  </a:lnTo>
                  <a:lnTo>
                    <a:pt x="120751" y="205064"/>
                  </a:lnTo>
                  <a:lnTo>
                    <a:pt x="120751" y="205590"/>
                  </a:lnTo>
                  <a:lnTo>
                    <a:pt x="120646" y="205590"/>
                  </a:lnTo>
                  <a:lnTo>
                    <a:pt x="120646" y="205695"/>
                  </a:lnTo>
                  <a:lnTo>
                    <a:pt x="120751" y="205695"/>
                  </a:lnTo>
                  <a:lnTo>
                    <a:pt x="120751" y="206429"/>
                  </a:lnTo>
                  <a:lnTo>
                    <a:pt x="120857" y="206429"/>
                  </a:lnTo>
                  <a:lnTo>
                    <a:pt x="120857" y="206535"/>
                  </a:lnTo>
                  <a:lnTo>
                    <a:pt x="121067" y="206535"/>
                  </a:lnTo>
                  <a:lnTo>
                    <a:pt x="121067" y="206640"/>
                  </a:lnTo>
                  <a:lnTo>
                    <a:pt x="121172" y="206640"/>
                  </a:lnTo>
                  <a:lnTo>
                    <a:pt x="121172" y="206954"/>
                  </a:lnTo>
                  <a:lnTo>
                    <a:pt x="121067" y="206954"/>
                  </a:lnTo>
                  <a:lnTo>
                    <a:pt x="121067" y="207270"/>
                  </a:lnTo>
                  <a:lnTo>
                    <a:pt x="121172" y="207270"/>
                  </a:lnTo>
                  <a:lnTo>
                    <a:pt x="121172" y="207376"/>
                  </a:lnTo>
                  <a:lnTo>
                    <a:pt x="121278" y="207376"/>
                  </a:lnTo>
                  <a:lnTo>
                    <a:pt x="121278" y="207479"/>
                  </a:lnTo>
                  <a:lnTo>
                    <a:pt x="121592" y="207479"/>
                  </a:lnTo>
                  <a:lnTo>
                    <a:pt x="121592" y="207585"/>
                  </a:lnTo>
                  <a:lnTo>
                    <a:pt x="121697" y="207585"/>
                  </a:lnTo>
                  <a:lnTo>
                    <a:pt x="121697" y="207900"/>
                  </a:lnTo>
                  <a:lnTo>
                    <a:pt x="121801" y="207900"/>
                  </a:lnTo>
                  <a:lnTo>
                    <a:pt x="121801" y="208004"/>
                  </a:lnTo>
                  <a:lnTo>
                    <a:pt x="121697" y="208004"/>
                  </a:lnTo>
                  <a:lnTo>
                    <a:pt x="121697" y="208110"/>
                  </a:lnTo>
                  <a:lnTo>
                    <a:pt x="121906" y="208110"/>
                  </a:lnTo>
                  <a:lnTo>
                    <a:pt x="121906" y="208215"/>
                  </a:lnTo>
                  <a:lnTo>
                    <a:pt x="122221" y="208215"/>
                  </a:lnTo>
                  <a:lnTo>
                    <a:pt x="122221" y="208110"/>
                  </a:lnTo>
                  <a:lnTo>
                    <a:pt x="122431" y="208110"/>
                  </a:lnTo>
                  <a:lnTo>
                    <a:pt x="122431" y="208004"/>
                  </a:lnTo>
                  <a:lnTo>
                    <a:pt x="122537" y="208004"/>
                  </a:lnTo>
                  <a:lnTo>
                    <a:pt x="122537" y="207795"/>
                  </a:lnTo>
                  <a:lnTo>
                    <a:pt x="122642" y="207795"/>
                  </a:lnTo>
                  <a:lnTo>
                    <a:pt x="122642" y="207690"/>
                  </a:lnTo>
                  <a:lnTo>
                    <a:pt x="122747" y="207690"/>
                  </a:lnTo>
                  <a:lnTo>
                    <a:pt x="122747" y="207585"/>
                  </a:lnTo>
                  <a:lnTo>
                    <a:pt x="123062" y="207585"/>
                  </a:lnTo>
                  <a:lnTo>
                    <a:pt x="123062" y="207690"/>
                  </a:lnTo>
                  <a:lnTo>
                    <a:pt x="123167" y="207690"/>
                  </a:lnTo>
                  <a:lnTo>
                    <a:pt x="123167" y="208215"/>
                  </a:lnTo>
                  <a:lnTo>
                    <a:pt x="123062" y="208215"/>
                  </a:lnTo>
                  <a:lnTo>
                    <a:pt x="123062" y="209161"/>
                  </a:lnTo>
                  <a:lnTo>
                    <a:pt x="123167" y="209161"/>
                  </a:lnTo>
                  <a:lnTo>
                    <a:pt x="123167" y="209686"/>
                  </a:lnTo>
                  <a:lnTo>
                    <a:pt x="123272" y="209686"/>
                  </a:lnTo>
                  <a:lnTo>
                    <a:pt x="123272" y="209790"/>
                  </a:lnTo>
                  <a:lnTo>
                    <a:pt x="123481" y="209790"/>
                  </a:lnTo>
                  <a:lnTo>
                    <a:pt x="123481" y="209895"/>
                  </a:lnTo>
                  <a:lnTo>
                    <a:pt x="123692" y="209895"/>
                  </a:lnTo>
                  <a:lnTo>
                    <a:pt x="123692" y="209999"/>
                  </a:lnTo>
                  <a:lnTo>
                    <a:pt x="123902" y="209999"/>
                  </a:lnTo>
                  <a:lnTo>
                    <a:pt x="123902" y="210104"/>
                  </a:lnTo>
                  <a:lnTo>
                    <a:pt x="124112" y="210104"/>
                  </a:lnTo>
                  <a:lnTo>
                    <a:pt x="124112" y="210315"/>
                  </a:lnTo>
                  <a:lnTo>
                    <a:pt x="124217" y="210315"/>
                  </a:lnTo>
                  <a:lnTo>
                    <a:pt x="124217" y="210525"/>
                  </a:lnTo>
                  <a:lnTo>
                    <a:pt x="124322" y="210525"/>
                  </a:lnTo>
                  <a:lnTo>
                    <a:pt x="124322" y="210841"/>
                  </a:lnTo>
                  <a:lnTo>
                    <a:pt x="124427" y="210841"/>
                  </a:lnTo>
                  <a:lnTo>
                    <a:pt x="124427" y="210945"/>
                  </a:lnTo>
                  <a:lnTo>
                    <a:pt x="124847" y="210945"/>
                  </a:lnTo>
                  <a:close/>
                  <a:moveTo>
                    <a:pt x="170163" y="242336"/>
                  </a:moveTo>
                  <a:lnTo>
                    <a:pt x="169532" y="242336"/>
                  </a:lnTo>
                  <a:lnTo>
                    <a:pt x="169049" y="243112"/>
                  </a:lnTo>
                  <a:lnTo>
                    <a:pt x="169049" y="246589"/>
                  </a:lnTo>
                  <a:lnTo>
                    <a:pt x="168735" y="246914"/>
                  </a:lnTo>
                  <a:lnTo>
                    <a:pt x="168735" y="248174"/>
                  </a:lnTo>
                  <a:lnTo>
                    <a:pt x="169049" y="248804"/>
                  </a:lnTo>
                  <a:lnTo>
                    <a:pt x="171738" y="251168"/>
                  </a:lnTo>
                  <a:lnTo>
                    <a:pt x="172988" y="251168"/>
                  </a:lnTo>
                  <a:lnTo>
                    <a:pt x="173145" y="248804"/>
                  </a:lnTo>
                  <a:lnTo>
                    <a:pt x="171885" y="246589"/>
                  </a:lnTo>
                  <a:lnTo>
                    <a:pt x="171885" y="245655"/>
                  </a:lnTo>
                  <a:lnTo>
                    <a:pt x="171590" y="245329"/>
                  </a:lnTo>
                  <a:lnTo>
                    <a:pt x="171265" y="243438"/>
                  </a:lnTo>
                  <a:lnTo>
                    <a:pt x="170163" y="242336"/>
                  </a:lnTo>
                  <a:close/>
                  <a:moveTo>
                    <a:pt x="173292" y="252103"/>
                  </a:moveTo>
                  <a:lnTo>
                    <a:pt x="172694" y="252103"/>
                  </a:lnTo>
                  <a:lnTo>
                    <a:pt x="172515" y="252280"/>
                  </a:lnTo>
                  <a:lnTo>
                    <a:pt x="172515" y="252890"/>
                  </a:lnTo>
                  <a:lnTo>
                    <a:pt x="172988" y="253362"/>
                  </a:lnTo>
                  <a:lnTo>
                    <a:pt x="173618" y="253362"/>
                  </a:lnTo>
                  <a:lnTo>
                    <a:pt x="173797" y="253215"/>
                  </a:lnTo>
                  <a:lnTo>
                    <a:pt x="173797" y="252890"/>
                  </a:lnTo>
                  <a:lnTo>
                    <a:pt x="173471" y="252586"/>
                  </a:lnTo>
                  <a:lnTo>
                    <a:pt x="173471" y="252280"/>
                  </a:lnTo>
                  <a:lnTo>
                    <a:pt x="173292" y="252103"/>
                  </a:lnTo>
                  <a:close/>
                  <a:moveTo>
                    <a:pt x="121801" y="268642"/>
                  </a:moveTo>
                  <a:lnTo>
                    <a:pt x="123209" y="267236"/>
                  </a:lnTo>
                  <a:lnTo>
                    <a:pt x="123535" y="267236"/>
                  </a:lnTo>
                  <a:lnTo>
                    <a:pt x="123682" y="266122"/>
                  </a:lnTo>
                  <a:lnTo>
                    <a:pt x="124165" y="265975"/>
                  </a:lnTo>
                  <a:lnTo>
                    <a:pt x="127147" y="262983"/>
                  </a:lnTo>
                  <a:lnTo>
                    <a:pt x="127000" y="262499"/>
                  </a:lnTo>
                  <a:lnTo>
                    <a:pt x="126348" y="262499"/>
                  </a:lnTo>
                  <a:lnTo>
                    <a:pt x="126203" y="262047"/>
                  </a:lnTo>
                  <a:lnTo>
                    <a:pt x="127305" y="261239"/>
                  </a:lnTo>
                  <a:lnTo>
                    <a:pt x="128104" y="261092"/>
                  </a:lnTo>
                  <a:lnTo>
                    <a:pt x="128104" y="260766"/>
                  </a:lnTo>
                  <a:lnTo>
                    <a:pt x="130309" y="258875"/>
                  </a:lnTo>
                  <a:lnTo>
                    <a:pt x="130466" y="258392"/>
                  </a:lnTo>
                  <a:lnTo>
                    <a:pt x="130770" y="258392"/>
                  </a:lnTo>
                  <a:lnTo>
                    <a:pt x="132818" y="256356"/>
                  </a:lnTo>
                  <a:lnTo>
                    <a:pt x="132818" y="256050"/>
                  </a:lnTo>
                  <a:lnTo>
                    <a:pt x="133448" y="255421"/>
                  </a:lnTo>
                  <a:lnTo>
                    <a:pt x="134079" y="254161"/>
                  </a:lnTo>
                  <a:lnTo>
                    <a:pt x="134079" y="253530"/>
                  </a:lnTo>
                  <a:lnTo>
                    <a:pt x="134403" y="253205"/>
                  </a:lnTo>
                  <a:lnTo>
                    <a:pt x="134403" y="251944"/>
                  </a:lnTo>
                  <a:lnTo>
                    <a:pt x="134709" y="251640"/>
                  </a:lnTo>
                  <a:lnTo>
                    <a:pt x="135033" y="249425"/>
                  </a:lnTo>
                  <a:lnTo>
                    <a:pt x="135654" y="248490"/>
                  </a:lnTo>
                  <a:lnTo>
                    <a:pt x="135654" y="247838"/>
                  </a:lnTo>
                  <a:lnTo>
                    <a:pt x="136610" y="246609"/>
                  </a:lnTo>
                  <a:lnTo>
                    <a:pt x="136914" y="245959"/>
                  </a:lnTo>
                  <a:lnTo>
                    <a:pt x="136914" y="245024"/>
                  </a:lnTo>
                  <a:lnTo>
                    <a:pt x="137240" y="244720"/>
                  </a:lnTo>
                  <a:lnTo>
                    <a:pt x="136610" y="244068"/>
                  </a:lnTo>
                  <a:lnTo>
                    <a:pt x="137071" y="243911"/>
                  </a:lnTo>
                  <a:lnTo>
                    <a:pt x="137870" y="242829"/>
                  </a:lnTo>
                  <a:lnTo>
                    <a:pt x="137870" y="241547"/>
                  </a:lnTo>
                  <a:lnTo>
                    <a:pt x="138499" y="241243"/>
                  </a:lnTo>
                  <a:lnTo>
                    <a:pt x="138646" y="240129"/>
                  </a:lnTo>
                  <a:lnTo>
                    <a:pt x="138972" y="240435"/>
                  </a:lnTo>
                  <a:lnTo>
                    <a:pt x="139445" y="239982"/>
                  </a:lnTo>
                  <a:lnTo>
                    <a:pt x="139119" y="239352"/>
                  </a:lnTo>
                  <a:lnTo>
                    <a:pt x="140054" y="239028"/>
                  </a:lnTo>
                  <a:lnTo>
                    <a:pt x="140704" y="237767"/>
                  </a:lnTo>
                  <a:lnTo>
                    <a:pt x="140704" y="236507"/>
                  </a:lnTo>
                  <a:lnTo>
                    <a:pt x="141336" y="236202"/>
                  </a:lnTo>
                  <a:lnTo>
                    <a:pt x="141660" y="235550"/>
                  </a:lnTo>
                  <a:lnTo>
                    <a:pt x="141336" y="234616"/>
                  </a:lnTo>
                  <a:lnTo>
                    <a:pt x="141954" y="234312"/>
                  </a:lnTo>
                  <a:lnTo>
                    <a:pt x="141954" y="233051"/>
                  </a:lnTo>
                  <a:lnTo>
                    <a:pt x="141010" y="232422"/>
                  </a:lnTo>
                  <a:lnTo>
                    <a:pt x="141010" y="232096"/>
                  </a:lnTo>
                  <a:lnTo>
                    <a:pt x="141660" y="231466"/>
                  </a:lnTo>
                  <a:lnTo>
                    <a:pt x="141660" y="230532"/>
                  </a:lnTo>
                  <a:lnTo>
                    <a:pt x="140853" y="229733"/>
                  </a:lnTo>
                  <a:lnTo>
                    <a:pt x="139602" y="229104"/>
                  </a:lnTo>
                  <a:lnTo>
                    <a:pt x="138342" y="229104"/>
                  </a:lnTo>
                  <a:lnTo>
                    <a:pt x="137701" y="229428"/>
                  </a:lnTo>
                  <a:lnTo>
                    <a:pt x="135811" y="231319"/>
                  </a:lnTo>
                  <a:lnTo>
                    <a:pt x="134866" y="231319"/>
                  </a:lnTo>
                  <a:lnTo>
                    <a:pt x="134236" y="231623"/>
                  </a:lnTo>
                  <a:lnTo>
                    <a:pt x="132975" y="232874"/>
                  </a:lnTo>
                  <a:lnTo>
                    <a:pt x="132051" y="232874"/>
                  </a:lnTo>
                  <a:lnTo>
                    <a:pt x="130623" y="233987"/>
                  </a:lnTo>
                  <a:lnTo>
                    <a:pt x="130623" y="235876"/>
                  </a:lnTo>
                  <a:lnTo>
                    <a:pt x="129668" y="236833"/>
                  </a:lnTo>
                  <a:lnTo>
                    <a:pt x="129668" y="238093"/>
                  </a:lnTo>
                  <a:lnTo>
                    <a:pt x="129993" y="238723"/>
                  </a:lnTo>
                  <a:lnTo>
                    <a:pt x="131726" y="238869"/>
                  </a:lnTo>
                  <a:lnTo>
                    <a:pt x="132198" y="239352"/>
                  </a:lnTo>
                  <a:lnTo>
                    <a:pt x="132051" y="239501"/>
                  </a:lnTo>
                  <a:lnTo>
                    <a:pt x="128890" y="239501"/>
                  </a:lnTo>
                  <a:lnTo>
                    <a:pt x="128732" y="239352"/>
                  </a:lnTo>
                  <a:lnTo>
                    <a:pt x="129037" y="238723"/>
                  </a:lnTo>
                  <a:lnTo>
                    <a:pt x="128261" y="237934"/>
                  </a:lnTo>
                  <a:lnTo>
                    <a:pt x="127305" y="237934"/>
                  </a:lnTo>
                  <a:lnTo>
                    <a:pt x="126832" y="238397"/>
                  </a:lnTo>
                  <a:lnTo>
                    <a:pt x="126832" y="239982"/>
                  </a:lnTo>
                  <a:lnTo>
                    <a:pt x="126056" y="240760"/>
                  </a:lnTo>
                  <a:lnTo>
                    <a:pt x="125424" y="240760"/>
                  </a:lnTo>
                  <a:lnTo>
                    <a:pt x="124322" y="241863"/>
                  </a:lnTo>
                  <a:lnTo>
                    <a:pt x="124322" y="242167"/>
                  </a:lnTo>
                  <a:lnTo>
                    <a:pt x="120857" y="245643"/>
                  </a:lnTo>
                  <a:lnTo>
                    <a:pt x="120857" y="245969"/>
                  </a:lnTo>
                  <a:lnTo>
                    <a:pt x="119753" y="246756"/>
                  </a:lnTo>
                  <a:lnTo>
                    <a:pt x="119124" y="246756"/>
                  </a:lnTo>
                  <a:lnTo>
                    <a:pt x="118021" y="247860"/>
                  </a:lnTo>
                  <a:lnTo>
                    <a:pt x="119596" y="248490"/>
                  </a:lnTo>
                  <a:lnTo>
                    <a:pt x="120226" y="249425"/>
                  </a:lnTo>
                  <a:lnTo>
                    <a:pt x="120226" y="250685"/>
                  </a:lnTo>
                  <a:lnTo>
                    <a:pt x="119124" y="251483"/>
                  </a:lnTo>
                  <a:lnTo>
                    <a:pt x="116288" y="251787"/>
                  </a:lnTo>
                  <a:lnTo>
                    <a:pt x="115637" y="252091"/>
                  </a:lnTo>
                  <a:lnTo>
                    <a:pt x="114556" y="253530"/>
                  </a:lnTo>
                  <a:lnTo>
                    <a:pt x="114556" y="255421"/>
                  </a:lnTo>
                  <a:lnTo>
                    <a:pt x="115805" y="256376"/>
                  </a:lnTo>
                  <a:lnTo>
                    <a:pt x="115027" y="256523"/>
                  </a:lnTo>
                  <a:lnTo>
                    <a:pt x="113925" y="255095"/>
                  </a:lnTo>
                  <a:lnTo>
                    <a:pt x="113925" y="253835"/>
                  </a:lnTo>
                  <a:lnTo>
                    <a:pt x="114534" y="252596"/>
                  </a:lnTo>
                  <a:lnTo>
                    <a:pt x="115637" y="251483"/>
                  </a:lnTo>
                  <a:lnTo>
                    <a:pt x="115963" y="251483"/>
                  </a:lnTo>
                  <a:lnTo>
                    <a:pt x="116288" y="251157"/>
                  </a:lnTo>
                  <a:lnTo>
                    <a:pt x="117842" y="251157"/>
                  </a:lnTo>
                  <a:lnTo>
                    <a:pt x="118168" y="250832"/>
                  </a:lnTo>
                  <a:lnTo>
                    <a:pt x="119124" y="250832"/>
                  </a:lnTo>
                  <a:lnTo>
                    <a:pt x="119900" y="250055"/>
                  </a:lnTo>
                  <a:lnTo>
                    <a:pt x="119900" y="249750"/>
                  </a:lnTo>
                  <a:lnTo>
                    <a:pt x="119429" y="249277"/>
                  </a:lnTo>
                  <a:lnTo>
                    <a:pt x="117244" y="248941"/>
                  </a:lnTo>
                  <a:lnTo>
                    <a:pt x="116288" y="249896"/>
                  </a:lnTo>
                  <a:lnTo>
                    <a:pt x="115027" y="250202"/>
                  </a:lnTo>
                  <a:lnTo>
                    <a:pt x="113599" y="251640"/>
                  </a:lnTo>
                  <a:lnTo>
                    <a:pt x="112024" y="255095"/>
                  </a:lnTo>
                  <a:lnTo>
                    <a:pt x="111090" y="257300"/>
                  </a:lnTo>
                  <a:lnTo>
                    <a:pt x="109986" y="258718"/>
                  </a:lnTo>
                  <a:lnTo>
                    <a:pt x="109515" y="258865"/>
                  </a:lnTo>
                  <a:lnTo>
                    <a:pt x="109515" y="259191"/>
                  </a:lnTo>
                  <a:lnTo>
                    <a:pt x="105419" y="263297"/>
                  </a:lnTo>
                  <a:lnTo>
                    <a:pt x="104789" y="264232"/>
                  </a:lnTo>
                  <a:lnTo>
                    <a:pt x="104789" y="264862"/>
                  </a:lnTo>
                  <a:lnTo>
                    <a:pt x="104138" y="265818"/>
                  </a:lnTo>
                  <a:lnTo>
                    <a:pt x="103833" y="268642"/>
                  </a:lnTo>
                  <a:lnTo>
                    <a:pt x="103539" y="268968"/>
                  </a:lnTo>
                  <a:lnTo>
                    <a:pt x="103529" y="270533"/>
                  </a:lnTo>
                  <a:lnTo>
                    <a:pt x="103213" y="270859"/>
                  </a:lnTo>
                  <a:lnTo>
                    <a:pt x="103202" y="274639"/>
                  </a:lnTo>
                  <a:lnTo>
                    <a:pt x="103833" y="275899"/>
                  </a:lnTo>
                  <a:lnTo>
                    <a:pt x="103991" y="276372"/>
                  </a:lnTo>
                  <a:lnTo>
                    <a:pt x="104306" y="276372"/>
                  </a:lnTo>
                  <a:lnTo>
                    <a:pt x="104936" y="277307"/>
                  </a:lnTo>
                  <a:lnTo>
                    <a:pt x="105892" y="277937"/>
                  </a:lnTo>
                  <a:lnTo>
                    <a:pt x="107771" y="278263"/>
                  </a:lnTo>
                  <a:lnTo>
                    <a:pt x="108097" y="278567"/>
                  </a:lnTo>
                  <a:lnTo>
                    <a:pt x="111237" y="278871"/>
                  </a:lnTo>
                  <a:lnTo>
                    <a:pt x="111563" y="279196"/>
                  </a:lnTo>
                  <a:lnTo>
                    <a:pt x="112486" y="279196"/>
                  </a:lnTo>
                  <a:lnTo>
                    <a:pt x="112812" y="279522"/>
                  </a:lnTo>
                  <a:lnTo>
                    <a:pt x="115353" y="279828"/>
                  </a:lnTo>
                  <a:lnTo>
                    <a:pt x="117234" y="280762"/>
                  </a:lnTo>
                  <a:lnTo>
                    <a:pt x="117864" y="280762"/>
                  </a:lnTo>
                  <a:lnTo>
                    <a:pt x="120216" y="282504"/>
                  </a:lnTo>
                  <a:lnTo>
                    <a:pt x="120541" y="283461"/>
                  </a:lnTo>
                  <a:lnTo>
                    <a:pt x="121172" y="284091"/>
                  </a:lnTo>
                  <a:lnTo>
                    <a:pt x="121475" y="285656"/>
                  </a:lnTo>
                  <a:lnTo>
                    <a:pt x="122274" y="286759"/>
                  </a:lnTo>
                  <a:lnTo>
                    <a:pt x="123052" y="286610"/>
                  </a:lnTo>
                  <a:lnTo>
                    <a:pt x="123052" y="282200"/>
                  </a:lnTo>
                  <a:lnTo>
                    <a:pt x="122747" y="281874"/>
                  </a:lnTo>
                  <a:lnTo>
                    <a:pt x="122747" y="278724"/>
                  </a:lnTo>
                  <a:lnTo>
                    <a:pt x="122431" y="278420"/>
                  </a:lnTo>
                  <a:lnTo>
                    <a:pt x="122431" y="276529"/>
                  </a:lnTo>
                  <a:lnTo>
                    <a:pt x="122106" y="276203"/>
                  </a:lnTo>
                  <a:lnTo>
                    <a:pt x="121801" y="273684"/>
                  </a:lnTo>
                  <a:lnTo>
                    <a:pt x="121475" y="273378"/>
                  </a:lnTo>
                  <a:lnTo>
                    <a:pt x="121475" y="269272"/>
                  </a:lnTo>
                  <a:lnTo>
                    <a:pt x="121801" y="268642"/>
                  </a:lnTo>
                  <a:close/>
                  <a:moveTo>
                    <a:pt x="25543" y="288974"/>
                  </a:moveTo>
                  <a:lnTo>
                    <a:pt x="27443" y="288018"/>
                  </a:lnTo>
                  <a:lnTo>
                    <a:pt x="28997" y="288018"/>
                  </a:lnTo>
                  <a:lnTo>
                    <a:pt x="29806" y="287546"/>
                  </a:lnTo>
                  <a:lnTo>
                    <a:pt x="30110" y="286610"/>
                  </a:lnTo>
                  <a:lnTo>
                    <a:pt x="29480" y="285981"/>
                  </a:lnTo>
                  <a:lnTo>
                    <a:pt x="28545" y="284091"/>
                  </a:lnTo>
                  <a:lnTo>
                    <a:pt x="27905" y="283135"/>
                  </a:lnTo>
                  <a:lnTo>
                    <a:pt x="27905" y="279029"/>
                  </a:lnTo>
                  <a:lnTo>
                    <a:pt x="28231" y="278724"/>
                  </a:lnTo>
                  <a:lnTo>
                    <a:pt x="28535" y="277138"/>
                  </a:lnTo>
                  <a:lnTo>
                    <a:pt x="29186" y="276203"/>
                  </a:lnTo>
                  <a:lnTo>
                    <a:pt x="29186" y="275573"/>
                  </a:lnTo>
                  <a:lnTo>
                    <a:pt x="29784" y="274639"/>
                  </a:lnTo>
                  <a:lnTo>
                    <a:pt x="32325" y="272108"/>
                  </a:lnTo>
                  <a:lnTo>
                    <a:pt x="32325" y="271803"/>
                  </a:lnTo>
                  <a:lnTo>
                    <a:pt x="33880" y="269914"/>
                  </a:lnTo>
                  <a:lnTo>
                    <a:pt x="33880" y="267697"/>
                  </a:lnTo>
                  <a:lnTo>
                    <a:pt x="33104" y="266910"/>
                  </a:lnTo>
                  <a:lnTo>
                    <a:pt x="32474" y="266910"/>
                  </a:lnTo>
                  <a:lnTo>
                    <a:pt x="32180" y="266584"/>
                  </a:lnTo>
                  <a:lnTo>
                    <a:pt x="30267" y="266584"/>
                  </a:lnTo>
                  <a:lnTo>
                    <a:pt x="29963" y="266280"/>
                  </a:lnTo>
                  <a:lnTo>
                    <a:pt x="28692" y="266280"/>
                  </a:lnTo>
                  <a:lnTo>
                    <a:pt x="28062" y="265975"/>
                  </a:lnTo>
                  <a:lnTo>
                    <a:pt x="26802" y="266584"/>
                  </a:lnTo>
                  <a:lnTo>
                    <a:pt x="26183" y="267236"/>
                  </a:lnTo>
                  <a:lnTo>
                    <a:pt x="25227" y="267236"/>
                  </a:lnTo>
                  <a:lnTo>
                    <a:pt x="24922" y="267540"/>
                  </a:lnTo>
                  <a:lnTo>
                    <a:pt x="23966" y="267865"/>
                  </a:lnTo>
                  <a:lnTo>
                    <a:pt x="23495" y="268338"/>
                  </a:lnTo>
                  <a:lnTo>
                    <a:pt x="23169" y="268968"/>
                  </a:lnTo>
                  <a:lnTo>
                    <a:pt x="23495" y="269578"/>
                  </a:lnTo>
                  <a:lnTo>
                    <a:pt x="23338" y="270081"/>
                  </a:lnTo>
                  <a:lnTo>
                    <a:pt x="22864" y="269578"/>
                  </a:lnTo>
                  <a:lnTo>
                    <a:pt x="22717" y="268801"/>
                  </a:lnTo>
                  <a:lnTo>
                    <a:pt x="22391" y="268801"/>
                  </a:lnTo>
                  <a:lnTo>
                    <a:pt x="21761" y="269431"/>
                  </a:lnTo>
                  <a:lnTo>
                    <a:pt x="21614" y="269272"/>
                  </a:lnTo>
                  <a:lnTo>
                    <a:pt x="21614" y="268968"/>
                  </a:lnTo>
                  <a:lnTo>
                    <a:pt x="22391" y="268190"/>
                  </a:lnTo>
                  <a:lnTo>
                    <a:pt x="23022" y="268190"/>
                  </a:lnTo>
                  <a:lnTo>
                    <a:pt x="25227" y="266605"/>
                  </a:lnTo>
                  <a:lnTo>
                    <a:pt x="26183" y="266584"/>
                  </a:lnTo>
                  <a:lnTo>
                    <a:pt x="26655" y="265807"/>
                  </a:lnTo>
                  <a:lnTo>
                    <a:pt x="26959" y="265502"/>
                  </a:lnTo>
                  <a:lnTo>
                    <a:pt x="26959" y="264872"/>
                  </a:lnTo>
                  <a:lnTo>
                    <a:pt x="26487" y="264389"/>
                  </a:lnTo>
                  <a:lnTo>
                    <a:pt x="24271" y="263454"/>
                  </a:lnTo>
                  <a:lnTo>
                    <a:pt x="23674" y="262804"/>
                  </a:lnTo>
                  <a:lnTo>
                    <a:pt x="22717" y="262499"/>
                  </a:lnTo>
                  <a:lnTo>
                    <a:pt x="22065" y="261869"/>
                  </a:lnTo>
                  <a:lnTo>
                    <a:pt x="19860" y="260609"/>
                  </a:lnTo>
                  <a:lnTo>
                    <a:pt x="18936" y="260609"/>
                  </a:lnTo>
                  <a:lnTo>
                    <a:pt x="17351" y="261565"/>
                  </a:lnTo>
                  <a:lnTo>
                    <a:pt x="16416" y="262520"/>
                  </a:lnTo>
                  <a:lnTo>
                    <a:pt x="15470" y="262824"/>
                  </a:lnTo>
                  <a:lnTo>
                    <a:pt x="14516" y="263748"/>
                  </a:lnTo>
                  <a:lnTo>
                    <a:pt x="12782" y="263601"/>
                  </a:lnTo>
                  <a:lnTo>
                    <a:pt x="13255" y="263118"/>
                  </a:lnTo>
                  <a:lnTo>
                    <a:pt x="14210" y="263118"/>
                  </a:lnTo>
                  <a:lnTo>
                    <a:pt x="15470" y="262194"/>
                  </a:lnTo>
                  <a:lnTo>
                    <a:pt x="16416" y="261869"/>
                  </a:lnTo>
                  <a:lnTo>
                    <a:pt x="17204" y="261082"/>
                  </a:lnTo>
                  <a:lnTo>
                    <a:pt x="17204" y="259191"/>
                  </a:lnTo>
                  <a:lnTo>
                    <a:pt x="14516" y="256523"/>
                  </a:lnTo>
                  <a:lnTo>
                    <a:pt x="13895" y="256197"/>
                  </a:lnTo>
                  <a:lnTo>
                    <a:pt x="13265" y="256523"/>
                  </a:lnTo>
                  <a:lnTo>
                    <a:pt x="12468" y="255736"/>
                  </a:lnTo>
                  <a:lnTo>
                    <a:pt x="12468" y="255410"/>
                  </a:lnTo>
                  <a:lnTo>
                    <a:pt x="11364" y="254308"/>
                  </a:lnTo>
                  <a:lnTo>
                    <a:pt x="9474" y="253373"/>
                  </a:lnTo>
                  <a:lnTo>
                    <a:pt x="8551" y="253373"/>
                  </a:lnTo>
                  <a:lnTo>
                    <a:pt x="8046" y="253845"/>
                  </a:lnTo>
                  <a:lnTo>
                    <a:pt x="8046" y="254475"/>
                  </a:lnTo>
                  <a:lnTo>
                    <a:pt x="7447" y="255410"/>
                  </a:lnTo>
                  <a:lnTo>
                    <a:pt x="5232" y="257951"/>
                  </a:lnTo>
                  <a:lnTo>
                    <a:pt x="4906" y="258561"/>
                  </a:lnTo>
                  <a:lnTo>
                    <a:pt x="4906" y="259842"/>
                  </a:lnTo>
                  <a:lnTo>
                    <a:pt x="4759" y="259989"/>
                  </a:lnTo>
                  <a:lnTo>
                    <a:pt x="4129" y="259664"/>
                  </a:lnTo>
                  <a:lnTo>
                    <a:pt x="3656" y="260440"/>
                  </a:lnTo>
                  <a:lnTo>
                    <a:pt x="2701" y="261396"/>
                  </a:lnTo>
                  <a:lnTo>
                    <a:pt x="1745" y="262983"/>
                  </a:lnTo>
                  <a:lnTo>
                    <a:pt x="1745" y="263611"/>
                  </a:lnTo>
                  <a:lnTo>
                    <a:pt x="2071" y="263917"/>
                  </a:lnTo>
                  <a:lnTo>
                    <a:pt x="1767" y="265176"/>
                  </a:lnTo>
                  <a:lnTo>
                    <a:pt x="3015" y="267697"/>
                  </a:lnTo>
                  <a:lnTo>
                    <a:pt x="3646" y="268327"/>
                  </a:lnTo>
                  <a:lnTo>
                    <a:pt x="4276" y="269588"/>
                  </a:lnTo>
                  <a:lnTo>
                    <a:pt x="4602" y="271173"/>
                  </a:lnTo>
                  <a:lnTo>
                    <a:pt x="5851" y="272433"/>
                  </a:lnTo>
                  <a:lnTo>
                    <a:pt x="5851" y="272738"/>
                  </a:lnTo>
                  <a:lnTo>
                    <a:pt x="7427" y="274628"/>
                  </a:lnTo>
                  <a:lnTo>
                    <a:pt x="7427" y="275259"/>
                  </a:lnTo>
                  <a:lnTo>
                    <a:pt x="7752" y="275563"/>
                  </a:lnTo>
                  <a:lnTo>
                    <a:pt x="7752" y="276845"/>
                  </a:lnTo>
                  <a:lnTo>
                    <a:pt x="8056" y="277149"/>
                  </a:lnTo>
                  <a:lnTo>
                    <a:pt x="8056" y="278408"/>
                  </a:lnTo>
                  <a:lnTo>
                    <a:pt x="8686" y="279365"/>
                  </a:lnTo>
                  <a:lnTo>
                    <a:pt x="8676" y="280299"/>
                  </a:lnTo>
                  <a:lnTo>
                    <a:pt x="8382" y="280625"/>
                  </a:lnTo>
                  <a:lnTo>
                    <a:pt x="8372" y="282516"/>
                  </a:lnTo>
                  <a:lnTo>
                    <a:pt x="8855" y="282987"/>
                  </a:lnTo>
                  <a:lnTo>
                    <a:pt x="9485" y="282987"/>
                  </a:lnTo>
                  <a:lnTo>
                    <a:pt x="10104" y="282337"/>
                  </a:lnTo>
                  <a:lnTo>
                    <a:pt x="12941" y="282347"/>
                  </a:lnTo>
                  <a:lnTo>
                    <a:pt x="13265" y="282043"/>
                  </a:lnTo>
                  <a:lnTo>
                    <a:pt x="16080" y="282043"/>
                  </a:lnTo>
                  <a:lnTo>
                    <a:pt x="16406" y="281717"/>
                  </a:lnTo>
                  <a:lnTo>
                    <a:pt x="17687" y="281413"/>
                  </a:lnTo>
                  <a:lnTo>
                    <a:pt x="18296" y="280782"/>
                  </a:lnTo>
                  <a:lnTo>
                    <a:pt x="18611" y="280782"/>
                  </a:lnTo>
                  <a:lnTo>
                    <a:pt x="19725" y="279679"/>
                  </a:lnTo>
                  <a:lnTo>
                    <a:pt x="19725" y="279355"/>
                  </a:lnTo>
                  <a:lnTo>
                    <a:pt x="18464" y="278094"/>
                  </a:lnTo>
                  <a:lnTo>
                    <a:pt x="18464" y="277160"/>
                  </a:lnTo>
                  <a:lnTo>
                    <a:pt x="19073" y="277160"/>
                  </a:lnTo>
                  <a:lnTo>
                    <a:pt x="18769" y="277464"/>
                  </a:lnTo>
                  <a:lnTo>
                    <a:pt x="19093" y="278094"/>
                  </a:lnTo>
                  <a:lnTo>
                    <a:pt x="20343" y="279355"/>
                  </a:lnTo>
                  <a:lnTo>
                    <a:pt x="18611" y="281413"/>
                  </a:lnTo>
                  <a:lnTo>
                    <a:pt x="17361" y="282043"/>
                  </a:lnTo>
                  <a:lnTo>
                    <a:pt x="17182" y="282190"/>
                  </a:lnTo>
                  <a:lnTo>
                    <a:pt x="17361" y="282347"/>
                  </a:lnTo>
                  <a:lnTo>
                    <a:pt x="18285" y="282673"/>
                  </a:lnTo>
                  <a:lnTo>
                    <a:pt x="19093" y="283450"/>
                  </a:lnTo>
                  <a:lnTo>
                    <a:pt x="20669" y="286296"/>
                  </a:lnTo>
                  <a:lnTo>
                    <a:pt x="20994" y="288795"/>
                  </a:lnTo>
                  <a:lnTo>
                    <a:pt x="22097" y="289909"/>
                  </a:lnTo>
                  <a:lnTo>
                    <a:pt x="25543" y="288974"/>
                  </a:lnTo>
                  <a:close/>
                  <a:moveTo>
                    <a:pt x="16731" y="282673"/>
                  </a:moveTo>
                  <a:lnTo>
                    <a:pt x="13569" y="282673"/>
                  </a:lnTo>
                  <a:lnTo>
                    <a:pt x="12468" y="284405"/>
                  </a:lnTo>
                  <a:lnTo>
                    <a:pt x="12468" y="285666"/>
                  </a:lnTo>
                  <a:lnTo>
                    <a:pt x="12162" y="285970"/>
                  </a:lnTo>
                  <a:lnTo>
                    <a:pt x="13086" y="288817"/>
                  </a:lnTo>
                  <a:lnTo>
                    <a:pt x="14516" y="290223"/>
                  </a:lnTo>
                  <a:lnTo>
                    <a:pt x="15775" y="290853"/>
                  </a:lnTo>
                  <a:lnTo>
                    <a:pt x="16721" y="291483"/>
                  </a:lnTo>
                  <a:lnTo>
                    <a:pt x="17981" y="291483"/>
                  </a:lnTo>
                  <a:lnTo>
                    <a:pt x="19083" y="290382"/>
                  </a:lnTo>
                  <a:lnTo>
                    <a:pt x="19387" y="289751"/>
                  </a:lnTo>
                  <a:lnTo>
                    <a:pt x="19387" y="288795"/>
                  </a:lnTo>
                  <a:lnTo>
                    <a:pt x="18464" y="287861"/>
                  </a:lnTo>
                  <a:lnTo>
                    <a:pt x="19387" y="286904"/>
                  </a:lnTo>
                  <a:lnTo>
                    <a:pt x="19387" y="284709"/>
                  </a:lnTo>
                  <a:lnTo>
                    <a:pt x="18285" y="283303"/>
                  </a:lnTo>
                  <a:lnTo>
                    <a:pt x="16731" y="282673"/>
                  </a:lnTo>
                  <a:close/>
                  <a:moveTo>
                    <a:pt x="124006" y="289425"/>
                  </a:moveTo>
                  <a:lnTo>
                    <a:pt x="123209" y="288018"/>
                  </a:lnTo>
                  <a:lnTo>
                    <a:pt x="122421" y="288177"/>
                  </a:lnTo>
                  <a:lnTo>
                    <a:pt x="122421" y="290706"/>
                  </a:lnTo>
                  <a:lnTo>
                    <a:pt x="123199" y="291799"/>
                  </a:lnTo>
                  <a:lnTo>
                    <a:pt x="123849" y="291799"/>
                  </a:lnTo>
                  <a:lnTo>
                    <a:pt x="124312" y="291012"/>
                  </a:lnTo>
                  <a:lnTo>
                    <a:pt x="124006" y="289425"/>
                  </a:lnTo>
                  <a:close/>
                  <a:moveTo>
                    <a:pt x="24765" y="307720"/>
                  </a:moveTo>
                  <a:lnTo>
                    <a:pt x="24922" y="306911"/>
                  </a:lnTo>
                  <a:lnTo>
                    <a:pt x="25543" y="307237"/>
                  </a:lnTo>
                  <a:lnTo>
                    <a:pt x="26171" y="308191"/>
                  </a:lnTo>
                  <a:lnTo>
                    <a:pt x="26802" y="307867"/>
                  </a:lnTo>
                  <a:lnTo>
                    <a:pt x="27128" y="308191"/>
                  </a:lnTo>
                  <a:lnTo>
                    <a:pt x="28702" y="308191"/>
                  </a:lnTo>
                  <a:lnTo>
                    <a:pt x="30740" y="306459"/>
                  </a:lnTo>
                  <a:lnTo>
                    <a:pt x="30740" y="304569"/>
                  </a:lnTo>
                  <a:lnTo>
                    <a:pt x="30120" y="303918"/>
                  </a:lnTo>
                  <a:lnTo>
                    <a:pt x="30120" y="303310"/>
                  </a:lnTo>
                  <a:lnTo>
                    <a:pt x="29816" y="302984"/>
                  </a:lnTo>
                  <a:lnTo>
                    <a:pt x="30120" y="302679"/>
                  </a:lnTo>
                  <a:lnTo>
                    <a:pt x="30120" y="302028"/>
                  </a:lnTo>
                  <a:lnTo>
                    <a:pt x="29796" y="301419"/>
                  </a:lnTo>
                  <a:lnTo>
                    <a:pt x="31528" y="299991"/>
                  </a:lnTo>
                  <a:lnTo>
                    <a:pt x="32484" y="299685"/>
                  </a:lnTo>
                  <a:lnTo>
                    <a:pt x="33586" y="298584"/>
                  </a:lnTo>
                  <a:lnTo>
                    <a:pt x="33586" y="297323"/>
                  </a:lnTo>
                  <a:lnTo>
                    <a:pt x="32305" y="296063"/>
                  </a:lnTo>
                  <a:lnTo>
                    <a:pt x="32158" y="295579"/>
                  </a:lnTo>
                  <a:lnTo>
                    <a:pt x="31203" y="294949"/>
                  </a:lnTo>
                  <a:lnTo>
                    <a:pt x="29323" y="294645"/>
                  </a:lnTo>
                  <a:lnTo>
                    <a:pt x="28997" y="294319"/>
                  </a:lnTo>
                  <a:lnTo>
                    <a:pt x="27118" y="294015"/>
                  </a:lnTo>
                  <a:lnTo>
                    <a:pt x="26330" y="294792"/>
                  </a:lnTo>
                  <a:lnTo>
                    <a:pt x="26004" y="295748"/>
                  </a:lnTo>
                  <a:lnTo>
                    <a:pt x="24754" y="297009"/>
                  </a:lnTo>
                  <a:lnTo>
                    <a:pt x="24754" y="297313"/>
                  </a:lnTo>
                  <a:lnTo>
                    <a:pt x="23978" y="297470"/>
                  </a:lnTo>
                  <a:lnTo>
                    <a:pt x="23495" y="297942"/>
                  </a:lnTo>
                  <a:lnTo>
                    <a:pt x="23495" y="298573"/>
                  </a:lnTo>
                  <a:lnTo>
                    <a:pt x="22539" y="299202"/>
                  </a:lnTo>
                  <a:lnTo>
                    <a:pt x="21918" y="300463"/>
                  </a:lnTo>
                  <a:lnTo>
                    <a:pt x="21614" y="302049"/>
                  </a:lnTo>
                  <a:lnTo>
                    <a:pt x="21310" y="302353"/>
                  </a:lnTo>
                  <a:lnTo>
                    <a:pt x="21310" y="303310"/>
                  </a:lnTo>
                  <a:lnTo>
                    <a:pt x="20984" y="303634"/>
                  </a:lnTo>
                  <a:lnTo>
                    <a:pt x="20984" y="304873"/>
                  </a:lnTo>
                  <a:lnTo>
                    <a:pt x="21310" y="305199"/>
                  </a:lnTo>
                  <a:lnTo>
                    <a:pt x="21310" y="305829"/>
                  </a:lnTo>
                  <a:lnTo>
                    <a:pt x="21908" y="306459"/>
                  </a:lnTo>
                  <a:lnTo>
                    <a:pt x="21908" y="307090"/>
                  </a:lnTo>
                  <a:lnTo>
                    <a:pt x="22559" y="308350"/>
                  </a:lnTo>
                  <a:lnTo>
                    <a:pt x="22559" y="311794"/>
                  </a:lnTo>
                  <a:lnTo>
                    <a:pt x="22234" y="312120"/>
                  </a:lnTo>
                  <a:lnTo>
                    <a:pt x="21930" y="313380"/>
                  </a:lnTo>
                  <a:lnTo>
                    <a:pt x="22402" y="313538"/>
                  </a:lnTo>
                  <a:lnTo>
                    <a:pt x="23179" y="312424"/>
                  </a:lnTo>
                  <a:lnTo>
                    <a:pt x="23189" y="309611"/>
                  </a:lnTo>
                  <a:lnTo>
                    <a:pt x="23515" y="309305"/>
                  </a:lnTo>
                  <a:lnTo>
                    <a:pt x="23515" y="308654"/>
                  </a:lnTo>
                  <a:lnTo>
                    <a:pt x="24765" y="307720"/>
                  </a:lnTo>
                  <a:close/>
                  <a:moveTo>
                    <a:pt x="25543" y="311647"/>
                  </a:moveTo>
                  <a:lnTo>
                    <a:pt x="24912" y="311647"/>
                  </a:lnTo>
                  <a:lnTo>
                    <a:pt x="24439" y="312750"/>
                  </a:lnTo>
                  <a:lnTo>
                    <a:pt x="23338" y="313864"/>
                  </a:lnTo>
                  <a:lnTo>
                    <a:pt x="22402" y="314168"/>
                  </a:lnTo>
                  <a:lnTo>
                    <a:pt x="21930" y="314965"/>
                  </a:lnTo>
                  <a:lnTo>
                    <a:pt x="21930" y="315270"/>
                  </a:lnTo>
                  <a:lnTo>
                    <a:pt x="23032" y="316383"/>
                  </a:lnTo>
                  <a:lnTo>
                    <a:pt x="23662" y="316687"/>
                  </a:lnTo>
                  <a:lnTo>
                    <a:pt x="24912" y="316687"/>
                  </a:lnTo>
                  <a:lnTo>
                    <a:pt x="25543" y="317318"/>
                  </a:lnTo>
                  <a:lnTo>
                    <a:pt x="26497" y="317318"/>
                  </a:lnTo>
                  <a:lnTo>
                    <a:pt x="27275" y="316530"/>
                  </a:lnTo>
                  <a:lnTo>
                    <a:pt x="27275" y="315576"/>
                  </a:lnTo>
                  <a:lnTo>
                    <a:pt x="28231" y="314325"/>
                  </a:lnTo>
                  <a:lnTo>
                    <a:pt x="28231" y="313086"/>
                  </a:lnTo>
                  <a:lnTo>
                    <a:pt x="27128" y="312277"/>
                  </a:lnTo>
                  <a:lnTo>
                    <a:pt x="26497" y="312277"/>
                  </a:lnTo>
                  <a:lnTo>
                    <a:pt x="25543" y="311647"/>
                  </a:lnTo>
                  <a:close/>
                  <a:moveTo>
                    <a:pt x="22402" y="316687"/>
                  </a:moveTo>
                  <a:lnTo>
                    <a:pt x="22077" y="316383"/>
                  </a:lnTo>
                  <a:lnTo>
                    <a:pt x="21300" y="316530"/>
                  </a:lnTo>
                  <a:lnTo>
                    <a:pt x="20974" y="317465"/>
                  </a:lnTo>
                  <a:lnTo>
                    <a:pt x="20343" y="318117"/>
                  </a:lnTo>
                  <a:lnTo>
                    <a:pt x="20343" y="322201"/>
                  </a:lnTo>
                  <a:lnTo>
                    <a:pt x="21121" y="323000"/>
                  </a:lnTo>
                  <a:lnTo>
                    <a:pt x="21773" y="323000"/>
                  </a:lnTo>
                  <a:lnTo>
                    <a:pt x="22402" y="323630"/>
                  </a:lnTo>
                  <a:lnTo>
                    <a:pt x="24282" y="323935"/>
                  </a:lnTo>
                  <a:lnTo>
                    <a:pt x="25384" y="322831"/>
                  </a:lnTo>
                  <a:lnTo>
                    <a:pt x="25384" y="321897"/>
                  </a:lnTo>
                  <a:lnTo>
                    <a:pt x="23809" y="320312"/>
                  </a:lnTo>
                  <a:lnTo>
                    <a:pt x="24765" y="319051"/>
                  </a:lnTo>
                  <a:lnTo>
                    <a:pt x="25070" y="317465"/>
                  </a:lnTo>
                  <a:lnTo>
                    <a:pt x="23662" y="317318"/>
                  </a:lnTo>
                  <a:lnTo>
                    <a:pt x="23032" y="316687"/>
                  </a:lnTo>
                  <a:lnTo>
                    <a:pt x="22402" y="316687"/>
                  </a:lnTo>
                  <a:close/>
                  <a:moveTo>
                    <a:pt x="17991" y="306606"/>
                  </a:moveTo>
                  <a:lnTo>
                    <a:pt x="17361" y="306606"/>
                  </a:lnTo>
                  <a:lnTo>
                    <a:pt x="15607" y="308665"/>
                  </a:lnTo>
                  <a:lnTo>
                    <a:pt x="15607" y="308969"/>
                  </a:lnTo>
                  <a:lnTo>
                    <a:pt x="14999" y="309599"/>
                  </a:lnTo>
                  <a:lnTo>
                    <a:pt x="14999" y="309905"/>
                  </a:lnTo>
                  <a:lnTo>
                    <a:pt x="14683" y="310229"/>
                  </a:lnTo>
                  <a:lnTo>
                    <a:pt x="14673" y="314965"/>
                  </a:lnTo>
                  <a:lnTo>
                    <a:pt x="14999" y="315291"/>
                  </a:lnTo>
                  <a:lnTo>
                    <a:pt x="14999" y="316226"/>
                  </a:lnTo>
                  <a:lnTo>
                    <a:pt x="15303" y="316530"/>
                  </a:lnTo>
                  <a:lnTo>
                    <a:pt x="15303" y="318421"/>
                  </a:lnTo>
                  <a:lnTo>
                    <a:pt x="15628" y="318747"/>
                  </a:lnTo>
                  <a:lnTo>
                    <a:pt x="15628" y="319682"/>
                  </a:lnTo>
                  <a:lnTo>
                    <a:pt x="15923" y="320007"/>
                  </a:lnTo>
                  <a:lnTo>
                    <a:pt x="16248" y="322201"/>
                  </a:lnTo>
                  <a:lnTo>
                    <a:pt x="16878" y="323157"/>
                  </a:lnTo>
                  <a:lnTo>
                    <a:pt x="16878" y="323788"/>
                  </a:lnTo>
                  <a:lnTo>
                    <a:pt x="17675" y="324565"/>
                  </a:lnTo>
                  <a:lnTo>
                    <a:pt x="17981" y="324565"/>
                  </a:lnTo>
                  <a:lnTo>
                    <a:pt x="18779" y="323788"/>
                  </a:lnTo>
                  <a:lnTo>
                    <a:pt x="19083" y="323157"/>
                  </a:lnTo>
                  <a:lnTo>
                    <a:pt x="19083" y="320312"/>
                  </a:lnTo>
                  <a:lnTo>
                    <a:pt x="18769" y="320007"/>
                  </a:lnTo>
                  <a:lnTo>
                    <a:pt x="18769" y="318421"/>
                  </a:lnTo>
                  <a:lnTo>
                    <a:pt x="19093" y="318117"/>
                  </a:lnTo>
                  <a:lnTo>
                    <a:pt x="19093" y="317486"/>
                  </a:lnTo>
                  <a:lnTo>
                    <a:pt x="20018" y="316226"/>
                  </a:lnTo>
                  <a:lnTo>
                    <a:pt x="20343" y="314965"/>
                  </a:lnTo>
                  <a:lnTo>
                    <a:pt x="20018" y="314640"/>
                  </a:lnTo>
                  <a:lnTo>
                    <a:pt x="20029" y="310229"/>
                  </a:lnTo>
                  <a:lnTo>
                    <a:pt x="20354" y="309905"/>
                  </a:lnTo>
                  <a:lnTo>
                    <a:pt x="20354" y="308644"/>
                  </a:lnTo>
                  <a:lnTo>
                    <a:pt x="19546" y="308191"/>
                  </a:lnTo>
                  <a:lnTo>
                    <a:pt x="18769" y="307404"/>
                  </a:lnTo>
                  <a:lnTo>
                    <a:pt x="18769" y="307080"/>
                  </a:lnTo>
                  <a:lnTo>
                    <a:pt x="17991" y="306606"/>
                  </a:lnTo>
                  <a:close/>
                  <a:moveTo>
                    <a:pt x="23978" y="333081"/>
                  </a:moveTo>
                  <a:lnTo>
                    <a:pt x="25857" y="332757"/>
                  </a:lnTo>
                  <a:lnTo>
                    <a:pt x="26813" y="333385"/>
                  </a:lnTo>
                  <a:lnTo>
                    <a:pt x="27915" y="333240"/>
                  </a:lnTo>
                  <a:lnTo>
                    <a:pt x="27915" y="332609"/>
                  </a:lnTo>
                  <a:lnTo>
                    <a:pt x="24607" y="329301"/>
                  </a:lnTo>
                  <a:lnTo>
                    <a:pt x="24282" y="329301"/>
                  </a:lnTo>
                  <a:lnTo>
                    <a:pt x="20512" y="325825"/>
                  </a:lnTo>
                  <a:lnTo>
                    <a:pt x="19240" y="325520"/>
                  </a:lnTo>
                  <a:lnTo>
                    <a:pt x="18936" y="325195"/>
                  </a:lnTo>
                  <a:lnTo>
                    <a:pt x="18307" y="325195"/>
                  </a:lnTo>
                  <a:lnTo>
                    <a:pt x="17834" y="325678"/>
                  </a:lnTo>
                  <a:lnTo>
                    <a:pt x="17824" y="327557"/>
                  </a:lnTo>
                  <a:lnTo>
                    <a:pt x="18128" y="327862"/>
                  </a:lnTo>
                  <a:lnTo>
                    <a:pt x="18128" y="328514"/>
                  </a:lnTo>
                  <a:lnTo>
                    <a:pt x="19083" y="329448"/>
                  </a:lnTo>
                  <a:lnTo>
                    <a:pt x="19735" y="330709"/>
                  </a:lnTo>
                  <a:lnTo>
                    <a:pt x="20029" y="331013"/>
                  </a:lnTo>
                  <a:lnTo>
                    <a:pt x="20186" y="333711"/>
                  </a:lnTo>
                  <a:lnTo>
                    <a:pt x="20837" y="334017"/>
                  </a:lnTo>
                  <a:lnTo>
                    <a:pt x="22087" y="334017"/>
                  </a:lnTo>
                  <a:lnTo>
                    <a:pt x="23978" y="333081"/>
                  </a:lnTo>
                  <a:close/>
                  <a:moveTo>
                    <a:pt x="438733" y="985494"/>
                  </a:moveTo>
                  <a:lnTo>
                    <a:pt x="441640" y="983857"/>
                  </a:lnTo>
                  <a:lnTo>
                    <a:pt x="441822" y="983131"/>
                  </a:lnTo>
                  <a:lnTo>
                    <a:pt x="443276" y="980950"/>
                  </a:lnTo>
                  <a:lnTo>
                    <a:pt x="444731" y="980768"/>
                  </a:lnTo>
                  <a:lnTo>
                    <a:pt x="446547" y="982040"/>
                  </a:lnTo>
                  <a:lnTo>
                    <a:pt x="449274" y="981495"/>
                  </a:lnTo>
                  <a:lnTo>
                    <a:pt x="453272" y="982040"/>
                  </a:lnTo>
                  <a:lnTo>
                    <a:pt x="455634" y="980586"/>
                  </a:lnTo>
                  <a:lnTo>
                    <a:pt x="458543" y="982040"/>
                  </a:lnTo>
                  <a:lnTo>
                    <a:pt x="458749" y="982506"/>
                  </a:lnTo>
                  <a:lnTo>
                    <a:pt x="466731" y="974525"/>
                  </a:lnTo>
                  <a:lnTo>
                    <a:pt x="472240" y="969017"/>
                  </a:lnTo>
                  <a:lnTo>
                    <a:pt x="470901" y="951641"/>
                  </a:lnTo>
                  <a:lnTo>
                    <a:pt x="465963" y="936700"/>
                  </a:lnTo>
                  <a:lnTo>
                    <a:pt x="476451" y="922466"/>
                  </a:lnTo>
                  <a:lnTo>
                    <a:pt x="471956" y="887256"/>
                  </a:lnTo>
                  <a:lnTo>
                    <a:pt x="476451" y="874520"/>
                  </a:lnTo>
                  <a:lnTo>
                    <a:pt x="467090" y="857431"/>
                  </a:lnTo>
                  <a:lnTo>
                    <a:pt x="458856" y="832788"/>
                  </a:lnTo>
                  <a:lnTo>
                    <a:pt x="444409" y="817825"/>
                  </a:lnTo>
                  <a:lnTo>
                    <a:pt x="428848" y="809231"/>
                  </a:lnTo>
                  <a:lnTo>
                    <a:pt x="416282" y="803488"/>
                  </a:lnTo>
                  <a:lnTo>
                    <a:pt x="415450" y="796434"/>
                  </a:lnTo>
                  <a:lnTo>
                    <a:pt x="417544" y="789874"/>
                  </a:lnTo>
                  <a:lnTo>
                    <a:pt x="426474" y="777912"/>
                  </a:lnTo>
                  <a:lnTo>
                    <a:pt x="420596" y="763908"/>
                  </a:lnTo>
                  <a:lnTo>
                    <a:pt x="416845" y="757946"/>
                  </a:lnTo>
                  <a:lnTo>
                    <a:pt x="424304" y="750664"/>
                  </a:lnTo>
                  <a:lnTo>
                    <a:pt x="435363" y="745138"/>
                  </a:lnTo>
                  <a:lnTo>
                    <a:pt x="440622" y="737509"/>
                  </a:lnTo>
                  <a:lnTo>
                    <a:pt x="451521" y="727278"/>
                  </a:lnTo>
                  <a:lnTo>
                    <a:pt x="464704" y="729826"/>
                  </a:lnTo>
                  <a:lnTo>
                    <a:pt x="471986" y="724041"/>
                  </a:lnTo>
                  <a:lnTo>
                    <a:pt x="478311" y="713667"/>
                  </a:lnTo>
                  <a:lnTo>
                    <a:pt x="493320" y="704334"/>
                  </a:lnTo>
                  <a:lnTo>
                    <a:pt x="519561" y="696658"/>
                  </a:lnTo>
                  <a:lnTo>
                    <a:pt x="540397" y="686028"/>
                  </a:lnTo>
                  <a:lnTo>
                    <a:pt x="548434" y="694977"/>
                  </a:lnTo>
                  <a:lnTo>
                    <a:pt x="556651" y="698069"/>
                  </a:lnTo>
                  <a:lnTo>
                    <a:pt x="561916" y="699120"/>
                  </a:lnTo>
                  <a:lnTo>
                    <a:pt x="572952" y="693751"/>
                  </a:lnTo>
                  <a:lnTo>
                    <a:pt x="587720" y="690696"/>
                  </a:lnTo>
                  <a:lnTo>
                    <a:pt x="597201" y="689642"/>
                  </a:lnTo>
                  <a:lnTo>
                    <a:pt x="604770" y="688148"/>
                  </a:lnTo>
                  <a:lnTo>
                    <a:pt x="612600" y="676261"/>
                  </a:lnTo>
                  <a:lnTo>
                    <a:pt x="613938" y="666904"/>
                  </a:lnTo>
                  <a:lnTo>
                    <a:pt x="606097" y="661301"/>
                  </a:lnTo>
                  <a:lnTo>
                    <a:pt x="604581" y="660221"/>
                  </a:lnTo>
                  <a:lnTo>
                    <a:pt x="594403" y="657959"/>
                  </a:lnTo>
                  <a:lnTo>
                    <a:pt x="591213" y="652867"/>
                  </a:lnTo>
                  <a:lnTo>
                    <a:pt x="580370" y="643925"/>
                  </a:lnTo>
                  <a:lnTo>
                    <a:pt x="579081" y="643102"/>
                  </a:lnTo>
                  <a:lnTo>
                    <a:pt x="569739" y="637124"/>
                  </a:lnTo>
                  <a:lnTo>
                    <a:pt x="557334" y="629359"/>
                  </a:lnTo>
                  <a:lnTo>
                    <a:pt x="553282" y="621275"/>
                  </a:lnTo>
                  <a:lnTo>
                    <a:pt x="550442" y="580956"/>
                  </a:lnTo>
                  <a:lnTo>
                    <a:pt x="547035" y="571870"/>
                  </a:lnTo>
                  <a:lnTo>
                    <a:pt x="539361" y="566309"/>
                  </a:lnTo>
                  <a:lnTo>
                    <a:pt x="536144" y="558026"/>
                  </a:lnTo>
                  <a:lnTo>
                    <a:pt x="529142" y="549348"/>
                  </a:lnTo>
                  <a:lnTo>
                    <a:pt x="520836" y="543992"/>
                  </a:lnTo>
                  <a:lnTo>
                    <a:pt x="508504" y="543992"/>
                  </a:lnTo>
                  <a:lnTo>
                    <a:pt x="504405" y="540226"/>
                  </a:lnTo>
                  <a:lnTo>
                    <a:pt x="495321" y="524858"/>
                  </a:lnTo>
                  <a:lnTo>
                    <a:pt x="490250" y="522793"/>
                  </a:lnTo>
                  <a:lnTo>
                    <a:pt x="476610" y="524858"/>
                  </a:lnTo>
                  <a:lnTo>
                    <a:pt x="474984" y="518836"/>
                  </a:lnTo>
                  <a:lnTo>
                    <a:pt x="478663" y="505266"/>
                  </a:lnTo>
                  <a:lnTo>
                    <a:pt x="485540" y="480205"/>
                  </a:lnTo>
                  <a:lnTo>
                    <a:pt x="499574" y="469573"/>
                  </a:lnTo>
                  <a:lnTo>
                    <a:pt x="517861" y="436829"/>
                  </a:lnTo>
                  <a:lnTo>
                    <a:pt x="515369" y="431781"/>
                  </a:lnTo>
                  <a:lnTo>
                    <a:pt x="503400" y="430878"/>
                  </a:lnTo>
                  <a:lnTo>
                    <a:pt x="498299" y="428750"/>
                  </a:lnTo>
                  <a:lnTo>
                    <a:pt x="483467" y="397559"/>
                  </a:lnTo>
                  <a:lnTo>
                    <a:pt x="483048" y="388766"/>
                  </a:lnTo>
                  <a:lnTo>
                    <a:pt x="493645" y="383707"/>
                  </a:lnTo>
                  <a:lnTo>
                    <a:pt x="494897" y="379847"/>
                  </a:lnTo>
                  <a:lnTo>
                    <a:pt x="493824" y="376800"/>
                  </a:lnTo>
                  <a:lnTo>
                    <a:pt x="477887" y="360709"/>
                  </a:lnTo>
                  <a:lnTo>
                    <a:pt x="462153" y="343700"/>
                  </a:lnTo>
                  <a:lnTo>
                    <a:pt x="457933" y="319444"/>
                  </a:lnTo>
                  <a:lnTo>
                    <a:pt x="435787" y="291822"/>
                  </a:lnTo>
                  <a:lnTo>
                    <a:pt x="436596" y="277584"/>
                  </a:lnTo>
                  <a:lnTo>
                    <a:pt x="426432" y="273111"/>
                  </a:lnTo>
                  <a:lnTo>
                    <a:pt x="412822" y="277361"/>
                  </a:lnTo>
                  <a:lnTo>
                    <a:pt x="405156" y="265864"/>
                  </a:lnTo>
                  <a:lnTo>
                    <a:pt x="397515" y="254397"/>
                  </a:lnTo>
                  <a:lnTo>
                    <a:pt x="390797" y="242019"/>
                  </a:lnTo>
                  <a:lnTo>
                    <a:pt x="389436" y="239517"/>
                  </a:lnTo>
                  <a:lnTo>
                    <a:pt x="385735" y="230435"/>
                  </a:lnTo>
                  <a:lnTo>
                    <a:pt x="379228" y="220379"/>
                  </a:lnTo>
                  <a:lnTo>
                    <a:pt x="378944" y="208375"/>
                  </a:lnTo>
                  <a:lnTo>
                    <a:pt x="377526" y="201669"/>
                  </a:lnTo>
                  <a:lnTo>
                    <a:pt x="382725" y="189623"/>
                  </a:lnTo>
                  <a:lnTo>
                    <a:pt x="376376" y="178557"/>
                  </a:lnTo>
                  <a:lnTo>
                    <a:pt x="374551" y="176576"/>
                  </a:lnTo>
                  <a:lnTo>
                    <a:pt x="371391" y="171159"/>
                  </a:lnTo>
                  <a:lnTo>
                    <a:pt x="369024" y="167647"/>
                  </a:lnTo>
                  <a:lnTo>
                    <a:pt x="367765" y="165288"/>
                  </a:lnTo>
                  <a:lnTo>
                    <a:pt x="365620" y="161268"/>
                  </a:lnTo>
                  <a:lnTo>
                    <a:pt x="361516" y="151888"/>
                  </a:lnTo>
                  <a:lnTo>
                    <a:pt x="357137" y="147903"/>
                  </a:lnTo>
                  <a:lnTo>
                    <a:pt x="354083" y="131167"/>
                  </a:lnTo>
                  <a:lnTo>
                    <a:pt x="349988" y="116256"/>
                  </a:lnTo>
                  <a:lnTo>
                    <a:pt x="351632" y="109995"/>
                  </a:lnTo>
                  <a:lnTo>
                    <a:pt x="361519" y="109008"/>
                  </a:lnTo>
                  <a:lnTo>
                    <a:pt x="366460" y="103410"/>
                  </a:lnTo>
                  <a:lnTo>
                    <a:pt x="383261" y="106702"/>
                  </a:lnTo>
                  <a:lnTo>
                    <a:pt x="388531" y="108680"/>
                  </a:lnTo>
                  <a:lnTo>
                    <a:pt x="392157" y="105716"/>
                  </a:lnTo>
                  <a:lnTo>
                    <a:pt x="390180" y="97149"/>
                  </a:lnTo>
                  <a:lnTo>
                    <a:pt x="394502" y="91481"/>
                  </a:lnTo>
                  <a:lnTo>
                    <a:pt x="397757" y="87213"/>
                  </a:lnTo>
                  <a:lnTo>
                    <a:pt x="394323" y="83458"/>
                  </a:lnTo>
                  <a:lnTo>
                    <a:pt x="390180" y="75078"/>
                  </a:lnTo>
                  <a:lnTo>
                    <a:pt x="384249" y="69639"/>
                  </a:lnTo>
                  <a:lnTo>
                    <a:pt x="380863" y="71332"/>
                  </a:lnTo>
                  <a:lnTo>
                    <a:pt x="379026" y="75363"/>
                  </a:lnTo>
                  <a:lnTo>
                    <a:pt x="376288" y="75828"/>
                  </a:lnTo>
                  <a:lnTo>
                    <a:pt x="371464" y="74204"/>
                  </a:lnTo>
                  <a:lnTo>
                    <a:pt x="367792" y="68806"/>
                  </a:lnTo>
                  <a:lnTo>
                    <a:pt x="367448" y="62226"/>
                  </a:lnTo>
                  <a:lnTo>
                    <a:pt x="362210" y="60595"/>
                  </a:lnTo>
                  <a:lnTo>
                    <a:pt x="356575" y="48720"/>
                  </a:lnTo>
                  <a:lnTo>
                    <a:pt x="351324" y="43721"/>
                  </a:lnTo>
                  <a:lnTo>
                    <a:pt x="348330" y="35013"/>
                  </a:lnTo>
                  <a:lnTo>
                    <a:pt x="343431" y="30385"/>
                  </a:lnTo>
                  <a:lnTo>
                    <a:pt x="341525" y="19772"/>
                  </a:lnTo>
                  <a:lnTo>
                    <a:pt x="328859" y="15608"/>
                  </a:lnTo>
                  <a:lnTo>
                    <a:pt x="315482" y="308"/>
                  </a:lnTo>
                  <a:lnTo>
                    <a:pt x="315088" y="699"/>
                  </a:lnTo>
                  <a:lnTo>
                    <a:pt x="314132" y="1025"/>
                  </a:lnTo>
                  <a:lnTo>
                    <a:pt x="313502" y="1634"/>
                  </a:lnTo>
                  <a:lnTo>
                    <a:pt x="313188" y="1634"/>
                  </a:lnTo>
                  <a:lnTo>
                    <a:pt x="311454" y="3367"/>
                  </a:lnTo>
                  <a:lnTo>
                    <a:pt x="311454" y="3692"/>
                  </a:lnTo>
                  <a:lnTo>
                    <a:pt x="309102" y="6370"/>
                  </a:lnTo>
                  <a:lnTo>
                    <a:pt x="308619" y="6517"/>
                  </a:lnTo>
                  <a:lnTo>
                    <a:pt x="308619" y="6843"/>
                  </a:lnTo>
                  <a:lnTo>
                    <a:pt x="308146" y="7000"/>
                  </a:lnTo>
                  <a:lnTo>
                    <a:pt x="307999" y="7473"/>
                  </a:lnTo>
                  <a:lnTo>
                    <a:pt x="306414" y="9038"/>
                  </a:lnTo>
                  <a:lnTo>
                    <a:pt x="306414" y="9364"/>
                  </a:lnTo>
                  <a:lnTo>
                    <a:pt x="304837" y="11557"/>
                  </a:lnTo>
                  <a:lnTo>
                    <a:pt x="304837" y="11883"/>
                  </a:lnTo>
                  <a:lnTo>
                    <a:pt x="303262" y="14078"/>
                  </a:lnTo>
                  <a:lnTo>
                    <a:pt x="303262" y="14708"/>
                  </a:lnTo>
                  <a:lnTo>
                    <a:pt x="302632" y="15665"/>
                  </a:lnTo>
                  <a:lnTo>
                    <a:pt x="302632" y="16599"/>
                  </a:lnTo>
                  <a:lnTo>
                    <a:pt x="302013" y="17858"/>
                  </a:lnTo>
                  <a:lnTo>
                    <a:pt x="302013" y="19749"/>
                  </a:lnTo>
                  <a:lnTo>
                    <a:pt x="302308" y="20075"/>
                  </a:lnTo>
                  <a:lnTo>
                    <a:pt x="302308" y="20705"/>
                  </a:lnTo>
                  <a:lnTo>
                    <a:pt x="303115" y="21482"/>
                  </a:lnTo>
                  <a:lnTo>
                    <a:pt x="303420" y="21482"/>
                  </a:lnTo>
                  <a:lnTo>
                    <a:pt x="304218" y="22270"/>
                  </a:lnTo>
                  <a:lnTo>
                    <a:pt x="305163" y="23845"/>
                  </a:lnTo>
                  <a:lnTo>
                    <a:pt x="305163" y="24801"/>
                  </a:lnTo>
                  <a:lnTo>
                    <a:pt x="305467" y="25410"/>
                  </a:lnTo>
                  <a:lnTo>
                    <a:pt x="306245" y="26219"/>
                  </a:lnTo>
                  <a:lnTo>
                    <a:pt x="306897" y="26219"/>
                  </a:lnTo>
                  <a:lnTo>
                    <a:pt x="307348" y="25736"/>
                  </a:lnTo>
                  <a:lnTo>
                    <a:pt x="307348" y="23845"/>
                  </a:lnTo>
                  <a:lnTo>
                    <a:pt x="307674" y="23519"/>
                  </a:lnTo>
                  <a:lnTo>
                    <a:pt x="307999" y="22584"/>
                  </a:lnTo>
                  <a:lnTo>
                    <a:pt x="309575" y="21020"/>
                  </a:lnTo>
                  <a:lnTo>
                    <a:pt x="310205" y="19739"/>
                  </a:lnTo>
                  <a:lnTo>
                    <a:pt x="311611" y="18657"/>
                  </a:lnTo>
                  <a:lnTo>
                    <a:pt x="313512" y="18657"/>
                  </a:lnTo>
                  <a:lnTo>
                    <a:pt x="313816" y="18331"/>
                  </a:lnTo>
                  <a:lnTo>
                    <a:pt x="314447" y="18331"/>
                  </a:lnTo>
                  <a:lnTo>
                    <a:pt x="315550" y="16914"/>
                  </a:lnTo>
                  <a:lnTo>
                    <a:pt x="315550" y="14394"/>
                  </a:lnTo>
                  <a:lnTo>
                    <a:pt x="316021" y="14247"/>
                  </a:lnTo>
                  <a:lnTo>
                    <a:pt x="316495" y="15349"/>
                  </a:lnTo>
                  <a:lnTo>
                    <a:pt x="316495" y="16283"/>
                  </a:lnTo>
                  <a:lnTo>
                    <a:pt x="316190" y="16609"/>
                  </a:lnTo>
                  <a:lnTo>
                    <a:pt x="316190" y="17544"/>
                  </a:lnTo>
                  <a:lnTo>
                    <a:pt x="315874" y="18174"/>
                  </a:lnTo>
                  <a:lnTo>
                    <a:pt x="314773" y="18962"/>
                  </a:lnTo>
                  <a:lnTo>
                    <a:pt x="313188" y="19287"/>
                  </a:lnTo>
                  <a:lnTo>
                    <a:pt x="312862" y="19592"/>
                  </a:lnTo>
                  <a:lnTo>
                    <a:pt x="311937" y="19592"/>
                  </a:lnTo>
                  <a:lnTo>
                    <a:pt x="309259" y="22584"/>
                  </a:lnTo>
                  <a:lnTo>
                    <a:pt x="308629" y="23845"/>
                  </a:lnTo>
                  <a:lnTo>
                    <a:pt x="307999" y="24801"/>
                  </a:lnTo>
                  <a:lnTo>
                    <a:pt x="307999" y="26996"/>
                  </a:lnTo>
                  <a:lnTo>
                    <a:pt x="308461" y="27479"/>
                  </a:lnTo>
                  <a:lnTo>
                    <a:pt x="310991" y="28738"/>
                  </a:lnTo>
                  <a:lnTo>
                    <a:pt x="312241" y="28738"/>
                  </a:lnTo>
                  <a:lnTo>
                    <a:pt x="313198" y="27804"/>
                  </a:lnTo>
                  <a:lnTo>
                    <a:pt x="314121" y="27479"/>
                  </a:lnTo>
                  <a:lnTo>
                    <a:pt x="316180" y="25410"/>
                  </a:lnTo>
                  <a:lnTo>
                    <a:pt x="316180" y="25105"/>
                  </a:lnTo>
                  <a:lnTo>
                    <a:pt x="316821" y="24801"/>
                  </a:lnTo>
                  <a:lnTo>
                    <a:pt x="316821" y="24475"/>
                  </a:lnTo>
                  <a:lnTo>
                    <a:pt x="319183" y="22133"/>
                  </a:lnTo>
                  <a:lnTo>
                    <a:pt x="320433" y="21807"/>
                  </a:lnTo>
                  <a:lnTo>
                    <a:pt x="320737" y="21471"/>
                  </a:lnTo>
                  <a:lnTo>
                    <a:pt x="321694" y="21471"/>
                  </a:lnTo>
                  <a:lnTo>
                    <a:pt x="322638" y="20842"/>
                  </a:lnTo>
                  <a:lnTo>
                    <a:pt x="323594" y="19906"/>
                  </a:lnTo>
                  <a:lnTo>
                    <a:pt x="323899" y="19906"/>
                  </a:lnTo>
                  <a:lnTo>
                    <a:pt x="324372" y="19435"/>
                  </a:lnTo>
                  <a:lnTo>
                    <a:pt x="324372" y="18804"/>
                  </a:lnTo>
                  <a:lnTo>
                    <a:pt x="325169" y="18017"/>
                  </a:lnTo>
                  <a:lnTo>
                    <a:pt x="325474" y="18017"/>
                  </a:lnTo>
                  <a:lnTo>
                    <a:pt x="325643" y="19760"/>
                  </a:lnTo>
                  <a:lnTo>
                    <a:pt x="325327" y="20389"/>
                  </a:lnTo>
                  <a:lnTo>
                    <a:pt x="324844" y="20842"/>
                  </a:lnTo>
                  <a:lnTo>
                    <a:pt x="324225" y="20842"/>
                  </a:lnTo>
                  <a:lnTo>
                    <a:pt x="322943" y="22123"/>
                  </a:lnTo>
                  <a:lnTo>
                    <a:pt x="321694" y="22427"/>
                  </a:lnTo>
                  <a:lnTo>
                    <a:pt x="320590" y="23215"/>
                  </a:lnTo>
                  <a:lnTo>
                    <a:pt x="320590" y="24171"/>
                  </a:lnTo>
                  <a:lnTo>
                    <a:pt x="322796" y="26062"/>
                  </a:lnTo>
                  <a:lnTo>
                    <a:pt x="322638" y="26513"/>
                  </a:lnTo>
                  <a:lnTo>
                    <a:pt x="322018" y="26209"/>
                  </a:lnTo>
                  <a:lnTo>
                    <a:pt x="319813" y="24014"/>
                  </a:lnTo>
                  <a:lnTo>
                    <a:pt x="318858" y="24024"/>
                  </a:lnTo>
                  <a:lnTo>
                    <a:pt x="314615" y="28581"/>
                  </a:lnTo>
                  <a:lnTo>
                    <a:pt x="314625" y="28885"/>
                  </a:lnTo>
                  <a:lnTo>
                    <a:pt x="313974" y="29516"/>
                  </a:lnTo>
                  <a:lnTo>
                    <a:pt x="313974" y="30776"/>
                  </a:lnTo>
                  <a:lnTo>
                    <a:pt x="314300" y="31102"/>
                  </a:lnTo>
                  <a:lnTo>
                    <a:pt x="314300" y="32058"/>
                  </a:lnTo>
                  <a:lnTo>
                    <a:pt x="314447" y="32204"/>
                  </a:lnTo>
                  <a:lnTo>
                    <a:pt x="314773" y="32204"/>
                  </a:lnTo>
                  <a:lnTo>
                    <a:pt x="315077" y="32510"/>
                  </a:lnTo>
                  <a:lnTo>
                    <a:pt x="316327" y="33138"/>
                  </a:lnTo>
                  <a:lnTo>
                    <a:pt x="320139" y="33138"/>
                  </a:lnTo>
                  <a:lnTo>
                    <a:pt x="320443" y="33464"/>
                  </a:lnTo>
                  <a:lnTo>
                    <a:pt x="322018" y="33769"/>
                  </a:lnTo>
                  <a:lnTo>
                    <a:pt x="324056" y="35828"/>
                  </a:lnTo>
                  <a:lnTo>
                    <a:pt x="324382" y="36437"/>
                  </a:lnTo>
                  <a:lnTo>
                    <a:pt x="324382" y="37393"/>
                  </a:lnTo>
                  <a:lnTo>
                    <a:pt x="323573" y="37550"/>
                  </a:lnTo>
                  <a:lnTo>
                    <a:pt x="323122" y="37089"/>
                  </a:lnTo>
                  <a:lnTo>
                    <a:pt x="323122" y="36437"/>
                  </a:lnTo>
                  <a:lnTo>
                    <a:pt x="322491" y="35828"/>
                  </a:lnTo>
                  <a:lnTo>
                    <a:pt x="322491" y="35502"/>
                  </a:lnTo>
                  <a:lnTo>
                    <a:pt x="321388" y="34399"/>
                  </a:lnTo>
                  <a:lnTo>
                    <a:pt x="319813" y="34399"/>
                  </a:lnTo>
                  <a:lnTo>
                    <a:pt x="319487" y="34095"/>
                  </a:lnTo>
                  <a:lnTo>
                    <a:pt x="318858" y="34095"/>
                  </a:lnTo>
                  <a:lnTo>
                    <a:pt x="318532" y="34399"/>
                  </a:lnTo>
                  <a:lnTo>
                    <a:pt x="317934" y="34399"/>
                  </a:lnTo>
                  <a:lnTo>
                    <a:pt x="317608" y="34095"/>
                  </a:lnTo>
                  <a:lnTo>
                    <a:pt x="316327" y="34095"/>
                  </a:lnTo>
                  <a:lnTo>
                    <a:pt x="315077" y="33444"/>
                  </a:lnTo>
                  <a:lnTo>
                    <a:pt x="313019" y="31732"/>
                  </a:lnTo>
                  <a:lnTo>
                    <a:pt x="312567" y="31249"/>
                  </a:lnTo>
                  <a:lnTo>
                    <a:pt x="310991" y="30629"/>
                  </a:lnTo>
                  <a:lnTo>
                    <a:pt x="310814" y="30146"/>
                  </a:lnTo>
                  <a:lnTo>
                    <a:pt x="311140" y="29842"/>
                  </a:lnTo>
                  <a:lnTo>
                    <a:pt x="310667" y="29369"/>
                  </a:lnTo>
                  <a:lnTo>
                    <a:pt x="310036" y="29369"/>
                  </a:lnTo>
                  <a:lnTo>
                    <a:pt x="309406" y="28738"/>
                  </a:lnTo>
                  <a:lnTo>
                    <a:pt x="308607" y="28885"/>
                  </a:lnTo>
                  <a:lnTo>
                    <a:pt x="308157" y="29999"/>
                  </a:lnTo>
                  <a:lnTo>
                    <a:pt x="307201" y="29999"/>
                  </a:lnTo>
                  <a:lnTo>
                    <a:pt x="304996" y="28738"/>
                  </a:lnTo>
                  <a:lnTo>
                    <a:pt x="304849" y="27951"/>
                  </a:lnTo>
                  <a:lnTo>
                    <a:pt x="303262" y="26366"/>
                  </a:lnTo>
                  <a:lnTo>
                    <a:pt x="303262" y="26040"/>
                  </a:lnTo>
                  <a:lnTo>
                    <a:pt x="302644" y="25115"/>
                  </a:lnTo>
                  <a:lnTo>
                    <a:pt x="302632" y="24161"/>
                  </a:lnTo>
                  <a:lnTo>
                    <a:pt x="302958" y="23530"/>
                  </a:lnTo>
                  <a:lnTo>
                    <a:pt x="302485" y="23068"/>
                  </a:lnTo>
                  <a:lnTo>
                    <a:pt x="300910" y="22743"/>
                  </a:lnTo>
                  <a:lnTo>
                    <a:pt x="300427" y="22270"/>
                  </a:lnTo>
                  <a:lnTo>
                    <a:pt x="300753" y="21966"/>
                  </a:lnTo>
                  <a:lnTo>
                    <a:pt x="300753" y="19445"/>
                  </a:lnTo>
                  <a:lnTo>
                    <a:pt x="299954" y="18962"/>
                  </a:lnTo>
                  <a:lnTo>
                    <a:pt x="299324" y="18027"/>
                  </a:lnTo>
                  <a:lnTo>
                    <a:pt x="298705" y="18027"/>
                  </a:lnTo>
                  <a:lnTo>
                    <a:pt x="297749" y="18636"/>
                  </a:lnTo>
                  <a:lnTo>
                    <a:pt x="297119" y="18636"/>
                  </a:lnTo>
                  <a:lnTo>
                    <a:pt x="295870" y="19266"/>
                  </a:lnTo>
                  <a:lnTo>
                    <a:pt x="293989" y="19592"/>
                  </a:lnTo>
                  <a:lnTo>
                    <a:pt x="293486" y="19119"/>
                  </a:lnTo>
                  <a:lnTo>
                    <a:pt x="293486" y="18489"/>
                  </a:lnTo>
                  <a:lnTo>
                    <a:pt x="294136" y="17858"/>
                  </a:lnTo>
                  <a:lnTo>
                    <a:pt x="294136" y="17534"/>
                  </a:lnTo>
                  <a:lnTo>
                    <a:pt x="295386" y="16924"/>
                  </a:lnTo>
                  <a:lnTo>
                    <a:pt x="295092" y="16295"/>
                  </a:lnTo>
                  <a:lnTo>
                    <a:pt x="295386" y="14708"/>
                  </a:lnTo>
                  <a:lnTo>
                    <a:pt x="294283" y="13931"/>
                  </a:lnTo>
                  <a:lnTo>
                    <a:pt x="293034" y="13931"/>
                  </a:lnTo>
                  <a:lnTo>
                    <a:pt x="292078" y="14561"/>
                  </a:lnTo>
                  <a:lnTo>
                    <a:pt x="291133" y="14561"/>
                  </a:lnTo>
                  <a:lnTo>
                    <a:pt x="290503" y="13931"/>
                  </a:lnTo>
                  <a:lnTo>
                    <a:pt x="289873" y="13931"/>
                  </a:lnTo>
                  <a:lnTo>
                    <a:pt x="289726" y="13448"/>
                  </a:lnTo>
                  <a:lnTo>
                    <a:pt x="288465" y="12187"/>
                  </a:lnTo>
                  <a:lnTo>
                    <a:pt x="288465" y="11557"/>
                  </a:lnTo>
                  <a:lnTo>
                    <a:pt x="287521" y="10613"/>
                  </a:lnTo>
                  <a:lnTo>
                    <a:pt x="287521" y="10308"/>
                  </a:lnTo>
                  <a:lnTo>
                    <a:pt x="288770" y="9048"/>
                  </a:lnTo>
                  <a:lnTo>
                    <a:pt x="288298" y="8260"/>
                  </a:lnTo>
                  <a:lnTo>
                    <a:pt x="287668" y="8565"/>
                  </a:lnTo>
                  <a:lnTo>
                    <a:pt x="287038" y="7630"/>
                  </a:lnTo>
                  <a:lnTo>
                    <a:pt x="286733" y="7630"/>
                  </a:lnTo>
                  <a:lnTo>
                    <a:pt x="285461" y="6370"/>
                  </a:lnTo>
                  <a:lnTo>
                    <a:pt x="284202" y="6370"/>
                  </a:lnTo>
                  <a:lnTo>
                    <a:pt x="283886" y="6674"/>
                  </a:lnTo>
                  <a:lnTo>
                    <a:pt x="283582" y="6674"/>
                  </a:lnTo>
                  <a:lnTo>
                    <a:pt x="280579" y="9048"/>
                  </a:lnTo>
                  <a:lnTo>
                    <a:pt x="280579" y="9374"/>
                  </a:lnTo>
                  <a:lnTo>
                    <a:pt x="281524" y="10308"/>
                  </a:lnTo>
                  <a:lnTo>
                    <a:pt x="281524" y="11265"/>
                  </a:lnTo>
                  <a:lnTo>
                    <a:pt x="281198" y="11569"/>
                  </a:lnTo>
                  <a:lnTo>
                    <a:pt x="281051" y="12040"/>
                  </a:lnTo>
                  <a:lnTo>
                    <a:pt x="280274" y="12503"/>
                  </a:lnTo>
                  <a:lnTo>
                    <a:pt x="280579" y="13764"/>
                  </a:lnTo>
                  <a:lnTo>
                    <a:pt x="280096" y="14235"/>
                  </a:lnTo>
                  <a:lnTo>
                    <a:pt x="277890" y="13301"/>
                  </a:lnTo>
                  <a:lnTo>
                    <a:pt x="277271" y="13301"/>
                  </a:lnTo>
                  <a:lnTo>
                    <a:pt x="276967" y="13605"/>
                  </a:lnTo>
                  <a:lnTo>
                    <a:pt x="276010" y="13605"/>
                  </a:lnTo>
                  <a:lnTo>
                    <a:pt x="275537" y="14088"/>
                  </a:lnTo>
                  <a:lnTo>
                    <a:pt x="275537" y="14719"/>
                  </a:lnTo>
                  <a:lnTo>
                    <a:pt x="274762" y="15496"/>
                  </a:lnTo>
                  <a:lnTo>
                    <a:pt x="274288" y="15045"/>
                  </a:lnTo>
                  <a:lnTo>
                    <a:pt x="274288" y="13764"/>
                  </a:lnTo>
                  <a:lnTo>
                    <a:pt x="275537" y="12829"/>
                  </a:lnTo>
                  <a:lnTo>
                    <a:pt x="274603" y="11243"/>
                  </a:lnTo>
                  <a:lnTo>
                    <a:pt x="275537" y="10939"/>
                  </a:lnTo>
                  <a:lnTo>
                    <a:pt x="274130" y="9825"/>
                  </a:lnTo>
                  <a:lnTo>
                    <a:pt x="273041" y="9600"/>
                  </a:lnTo>
                  <a:lnTo>
                    <a:pt x="272555" y="9499"/>
                  </a:lnTo>
                  <a:lnTo>
                    <a:pt x="272398" y="9678"/>
                  </a:lnTo>
                  <a:lnTo>
                    <a:pt x="272454" y="9796"/>
                  </a:lnTo>
                  <a:lnTo>
                    <a:pt x="272702" y="10308"/>
                  </a:lnTo>
                  <a:lnTo>
                    <a:pt x="272072" y="10613"/>
                  </a:lnTo>
                  <a:lnTo>
                    <a:pt x="272398" y="11569"/>
                  </a:lnTo>
                  <a:lnTo>
                    <a:pt x="270823" y="12829"/>
                  </a:lnTo>
                  <a:lnTo>
                    <a:pt x="270497" y="13764"/>
                  </a:lnTo>
                  <a:lnTo>
                    <a:pt x="270193" y="14394"/>
                  </a:lnTo>
                  <a:lnTo>
                    <a:pt x="269552" y="14719"/>
                  </a:lnTo>
                  <a:lnTo>
                    <a:pt x="270193" y="15349"/>
                  </a:lnTo>
                  <a:lnTo>
                    <a:pt x="270193" y="15653"/>
                  </a:lnTo>
                  <a:lnTo>
                    <a:pt x="271757" y="16935"/>
                  </a:lnTo>
                  <a:lnTo>
                    <a:pt x="271757" y="17240"/>
                  </a:lnTo>
                  <a:lnTo>
                    <a:pt x="270823" y="18174"/>
                  </a:lnTo>
                  <a:lnTo>
                    <a:pt x="270823" y="18824"/>
                  </a:lnTo>
                  <a:lnTo>
                    <a:pt x="272376" y="20715"/>
                  </a:lnTo>
                  <a:lnTo>
                    <a:pt x="272082" y="21650"/>
                  </a:lnTo>
                  <a:lnTo>
                    <a:pt x="272376" y="21944"/>
                  </a:lnTo>
                  <a:lnTo>
                    <a:pt x="272388" y="22900"/>
                  </a:lnTo>
                  <a:lnTo>
                    <a:pt x="272082" y="23530"/>
                  </a:lnTo>
                  <a:lnTo>
                    <a:pt x="270823" y="24485"/>
                  </a:lnTo>
                  <a:lnTo>
                    <a:pt x="270823" y="25746"/>
                  </a:lnTo>
                  <a:lnTo>
                    <a:pt x="269552" y="27310"/>
                  </a:lnTo>
                  <a:lnTo>
                    <a:pt x="270024" y="28098"/>
                  </a:lnTo>
                  <a:lnTo>
                    <a:pt x="271284" y="27468"/>
                  </a:lnTo>
                  <a:lnTo>
                    <a:pt x="272082" y="28267"/>
                  </a:lnTo>
                  <a:lnTo>
                    <a:pt x="272082" y="28571"/>
                  </a:lnTo>
                  <a:lnTo>
                    <a:pt x="272388" y="28875"/>
                  </a:lnTo>
                  <a:lnTo>
                    <a:pt x="272388" y="29527"/>
                  </a:lnTo>
                  <a:lnTo>
                    <a:pt x="271284" y="30619"/>
                  </a:lnTo>
                  <a:lnTo>
                    <a:pt x="270654" y="30619"/>
                  </a:lnTo>
                  <a:lnTo>
                    <a:pt x="269878" y="31416"/>
                  </a:lnTo>
                  <a:lnTo>
                    <a:pt x="269878" y="31732"/>
                  </a:lnTo>
                  <a:lnTo>
                    <a:pt x="268123" y="33464"/>
                  </a:lnTo>
                  <a:lnTo>
                    <a:pt x="267514" y="33464"/>
                  </a:lnTo>
                  <a:lnTo>
                    <a:pt x="266874" y="32834"/>
                  </a:lnTo>
                  <a:lnTo>
                    <a:pt x="266244" y="33138"/>
                  </a:lnTo>
                  <a:lnTo>
                    <a:pt x="265918" y="32834"/>
                  </a:lnTo>
                  <a:lnTo>
                    <a:pt x="265309" y="33138"/>
                  </a:lnTo>
                  <a:lnTo>
                    <a:pt x="264365" y="32530"/>
                  </a:lnTo>
                  <a:lnTo>
                    <a:pt x="263713" y="32530"/>
                  </a:lnTo>
                  <a:lnTo>
                    <a:pt x="262778" y="33138"/>
                  </a:lnTo>
                  <a:lnTo>
                    <a:pt x="261834" y="33138"/>
                  </a:lnTo>
                  <a:lnTo>
                    <a:pt x="260898" y="32204"/>
                  </a:lnTo>
                  <a:lnTo>
                    <a:pt x="259627" y="31879"/>
                  </a:lnTo>
                  <a:lnTo>
                    <a:pt x="258368" y="32834"/>
                  </a:lnTo>
                  <a:lnTo>
                    <a:pt x="257748" y="32834"/>
                  </a:lnTo>
                  <a:lnTo>
                    <a:pt x="255857" y="30945"/>
                  </a:lnTo>
                  <a:lnTo>
                    <a:pt x="255217" y="30945"/>
                  </a:lnTo>
                  <a:lnTo>
                    <a:pt x="254429" y="31732"/>
                  </a:lnTo>
                  <a:lnTo>
                    <a:pt x="254429" y="32027"/>
                  </a:lnTo>
                  <a:lnTo>
                    <a:pt x="253652" y="32834"/>
                  </a:lnTo>
                  <a:lnTo>
                    <a:pt x="253012" y="32834"/>
                  </a:lnTo>
                  <a:lnTo>
                    <a:pt x="252707" y="32510"/>
                  </a:lnTo>
                  <a:lnTo>
                    <a:pt x="252077" y="32834"/>
                  </a:lnTo>
                  <a:lnTo>
                    <a:pt x="251121" y="32834"/>
                  </a:lnTo>
                  <a:lnTo>
                    <a:pt x="250806" y="32510"/>
                  </a:lnTo>
                  <a:lnTo>
                    <a:pt x="250176" y="32510"/>
                  </a:lnTo>
                  <a:lnTo>
                    <a:pt x="249872" y="32834"/>
                  </a:lnTo>
                  <a:lnTo>
                    <a:pt x="249242" y="32510"/>
                  </a:lnTo>
                  <a:lnTo>
                    <a:pt x="249073" y="32981"/>
                  </a:lnTo>
                  <a:lnTo>
                    <a:pt x="248443" y="33307"/>
                  </a:lnTo>
                  <a:lnTo>
                    <a:pt x="248443" y="34242"/>
                  </a:lnTo>
                  <a:lnTo>
                    <a:pt x="247970" y="34399"/>
                  </a:lnTo>
                  <a:lnTo>
                    <a:pt x="246090" y="35355"/>
                  </a:lnTo>
                  <a:lnTo>
                    <a:pt x="245136" y="35355"/>
                  </a:lnTo>
                  <a:lnTo>
                    <a:pt x="244830" y="35029"/>
                  </a:lnTo>
                  <a:lnTo>
                    <a:pt x="243581" y="35029"/>
                  </a:lnTo>
                  <a:lnTo>
                    <a:pt x="242929" y="34703"/>
                  </a:lnTo>
                  <a:lnTo>
                    <a:pt x="242478" y="33621"/>
                  </a:lnTo>
                  <a:lnTo>
                    <a:pt x="241970" y="33110"/>
                  </a:lnTo>
                  <a:lnTo>
                    <a:pt x="241376" y="32510"/>
                  </a:lnTo>
                  <a:lnTo>
                    <a:pt x="240724" y="32204"/>
                  </a:lnTo>
                  <a:lnTo>
                    <a:pt x="239169" y="32204"/>
                  </a:lnTo>
                  <a:lnTo>
                    <a:pt x="238068" y="33317"/>
                  </a:lnTo>
                  <a:lnTo>
                    <a:pt x="238068" y="33927"/>
                  </a:lnTo>
                  <a:lnTo>
                    <a:pt x="237563" y="34399"/>
                  </a:lnTo>
                  <a:lnTo>
                    <a:pt x="236640" y="34399"/>
                  </a:lnTo>
                  <a:lnTo>
                    <a:pt x="236009" y="33769"/>
                  </a:lnTo>
                  <a:lnTo>
                    <a:pt x="235358" y="33769"/>
                  </a:lnTo>
                  <a:lnTo>
                    <a:pt x="233803" y="34703"/>
                  </a:lnTo>
                  <a:lnTo>
                    <a:pt x="233152" y="34703"/>
                  </a:lnTo>
                  <a:lnTo>
                    <a:pt x="232228" y="35355"/>
                  </a:lnTo>
                  <a:lnTo>
                    <a:pt x="231598" y="35355"/>
                  </a:lnTo>
                  <a:lnTo>
                    <a:pt x="231441" y="36447"/>
                  </a:lnTo>
                  <a:lnTo>
                    <a:pt x="228921" y="38989"/>
                  </a:lnTo>
                  <a:lnTo>
                    <a:pt x="228921" y="39912"/>
                  </a:lnTo>
                  <a:lnTo>
                    <a:pt x="228595" y="40543"/>
                  </a:lnTo>
                  <a:lnTo>
                    <a:pt x="226536" y="42591"/>
                  </a:lnTo>
                  <a:lnTo>
                    <a:pt x="225287" y="43221"/>
                  </a:lnTo>
                  <a:lnTo>
                    <a:pt x="223722" y="43851"/>
                  </a:lnTo>
                  <a:lnTo>
                    <a:pt x="221517" y="46066"/>
                  </a:lnTo>
                  <a:lnTo>
                    <a:pt x="220246" y="46066"/>
                  </a:lnTo>
                  <a:lnTo>
                    <a:pt x="219616" y="46371"/>
                  </a:lnTo>
                  <a:lnTo>
                    <a:pt x="218365" y="47653"/>
                  </a:lnTo>
                  <a:lnTo>
                    <a:pt x="216160" y="48587"/>
                  </a:lnTo>
                  <a:lnTo>
                    <a:pt x="214271" y="49543"/>
                  </a:lnTo>
                  <a:lnTo>
                    <a:pt x="213325" y="50478"/>
                  </a:lnTo>
                  <a:lnTo>
                    <a:pt x="211120" y="51433"/>
                  </a:lnTo>
                  <a:lnTo>
                    <a:pt x="207959" y="52673"/>
                  </a:lnTo>
                  <a:lnTo>
                    <a:pt x="206708" y="52673"/>
                  </a:lnTo>
                  <a:lnTo>
                    <a:pt x="206404" y="53323"/>
                  </a:lnTo>
                  <a:lnTo>
                    <a:pt x="206078" y="53323"/>
                  </a:lnTo>
                  <a:lnTo>
                    <a:pt x="205123" y="53932"/>
                  </a:lnTo>
                  <a:lnTo>
                    <a:pt x="203548" y="53932"/>
                  </a:lnTo>
                  <a:lnTo>
                    <a:pt x="201668" y="56453"/>
                  </a:lnTo>
                  <a:lnTo>
                    <a:pt x="201037" y="56453"/>
                  </a:lnTo>
                  <a:lnTo>
                    <a:pt x="200890" y="55992"/>
                  </a:lnTo>
                  <a:lnTo>
                    <a:pt x="201185" y="55361"/>
                  </a:lnTo>
                  <a:lnTo>
                    <a:pt x="200711" y="54888"/>
                  </a:lnTo>
                  <a:lnTo>
                    <a:pt x="199136" y="55519"/>
                  </a:lnTo>
                  <a:lnTo>
                    <a:pt x="197878" y="54888"/>
                  </a:lnTo>
                  <a:lnTo>
                    <a:pt x="197730" y="55666"/>
                  </a:lnTo>
                  <a:lnTo>
                    <a:pt x="198035" y="56296"/>
                  </a:lnTo>
                  <a:lnTo>
                    <a:pt x="197878" y="56453"/>
                  </a:lnTo>
                  <a:lnTo>
                    <a:pt x="197572" y="56149"/>
                  </a:lnTo>
                  <a:lnTo>
                    <a:pt x="196931" y="56149"/>
                  </a:lnTo>
                  <a:lnTo>
                    <a:pt x="196470" y="56600"/>
                  </a:lnTo>
                  <a:lnTo>
                    <a:pt x="196774" y="57881"/>
                  </a:lnTo>
                  <a:lnTo>
                    <a:pt x="196301" y="58334"/>
                  </a:lnTo>
                  <a:lnTo>
                    <a:pt x="195671" y="58040"/>
                  </a:lnTo>
                  <a:lnTo>
                    <a:pt x="195367" y="58334"/>
                  </a:lnTo>
                  <a:lnTo>
                    <a:pt x="194422" y="58334"/>
                  </a:lnTo>
                  <a:lnTo>
                    <a:pt x="194096" y="58658"/>
                  </a:lnTo>
                  <a:lnTo>
                    <a:pt x="192835" y="58994"/>
                  </a:lnTo>
                  <a:lnTo>
                    <a:pt x="191587" y="60875"/>
                  </a:lnTo>
                  <a:lnTo>
                    <a:pt x="190809" y="61652"/>
                  </a:lnTo>
                  <a:lnTo>
                    <a:pt x="190809" y="61977"/>
                  </a:lnTo>
                  <a:lnTo>
                    <a:pt x="187952" y="64802"/>
                  </a:lnTo>
                  <a:lnTo>
                    <a:pt x="187648" y="65758"/>
                  </a:lnTo>
                  <a:lnTo>
                    <a:pt x="186398" y="67017"/>
                  </a:lnTo>
                  <a:lnTo>
                    <a:pt x="185894" y="67795"/>
                  </a:lnTo>
                  <a:lnTo>
                    <a:pt x="183689" y="68751"/>
                  </a:lnTo>
                  <a:lnTo>
                    <a:pt x="182439" y="68751"/>
                  </a:lnTo>
                  <a:lnTo>
                    <a:pt x="181651" y="69538"/>
                  </a:lnTo>
                  <a:lnTo>
                    <a:pt x="181651" y="70799"/>
                  </a:lnTo>
                  <a:lnTo>
                    <a:pt x="181977" y="71429"/>
                  </a:lnTo>
                  <a:lnTo>
                    <a:pt x="182755" y="71880"/>
                  </a:lnTo>
                  <a:lnTo>
                    <a:pt x="183385" y="72837"/>
                  </a:lnTo>
                  <a:lnTo>
                    <a:pt x="184340" y="73161"/>
                  </a:lnTo>
                  <a:lnTo>
                    <a:pt x="184792" y="73948"/>
                  </a:lnTo>
                  <a:lnTo>
                    <a:pt x="184487" y="76774"/>
                  </a:lnTo>
                  <a:lnTo>
                    <a:pt x="184792" y="77100"/>
                  </a:lnTo>
                  <a:lnTo>
                    <a:pt x="184792" y="77730"/>
                  </a:lnTo>
                  <a:lnTo>
                    <a:pt x="185747" y="78979"/>
                  </a:lnTo>
                  <a:lnTo>
                    <a:pt x="186693" y="81174"/>
                  </a:lnTo>
                  <a:lnTo>
                    <a:pt x="186693" y="83086"/>
                  </a:lnTo>
                  <a:lnTo>
                    <a:pt x="186388" y="83391"/>
                  </a:lnTo>
                  <a:lnTo>
                    <a:pt x="186388" y="84021"/>
                  </a:lnTo>
                  <a:lnTo>
                    <a:pt x="185443" y="86216"/>
                  </a:lnTo>
                  <a:lnTo>
                    <a:pt x="185443" y="87497"/>
                  </a:lnTo>
                  <a:lnTo>
                    <a:pt x="186388" y="89061"/>
                  </a:lnTo>
                  <a:lnTo>
                    <a:pt x="187795" y="90805"/>
                  </a:lnTo>
                  <a:lnTo>
                    <a:pt x="188099" y="90805"/>
                  </a:lnTo>
                  <a:lnTo>
                    <a:pt x="188898" y="91582"/>
                  </a:lnTo>
                  <a:lnTo>
                    <a:pt x="190159" y="94102"/>
                  </a:lnTo>
                  <a:lnTo>
                    <a:pt x="190159" y="95688"/>
                  </a:lnTo>
                  <a:lnTo>
                    <a:pt x="190809" y="96949"/>
                  </a:lnTo>
                  <a:lnTo>
                    <a:pt x="190809" y="99164"/>
                  </a:lnTo>
                  <a:lnTo>
                    <a:pt x="189853" y="100099"/>
                  </a:lnTo>
                  <a:lnTo>
                    <a:pt x="189527" y="101055"/>
                  </a:lnTo>
                  <a:lnTo>
                    <a:pt x="188604" y="101663"/>
                  </a:lnTo>
                  <a:lnTo>
                    <a:pt x="188604" y="102620"/>
                  </a:lnTo>
                  <a:lnTo>
                    <a:pt x="188898" y="102944"/>
                  </a:lnTo>
                  <a:lnTo>
                    <a:pt x="189203" y="103554"/>
                  </a:lnTo>
                  <a:lnTo>
                    <a:pt x="187648" y="104835"/>
                  </a:lnTo>
                  <a:lnTo>
                    <a:pt x="187648" y="106389"/>
                  </a:lnTo>
                  <a:lnTo>
                    <a:pt x="186220" y="107807"/>
                  </a:lnTo>
                  <a:lnTo>
                    <a:pt x="185894" y="107807"/>
                  </a:lnTo>
                  <a:lnTo>
                    <a:pt x="184487" y="109215"/>
                  </a:lnTo>
                  <a:lnTo>
                    <a:pt x="184182" y="112060"/>
                  </a:lnTo>
                  <a:lnTo>
                    <a:pt x="183385" y="112848"/>
                  </a:lnTo>
                  <a:lnTo>
                    <a:pt x="181809" y="113500"/>
                  </a:lnTo>
                  <a:lnTo>
                    <a:pt x="178816" y="116471"/>
                  </a:lnTo>
                  <a:lnTo>
                    <a:pt x="178343" y="117280"/>
                  </a:lnTo>
                  <a:lnTo>
                    <a:pt x="178039" y="117280"/>
                  </a:lnTo>
                  <a:lnTo>
                    <a:pt x="176464" y="118834"/>
                  </a:lnTo>
                  <a:lnTo>
                    <a:pt x="174889" y="119769"/>
                  </a:lnTo>
                  <a:lnTo>
                    <a:pt x="174259" y="120419"/>
                  </a:lnTo>
                  <a:lnTo>
                    <a:pt x="171097" y="121984"/>
                  </a:lnTo>
                  <a:lnTo>
                    <a:pt x="169847" y="122310"/>
                  </a:lnTo>
                  <a:lnTo>
                    <a:pt x="168566" y="122940"/>
                  </a:lnTo>
                  <a:lnTo>
                    <a:pt x="167316" y="122940"/>
                  </a:lnTo>
                  <a:lnTo>
                    <a:pt x="165751" y="124831"/>
                  </a:lnTo>
                  <a:lnTo>
                    <a:pt x="164953" y="125292"/>
                  </a:lnTo>
                  <a:lnTo>
                    <a:pt x="163379" y="128432"/>
                  </a:lnTo>
                  <a:lnTo>
                    <a:pt x="163074" y="130019"/>
                  </a:lnTo>
                  <a:lnTo>
                    <a:pt x="162118" y="131909"/>
                  </a:lnTo>
                  <a:lnTo>
                    <a:pt x="162118" y="132864"/>
                  </a:lnTo>
                  <a:lnTo>
                    <a:pt x="161488" y="134104"/>
                  </a:lnTo>
                  <a:lnTo>
                    <a:pt x="161488" y="134755"/>
                  </a:lnTo>
                  <a:lnTo>
                    <a:pt x="161163" y="135059"/>
                  </a:lnTo>
                  <a:lnTo>
                    <a:pt x="160563" y="137580"/>
                  </a:lnTo>
                  <a:lnTo>
                    <a:pt x="159461" y="138693"/>
                  </a:lnTo>
                  <a:lnTo>
                    <a:pt x="157551" y="138693"/>
                  </a:lnTo>
                  <a:lnTo>
                    <a:pt x="156751" y="139469"/>
                  </a:lnTo>
                  <a:lnTo>
                    <a:pt x="156751" y="140100"/>
                  </a:lnTo>
                  <a:lnTo>
                    <a:pt x="156447" y="140426"/>
                  </a:lnTo>
                  <a:lnTo>
                    <a:pt x="156447" y="145162"/>
                  </a:lnTo>
                  <a:lnTo>
                    <a:pt x="156751" y="145466"/>
                  </a:lnTo>
                  <a:lnTo>
                    <a:pt x="156751" y="146727"/>
                  </a:lnTo>
                  <a:lnTo>
                    <a:pt x="157403" y="147987"/>
                  </a:lnTo>
                  <a:lnTo>
                    <a:pt x="157403" y="148943"/>
                  </a:lnTo>
                  <a:lnTo>
                    <a:pt x="157708" y="149247"/>
                  </a:lnTo>
                  <a:lnTo>
                    <a:pt x="157708" y="150508"/>
                  </a:lnTo>
                  <a:lnTo>
                    <a:pt x="158022" y="150832"/>
                  </a:lnTo>
                  <a:lnTo>
                    <a:pt x="158022" y="152723"/>
                  </a:lnTo>
                  <a:lnTo>
                    <a:pt x="157078" y="153952"/>
                  </a:lnTo>
                  <a:lnTo>
                    <a:pt x="156773" y="154908"/>
                  </a:lnTo>
                  <a:lnTo>
                    <a:pt x="155491" y="156493"/>
                  </a:lnTo>
                  <a:lnTo>
                    <a:pt x="154873" y="157754"/>
                  </a:lnTo>
                  <a:lnTo>
                    <a:pt x="154873" y="158384"/>
                  </a:lnTo>
                  <a:lnTo>
                    <a:pt x="154242" y="158992"/>
                  </a:lnTo>
                  <a:lnTo>
                    <a:pt x="153938" y="160883"/>
                  </a:lnTo>
                  <a:lnTo>
                    <a:pt x="153612" y="161209"/>
                  </a:lnTo>
                  <a:lnTo>
                    <a:pt x="153612" y="163100"/>
                  </a:lnTo>
                  <a:lnTo>
                    <a:pt x="153307" y="163424"/>
                  </a:lnTo>
                  <a:lnTo>
                    <a:pt x="153307" y="164055"/>
                  </a:lnTo>
                  <a:lnTo>
                    <a:pt x="152057" y="165945"/>
                  </a:lnTo>
                  <a:lnTo>
                    <a:pt x="151101" y="167836"/>
                  </a:lnTo>
                  <a:lnTo>
                    <a:pt x="151101" y="168465"/>
                  </a:lnTo>
                  <a:lnTo>
                    <a:pt x="150777" y="168771"/>
                  </a:lnTo>
                  <a:lnTo>
                    <a:pt x="150777" y="177603"/>
                  </a:lnTo>
                  <a:lnTo>
                    <a:pt x="150450" y="177907"/>
                  </a:lnTo>
                  <a:lnTo>
                    <a:pt x="150450" y="179167"/>
                  </a:lnTo>
                  <a:lnTo>
                    <a:pt x="150146" y="179492"/>
                  </a:lnTo>
                  <a:lnTo>
                    <a:pt x="150146" y="180102"/>
                  </a:lnTo>
                  <a:lnTo>
                    <a:pt x="149516" y="180752"/>
                  </a:lnTo>
                  <a:lnTo>
                    <a:pt x="148896" y="181991"/>
                  </a:lnTo>
                  <a:lnTo>
                    <a:pt x="148896" y="182643"/>
                  </a:lnTo>
                  <a:lnTo>
                    <a:pt x="148571" y="182947"/>
                  </a:lnTo>
                  <a:lnTo>
                    <a:pt x="148267" y="185773"/>
                  </a:lnTo>
                  <a:lnTo>
                    <a:pt x="147941" y="186099"/>
                  </a:lnTo>
                  <a:lnTo>
                    <a:pt x="147941" y="187358"/>
                  </a:lnTo>
                  <a:lnTo>
                    <a:pt x="147311" y="188314"/>
                  </a:lnTo>
                  <a:lnTo>
                    <a:pt x="147311" y="190509"/>
                  </a:lnTo>
                  <a:lnTo>
                    <a:pt x="148571" y="190509"/>
                  </a:lnTo>
                  <a:lnTo>
                    <a:pt x="148571" y="192095"/>
                  </a:lnTo>
                  <a:lnTo>
                    <a:pt x="148896" y="192400"/>
                  </a:lnTo>
                  <a:lnTo>
                    <a:pt x="148571" y="192724"/>
                  </a:lnTo>
                  <a:lnTo>
                    <a:pt x="148267" y="195245"/>
                  </a:lnTo>
                  <a:lnTo>
                    <a:pt x="147941" y="195549"/>
                  </a:lnTo>
                  <a:lnTo>
                    <a:pt x="148267" y="195875"/>
                  </a:lnTo>
                  <a:lnTo>
                    <a:pt x="148267" y="197440"/>
                  </a:lnTo>
                  <a:lnTo>
                    <a:pt x="147941" y="197766"/>
                  </a:lnTo>
                  <a:lnTo>
                    <a:pt x="147961" y="200612"/>
                  </a:lnTo>
                  <a:lnTo>
                    <a:pt x="148886" y="201210"/>
                  </a:lnTo>
                  <a:lnTo>
                    <a:pt x="149043" y="201693"/>
                  </a:lnTo>
                  <a:lnTo>
                    <a:pt x="149516" y="201840"/>
                  </a:lnTo>
                  <a:lnTo>
                    <a:pt x="149516" y="202166"/>
                  </a:lnTo>
                  <a:lnTo>
                    <a:pt x="151248" y="203910"/>
                  </a:lnTo>
                  <a:lnTo>
                    <a:pt x="151879" y="203910"/>
                  </a:lnTo>
                  <a:lnTo>
                    <a:pt x="152204" y="204214"/>
                  </a:lnTo>
                  <a:lnTo>
                    <a:pt x="153759" y="204214"/>
                  </a:lnTo>
                  <a:lnTo>
                    <a:pt x="154409" y="203910"/>
                  </a:lnTo>
                  <a:lnTo>
                    <a:pt x="154861" y="203101"/>
                  </a:lnTo>
                  <a:lnTo>
                    <a:pt x="154252" y="202502"/>
                  </a:lnTo>
                  <a:lnTo>
                    <a:pt x="154252" y="202176"/>
                  </a:lnTo>
                  <a:lnTo>
                    <a:pt x="155040" y="201998"/>
                  </a:lnTo>
                  <a:lnTo>
                    <a:pt x="155187" y="202797"/>
                  </a:lnTo>
                  <a:lnTo>
                    <a:pt x="155817" y="203731"/>
                  </a:lnTo>
                  <a:lnTo>
                    <a:pt x="154085" y="205169"/>
                  </a:lnTo>
                  <a:lnTo>
                    <a:pt x="152204" y="205473"/>
                  </a:lnTo>
                  <a:lnTo>
                    <a:pt x="151091" y="206272"/>
                  </a:lnTo>
                  <a:lnTo>
                    <a:pt x="150777" y="208163"/>
                  </a:lnTo>
                  <a:lnTo>
                    <a:pt x="150472" y="208467"/>
                  </a:lnTo>
                  <a:lnTo>
                    <a:pt x="150472" y="210052"/>
                  </a:lnTo>
                  <a:lnTo>
                    <a:pt x="150168" y="210357"/>
                  </a:lnTo>
                  <a:lnTo>
                    <a:pt x="150168" y="212552"/>
                  </a:lnTo>
                  <a:lnTo>
                    <a:pt x="150619" y="212730"/>
                  </a:lnTo>
                  <a:lnTo>
                    <a:pt x="151091" y="212247"/>
                  </a:lnTo>
                  <a:lnTo>
                    <a:pt x="151091" y="211617"/>
                  </a:lnTo>
                  <a:lnTo>
                    <a:pt x="151574" y="210841"/>
                  </a:lnTo>
                  <a:lnTo>
                    <a:pt x="151721" y="211943"/>
                  </a:lnTo>
                  <a:lnTo>
                    <a:pt x="151417" y="212552"/>
                  </a:lnTo>
                  <a:lnTo>
                    <a:pt x="153307" y="214442"/>
                  </a:lnTo>
                  <a:lnTo>
                    <a:pt x="153602" y="215399"/>
                  </a:lnTo>
                  <a:lnTo>
                    <a:pt x="154252" y="216029"/>
                  </a:lnTo>
                  <a:lnTo>
                    <a:pt x="155187" y="217918"/>
                  </a:lnTo>
                  <a:lnTo>
                    <a:pt x="160070" y="222801"/>
                  </a:lnTo>
                  <a:lnTo>
                    <a:pt x="161331" y="222801"/>
                  </a:lnTo>
                  <a:lnTo>
                    <a:pt x="163064" y="221700"/>
                  </a:lnTo>
                  <a:lnTo>
                    <a:pt x="163064" y="220135"/>
                  </a:lnTo>
                  <a:lnTo>
                    <a:pt x="162758" y="219809"/>
                  </a:lnTo>
                  <a:lnTo>
                    <a:pt x="162906" y="219326"/>
                  </a:lnTo>
                  <a:lnTo>
                    <a:pt x="163389" y="219809"/>
                  </a:lnTo>
                  <a:lnTo>
                    <a:pt x="163389" y="221069"/>
                  </a:lnTo>
                  <a:lnTo>
                    <a:pt x="163693" y="221395"/>
                  </a:lnTo>
                  <a:lnTo>
                    <a:pt x="163389" y="222025"/>
                  </a:lnTo>
                  <a:lnTo>
                    <a:pt x="162581" y="222801"/>
                  </a:lnTo>
                  <a:lnTo>
                    <a:pt x="161657" y="223107"/>
                  </a:lnTo>
                  <a:lnTo>
                    <a:pt x="160553" y="223915"/>
                  </a:lnTo>
                  <a:lnTo>
                    <a:pt x="160553" y="225175"/>
                  </a:lnTo>
                  <a:lnTo>
                    <a:pt x="160879" y="225501"/>
                  </a:lnTo>
                  <a:lnTo>
                    <a:pt x="161173" y="227066"/>
                  </a:lnTo>
                  <a:lnTo>
                    <a:pt x="162128" y="228955"/>
                  </a:lnTo>
                  <a:lnTo>
                    <a:pt x="162128" y="229587"/>
                  </a:lnTo>
                  <a:lnTo>
                    <a:pt x="163862" y="231623"/>
                  </a:lnTo>
                  <a:lnTo>
                    <a:pt x="164166" y="231623"/>
                  </a:lnTo>
                  <a:lnTo>
                    <a:pt x="166697" y="233840"/>
                  </a:lnTo>
                  <a:lnTo>
                    <a:pt x="167946" y="234469"/>
                  </a:lnTo>
                  <a:lnTo>
                    <a:pt x="168882" y="235405"/>
                  </a:lnTo>
                  <a:lnTo>
                    <a:pt x="170489" y="236360"/>
                  </a:lnTo>
                  <a:lnTo>
                    <a:pt x="171412" y="237294"/>
                  </a:lnTo>
                  <a:lnTo>
                    <a:pt x="171738" y="237294"/>
                  </a:lnTo>
                  <a:lnTo>
                    <a:pt x="173797" y="239332"/>
                  </a:lnTo>
                  <a:lnTo>
                    <a:pt x="173797" y="239658"/>
                  </a:lnTo>
                  <a:lnTo>
                    <a:pt x="175833" y="241726"/>
                  </a:lnTo>
                  <a:lnTo>
                    <a:pt x="177555" y="241873"/>
                  </a:lnTo>
                  <a:lnTo>
                    <a:pt x="177082" y="242336"/>
                  </a:lnTo>
                  <a:lnTo>
                    <a:pt x="175833" y="242336"/>
                  </a:lnTo>
                  <a:lnTo>
                    <a:pt x="172694" y="239185"/>
                  </a:lnTo>
                  <a:lnTo>
                    <a:pt x="171412" y="238880"/>
                  </a:lnTo>
                  <a:lnTo>
                    <a:pt x="170489" y="238250"/>
                  </a:lnTo>
                  <a:lnTo>
                    <a:pt x="169532" y="238250"/>
                  </a:lnTo>
                  <a:lnTo>
                    <a:pt x="169059" y="238723"/>
                  </a:lnTo>
                  <a:lnTo>
                    <a:pt x="169059" y="240288"/>
                  </a:lnTo>
                  <a:lnTo>
                    <a:pt x="171265" y="242177"/>
                  </a:lnTo>
                  <a:lnTo>
                    <a:pt x="171265" y="242808"/>
                  </a:lnTo>
                  <a:lnTo>
                    <a:pt x="171885" y="243764"/>
                  </a:lnTo>
                  <a:lnTo>
                    <a:pt x="172189" y="246283"/>
                  </a:lnTo>
                  <a:lnTo>
                    <a:pt x="172841" y="246914"/>
                  </a:lnTo>
                  <a:lnTo>
                    <a:pt x="173145" y="248174"/>
                  </a:lnTo>
                  <a:lnTo>
                    <a:pt x="173471" y="248478"/>
                  </a:lnTo>
                  <a:lnTo>
                    <a:pt x="173471" y="251630"/>
                  </a:lnTo>
                  <a:lnTo>
                    <a:pt x="174394" y="253215"/>
                  </a:lnTo>
                  <a:lnTo>
                    <a:pt x="176306" y="255410"/>
                  </a:lnTo>
                  <a:lnTo>
                    <a:pt x="176306" y="255736"/>
                  </a:lnTo>
                  <a:lnTo>
                    <a:pt x="176778" y="256209"/>
                  </a:lnTo>
                  <a:lnTo>
                    <a:pt x="177555" y="256366"/>
                  </a:lnTo>
                  <a:lnTo>
                    <a:pt x="176778" y="256513"/>
                  </a:lnTo>
                  <a:lnTo>
                    <a:pt x="176306" y="256996"/>
                  </a:lnTo>
                  <a:lnTo>
                    <a:pt x="176149" y="257773"/>
                  </a:lnTo>
                  <a:lnTo>
                    <a:pt x="171885" y="252890"/>
                  </a:lnTo>
                  <a:lnTo>
                    <a:pt x="170940" y="251325"/>
                  </a:lnTo>
                  <a:lnTo>
                    <a:pt x="169532" y="249886"/>
                  </a:lnTo>
                  <a:lnTo>
                    <a:pt x="169049" y="249739"/>
                  </a:lnTo>
                  <a:lnTo>
                    <a:pt x="168902" y="249277"/>
                  </a:lnTo>
                  <a:lnTo>
                    <a:pt x="168431" y="249109"/>
                  </a:lnTo>
                  <a:lnTo>
                    <a:pt x="168431" y="248478"/>
                  </a:lnTo>
                  <a:lnTo>
                    <a:pt x="168105" y="248174"/>
                  </a:lnTo>
                  <a:lnTo>
                    <a:pt x="168105" y="243112"/>
                  </a:lnTo>
                  <a:lnTo>
                    <a:pt x="167474" y="242503"/>
                  </a:lnTo>
                  <a:lnTo>
                    <a:pt x="167170" y="240613"/>
                  </a:lnTo>
                  <a:lnTo>
                    <a:pt x="165594" y="238093"/>
                  </a:lnTo>
                  <a:lnTo>
                    <a:pt x="163536" y="236055"/>
                  </a:lnTo>
                  <a:lnTo>
                    <a:pt x="161657" y="235099"/>
                  </a:lnTo>
                  <a:lnTo>
                    <a:pt x="158968" y="232422"/>
                  </a:lnTo>
                  <a:lnTo>
                    <a:pt x="158968" y="231770"/>
                  </a:lnTo>
                  <a:lnTo>
                    <a:pt x="157718" y="230206"/>
                  </a:lnTo>
                  <a:lnTo>
                    <a:pt x="156457" y="227696"/>
                  </a:lnTo>
                  <a:lnTo>
                    <a:pt x="155807" y="227066"/>
                  </a:lnTo>
                  <a:lnTo>
                    <a:pt x="155807" y="226436"/>
                  </a:lnTo>
                  <a:lnTo>
                    <a:pt x="155187" y="225806"/>
                  </a:lnTo>
                  <a:lnTo>
                    <a:pt x="155187" y="225175"/>
                  </a:lnTo>
                  <a:lnTo>
                    <a:pt x="154557" y="224219"/>
                  </a:lnTo>
                  <a:lnTo>
                    <a:pt x="154252" y="222960"/>
                  </a:lnTo>
                  <a:lnTo>
                    <a:pt x="153779" y="222497"/>
                  </a:lnTo>
                  <a:lnTo>
                    <a:pt x="151574" y="222497"/>
                  </a:lnTo>
                  <a:lnTo>
                    <a:pt x="150944" y="222801"/>
                  </a:lnTo>
                  <a:lnTo>
                    <a:pt x="147625" y="226100"/>
                  </a:lnTo>
                  <a:lnTo>
                    <a:pt x="147311" y="227380"/>
                  </a:lnTo>
                  <a:lnTo>
                    <a:pt x="147007" y="227686"/>
                  </a:lnTo>
                  <a:lnTo>
                    <a:pt x="147007" y="229880"/>
                  </a:lnTo>
                  <a:lnTo>
                    <a:pt x="147311" y="230206"/>
                  </a:lnTo>
                  <a:lnTo>
                    <a:pt x="147311" y="231162"/>
                  </a:lnTo>
                  <a:lnTo>
                    <a:pt x="147007" y="231466"/>
                  </a:lnTo>
                  <a:lnTo>
                    <a:pt x="147007" y="232727"/>
                  </a:lnTo>
                  <a:lnTo>
                    <a:pt x="147625" y="234312"/>
                  </a:lnTo>
                  <a:lnTo>
                    <a:pt x="147951" y="234616"/>
                  </a:lnTo>
                  <a:lnTo>
                    <a:pt x="148256" y="237441"/>
                  </a:lnTo>
                  <a:lnTo>
                    <a:pt x="148581" y="237767"/>
                  </a:lnTo>
                  <a:lnTo>
                    <a:pt x="148581" y="239352"/>
                  </a:lnTo>
                  <a:lnTo>
                    <a:pt x="148256" y="239658"/>
                  </a:lnTo>
                  <a:lnTo>
                    <a:pt x="148256" y="240918"/>
                  </a:lnTo>
                  <a:lnTo>
                    <a:pt x="148728" y="241064"/>
                  </a:lnTo>
                  <a:lnTo>
                    <a:pt x="148886" y="241547"/>
                  </a:lnTo>
                  <a:lnTo>
                    <a:pt x="148256" y="242177"/>
                  </a:lnTo>
                  <a:lnTo>
                    <a:pt x="147625" y="243438"/>
                  </a:lnTo>
                  <a:lnTo>
                    <a:pt x="147625" y="245329"/>
                  </a:lnTo>
                  <a:lnTo>
                    <a:pt x="148256" y="245959"/>
                  </a:lnTo>
                  <a:lnTo>
                    <a:pt x="148256" y="246609"/>
                  </a:lnTo>
                  <a:lnTo>
                    <a:pt x="147625" y="247218"/>
                  </a:lnTo>
                  <a:lnTo>
                    <a:pt x="147625" y="248500"/>
                  </a:lnTo>
                  <a:lnTo>
                    <a:pt x="147951" y="248804"/>
                  </a:lnTo>
                  <a:lnTo>
                    <a:pt x="147951" y="250391"/>
                  </a:lnTo>
                  <a:lnTo>
                    <a:pt x="148424" y="250842"/>
                  </a:lnTo>
                  <a:lnTo>
                    <a:pt x="149359" y="250842"/>
                  </a:lnTo>
                  <a:lnTo>
                    <a:pt x="150619" y="248951"/>
                  </a:lnTo>
                  <a:lnTo>
                    <a:pt x="150765" y="249739"/>
                  </a:lnTo>
                  <a:lnTo>
                    <a:pt x="149359" y="251472"/>
                  </a:lnTo>
                  <a:lnTo>
                    <a:pt x="147783" y="251472"/>
                  </a:lnTo>
                  <a:lnTo>
                    <a:pt x="146670" y="252270"/>
                  </a:lnTo>
                  <a:lnTo>
                    <a:pt x="146670" y="252574"/>
                  </a:lnTo>
                  <a:lnTo>
                    <a:pt x="145116" y="254769"/>
                  </a:lnTo>
                  <a:lnTo>
                    <a:pt x="145116" y="255095"/>
                  </a:lnTo>
                  <a:lnTo>
                    <a:pt x="143215" y="257310"/>
                  </a:lnTo>
                  <a:lnTo>
                    <a:pt x="143215" y="257615"/>
                  </a:lnTo>
                  <a:lnTo>
                    <a:pt x="141807" y="259358"/>
                  </a:lnTo>
                  <a:lnTo>
                    <a:pt x="141324" y="259505"/>
                  </a:lnTo>
                  <a:lnTo>
                    <a:pt x="141324" y="260440"/>
                  </a:lnTo>
                  <a:lnTo>
                    <a:pt x="142102" y="261543"/>
                  </a:lnTo>
                  <a:lnTo>
                    <a:pt x="143382" y="261249"/>
                  </a:lnTo>
                  <a:lnTo>
                    <a:pt x="144160" y="262026"/>
                  </a:lnTo>
                  <a:lnTo>
                    <a:pt x="144013" y="262510"/>
                  </a:lnTo>
                  <a:lnTo>
                    <a:pt x="143058" y="261879"/>
                  </a:lnTo>
                  <a:lnTo>
                    <a:pt x="141807" y="262174"/>
                  </a:lnTo>
                  <a:lnTo>
                    <a:pt x="140380" y="260766"/>
                  </a:lnTo>
                  <a:lnTo>
                    <a:pt x="140380" y="260440"/>
                  </a:lnTo>
                  <a:lnTo>
                    <a:pt x="140075" y="260136"/>
                  </a:lnTo>
                  <a:lnTo>
                    <a:pt x="140075" y="259201"/>
                  </a:lnTo>
                  <a:lnTo>
                    <a:pt x="142280" y="256660"/>
                  </a:lnTo>
                  <a:lnTo>
                    <a:pt x="142280" y="256050"/>
                  </a:lnTo>
                  <a:lnTo>
                    <a:pt x="141807" y="255578"/>
                  </a:lnTo>
                  <a:lnTo>
                    <a:pt x="140221" y="255578"/>
                  </a:lnTo>
                  <a:lnTo>
                    <a:pt x="138489" y="257310"/>
                  </a:lnTo>
                  <a:lnTo>
                    <a:pt x="138815" y="258551"/>
                  </a:lnTo>
                  <a:lnTo>
                    <a:pt x="135349" y="262352"/>
                  </a:lnTo>
                  <a:lnTo>
                    <a:pt x="135349" y="262983"/>
                  </a:lnTo>
                  <a:lnTo>
                    <a:pt x="134709" y="264242"/>
                  </a:lnTo>
                  <a:lnTo>
                    <a:pt x="133774" y="265176"/>
                  </a:lnTo>
                  <a:lnTo>
                    <a:pt x="133774" y="265828"/>
                  </a:lnTo>
                  <a:lnTo>
                    <a:pt x="133448" y="266132"/>
                  </a:lnTo>
                  <a:lnTo>
                    <a:pt x="133448" y="266763"/>
                  </a:lnTo>
                  <a:lnTo>
                    <a:pt x="132975" y="266910"/>
                  </a:lnTo>
                  <a:lnTo>
                    <a:pt x="132818" y="267393"/>
                  </a:lnTo>
                  <a:lnTo>
                    <a:pt x="131263" y="268653"/>
                  </a:lnTo>
                  <a:lnTo>
                    <a:pt x="131263" y="269608"/>
                  </a:lnTo>
                  <a:lnTo>
                    <a:pt x="131715" y="270060"/>
                  </a:lnTo>
                  <a:lnTo>
                    <a:pt x="132671" y="270060"/>
                  </a:lnTo>
                  <a:lnTo>
                    <a:pt x="132965" y="270386"/>
                  </a:lnTo>
                  <a:lnTo>
                    <a:pt x="133616" y="270060"/>
                  </a:lnTo>
                  <a:lnTo>
                    <a:pt x="134876" y="270060"/>
                  </a:lnTo>
                  <a:lnTo>
                    <a:pt x="135181" y="269755"/>
                  </a:lnTo>
                  <a:lnTo>
                    <a:pt x="138668" y="269755"/>
                  </a:lnTo>
                  <a:lnTo>
                    <a:pt x="139266" y="270386"/>
                  </a:lnTo>
                  <a:lnTo>
                    <a:pt x="140221" y="270386"/>
                  </a:lnTo>
                  <a:lnTo>
                    <a:pt x="141471" y="270996"/>
                  </a:lnTo>
                  <a:lnTo>
                    <a:pt x="143856" y="273694"/>
                  </a:lnTo>
                  <a:lnTo>
                    <a:pt x="143856" y="273998"/>
                  </a:lnTo>
                  <a:lnTo>
                    <a:pt x="145567" y="275732"/>
                  </a:lnTo>
                  <a:lnTo>
                    <a:pt x="146523" y="275732"/>
                  </a:lnTo>
                  <a:lnTo>
                    <a:pt x="147468" y="276361"/>
                  </a:lnTo>
                  <a:lnTo>
                    <a:pt x="148098" y="276361"/>
                  </a:lnTo>
                  <a:lnTo>
                    <a:pt x="148424" y="276056"/>
                  </a:lnTo>
                  <a:lnTo>
                    <a:pt x="148571" y="276213"/>
                  </a:lnTo>
                  <a:lnTo>
                    <a:pt x="148098" y="276991"/>
                  </a:lnTo>
                  <a:lnTo>
                    <a:pt x="145893" y="276991"/>
                  </a:lnTo>
                  <a:lnTo>
                    <a:pt x="145587" y="276687"/>
                  </a:lnTo>
                  <a:lnTo>
                    <a:pt x="144959" y="276687"/>
                  </a:lnTo>
                  <a:lnTo>
                    <a:pt x="142585" y="274943"/>
                  </a:lnTo>
                  <a:lnTo>
                    <a:pt x="141650" y="272433"/>
                  </a:lnTo>
                  <a:lnTo>
                    <a:pt x="140873" y="271646"/>
                  </a:lnTo>
                  <a:lnTo>
                    <a:pt x="140547" y="271646"/>
                  </a:lnTo>
                  <a:lnTo>
                    <a:pt x="138016" y="270386"/>
                  </a:lnTo>
                  <a:lnTo>
                    <a:pt x="135506" y="270386"/>
                  </a:lnTo>
                  <a:lnTo>
                    <a:pt x="134246" y="271016"/>
                  </a:lnTo>
                  <a:lnTo>
                    <a:pt x="132671" y="271016"/>
                  </a:lnTo>
                  <a:lnTo>
                    <a:pt x="131715" y="271646"/>
                  </a:lnTo>
                  <a:lnTo>
                    <a:pt x="131085" y="271016"/>
                  </a:lnTo>
                  <a:lnTo>
                    <a:pt x="130456" y="271016"/>
                  </a:lnTo>
                  <a:lnTo>
                    <a:pt x="129657" y="270207"/>
                  </a:lnTo>
                  <a:lnTo>
                    <a:pt x="129353" y="268946"/>
                  </a:lnTo>
                  <a:lnTo>
                    <a:pt x="128555" y="268170"/>
                  </a:lnTo>
                  <a:lnTo>
                    <a:pt x="127619" y="268170"/>
                  </a:lnTo>
                  <a:lnTo>
                    <a:pt x="126674" y="269125"/>
                  </a:lnTo>
                  <a:lnTo>
                    <a:pt x="126370" y="269125"/>
                  </a:lnTo>
                  <a:lnTo>
                    <a:pt x="124638" y="270859"/>
                  </a:lnTo>
                  <a:lnTo>
                    <a:pt x="124006" y="272423"/>
                  </a:lnTo>
                  <a:lnTo>
                    <a:pt x="123682" y="275269"/>
                  </a:lnTo>
                  <a:lnTo>
                    <a:pt x="124312" y="276203"/>
                  </a:lnTo>
                  <a:lnTo>
                    <a:pt x="124312" y="277464"/>
                  </a:lnTo>
                  <a:lnTo>
                    <a:pt x="125414" y="278871"/>
                  </a:lnTo>
                  <a:lnTo>
                    <a:pt x="125740" y="278871"/>
                  </a:lnTo>
                  <a:lnTo>
                    <a:pt x="126674" y="277947"/>
                  </a:lnTo>
                  <a:lnTo>
                    <a:pt x="128104" y="278094"/>
                  </a:lnTo>
                  <a:lnTo>
                    <a:pt x="127619" y="278577"/>
                  </a:lnTo>
                  <a:lnTo>
                    <a:pt x="126674" y="278577"/>
                  </a:lnTo>
                  <a:lnTo>
                    <a:pt x="125561" y="279679"/>
                  </a:lnTo>
                  <a:lnTo>
                    <a:pt x="125561" y="282200"/>
                  </a:lnTo>
                  <a:lnTo>
                    <a:pt x="125887" y="282504"/>
                  </a:lnTo>
                  <a:lnTo>
                    <a:pt x="125887" y="283461"/>
                  </a:lnTo>
                  <a:lnTo>
                    <a:pt x="126213" y="283765"/>
                  </a:lnTo>
                  <a:lnTo>
                    <a:pt x="126213" y="285656"/>
                  </a:lnTo>
                  <a:lnTo>
                    <a:pt x="127168" y="286610"/>
                  </a:lnTo>
                  <a:lnTo>
                    <a:pt x="126664" y="286759"/>
                  </a:lnTo>
                  <a:lnTo>
                    <a:pt x="126213" y="287546"/>
                  </a:lnTo>
                  <a:lnTo>
                    <a:pt x="126517" y="288177"/>
                  </a:lnTo>
                  <a:lnTo>
                    <a:pt x="126517" y="289436"/>
                  </a:lnTo>
                  <a:lnTo>
                    <a:pt x="126843" y="289761"/>
                  </a:lnTo>
                  <a:lnTo>
                    <a:pt x="126843" y="290718"/>
                  </a:lnTo>
                  <a:lnTo>
                    <a:pt x="127168" y="291022"/>
                  </a:lnTo>
                  <a:lnTo>
                    <a:pt x="127168" y="291946"/>
                  </a:lnTo>
                  <a:lnTo>
                    <a:pt x="127768" y="292901"/>
                  </a:lnTo>
                  <a:lnTo>
                    <a:pt x="127768" y="293836"/>
                  </a:lnTo>
                  <a:lnTo>
                    <a:pt x="128418" y="295096"/>
                  </a:lnTo>
                  <a:lnTo>
                    <a:pt x="129048" y="296377"/>
                  </a:lnTo>
                  <a:lnTo>
                    <a:pt x="129678" y="296987"/>
                  </a:lnTo>
                  <a:lnTo>
                    <a:pt x="130297" y="298268"/>
                  </a:lnTo>
                  <a:lnTo>
                    <a:pt x="130297" y="298878"/>
                  </a:lnTo>
                  <a:lnTo>
                    <a:pt x="130780" y="299381"/>
                  </a:lnTo>
                  <a:lnTo>
                    <a:pt x="131400" y="299381"/>
                  </a:lnTo>
                  <a:lnTo>
                    <a:pt x="132985" y="297796"/>
                  </a:lnTo>
                  <a:lnTo>
                    <a:pt x="133133" y="297942"/>
                  </a:lnTo>
                  <a:lnTo>
                    <a:pt x="133133" y="298268"/>
                  </a:lnTo>
                  <a:lnTo>
                    <a:pt x="131253" y="300158"/>
                  </a:lnTo>
                  <a:lnTo>
                    <a:pt x="131253" y="303938"/>
                  </a:lnTo>
                  <a:lnTo>
                    <a:pt x="131579" y="304244"/>
                  </a:lnTo>
                  <a:lnTo>
                    <a:pt x="131579" y="305503"/>
                  </a:lnTo>
                  <a:lnTo>
                    <a:pt x="132188" y="306764"/>
                  </a:lnTo>
                  <a:lnTo>
                    <a:pt x="133133" y="307394"/>
                  </a:lnTo>
                  <a:lnTo>
                    <a:pt x="132031" y="307541"/>
                  </a:lnTo>
                  <a:lnTo>
                    <a:pt x="131579" y="308024"/>
                  </a:lnTo>
                  <a:lnTo>
                    <a:pt x="131579" y="308654"/>
                  </a:lnTo>
                  <a:lnTo>
                    <a:pt x="130927" y="309285"/>
                  </a:lnTo>
                  <a:lnTo>
                    <a:pt x="130927" y="309611"/>
                  </a:lnTo>
                  <a:lnTo>
                    <a:pt x="130770" y="309758"/>
                  </a:lnTo>
                  <a:lnTo>
                    <a:pt x="130150" y="309432"/>
                  </a:lnTo>
                  <a:lnTo>
                    <a:pt x="129973" y="309915"/>
                  </a:lnTo>
                  <a:lnTo>
                    <a:pt x="129048" y="311175"/>
                  </a:lnTo>
                  <a:lnTo>
                    <a:pt x="129048" y="311826"/>
                  </a:lnTo>
                  <a:lnTo>
                    <a:pt x="128092" y="312760"/>
                  </a:lnTo>
                  <a:lnTo>
                    <a:pt x="127462" y="314021"/>
                  </a:lnTo>
                  <a:lnTo>
                    <a:pt x="126360" y="314798"/>
                  </a:lnTo>
                  <a:lnTo>
                    <a:pt x="125278" y="314651"/>
                  </a:lnTo>
                  <a:lnTo>
                    <a:pt x="125278" y="313717"/>
                  </a:lnTo>
                  <a:lnTo>
                    <a:pt x="126203" y="312130"/>
                  </a:lnTo>
                  <a:lnTo>
                    <a:pt x="127158" y="310870"/>
                  </a:lnTo>
                  <a:lnTo>
                    <a:pt x="127788" y="308980"/>
                  </a:lnTo>
                  <a:lnTo>
                    <a:pt x="128418" y="308350"/>
                  </a:lnTo>
                  <a:lnTo>
                    <a:pt x="128418" y="307394"/>
                  </a:lnTo>
                  <a:lnTo>
                    <a:pt x="128722" y="307090"/>
                  </a:lnTo>
                  <a:lnTo>
                    <a:pt x="129048" y="302049"/>
                  </a:lnTo>
                  <a:lnTo>
                    <a:pt x="128092" y="300463"/>
                  </a:lnTo>
                  <a:lnTo>
                    <a:pt x="128092" y="299832"/>
                  </a:lnTo>
                  <a:lnTo>
                    <a:pt x="127462" y="298878"/>
                  </a:lnTo>
                  <a:lnTo>
                    <a:pt x="127462" y="298268"/>
                  </a:lnTo>
                  <a:lnTo>
                    <a:pt x="126843" y="296987"/>
                  </a:lnTo>
                  <a:lnTo>
                    <a:pt x="124784" y="294949"/>
                  </a:lnTo>
                  <a:lnTo>
                    <a:pt x="124155" y="294949"/>
                  </a:lnTo>
                  <a:lnTo>
                    <a:pt x="124006" y="294162"/>
                  </a:lnTo>
                  <a:lnTo>
                    <a:pt x="122421" y="292597"/>
                  </a:lnTo>
                  <a:lnTo>
                    <a:pt x="122117" y="291967"/>
                  </a:lnTo>
                  <a:lnTo>
                    <a:pt x="121475" y="290382"/>
                  </a:lnTo>
                  <a:lnTo>
                    <a:pt x="121475" y="289751"/>
                  </a:lnTo>
                  <a:lnTo>
                    <a:pt x="121172" y="289425"/>
                  </a:lnTo>
                  <a:lnTo>
                    <a:pt x="120846" y="287241"/>
                  </a:lnTo>
                  <a:lnTo>
                    <a:pt x="120541" y="286936"/>
                  </a:lnTo>
                  <a:lnTo>
                    <a:pt x="120373" y="286433"/>
                  </a:lnTo>
                  <a:lnTo>
                    <a:pt x="119439" y="286433"/>
                  </a:lnTo>
                  <a:lnTo>
                    <a:pt x="119113" y="286127"/>
                  </a:lnTo>
                  <a:lnTo>
                    <a:pt x="116130" y="285970"/>
                  </a:lnTo>
                  <a:lnTo>
                    <a:pt x="116604" y="285498"/>
                  </a:lnTo>
                  <a:lnTo>
                    <a:pt x="119113" y="285498"/>
                  </a:lnTo>
                  <a:lnTo>
                    <a:pt x="119439" y="285823"/>
                  </a:lnTo>
                  <a:lnTo>
                    <a:pt x="120541" y="285656"/>
                  </a:lnTo>
                  <a:lnTo>
                    <a:pt x="120541" y="284721"/>
                  </a:lnTo>
                  <a:lnTo>
                    <a:pt x="119910" y="284395"/>
                  </a:lnTo>
                  <a:lnTo>
                    <a:pt x="119910" y="284091"/>
                  </a:lnTo>
                  <a:lnTo>
                    <a:pt x="118483" y="282651"/>
                  </a:lnTo>
                  <a:lnTo>
                    <a:pt x="118157" y="282651"/>
                  </a:lnTo>
                  <a:lnTo>
                    <a:pt x="117560" y="282043"/>
                  </a:lnTo>
                  <a:lnTo>
                    <a:pt x="116908" y="282043"/>
                  </a:lnTo>
                  <a:lnTo>
                    <a:pt x="115027" y="281087"/>
                  </a:lnTo>
                  <a:lnTo>
                    <a:pt x="114072" y="281087"/>
                  </a:lnTo>
                  <a:lnTo>
                    <a:pt x="112812" y="280456"/>
                  </a:lnTo>
                  <a:lnTo>
                    <a:pt x="111867" y="280456"/>
                  </a:lnTo>
                  <a:lnTo>
                    <a:pt x="111563" y="280152"/>
                  </a:lnTo>
                  <a:lnTo>
                    <a:pt x="110933" y="280152"/>
                  </a:lnTo>
                  <a:lnTo>
                    <a:pt x="110302" y="280762"/>
                  </a:lnTo>
                  <a:lnTo>
                    <a:pt x="109977" y="280152"/>
                  </a:lnTo>
                  <a:lnTo>
                    <a:pt x="109356" y="279828"/>
                  </a:lnTo>
                  <a:lnTo>
                    <a:pt x="107445" y="279828"/>
                  </a:lnTo>
                  <a:lnTo>
                    <a:pt x="105240" y="278892"/>
                  </a:lnTo>
                  <a:lnTo>
                    <a:pt x="102427" y="275742"/>
                  </a:lnTo>
                  <a:lnTo>
                    <a:pt x="100850" y="275742"/>
                  </a:lnTo>
                  <a:lnTo>
                    <a:pt x="99590" y="276372"/>
                  </a:lnTo>
                  <a:lnTo>
                    <a:pt x="97385" y="276372"/>
                  </a:lnTo>
                  <a:lnTo>
                    <a:pt x="97060" y="276046"/>
                  </a:lnTo>
                  <a:lnTo>
                    <a:pt x="94549" y="276046"/>
                  </a:lnTo>
                  <a:lnTo>
                    <a:pt x="93752" y="277474"/>
                  </a:lnTo>
                  <a:lnTo>
                    <a:pt x="93752" y="278408"/>
                  </a:lnTo>
                  <a:lnTo>
                    <a:pt x="93447" y="278734"/>
                  </a:lnTo>
                  <a:lnTo>
                    <a:pt x="93447" y="280625"/>
                  </a:lnTo>
                  <a:lnTo>
                    <a:pt x="93142" y="280929"/>
                  </a:lnTo>
                  <a:lnTo>
                    <a:pt x="93142" y="281560"/>
                  </a:lnTo>
                  <a:lnTo>
                    <a:pt x="92817" y="281886"/>
                  </a:lnTo>
                  <a:lnTo>
                    <a:pt x="92817" y="282516"/>
                  </a:lnTo>
                  <a:lnTo>
                    <a:pt x="92187" y="283146"/>
                  </a:lnTo>
                  <a:lnTo>
                    <a:pt x="92187" y="283775"/>
                  </a:lnTo>
                  <a:lnTo>
                    <a:pt x="90926" y="285361"/>
                  </a:lnTo>
                  <a:lnTo>
                    <a:pt x="90926" y="287252"/>
                  </a:lnTo>
                  <a:lnTo>
                    <a:pt x="91535" y="287861"/>
                  </a:lnTo>
                  <a:lnTo>
                    <a:pt x="92491" y="289447"/>
                  </a:lnTo>
                  <a:lnTo>
                    <a:pt x="95641" y="292923"/>
                  </a:lnTo>
                  <a:lnTo>
                    <a:pt x="95945" y="295118"/>
                  </a:lnTo>
                  <a:lnTo>
                    <a:pt x="96597" y="296041"/>
                  </a:lnTo>
                  <a:lnTo>
                    <a:pt x="96597" y="296997"/>
                  </a:lnTo>
                  <a:lnTo>
                    <a:pt x="97553" y="298584"/>
                  </a:lnTo>
                  <a:lnTo>
                    <a:pt x="98152" y="300779"/>
                  </a:lnTo>
                  <a:lnTo>
                    <a:pt x="98802" y="301409"/>
                  </a:lnTo>
                  <a:lnTo>
                    <a:pt x="98802" y="301733"/>
                  </a:lnTo>
                  <a:lnTo>
                    <a:pt x="100357" y="304254"/>
                  </a:lnTo>
                  <a:lnTo>
                    <a:pt x="100357" y="306145"/>
                  </a:lnTo>
                  <a:lnTo>
                    <a:pt x="100683" y="306754"/>
                  </a:lnTo>
                  <a:lnTo>
                    <a:pt x="100357" y="307404"/>
                  </a:lnTo>
                  <a:lnTo>
                    <a:pt x="100683" y="307710"/>
                  </a:lnTo>
                  <a:lnTo>
                    <a:pt x="100683" y="308340"/>
                  </a:lnTo>
                  <a:lnTo>
                    <a:pt x="102268" y="310229"/>
                  </a:lnTo>
                  <a:lnTo>
                    <a:pt x="102268" y="311185"/>
                  </a:lnTo>
                  <a:lnTo>
                    <a:pt x="101785" y="311647"/>
                  </a:lnTo>
                  <a:lnTo>
                    <a:pt x="101638" y="311185"/>
                  </a:lnTo>
                  <a:lnTo>
                    <a:pt x="100536" y="309758"/>
                  </a:lnTo>
                  <a:lnTo>
                    <a:pt x="99906" y="309758"/>
                  </a:lnTo>
                  <a:lnTo>
                    <a:pt x="99758" y="309295"/>
                  </a:lnTo>
                  <a:lnTo>
                    <a:pt x="99254" y="309148"/>
                  </a:lnTo>
                  <a:lnTo>
                    <a:pt x="98478" y="308034"/>
                  </a:lnTo>
                  <a:lnTo>
                    <a:pt x="98478" y="307710"/>
                  </a:lnTo>
                  <a:lnTo>
                    <a:pt x="99108" y="307080"/>
                  </a:lnTo>
                  <a:lnTo>
                    <a:pt x="99108" y="306145"/>
                  </a:lnTo>
                  <a:lnTo>
                    <a:pt x="98478" y="304863"/>
                  </a:lnTo>
                  <a:lnTo>
                    <a:pt x="98478" y="304254"/>
                  </a:lnTo>
                  <a:lnTo>
                    <a:pt x="97553" y="302668"/>
                  </a:lnTo>
                  <a:lnTo>
                    <a:pt x="97553" y="302038"/>
                  </a:lnTo>
                  <a:lnTo>
                    <a:pt x="96901" y="301083"/>
                  </a:lnTo>
                  <a:lnTo>
                    <a:pt x="95945" y="299192"/>
                  </a:lnTo>
                  <a:lnTo>
                    <a:pt x="94539" y="298110"/>
                  </a:lnTo>
                  <a:lnTo>
                    <a:pt x="94066" y="298258"/>
                  </a:lnTo>
                  <a:lnTo>
                    <a:pt x="93583" y="300001"/>
                  </a:lnTo>
                  <a:lnTo>
                    <a:pt x="93436" y="298888"/>
                  </a:lnTo>
                  <a:lnTo>
                    <a:pt x="92806" y="297953"/>
                  </a:lnTo>
                  <a:lnTo>
                    <a:pt x="92806" y="297301"/>
                  </a:lnTo>
                  <a:lnTo>
                    <a:pt x="92187" y="296063"/>
                  </a:lnTo>
                  <a:lnTo>
                    <a:pt x="90926" y="293521"/>
                  </a:lnTo>
                  <a:lnTo>
                    <a:pt x="90275" y="291032"/>
                  </a:lnTo>
                  <a:lnTo>
                    <a:pt x="89982" y="290696"/>
                  </a:lnTo>
                  <a:lnTo>
                    <a:pt x="89656" y="288817"/>
                  </a:lnTo>
                  <a:lnTo>
                    <a:pt x="89352" y="288491"/>
                  </a:lnTo>
                  <a:lnTo>
                    <a:pt x="89352" y="286600"/>
                  </a:lnTo>
                  <a:lnTo>
                    <a:pt x="89656" y="286296"/>
                  </a:lnTo>
                  <a:lnTo>
                    <a:pt x="89982" y="284405"/>
                  </a:lnTo>
                  <a:lnTo>
                    <a:pt x="91231" y="281886"/>
                  </a:lnTo>
                  <a:lnTo>
                    <a:pt x="91231" y="281255"/>
                  </a:lnTo>
                  <a:lnTo>
                    <a:pt x="91535" y="280929"/>
                  </a:lnTo>
                  <a:lnTo>
                    <a:pt x="91535" y="279669"/>
                  </a:lnTo>
                  <a:lnTo>
                    <a:pt x="91861" y="279365"/>
                  </a:lnTo>
                  <a:lnTo>
                    <a:pt x="91861" y="277778"/>
                  </a:lnTo>
                  <a:lnTo>
                    <a:pt x="92187" y="277474"/>
                  </a:lnTo>
                  <a:lnTo>
                    <a:pt x="92187" y="276519"/>
                  </a:lnTo>
                  <a:lnTo>
                    <a:pt x="92491" y="276193"/>
                  </a:lnTo>
                  <a:lnTo>
                    <a:pt x="92817" y="275259"/>
                  </a:lnTo>
                  <a:lnTo>
                    <a:pt x="94223" y="274155"/>
                  </a:lnTo>
                  <a:lnTo>
                    <a:pt x="97060" y="274155"/>
                  </a:lnTo>
                  <a:lnTo>
                    <a:pt x="97385" y="273851"/>
                  </a:lnTo>
                  <a:lnTo>
                    <a:pt x="100693" y="273704"/>
                  </a:lnTo>
                  <a:lnTo>
                    <a:pt x="100997" y="273054"/>
                  </a:lnTo>
                  <a:lnTo>
                    <a:pt x="100997" y="271489"/>
                  </a:lnTo>
                  <a:lnTo>
                    <a:pt x="100673" y="271163"/>
                  </a:lnTo>
                  <a:lnTo>
                    <a:pt x="100673" y="268968"/>
                  </a:lnTo>
                  <a:lnTo>
                    <a:pt x="100377" y="268642"/>
                  </a:lnTo>
                  <a:lnTo>
                    <a:pt x="100673" y="268338"/>
                  </a:lnTo>
                  <a:lnTo>
                    <a:pt x="100683" y="266753"/>
                  </a:lnTo>
                  <a:lnTo>
                    <a:pt x="101932" y="263927"/>
                  </a:lnTo>
                  <a:lnTo>
                    <a:pt x="103539" y="260756"/>
                  </a:lnTo>
                  <a:lnTo>
                    <a:pt x="105419" y="258865"/>
                  </a:lnTo>
                  <a:lnTo>
                    <a:pt x="105419" y="258561"/>
                  </a:lnTo>
                  <a:lnTo>
                    <a:pt x="106354" y="257626"/>
                  </a:lnTo>
                  <a:lnTo>
                    <a:pt x="106354" y="256974"/>
                  </a:lnTo>
                  <a:lnTo>
                    <a:pt x="107308" y="256040"/>
                  </a:lnTo>
                  <a:lnTo>
                    <a:pt x="107624" y="255085"/>
                  </a:lnTo>
                  <a:lnTo>
                    <a:pt x="108233" y="254487"/>
                  </a:lnTo>
                  <a:lnTo>
                    <a:pt x="108233" y="253835"/>
                  </a:lnTo>
                  <a:lnTo>
                    <a:pt x="110145" y="250055"/>
                  </a:lnTo>
                  <a:lnTo>
                    <a:pt x="110450" y="248794"/>
                  </a:lnTo>
                  <a:lnTo>
                    <a:pt x="111394" y="247534"/>
                  </a:lnTo>
                  <a:lnTo>
                    <a:pt x="111394" y="246904"/>
                  </a:lnTo>
                  <a:lnTo>
                    <a:pt x="112024" y="246273"/>
                  </a:lnTo>
                  <a:lnTo>
                    <a:pt x="112024" y="245643"/>
                  </a:lnTo>
                  <a:lnTo>
                    <a:pt x="112655" y="245013"/>
                  </a:lnTo>
                  <a:lnTo>
                    <a:pt x="112981" y="244078"/>
                  </a:lnTo>
                  <a:lnTo>
                    <a:pt x="114083" y="242976"/>
                  </a:lnTo>
                  <a:lnTo>
                    <a:pt x="114387" y="242976"/>
                  </a:lnTo>
                  <a:lnTo>
                    <a:pt x="115816" y="241233"/>
                  </a:lnTo>
                  <a:lnTo>
                    <a:pt x="115816" y="240298"/>
                  </a:lnTo>
                  <a:lnTo>
                    <a:pt x="116141" y="239972"/>
                  </a:lnTo>
                  <a:lnTo>
                    <a:pt x="116751" y="237451"/>
                  </a:lnTo>
                  <a:lnTo>
                    <a:pt x="115343" y="236045"/>
                  </a:lnTo>
                  <a:lnTo>
                    <a:pt x="114387" y="235719"/>
                  </a:lnTo>
                  <a:lnTo>
                    <a:pt x="113935" y="234932"/>
                  </a:lnTo>
                  <a:lnTo>
                    <a:pt x="112182" y="233198"/>
                  </a:lnTo>
                  <a:lnTo>
                    <a:pt x="110921" y="232569"/>
                  </a:lnTo>
                  <a:lnTo>
                    <a:pt x="109977" y="232569"/>
                  </a:lnTo>
                  <a:lnTo>
                    <a:pt x="108716" y="231938"/>
                  </a:lnTo>
                  <a:lnTo>
                    <a:pt x="108086" y="231309"/>
                  </a:lnTo>
                  <a:lnTo>
                    <a:pt x="105881" y="231309"/>
                  </a:lnTo>
                  <a:lnTo>
                    <a:pt x="105576" y="231005"/>
                  </a:lnTo>
                  <a:lnTo>
                    <a:pt x="103676" y="231005"/>
                  </a:lnTo>
                  <a:lnTo>
                    <a:pt x="103045" y="231309"/>
                  </a:lnTo>
                  <a:lnTo>
                    <a:pt x="101312" y="233041"/>
                  </a:lnTo>
                  <a:lnTo>
                    <a:pt x="101312" y="233671"/>
                  </a:lnTo>
                  <a:lnTo>
                    <a:pt x="100063" y="235258"/>
                  </a:lnTo>
                  <a:lnTo>
                    <a:pt x="100063" y="235866"/>
                  </a:lnTo>
                  <a:lnTo>
                    <a:pt x="99254" y="236664"/>
                  </a:lnTo>
                  <a:lnTo>
                    <a:pt x="98635" y="236664"/>
                  </a:lnTo>
                  <a:lnTo>
                    <a:pt x="98478" y="237147"/>
                  </a:lnTo>
                  <a:lnTo>
                    <a:pt x="97227" y="238407"/>
                  </a:lnTo>
                  <a:lnTo>
                    <a:pt x="97227" y="239038"/>
                  </a:lnTo>
                  <a:lnTo>
                    <a:pt x="95820" y="239185"/>
                  </a:lnTo>
                  <a:lnTo>
                    <a:pt x="95317" y="239668"/>
                  </a:lnTo>
                  <a:lnTo>
                    <a:pt x="95317" y="240603"/>
                  </a:lnTo>
                  <a:lnTo>
                    <a:pt x="94539" y="241402"/>
                  </a:lnTo>
                  <a:lnTo>
                    <a:pt x="93909" y="241402"/>
                  </a:lnTo>
                  <a:lnTo>
                    <a:pt x="92963" y="242640"/>
                  </a:lnTo>
                  <a:lnTo>
                    <a:pt x="92334" y="242336"/>
                  </a:lnTo>
                  <a:lnTo>
                    <a:pt x="91074" y="242336"/>
                  </a:lnTo>
                  <a:lnTo>
                    <a:pt x="90454" y="242965"/>
                  </a:lnTo>
                  <a:lnTo>
                    <a:pt x="88868" y="242965"/>
                  </a:lnTo>
                  <a:lnTo>
                    <a:pt x="87608" y="243921"/>
                  </a:lnTo>
                  <a:lnTo>
                    <a:pt x="86357" y="244247"/>
                  </a:lnTo>
                  <a:lnTo>
                    <a:pt x="85097" y="245486"/>
                  </a:lnTo>
                  <a:lnTo>
                    <a:pt x="84773" y="245486"/>
                  </a:lnTo>
                  <a:lnTo>
                    <a:pt x="80687" y="249908"/>
                  </a:lnTo>
                  <a:lnTo>
                    <a:pt x="80057" y="249908"/>
                  </a:lnTo>
                  <a:lnTo>
                    <a:pt x="78629" y="251020"/>
                  </a:lnTo>
                  <a:lnTo>
                    <a:pt x="78797" y="251797"/>
                  </a:lnTo>
                  <a:lnTo>
                    <a:pt x="79731" y="251797"/>
                  </a:lnTo>
                  <a:lnTo>
                    <a:pt x="80057" y="251168"/>
                  </a:lnTo>
                  <a:lnTo>
                    <a:pt x="80509" y="251630"/>
                  </a:lnTo>
                  <a:lnTo>
                    <a:pt x="78955" y="253520"/>
                  </a:lnTo>
                  <a:lnTo>
                    <a:pt x="78955" y="255105"/>
                  </a:lnTo>
                  <a:lnTo>
                    <a:pt x="78324" y="256356"/>
                  </a:lnTo>
                  <a:lnTo>
                    <a:pt x="78629" y="257941"/>
                  </a:lnTo>
                  <a:lnTo>
                    <a:pt x="77999" y="258571"/>
                  </a:lnTo>
                  <a:lnTo>
                    <a:pt x="77999" y="260462"/>
                  </a:lnTo>
                  <a:lnTo>
                    <a:pt x="77368" y="261396"/>
                  </a:lnTo>
                  <a:lnTo>
                    <a:pt x="77368" y="262657"/>
                  </a:lnTo>
                  <a:lnTo>
                    <a:pt x="76738" y="263611"/>
                  </a:lnTo>
                  <a:lnTo>
                    <a:pt x="76738" y="264546"/>
                  </a:lnTo>
                  <a:lnTo>
                    <a:pt x="76414" y="264852"/>
                  </a:lnTo>
                  <a:lnTo>
                    <a:pt x="76591" y="265649"/>
                  </a:lnTo>
                  <a:lnTo>
                    <a:pt x="78166" y="265659"/>
                  </a:lnTo>
                  <a:lnTo>
                    <a:pt x="78472" y="265355"/>
                  </a:lnTo>
                  <a:lnTo>
                    <a:pt x="79122" y="265355"/>
                  </a:lnTo>
                  <a:lnTo>
                    <a:pt x="80372" y="264074"/>
                  </a:lnTo>
                  <a:lnTo>
                    <a:pt x="81160" y="264546"/>
                  </a:lnTo>
                  <a:lnTo>
                    <a:pt x="80046" y="265029"/>
                  </a:lnTo>
                  <a:lnTo>
                    <a:pt x="78797" y="266290"/>
                  </a:lnTo>
                  <a:lnTo>
                    <a:pt x="77515" y="266910"/>
                  </a:lnTo>
                  <a:lnTo>
                    <a:pt x="76591" y="266910"/>
                  </a:lnTo>
                  <a:lnTo>
                    <a:pt x="75478" y="267393"/>
                  </a:lnTo>
                  <a:lnTo>
                    <a:pt x="75478" y="268327"/>
                  </a:lnTo>
                  <a:lnTo>
                    <a:pt x="74229" y="269914"/>
                  </a:lnTo>
                  <a:lnTo>
                    <a:pt x="74229" y="270543"/>
                  </a:lnTo>
                  <a:lnTo>
                    <a:pt x="74859" y="271173"/>
                  </a:lnTo>
                  <a:lnTo>
                    <a:pt x="73745" y="271320"/>
                  </a:lnTo>
                  <a:lnTo>
                    <a:pt x="73272" y="271803"/>
                  </a:lnTo>
                  <a:lnTo>
                    <a:pt x="73272" y="272433"/>
                  </a:lnTo>
                  <a:lnTo>
                    <a:pt x="72012" y="273684"/>
                  </a:lnTo>
                  <a:lnTo>
                    <a:pt x="71719" y="274943"/>
                  </a:lnTo>
                  <a:lnTo>
                    <a:pt x="69807" y="276834"/>
                  </a:lnTo>
                  <a:lnTo>
                    <a:pt x="69503" y="277464"/>
                  </a:lnTo>
                  <a:lnTo>
                    <a:pt x="69503" y="278724"/>
                  </a:lnTo>
                  <a:lnTo>
                    <a:pt x="70280" y="279512"/>
                  </a:lnTo>
                  <a:lnTo>
                    <a:pt x="70606" y="279512"/>
                  </a:lnTo>
                  <a:lnTo>
                    <a:pt x="71214" y="280142"/>
                  </a:lnTo>
                  <a:lnTo>
                    <a:pt x="71866" y="280142"/>
                  </a:lnTo>
                  <a:lnTo>
                    <a:pt x="73115" y="280792"/>
                  </a:lnTo>
                  <a:lnTo>
                    <a:pt x="74376" y="280772"/>
                  </a:lnTo>
                  <a:lnTo>
                    <a:pt x="76581" y="282357"/>
                  </a:lnTo>
                  <a:lnTo>
                    <a:pt x="77537" y="282663"/>
                  </a:lnTo>
                  <a:lnTo>
                    <a:pt x="78482" y="283618"/>
                  </a:lnTo>
                  <a:lnTo>
                    <a:pt x="78786" y="283618"/>
                  </a:lnTo>
                  <a:lnTo>
                    <a:pt x="80519" y="285351"/>
                  </a:lnTo>
                  <a:lnTo>
                    <a:pt x="82420" y="288177"/>
                  </a:lnTo>
                  <a:lnTo>
                    <a:pt x="83049" y="289436"/>
                  </a:lnTo>
                  <a:lnTo>
                    <a:pt x="83049" y="293217"/>
                  </a:lnTo>
                  <a:lnTo>
                    <a:pt x="82725" y="293521"/>
                  </a:lnTo>
                  <a:lnTo>
                    <a:pt x="82725" y="294478"/>
                  </a:lnTo>
                  <a:lnTo>
                    <a:pt x="82420" y="295106"/>
                  </a:lnTo>
                  <a:lnTo>
                    <a:pt x="81464" y="296367"/>
                  </a:lnTo>
                  <a:lnTo>
                    <a:pt x="81464" y="296997"/>
                  </a:lnTo>
                  <a:lnTo>
                    <a:pt x="80687" y="297796"/>
                  </a:lnTo>
                  <a:lnTo>
                    <a:pt x="79102" y="298405"/>
                  </a:lnTo>
                  <a:lnTo>
                    <a:pt x="78324" y="299518"/>
                  </a:lnTo>
                  <a:lnTo>
                    <a:pt x="78324" y="300148"/>
                  </a:lnTo>
                  <a:lnTo>
                    <a:pt x="79102" y="300946"/>
                  </a:lnTo>
                  <a:lnTo>
                    <a:pt x="80991" y="300946"/>
                  </a:lnTo>
                  <a:lnTo>
                    <a:pt x="81317" y="301250"/>
                  </a:lnTo>
                  <a:lnTo>
                    <a:pt x="81937" y="301250"/>
                  </a:lnTo>
                  <a:lnTo>
                    <a:pt x="83343" y="302364"/>
                  </a:lnTo>
                  <a:lnTo>
                    <a:pt x="83669" y="303298"/>
                  </a:lnTo>
                  <a:lnTo>
                    <a:pt x="84625" y="304884"/>
                  </a:lnTo>
                  <a:lnTo>
                    <a:pt x="84299" y="305515"/>
                  </a:lnTo>
                  <a:lnTo>
                    <a:pt x="84299" y="306469"/>
                  </a:lnTo>
                  <a:lnTo>
                    <a:pt x="84773" y="306922"/>
                  </a:lnTo>
                  <a:lnTo>
                    <a:pt x="85729" y="306922"/>
                  </a:lnTo>
                  <a:lnTo>
                    <a:pt x="86505" y="307404"/>
                  </a:lnTo>
                  <a:lnTo>
                    <a:pt x="85729" y="308181"/>
                  </a:lnTo>
                  <a:lnTo>
                    <a:pt x="85097" y="307551"/>
                  </a:lnTo>
                  <a:lnTo>
                    <a:pt x="84447" y="307551"/>
                  </a:lnTo>
                  <a:lnTo>
                    <a:pt x="83669" y="306774"/>
                  </a:lnTo>
                  <a:lnTo>
                    <a:pt x="83669" y="306469"/>
                  </a:lnTo>
                  <a:lnTo>
                    <a:pt x="83039" y="305189"/>
                  </a:lnTo>
                  <a:lnTo>
                    <a:pt x="83039" y="303624"/>
                  </a:lnTo>
                  <a:lnTo>
                    <a:pt x="82746" y="302994"/>
                  </a:lnTo>
                  <a:lnTo>
                    <a:pt x="82241" y="302511"/>
                  </a:lnTo>
                  <a:lnTo>
                    <a:pt x="80036" y="302511"/>
                  </a:lnTo>
                  <a:lnTo>
                    <a:pt x="78776" y="301576"/>
                  </a:lnTo>
                  <a:lnTo>
                    <a:pt x="77673" y="300799"/>
                  </a:lnTo>
                  <a:lnTo>
                    <a:pt x="77380" y="300148"/>
                  </a:lnTo>
                  <a:lnTo>
                    <a:pt x="77380" y="298909"/>
                  </a:lnTo>
                  <a:lnTo>
                    <a:pt x="77673" y="298258"/>
                  </a:lnTo>
                  <a:lnTo>
                    <a:pt x="79259" y="296693"/>
                  </a:lnTo>
                  <a:lnTo>
                    <a:pt x="79889" y="294802"/>
                  </a:lnTo>
                  <a:lnTo>
                    <a:pt x="80540" y="294172"/>
                  </a:lnTo>
                  <a:lnTo>
                    <a:pt x="80540" y="293217"/>
                  </a:lnTo>
                  <a:lnTo>
                    <a:pt x="80845" y="292913"/>
                  </a:lnTo>
                  <a:lnTo>
                    <a:pt x="80845" y="290066"/>
                  </a:lnTo>
                  <a:lnTo>
                    <a:pt x="80215" y="289131"/>
                  </a:lnTo>
                  <a:lnTo>
                    <a:pt x="80215" y="288177"/>
                  </a:lnTo>
                  <a:lnTo>
                    <a:pt x="79889" y="287851"/>
                  </a:lnTo>
                  <a:lnTo>
                    <a:pt x="79889" y="287241"/>
                  </a:lnTo>
                  <a:lnTo>
                    <a:pt x="78786" y="284878"/>
                  </a:lnTo>
                  <a:lnTo>
                    <a:pt x="77537" y="284248"/>
                  </a:lnTo>
                  <a:lnTo>
                    <a:pt x="75951" y="284248"/>
                  </a:lnTo>
                  <a:lnTo>
                    <a:pt x="75625" y="283922"/>
                  </a:lnTo>
                  <a:lnTo>
                    <a:pt x="75026" y="283922"/>
                  </a:lnTo>
                  <a:lnTo>
                    <a:pt x="74700" y="283618"/>
                  </a:lnTo>
                  <a:lnTo>
                    <a:pt x="72159" y="283618"/>
                  </a:lnTo>
                  <a:lnTo>
                    <a:pt x="71866" y="283292"/>
                  </a:lnTo>
                  <a:lnTo>
                    <a:pt x="70280" y="282987"/>
                  </a:lnTo>
                  <a:lnTo>
                    <a:pt x="69976" y="282683"/>
                  </a:lnTo>
                  <a:lnTo>
                    <a:pt x="69335" y="282683"/>
                  </a:lnTo>
                  <a:lnTo>
                    <a:pt x="69029" y="282357"/>
                  </a:lnTo>
                  <a:lnTo>
                    <a:pt x="68399" y="282683"/>
                  </a:lnTo>
                  <a:lnTo>
                    <a:pt x="66510" y="284564"/>
                  </a:lnTo>
                  <a:lnTo>
                    <a:pt x="64934" y="285498"/>
                  </a:lnTo>
                  <a:lnTo>
                    <a:pt x="63675" y="285823"/>
                  </a:lnTo>
                  <a:lnTo>
                    <a:pt x="62571" y="286904"/>
                  </a:lnTo>
                  <a:lnTo>
                    <a:pt x="62571" y="287241"/>
                  </a:lnTo>
                  <a:lnTo>
                    <a:pt x="63023" y="287714"/>
                  </a:lnTo>
                  <a:lnTo>
                    <a:pt x="63675" y="287714"/>
                  </a:lnTo>
                  <a:lnTo>
                    <a:pt x="65565" y="286453"/>
                  </a:lnTo>
                  <a:lnTo>
                    <a:pt x="66341" y="286916"/>
                  </a:lnTo>
                  <a:lnTo>
                    <a:pt x="66341" y="287871"/>
                  </a:lnTo>
                  <a:lnTo>
                    <a:pt x="64934" y="289278"/>
                  </a:lnTo>
                  <a:lnTo>
                    <a:pt x="64452" y="289457"/>
                  </a:lnTo>
                  <a:lnTo>
                    <a:pt x="65081" y="290392"/>
                  </a:lnTo>
                  <a:lnTo>
                    <a:pt x="64609" y="290539"/>
                  </a:lnTo>
                  <a:lnTo>
                    <a:pt x="64136" y="290056"/>
                  </a:lnTo>
                  <a:lnTo>
                    <a:pt x="63832" y="289131"/>
                  </a:lnTo>
                  <a:lnTo>
                    <a:pt x="64305" y="288648"/>
                  </a:lnTo>
                  <a:lnTo>
                    <a:pt x="64934" y="288648"/>
                  </a:lnTo>
                  <a:lnTo>
                    <a:pt x="66017" y="287566"/>
                  </a:lnTo>
                  <a:lnTo>
                    <a:pt x="65870" y="287063"/>
                  </a:lnTo>
                  <a:lnTo>
                    <a:pt x="65565" y="287063"/>
                  </a:lnTo>
                  <a:lnTo>
                    <a:pt x="64609" y="288018"/>
                  </a:lnTo>
                  <a:lnTo>
                    <a:pt x="63979" y="288018"/>
                  </a:lnTo>
                  <a:lnTo>
                    <a:pt x="63675" y="288344"/>
                  </a:lnTo>
                  <a:lnTo>
                    <a:pt x="62424" y="288344"/>
                  </a:lnTo>
                  <a:lnTo>
                    <a:pt x="62100" y="288018"/>
                  </a:lnTo>
                  <a:lnTo>
                    <a:pt x="61144" y="288018"/>
                  </a:lnTo>
                  <a:lnTo>
                    <a:pt x="60818" y="288648"/>
                  </a:lnTo>
                  <a:lnTo>
                    <a:pt x="59106" y="289751"/>
                  </a:lnTo>
                  <a:lnTo>
                    <a:pt x="59106" y="290056"/>
                  </a:lnTo>
                  <a:lnTo>
                    <a:pt x="58455" y="290706"/>
                  </a:lnTo>
                  <a:lnTo>
                    <a:pt x="58455" y="291336"/>
                  </a:lnTo>
                  <a:lnTo>
                    <a:pt x="57835" y="291946"/>
                  </a:lnTo>
                  <a:lnTo>
                    <a:pt x="57835" y="292597"/>
                  </a:lnTo>
                  <a:lnTo>
                    <a:pt x="57531" y="292901"/>
                  </a:lnTo>
                  <a:lnTo>
                    <a:pt x="57531" y="296377"/>
                  </a:lnTo>
                  <a:lnTo>
                    <a:pt x="57227" y="296683"/>
                  </a:lnTo>
                  <a:lnTo>
                    <a:pt x="57227" y="297942"/>
                  </a:lnTo>
                  <a:lnTo>
                    <a:pt x="56900" y="298268"/>
                  </a:lnTo>
                  <a:lnTo>
                    <a:pt x="56900" y="300463"/>
                  </a:lnTo>
                  <a:lnTo>
                    <a:pt x="56575" y="300789"/>
                  </a:lnTo>
                  <a:lnTo>
                    <a:pt x="56565" y="305199"/>
                  </a:lnTo>
                  <a:lnTo>
                    <a:pt x="57374" y="305672"/>
                  </a:lnTo>
                  <a:lnTo>
                    <a:pt x="58318" y="305672"/>
                  </a:lnTo>
                  <a:lnTo>
                    <a:pt x="58622" y="305346"/>
                  </a:lnTo>
                  <a:lnTo>
                    <a:pt x="60209" y="305346"/>
                  </a:lnTo>
                  <a:lnTo>
                    <a:pt x="60535" y="305042"/>
                  </a:lnTo>
                  <a:lnTo>
                    <a:pt x="61784" y="305042"/>
                  </a:lnTo>
                  <a:lnTo>
                    <a:pt x="62088" y="304716"/>
                  </a:lnTo>
                  <a:lnTo>
                    <a:pt x="63349" y="304716"/>
                  </a:lnTo>
                  <a:lnTo>
                    <a:pt x="63349" y="305346"/>
                  </a:lnTo>
                  <a:lnTo>
                    <a:pt x="62718" y="305672"/>
                  </a:lnTo>
                  <a:lnTo>
                    <a:pt x="61784" y="305672"/>
                  </a:lnTo>
                  <a:lnTo>
                    <a:pt x="60828" y="306606"/>
                  </a:lnTo>
                  <a:lnTo>
                    <a:pt x="60535" y="306606"/>
                  </a:lnTo>
                  <a:lnTo>
                    <a:pt x="58927" y="307563"/>
                  </a:lnTo>
                  <a:lnTo>
                    <a:pt x="57048" y="307237"/>
                  </a:lnTo>
                  <a:lnTo>
                    <a:pt x="56890" y="309599"/>
                  </a:lnTo>
                  <a:lnTo>
                    <a:pt x="55483" y="311017"/>
                  </a:lnTo>
                  <a:lnTo>
                    <a:pt x="54832" y="311343"/>
                  </a:lnTo>
                  <a:lnTo>
                    <a:pt x="52321" y="311343"/>
                  </a:lnTo>
                  <a:lnTo>
                    <a:pt x="51849" y="311816"/>
                  </a:lnTo>
                  <a:lnTo>
                    <a:pt x="52469" y="313076"/>
                  </a:lnTo>
                  <a:lnTo>
                    <a:pt x="53121" y="313705"/>
                  </a:lnTo>
                  <a:lnTo>
                    <a:pt x="53121" y="314640"/>
                  </a:lnTo>
                  <a:lnTo>
                    <a:pt x="53425" y="314965"/>
                  </a:lnTo>
                  <a:lnTo>
                    <a:pt x="53425" y="315270"/>
                  </a:lnTo>
                  <a:lnTo>
                    <a:pt x="52648" y="315743"/>
                  </a:lnTo>
                  <a:lnTo>
                    <a:pt x="52164" y="315270"/>
                  </a:lnTo>
                  <a:lnTo>
                    <a:pt x="52164" y="314335"/>
                  </a:lnTo>
                  <a:lnTo>
                    <a:pt x="51849" y="313705"/>
                  </a:lnTo>
                  <a:lnTo>
                    <a:pt x="51220" y="313076"/>
                  </a:lnTo>
                  <a:lnTo>
                    <a:pt x="51220" y="310860"/>
                  </a:lnTo>
                  <a:lnTo>
                    <a:pt x="52017" y="310082"/>
                  </a:lnTo>
                  <a:lnTo>
                    <a:pt x="55787" y="310082"/>
                  </a:lnTo>
                  <a:lnTo>
                    <a:pt x="56260" y="309599"/>
                  </a:lnTo>
                  <a:lnTo>
                    <a:pt x="56260" y="307384"/>
                  </a:lnTo>
                  <a:lnTo>
                    <a:pt x="55640" y="306774"/>
                  </a:lnTo>
                  <a:lnTo>
                    <a:pt x="54685" y="304884"/>
                  </a:lnTo>
                  <a:lnTo>
                    <a:pt x="54685" y="303004"/>
                  </a:lnTo>
                  <a:lnTo>
                    <a:pt x="54379" y="302679"/>
                  </a:lnTo>
                  <a:lnTo>
                    <a:pt x="54359" y="300463"/>
                  </a:lnTo>
                  <a:lnTo>
                    <a:pt x="54065" y="300158"/>
                  </a:lnTo>
                  <a:lnTo>
                    <a:pt x="54065" y="299224"/>
                  </a:lnTo>
                  <a:lnTo>
                    <a:pt x="53582" y="298719"/>
                  </a:lnTo>
                  <a:lnTo>
                    <a:pt x="52479" y="298573"/>
                  </a:lnTo>
                  <a:lnTo>
                    <a:pt x="53256" y="297785"/>
                  </a:lnTo>
                  <a:lnTo>
                    <a:pt x="53908" y="297785"/>
                  </a:lnTo>
                  <a:lnTo>
                    <a:pt x="54370" y="297009"/>
                  </a:lnTo>
                  <a:lnTo>
                    <a:pt x="54065" y="295748"/>
                  </a:lnTo>
                  <a:lnTo>
                    <a:pt x="53739" y="295442"/>
                  </a:lnTo>
                  <a:lnTo>
                    <a:pt x="53739" y="294792"/>
                  </a:lnTo>
                  <a:lnTo>
                    <a:pt x="53413" y="294488"/>
                  </a:lnTo>
                  <a:lnTo>
                    <a:pt x="53413" y="293227"/>
                  </a:lnTo>
                  <a:lnTo>
                    <a:pt x="53109" y="292901"/>
                  </a:lnTo>
                  <a:lnTo>
                    <a:pt x="53109" y="289447"/>
                  </a:lnTo>
                  <a:lnTo>
                    <a:pt x="52815" y="288817"/>
                  </a:lnTo>
                  <a:lnTo>
                    <a:pt x="51534" y="287556"/>
                  </a:lnTo>
                  <a:lnTo>
                    <a:pt x="51534" y="287230"/>
                  </a:lnTo>
                  <a:lnTo>
                    <a:pt x="51713" y="287083"/>
                  </a:lnTo>
                  <a:lnTo>
                    <a:pt x="53592" y="288974"/>
                  </a:lnTo>
                  <a:lnTo>
                    <a:pt x="54222" y="288974"/>
                  </a:lnTo>
                  <a:lnTo>
                    <a:pt x="55630" y="287556"/>
                  </a:lnTo>
                  <a:lnTo>
                    <a:pt x="56575" y="285970"/>
                  </a:lnTo>
                  <a:lnTo>
                    <a:pt x="58465" y="284081"/>
                  </a:lnTo>
                  <a:lnTo>
                    <a:pt x="58791" y="283124"/>
                  </a:lnTo>
                  <a:lnTo>
                    <a:pt x="60366" y="281245"/>
                  </a:lnTo>
                  <a:lnTo>
                    <a:pt x="60670" y="280005"/>
                  </a:lnTo>
                  <a:lnTo>
                    <a:pt x="60996" y="279679"/>
                  </a:lnTo>
                  <a:lnTo>
                    <a:pt x="61301" y="278094"/>
                  </a:lnTo>
                  <a:lnTo>
                    <a:pt x="61627" y="277790"/>
                  </a:lnTo>
                  <a:lnTo>
                    <a:pt x="61605" y="276834"/>
                  </a:lnTo>
                  <a:lnTo>
                    <a:pt x="61931" y="276529"/>
                  </a:lnTo>
                  <a:lnTo>
                    <a:pt x="62257" y="274943"/>
                  </a:lnTo>
                  <a:lnTo>
                    <a:pt x="62561" y="274618"/>
                  </a:lnTo>
                  <a:lnTo>
                    <a:pt x="62561" y="273684"/>
                  </a:lnTo>
                  <a:lnTo>
                    <a:pt x="62886" y="273378"/>
                  </a:lnTo>
                  <a:lnTo>
                    <a:pt x="63212" y="270228"/>
                  </a:lnTo>
                  <a:lnTo>
                    <a:pt x="63516" y="269902"/>
                  </a:lnTo>
                  <a:lnTo>
                    <a:pt x="63516" y="265492"/>
                  </a:lnTo>
                  <a:lnTo>
                    <a:pt x="63822" y="265166"/>
                  </a:lnTo>
                  <a:lnTo>
                    <a:pt x="63822" y="262026"/>
                  </a:lnTo>
                  <a:lnTo>
                    <a:pt x="64148" y="261722"/>
                  </a:lnTo>
                  <a:lnTo>
                    <a:pt x="64148" y="259505"/>
                  </a:lnTo>
                  <a:lnTo>
                    <a:pt x="64452" y="259201"/>
                  </a:lnTo>
                  <a:lnTo>
                    <a:pt x="64452" y="254161"/>
                  </a:lnTo>
                  <a:lnTo>
                    <a:pt x="64776" y="253835"/>
                  </a:lnTo>
                  <a:lnTo>
                    <a:pt x="64776" y="249729"/>
                  </a:lnTo>
                  <a:lnTo>
                    <a:pt x="65407" y="248794"/>
                  </a:lnTo>
                  <a:lnTo>
                    <a:pt x="65407" y="247229"/>
                  </a:lnTo>
                  <a:lnTo>
                    <a:pt x="66037" y="245947"/>
                  </a:lnTo>
                  <a:lnTo>
                    <a:pt x="66037" y="245643"/>
                  </a:lnTo>
                  <a:lnTo>
                    <a:pt x="65386" y="245339"/>
                  </a:lnTo>
                  <a:lnTo>
                    <a:pt x="65386" y="245013"/>
                  </a:lnTo>
                  <a:lnTo>
                    <a:pt x="65880" y="244866"/>
                  </a:lnTo>
                  <a:lnTo>
                    <a:pt x="66993" y="243460"/>
                  </a:lnTo>
                  <a:lnTo>
                    <a:pt x="67140" y="242346"/>
                  </a:lnTo>
                  <a:lnTo>
                    <a:pt x="68095" y="242650"/>
                  </a:lnTo>
                  <a:lnTo>
                    <a:pt x="68546" y="242177"/>
                  </a:lnTo>
                  <a:lnTo>
                    <a:pt x="68546" y="240288"/>
                  </a:lnTo>
                  <a:lnTo>
                    <a:pt x="69177" y="239352"/>
                  </a:lnTo>
                  <a:lnTo>
                    <a:pt x="69177" y="238397"/>
                  </a:lnTo>
                  <a:lnTo>
                    <a:pt x="68872" y="238093"/>
                  </a:lnTo>
                  <a:lnTo>
                    <a:pt x="68872" y="237463"/>
                  </a:lnTo>
                  <a:lnTo>
                    <a:pt x="68075" y="236675"/>
                  </a:lnTo>
                  <a:lnTo>
                    <a:pt x="66814" y="236349"/>
                  </a:lnTo>
                  <a:lnTo>
                    <a:pt x="65890" y="235719"/>
                  </a:lnTo>
                  <a:lnTo>
                    <a:pt x="64283" y="235719"/>
                  </a:lnTo>
                  <a:lnTo>
                    <a:pt x="63033" y="236675"/>
                  </a:lnTo>
                  <a:lnTo>
                    <a:pt x="62729" y="236675"/>
                  </a:lnTo>
                  <a:lnTo>
                    <a:pt x="62404" y="237284"/>
                  </a:lnTo>
                  <a:lnTo>
                    <a:pt x="61468" y="237610"/>
                  </a:lnTo>
                  <a:lnTo>
                    <a:pt x="60818" y="238240"/>
                  </a:lnTo>
                  <a:lnTo>
                    <a:pt x="59893" y="238240"/>
                  </a:lnTo>
                  <a:lnTo>
                    <a:pt x="59263" y="238869"/>
                  </a:lnTo>
                  <a:lnTo>
                    <a:pt x="58938" y="238869"/>
                  </a:lnTo>
                  <a:lnTo>
                    <a:pt x="58465" y="239342"/>
                  </a:lnTo>
                  <a:lnTo>
                    <a:pt x="58487" y="240277"/>
                  </a:lnTo>
                  <a:lnTo>
                    <a:pt x="58161" y="240603"/>
                  </a:lnTo>
                  <a:lnTo>
                    <a:pt x="58161" y="246599"/>
                  </a:lnTo>
                  <a:lnTo>
                    <a:pt x="57835" y="246599"/>
                  </a:lnTo>
                  <a:lnTo>
                    <a:pt x="57835" y="245013"/>
                  </a:lnTo>
                  <a:lnTo>
                    <a:pt x="57531" y="244709"/>
                  </a:lnTo>
                  <a:lnTo>
                    <a:pt x="57531" y="243124"/>
                  </a:lnTo>
                  <a:lnTo>
                    <a:pt x="57205" y="242819"/>
                  </a:lnTo>
                  <a:lnTo>
                    <a:pt x="57205" y="240928"/>
                  </a:lnTo>
                  <a:lnTo>
                    <a:pt x="57531" y="240603"/>
                  </a:lnTo>
                  <a:lnTo>
                    <a:pt x="57531" y="239342"/>
                  </a:lnTo>
                  <a:lnTo>
                    <a:pt x="57835" y="239038"/>
                  </a:lnTo>
                  <a:lnTo>
                    <a:pt x="57835" y="238387"/>
                  </a:lnTo>
                  <a:lnTo>
                    <a:pt x="56280" y="236822"/>
                  </a:lnTo>
                  <a:lnTo>
                    <a:pt x="56280" y="236497"/>
                  </a:lnTo>
                  <a:lnTo>
                    <a:pt x="55483" y="236045"/>
                  </a:lnTo>
                  <a:lnTo>
                    <a:pt x="54222" y="236045"/>
                  </a:lnTo>
                  <a:lnTo>
                    <a:pt x="52962" y="236675"/>
                  </a:lnTo>
                  <a:lnTo>
                    <a:pt x="51208" y="238387"/>
                  </a:lnTo>
                  <a:lnTo>
                    <a:pt x="51208" y="239038"/>
                  </a:lnTo>
                  <a:lnTo>
                    <a:pt x="50588" y="240298"/>
                  </a:lnTo>
                  <a:lnTo>
                    <a:pt x="50588" y="240928"/>
                  </a:lnTo>
                  <a:lnTo>
                    <a:pt x="50904" y="241233"/>
                  </a:lnTo>
                  <a:lnTo>
                    <a:pt x="50757" y="243921"/>
                  </a:lnTo>
                  <a:lnTo>
                    <a:pt x="50588" y="241863"/>
                  </a:lnTo>
                  <a:lnTo>
                    <a:pt x="50284" y="241559"/>
                  </a:lnTo>
                  <a:lnTo>
                    <a:pt x="50284" y="239668"/>
                  </a:lnTo>
                  <a:lnTo>
                    <a:pt x="50914" y="238712"/>
                  </a:lnTo>
                  <a:lnTo>
                    <a:pt x="50914" y="238081"/>
                  </a:lnTo>
                  <a:lnTo>
                    <a:pt x="52973" y="236045"/>
                  </a:lnTo>
                  <a:lnTo>
                    <a:pt x="53896" y="235719"/>
                  </a:lnTo>
                  <a:lnTo>
                    <a:pt x="54222" y="235415"/>
                  </a:lnTo>
                  <a:lnTo>
                    <a:pt x="55777" y="235415"/>
                  </a:lnTo>
                  <a:lnTo>
                    <a:pt x="57992" y="237610"/>
                  </a:lnTo>
                  <a:lnTo>
                    <a:pt x="58938" y="237610"/>
                  </a:lnTo>
                  <a:lnTo>
                    <a:pt x="59567" y="237306"/>
                  </a:lnTo>
                  <a:lnTo>
                    <a:pt x="59893" y="236675"/>
                  </a:lnTo>
                  <a:lnTo>
                    <a:pt x="61144" y="236045"/>
                  </a:lnTo>
                  <a:lnTo>
                    <a:pt x="63180" y="234007"/>
                  </a:lnTo>
                  <a:lnTo>
                    <a:pt x="63180" y="233681"/>
                  </a:lnTo>
                  <a:lnTo>
                    <a:pt x="60052" y="230836"/>
                  </a:lnTo>
                  <a:lnTo>
                    <a:pt x="60199" y="230679"/>
                  </a:lnTo>
                  <a:lnTo>
                    <a:pt x="61480" y="231309"/>
                  </a:lnTo>
                  <a:lnTo>
                    <a:pt x="63033" y="232894"/>
                  </a:lnTo>
                  <a:lnTo>
                    <a:pt x="63685" y="233198"/>
                  </a:lnTo>
                  <a:lnTo>
                    <a:pt x="64934" y="233198"/>
                  </a:lnTo>
                  <a:lnTo>
                    <a:pt x="65239" y="233504"/>
                  </a:lnTo>
                  <a:lnTo>
                    <a:pt x="66498" y="233504"/>
                  </a:lnTo>
                  <a:lnTo>
                    <a:pt x="66814" y="233828"/>
                  </a:lnTo>
                  <a:lnTo>
                    <a:pt x="68075" y="233828"/>
                  </a:lnTo>
                  <a:lnTo>
                    <a:pt x="69029" y="234459"/>
                  </a:lnTo>
                  <a:lnTo>
                    <a:pt x="69976" y="234459"/>
                  </a:lnTo>
                  <a:lnTo>
                    <a:pt x="70280" y="234795"/>
                  </a:lnTo>
                  <a:lnTo>
                    <a:pt x="70910" y="234469"/>
                  </a:lnTo>
                  <a:lnTo>
                    <a:pt x="71866" y="234469"/>
                  </a:lnTo>
                  <a:lnTo>
                    <a:pt x="72338" y="234942"/>
                  </a:lnTo>
                  <a:lnTo>
                    <a:pt x="72012" y="236181"/>
                  </a:lnTo>
                  <a:lnTo>
                    <a:pt x="72789" y="236685"/>
                  </a:lnTo>
                  <a:lnTo>
                    <a:pt x="73745" y="236685"/>
                  </a:lnTo>
                  <a:lnTo>
                    <a:pt x="74849" y="236181"/>
                  </a:lnTo>
                  <a:lnTo>
                    <a:pt x="74996" y="235729"/>
                  </a:lnTo>
                  <a:lnTo>
                    <a:pt x="75803" y="235572"/>
                  </a:lnTo>
                  <a:lnTo>
                    <a:pt x="75803" y="234942"/>
                  </a:lnTo>
                  <a:lnTo>
                    <a:pt x="76277" y="234795"/>
                  </a:lnTo>
                  <a:lnTo>
                    <a:pt x="76750" y="233987"/>
                  </a:lnTo>
                  <a:lnTo>
                    <a:pt x="79583" y="231140"/>
                  </a:lnTo>
                  <a:lnTo>
                    <a:pt x="79583" y="230846"/>
                  </a:lnTo>
                  <a:lnTo>
                    <a:pt x="80194" y="230520"/>
                  </a:lnTo>
                  <a:lnTo>
                    <a:pt x="80194" y="228326"/>
                  </a:lnTo>
                  <a:lnTo>
                    <a:pt x="79889" y="228021"/>
                  </a:lnTo>
                  <a:lnTo>
                    <a:pt x="79889" y="227370"/>
                  </a:lnTo>
                  <a:lnTo>
                    <a:pt x="80519" y="227066"/>
                  </a:lnTo>
                  <a:lnTo>
                    <a:pt x="80845" y="226131"/>
                  </a:lnTo>
                  <a:lnTo>
                    <a:pt x="80046" y="225322"/>
                  </a:lnTo>
                  <a:lnTo>
                    <a:pt x="79090" y="225018"/>
                  </a:lnTo>
                  <a:lnTo>
                    <a:pt x="76434" y="222960"/>
                  </a:lnTo>
                  <a:lnTo>
                    <a:pt x="76885" y="222497"/>
                  </a:lnTo>
                  <a:lnTo>
                    <a:pt x="78492" y="223737"/>
                  </a:lnTo>
                  <a:lnTo>
                    <a:pt x="80372" y="225018"/>
                  </a:lnTo>
                  <a:lnTo>
                    <a:pt x="82252" y="225018"/>
                  </a:lnTo>
                  <a:lnTo>
                    <a:pt x="83355" y="224219"/>
                  </a:lnTo>
                  <a:lnTo>
                    <a:pt x="83679" y="223285"/>
                  </a:lnTo>
                  <a:lnTo>
                    <a:pt x="81779" y="221069"/>
                  </a:lnTo>
                  <a:lnTo>
                    <a:pt x="81779" y="220743"/>
                  </a:lnTo>
                  <a:lnTo>
                    <a:pt x="80204" y="219505"/>
                  </a:lnTo>
                  <a:lnTo>
                    <a:pt x="80204" y="219179"/>
                  </a:lnTo>
                  <a:lnTo>
                    <a:pt x="79742" y="219031"/>
                  </a:lnTo>
                  <a:lnTo>
                    <a:pt x="79573" y="218548"/>
                  </a:lnTo>
                  <a:lnTo>
                    <a:pt x="75332" y="214285"/>
                  </a:lnTo>
                  <a:lnTo>
                    <a:pt x="73756" y="213981"/>
                  </a:lnTo>
                  <a:lnTo>
                    <a:pt x="70270" y="212394"/>
                  </a:lnTo>
                  <a:lnTo>
                    <a:pt x="68715" y="212394"/>
                  </a:lnTo>
                  <a:lnTo>
                    <a:pt x="68389" y="212720"/>
                  </a:lnTo>
                  <a:lnTo>
                    <a:pt x="64924" y="212720"/>
                  </a:lnTo>
                  <a:lnTo>
                    <a:pt x="64619" y="213046"/>
                  </a:lnTo>
                  <a:lnTo>
                    <a:pt x="62414" y="213351"/>
                  </a:lnTo>
                  <a:lnTo>
                    <a:pt x="62088" y="213677"/>
                  </a:lnTo>
                  <a:lnTo>
                    <a:pt x="61154" y="213677"/>
                  </a:lnTo>
                  <a:lnTo>
                    <a:pt x="60839" y="213981"/>
                  </a:lnTo>
                  <a:lnTo>
                    <a:pt x="58298" y="213981"/>
                  </a:lnTo>
                  <a:lnTo>
                    <a:pt x="58002" y="214305"/>
                  </a:lnTo>
                  <a:lnTo>
                    <a:pt x="51703" y="214305"/>
                  </a:lnTo>
                  <a:lnTo>
                    <a:pt x="51377" y="214600"/>
                  </a:lnTo>
                  <a:lnTo>
                    <a:pt x="47911" y="214600"/>
                  </a:lnTo>
                  <a:lnTo>
                    <a:pt x="47585" y="214926"/>
                  </a:lnTo>
                  <a:lnTo>
                    <a:pt x="37198" y="214926"/>
                  </a:lnTo>
                  <a:lnTo>
                    <a:pt x="36874" y="214621"/>
                  </a:lnTo>
                  <a:lnTo>
                    <a:pt x="35319" y="214317"/>
                  </a:lnTo>
                  <a:lnTo>
                    <a:pt x="34993" y="213991"/>
                  </a:lnTo>
                  <a:lnTo>
                    <a:pt x="32158" y="213991"/>
                  </a:lnTo>
                  <a:lnTo>
                    <a:pt x="31832" y="213665"/>
                  </a:lnTo>
                  <a:lnTo>
                    <a:pt x="28072" y="213351"/>
                  </a:lnTo>
                  <a:lnTo>
                    <a:pt x="27748" y="213677"/>
                  </a:lnTo>
                  <a:lnTo>
                    <a:pt x="26813" y="213677"/>
                  </a:lnTo>
                  <a:lnTo>
                    <a:pt x="26487" y="213981"/>
                  </a:lnTo>
                  <a:lnTo>
                    <a:pt x="23338" y="213981"/>
                  </a:lnTo>
                  <a:lnTo>
                    <a:pt x="22224" y="214758"/>
                  </a:lnTo>
                  <a:lnTo>
                    <a:pt x="22224" y="215713"/>
                  </a:lnTo>
                  <a:lnTo>
                    <a:pt x="23652" y="216826"/>
                  </a:lnTo>
                  <a:lnTo>
                    <a:pt x="25543" y="216805"/>
                  </a:lnTo>
                  <a:lnTo>
                    <a:pt x="27118" y="215870"/>
                  </a:lnTo>
                  <a:lnTo>
                    <a:pt x="27748" y="215870"/>
                  </a:lnTo>
                  <a:lnTo>
                    <a:pt x="28524" y="216659"/>
                  </a:lnTo>
                  <a:lnTo>
                    <a:pt x="28378" y="217131"/>
                  </a:lnTo>
                  <a:lnTo>
                    <a:pt x="27748" y="216500"/>
                  </a:lnTo>
                  <a:lnTo>
                    <a:pt x="27118" y="216500"/>
                  </a:lnTo>
                  <a:lnTo>
                    <a:pt x="25543" y="217457"/>
                  </a:lnTo>
                  <a:lnTo>
                    <a:pt x="23652" y="217457"/>
                  </a:lnTo>
                  <a:lnTo>
                    <a:pt x="23505" y="217908"/>
                  </a:lnTo>
                  <a:lnTo>
                    <a:pt x="24282" y="218717"/>
                  </a:lnTo>
                  <a:lnTo>
                    <a:pt x="24607" y="218717"/>
                  </a:lnTo>
                  <a:lnTo>
                    <a:pt x="25710" y="219799"/>
                  </a:lnTo>
                  <a:lnTo>
                    <a:pt x="25710" y="221079"/>
                  </a:lnTo>
                  <a:lnTo>
                    <a:pt x="28545" y="223579"/>
                  </a:lnTo>
                  <a:lnTo>
                    <a:pt x="28545" y="223905"/>
                  </a:lnTo>
                  <a:lnTo>
                    <a:pt x="29344" y="224692"/>
                  </a:lnTo>
                  <a:lnTo>
                    <a:pt x="30267" y="225018"/>
                  </a:lnTo>
                  <a:lnTo>
                    <a:pt x="30898" y="225648"/>
                  </a:lnTo>
                  <a:lnTo>
                    <a:pt x="32484" y="225648"/>
                  </a:lnTo>
                  <a:lnTo>
                    <a:pt x="32778" y="225322"/>
                  </a:lnTo>
                  <a:lnTo>
                    <a:pt x="33104" y="225322"/>
                  </a:lnTo>
                  <a:lnTo>
                    <a:pt x="34037" y="224366"/>
                  </a:lnTo>
                  <a:lnTo>
                    <a:pt x="35938" y="223432"/>
                  </a:lnTo>
                  <a:lnTo>
                    <a:pt x="37850" y="223432"/>
                  </a:lnTo>
                  <a:lnTo>
                    <a:pt x="38449" y="224062"/>
                  </a:lnTo>
                  <a:lnTo>
                    <a:pt x="39099" y="224073"/>
                  </a:lnTo>
                  <a:lnTo>
                    <a:pt x="41768" y="225480"/>
                  </a:lnTo>
                  <a:lnTo>
                    <a:pt x="41610" y="225963"/>
                  </a:lnTo>
                  <a:lnTo>
                    <a:pt x="40980" y="225963"/>
                  </a:lnTo>
                  <a:lnTo>
                    <a:pt x="40055" y="225322"/>
                  </a:lnTo>
                  <a:lnTo>
                    <a:pt x="39099" y="225322"/>
                  </a:lnTo>
                  <a:lnTo>
                    <a:pt x="38145" y="224692"/>
                  </a:lnTo>
                  <a:lnTo>
                    <a:pt x="37524" y="224692"/>
                  </a:lnTo>
                  <a:lnTo>
                    <a:pt x="37198" y="224366"/>
                  </a:lnTo>
                  <a:lnTo>
                    <a:pt x="35938" y="224366"/>
                  </a:lnTo>
                  <a:lnTo>
                    <a:pt x="34689" y="225018"/>
                  </a:lnTo>
                  <a:lnTo>
                    <a:pt x="33104" y="226583"/>
                  </a:lnTo>
                  <a:lnTo>
                    <a:pt x="32474" y="226909"/>
                  </a:lnTo>
                  <a:lnTo>
                    <a:pt x="31223" y="226909"/>
                  </a:lnTo>
                  <a:lnTo>
                    <a:pt x="30750" y="227360"/>
                  </a:lnTo>
                  <a:lnTo>
                    <a:pt x="30750" y="227990"/>
                  </a:lnTo>
                  <a:lnTo>
                    <a:pt x="31045" y="228315"/>
                  </a:lnTo>
                  <a:lnTo>
                    <a:pt x="30750" y="228641"/>
                  </a:lnTo>
                  <a:lnTo>
                    <a:pt x="30740" y="229901"/>
                  </a:lnTo>
                  <a:lnTo>
                    <a:pt x="31045" y="230206"/>
                  </a:lnTo>
                  <a:lnTo>
                    <a:pt x="31045" y="231140"/>
                  </a:lnTo>
                  <a:lnTo>
                    <a:pt x="31696" y="232422"/>
                  </a:lnTo>
                  <a:lnTo>
                    <a:pt x="30740" y="233987"/>
                  </a:lnTo>
                  <a:lnTo>
                    <a:pt x="30436" y="235572"/>
                  </a:lnTo>
                  <a:lnTo>
                    <a:pt x="29963" y="236023"/>
                  </a:lnTo>
                  <a:lnTo>
                    <a:pt x="29784" y="235876"/>
                  </a:lnTo>
                  <a:lnTo>
                    <a:pt x="29796" y="234312"/>
                  </a:lnTo>
                  <a:lnTo>
                    <a:pt x="30110" y="233987"/>
                  </a:lnTo>
                  <a:lnTo>
                    <a:pt x="30120" y="232727"/>
                  </a:lnTo>
                  <a:lnTo>
                    <a:pt x="30436" y="232422"/>
                  </a:lnTo>
                  <a:lnTo>
                    <a:pt x="30436" y="231792"/>
                  </a:lnTo>
                  <a:lnTo>
                    <a:pt x="29796" y="230836"/>
                  </a:lnTo>
                  <a:lnTo>
                    <a:pt x="29491" y="229249"/>
                  </a:lnTo>
                  <a:lnTo>
                    <a:pt x="29018" y="228798"/>
                  </a:lnTo>
                  <a:lnTo>
                    <a:pt x="28388" y="228798"/>
                  </a:lnTo>
                  <a:lnTo>
                    <a:pt x="28062" y="229428"/>
                  </a:lnTo>
                  <a:lnTo>
                    <a:pt x="27432" y="229428"/>
                  </a:lnTo>
                  <a:lnTo>
                    <a:pt x="26330" y="228315"/>
                  </a:lnTo>
                  <a:lnTo>
                    <a:pt x="26026" y="227054"/>
                  </a:lnTo>
                  <a:lnTo>
                    <a:pt x="25710" y="226750"/>
                  </a:lnTo>
                  <a:lnTo>
                    <a:pt x="25710" y="226120"/>
                  </a:lnTo>
                  <a:lnTo>
                    <a:pt x="25227" y="225648"/>
                  </a:lnTo>
                  <a:lnTo>
                    <a:pt x="23978" y="225648"/>
                  </a:lnTo>
                  <a:lnTo>
                    <a:pt x="23326" y="224692"/>
                  </a:lnTo>
                  <a:lnTo>
                    <a:pt x="22065" y="224084"/>
                  </a:lnTo>
                  <a:lnTo>
                    <a:pt x="21918" y="223579"/>
                  </a:lnTo>
                  <a:lnTo>
                    <a:pt x="20817" y="222497"/>
                  </a:lnTo>
                  <a:lnTo>
                    <a:pt x="19860" y="222193"/>
                  </a:lnTo>
                  <a:lnTo>
                    <a:pt x="19083" y="221384"/>
                  </a:lnTo>
                  <a:lnTo>
                    <a:pt x="19713" y="220449"/>
                  </a:lnTo>
                  <a:lnTo>
                    <a:pt x="19713" y="219494"/>
                  </a:lnTo>
                  <a:lnTo>
                    <a:pt x="18916" y="218717"/>
                  </a:lnTo>
                  <a:lnTo>
                    <a:pt x="17981" y="218717"/>
                  </a:lnTo>
                  <a:lnTo>
                    <a:pt x="17655" y="218413"/>
                  </a:lnTo>
                  <a:lnTo>
                    <a:pt x="15775" y="218401"/>
                  </a:lnTo>
                  <a:lnTo>
                    <a:pt x="15470" y="218077"/>
                  </a:lnTo>
                  <a:lnTo>
                    <a:pt x="12310" y="218077"/>
                  </a:lnTo>
                  <a:lnTo>
                    <a:pt x="11060" y="219011"/>
                  </a:lnTo>
                  <a:lnTo>
                    <a:pt x="9800" y="219011"/>
                  </a:lnTo>
                  <a:lnTo>
                    <a:pt x="9474" y="219336"/>
                  </a:lnTo>
                  <a:lnTo>
                    <a:pt x="8529" y="219336"/>
                  </a:lnTo>
                  <a:lnTo>
                    <a:pt x="8225" y="219662"/>
                  </a:lnTo>
                  <a:lnTo>
                    <a:pt x="6650" y="219966"/>
                  </a:lnTo>
                  <a:lnTo>
                    <a:pt x="6020" y="220618"/>
                  </a:lnTo>
                  <a:lnTo>
                    <a:pt x="5694" y="220618"/>
                  </a:lnTo>
                  <a:lnTo>
                    <a:pt x="3962" y="222330"/>
                  </a:lnTo>
                  <a:lnTo>
                    <a:pt x="3331" y="223590"/>
                  </a:lnTo>
                  <a:lnTo>
                    <a:pt x="3331" y="224219"/>
                  </a:lnTo>
                  <a:lnTo>
                    <a:pt x="2701" y="225175"/>
                  </a:lnTo>
                  <a:lnTo>
                    <a:pt x="2395" y="228631"/>
                  </a:lnTo>
                  <a:lnTo>
                    <a:pt x="2701" y="228955"/>
                  </a:lnTo>
                  <a:lnTo>
                    <a:pt x="2701" y="230520"/>
                  </a:lnTo>
                  <a:lnTo>
                    <a:pt x="2071" y="231781"/>
                  </a:lnTo>
                  <a:lnTo>
                    <a:pt x="2071" y="233357"/>
                  </a:lnTo>
                  <a:lnTo>
                    <a:pt x="1767" y="233661"/>
                  </a:lnTo>
                  <a:lnTo>
                    <a:pt x="1767" y="238397"/>
                  </a:lnTo>
                  <a:lnTo>
                    <a:pt x="1441" y="238723"/>
                  </a:lnTo>
                  <a:lnTo>
                    <a:pt x="1441" y="240288"/>
                  </a:lnTo>
                  <a:lnTo>
                    <a:pt x="1136" y="240613"/>
                  </a:lnTo>
                  <a:lnTo>
                    <a:pt x="1136" y="241223"/>
                  </a:lnTo>
                  <a:lnTo>
                    <a:pt x="810" y="241547"/>
                  </a:lnTo>
                  <a:lnTo>
                    <a:pt x="831" y="242177"/>
                  </a:lnTo>
                  <a:lnTo>
                    <a:pt x="506" y="242503"/>
                  </a:lnTo>
                  <a:lnTo>
                    <a:pt x="180" y="243764"/>
                  </a:lnTo>
                  <a:lnTo>
                    <a:pt x="653" y="244215"/>
                  </a:lnTo>
                  <a:lnTo>
                    <a:pt x="1283" y="244215"/>
                  </a:lnTo>
                  <a:lnTo>
                    <a:pt x="1430" y="244068"/>
                  </a:lnTo>
                  <a:lnTo>
                    <a:pt x="1136" y="243438"/>
                  </a:lnTo>
                  <a:lnTo>
                    <a:pt x="1913" y="243291"/>
                  </a:lnTo>
                  <a:lnTo>
                    <a:pt x="2238" y="242336"/>
                  </a:lnTo>
                  <a:lnTo>
                    <a:pt x="2542" y="242965"/>
                  </a:lnTo>
                  <a:lnTo>
                    <a:pt x="3184" y="242965"/>
                  </a:lnTo>
                  <a:lnTo>
                    <a:pt x="3489" y="242661"/>
                  </a:lnTo>
                  <a:lnTo>
                    <a:pt x="6324" y="242661"/>
                  </a:lnTo>
                  <a:lnTo>
                    <a:pt x="6628" y="242965"/>
                  </a:lnTo>
                  <a:lnTo>
                    <a:pt x="7584" y="243291"/>
                  </a:lnTo>
                  <a:lnTo>
                    <a:pt x="10115" y="242010"/>
                  </a:lnTo>
                  <a:lnTo>
                    <a:pt x="11217" y="240928"/>
                  </a:lnTo>
                  <a:lnTo>
                    <a:pt x="11217" y="239972"/>
                  </a:lnTo>
                  <a:lnTo>
                    <a:pt x="11522" y="239972"/>
                  </a:lnTo>
                  <a:lnTo>
                    <a:pt x="11522" y="241233"/>
                  </a:lnTo>
                  <a:lnTo>
                    <a:pt x="9632" y="242819"/>
                  </a:lnTo>
                  <a:lnTo>
                    <a:pt x="10115" y="243291"/>
                  </a:lnTo>
                  <a:lnTo>
                    <a:pt x="11364" y="243291"/>
                  </a:lnTo>
                  <a:lnTo>
                    <a:pt x="11690" y="242965"/>
                  </a:lnTo>
                  <a:lnTo>
                    <a:pt x="11848" y="243124"/>
                  </a:lnTo>
                  <a:lnTo>
                    <a:pt x="11848" y="243448"/>
                  </a:lnTo>
                  <a:lnTo>
                    <a:pt x="11217" y="244078"/>
                  </a:lnTo>
                  <a:lnTo>
                    <a:pt x="11217" y="245013"/>
                  </a:lnTo>
                  <a:lnTo>
                    <a:pt x="12142" y="245969"/>
                  </a:lnTo>
                  <a:lnTo>
                    <a:pt x="12142" y="247850"/>
                  </a:lnTo>
                  <a:lnTo>
                    <a:pt x="11837" y="248174"/>
                  </a:lnTo>
                  <a:lnTo>
                    <a:pt x="11837" y="248783"/>
                  </a:lnTo>
                  <a:lnTo>
                    <a:pt x="11207" y="249435"/>
                  </a:lnTo>
                  <a:lnTo>
                    <a:pt x="12468" y="250369"/>
                  </a:lnTo>
                  <a:lnTo>
                    <a:pt x="12142" y="250999"/>
                  </a:lnTo>
                  <a:lnTo>
                    <a:pt x="13098" y="251956"/>
                  </a:lnTo>
                  <a:lnTo>
                    <a:pt x="13244" y="252743"/>
                  </a:lnTo>
                  <a:lnTo>
                    <a:pt x="13738" y="252890"/>
                  </a:lnTo>
                  <a:lnTo>
                    <a:pt x="13738" y="253215"/>
                  </a:lnTo>
                  <a:lnTo>
                    <a:pt x="14842" y="254308"/>
                  </a:lnTo>
                  <a:lnTo>
                    <a:pt x="15450" y="254308"/>
                  </a:lnTo>
                  <a:lnTo>
                    <a:pt x="16731" y="255568"/>
                  </a:lnTo>
                  <a:lnTo>
                    <a:pt x="17057" y="255568"/>
                  </a:lnTo>
                  <a:lnTo>
                    <a:pt x="17508" y="255085"/>
                  </a:lnTo>
                  <a:lnTo>
                    <a:pt x="17508" y="254465"/>
                  </a:lnTo>
                  <a:lnTo>
                    <a:pt x="17981" y="254003"/>
                  </a:lnTo>
                  <a:lnTo>
                    <a:pt x="18160" y="254465"/>
                  </a:lnTo>
                  <a:lnTo>
                    <a:pt x="17834" y="254791"/>
                  </a:lnTo>
                  <a:lnTo>
                    <a:pt x="18160" y="255095"/>
                  </a:lnTo>
                  <a:lnTo>
                    <a:pt x="18160" y="255746"/>
                  </a:lnTo>
                  <a:lnTo>
                    <a:pt x="20512" y="258088"/>
                  </a:lnTo>
                  <a:lnTo>
                    <a:pt x="22065" y="259022"/>
                  </a:lnTo>
                  <a:lnTo>
                    <a:pt x="23022" y="259979"/>
                  </a:lnTo>
                  <a:lnTo>
                    <a:pt x="23348" y="259979"/>
                  </a:lnTo>
                  <a:lnTo>
                    <a:pt x="24597" y="261239"/>
                  </a:lnTo>
                  <a:lnTo>
                    <a:pt x="24922" y="261239"/>
                  </a:lnTo>
                  <a:lnTo>
                    <a:pt x="25553" y="261869"/>
                  </a:lnTo>
                  <a:lnTo>
                    <a:pt x="28692" y="263454"/>
                  </a:lnTo>
                  <a:lnTo>
                    <a:pt x="29963" y="263759"/>
                  </a:lnTo>
                  <a:lnTo>
                    <a:pt x="30267" y="264084"/>
                  </a:lnTo>
                  <a:lnTo>
                    <a:pt x="32180" y="264389"/>
                  </a:lnTo>
                  <a:lnTo>
                    <a:pt x="34983" y="266910"/>
                  </a:lnTo>
                  <a:lnTo>
                    <a:pt x="35791" y="267371"/>
                  </a:lnTo>
                  <a:lnTo>
                    <a:pt x="35162" y="268327"/>
                  </a:lnTo>
                  <a:lnTo>
                    <a:pt x="35162" y="270543"/>
                  </a:lnTo>
                  <a:lnTo>
                    <a:pt x="35781" y="270848"/>
                  </a:lnTo>
                  <a:lnTo>
                    <a:pt x="35308" y="271320"/>
                  </a:lnTo>
                  <a:lnTo>
                    <a:pt x="34679" y="271320"/>
                  </a:lnTo>
                  <a:lnTo>
                    <a:pt x="30110" y="275899"/>
                  </a:lnTo>
                  <a:lnTo>
                    <a:pt x="29784" y="276529"/>
                  </a:lnTo>
                  <a:lnTo>
                    <a:pt x="29784" y="277464"/>
                  </a:lnTo>
                  <a:lnTo>
                    <a:pt x="29176" y="278094"/>
                  </a:lnTo>
                  <a:lnTo>
                    <a:pt x="29176" y="278724"/>
                  </a:lnTo>
                  <a:lnTo>
                    <a:pt x="28850" y="279029"/>
                  </a:lnTo>
                  <a:lnTo>
                    <a:pt x="28524" y="281570"/>
                  </a:lnTo>
                  <a:lnTo>
                    <a:pt x="28219" y="281874"/>
                  </a:lnTo>
                  <a:lnTo>
                    <a:pt x="28850" y="283765"/>
                  </a:lnTo>
                  <a:lnTo>
                    <a:pt x="29176" y="284395"/>
                  </a:lnTo>
                  <a:lnTo>
                    <a:pt x="30436" y="285351"/>
                  </a:lnTo>
                  <a:lnTo>
                    <a:pt x="30750" y="287241"/>
                  </a:lnTo>
                  <a:lnTo>
                    <a:pt x="30279" y="288018"/>
                  </a:lnTo>
                  <a:lnTo>
                    <a:pt x="28997" y="288648"/>
                  </a:lnTo>
                  <a:lnTo>
                    <a:pt x="28072" y="288648"/>
                  </a:lnTo>
                  <a:lnTo>
                    <a:pt x="26792" y="289278"/>
                  </a:lnTo>
                  <a:lnTo>
                    <a:pt x="25857" y="289278"/>
                  </a:lnTo>
                  <a:lnTo>
                    <a:pt x="23978" y="290235"/>
                  </a:lnTo>
                  <a:lnTo>
                    <a:pt x="23505" y="290686"/>
                  </a:lnTo>
                  <a:lnTo>
                    <a:pt x="23200" y="291641"/>
                  </a:lnTo>
                  <a:lnTo>
                    <a:pt x="23652" y="292430"/>
                  </a:lnTo>
                  <a:lnTo>
                    <a:pt x="23978" y="292430"/>
                  </a:lnTo>
                  <a:lnTo>
                    <a:pt x="24302" y="292754"/>
                  </a:lnTo>
                  <a:lnTo>
                    <a:pt x="28997" y="292754"/>
                  </a:lnTo>
                  <a:lnTo>
                    <a:pt x="29649" y="293364"/>
                  </a:lnTo>
                  <a:lnTo>
                    <a:pt x="30603" y="293364"/>
                  </a:lnTo>
                  <a:lnTo>
                    <a:pt x="31203" y="294015"/>
                  </a:lnTo>
                  <a:lnTo>
                    <a:pt x="32158" y="294319"/>
                  </a:lnTo>
                  <a:lnTo>
                    <a:pt x="34689" y="296840"/>
                  </a:lnTo>
                  <a:lnTo>
                    <a:pt x="36097" y="297323"/>
                  </a:lnTo>
                  <a:lnTo>
                    <a:pt x="35015" y="297470"/>
                  </a:lnTo>
                  <a:lnTo>
                    <a:pt x="34510" y="297953"/>
                  </a:lnTo>
                  <a:lnTo>
                    <a:pt x="33912" y="299538"/>
                  </a:lnTo>
                  <a:lnTo>
                    <a:pt x="33586" y="300767"/>
                  </a:lnTo>
                  <a:lnTo>
                    <a:pt x="32148" y="301880"/>
                  </a:lnTo>
                  <a:lnTo>
                    <a:pt x="31528" y="301880"/>
                  </a:lnTo>
                  <a:lnTo>
                    <a:pt x="30424" y="302984"/>
                  </a:lnTo>
                  <a:lnTo>
                    <a:pt x="30414" y="303614"/>
                  </a:lnTo>
                  <a:lnTo>
                    <a:pt x="31528" y="304422"/>
                  </a:lnTo>
                  <a:lnTo>
                    <a:pt x="34363" y="304097"/>
                  </a:lnTo>
                  <a:lnTo>
                    <a:pt x="34689" y="304401"/>
                  </a:lnTo>
                  <a:lnTo>
                    <a:pt x="36894" y="304401"/>
                  </a:lnTo>
                  <a:lnTo>
                    <a:pt x="37220" y="304706"/>
                  </a:lnTo>
                  <a:lnTo>
                    <a:pt x="37819" y="304706"/>
                  </a:lnTo>
                  <a:lnTo>
                    <a:pt x="38920" y="305819"/>
                  </a:lnTo>
                  <a:lnTo>
                    <a:pt x="38920" y="306449"/>
                  </a:lnTo>
                  <a:lnTo>
                    <a:pt x="38470" y="306596"/>
                  </a:lnTo>
                  <a:lnTo>
                    <a:pt x="37819" y="306291"/>
                  </a:lnTo>
                  <a:lnTo>
                    <a:pt x="36894" y="305356"/>
                  </a:lnTo>
                  <a:lnTo>
                    <a:pt x="34363" y="305356"/>
                  </a:lnTo>
                  <a:lnTo>
                    <a:pt x="34059" y="305662"/>
                  </a:lnTo>
                  <a:lnTo>
                    <a:pt x="31518" y="305662"/>
                  </a:lnTo>
                  <a:lnTo>
                    <a:pt x="31066" y="306133"/>
                  </a:lnTo>
                  <a:lnTo>
                    <a:pt x="31066" y="306764"/>
                  </a:lnTo>
                  <a:lnTo>
                    <a:pt x="30110" y="307698"/>
                  </a:lnTo>
                  <a:lnTo>
                    <a:pt x="29963" y="308203"/>
                  </a:lnTo>
                  <a:lnTo>
                    <a:pt x="29008" y="308497"/>
                  </a:lnTo>
                  <a:lnTo>
                    <a:pt x="28231" y="309285"/>
                  </a:lnTo>
                  <a:lnTo>
                    <a:pt x="28860" y="309611"/>
                  </a:lnTo>
                  <a:lnTo>
                    <a:pt x="29155" y="311500"/>
                  </a:lnTo>
                  <a:lnTo>
                    <a:pt x="29480" y="312130"/>
                  </a:lnTo>
                  <a:lnTo>
                    <a:pt x="30583" y="313233"/>
                  </a:lnTo>
                  <a:lnTo>
                    <a:pt x="30909" y="313233"/>
                  </a:lnTo>
                  <a:lnTo>
                    <a:pt x="32315" y="314955"/>
                  </a:lnTo>
                  <a:lnTo>
                    <a:pt x="32011" y="315281"/>
                  </a:lnTo>
                  <a:lnTo>
                    <a:pt x="32011" y="315912"/>
                  </a:lnTo>
                  <a:lnTo>
                    <a:pt x="31685" y="315912"/>
                  </a:lnTo>
                  <a:lnTo>
                    <a:pt x="31685" y="314955"/>
                  </a:lnTo>
                  <a:lnTo>
                    <a:pt x="29155" y="312434"/>
                  </a:lnTo>
                  <a:lnTo>
                    <a:pt x="28860" y="311175"/>
                  </a:lnTo>
                  <a:lnTo>
                    <a:pt x="28378" y="310692"/>
                  </a:lnTo>
                  <a:lnTo>
                    <a:pt x="27905" y="310870"/>
                  </a:lnTo>
                  <a:lnTo>
                    <a:pt x="27905" y="312130"/>
                  </a:lnTo>
                  <a:lnTo>
                    <a:pt x="28860" y="313391"/>
                  </a:lnTo>
                  <a:lnTo>
                    <a:pt x="28850" y="315281"/>
                  </a:lnTo>
                  <a:lnTo>
                    <a:pt x="29480" y="315912"/>
                  </a:lnTo>
                  <a:lnTo>
                    <a:pt x="28524" y="316216"/>
                  </a:lnTo>
                  <a:lnTo>
                    <a:pt x="28524" y="318757"/>
                  </a:lnTo>
                  <a:lnTo>
                    <a:pt x="29806" y="319692"/>
                  </a:lnTo>
                  <a:lnTo>
                    <a:pt x="30132" y="320312"/>
                  </a:lnTo>
                  <a:lnTo>
                    <a:pt x="29953" y="320469"/>
                  </a:lnTo>
                  <a:lnTo>
                    <a:pt x="29627" y="320469"/>
                  </a:lnTo>
                  <a:lnTo>
                    <a:pt x="27422" y="318578"/>
                  </a:lnTo>
                  <a:lnTo>
                    <a:pt x="25543" y="318274"/>
                  </a:lnTo>
                  <a:lnTo>
                    <a:pt x="25384" y="318747"/>
                  </a:lnTo>
                  <a:lnTo>
                    <a:pt x="24765" y="319682"/>
                  </a:lnTo>
                  <a:lnTo>
                    <a:pt x="24754" y="320312"/>
                  </a:lnTo>
                  <a:lnTo>
                    <a:pt x="26340" y="322527"/>
                  </a:lnTo>
                  <a:lnTo>
                    <a:pt x="26014" y="323788"/>
                  </a:lnTo>
                  <a:lnTo>
                    <a:pt x="25384" y="324418"/>
                  </a:lnTo>
                  <a:lnTo>
                    <a:pt x="24754" y="326613"/>
                  </a:lnTo>
                  <a:lnTo>
                    <a:pt x="26036" y="328504"/>
                  </a:lnTo>
                  <a:lnTo>
                    <a:pt x="26036" y="329132"/>
                  </a:lnTo>
                  <a:lnTo>
                    <a:pt x="27285" y="330393"/>
                  </a:lnTo>
                  <a:lnTo>
                    <a:pt x="28839" y="333544"/>
                  </a:lnTo>
                  <a:lnTo>
                    <a:pt x="28839" y="333868"/>
                  </a:lnTo>
                  <a:lnTo>
                    <a:pt x="29649" y="334342"/>
                  </a:lnTo>
                  <a:lnTo>
                    <a:pt x="33429" y="333397"/>
                  </a:lnTo>
                  <a:lnTo>
                    <a:pt x="33890" y="334174"/>
                  </a:lnTo>
                  <a:lnTo>
                    <a:pt x="33261" y="334804"/>
                  </a:lnTo>
                  <a:lnTo>
                    <a:pt x="39616" y="336293"/>
                  </a:lnTo>
                  <a:lnTo>
                    <a:pt x="44885" y="339927"/>
                  </a:lnTo>
                  <a:lnTo>
                    <a:pt x="51065" y="343562"/>
                  </a:lnTo>
                  <a:lnTo>
                    <a:pt x="51974" y="345744"/>
                  </a:lnTo>
                  <a:lnTo>
                    <a:pt x="50702" y="350650"/>
                  </a:lnTo>
                  <a:lnTo>
                    <a:pt x="47613" y="355376"/>
                  </a:lnTo>
                  <a:lnTo>
                    <a:pt x="43977" y="357193"/>
                  </a:lnTo>
                  <a:lnTo>
                    <a:pt x="41796" y="359919"/>
                  </a:lnTo>
                  <a:lnTo>
                    <a:pt x="41615" y="362101"/>
                  </a:lnTo>
                  <a:lnTo>
                    <a:pt x="41796" y="366644"/>
                  </a:lnTo>
                  <a:lnTo>
                    <a:pt x="44342" y="368279"/>
                  </a:lnTo>
                  <a:lnTo>
                    <a:pt x="45796" y="371188"/>
                  </a:lnTo>
                  <a:lnTo>
                    <a:pt x="47613" y="374096"/>
                  </a:lnTo>
                  <a:lnTo>
                    <a:pt x="49430" y="375186"/>
                  </a:lnTo>
                  <a:lnTo>
                    <a:pt x="56518" y="375550"/>
                  </a:lnTo>
                  <a:lnTo>
                    <a:pt x="59426" y="377730"/>
                  </a:lnTo>
                  <a:lnTo>
                    <a:pt x="60334" y="380094"/>
                  </a:lnTo>
                  <a:lnTo>
                    <a:pt x="59971" y="383183"/>
                  </a:lnTo>
                  <a:lnTo>
                    <a:pt x="58517" y="385909"/>
                  </a:lnTo>
                  <a:lnTo>
                    <a:pt x="58881" y="387909"/>
                  </a:lnTo>
                  <a:lnTo>
                    <a:pt x="60334" y="389363"/>
                  </a:lnTo>
                  <a:lnTo>
                    <a:pt x="63062" y="389181"/>
                  </a:lnTo>
                  <a:lnTo>
                    <a:pt x="64334" y="390999"/>
                  </a:lnTo>
                  <a:lnTo>
                    <a:pt x="66696" y="392271"/>
                  </a:lnTo>
                  <a:lnTo>
                    <a:pt x="65242" y="394815"/>
                  </a:lnTo>
                  <a:lnTo>
                    <a:pt x="65969" y="396633"/>
                  </a:lnTo>
                  <a:lnTo>
                    <a:pt x="70694" y="399541"/>
                  </a:lnTo>
                  <a:lnTo>
                    <a:pt x="70512" y="402267"/>
                  </a:lnTo>
                  <a:lnTo>
                    <a:pt x="72874" y="403902"/>
                  </a:lnTo>
                  <a:lnTo>
                    <a:pt x="73058" y="402993"/>
                  </a:lnTo>
                  <a:lnTo>
                    <a:pt x="73966" y="403539"/>
                  </a:lnTo>
                  <a:lnTo>
                    <a:pt x="75602" y="404811"/>
                  </a:lnTo>
                  <a:lnTo>
                    <a:pt x="77237" y="404629"/>
                  </a:lnTo>
                  <a:lnTo>
                    <a:pt x="77055" y="406446"/>
                  </a:lnTo>
                  <a:lnTo>
                    <a:pt x="75965" y="408446"/>
                  </a:lnTo>
                  <a:lnTo>
                    <a:pt x="72874" y="409355"/>
                  </a:lnTo>
                  <a:lnTo>
                    <a:pt x="72874" y="410445"/>
                  </a:lnTo>
                  <a:lnTo>
                    <a:pt x="75965" y="411899"/>
                  </a:lnTo>
                  <a:lnTo>
                    <a:pt x="76874" y="413353"/>
                  </a:lnTo>
                  <a:lnTo>
                    <a:pt x="77600" y="415170"/>
                  </a:lnTo>
                  <a:lnTo>
                    <a:pt x="79781" y="416625"/>
                  </a:lnTo>
                  <a:lnTo>
                    <a:pt x="79963" y="418261"/>
                  </a:lnTo>
                  <a:lnTo>
                    <a:pt x="80145" y="419714"/>
                  </a:lnTo>
                  <a:lnTo>
                    <a:pt x="80873" y="420805"/>
                  </a:lnTo>
                  <a:lnTo>
                    <a:pt x="82690" y="421350"/>
                  </a:lnTo>
                  <a:lnTo>
                    <a:pt x="83599" y="422440"/>
                  </a:lnTo>
                  <a:lnTo>
                    <a:pt x="83053" y="424259"/>
                  </a:lnTo>
                  <a:lnTo>
                    <a:pt x="82690" y="425894"/>
                  </a:lnTo>
                  <a:lnTo>
                    <a:pt x="86143" y="431709"/>
                  </a:lnTo>
                  <a:lnTo>
                    <a:pt x="86324" y="433709"/>
                  </a:lnTo>
                  <a:lnTo>
                    <a:pt x="86324" y="436435"/>
                  </a:lnTo>
                  <a:lnTo>
                    <a:pt x="87596" y="437889"/>
                  </a:lnTo>
                  <a:lnTo>
                    <a:pt x="90869" y="438798"/>
                  </a:lnTo>
                  <a:lnTo>
                    <a:pt x="91596" y="439888"/>
                  </a:lnTo>
                  <a:lnTo>
                    <a:pt x="92868" y="441523"/>
                  </a:lnTo>
                  <a:lnTo>
                    <a:pt x="95957" y="443160"/>
                  </a:lnTo>
                  <a:lnTo>
                    <a:pt x="95957" y="444432"/>
                  </a:lnTo>
                  <a:lnTo>
                    <a:pt x="95230" y="446431"/>
                  </a:lnTo>
                  <a:lnTo>
                    <a:pt x="95775" y="447703"/>
                  </a:lnTo>
                  <a:lnTo>
                    <a:pt x="98683" y="449520"/>
                  </a:lnTo>
                  <a:lnTo>
                    <a:pt x="103954" y="450247"/>
                  </a:lnTo>
                  <a:lnTo>
                    <a:pt x="110679" y="456064"/>
                  </a:lnTo>
                  <a:lnTo>
                    <a:pt x="111951" y="459335"/>
                  </a:lnTo>
                  <a:lnTo>
                    <a:pt x="113586" y="464606"/>
                  </a:lnTo>
                  <a:lnTo>
                    <a:pt x="116312" y="468423"/>
                  </a:lnTo>
                  <a:lnTo>
                    <a:pt x="118494" y="474238"/>
                  </a:lnTo>
                  <a:lnTo>
                    <a:pt x="121402" y="478056"/>
                  </a:lnTo>
                  <a:lnTo>
                    <a:pt x="124856" y="480418"/>
                  </a:lnTo>
                  <a:lnTo>
                    <a:pt x="123946" y="487870"/>
                  </a:lnTo>
                  <a:lnTo>
                    <a:pt x="122674" y="490414"/>
                  </a:lnTo>
                  <a:lnTo>
                    <a:pt x="120857" y="495504"/>
                  </a:lnTo>
                  <a:lnTo>
                    <a:pt x="120493" y="502227"/>
                  </a:lnTo>
                  <a:lnTo>
                    <a:pt x="120857" y="511678"/>
                  </a:lnTo>
                  <a:lnTo>
                    <a:pt x="122674" y="518040"/>
                  </a:lnTo>
                  <a:lnTo>
                    <a:pt x="127400" y="528944"/>
                  </a:lnTo>
                  <a:lnTo>
                    <a:pt x="128854" y="533488"/>
                  </a:lnTo>
                  <a:lnTo>
                    <a:pt x="128490" y="540032"/>
                  </a:lnTo>
                  <a:lnTo>
                    <a:pt x="129217" y="546574"/>
                  </a:lnTo>
                  <a:lnTo>
                    <a:pt x="131216" y="551845"/>
                  </a:lnTo>
                  <a:lnTo>
                    <a:pt x="131943" y="556388"/>
                  </a:lnTo>
                  <a:lnTo>
                    <a:pt x="130671" y="564385"/>
                  </a:lnTo>
                  <a:lnTo>
                    <a:pt x="131943" y="568021"/>
                  </a:lnTo>
                  <a:lnTo>
                    <a:pt x="131579" y="572382"/>
                  </a:lnTo>
                  <a:lnTo>
                    <a:pt x="130126" y="576018"/>
                  </a:lnTo>
                  <a:lnTo>
                    <a:pt x="130489" y="578743"/>
                  </a:lnTo>
                  <a:lnTo>
                    <a:pt x="133034" y="582196"/>
                  </a:lnTo>
                  <a:lnTo>
                    <a:pt x="137396" y="588739"/>
                  </a:lnTo>
                  <a:lnTo>
                    <a:pt x="139213" y="593647"/>
                  </a:lnTo>
                  <a:lnTo>
                    <a:pt x="140303" y="600371"/>
                  </a:lnTo>
                  <a:lnTo>
                    <a:pt x="141393" y="604188"/>
                  </a:lnTo>
                  <a:lnTo>
                    <a:pt x="144848" y="608731"/>
                  </a:lnTo>
                  <a:lnTo>
                    <a:pt x="149391" y="614184"/>
                  </a:lnTo>
                  <a:lnTo>
                    <a:pt x="151573" y="620182"/>
                  </a:lnTo>
                  <a:lnTo>
                    <a:pt x="152480" y="622908"/>
                  </a:lnTo>
                  <a:lnTo>
                    <a:pt x="154480" y="623998"/>
                  </a:lnTo>
                  <a:lnTo>
                    <a:pt x="155389" y="625997"/>
                  </a:lnTo>
                  <a:lnTo>
                    <a:pt x="156115" y="630360"/>
                  </a:lnTo>
                  <a:lnTo>
                    <a:pt x="155025" y="634539"/>
                  </a:lnTo>
                  <a:lnTo>
                    <a:pt x="153026" y="638175"/>
                  </a:lnTo>
                  <a:lnTo>
                    <a:pt x="150481" y="642900"/>
                  </a:lnTo>
                  <a:lnTo>
                    <a:pt x="146665" y="647081"/>
                  </a:lnTo>
                  <a:lnTo>
                    <a:pt x="140667" y="650534"/>
                  </a:lnTo>
                  <a:lnTo>
                    <a:pt x="138123" y="652896"/>
                  </a:lnTo>
                  <a:lnTo>
                    <a:pt x="135942" y="657985"/>
                  </a:lnTo>
                  <a:lnTo>
                    <a:pt x="133760" y="660893"/>
                  </a:lnTo>
                  <a:lnTo>
                    <a:pt x="129035" y="663620"/>
                  </a:lnTo>
                  <a:lnTo>
                    <a:pt x="128127" y="665801"/>
                  </a:lnTo>
                  <a:lnTo>
                    <a:pt x="123037" y="670344"/>
                  </a:lnTo>
                  <a:lnTo>
                    <a:pt x="122674" y="674525"/>
                  </a:lnTo>
                  <a:lnTo>
                    <a:pt x="121402" y="676342"/>
                  </a:lnTo>
                  <a:lnTo>
                    <a:pt x="121220" y="679068"/>
                  </a:lnTo>
                  <a:lnTo>
                    <a:pt x="121765" y="680158"/>
                  </a:lnTo>
                  <a:lnTo>
                    <a:pt x="123219" y="680521"/>
                  </a:lnTo>
                  <a:lnTo>
                    <a:pt x="125581" y="678522"/>
                  </a:lnTo>
                  <a:lnTo>
                    <a:pt x="127582" y="678522"/>
                  </a:lnTo>
                  <a:lnTo>
                    <a:pt x="129944" y="683612"/>
                  </a:lnTo>
                  <a:lnTo>
                    <a:pt x="132306" y="685974"/>
                  </a:lnTo>
                  <a:lnTo>
                    <a:pt x="133943" y="688882"/>
                  </a:lnTo>
                  <a:lnTo>
                    <a:pt x="135397" y="689972"/>
                  </a:lnTo>
                  <a:lnTo>
                    <a:pt x="137032" y="693608"/>
                  </a:lnTo>
                  <a:lnTo>
                    <a:pt x="137577" y="694698"/>
                  </a:lnTo>
                  <a:lnTo>
                    <a:pt x="135397" y="696515"/>
                  </a:lnTo>
                  <a:lnTo>
                    <a:pt x="134669" y="698696"/>
                  </a:lnTo>
                  <a:lnTo>
                    <a:pt x="135579" y="700878"/>
                  </a:lnTo>
                  <a:lnTo>
                    <a:pt x="140121" y="704876"/>
                  </a:lnTo>
                  <a:lnTo>
                    <a:pt x="141030" y="707056"/>
                  </a:lnTo>
                  <a:lnTo>
                    <a:pt x="141030" y="709057"/>
                  </a:lnTo>
                  <a:lnTo>
                    <a:pt x="140121" y="710692"/>
                  </a:lnTo>
                  <a:lnTo>
                    <a:pt x="138123" y="711419"/>
                  </a:lnTo>
                  <a:lnTo>
                    <a:pt x="136487" y="713055"/>
                  </a:lnTo>
                  <a:lnTo>
                    <a:pt x="132488" y="715599"/>
                  </a:lnTo>
                  <a:lnTo>
                    <a:pt x="130852" y="716144"/>
                  </a:lnTo>
                  <a:lnTo>
                    <a:pt x="129944" y="718144"/>
                  </a:lnTo>
                  <a:lnTo>
                    <a:pt x="130671" y="721052"/>
                  </a:lnTo>
                  <a:lnTo>
                    <a:pt x="133396" y="722505"/>
                  </a:lnTo>
                  <a:lnTo>
                    <a:pt x="134850" y="723596"/>
                  </a:lnTo>
                  <a:lnTo>
                    <a:pt x="136851" y="728140"/>
                  </a:lnTo>
                  <a:lnTo>
                    <a:pt x="139213" y="730502"/>
                  </a:lnTo>
                  <a:lnTo>
                    <a:pt x="143394" y="732138"/>
                  </a:lnTo>
                  <a:lnTo>
                    <a:pt x="148119" y="734318"/>
                  </a:lnTo>
                  <a:lnTo>
                    <a:pt x="150299" y="735955"/>
                  </a:lnTo>
                  <a:lnTo>
                    <a:pt x="153208" y="740498"/>
                  </a:lnTo>
                  <a:lnTo>
                    <a:pt x="155752" y="746496"/>
                  </a:lnTo>
                  <a:lnTo>
                    <a:pt x="157024" y="748132"/>
                  </a:lnTo>
                  <a:lnTo>
                    <a:pt x="163749" y="750858"/>
                  </a:lnTo>
                  <a:lnTo>
                    <a:pt x="164840" y="752311"/>
                  </a:lnTo>
                  <a:lnTo>
                    <a:pt x="176834" y="759036"/>
                  </a:lnTo>
                  <a:lnTo>
                    <a:pt x="188649" y="766307"/>
                  </a:lnTo>
                  <a:lnTo>
                    <a:pt x="200825" y="777574"/>
                  </a:lnTo>
                  <a:lnTo>
                    <a:pt x="221907" y="797930"/>
                  </a:lnTo>
                  <a:lnTo>
                    <a:pt x="249715" y="821921"/>
                  </a:lnTo>
                  <a:lnTo>
                    <a:pt x="256440" y="838823"/>
                  </a:lnTo>
                  <a:lnTo>
                    <a:pt x="272070" y="851547"/>
                  </a:lnTo>
                  <a:lnTo>
                    <a:pt x="292426" y="857725"/>
                  </a:lnTo>
                  <a:lnTo>
                    <a:pt x="298787" y="870266"/>
                  </a:lnTo>
                  <a:lnTo>
                    <a:pt x="309147" y="888986"/>
                  </a:lnTo>
                  <a:lnTo>
                    <a:pt x="314418" y="893347"/>
                  </a:lnTo>
                  <a:lnTo>
                    <a:pt x="314599" y="894438"/>
                  </a:lnTo>
                  <a:lnTo>
                    <a:pt x="314963" y="894983"/>
                  </a:lnTo>
                  <a:lnTo>
                    <a:pt x="314054" y="896256"/>
                  </a:lnTo>
                  <a:lnTo>
                    <a:pt x="314418" y="896802"/>
                  </a:lnTo>
                  <a:lnTo>
                    <a:pt x="314781" y="896438"/>
                  </a:lnTo>
                  <a:lnTo>
                    <a:pt x="315690" y="896256"/>
                  </a:lnTo>
                  <a:lnTo>
                    <a:pt x="317689" y="896983"/>
                  </a:lnTo>
                  <a:lnTo>
                    <a:pt x="317507" y="897892"/>
                  </a:lnTo>
                  <a:lnTo>
                    <a:pt x="318416" y="898437"/>
                  </a:lnTo>
                  <a:lnTo>
                    <a:pt x="318597" y="898982"/>
                  </a:lnTo>
                  <a:lnTo>
                    <a:pt x="318961" y="900618"/>
                  </a:lnTo>
                  <a:lnTo>
                    <a:pt x="319688" y="901708"/>
                  </a:lnTo>
                  <a:lnTo>
                    <a:pt x="319324" y="903525"/>
                  </a:lnTo>
                  <a:lnTo>
                    <a:pt x="320052" y="906798"/>
                  </a:lnTo>
                  <a:lnTo>
                    <a:pt x="319324" y="908070"/>
                  </a:lnTo>
                  <a:lnTo>
                    <a:pt x="318961" y="909342"/>
                  </a:lnTo>
                  <a:lnTo>
                    <a:pt x="320596" y="910614"/>
                  </a:lnTo>
                  <a:lnTo>
                    <a:pt x="322050" y="912067"/>
                  </a:lnTo>
                  <a:lnTo>
                    <a:pt x="322415" y="914431"/>
                  </a:lnTo>
                  <a:lnTo>
                    <a:pt x="321868" y="915703"/>
                  </a:lnTo>
                  <a:lnTo>
                    <a:pt x="322415" y="920610"/>
                  </a:lnTo>
                  <a:lnTo>
                    <a:pt x="323505" y="921518"/>
                  </a:lnTo>
                  <a:lnTo>
                    <a:pt x="325322" y="921155"/>
                  </a:lnTo>
                  <a:lnTo>
                    <a:pt x="330957" y="918429"/>
                  </a:lnTo>
                  <a:lnTo>
                    <a:pt x="336772" y="916430"/>
                  </a:lnTo>
                  <a:lnTo>
                    <a:pt x="343497" y="912249"/>
                  </a:lnTo>
                  <a:lnTo>
                    <a:pt x="346951" y="910977"/>
                  </a:lnTo>
                  <a:lnTo>
                    <a:pt x="349313" y="908978"/>
                  </a:lnTo>
                  <a:lnTo>
                    <a:pt x="355492" y="907524"/>
                  </a:lnTo>
                  <a:lnTo>
                    <a:pt x="356038" y="911159"/>
                  </a:lnTo>
                  <a:lnTo>
                    <a:pt x="357856" y="916612"/>
                  </a:lnTo>
                  <a:lnTo>
                    <a:pt x="359309" y="921700"/>
                  </a:lnTo>
                  <a:lnTo>
                    <a:pt x="360218" y="926608"/>
                  </a:lnTo>
                  <a:lnTo>
                    <a:pt x="360763" y="932242"/>
                  </a:lnTo>
                  <a:lnTo>
                    <a:pt x="362399" y="933696"/>
                  </a:lnTo>
                  <a:lnTo>
                    <a:pt x="362944" y="938966"/>
                  </a:lnTo>
                  <a:lnTo>
                    <a:pt x="365124" y="943692"/>
                  </a:lnTo>
                  <a:lnTo>
                    <a:pt x="365124" y="947326"/>
                  </a:lnTo>
                  <a:lnTo>
                    <a:pt x="365853" y="949690"/>
                  </a:lnTo>
                  <a:lnTo>
                    <a:pt x="365489" y="951689"/>
                  </a:lnTo>
                  <a:lnTo>
                    <a:pt x="366943" y="957504"/>
                  </a:lnTo>
                  <a:lnTo>
                    <a:pt x="368033" y="960049"/>
                  </a:lnTo>
                  <a:lnTo>
                    <a:pt x="369669" y="960413"/>
                  </a:lnTo>
                  <a:lnTo>
                    <a:pt x="384936" y="956232"/>
                  </a:lnTo>
                  <a:lnTo>
                    <a:pt x="388207" y="955687"/>
                  </a:lnTo>
                  <a:lnTo>
                    <a:pt x="391479" y="956050"/>
                  </a:lnTo>
                  <a:lnTo>
                    <a:pt x="412925" y="967865"/>
                  </a:lnTo>
                  <a:lnTo>
                    <a:pt x="412743" y="973135"/>
                  </a:lnTo>
                  <a:lnTo>
                    <a:pt x="412198" y="974407"/>
                  </a:lnTo>
                  <a:lnTo>
                    <a:pt x="413106" y="980223"/>
                  </a:lnTo>
                  <a:lnTo>
                    <a:pt x="415650" y="983312"/>
                  </a:lnTo>
                  <a:lnTo>
                    <a:pt x="415650" y="984948"/>
                  </a:lnTo>
                  <a:lnTo>
                    <a:pt x="416741" y="987857"/>
                  </a:lnTo>
                  <a:lnTo>
                    <a:pt x="419105" y="988038"/>
                  </a:lnTo>
                  <a:lnTo>
                    <a:pt x="422557" y="986403"/>
                  </a:lnTo>
                  <a:lnTo>
                    <a:pt x="428917" y="985313"/>
                  </a:lnTo>
                  <a:lnTo>
                    <a:pt x="431281" y="984404"/>
                  </a:lnTo>
                  <a:lnTo>
                    <a:pt x="432008" y="984948"/>
                  </a:lnTo>
                  <a:lnTo>
                    <a:pt x="437278" y="986403"/>
                  </a:lnTo>
                  <a:lnTo>
                    <a:pt x="437643" y="988220"/>
                  </a:lnTo>
                  <a:lnTo>
                    <a:pt x="438733" y="986585"/>
                  </a:lnTo>
                  <a:lnTo>
                    <a:pt x="438733" y="985494"/>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5" name="Freeform: Shape 26">
              <a:extLst>
                <a:ext uri="{FF2B5EF4-FFF2-40B4-BE49-F238E27FC236}">
                  <a16:creationId xmlns:a16="http://schemas.microsoft.com/office/drawing/2014/main" id="{3BE0F032-BC6A-A85E-B978-B1657A3C1CFA}"/>
                </a:ext>
              </a:extLst>
            </p:cNvPr>
            <p:cNvSpPr/>
            <p:nvPr/>
          </p:nvSpPr>
          <p:spPr>
            <a:xfrm flipV="1">
              <a:off x="4813160" y="3848558"/>
              <a:ext cx="550319" cy="516308"/>
            </a:xfrm>
            <a:custGeom>
              <a:avLst/>
              <a:gdLst>
                <a:gd name="connsiteX0" fmla="*/ 532783 w 550319"/>
                <a:gd name="connsiteY0" fmla="*/ 408098 h 516308"/>
                <a:gd name="connsiteX1" fmla="*/ 535003 w 550319"/>
                <a:gd name="connsiteY1" fmla="*/ 390170 h 516308"/>
                <a:gd name="connsiteX2" fmla="*/ 532016 w 550319"/>
                <a:gd name="connsiteY2" fmla="*/ 375678 h 516308"/>
                <a:gd name="connsiteX3" fmla="*/ 535225 w 550319"/>
                <a:gd name="connsiteY3" fmla="*/ 368140 h 516308"/>
                <a:gd name="connsiteX4" fmla="*/ 536281 w 550319"/>
                <a:gd name="connsiteY4" fmla="*/ 349184 h 516308"/>
                <a:gd name="connsiteX5" fmla="*/ 537025 w 550319"/>
                <a:gd name="connsiteY5" fmla="*/ 344088 h 516308"/>
                <a:gd name="connsiteX6" fmla="*/ 550499 w 550319"/>
                <a:gd name="connsiteY6" fmla="*/ 335490 h 516308"/>
                <a:gd name="connsiteX7" fmla="*/ 537691 w 550319"/>
                <a:gd name="connsiteY7" fmla="*/ 317184 h 516308"/>
                <a:gd name="connsiteX8" fmla="*/ 525748 w 550319"/>
                <a:gd name="connsiteY8" fmla="*/ 307582 h 516308"/>
                <a:gd name="connsiteX9" fmla="*/ 510126 w 550319"/>
                <a:gd name="connsiteY9" fmla="*/ 292610 h 516308"/>
                <a:gd name="connsiteX10" fmla="*/ 512584 w 550319"/>
                <a:gd name="connsiteY10" fmla="*/ 283356 h 516308"/>
                <a:gd name="connsiteX11" fmla="*/ 507468 w 550319"/>
                <a:gd name="connsiteY11" fmla="*/ 276671 h 516308"/>
                <a:gd name="connsiteX12" fmla="*/ 505211 w 550319"/>
                <a:gd name="connsiteY12" fmla="*/ 268610 h 516308"/>
                <a:gd name="connsiteX13" fmla="*/ 513109 w 550319"/>
                <a:gd name="connsiteY13" fmla="*/ 240173 h 516308"/>
                <a:gd name="connsiteX14" fmla="*/ 505211 w 550319"/>
                <a:gd name="connsiteY14" fmla="*/ 214369 h 516308"/>
                <a:gd name="connsiteX15" fmla="*/ 500588 w 550319"/>
                <a:gd name="connsiteY15" fmla="*/ 212937 h 516308"/>
                <a:gd name="connsiteX16" fmla="*/ 498224 w 550319"/>
                <a:gd name="connsiteY16" fmla="*/ 207229 h 516308"/>
                <a:gd name="connsiteX17" fmla="*/ 505351 w 550319"/>
                <a:gd name="connsiteY17" fmla="*/ 199399 h 516308"/>
                <a:gd name="connsiteX18" fmla="*/ 504148 w 550319"/>
                <a:gd name="connsiteY18" fmla="*/ 193981 h 516308"/>
                <a:gd name="connsiteX19" fmla="*/ 502788 w 550319"/>
                <a:gd name="connsiteY19" fmla="*/ 186571 h 516308"/>
                <a:gd name="connsiteX20" fmla="*/ 493450 w 550319"/>
                <a:gd name="connsiteY20" fmla="*/ 180098 h 516308"/>
                <a:gd name="connsiteX21" fmla="*/ 487234 w 550319"/>
                <a:gd name="connsiteY21" fmla="*/ 173392 h 516308"/>
                <a:gd name="connsiteX22" fmla="*/ 482228 w 550319"/>
                <a:gd name="connsiteY22" fmla="*/ 163093 h 516308"/>
                <a:gd name="connsiteX23" fmla="*/ 476614 w 550319"/>
                <a:gd name="connsiteY23" fmla="*/ 161936 h 516308"/>
                <a:gd name="connsiteX24" fmla="*/ 473140 w 550319"/>
                <a:gd name="connsiteY24" fmla="*/ 160526 h 516308"/>
                <a:gd name="connsiteX25" fmla="*/ 471363 w 550319"/>
                <a:gd name="connsiteY25" fmla="*/ 159803 h 516308"/>
                <a:gd name="connsiteX26" fmla="*/ 461873 w 550319"/>
                <a:gd name="connsiteY26" fmla="*/ 150572 h 516308"/>
                <a:gd name="connsiteX27" fmla="*/ 463729 w 550319"/>
                <a:gd name="connsiteY27" fmla="*/ 141588 h 516308"/>
                <a:gd name="connsiteX28" fmla="*/ 463307 w 550319"/>
                <a:gd name="connsiteY28" fmla="*/ 139007 h 516308"/>
                <a:gd name="connsiteX29" fmla="*/ 462845 w 550319"/>
                <a:gd name="connsiteY29" fmla="*/ 136209 h 516308"/>
                <a:gd name="connsiteX30" fmla="*/ 462880 w 550319"/>
                <a:gd name="connsiteY30" fmla="*/ 131690 h 516308"/>
                <a:gd name="connsiteX31" fmla="*/ 459681 w 550319"/>
                <a:gd name="connsiteY31" fmla="*/ 121396 h 516308"/>
                <a:gd name="connsiteX32" fmla="*/ 462248 w 550319"/>
                <a:gd name="connsiteY32" fmla="*/ 112160 h 516308"/>
                <a:gd name="connsiteX33" fmla="*/ 443844 w 550319"/>
                <a:gd name="connsiteY33" fmla="*/ 107257 h 516308"/>
                <a:gd name="connsiteX34" fmla="*/ 439666 w 550319"/>
                <a:gd name="connsiteY34" fmla="*/ 101896 h 516308"/>
                <a:gd name="connsiteX35" fmla="*/ 437307 w 550319"/>
                <a:gd name="connsiteY35" fmla="*/ 98667 h 516308"/>
                <a:gd name="connsiteX36" fmla="*/ 432963 w 550319"/>
                <a:gd name="connsiteY36" fmla="*/ 92731 h 516308"/>
                <a:gd name="connsiteX37" fmla="*/ 429591 w 550319"/>
                <a:gd name="connsiteY37" fmla="*/ 88524 h 516308"/>
                <a:gd name="connsiteX38" fmla="*/ 424823 w 550319"/>
                <a:gd name="connsiteY38" fmla="*/ 62837 h 516308"/>
                <a:gd name="connsiteX39" fmla="*/ 421088 w 550319"/>
                <a:gd name="connsiteY39" fmla="*/ 48713 h 516308"/>
                <a:gd name="connsiteX40" fmla="*/ 419651 w 550319"/>
                <a:gd name="connsiteY40" fmla="*/ 41175 h 516308"/>
                <a:gd name="connsiteX41" fmla="*/ 415549 w 550319"/>
                <a:gd name="connsiteY41" fmla="*/ 27484 h 516308"/>
                <a:gd name="connsiteX42" fmla="*/ 398925 w 550319"/>
                <a:gd name="connsiteY42" fmla="*/ 15212 h 516308"/>
                <a:gd name="connsiteX43" fmla="*/ 383217 w 550319"/>
                <a:gd name="connsiteY43" fmla="*/ 17735 h 516308"/>
                <a:gd name="connsiteX44" fmla="*/ 373444 w 550319"/>
                <a:gd name="connsiteY44" fmla="*/ 28433 h 516308"/>
                <a:gd name="connsiteX45" fmla="*/ 357558 w 550319"/>
                <a:gd name="connsiteY45" fmla="*/ 46475 h 516308"/>
                <a:gd name="connsiteX46" fmla="*/ 351081 w 550319"/>
                <a:gd name="connsiteY46" fmla="*/ 44780 h 516308"/>
                <a:gd name="connsiteX47" fmla="*/ 338492 w 550319"/>
                <a:gd name="connsiteY47" fmla="*/ 29246 h 516308"/>
                <a:gd name="connsiteX48" fmla="*/ 321947 w 550319"/>
                <a:gd name="connsiteY48" fmla="*/ 21099 h 516308"/>
                <a:gd name="connsiteX49" fmla="*/ 297517 w 550319"/>
                <a:gd name="connsiteY49" fmla="*/ 7473 h 516308"/>
                <a:gd name="connsiteX50" fmla="*/ 276478 w 550319"/>
                <a:gd name="connsiteY50" fmla="*/ 287 h 516308"/>
                <a:gd name="connsiteX51" fmla="*/ 260055 w 550319"/>
                <a:gd name="connsiteY51" fmla="*/ 2854 h 516308"/>
                <a:gd name="connsiteX52" fmla="*/ 248754 w 550319"/>
                <a:gd name="connsiteY52" fmla="*/ 4831 h 516308"/>
                <a:gd name="connsiteX53" fmla="*/ 239530 w 550319"/>
                <a:gd name="connsiteY53" fmla="*/ 6445 h 516308"/>
                <a:gd name="connsiteX54" fmla="*/ 234002 w 550319"/>
                <a:gd name="connsiteY54" fmla="*/ 7410 h 516308"/>
                <a:gd name="connsiteX55" fmla="*/ 231624 w 550319"/>
                <a:gd name="connsiteY55" fmla="*/ 17602 h 516308"/>
                <a:gd name="connsiteX56" fmla="*/ 229144 w 550319"/>
                <a:gd name="connsiteY56" fmla="*/ 20524 h 516308"/>
                <a:gd name="connsiteX57" fmla="*/ 221889 w 550319"/>
                <a:gd name="connsiteY57" fmla="*/ 16362 h 516308"/>
                <a:gd name="connsiteX58" fmla="*/ 215829 w 550319"/>
                <a:gd name="connsiteY58" fmla="*/ 21670 h 516308"/>
                <a:gd name="connsiteX59" fmla="*/ 213137 w 550319"/>
                <a:gd name="connsiteY59" fmla="*/ 38085 h 516308"/>
                <a:gd name="connsiteX60" fmla="*/ 210573 w 550319"/>
                <a:gd name="connsiteY60" fmla="*/ 43076 h 516308"/>
                <a:gd name="connsiteX61" fmla="*/ 201878 w 550319"/>
                <a:gd name="connsiteY61" fmla="*/ 51642 h 516308"/>
                <a:gd name="connsiteX62" fmla="*/ 199772 w 550319"/>
                <a:gd name="connsiteY62" fmla="*/ 59015 h 516308"/>
                <a:gd name="connsiteX63" fmla="*/ 200822 w 550319"/>
                <a:gd name="connsiteY63" fmla="*/ 69549 h 516308"/>
                <a:gd name="connsiteX64" fmla="*/ 197530 w 550319"/>
                <a:gd name="connsiteY64" fmla="*/ 72686 h 516308"/>
                <a:gd name="connsiteX65" fmla="*/ 179081 w 550319"/>
                <a:gd name="connsiteY65" fmla="*/ 71447 h 516308"/>
                <a:gd name="connsiteX66" fmla="*/ 169228 w 550319"/>
                <a:gd name="connsiteY66" fmla="*/ 68497 h 516308"/>
                <a:gd name="connsiteX67" fmla="*/ 157421 w 550319"/>
                <a:gd name="connsiteY67" fmla="*/ 73215 h 516308"/>
                <a:gd name="connsiteX68" fmla="*/ 148688 w 550319"/>
                <a:gd name="connsiteY68" fmla="*/ 74289 h 516308"/>
                <a:gd name="connsiteX69" fmla="*/ 143948 w 550319"/>
                <a:gd name="connsiteY69" fmla="*/ 67968 h 516308"/>
                <a:gd name="connsiteX70" fmla="*/ 142370 w 550319"/>
                <a:gd name="connsiteY70" fmla="*/ 53749 h 516308"/>
                <a:gd name="connsiteX71" fmla="*/ 120779 w 550319"/>
                <a:gd name="connsiteY71" fmla="*/ 41110 h 516308"/>
                <a:gd name="connsiteX72" fmla="*/ 110771 w 550319"/>
                <a:gd name="connsiteY72" fmla="*/ 21099 h 516308"/>
                <a:gd name="connsiteX73" fmla="*/ 108666 w 550319"/>
                <a:gd name="connsiteY73" fmla="*/ 14252 h 516308"/>
                <a:gd name="connsiteX74" fmla="*/ 98658 w 550319"/>
                <a:gd name="connsiteY74" fmla="*/ 13727 h 516308"/>
                <a:gd name="connsiteX75" fmla="*/ 91287 w 550319"/>
                <a:gd name="connsiteY75" fmla="*/ 29526 h 516308"/>
                <a:gd name="connsiteX76" fmla="*/ 84092 w 550319"/>
                <a:gd name="connsiteY76" fmla="*/ 30520 h 516308"/>
                <a:gd name="connsiteX77" fmla="*/ 82353 w 550319"/>
                <a:gd name="connsiteY77" fmla="*/ 38573 h 516308"/>
                <a:gd name="connsiteX78" fmla="*/ 81124 w 550319"/>
                <a:gd name="connsiteY78" fmla="*/ 42252 h 516308"/>
                <a:gd name="connsiteX79" fmla="*/ 81124 w 550319"/>
                <a:gd name="connsiteY79" fmla="*/ 57389 h 516308"/>
                <a:gd name="connsiteX80" fmla="*/ 59498 w 550319"/>
                <a:gd name="connsiteY80" fmla="*/ 65322 h 516308"/>
                <a:gd name="connsiteX81" fmla="*/ 50845 w 550319"/>
                <a:gd name="connsiteY81" fmla="*/ 89112 h 516308"/>
                <a:gd name="connsiteX82" fmla="*/ 55219 w 550319"/>
                <a:gd name="connsiteY82" fmla="*/ 101605 h 516308"/>
                <a:gd name="connsiteX83" fmla="*/ 56443 w 550319"/>
                <a:gd name="connsiteY83" fmla="*/ 109227 h 516308"/>
                <a:gd name="connsiteX84" fmla="*/ 56641 w 550319"/>
                <a:gd name="connsiteY84" fmla="*/ 115959 h 516308"/>
                <a:gd name="connsiteX85" fmla="*/ 55926 w 550319"/>
                <a:gd name="connsiteY85" fmla="*/ 117661 h 516308"/>
                <a:gd name="connsiteX86" fmla="*/ 48648 w 550319"/>
                <a:gd name="connsiteY86" fmla="*/ 134912 h 516308"/>
                <a:gd name="connsiteX87" fmla="*/ 38864 w 550319"/>
                <a:gd name="connsiteY87" fmla="*/ 144771 h 516308"/>
                <a:gd name="connsiteX88" fmla="*/ 29158 w 550319"/>
                <a:gd name="connsiteY88" fmla="*/ 143649 h 516308"/>
                <a:gd name="connsiteX89" fmla="*/ 22825 w 550319"/>
                <a:gd name="connsiteY89" fmla="*/ 144330 h 516308"/>
                <a:gd name="connsiteX90" fmla="*/ 14697 w 550319"/>
                <a:gd name="connsiteY90" fmla="*/ 137270 h 516308"/>
                <a:gd name="connsiteX91" fmla="*/ 9386 w 550319"/>
                <a:gd name="connsiteY91" fmla="*/ 137377 h 516308"/>
                <a:gd name="connsiteX92" fmla="*/ 1942 w 550319"/>
                <a:gd name="connsiteY92" fmla="*/ 140674 h 516308"/>
                <a:gd name="connsiteX93" fmla="*/ 180 w 550319"/>
                <a:gd name="connsiteY93" fmla="*/ 146436 h 516308"/>
                <a:gd name="connsiteX94" fmla="*/ 1514 w 550319"/>
                <a:gd name="connsiteY94" fmla="*/ 153857 h 516308"/>
                <a:gd name="connsiteX95" fmla="*/ 4918 w 550319"/>
                <a:gd name="connsiteY95" fmla="*/ 172991 h 516308"/>
                <a:gd name="connsiteX96" fmla="*/ 13223 w 550319"/>
                <a:gd name="connsiteY96" fmla="*/ 178347 h 516308"/>
                <a:gd name="connsiteX97" fmla="*/ 20225 w 550319"/>
                <a:gd name="connsiteY97" fmla="*/ 187025 h 516308"/>
                <a:gd name="connsiteX98" fmla="*/ 23443 w 550319"/>
                <a:gd name="connsiteY98" fmla="*/ 195308 h 516308"/>
                <a:gd name="connsiteX99" fmla="*/ 31117 w 550319"/>
                <a:gd name="connsiteY99" fmla="*/ 200869 h 516308"/>
                <a:gd name="connsiteX100" fmla="*/ 34523 w 550319"/>
                <a:gd name="connsiteY100" fmla="*/ 209955 h 516308"/>
                <a:gd name="connsiteX101" fmla="*/ 37363 w 550319"/>
                <a:gd name="connsiteY101" fmla="*/ 250274 h 516308"/>
                <a:gd name="connsiteX102" fmla="*/ 41415 w 550319"/>
                <a:gd name="connsiteY102" fmla="*/ 258358 h 516308"/>
                <a:gd name="connsiteX103" fmla="*/ 53820 w 550319"/>
                <a:gd name="connsiteY103" fmla="*/ 266123 h 516308"/>
                <a:gd name="connsiteX104" fmla="*/ 63162 w 550319"/>
                <a:gd name="connsiteY104" fmla="*/ 272101 h 516308"/>
                <a:gd name="connsiteX105" fmla="*/ 64452 w 550319"/>
                <a:gd name="connsiteY105" fmla="*/ 272924 h 516308"/>
                <a:gd name="connsiteX106" fmla="*/ 75294 w 550319"/>
                <a:gd name="connsiteY106" fmla="*/ 281866 h 516308"/>
                <a:gd name="connsiteX107" fmla="*/ 78484 w 550319"/>
                <a:gd name="connsiteY107" fmla="*/ 286958 h 516308"/>
                <a:gd name="connsiteX108" fmla="*/ 88662 w 550319"/>
                <a:gd name="connsiteY108" fmla="*/ 289220 h 516308"/>
                <a:gd name="connsiteX109" fmla="*/ 90178 w 550319"/>
                <a:gd name="connsiteY109" fmla="*/ 290300 h 516308"/>
                <a:gd name="connsiteX110" fmla="*/ 98019 w 550319"/>
                <a:gd name="connsiteY110" fmla="*/ 295903 h 516308"/>
                <a:gd name="connsiteX111" fmla="*/ 96681 w 550319"/>
                <a:gd name="connsiteY111" fmla="*/ 305260 h 516308"/>
                <a:gd name="connsiteX112" fmla="*/ 88851 w 550319"/>
                <a:gd name="connsiteY112" fmla="*/ 317146 h 516308"/>
                <a:gd name="connsiteX113" fmla="*/ 97562 w 550319"/>
                <a:gd name="connsiteY113" fmla="*/ 318013 h 516308"/>
                <a:gd name="connsiteX114" fmla="*/ 101332 w 550319"/>
                <a:gd name="connsiteY114" fmla="*/ 321563 h 516308"/>
                <a:gd name="connsiteX115" fmla="*/ 102908 w 550319"/>
                <a:gd name="connsiteY115" fmla="*/ 322863 h 516308"/>
                <a:gd name="connsiteX116" fmla="*/ 118738 w 550319"/>
                <a:gd name="connsiteY116" fmla="*/ 335336 h 516308"/>
                <a:gd name="connsiteX117" fmla="*/ 147632 w 550319"/>
                <a:gd name="connsiteY117" fmla="*/ 326013 h 516308"/>
                <a:gd name="connsiteX118" fmla="*/ 156839 w 550319"/>
                <a:gd name="connsiteY118" fmla="*/ 315952 h 516308"/>
                <a:gd name="connsiteX119" fmla="*/ 164472 w 550319"/>
                <a:gd name="connsiteY119" fmla="*/ 312833 h 516308"/>
                <a:gd name="connsiteX120" fmla="*/ 172371 w 550319"/>
                <a:gd name="connsiteY120" fmla="*/ 319680 h 516308"/>
                <a:gd name="connsiteX121" fmla="*/ 175526 w 550319"/>
                <a:gd name="connsiteY121" fmla="*/ 342848 h 516308"/>
                <a:gd name="connsiteX122" fmla="*/ 180793 w 550319"/>
                <a:gd name="connsiteY122" fmla="*/ 344429 h 516308"/>
                <a:gd name="connsiteX123" fmla="*/ 197008 w 550319"/>
                <a:gd name="connsiteY123" fmla="*/ 347169 h 516308"/>
                <a:gd name="connsiteX124" fmla="*/ 198948 w 550319"/>
                <a:gd name="connsiteY124" fmla="*/ 346700 h 516308"/>
                <a:gd name="connsiteX125" fmla="*/ 208131 w 550319"/>
                <a:gd name="connsiteY125" fmla="*/ 348024 h 516308"/>
                <a:gd name="connsiteX126" fmla="*/ 224812 w 550319"/>
                <a:gd name="connsiteY126" fmla="*/ 351872 h 516308"/>
                <a:gd name="connsiteX127" fmla="*/ 236792 w 550319"/>
                <a:gd name="connsiteY127" fmla="*/ 354012 h 516308"/>
                <a:gd name="connsiteX128" fmla="*/ 238380 w 550319"/>
                <a:gd name="connsiteY128" fmla="*/ 354091 h 516308"/>
                <a:gd name="connsiteX129" fmla="*/ 253858 w 550319"/>
                <a:gd name="connsiteY129" fmla="*/ 353558 h 516308"/>
                <a:gd name="connsiteX130" fmla="*/ 268421 w 550319"/>
                <a:gd name="connsiteY130" fmla="*/ 352995 h 516308"/>
                <a:gd name="connsiteX131" fmla="*/ 279770 w 550319"/>
                <a:gd name="connsiteY131" fmla="*/ 353007 h 516308"/>
                <a:gd name="connsiteX132" fmla="*/ 288372 w 550319"/>
                <a:gd name="connsiteY132" fmla="*/ 364043 h 516308"/>
                <a:gd name="connsiteX133" fmla="*/ 289295 w 550319"/>
                <a:gd name="connsiteY133" fmla="*/ 365509 h 516308"/>
                <a:gd name="connsiteX134" fmla="*/ 293555 w 550319"/>
                <a:gd name="connsiteY134" fmla="*/ 377497 h 516308"/>
                <a:gd name="connsiteX135" fmla="*/ 300224 w 550319"/>
                <a:gd name="connsiteY135" fmla="*/ 394821 h 516308"/>
                <a:gd name="connsiteX136" fmla="*/ 301128 w 550319"/>
                <a:gd name="connsiteY136" fmla="*/ 396877 h 516308"/>
                <a:gd name="connsiteX137" fmla="*/ 306575 w 550319"/>
                <a:gd name="connsiteY137" fmla="*/ 409275 h 516308"/>
                <a:gd name="connsiteX138" fmla="*/ 308046 w 550319"/>
                <a:gd name="connsiteY138" fmla="*/ 412370 h 516308"/>
                <a:gd name="connsiteX139" fmla="*/ 313437 w 550319"/>
                <a:gd name="connsiteY139" fmla="*/ 423724 h 516308"/>
                <a:gd name="connsiteX140" fmla="*/ 314973 w 550319"/>
                <a:gd name="connsiteY140" fmla="*/ 426571 h 516308"/>
                <a:gd name="connsiteX141" fmla="*/ 321206 w 550319"/>
                <a:gd name="connsiteY141" fmla="*/ 430097 h 516308"/>
                <a:gd name="connsiteX142" fmla="*/ 333680 w 550319"/>
                <a:gd name="connsiteY142" fmla="*/ 430097 h 516308"/>
                <a:gd name="connsiteX143" fmla="*/ 347612 w 550319"/>
                <a:gd name="connsiteY143" fmla="*/ 427217 h 516308"/>
                <a:gd name="connsiteX144" fmla="*/ 363225 w 550319"/>
                <a:gd name="connsiteY144" fmla="*/ 421750 h 516308"/>
                <a:gd name="connsiteX145" fmla="*/ 371467 w 550319"/>
                <a:gd name="connsiteY145" fmla="*/ 420729 h 516308"/>
                <a:gd name="connsiteX146" fmla="*/ 379229 w 550319"/>
                <a:gd name="connsiteY146" fmla="*/ 427655 h 516308"/>
                <a:gd name="connsiteX147" fmla="*/ 380896 w 550319"/>
                <a:gd name="connsiteY147" fmla="*/ 428143 h 516308"/>
                <a:gd name="connsiteX148" fmla="*/ 399088 w 550319"/>
                <a:gd name="connsiteY148" fmla="*/ 433482 h 516308"/>
                <a:gd name="connsiteX149" fmla="*/ 406283 w 550319"/>
                <a:gd name="connsiteY149" fmla="*/ 437693 h 516308"/>
                <a:gd name="connsiteX150" fmla="*/ 418993 w 550319"/>
                <a:gd name="connsiteY150" fmla="*/ 445134 h 516308"/>
                <a:gd name="connsiteX151" fmla="*/ 423689 w 550319"/>
                <a:gd name="connsiteY151" fmla="*/ 447882 h 516308"/>
                <a:gd name="connsiteX152" fmla="*/ 430892 w 550319"/>
                <a:gd name="connsiteY152" fmla="*/ 456283 h 516308"/>
                <a:gd name="connsiteX153" fmla="*/ 432090 w 550319"/>
                <a:gd name="connsiteY153" fmla="*/ 474282 h 516308"/>
                <a:gd name="connsiteX154" fmla="*/ 436891 w 550319"/>
                <a:gd name="connsiteY154" fmla="*/ 480282 h 516308"/>
                <a:gd name="connsiteX155" fmla="*/ 436891 w 550319"/>
                <a:gd name="connsiteY155" fmla="*/ 486882 h 516308"/>
                <a:gd name="connsiteX156" fmla="*/ 435497 w 550319"/>
                <a:gd name="connsiteY156" fmla="*/ 497321 h 516308"/>
                <a:gd name="connsiteX157" fmla="*/ 438792 w 550319"/>
                <a:gd name="connsiteY157" fmla="*/ 503915 h 516308"/>
                <a:gd name="connsiteX158" fmla="*/ 441617 w 550319"/>
                <a:gd name="connsiteY158" fmla="*/ 503915 h 516308"/>
                <a:gd name="connsiteX159" fmla="*/ 446796 w 550319"/>
                <a:gd name="connsiteY159" fmla="*/ 503442 h 516308"/>
                <a:gd name="connsiteX160" fmla="*/ 455647 w 550319"/>
                <a:gd name="connsiteY160" fmla="*/ 498070 h 516308"/>
                <a:gd name="connsiteX161" fmla="*/ 458879 w 550319"/>
                <a:gd name="connsiteY161" fmla="*/ 498300 h 516308"/>
                <a:gd name="connsiteX162" fmla="*/ 473287 w 550319"/>
                <a:gd name="connsiteY162" fmla="*/ 500516 h 516308"/>
                <a:gd name="connsiteX163" fmla="*/ 484371 w 550319"/>
                <a:gd name="connsiteY163" fmla="*/ 503843 h 516308"/>
                <a:gd name="connsiteX164" fmla="*/ 488195 w 550319"/>
                <a:gd name="connsiteY164" fmla="*/ 510180 h 516308"/>
                <a:gd name="connsiteX165" fmla="*/ 494969 w 550319"/>
                <a:gd name="connsiteY165" fmla="*/ 514995 h 516308"/>
                <a:gd name="connsiteX166" fmla="*/ 505907 w 550319"/>
                <a:gd name="connsiteY166" fmla="*/ 516595 h 516308"/>
                <a:gd name="connsiteX167" fmla="*/ 516334 w 550319"/>
                <a:gd name="connsiteY167" fmla="*/ 515235 h 516308"/>
                <a:gd name="connsiteX168" fmla="*/ 535827 w 550319"/>
                <a:gd name="connsiteY168" fmla="*/ 511609 h 516308"/>
                <a:gd name="connsiteX169" fmla="*/ 541268 w 550319"/>
                <a:gd name="connsiteY169" fmla="*/ 512512 h 516308"/>
                <a:gd name="connsiteX170" fmla="*/ 543985 w 550319"/>
                <a:gd name="connsiteY170" fmla="*/ 512966 h 516308"/>
                <a:gd name="connsiteX171" fmla="*/ 545547 w 550319"/>
                <a:gd name="connsiteY171" fmla="*/ 507900 h 516308"/>
                <a:gd name="connsiteX172" fmla="*/ 544439 w 550319"/>
                <a:gd name="connsiteY172" fmla="*/ 499366 h 516308"/>
                <a:gd name="connsiteX173" fmla="*/ 536281 w 550319"/>
                <a:gd name="connsiteY173" fmla="*/ 493019 h 516308"/>
                <a:gd name="connsiteX174" fmla="*/ 532708 w 550319"/>
                <a:gd name="connsiteY174" fmla="*/ 483567 h 516308"/>
                <a:gd name="connsiteX175" fmla="*/ 537358 w 550319"/>
                <a:gd name="connsiteY175" fmla="*/ 476926 h 516308"/>
                <a:gd name="connsiteX176" fmla="*/ 534467 w 550319"/>
                <a:gd name="connsiteY176" fmla="*/ 473526 h 516308"/>
                <a:gd name="connsiteX177" fmla="*/ 533120 w 550319"/>
                <a:gd name="connsiteY177" fmla="*/ 468725 h 516308"/>
                <a:gd name="connsiteX178" fmla="*/ 543535 w 550319"/>
                <a:gd name="connsiteY178" fmla="*/ 443602 h 516308"/>
                <a:gd name="connsiteX179" fmla="*/ 548522 w 550319"/>
                <a:gd name="connsiteY179" fmla="*/ 434536 h 516308"/>
                <a:gd name="connsiteX180" fmla="*/ 548783 w 550319"/>
                <a:gd name="connsiteY180" fmla="*/ 431799 h 516308"/>
                <a:gd name="connsiteX181" fmla="*/ 538342 w 550319"/>
                <a:gd name="connsiteY181" fmla="*/ 421598 h 516308"/>
                <a:gd name="connsiteX182" fmla="*/ 537472 w 550319"/>
                <a:gd name="connsiteY182" fmla="*/ 419693 h 516308"/>
                <a:gd name="connsiteX183" fmla="*/ 532655 w 550319"/>
                <a:gd name="connsiteY183" fmla="*/ 409149 h 516308"/>
                <a:gd name="connsiteX184" fmla="*/ 532783 w 550319"/>
                <a:gd name="connsiteY184" fmla="*/ 408098 h 5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50319" h="516308">
                  <a:moveTo>
                    <a:pt x="532783" y="408098"/>
                  </a:moveTo>
                  <a:lnTo>
                    <a:pt x="535003" y="390170"/>
                  </a:lnTo>
                  <a:lnTo>
                    <a:pt x="532016" y="375678"/>
                  </a:lnTo>
                  <a:lnTo>
                    <a:pt x="535225" y="368140"/>
                  </a:lnTo>
                  <a:lnTo>
                    <a:pt x="536281" y="349184"/>
                  </a:lnTo>
                  <a:lnTo>
                    <a:pt x="537025" y="344088"/>
                  </a:lnTo>
                  <a:lnTo>
                    <a:pt x="550499" y="335490"/>
                  </a:lnTo>
                  <a:lnTo>
                    <a:pt x="537691" y="317184"/>
                  </a:lnTo>
                  <a:lnTo>
                    <a:pt x="525748" y="307582"/>
                  </a:lnTo>
                  <a:lnTo>
                    <a:pt x="510126" y="292610"/>
                  </a:lnTo>
                  <a:lnTo>
                    <a:pt x="512584" y="283356"/>
                  </a:lnTo>
                  <a:lnTo>
                    <a:pt x="507468" y="276671"/>
                  </a:lnTo>
                  <a:lnTo>
                    <a:pt x="505211" y="268610"/>
                  </a:lnTo>
                  <a:lnTo>
                    <a:pt x="513109" y="240173"/>
                  </a:lnTo>
                  <a:lnTo>
                    <a:pt x="505211" y="214369"/>
                  </a:lnTo>
                  <a:lnTo>
                    <a:pt x="500588" y="212937"/>
                  </a:lnTo>
                  <a:lnTo>
                    <a:pt x="498224" y="207229"/>
                  </a:lnTo>
                  <a:lnTo>
                    <a:pt x="505351" y="199399"/>
                  </a:lnTo>
                  <a:lnTo>
                    <a:pt x="504148" y="193981"/>
                  </a:lnTo>
                  <a:lnTo>
                    <a:pt x="502788" y="186571"/>
                  </a:lnTo>
                  <a:lnTo>
                    <a:pt x="493450" y="180098"/>
                  </a:lnTo>
                  <a:lnTo>
                    <a:pt x="487234" y="173392"/>
                  </a:lnTo>
                  <a:lnTo>
                    <a:pt x="482228" y="163093"/>
                  </a:lnTo>
                  <a:lnTo>
                    <a:pt x="476614" y="161936"/>
                  </a:lnTo>
                  <a:lnTo>
                    <a:pt x="473140" y="160526"/>
                  </a:lnTo>
                  <a:lnTo>
                    <a:pt x="471363" y="159803"/>
                  </a:lnTo>
                  <a:lnTo>
                    <a:pt x="461873" y="150572"/>
                  </a:lnTo>
                  <a:lnTo>
                    <a:pt x="463729" y="141588"/>
                  </a:lnTo>
                  <a:lnTo>
                    <a:pt x="463307" y="139007"/>
                  </a:lnTo>
                  <a:lnTo>
                    <a:pt x="462845" y="136209"/>
                  </a:lnTo>
                  <a:lnTo>
                    <a:pt x="462880" y="131690"/>
                  </a:lnTo>
                  <a:lnTo>
                    <a:pt x="459681" y="121396"/>
                  </a:lnTo>
                  <a:lnTo>
                    <a:pt x="462248" y="112160"/>
                  </a:lnTo>
                  <a:lnTo>
                    <a:pt x="443844" y="107257"/>
                  </a:lnTo>
                  <a:lnTo>
                    <a:pt x="439666" y="101896"/>
                  </a:lnTo>
                  <a:lnTo>
                    <a:pt x="437307" y="98667"/>
                  </a:lnTo>
                  <a:lnTo>
                    <a:pt x="432963" y="92731"/>
                  </a:lnTo>
                  <a:lnTo>
                    <a:pt x="429591" y="88524"/>
                  </a:lnTo>
                  <a:lnTo>
                    <a:pt x="424823" y="62837"/>
                  </a:lnTo>
                  <a:lnTo>
                    <a:pt x="421088" y="48713"/>
                  </a:lnTo>
                  <a:lnTo>
                    <a:pt x="419651" y="41175"/>
                  </a:lnTo>
                  <a:lnTo>
                    <a:pt x="415549" y="27484"/>
                  </a:lnTo>
                  <a:lnTo>
                    <a:pt x="398925" y="15212"/>
                  </a:lnTo>
                  <a:lnTo>
                    <a:pt x="383217" y="17735"/>
                  </a:lnTo>
                  <a:lnTo>
                    <a:pt x="373444" y="28433"/>
                  </a:lnTo>
                  <a:lnTo>
                    <a:pt x="357558" y="46475"/>
                  </a:lnTo>
                  <a:lnTo>
                    <a:pt x="351081" y="44780"/>
                  </a:lnTo>
                  <a:lnTo>
                    <a:pt x="338492" y="29246"/>
                  </a:lnTo>
                  <a:lnTo>
                    <a:pt x="321947" y="21099"/>
                  </a:lnTo>
                  <a:lnTo>
                    <a:pt x="297517" y="7473"/>
                  </a:lnTo>
                  <a:lnTo>
                    <a:pt x="276478" y="287"/>
                  </a:lnTo>
                  <a:lnTo>
                    <a:pt x="260055" y="2854"/>
                  </a:lnTo>
                  <a:lnTo>
                    <a:pt x="248754" y="4831"/>
                  </a:lnTo>
                  <a:lnTo>
                    <a:pt x="239530" y="6445"/>
                  </a:lnTo>
                  <a:lnTo>
                    <a:pt x="234002" y="7410"/>
                  </a:lnTo>
                  <a:lnTo>
                    <a:pt x="231624" y="17602"/>
                  </a:lnTo>
                  <a:lnTo>
                    <a:pt x="229144" y="20524"/>
                  </a:lnTo>
                  <a:lnTo>
                    <a:pt x="221889" y="16362"/>
                  </a:lnTo>
                  <a:lnTo>
                    <a:pt x="215829" y="21670"/>
                  </a:lnTo>
                  <a:lnTo>
                    <a:pt x="213137" y="38085"/>
                  </a:lnTo>
                  <a:lnTo>
                    <a:pt x="210573" y="43076"/>
                  </a:lnTo>
                  <a:lnTo>
                    <a:pt x="201878" y="51642"/>
                  </a:lnTo>
                  <a:lnTo>
                    <a:pt x="199772" y="59015"/>
                  </a:lnTo>
                  <a:lnTo>
                    <a:pt x="200822" y="69549"/>
                  </a:lnTo>
                  <a:lnTo>
                    <a:pt x="197530" y="72686"/>
                  </a:lnTo>
                  <a:lnTo>
                    <a:pt x="179081" y="71447"/>
                  </a:lnTo>
                  <a:lnTo>
                    <a:pt x="169228" y="68497"/>
                  </a:lnTo>
                  <a:lnTo>
                    <a:pt x="157421" y="73215"/>
                  </a:lnTo>
                  <a:lnTo>
                    <a:pt x="148688" y="74289"/>
                  </a:lnTo>
                  <a:lnTo>
                    <a:pt x="143948" y="67968"/>
                  </a:lnTo>
                  <a:lnTo>
                    <a:pt x="142370" y="53749"/>
                  </a:lnTo>
                  <a:lnTo>
                    <a:pt x="120779" y="41110"/>
                  </a:lnTo>
                  <a:lnTo>
                    <a:pt x="110771" y="21099"/>
                  </a:lnTo>
                  <a:lnTo>
                    <a:pt x="108666" y="14252"/>
                  </a:lnTo>
                  <a:lnTo>
                    <a:pt x="98658" y="13727"/>
                  </a:lnTo>
                  <a:lnTo>
                    <a:pt x="91287" y="29526"/>
                  </a:lnTo>
                  <a:lnTo>
                    <a:pt x="84092" y="30520"/>
                  </a:lnTo>
                  <a:lnTo>
                    <a:pt x="82353" y="38573"/>
                  </a:lnTo>
                  <a:lnTo>
                    <a:pt x="81124" y="42252"/>
                  </a:lnTo>
                  <a:lnTo>
                    <a:pt x="81124" y="57389"/>
                  </a:lnTo>
                  <a:lnTo>
                    <a:pt x="59498" y="65322"/>
                  </a:lnTo>
                  <a:lnTo>
                    <a:pt x="50845" y="89112"/>
                  </a:lnTo>
                  <a:lnTo>
                    <a:pt x="55219" y="101605"/>
                  </a:lnTo>
                  <a:lnTo>
                    <a:pt x="56443" y="109227"/>
                  </a:lnTo>
                  <a:lnTo>
                    <a:pt x="56641" y="115959"/>
                  </a:lnTo>
                  <a:lnTo>
                    <a:pt x="55926" y="117661"/>
                  </a:lnTo>
                  <a:lnTo>
                    <a:pt x="48648" y="134912"/>
                  </a:lnTo>
                  <a:lnTo>
                    <a:pt x="38864" y="144771"/>
                  </a:lnTo>
                  <a:lnTo>
                    <a:pt x="29158" y="143649"/>
                  </a:lnTo>
                  <a:lnTo>
                    <a:pt x="22825" y="144330"/>
                  </a:lnTo>
                  <a:lnTo>
                    <a:pt x="14697" y="137270"/>
                  </a:lnTo>
                  <a:lnTo>
                    <a:pt x="9386" y="137377"/>
                  </a:lnTo>
                  <a:lnTo>
                    <a:pt x="1942" y="140674"/>
                  </a:lnTo>
                  <a:lnTo>
                    <a:pt x="180" y="146436"/>
                  </a:lnTo>
                  <a:lnTo>
                    <a:pt x="1514" y="153857"/>
                  </a:lnTo>
                  <a:lnTo>
                    <a:pt x="4918" y="172991"/>
                  </a:lnTo>
                  <a:lnTo>
                    <a:pt x="13223" y="178347"/>
                  </a:lnTo>
                  <a:lnTo>
                    <a:pt x="20225" y="187025"/>
                  </a:lnTo>
                  <a:lnTo>
                    <a:pt x="23443" y="195308"/>
                  </a:lnTo>
                  <a:lnTo>
                    <a:pt x="31117" y="200869"/>
                  </a:lnTo>
                  <a:lnTo>
                    <a:pt x="34523" y="209955"/>
                  </a:lnTo>
                  <a:lnTo>
                    <a:pt x="37363" y="250274"/>
                  </a:lnTo>
                  <a:lnTo>
                    <a:pt x="41415" y="258358"/>
                  </a:lnTo>
                  <a:lnTo>
                    <a:pt x="53820" y="266123"/>
                  </a:lnTo>
                  <a:lnTo>
                    <a:pt x="63162" y="272101"/>
                  </a:lnTo>
                  <a:lnTo>
                    <a:pt x="64452" y="272924"/>
                  </a:lnTo>
                  <a:lnTo>
                    <a:pt x="75294" y="281866"/>
                  </a:lnTo>
                  <a:lnTo>
                    <a:pt x="78484" y="286958"/>
                  </a:lnTo>
                  <a:lnTo>
                    <a:pt x="88662" y="289220"/>
                  </a:lnTo>
                  <a:lnTo>
                    <a:pt x="90178" y="290300"/>
                  </a:lnTo>
                  <a:lnTo>
                    <a:pt x="98019" y="295903"/>
                  </a:lnTo>
                  <a:lnTo>
                    <a:pt x="96681" y="305260"/>
                  </a:lnTo>
                  <a:lnTo>
                    <a:pt x="88851" y="317146"/>
                  </a:lnTo>
                  <a:lnTo>
                    <a:pt x="97562" y="318013"/>
                  </a:lnTo>
                  <a:lnTo>
                    <a:pt x="101332" y="321563"/>
                  </a:lnTo>
                  <a:lnTo>
                    <a:pt x="102908" y="322863"/>
                  </a:lnTo>
                  <a:lnTo>
                    <a:pt x="118738" y="335336"/>
                  </a:lnTo>
                  <a:lnTo>
                    <a:pt x="147632" y="326013"/>
                  </a:lnTo>
                  <a:lnTo>
                    <a:pt x="156839" y="315952"/>
                  </a:lnTo>
                  <a:lnTo>
                    <a:pt x="164472" y="312833"/>
                  </a:lnTo>
                  <a:lnTo>
                    <a:pt x="172371" y="319680"/>
                  </a:lnTo>
                  <a:lnTo>
                    <a:pt x="175526" y="342848"/>
                  </a:lnTo>
                  <a:lnTo>
                    <a:pt x="180793" y="344429"/>
                  </a:lnTo>
                  <a:lnTo>
                    <a:pt x="197008" y="347169"/>
                  </a:lnTo>
                  <a:lnTo>
                    <a:pt x="198948" y="346700"/>
                  </a:lnTo>
                  <a:lnTo>
                    <a:pt x="208131" y="348024"/>
                  </a:lnTo>
                  <a:lnTo>
                    <a:pt x="224812" y="351872"/>
                  </a:lnTo>
                  <a:lnTo>
                    <a:pt x="236792" y="354012"/>
                  </a:lnTo>
                  <a:lnTo>
                    <a:pt x="238380" y="354091"/>
                  </a:lnTo>
                  <a:lnTo>
                    <a:pt x="253858" y="353558"/>
                  </a:lnTo>
                  <a:lnTo>
                    <a:pt x="268421" y="352995"/>
                  </a:lnTo>
                  <a:lnTo>
                    <a:pt x="279770" y="353007"/>
                  </a:lnTo>
                  <a:lnTo>
                    <a:pt x="288372" y="364043"/>
                  </a:lnTo>
                  <a:lnTo>
                    <a:pt x="289295" y="365509"/>
                  </a:lnTo>
                  <a:lnTo>
                    <a:pt x="293555" y="377497"/>
                  </a:lnTo>
                  <a:lnTo>
                    <a:pt x="300224" y="394821"/>
                  </a:lnTo>
                  <a:lnTo>
                    <a:pt x="301128" y="396877"/>
                  </a:lnTo>
                  <a:lnTo>
                    <a:pt x="306575" y="409275"/>
                  </a:lnTo>
                  <a:lnTo>
                    <a:pt x="308046" y="412370"/>
                  </a:lnTo>
                  <a:lnTo>
                    <a:pt x="313437" y="423724"/>
                  </a:lnTo>
                  <a:lnTo>
                    <a:pt x="314973" y="426571"/>
                  </a:lnTo>
                  <a:lnTo>
                    <a:pt x="321206" y="430097"/>
                  </a:lnTo>
                  <a:lnTo>
                    <a:pt x="333680" y="430097"/>
                  </a:lnTo>
                  <a:lnTo>
                    <a:pt x="347612" y="427217"/>
                  </a:lnTo>
                  <a:lnTo>
                    <a:pt x="363225" y="421750"/>
                  </a:lnTo>
                  <a:lnTo>
                    <a:pt x="371467" y="420729"/>
                  </a:lnTo>
                  <a:lnTo>
                    <a:pt x="379229" y="427655"/>
                  </a:lnTo>
                  <a:lnTo>
                    <a:pt x="380896" y="428143"/>
                  </a:lnTo>
                  <a:lnTo>
                    <a:pt x="399088" y="433482"/>
                  </a:lnTo>
                  <a:lnTo>
                    <a:pt x="406283" y="437693"/>
                  </a:lnTo>
                  <a:lnTo>
                    <a:pt x="418993" y="445134"/>
                  </a:lnTo>
                  <a:lnTo>
                    <a:pt x="423689" y="447882"/>
                  </a:lnTo>
                  <a:lnTo>
                    <a:pt x="430892" y="456283"/>
                  </a:lnTo>
                  <a:lnTo>
                    <a:pt x="432090" y="474282"/>
                  </a:lnTo>
                  <a:lnTo>
                    <a:pt x="436891" y="480282"/>
                  </a:lnTo>
                  <a:lnTo>
                    <a:pt x="436891" y="486882"/>
                  </a:lnTo>
                  <a:lnTo>
                    <a:pt x="435497" y="497321"/>
                  </a:lnTo>
                  <a:lnTo>
                    <a:pt x="438792" y="503915"/>
                  </a:lnTo>
                  <a:lnTo>
                    <a:pt x="441617" y="503915"/>
                  </a:lnTo>
                  <a:lnTo>
                    <a:pt x="446796" y="503442"/>
                  </a:lnTo>
                  <a:lnTo>
                    <a:pt x="455647" y="498070"/>
                  </a:lnTo>
                  <a:lnTo>
                    <a:pt x="458879" y="498300"/>
                  </a:lnTo>
                  <a:lnTo>
                    <a:pt x="473287" y="500516"/>
                  </a:lnTo>
                  <a:lnTo>
                    <a:pt x="484371" y="503843"/>
                  </a:lnTo>
                  <a:lnTo>
                    <a:pt x="488195" y="510180"/>
                  </a:lnTo>
                  <a:lnTo>
                    <a:pt x="494969" y="514995"/>
                  </a:lnTo>
                  <a:lnTo>
                    <a:pt x="505907" y="516595"/>
                  </a:lnTo>
                  <a:lnTo>
                    <a:pt x="516334" y="515235"/>
                  </a:lnTo>
                  <a:lnTo>
                    <a:pt x="535827" y="511609"/>
                  </a:lnTo>
                  <a:lnTo>
                    <a:pt x="541268" y="512512"/>
                  </a:lnTo>
                  <a:lnTo>
                    <a:pt x="543985" y="512966"/>
                  </a:lnTo>
                  <a:lnTo>
                    <a:pt x="545547" y="507900"/>
                  </a:lnTo>
                  <a:lnTo>
                    <a:pt x="544439" y="499366"/>
                  </a:lnTo>
                  <a:lnTo>
                    <a:pt x="536281" y="493019"/>
                  </a:lnTo>
                  <a:lnTo>
                    <a:pt x="532708" y="483567"/>
                  </a:lnTo>
                  <a:lnTo>
                    <a:pt x="537358" y="476926"/>
                  </a:lnTo>
                  <a:lnTo>
                    <a:pt x="534467" y="473526"/>
                  </a:lnTo>
                  <a:lnTo>
                    <a:pt x="533120" y="468725"/>
                  </a:lnTo>
                  <a:lnTo>
                    <a:pt x="543535" y="443602"/>
                  </a:lnTo>
                  <a:lnTo>
                    <a:pt x="548522" y="434536"/>
                  </a:lnTo>
                  <a:lnTo>
                    <a:pt x="548783" y="431799"/>
                  </a:lnTo>
                  <a:lnTo>
                    <a:pt x="538342" y="421598"/>
                  </a:lnTo>
                  <a:lnTo>
                    <a:pt x="537472" y="419693"/>
                  </a:lnTo>
                  <a:lnTo>
                    <a:pt x="532655" y="409149"/>
                  </a:lnTo>
                  <a:lnTo>
                    <a:pt x="532783" y="408098"/>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6" name="Freeform: Shape 27">
              <a:extLst>
                <a:ext uri="{FF2B5EF4-FFF2-40B4-BE49-F238E27FC236}">
                  <a16:creationId xmlns:a16="http://schemas.microsoft.com/office/drawing/2014/main" id="{C129D2CC-C815-73F2-0C8E-F854235E3E83}"/>
                </a:ext>
              </a:extLst>
            </p:cNvPr>
            <p:cNvSpPr/>
            <p:nvPr/>
          </p:nvSpPr>
          <p:spPr>
            <a:xfrm flipV="1">
              <a:off x="5399581" y="4716068"/>
              <a:ext cx="63177" cy="96672"/>
            </a:xfrm>
            <a:custGeom>
              <a:avLst/>
              <a:gdLst>
                <a:gd name="connsiteX0" fmla="*/ 42629 w 63177"/>
                <a:gd name="connsiteY0" fmla="*/ 96523 h 96672"/>
                <a:gd name="connsiteX1" fmla="*/ 43720 w 63177"/>
                <a:gd name="connsiteY1" fmla="*/ 96395 h 96672"/>
                <a:gd name="connsiteX2" fmla="*/ 44119 w 63177"/>
                <a:gd name="connsiteY2" fmla="*/ 96201 h 96672"/>
                <a:gd name="connsiteX3" fmla="*/ 44579 w 63177"/>
                <a:gd name="connsiteY3" fmla="*/ 95977 h 96672"/>
                <a:gd name="connsiteX4" fmla="*/ 45028 w 63177"/>
                <a:gd name="connsiteY4" fmla="*/ 95758 h 96672"/>
                <a:gd name="connsiteX5" fmla="*/ 45198 w 63177"/>
                <a:gd name="connsiteY5" fmla="*/ 95675 h 96672"/>
                <a:gd name="connsiteX6" fmla="*/ 46468 w 63177"/>
                <a:gd name="connsiteY6" fmla="*/ 94515 h 96672"/>
                <a:gd name="connsiteX7" fmla="*/ 46682 w 63177"/>
                <a:gd name="connsiteY7" fmla="*/ 94208 h 96672"/>
                <a:gd name="connsiteX8" fmla="*/ 47462 w 63177"/>
                <a:gd name="connsiteY8" fmla="*/ 94115 h 96672"/>
                <a:gd name="connsiteX9" fmla="*/ 47769 w 63177"/>
                <a:gd name="connsiteY9" fmla="*/ 94022 h 96672"/>
                <a:gd name="connsiteX10" fmla="*/ 48339 w 63177"/>
                <a:gd name="connsiteY10" fmla="*/ 94040 h 96672"/>
                <a:gd name="connsiteX11" fmla="*/ 49082 w 63177"/>
                <a:gd name="connsiteY11" fmla="*/ 93949 h 96672"/>
                <a:gd name="connsiteX12" fmla="*/ 49576 w 63177"/>
                <a:gd name="connsiteY12" fmla="*/ 93418 h 96672"/>
                <a:gd name="connsiteX13" fmla="*/ 49781 w 63177"/>
                <a:gd name="connsiteY13" fmla="*/ 92882 h 96672"/>
                <a:gd name="connsiteX14" fmla="*/ 49956 w 63177"/>
                <a:gd name="connsiteY14" fmla="*/ 92081 h 96672"/>
                <a:gd name="connsiteX15" fmla="*/ 50119 w 63177"/>
                <a:gd name="connsiteY15" fmla="*/ 91675 h 96672"/>
                <a:gd name="connsiteX16" fmla="*/ 50713 w 63177"/>
                <a:gd name="connsiteY16" fmla="*/ 91580 h 96672"/>
                <a:gd name="connsiteX17" fmla="*/ 51378 w 63177"/>
                <a:gd name="connsiteY17" fmla="*/ 91410 h 96672"/>
                <a:gd name="connsiteX18" fmla="*/ 51894 w 63177"/>
                <a:gd name="connsiteY18" fmla="*/ 91380 h 96672"/>
                <a:gd name="connsiteX19" fmla="*/ 52198 w 63177"/>
                <a:gd name="connsiteY19" fmla="*/ 91476 h 96672"/>
                <a:gd name="connsiteX20" fmla="*/ 52949 w 63177"/>
                <a:gd name="connsiteY20" fmla="*/ 91562 h 96672"/>
                <a:gd name="connsiteX21" fmla="*/ 53398 w 63177"/>
                <a:gd name="connsiteY21" fmla="*/ 91758 h 96672"/>
                <a:gd name="connsiteX22" fmla="*/ 53646 w 63177"/>
                <a:gd name="connsiteY22" fmla="*/ 92020 h 96672"/>
                <a:gd name="connsiteX23" fmla="*/ 54024 w 63177"/>
                <a:gd name="connsiteY23" fmla="*/ 92578 h 96672"/>
                <a:gd name="connsiteX24" fmla="*/ 54049 w 63177"/>
                <a:gd name="connsiteY24" fmla="*/ 92625 h 96672"/>
                <a:gd name="connsiteX25" fmla="*/ 54058 w 63177"/>
                <a:gd name="connsiteY25" fmla="*/ 92614 h 96672"/>
                <a:gd name="connsiteX26" fmla="*/ 54057 w 63177"/>
                <a:gd name="connsiteY26" fmla="*/ 92638 h 96672"/>
                <a:gd name="connsiteX27" fmla="*/ 54308 w 63177"/>
                <a:gd name="connsiteY27" fmla="*/ 93089 h 96672"/>
                <a:gd name="connsiteX28" fmla="*/ 54639 w 63177"/>
                <a:gd name="connsiteY28" fmla="*/ 93377 h 96672"/>
                <a:gd name="connsiteX29" fmla="*/ 55249 w 63177"/>
                <a:gd name="connsiteY29" fmla="*/ 93732 h 96672"/>
                <a:gd name="connsiteX30" fmla="*/ 55830 w 63177"/>
                <a:gd name="connsiteY30" fmla="*/ 94382 h 96672"/>
                <a:gd name="connsiteX31" fmla="*/ 56651 w 63177"/>
                <a:gd name="connsiteY31" fmla="*/ 94695 h 96672"/>
                <a:gd name="connsiteX32" fmla="*/ 57016 w 63177"/>
                <a:gd name="connsiteY32" fmla="*/ 94475 h 96672"/>
                <a:gd name="connsiteX33" fmla="*/ 56847 w 63177"/>
                <a:gd name="connsiteY33" fmla="*/ 93945 h 96672"/>
                <a:gd name="connsiteX34" fmla="*/ 56809 w 63177"/>
                <a:gd name="connsiteY34" fmla="*/ 93715 h 96672"/>
                <a:gd name="connsiteX35" fmla="*/ 56908 w 63177"/>
                <a:gd name="connsiteY35" fmla="*/ 93202 h 96672"/>
                <a:gd name="connsiteX36" fmla="*/ 56401 w 63177"/>
                <a:gd name="connsiteY36" fmla="*/ 92686 h 96672"/>
                <a:gd name="connsiteX37" fmla="*/ 56157 w 63177"/>
                <a:gd name="connsiteY37" fmla="*/ 91203 h 96672"/>
                <a:gd name="connsiteX38" fmla="*/ 56629 w 63177"/>
                <a:gd name="connsiteY38" fmla="*/ 90498 h 96672"/>
                <a:gd name="connsiteX39" fmla="*/ 57007 w 63177"/>
                <a:gd name="connsiteY39" fmla="*/ 90106 h 96672"/>
                <a:gd name="connsiteX40" fmla="*/ 57113 w 63177"/>
                <a:gd name="connsiteY40" fmla="*/ 89709 h 96672"/>
                <a:gd name="connsiteX41" fmla="*/ 57480 w 63177"/>
                <a:gd name="connsiteY41" fmla="*/ 89401 h 96672"/>
                <a:gd name="connsiteX42" fmla="*/ 57685 w 63177"/>
                <a:gd name="connsiteY42" fmla="*/ 89228 h 96672"/>
                <a:gd name="connsiteX43" fmla="*/ 57883 w 63177"/>
                <a:gd name="connsiteY43" fmla="*/ 88534 h 96672"/>
                <a:gd name="connsiteX44" fmla="*/ 58354 w 63177"/>
                <a:gd name="connsiteY44" fmla="*/ 88405 h 96672"/>
                <a:gd name="connsiteX45" fmla="*/ 59601 w 63177"/>
                <a:gd name="connsiteY45" fmla="*/ 88433 h 96672"/>
                <a:gd name="connsiteX46" fmla="*/ 60817 w 63177"/>
                <a:gd name="connsiteY46" fmla="*/ 87767 h 96672"/>
                <a:gd name="connsiteX47" fmla="*/ 61543 w 63177"/>
                <a:gd name="connsiteY47" fmla="*/ 87413 h 96672"/>
                <a:gd name="connsiteX48" fmla="*/ 61825 w 63177"/>
                <a:gd name="connsiteY48" fmla="*/ 87311 h 96672"/>
                <a:gd name="connsiteX49" fmla="*/ 61972 w 63177"/>
                <a:gd name="connsiteY49" fmla="*/ 86982 h 96672"/>
                <a:gd name="connsiteX50" fmla="*/ 61977 w 63177"/>
                <a:gd name="connsiteY50" fmla="*/ 86941 h 96672"/>
                <a:gd name="connsiteX51" fmla="*/ 62145 w 63177"/>
                <a:gd name="connsiteY51" fmla="*/ 86862 h 96672"/>
                <a:gd name="connsiteX52" fmla="*/ 62178 w 63177"/>
                <a:gd name="connsiteY52" fmla="*/ 86816 h 96672"/>
                <a:gd name="connsiteX53" fmla="*/ 62188 w 63177"/>
                <a:gd name="connsiteY53" fmla="*/ 86711 h 96672"/>
                <a:gd name="connsiteX54" fmla="*/ 62220 w 63177"/>
                <a:gd name="connsiteY54" fmla="*/ 86709 h 96672"/>
                <a:gd name="connsiteX55" fmla="*/ 62305 w 63177"/>
                <a:gd name="connsiteY55" fmla="*/ 86749 h 96672"/>
                <a:gd name="connsiteX56" fmla="*/ 62365 w 63177"/>
                <a:gd name="connsiteY56" fmla="*/ 86659 h 96672"/>
                <a:gd name="connsiteX57" fmla="*/ 62457 w 63177"/>
                <a:gd name="connsiteY57" fmla="*/ 86709 h 96672"/>
                <a:gd name="connsiteX58" fmla="*/ 62618 w 63177"/>
                <a:gd name="connsiteY58" fmla="*/ 86602 h 96672"/>
                <a:gd name="connsiteX59" fmla="*/ 62047 w 63177"/>
                <a:gd name="connsiteY59" fmla="*/ 86358 h 96672"/>
                <a:gd name="connsiteX60" fmla="*/ 62042 w 63177"/>
                <a:gd name="connsiteY60" fmla="*/ 86187 h 96672"/>
                <a:gd name="connsiteX61" fmla="*/ 62234 w 63177"/>
                <a:gd name="connsiteY61" fmla="*/ 85993 h 96672"/>
                <a:gd name="connsiteX62" fmla="*/ 62199 w 63177"/>
                <a:gd name="connsiteY62" fmla="*/ 85921 h 96672"/>
                <a:gd name="connsiteX63" fmla="*/ 62044 w 63177"/>
                <a:gd name="connsiteY63" fmla="*/ 85861 h 96672"/>
                <a:gd name="connsiteX64" fmla="*/ 61809 w 63177"/>
                <a:gd name="connsiteY64" fmla="*/ 85681 h 96672"/>
                <a:gd name="connsiteX65" fmla="*/ 61805 w 63177"/>
                <a:gd name="connsiteY65" fmla="*/ 85560 h 96672"/>
                <a:gd name="connsiteX66" fmla="*/ 61890 w 63177"/>
                <a:gd name="connsiteY66" fmla="*/ 85455 h 96672"/>
                <a:gd name="connsiteX67" fmla="*/ 61969 w 63177"/>
                <a:gd name="connsiteY67" fmla="*/ 85412 h 96672"/>
                <a:gd name="connsiteX68" fmla="*/ 61975 w 63177"/>
                <a:gd name="connsiteY68" fmla="*/ 85306 h 96672"/>
                <a:gd name="connsiteX69" fmla="*/ 61878 w 63177"/>
                <a:gd name="connsiteY69" fmla="*/ 85270 h 96672"/>
                <a:gd name="connsiteX70" fmla="*/ 61781 w 63177"/>
                <a:gd name="connsiteY70" fmla="*/ 85298 h 96672"/>
                <a:gd name="connsiteX71" fmla="*/ 61760 w 63177"/>
                <a:gd name="connsiteY71" fmla="*/ 85237 h 96672"/>
                <a:gd name="connsiteX72" fmla="*/ 61560 w 63177"/>
                <a:gd name="connsiteY72" fmla="*/ 85264 h 96672"/>
                <a:gd name="connsiteX73" fmla="*/ 61491 w 63177"/>
                <a:gd name="connsiteY73" fmla="*/ 85089 h 96672"/>
                <a:gd name="connsiteX74" fmla="*/ 61375 w 63177"/>
                <a:gd name="connsiteY74" fmla="*/ 85049 h 96672"/>
                <a:gd name="connsiteX75" fmla="*/ 61281 w 63177"/>
                <a:gd name="connsiteY75" fmla="*/ 84922 h 96672"/>
                <a:gd name="connsiteX76" fmla="*/ 61240 w 63177"/>
                <a:gd name="connsiteY76" fmla="*/ 84730 h 96672"/>
                <a:gd name="connsiteX77" fmla="*/ 61137 w 63177"/>
                <a:gd name="connsiteY77" fmla="*/ 84730 h 96672"/>
                <a:gd name="connsiteX78" fmla="*/ 60975 w 63177"/>
                <a:gd name="connsiteY78" fmla="*/ 84441 h 96672"/>
                <a:gd name="connsiteX79" fmla="*/ 60880 w 63177"/>
                <a:gd name="connsiteY79" fmla="*/ 84376 h 96672"/>
                <a:gd name="connsiteX80" fmla="*/ 60679 w 63177"/>
                <a:gd name="connsiteY80" fmla="*/ 84239 h 96672"/>
                <a:gd name="connsiteX81" fmla="*/ 60729 w 63177"/>
                <a:gd name="connsiteY81" fmla="*/ 83934 h 96672"/>
                <a:gd name="connsiteX82" fmla="*/ 60670 w 63177"/>
                <a:gd name="connsiteY82" fmla="*/ 83675 h 96672"/>
                <a:gd name="connsiteX83" fmla="*/ 60503 w 63177"/>
                <a:gd name="connsiteY83" fmla="*/ 83552 h 96672"/>
                <a:gd name="connsiteX84" fmla="*/ 60449 w 63177"/>
                <a:gd name="connsiteY84" fmla="*/ 83411 h 96672"/>
                <a:gd name="connsiteX85" fmla="*/ 60375 w 63177"/>
                <a:gd name="connsiteY85" fmla="*/ 83378 h 96672"/>
                <a:gd name="connsiteX86" fmla="*/ 60224 w 63177"/>
                <a:gd name="connsiteY86" fmla="*/ 83228 h 96672"/>
                <a:gd name="connsiteX87" fmla="*/ 60290 w 63177"/>
                <a:gd name="connsiteY87" fmla="*/ 83139 h 96672"/>
                <a:gd name="connsiteX88" fmla="*/ 60388 w 63177"/>
                <a:gd name="connsiteY88" fmla="*/ 83090 h 96672"/>
                <a:gd name="connsiteX89" fmla="*/ 60305 w 63177"/>
                <a:gd name="connsiteY89" fmla="*/ 82502 h 96672"/>
                <a:gd name="connsiteX90" fmla="*/ 60227 w 63177"/>
                <a:gd name="connsiteY90" fmla="*/ 82343 h 96672"/>
                <a:gd name="connsiteX91" fmla="*/ 61416 w 63177"/>
                <a:gd name="connsiteY91" fmla="*/ 82576 h 96672"/>
                <a:gd name="connsiteX92" fmla="*/ 61333 w 63177"/>
                <a:gd name="connsiteY92" fmla="*/ 81519 h 96672"/>
                <a:gd name="connsiteX93" fmla="*/ 60635 w 63177"/>
                <a:gd name="connsiteY93" fmla="*/ 80636 h 96672"/>
                <a:gd name="connsiteX94" fmla="*/ 60639 w 63177"/>
                <a:gd name="connsiteY94" fmla="*/ 79756 h 96672"/>
                <a:gd name="connsiteX95" fmla="*/ 60233 w 63177"/>
                <a:gd name="connsiteY95" fmla="*/ 78932 h 96672"/>
                <a:gd name="connsiteX96" fmla="*/ 60764 w 63177"/>
                <a:gd name="connsiteY96" fmla="*/ 77820 h 96672"/>
                <a:gd name="connsiteX97" fmla="*/ 61060 w 63177"/>
                <a:gd name="connsiteY97" fmla="*/ 76764 h 96672"/>
                <a:gd name="connsiteX98" fmla="*/ 61477 w 63177"/>
                <a:gd name="connsiteY98" fmla="*/ 74947 h 96672"/>
                <a:gd name="connsiteX99" fmla="*/ 63233 w 63177"/>
                <a:gd name="connsiteY99" fmla="*/ 73839 h 96672"/>
                <a:gd name="connsiteX100" fmla="*/ 63357 w 63177"/>
                <a:gd name="connsiteY100" fmla="*/ 72138 h 96672"/>
                <a:gd name="connsiteX101" fmla="*/ 63246 w 63177"/>
                <a:gd name="connsiteY101" fmla="*/ 70788 h 96672"/>
                <a:gd name="connsiteX102" fmla="*/ 61846 w 63177"/>
                <a:gd name="connsiteY102" fmla="*/ 70137 h 96672"/>
                <a:gd name="connsiteX103" fmla="*/ 61851 w 63177"/>
                <a:gd name="connsiteY103" fmla="*/ 69022 h 96672"/>
                <a:gd name="connsiteX104" fmla="*/ 61973 w 63177"/>
                <a:gd name="connsiteY104" fmla="*/ 67731 h 96672"/>
                <a:gd name="connsiteX105" fmla="*/ 62330 w 63177"/>
                <a:gd name="connsiteY105" fmla="*/ 66090 h 96672"/>
                <a:gd name="connsiteX106" fmla="*/ 62574 w 63177"/>
                <a:gd name="connsiteY106" fmla="*/ 63626 h 96672"/>
                <a:gd name="connsiteX107" fmla="*/ 62171 w 63177"/>
                <a:gd name="connsiteY107" fmla="*/ 62251 h 96672"/>
                <a:gd name="connsiteX108" fmla="*/ 62059 w 63177"/>
                <a:gd name="connsiteY108" fmla="*/ 60960 h 96672"/>
                <a:gd name="connsiteX109" fmla="*/ 62666 w 63177"/>
                <a:gd name="connsiteY109" fmla="*/ 59852 h 96672"/>
                <a:gd name="connsiteX110" fmla="*/ 62765 w 63177"/>
                <a:gd name="connsiteY110" fmla="*/ 59672 h 96672"/>
                <a:gd name="connsiteX111" fmla="*/ 62829 w 63177"/>
                <a:gd name="connsiteY111" fmla="*/ 58264 h 96672"/>
                <a:gd name="connsiteX112" fmla="*/ 62253 w 63177"/>
                <a:gd name="connsiteY112" fmla="*/ 56266 h 96672"/>
                <a:gd name="connsiteX113" fmla="*/ 60737 w 63177"/>
                <a:gd name="connsiteY113" fmla="*/ 55614 h 96672"/>
                <a:gd name="connsiteX114" fmla="*/ 60625 w 63177"/>
                <a:gd name="connsiteY114" fmla="*/ 54381 h 96672"/>
                <a:gd name="connsiteX115" fmla="*/ 60222 w 63177"/>
                <a:gd name="connsiteY115" fmla="*/ 52854 h 96672"/>
                <a:gd name="connsiteX116" fmla="*/ 61102 w 63177"/>
                <a:gd name="connsiteY116" fmla="*/ 51977 h 96672"/>
                <a:gd name="connsiteX117" fmla="*/ 61513 w 63177"/>
                <a:gd name="connsiteY117" fmla="*/ 51392 h 96672"/>
                <a:gd name="connsiteX118" fmla="*/ 61518 w 63177"/>
                <a:gd name="connsiteY118" fmla="*/ 50160 h 96672"/>
                <a:gd name="connsiteX119" fmla="*/ 60821 w 63177"/>
                <a:gd name="connsiteY119" fmla="*/ 49160 h 96672"/>
                <a:gd name="connsiteX120" fmla="*/ 60592 w 63177"/>
                <a:gd name="connsiteY120" fmla="*/ 47868 h 96672"/>
                <a:gd name="connsiteX121" fmla="*/ 61067 w 63177"/>
                <a:gd name="connsiteY121" fmla="*/ 46227 h 96672"/>
                <a:gd name="connsiteX122" fmla="*/ 60078 w 63177"/>
                <a:gd name="connsiteY122" fmla="*/ 44990 h 96672"/>
                <a:gd name="connsiteX123" fmla="*/ 58445 w 63177"/>
                <a:gd name="connsiteY123" fmla="*/ 44338 h 96672"/>
                <a:gd name="connsiteX124" fmla="*/ 57280 w 63177"/>
                <a:gd name="connsiteY124" fmla="*/ 43688 h 96672"/>
                <a:gd name="connsiteX125" fmla="*/ 56641 w 63177"/>
                <a:gd name="connsiteY125" fmla="*/ 42688 h 96672"/>
                <a:gd name="connsiteX126" fmla="*/ 56295 w 63177"/>
                <a:gd name="connsiteY126" fmla="*/ 41454 h 96672"/>
                <a:gd name="connsiteX127" fmla="*/ 56417 w 63177"/>
                <a:gd name="connsiteY127" fmla="*/ 40222 h 96672"/>
                <a:gd name="connsiteX128" fmla="*/ 56304 w 63177"/>
                <a:gd name="connsiteY128" fmla="*/ 39283 h 96672"/>
                <a:gd name="connsiteX129" fmla="*/ 56074 w 63177"/>
                <a:gd name="connsiteY129" fmla="*/ 38519 h 96672"/>
                <a:gd name="connsiteX130" fmla="*/ 53915 w 63177"/>
                <a:gd name="connsiteY130" fmla="*/ 37924 h 96672"/>
                <a:gd name="connsiteX131" fmla="*/ 52398 w 63177"/>
                <a:gd name="connsiteY131" fmla="*/ 37448 h 96672"/>
                <a:gd name="connsiteX132" fmla="*/ 51760 w 63177"/>
                <a:gd name="connsiteY132" fmla="*/ 36331 h 96672"/>
                <a:gd name="connsiteX133" fmla="*/ 50949 w 63177"/>
                <a:gd name="connsiteY133" fmla="*/ 34567 h 96672"/>
                <a:gd name="connsiteX134" fmla="*/ 49844 w 63177"/>
                <a:gd name="connsiteY134" fmla="*/ 33424 h 96672"/>
                <a:gd name="connsiteX135" fmla="*/ 49848 w 63177"/>
                <a:gd name="connsiteY135" fmla="*/ 32250 h 96672"/>
                <a:gd name="connsiteX136" fmla="*/ 49215 w 63177"/>
                <a:gd name="connsiteY136" fmla="*/ 30135 h 96672"/>
                <a:gd name="connsiteX137" fmla="*/ 49218 w 63177"/>
                <a:gd name="connsiteY137" fmla="*/ 29138 h 96672"/>
                <a:gd name="connsiteX138" fmla="*/ 48232 w 63177"/>
                <a:gd name="connsiteY138" fmla="*/ 27432 h 96672"/>
                <a:gd name="connsiteX139" fmla="*/ 47419 w 63177"/>
                <a:gd name="connsiteY139" fmla="*/ 26314 h 96672"/>
                <a:gd name="connsiteX140" fmla="*/ 47368 w 63177"/>
                <a:gd name="connsiteY140" fmla="*/ 24495 h 96672"/>
                <a:gd name="connsiteX141" fmla="*/ 47026 w 63177"/>
                <a:gd name="connsiteY141" fmla="*/ 22264 h 96672"/>
                <a:gd name="connsiteX142" fmla="*/ 46982 w 63177"/>
                <a:gd name="connsiteY142" fmla="*/ 21850 h 96672"/>
                <a:gd name="connsiteX143" fmla="*/ 46913 w 63177"/>
                <a:gd name="connsiteY143" fmla="*/ 21207 h 96672"/>
                <a:gd name="connsiteX144" fmla="*/ 46861 w 63177"/>
                <a:gd name="connsiteY144" fmla="*/ 19681 h 96672"/>
                <a:gd name="connsiteX145" fmla="*/ 46981 w 63177"/>
                <a:gd name="connsiteY145" fmla="*/ 18801 h 96672"/>
                <a:gd name="connsiteX146" fmla="*/ 46518 w 63177"/>
                <a:gd name="connsiteY146" fmla="*/ 17919 h 96672"/>
                <a:gd name="connsiteX147" fmla="*/ 45641 w 63177"/>
                <a:gd name="connsiteY147" fmla="*/ 17916 h 96672"/>
                <a:gd name="connsiteX148" fmla="*/ 44886 w 63177"/>
                <a:gd name="connsiteY148" fmla="*/ 16857 h 96672"/>
                <a:gd name="connsiteX149" fmla="*/ 44366 w 63177"/>
                <a:gd name="connsiteY149" fmla="*/ 15446 h 96672"/>
                <a:gd name="connsiteX150" fmla="*/ 44672 w 63177"/>
                <a:gd name="connsiteY150" fmla="*/ 14630 h 96672"/>
                <a:gd name="connsiteX151" fmla="*/ 43323 w 63177"/>
                <a:gd name="connsiteY151" fmla="*/ 14896 h 96672"/>
                <a:gd name="connsiteX152" fmla="*/ 41339 w 63177"/>
                <a:gd name="connsiteY152" fmla="*/ 14937 h 96672"/>
                <a:gd name="connsiteX153" fmla="*/ 38823 w 63177"/>
                <a:gd name="connsiteY153" fmla="*/ 14489 h 96672"/>
                <a:gd name="connsiteX154" fmla="*/ 38144 w 63177"/>
                <a:gd name="connsiteY154" fmla="*/ 14972 h 96672"/>
                <a:gd name="connsiteX155" fmla="*/ 35624 w 63177"/>
                <a:gd name="connsiteY155" fmla="*/ 15789 h 96672"/>
                <a:gd name="connsiteX156" fmla="*/ 32768 w 63177"/>
                <a:gd name="connsiteY156" fmla="*/ 15632 h 96672"/>
                <a:gd name="connsiteX157" fmla="*/ 31854 w 63177"/>
                <a:gd name="connsiteY157" fmla="*/ 14363 h 96672"/>
                <a:gd name="connsiteX158" fmla="*/ 30697 w 63177"/>
                <a:gd name="connsiteY158" fmla="*/ 13192 h 96672"/>
                <a:gd name="connsiteX159" fmla="*/ 29636 w 63177"/>
                <a:gd name="connsiteY159" fmla="*/ 12069 h 96672"/>
                <a:gd name="connsiteX160" fmla="*/ 28529 w 63177"/>
                <a:gd name="connsiteY160" fmla="*/ 10654 h 96672"/>
                <a:gd name="connsiteX161" fmla="*/ 26791 w 63177"/>
                <a:gd name="connsiteY161" fmla="*/ 9237 h 96672"/>
                <a:gd name="connsiteX162" fmla="*/ 26053 w 63177"/>
                <a:gd name="connsiteY162" fmla="*/ 8906 h 96672"/>
                <a:gd name="connsiteX163" fmla="*/ 25910 w 63177"/>
                <a:gd name="connsiteY163" fmla="*/ 8841 h 96672"/>
                <a:gd name="connsiteX164" fmla="*/ 24714 w 63177"/>
                <a:gd name="connsiteY164" fmla="*/ 8305 h 96672"/>
                <a:gd name="connsiteX165" fmla="*/ 23117 w 63177"/>
                <a:gd name="connsiteY165" fmla="*/ 8152 h 96672"/>
                <a:gd name="connsiteX166" fmla="*/ 21037 w 63177"/>
                <a:gd name="connsiteY166" fmla="*/ 7804 h 96672"/>
                <a:gd name="connsiteX167" fmla="*/ 20170 w 63177"/>
                <a:gd name="connsiteY167" fmla="*/ 6973 h 96672"/>
                <a:gd name="connsiteX168" fmla="*/ 19354 w 63177"/>
                <a:gd name="connsiteY168" fmla="*/ 5220 h 96672"/>
                <a:gd name="connsiteX169" fmla="*/ 18147 w 63177"/>
                <a:gd name="connsiteY169" fmla="*/ 4388 h 96672"/>
                <a:gd name="connsiteX170" fmla="*/ 17575 w 63177"/>
                <a:gd name="connsiteY170" fmla="*/ 4815 h 96672"/>
                <a:gd name="connsiteX171" fmla="*/ 17567 w 63177"/>
                <a:gd name="connsiteY171" fmla="*/ 4809 h 96672"/>
                <a:gd name="connsiteX172" fmla="*/ 17488 w 63177"/>
                <a:gd name="connsiteY172" fmla="*/ 4759 h 96672"/>
                <a:gd name="connsiteX173" fmla="*/ 17419 w 63177"/>
                <a:gd name="connsiteY173" fmla="*/ 4711 h 96672"/>
                <a:gd name="connsiteX174" fmla="*/ 17376 w 63177"/>
                <a:gd name="connsiteY174" fmla="*/ 4679 h 96672"/>
                <a:gd name="connsiteX175" fmla="*/ 17308 w 63177"/>
                <a:gd name="connsiteY175" fmla="*/ 4602 h 96672"/>
                <a:gd name="connsiteX176" fmla="*/ 17272 w 63177"/>
                <a:gd name="connsiteY176" fmla="*/ 4551 h 96672"/>
                <a:gd name="connsiteX177" fmla="*/ 17230 w 63177"/>
                <a:gd name="connsiteY177" fmla="*/ 4479 h 96672"/>
                <a:gd name="connsiteX178" fmla="*/ 17208 w 63177"/>
                <a:gd name="connsiteY178" fmla="*/ 4418 h 96672"/>
                <a:gd name="connsiteX179" fmla="*/ 17151 w 63177"/>
                <a:gd name="connsiteY179" fmla="*/ 4311 h 96672"/>
                <a:gd name="connsiteX180" fmla="*/ 17103 w 63177"/>
                <a:gd name="connsiteY180" fmla="*/ 4178 h 96672"/>
                <a:gd name="connsiteX181" fmla="*/ 17082 w 63177"/>
                <a:gd name="connsiteY181" fmla="*/ 4090 h 96672"/>
                <a:gd name="connsiteX182" fmla="*/ 17064 w 63177"/>
                <a:gd name="connsiteY182" fmla="*/ 3949 h 96672"/>
                <a:gd name="connsiteX183" fmla="*/ 17047 w 63177"/>
                <a:gd name="connsiteY183" fmla="*/ 3757 h 96672"/>
                <a:gd name="connsiteX184" fmla="*/ 17050 w 63177"/>
                <a:gd name="connsiteY184" fmla="*/ 3644 h 96672"/>
                <a:gd name="connsiteX185" fmla="*/ 17067 w 63177"/>
                <a:gd name="connsiteY185" fmla="*/ 3494 h 96672"/>
                <a:gd name="connsiteX186" fmla="*/ 17087 w 63177"/>
                <a:gd name="connsiteY186" fmla="*/ 3386 h 96672"/>
                <a:gd name="connsiteX187" fmla="*/ 17098 w 63177"/>
                <a:gd name="connsiteY187" fmla="*/ 3288 h 96672"/>
                <a:gd name="connsiteX188" fmla="*/ 17129 w 63177"/>
                <a:gd name="connsiteY188" fmla="*/ 3144 h 96672"/>
                <a:gd name="connsiteX189" fmla="*/ 17186 w 63177"/>
                <a:gd name="connsiteY189" fmla="*/ 2812 h 96672"/>
                <a:gd name="connsiteX190" fmla="*/ 17095 w 63177"/>
                <a:gd name="connsiteY190" fmla="*/ 2312 h 96672"/>
                <a:gd name="connsiteX191" fmla="*/ 16716 w 63177"/>
                <a:gd name="connsiteY191" fmla="*/ 1351 h 96672"/>
                <a:gd name="connsiteX192" fmla="*/ 15279 w 63177"/>
                <a:gd name="connsiteY192" fmla="*/ 1842 h 96672"/>
                <a:gd name="connsiteX193" fmla="*/ 14333 w 63177"/>
                <a:gd name="connsiteY193" fmla="*/ 1882 h 96672"/>
                <a:gd name="connsiteX194" fmla="*/ 13166 w 63177"/>
                <a:gd name="connsiteY194" fmla="*/ 1387 h 96672"/>
                <a:gd name="connsiteX195" fmla="*/ 11315 w 63177"/>
                <a:gd name="connsiteY195" fmla="*/ 2286 h 96672"/>
                <a:gd name="connsiteX196" fmla="*/ 10340 w 63177"/>
                <a:gd name="connsiteY196" fmla="*/ 1761 h 96672"/>
                <a:gd name="connsiteX197" fmla="*/ 9330 w 63177"/>
                <a:gd name="connsiteY197" fmla="*/ 390 h 96672"/>
                <a:gd name="connsiteX198" fmla="*/ 6922 w 63177"/>
                <a:gd name="connsiteY198" fmla="*/ 1564 h 96672"/>
                <a:gd name="connsiteX199" fmla="*/ 4844 w 63177"/>
                <a:gd name="connsiteY199" fmla="*/ 3139 h 96672"/>
                <a:gd name="connsiteX200" fmla="*/ 5327 w 63177"/>
                <a:gd name="connsiteY200" fmla="*/ 5006 h 96672"/>
                <a:gd name="connsiteX201" fmla="*/ 6515 w 63177"/>
                <a:gd name="connsiteY201" fmla="*/ 6073 h 96672"/>
                <a:gd name="connsiteX202" fmla="*/ 7015 w 63177"/>
                <a:gd name="connsiteY202" fmla="*/ 6822 h 96672"/>
                <a:gd name="connsiteX203" fmla="*/ 7010 w 63177"/>
                <a:gd name="connsiteY203" fmla="*/ 7813 h 96672"/>
                <a:gd name="connsiteX204" fmla="*/ 6015 w 63177"/>
                <a:gd name="connsiteY204" fmla="*/ 8776 h 96672"/>
                <a:gd name="connsiteX205" fmla="*/ 5887 w 63177"/>
                <a:gd name="connsiteY205" fmla="*/ 10555 h 96672"/>
                <a:gd name="connsiteX206" fmla="*/ 6177 w 63177"/>
                <a:gd name="connsiteY206" fmla="*/ 12025 h 96672"/>
                <a:gd name="connsiteX207" fmla="*/ 6483 w 63177"/>
                <a:gd name="connsiteY207" fmla="*/ 13062 h 96672"/>
                <a:gd name="connsiteX208" fmla="*/ 6840 w 63177"/>
                <a:gd name="connsiteY208" fmla="*/ 13860 h 96672"/>
                <a:gd name="connsiteX209" fmla="*/ 7237 w 63177"/>
                <a:gd name="connsiteY209" fmla="*/ 14654 h 96672"/>
                <a:gd name="connsiteX210" fmla="*/ 7402 w 63177"/>
                <a:gd name="connsiteY210" fmla="*/ 15295 h 96672"/>
                <a:gd name="connsiteX211" fmla="*/ 7521 w 63177"/>
                <a:gd name="connsiteY211" fmla="*/ 16392 h 96672"/>
                <a:gd name="connsiteX212" fmla="*/ 8819 w 63177"/>
                <a:gd name="connsiteY212" fmla="*/ 17167 h 96672"/>
                <a:gd name="connsiteX213" fmla="*/ 10646 w 63177"/>
                <a:gd name="connsiteY213" fmla="*/ 17590 h 96672"/>
                <a:gd name="connsiteX214" fmla="*/ 10466 w 63177"/>
                <a:gd name="connsiteY214" fmla="*/ 19248 h 96672"/>
                <a:gd name="connsiteX215" fmla="*/ 11443 w 63177"/>
                <a:gd name="connsiteY215" fmla="*/ 20268 h 96672"/>
                <a:gd name="connsiteX216" fmla="*/ 14160 w 63177"/>
                <a:gd name="connsiteY216" fmla="*/ 20240 h 96672"/>
                <a:gd name="connsiteX217" fmla="*/ 15070 w 63177"/>
                <a:gd name="connsiteY217" fmla="*/ 21839 h 96672"/>
                <a:gd name="connsiteX218" fmla="*/ 14890 w 63177"/>
                <a:gd name="connsiteY218" fmla="*/ 22796 h 96672"/>
                <a:gd name="connsiteX219" fmla="*/ 14227 w 63177"/>
                <a:gd name="connsiteY219" fmla="*/ 24213 h 96672"/>
                <a:gd name="connsiteX220" fmla="*/ 14750 w 63177"/>
                <a:gd name="connsiteY220" fmla="*/ 25526 h 96672"/>
                <a:gd name="connsiteX221" fmla="*/ 16746 w 63177"/>
                <a:gd name="connsiteY221" fmla="*/ 26761 h 96672"/>
                <a:gd name="connsiteX222" fmla="*/ 19132 w 63177"/>
                <a:gd name="connsiteY222" fmla="*/ 28237 h 96672"/>
                <a:gd name="connsiteX223" fmla="*/ 21376 w 63177"/>
                <a:gd name="connsiteY223" fmla="*/ 29627 h 96672"/>
                <a:gd name="connsiteX224" fmla="*/ 21656 w 63177"/>
                <a:gd name="connsiteY224" fmla="*/ 29767 h 96672"/>
                <a:gd name="connsiteX225" fmla="*/ 23804 w 63177"/>
                <a:gd name="connsiteY225" fmla="*/ 30666 h 96672"/>
                <a:gd name="connsiteX226" fmla="*/ 23869 w 63177"/>
                <a:gd name="connsiteY226" fmla="*/ 30691 h 96672"/>
                <a:gd name="connsiteX227" fmla="*/ 23870 w 63177"/>
                <a:gd name="connsiteY227" fmla="*/ 30726 h 96672"/>
                <a:gd name="connsiteX228" fmla="*/ 23874 w 63177"/>
                <a:gd name="connsiteY228" fmla="*/ 30762 h 96672"/>
                <a:gd name="connsiteX229" fmla="*/ 23886 w 63177"/>
                <a:gd name="connsiteY229" fmla="*/ 30799 h 96672"/>
                <a:gd name="connsiteX230" fmla="*/ 23887 w 63177"/>
                <a:gd name="connsiteY230" fmla="*/ 30855 h 96672"/>
                <a:gd name="connsiteX231" fmla="*/ 23842 w 63177"/>
                <a:gd name="connsiteY231" fmla="*/ 31007 h 96672"/>
                <a:gd name="connsiteX232" fmla="*/ 23835 w 63177"/>
                <a:gd name="connsiteY232" fmla="*/ 31045 h 96672"/>
                <a:gd name="connsiteX233" fmla="*/ 23832 w 63177"/>
                <a:gd name="connsiteY233" fmla="*/ 31084 h 96672"/>
                <a:gd name="connsiteX234" fmla="*/ 23836 w 63177"/>
                <a:gd name="connsiteY234" fmla="*/ 31113 h 96672"/>
                <a:gd name="connsiteX235" fmla="*/ 23858 w 63177"/>
                <a:gd name="connsiteY235" fmla="*/ 31164 h 96672"/>
                <a:gd name="connsiteX236" fmla="*/ 23871 w 63177"/>
                <a:gd name="connsiteY236" fmla="*/ 31209 h 96672"/>
                <a:gd name="connsiteX237" fmla="*/ 23865 w 63177"/>
                <a:gd name="connsiteY237" fmla="*/ 31292 h 96672"/>
                <a:gd name="connsiteX238" fmla="*/ 23866 w 63177"/>
                <a:gd name="connsiteY238" fmla="*/ 31352 h 96672"/>
                <a:gd name="connsiteX239" fmla="*/ 23879 w 63177"/>
                <a:gd name="connsiteY239" fmla="*/ 31403 h 96672"/>
                <a:gd name="connsiteX240" fmla="*/ 24193 w 63177"/>
                <a:gd name="connsiteY240" fmla="*/ 31798 h 96672"/>
                <a:gd name="connsiteX241" fmla="*/ 23571 w 63177"/>
                <a:gd name="connsiteY241" fmla="*/ 33558 h 96672"/>
                <a:gd name="connsiteX242" fmla="*/ 23277 w 63177"/>
                <a:gd name="connsiteY242" fmla="*/ 34578 h 96672"/>
                <a:gd name="connsiteX243" fmla="*/ 23029 w 63177"/>
                <a:gd name="connsiteY243" fmla="*/ 35890 h 96672"/>
                <a:gd name="connsiteX244" fmla="*/ 22783 w 63177"/>
                <a:gd name="connsiteY244" fmla="*/ 37056 h 96672"/>
                <a:gd name="connsiteX245" fmla="*/ 22101 w 63177"/>
                <a:gd name="connsiteY245" fmla="*/ 38123 h 96672"/>
                <a:gd name="connsiteX246" fmla="*/ 21467 w 63177"/>
                <a:gd name="connsiteY246" fmla="*/ 39287 h 96672"/>
                <a:gd name="connsiteX247" fmla="*/ 21754 w 63177"/>
                <a:gd name="connsiteY247" fmla="*/ 40067 h 96672"/>
                <a:gd name="connsiteX248" fmla="*/ 21459 w 63177"/>
                <a:gd name="connsiteY248" fmla="*/ 41135 h 96672"/>
                <a:gd name="connsiteX249" fmla="*/ 20486 w 63177"/>
                <a:gd name="connsiteY249" fmla="*/ 42396 h 96672"/>
                <a:gd name="connsiteX250" fmla="*/ 19852 w 63177"/>
                <a:gd name="connsiteY250" fmla="*/ 43560 h 96672"/>
                <a:gd name="connsiteX251" fmla="*/ 19220 w 63177"/>
                <a:gd name="connsiteY251" fmla="*/ 44287 h 96672"/>
                <a:gd name="connsiteX252" fmla="*/ 18443 w 63177"/>
                <a:gd name="connsiteY252" fmla="*/ 44770 h 96672"/>
                <a:gd name="connsiteX253" fmla="*/ 18292 w 63177"/>
                <a:gd name="connsiteY253" fmla="*/ 46082 h 96672"/>
                <a:gd name="connsiteX254" fmla="*/ 17757 w 63177"/>
                <a:gd name="connsiteY254" fmla="*/ 46712 h 96672"/>
                <a:gd name="connsiteX255" fmla="*/ 16786 w 63177"/>
                <a:gd name="connsiteY255" fmla="*/ 47389 h 96672"/>
                <a:gd name="connsiteX256" fmla="*/ 16152 w 63177"/>
                <a:gd name="connsiteY256" fmla="*/ 48650 h 96672"/>
                <a:gd name="connsiteX257" fmla="*/ 15228 w 63177"/>
                <a:gd name="connsiteY257" fmla="*/ 49571 h 96672"/>
                <a:gd name="connsiteX258" fmla="*/ 13628 w 63177"/>
                <a:gd name="connsiteY258" fmla="*/ 50293 h 96672"/>
                <a:gd name="connsiteX259" fmla="*/ 12222 w 63177"/>
                <a:gd name="connsiteY259" fmla="*/ 50774 h 96672"/>
                <a:gd name="connsiteX260" fmla="*/ 10379 w 63177"/>
                <a:gd name="connsiteY260" fmla="*/ 51593 h 96672"/>
                <a:gd name="connsiteX261" fmla="*/ 8828 w 63177"/>
                <a:gd name="connsiteY261" fmla="*/ 51975 h 96672"/>
                <a:gd name="connsiteX262" fmla="*/ 7714 w 63177"/>
                <a:gd name="connsiteY262" fmla="*/ 52165 h 96672"/>
                <a:gd name="connsiteX263" fmla="*/ 7396 w 63177"/>
                <a:gd name="connsiteY263" fmla="*/ 53378 h 96672"/>
                <a:gd name="connsiteX264" fmla="*/ 7370 w 63177"/>
                <a:gd name="connsiteY264" fmla="*/ 53476 h 96672"/>
                <a:gd name="connsiteX265" fmla="*/ 6978 w 63177"/>
                <a:gd name="connsiteY265" fmla="*/ 54545 h 96672"/>
                <a:gd name="connsiteX266" fmla="*/ 5958 w 63177"/>
                <a:gd name="connsiteY266" fmla="*/ 55367 h 96672"/>
                <a:gd name="connsiteX267" fmla="*/ 5180 w 63177"/>
                <a:gd name="connsiteY267" fmla="*/ 56239 h 96672"/>
                <a:gd name="connsiteX268" fmla="*/ 3921 w 63177"/>
                <a:gd name="connsiteY268" fmla="*/ 56360 h 96672"/>
                <a:gd name="connsiteX269" fmla="*/ 2516 w 63177"/>
                <a:gd name="connsiteY269" fmla="*/ 56792 h 96672"/>
                <a:gd name="connsiteX270" fmla="*/ 1883 w 63177"/>
                <a:gd name="connsiteY270" fmla="*/ 57567 h 96672"/>
                <a:gd name="connsiteX271" fmla="*/ 1898 w 63177"/>
                <a:gd name="connsiteY271" fmla="*/ 57788 h 96672"/>
                <a:gd name="connsiteX272" fmla="*/ 1581 w 63177"/>
                <a:gd name="connsiteY272" fmla="*/ 57829 h 96672"/>
                <a:gd name="connsiteX273" fmla="*/ 1322 w 63177"/>
                <a:gd name="connsiteY273" fmla="*/ 58233 h 96672"/>
                <a:gd name="connsiteX274" fmla="*/ 1132 w 63177"/>
                <a:gd name="connsiteY274" fmla="*/ 58741 h 96672"/>
                <a:gd name="connsiteX275" fmla="*/ 914 w 63177"/>
                <a:gd name="connsiteY275" fmla="*/ 59432 h 96672"/>
                <a:gd name="connsiteX276" fmla="*/ 380 w 63177"/>
                <a:gd name="connsiteY276" fmla="*/ 59663 h 96672"/>
                <a:gd name="connsiteX277" fmla="*/ 450 w 63177"/>
                <a:gd name="connsiteY277" fmla="*/ 60131 h 96672"/>
                <a:gd name="connsiteX278" fmla="*/ 180 w 63177"/>
                <a:gd name="connsiteY278" fmla="*/ 60926 h 96672"/>
                <a:gd name="connsiteX279" fmla="*/ 199 w 63177"/>
                <a:gd name="connsiteY279" fmla="*/ 61613 h 96672"/>
                <a:gd name="connsiteX280" fmla="*/ 497 w 63177"/>
                <a:gd name="connsiteY280" fmla="*/ 62041 h 96672"/>
                <a:gd name="connsiteX281" fmla="*/ 1170 w 63177"/>
                <a:gd name="connsiteY281" fmla="*/ 62752 h 96672"/>
                <a:gd name="connsiteX282" fmla="*/ 1185 w 63177"/>
                <a:gd name="connsiteY282" fmla="*/ 62824 h 96672"/>
                <a:gd name="connsiteX283" fmla="*/ 2633 w 63177"/>
                <a:gd name="connsiteY283" fmla="*/ 63454 h 96672"/>
                <a:gd name="connsiteX284" fmla="*/ 2681 w 63177"/>
                <a:gd name="connsiteY284" fmla="*/ 63474 h 96672"/>
                <a:gd name="connsiteX285" fmla="*/ 2715 w 63177"/>
                <a:gd name="connsiteY285" fmla="*/ 63488 h 96672"/>
                <a:gd name="connsiteX286" fmla="*/ 2978 w 63177"/>
                <a:gd name="connsiteY286" fmla="*/ 64301 h 96672"/>
                <a:gd name="connsiteX287" fmla="*/ 4295 w 63177"/>
                <a:gd name="connsiteY287" fmla="*/ 65697 h 96672"/>
                <a:gd name="connsiteX288" fmla="*/ 4695 w 63177"/>
                <a:gd name="connsiteY288" fmla="*/ 65718 h 96672"/>
                <a:gd name="connsiteX289" fmla="*/ 5313 w 63177"/>
                <a:gd name="connsiteY289" fmla="*/ 65225 h 96672"/>
                <a:gd name="connsiteX290" fmla="*/ 5604 w 63177"/>
                <a:gd name="connsiteY290" fmla="*/ 65245 h 96672"/>
                <a:gd name="connsiteX291" fmla="*/ 5764 w 63177"/>
                <a:gd name="connsiteY291" fmla="*/ 65708 h 96672"/>
                <a:gd name="connsiteX292" fmla="*/ 5831 w 63177"/>
                <a:gd name="connsiteY292" fmla="*/ 66000 h 96672"/>
                <a:gd name="connsiteX293" fmla="*/ 5869 w 63177"/>
                <a:gd name="connsiteY293" fmla="*/ 66279 h 96672"/>
                <a:gd name="connsiteX294" fmla="*/ 5922 w 63177"/>
                <a:gd name="connsiteY294" fmla="*/ 66539 h 96672"/>
                <a:gd name="connsiteX295" fmla="*/ 6102 w 63177"/>
                <a:gd name="connsiteY295" fmla="*/ 66799 h 96672"/>
                <a:gd name="connsiteX296" fmla="*/ 6384 w 63177"/>
                <a:gd name="connsiteY296" fmla="*/ 67083 h 96672"/>
                <a:gd name="connsiteX297" fmla="*/ 6672 w 63177"/>
                <a:gd name="connsiteY297" fmla="*/ 67161 h 96672"/>
                <a:gd name="connsiteX298" fmla="*/ 7091 w 63177"/>
                <a:gd name="connsiteY298" fmla="*/ 67189 h 96672"/>
                <a:gd name="connsiteX299" fmla="*/ 7329 w 63177"/>
                <a:gd name="connsiteY299" fmla="*/ 67272 h 96672"/>
                <a:gd name="connsiteX300" fmla="*/ 7488 w 63177"/>
                <a:gd name="connsiteY300" fmla="*/ 67367 h 96672"/>
                <a:gd name="connsiteX301" fmla="*/ 7685 w 63177"/>
                <a:gd name="connsiteY301" fmla="*/ 67433 h 96672"/>
                <a:gd name="connsiteX302" fmla="*/ 7844 w 63177"/>
                <a:gd name="connsiteY302" fmla="*/ 67440 h 96672"/>
                <a:gd name="connsiteX303" fmla="*/ 8013 w 63177"/>
                <a:gd name="connsiteY303" fmla="*/ 67422 h 96672"/>
                <a:gd name="connsiteX304" fmla="*/ 8149 w 63177"/>
                <a:gd name="connsiteY304" fmla="*/ 67471 h 96672"/>
                <a:gd name="connsiteX305" fmla="*/ 8254 w 63177"/>
                <a:gd name="connsiteY305" fmla="*/ 67548 h 96672"/>
                <a:gd name="connsiteX306" fmla="*/ 8299 w 63177"/>
                <a:gd name="connsiteY306" fmla="*/ 67633 h 96672"/>
                <a:gd name="connsiteX307" fmla="*/ 8993 w 63177"/>
                <a:gd name="connsiteY307" fmla="*/ 68467 h 96672"/>
                <a:gd name="connsiteX308" fmla="*/ 9721 w 63177"/>
                <a:gd name="connsiteY308" fmla="*/ 68541 h 96672"/>
                <a:gd name="connsiteX309" fmla="*/ 10469 w 63177"/>
                <a:gd name="connsiteY309" fmla="*/ 68769 h 96672"/>
                <a:gd name="connsiteX310" fmla="*/ 10743 w 63177"/>
                <a:gd name="connsiteY310" fmla="*/ 68899 h 96672"/>
                <a:gd name="connsiteX311" fmla="*/ 11562 w 63177"/>
                <a:gd name="connsiteY311" fmla="*/ 69919 h 96672"/>
                <a:gd name="connsiteX312" fmla="*/ 12086 w 63177"/>
                <a:gd name="connsiteY312" fmla="*/ 70443 h 96672"/>
                <a:gd name="connsiteX313" fmla="*/ 12656 w 63177"/>
                <a:gd name="connsiteY313" fmla="*/ 70604 h 96672"/>
                <a:gd name="connsiteX314" fmla="*/ 12773 w 63177"/>
                <a:gd name="connsiteY314" fmla="*/ 70786 h 96672"/>
                <a:gd name="connsiteX315" fmla="*/ 13139 w 63177"/>
                <a:gd name="connsiteY315" fmla="*/ 70855 h 96672"/>
                <a:gd name="connsiteX316" fmla="*/ 13510 w 63177"/>
                <a:gd name="connsiteY316" fmla="*/ 70834 h 96672"/>
                <a:gd name="connsiteX317" fmla="*/ 14225 w 63177"/>
                <a:gd name="connsiteY317" fmla="*/ 70730 h 96672"/>
                <a:gd name="connsiteX318" fmla="*/ 14717 w 63177"/>
                <a:gd name="connsiteY318" fmla="*/ 71882 h 96672"/>
                <a:gd name="connsiteX319" fmla="*/ 15302 w 63177"/>
                <a:gd name="connsiteY319" fmla="*/ 72116 h 96672"/>
                <a:gd name="connsiteX320" fmla="*/ 16404 w 63177"/>
                <a:gd name="connsiteY320" fmla="*/ 72379 h 96672"/>
                <a:gd name="connsiteX321" fmla="*/ 16684 w 63177"/>
                <a:gd name="connsiteY321" fmla="*/ 72270 h 96672"/>
                <a:gd name="connsiteX322" fmla="*/ 16609 w 63177"/>
                <a:gd name="connsiteY322" fmla="*/ 72519 h 96672"/>
                <a:gd name="connsiteX323" fmla="*/ 16769 w 63177"/>
                <a:gd name="connsiteY323" fmla="*/ 72629 h 96672"/>
                <a:gd name="connsiteX324" fmla="*/ 17385 w 63177"/>
                <a:gd name="connsiteY324" fmla="*/ 72666 h 96672"/>
                <a:gd name="connsiteX325" fmla="*/ 18802 w 63177"/>
                <a:gd name="connsiteY325" fmla="*/ 73242 h 96672"/>
                <a:gd name="connsiteX326" fmla="*/ 19108 w 63177"/>
                <a:gd name="connsiteY326" fmla="*/ 73725 h 96672"/>
                <a:gd name="connsiteX327" fmla="*/ 19800 w 63177"/>
                <a:gd name="connsiteY327" fmla="*/ 74253 h 96672"/>
                <a:gd name="connsiteX328" fmla="*/ 20521 w 63177"/>
                <a:gd name="connsiteY328" fmla="*/ 74472 h 96672"/>
                <a:gd name="connsiteX329" fmla="*/ 20939 w 63177"/>
                <a:gd name="connsiteY329" fmla="*/ 74372 h 96672"/>
                <a:gd name="connsiteX330" fmla="*/ 21730 w 63177"/>
                <a:gd name="connsiteY330" fmla="*/ 74181 h 96672"/>
                <a:gd name="connsiteX331" fmla="*/ 21964 w 63177"/>
                <a:gd name="connsiteY331" fmla="*/ 74482 h 96672"/>
                <a:gd name="connsiteX332" fmla="*/ 22102 w 63177"/>
                <a:gd name="connsiteY332" fmla="*/ 74840 h 96672"/>
                <a:gd name="connsiteX333" fmla="*/ 22126 w 63177"/>
                <a:gd name="connsiteY333" fmla="*/ 75220 h 96672"/>
                <a:gd name="connsiteX334" fmla="*/ 22148 w 63177"/>
                <a:gd name="connsiteY334" fmla="*/ 75570 h 96672"/>
                <a:gd name="connsiteX335" fmla="*/ 22630 w 63177"/>
                <a:gd name="connsiteY335" fmla="*/ 75745 h 96672"/>
                <a:gd name="connsiteX336" fmla="*/ 22854 w 63177"/>
                <a:gd name="connsiteY336" fmla="*/ 75826 h 96672"/>
                <a:gd name="connsiteX337" fmla="*/ 23059 w 63177"/>
                <a:gd name="connsiteY337" fmla="*/ 76056 h 96672"/>
                <a:gd name="connsiteX338" fmla="*/ 23245 w 63177"/>
                <a:gd name="connsiteY338" fmla="*/ 76468 h 96672"/>
                <a:gd name="connsiteX339" fmla="*/ 23255 w 63177"/>
                <a:gd name="connsiteY339" fmla="*/ 76491 h 96672"/>
                <a:gd name="connsiteX340" fmla="*/ 23268 w 63177"/>
                <a:gd name="connsiteY340" fmla="*/ 76495 h 96672"/>
                <a:gd name="connsiteX341" fmla="*/ 23861 w 63177"/>
                <a:gd name="connsiteY341" fmla="*/ 76700 h 96672"/>
                <a:gd name="connsiteX342" fmla="*/ 24165 w 63177"/>
                <a:gd name="connsiteY342" fmla="*/ 76898 h 96672"/>
                <a:gd name="connsiteX343" fmla="*/ 25111 w 63177"/>
                <a:gd name="connsiteY343" fmla="*/ 77590 h 96672"/>
                <a:gd name="connsiteX344" fmla="*/ 25194 w 63177"/>
                <a:gd name="connsiteY344" fmla="*/ 77683 h 96672"/>
                <a:gd name="connsiteX345" fmla="*/ 25288 w 63177"/>
                <a:gd name="connsiteY345" fmla="*/ 77881 h 96672"/>
                <a:gd name="connsiteX346" fmla="*/ 25047 w 63177"/>
                <a:gd name="connsiteY346" fmla="*/ 78590 h 96672"/>
                <a:gd name="connsiteX347" fmla="*/ 24946 w 63177"/>
                <a:gd name="connsiteY347" fmla="*/ 78890 h 96672"/>
                <a:gd name="connsiteX348" fmla="*/ 25490 w 63177"/>
                <a:gd name="connsiteY348" fmla="*/ 79686 h 96672"/>
                <a:gd name="connsiteX349" fmla="*/ 25629 w 63177"/>
                <a:gd name="connsiteY349" fmla="*/ 80459 h 96672"/>
                <a:gd name="connsiteX350" fmla="*/ 25633 w 63177"/>
                <a:gd name="connsiteY350" fmla="*/ 81512 h 96672"/>
                <a:gd name="connsiteX351" fmla="*/ 25603 w 63177"/>
                <a:gd name="connsiteY351" fmla="*/ 82124 h 96672"/>
                <a:gd name="connsiteX352" fmla="*/ 25346 w 63177"/>
                <a:gd name="connsiteY352" fmla="*/ 82601 h 96672"/>
                <a:gd name="connsiteX353" fmla="*/ 25407 w 63177"/>
                <a:gd name="connsiteY353" fmla="*/ 83342 h 96672"/>
                <a:gd name="connsiteX354" fmla="*/ 25509 w 63177"/>
                <a:gd name="connsiteY354" fmla="*/ 83990 h 96672"/>
                <a:gd name="connsiteX355" fmla="*/ 25681 w 63177"/>
                <a:gd name="connsiteY355" fmla="*/ 84240 h 96672"/>
                <a:gd name="connsiteX356" fmla="*/ 25670 w 63177"/>
                <a:gd name="connsiteY356" fmla="*/ 84500 h 96672"/>
                <a:gd name="connsiteX357" fmla="*/ 25561 w 63177"/>
                <a:gd name="connsiteY357" fmla="*/ 84845 h 96672"/>
                <a:gd name="connsiteX358" fmla="*/ 25582 w 63177"/>
                <a:gd name="connsiteY358" fmla="*/ 85532 h 96672"/>
                <a:gd name="connsiteX359" fmla="*/ 25907 w 63177"/>
                <a:gd name="connsiteY359" fmla="*/ 86219 h 96672"/>
                <a:gd name="connsiteX360" fmla="*/ 25531 w 63177"/>
                <a:gd name="connsiteY360" fmla="*/ 86906 h 96672"/>
                <a:gd name="connsiteX361" fmla="*/ 25641 w 63177"/>
                <a:gd name="connsiteY361" fmla="*/ 87514 h 96672"/>
                <a:gd name="connsiteX362" fmla="*/ 26056 w 63177"/>
                <a:gd name="connsiteY362" fmla="*/ 87929 h 96672"/>
                <a:gd name="connsiteX363" fmla="*/ 26336 w 63177"/>
                <a:gd name="connsiteY363" fmla="*/ 88558 h 96672"/>
                <a:gd name="connsiteX364" fmla="*/ 26563 w 63177"/>
                <a:gd name="connsiteY364" fmla="*/ 88785 h 96672"/>
                <a:gd name="connsiteX365" fmla="*/ 26206 w 63177"/>
                <a:gd name="connsiteY365" fmla="*/ 89624 h 96672"/>
                <a:gd name="connsiteX366" fmla="*/ 26524 w 63177"/>
                <a:gd name="connsiteY366" fmla="*/ 90441 h 96672"/>
                <a:gd name="connsiteX367" fmla="*/ 27222 w 63177"/>
                <a:gd name="connsiteY367" fmla="*/ 91781 h 96672"/>
                <a:gd name="connsiteX368" fmla="*/ 28988 w 63177"/>
                <a:gd name="connsiteY368" fmla="*/ 91270 h 96672"/>
                <a:gd name="connsiteX369" fmla="*/ 29457 w 63177"/>
                <a:gd name="connsiteY369" fmla="*/ 92166 h 96672"/>
                <a:gd name="connsiteX370" fmla="*/ 29606 w 63177"/>
                <a:gd name="connsiteY370" fmla="*/ 92448 h 96672"/>
                <a:gd name="connsiteX371" fmla="*/ 30315 w 63177"/>
                <a:gd name="connsiteY371" fmla="*/ 93803 h 96672"/>
                <a:gd name="connsiteX372" fmla="*/ 31250 w 63177"/>
                <a:gd name="connsiteY372" fmla="*/ 94978 h 96672"/>
                <a:gd name="connsiteX373" fmla="*/ 32335 w 63177"/>
                <a:gd name="connsiteY373" fmla="*/ 94944 h 96672"/>
                <a:gd name="connsiteX374" fmla="*/ 34246 w 63177"/>
                <a:gd name="connsiteY374" fmla="*/ 95046 h 96672"/>
                <a:gd name="connsiteX375" fmla="*/ 34500 w 63177"/>
                <a:gd name="connsiteY375" fmla="*/ 95059 h 96672"/>
                <a:gd name="connsiteX376" fmla="*/ 34519 w 63177"/>
                <a:gd name="connsiteY376" fmla="*/ 95872 h 96672"/>
                <a:gd name="connsiteX377" fmla="*/ 34641 w 63177"/>
                <a:gd name="connsiteY377" fmla="*/ 95908 h 96672"/>
                <a:gd name="connsiteX378" fmla="*/ 35188 w 63177"/>
                <a:gd name="connsiteY378" fmla="*/ 96073 h 96672"/>
                <a:gd name="connsiteX379" fmla="*/ 36601 w 63177"/>
                <a:gd name="connsiteY379" fmla="*/ 96039 h 96672"/>
                <a:gd name="connsiteX380" fmla="*/ 37026 w 63177"/>
                <a:gd name="connsiteY380" fmla="*/ 96267 h 96672"/>
                <a:gd name="connsiteX381" fmla="*/ 37483 w 63177"/>
                <a:gd name="connsiteY381" fmla="*/ 96327 h 96672"/>
                <a:gd name="connsiteX382" fmla="*/ 37747 w 63177"/>
                <a:gd name="connsiteY382" fmla="*/ 96499 h 96672"/>
                <a:gd name="connsiteX383" fmla="*/ 38117 w 63177"/>
                <a:gd name="connsiteY383" fmla="*/ 96472 h 96672"/>
                <a:gd name="connsiteX384" fmla="*/ 38152 w 63177"/>
                <a:gd name="connsiteY384" fmla="*/ 96436 h 96672"/>
                <a:gd name="connsiteX385" fmla="*/ 38549 w 63177"/>
                <a:gd name="connsiteY385" fmla="*/ 96758 h 96672"/>
                <a:gd name="connsiteX386" fmla="*/ 39630 w 63177"/>
                <a:gd name="connsiteY386" fmla="*/ 97063 h 96672"/>
                <a:gd name="connsiteX387" fmla="*/ 42629 w 63177"/>
                <a:gd name="connsiteY387" fmla="*/ 96523 h 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Lst>
              <a:rect l="l" t="t" r="r" b="b"/>
              <a:pathLst>
                <a:path w="63177" h="96672">
                  <a:moveTo>
                    <a:pt x="42629" y="96523"/>
                  </a:moveTo>
                  <a:lnTo>
                    <a:pt x="43720" y="96395"/>
                  </a:lnTo>
                  <a:lnTo>
                    <a:pt x="44119" y="96201"/>
                  </a:lnTo>
                  <a:lnTo>
                    <a:pt x="44579" y="95977"/>
                  </a:lnTo>
                  <a:lnTo>
                    <a:pt x="45028" y="95758"/>
                  </a:lnTo>
                  <a:lnTo>
                    <a:pt x="45198" y="95675"/>
                  </a:lnTo>
                  <a:lnTo>
                    <a:pt x="46468" y="94515"/>
                  </a:lnTo>
                  <a:lnTo>
                    <a:pt x="46682" y="94208"/>
                  </a:lnTo>
                  <a:lnTo>
                    <a:pt x="47462" y="94115"/>
                  </a:lnTo>
                  <a:lnTo>
                    <a:pt x="47769" y="94022"/>
                  </a:lnTo>
                  <a:lnTo>
                    <a:pt x="48339" y="94040"/>
                  </a:lnTo>
                  <a:lnTo>
                    <a:pt x="49082" y="93949"/>
                  </a:lnTo>
                  <a:lnTo>
                    <a:pt x="49576" y="93418"/>
                  </a:lnTo>
                  <a:lnTo>
                    <a:pt x="49781" y="92882"/>
                  </a:lnTo>
                  <a:lnTo>
                    <a:pt x="49956" y="92081"/>
                  </a:lnTo>
                  <a:lnTo>
                    <a:pt x="50119" y="91675"/>
                  </a:lnTo>
                  <a:lnTo>
                    <a:pt x="50713" y="91580"/>
                  </a:lnTo>
                  <a:lnTo>
                    <a:pt x="51378" y="91410"/>
                  </a:lnTo>
                  <a:lnTo>
                    <a:pt x="51894" y="91380"/>
                  </a:lnTo>
                  <a:lnTo>
                    <a:pt x="52198" y="91476"/>
                  </a:lnTo>
                  <a:lnTo>
                    <a:pt x="52949" y="91562"/>
                  </a:lnTo>
                  <a:lnTo>
                    <a:pt x="53398" y="91758"/>
                  </a:lnTo>
                  <a:lnTo>
                    <a:pt x="53646" y="92020"/>
                  </a:lnTo>
                  <a:lnTo>
                    <a:pt x="54024" y="92578"/>
                  </a:lnTo>
                  <a:lnTo>
                    <a:pt x="54049" y="92625"/>
                  </a:lnTo>
                  <a:lnTo>
                    <a:pt x="54058" y="92614"/>
                  </a:lnTo>
                  <a:lnTo>
                    <a:pt x="54057" y="92638"/>
                  </a:lnTo>
                  <a:lnTo>
                    <a:pt x="54308" y="93089"/>
                  </a:lnTo>
                  <a:lnTo>
                    <a:pt x="54639" y="93377"/>
                  </a:lnTo>
                  <a:lnTo>
                    <a:pt x="55249" y="93732"/>
                  </a:lnTo>
                  <a:lnTo>
                    <a:pt x="55830" y="94382"/>
                  </a:lnTo>
                  <a:lnTo>
                    <a:pt x="56651" y="94695"/>
                  </a:lnTo>
                  <a:lnTo>
                    <a:pt x="57016" y="94475"/>
                  </a:lnTo>
                  <a:lnTo>
                    <a:pt x="56847" y="93945"/>
                  </a:lnTo>
                  <a:lnTo>
                    <a:pt x="56809" y="93715"/>
                  </a:lnTo>
                  <a:lnTo>
                    <a:pt x="56908" y="93202"/>
                  </a:lnTo>
                  <a:lnTo>
                    <a:pt x="56401" y="92686"/>
                  </a:lnTo>
                  <a:lnTo>
                    <a:pt x="56157" y="91203"/>
                  </a:lnTo>
                  <a:lnTo>
                    <a:pt x="56629" y="90498"/>
                  </a:lnTo>
                  <a:lnTo>
                    <a:pt x="57007" y="90106"/>
                  </a:lnTo>
                  <a:lnTo>
                    <a:pt x="57113" y="89709"/>
                  </a:lnTo>
                  <a:lnTo>
                    <a:pt x="57480" y="89401"/>
                  </a:lnTo>
                  <a:lnTo>
                    <a:pt x="57685" y="89228"/>
                  </a:lnTo>
                  <a:lnTo>
                    <a:pt x="57883" y="88534"/>
                  </a:lnTo>
                  <a:lnTo>
                    <a:pt x="58354" y="88405"/>
                  </a:lnTo>
                  <a:lnTo>
                    <a:pt x="59601" y="88433"/>
                  </a:lnTo>
                  <a:lnTo>
                    <a:pt x="60817" y="87767"/>
                  </a:lnTo>
                  <a:lnTo>
                    <a:pt x="61543" y="87413"/>
                  </a:lnTo>
                  <a:lnTo>
                    <a:pt x="61825" y="87311"/>
                  </a:lnTo>
                  <a:lnTo>
                    <a:pt x="61972" y="86982"/>
                  </a:lnTo>
                  <a:lnTo>
                    <a:pt x="61977" y="86941"/>
                  </a:lnTo>
                  <a:lnTo>
                    <a:pt x="62145" y="86862"/>
                  </a:lnTo>
                  <a:lnTo>
                    <a:pt x="62178" y="86816"/>
                  </a:lnTo>
                  <a:lnTo>
                    <a:pt x="62188" y="86711"/>
                  </a:lnTo>
                  <a:lnTo>
                    <a:pt x="62220" y="86709"/>
                  </a:lnTo>
                  <a:lnTo>
                    <a:pt x="62305" y="86749"/>
                  </a:lnTo>
                  <a:lnTo>
                    <a:pt x="62365" y="86659"/>
                  </a:lnTo>
                  <a:lnTo>
                    <a:pt x="62457" y="86709"/>
                  </a:lnTo>
                  <a:lnTo>
                    <a:pt x="62618" y="86602"/>
                  </a:lnTo>
                  <a:lnTo>
                    <a:pt x="62047" y="86358"/>
                  </a:lnTo>
                  <a:lnTo>
                    <a:pt x="62042" y="86187"/>
                  </a:lnTo>
                  <a:lnTo>
                    <a:pt x="62234" y="85993"/>
                  </a:lnTo>
                  <a:lnTo>
                    <a:pt x="62199" y="85921"/>
                  </a:lnTo>
                  <a:lnTo>
                    <a:pt x="62044" y="85861"/>
                  </a:lnTo>
                  <a:lnTo>
                    <a:pt x="61809" y="85681"/>
                  </a:lnTo>
                  <a:lnTo>
                    <a:pt x="61805" y="85560"/>
                  </a:lnTo>
                  <a:lnTo>
                    <a:pt x="61890" y="85455"/>
                  </a:lnTo>
                  <a:lnTo>
                    <a:pt x="61969" y="85412"/>
                  </a:lnTo>
                  <a:lnTo>
                    <a:pt x="61975" y="85306"/>
                  </a:lnTo>
                  <a:lnTo>
                    <a:pt x="61878" y="85270"/>
                  </a:lnTo>
                  <a:lnTo>
                    <a:pt x="61781" y="85298"/>
                  </a:lnTo>
                  <a:lnTo>
                    <a:pt x="61760" y="85237"/>
                  </a:lnTo>
                  <a:lnTo>
                    <a:pt x="61560" y="85264"/>
                  </a:lnTo>
                  <a:lnTo>
                    <a:pt x="61491" y="85089"/>
                  </a:lnTo>
                  <a:lnTo>
                    <a:pt x="61375" y="85049"/>
                  </a:lnTo>
                  <a:lnTo>
                    <a:pt x="61281" y="84922"/>
                  </a:lnTo>
                  <a:lnTo>
                    <a:pt x="61240" y="84730"/>
                  </a:lnTo>
                  <a:lnTo>
                    <a:pt x="61137" y="84730"/>
                  </a:lnTo>
                  <a:lnTo>
                    <a:pt x="60975" y="84441"/>
                  </a:lnTo>
                  <a:lnTo>
                    <a:pt x="60880" y="84376"/>
                  </a:lnTo>
                  <a:lnTo>
                    <a:pt x="60679" y="84239"/>
                  </a:lnTo>
                  <a:lnTo>
                    <a:pt x="60729" y="83934"/>
                  </a:lnTo>
                  <a:lnTo>
                    <a:pt x="60670" y="83675"/>
                  </a:lnTo>
                  <a:lnTo>
                    <a:pt x="60503" y="83552"/>
                  </a:lnTo>
                  <a:lnTo>
                    <a:pt x="60449" y="83411"/>
                  </a:lnTo>
                  <a:lnTo>
                    <a:pt x="60375" y="83378"/>
                  </a:lnTo>
                  <a:lnTo>
                    <a:pt x="60224" y="83228"/>
                  </a:lnTo>
                  <a:lnTo>
                    <a:pt x="60290" y="83139"/>
                  </a:lnTo>
                  <a:lnTo>
                    <a:pt x="60388" y="83090"/>
                  </a:lnTo>
                  <a:lnTo>
                    <a:pt x="60305" y="82502"/>
                  </a:lnTo>
                  <a:lnTo>
                    <a:pt x="60227" y="82343"/>
                  </a:lnTo>
                  <a:lnTo>
                    <a:pt x="61416" y="82576"/>
                  </a:lnTo>
                  <a:lnTo>
                    <a:pt x="61333" y="81519"/>
                  </a:lnTo>
                  <a:lnTo>
                    <a:pt x="60635" y="80636"/>
                  </a:lnTo>
                  <a:lnTo>
                    <a:pt x="60639" y="79756"/>
                  </a:lnTo>
                  <a:lnTo>
                    <a:pt x="60233" y="78932"/>
                  </a:lnTo>
                  <a:lnTo>
                    <a:pt x="60764" y="77820"/>
                  </a:lnTo>
                  <a:lnTo>
                    <a:pt x="61060" y="76764"/>
                  </a:lnTo>
                  <a:lnTo>
                    <a:pt x="61477" y="74947"/>
                  </a:lnTo>
                  <a:lnTo>
                    <a:pt x="63233" y="73839"/>
                  </a:lnTo>
                  <a:lnTo>
                    <a:pt x="63357" y="72138"/>
                  </a:lnTo>
                  <a:lnTo>
                    <a:pt x="63246" y="70788"/>
                  </a:lnTo>
                  <a:lnTo>
                    <a:pt x="61846" y="70137"/>
                  </a:lnTo>
                  <a:lnTo>
                    <a:pt x="61851" y="69022"/>
                  </a:lnTo>
                  <a:lnTo>
                    <a:pt x="61973" y="67731"/>
                  </a:lnTo>
                  <a:lnTo>
                    <a:pt x="62330" y="66090"/>
                  </a:lnTo>
                  <a:lnTo>
                    <a:pt x="62574" y="63626"/>
                  </a:lnTo>
                  <a:lnTo>
                    <a:pt x="62171" y="62251"/>
                  </a:lnTo>
                  <a:lnTo>
                    <a:pt x="62059" y="60960"/>
                  </a:lnTo>
                  <a:lnTo>
                    <a:pt x="62666" y="59852"/>
                  </a:lnTo>
                  <a:lnTo>
                    <a:pt x="62765" y="59672"/>
                  </a:lnTo>
                  <a:lnTo>
                    <a:pt x="62829" y="58264"/>
                  </a:lnTo>
                  <a:lnTo>
                    <a:pt x="62253" y="56266"/>
                  </a:lnTo>
                  <a:lnTo>
                    <a:pt x="60737" y="55614"/>
                  </a:lnTo>
                  <a:lnTo>
                    <a:pt x="60625" y="54381"/>
                  </a:lnTo>
                  <a:lnTo>
                    <a:pt x="60222" y="52854"/>
                  </a:lnTo>
                  <a:lnTo>
                    <a:pt x="61102" y="51977"/>
                  </a:lnTo>
                  <a:lnTo>
                    <a:pt x="61513" y="51392"/>
                  </a:lnTo>
                  <a:lnTo>
                    <a:pt x="61518" y="50160"/>
                  </a:lnTo>
                  <a:lnTo>
                    <a:pt x="60821" y="49160"/>
                  </a:lnTo>
                  <a:lnTo>
                    <a:pt x="60592" y="47868"/>
                  </a:lnTo>
                  <a:lnTo>
                    <a:pt x="61067" y="46227"/>
                  </a:lnTo>
                  <a:lnTo>
                    <a:pt x="60078" y="44990"/>
                  </a:lnTo>
                  <a:lnTo>
                    <a:pt x="58445" y="44338"/>
                  </a:lnTo>
                  <a:lnTo>
                    <a:pt x="57280" y="43688"/>
                  </a:lnTo>
                  <a:lnTo>
                    <a:pt x="56641" y="42688"/>
                  </a:lnTo>
                  <a:lnTo>
                    <a:pt x="56295" y="41454"/>
                  </a:lnTo>
                  <a:lnTo>
                    <a:pt x="56417" y="40222"/>
                  </a:lnTo>
                  <a:lnTo>
                    <a:pt x="56304" y="39283"/>
                  </a:lnTo>
                  <a:lnTo>
                    <a:pt x="56074" y="38519"/>
                  </a:lnTo>
                  <a:lnTo>
                    <a:pt x="53915" y="37924"/>
                  </a:lnTo>
                  <a:lnTo>
                    <a:pt x="52398" y="37448"/>
                  </a:lnTo>
                  <a:lnTo>
                    <a:pt x="51760" y="36331"/>
                  </a:lnTo>
                  <a:lnTo>
                    <a:pt x="50949" y="34567"/>
                  </a:lnTo>
                  <a:lnTo>
                    <a:pt x="49844" y="33424"/>
                  </a:lnTo>
                  <a:lnTo>
                    <a:pt x="49848" y="32250"/>
                  </a:lnTo>
                  <a:lnTo>
                    <a:pt x="49215" y="30135"/>
                  </a:lnTo>
                  <a:lnTo>
                    <a:pt x="49218" y="29138"/>
                  </a:lnTo>
                  <a:lnTo>
                    <a:pt x="48232" y="27432"/>
                  </a:lnTo>
                  <a:lnTo>
                    <a:pt x="47419" y="26314"/>
                  </a:lnTo>
                  <a:lnTo>
                    <a:pt x="47368" y="24495"/>
                  </a:lnTo>
                  <a:lnTo>
                    <a:pt x="47026" y="22264"/>
                  </a:lnTo>
                  <a:lnTo>
                    <a:pt x="46982" y="21850"/>
                  </a:lnTo>
                  <a:lnTo>
                    <a:pt x="46913" y="21207"/>
                  </a:lnTo>
                  <a:lnTo>
                    <a:pt x="46861" y="19681"/>
                  </a:lnTo>
                  <a:lnTo>
                    <a:pt x="46981" y="18801"/>
                  </a:lnTo>
                  <a:lnTo>
                    <a:pt x="46518" y="17919"/>
                  </a:lnTo>
                  <a:lnTo>
                    <a:pt x="45641" y="17916"/>
                  </a:lnTo>
                  <a:lnTo>
                    <a:pt x="44886" y="16857"/>
                  </a:lnTo>
                  <a:lnTo>
                    <a:pt x="44366" y="15446"/>
                  </a:lnTo>
                  <a:lnTo>
                    <a:pt x="44672" y="14630"/>
                  </a:lnTo>
                  <a:lnTo>
                    <a:pt x="43323" y="14896"/>
                  </a:lnTo>
                  <a:lnTo>
                    <a:pt x="41339" y="14937"/>
                  </a:lnTo>
                  <a:lnTo>
                    <a:pt x="38823" y="14489"/>
                  </a:lnTo>
                  <a:lnTo>
                    <a:pt x="38144" y="14972"/>
                  </a:lnTo>
                  <a:lnTo>
                    <a:pt x="35624" y="15789"/>
                  </a:lnTo>
                  <a:lnTo>
                    <a:pt x="32768" y="15632"/>
                  </a:lnTo>
                  <a:lnTo>
                    <a:pt x="31854" y="14363"/>
                  </a:lnTo>
                  <a:lnTo>
                    <a:pt x="30697" y="13192"/>
                  </a:lnTo>
                  <a:lnTo>
                    <a:pt x="29636" y="12069"/>
                  </a:lnTo>
                  <a:lnTo>
                    <a:pt x="28529" y="10654"/>
                  </a:lnTo>
                  <a:lnTo>
                    <a:pt x="26791" y="9237"/>
                  </a:lnTo>
                  <a:lnTo>
                    <a:pt x="26053" y="8906"/>
                  </a:lnTo>
                  <a:lnTo>
                    <a:pt x="25910" y="8841"/>
                  </a:lnTo>
                  <a:lnTo>
                    <a:pt x="24714" y="8305"/>
                  </a:lnTo>
                  <a:lnTo>
                    <a:pt x="23117" y="8152"/>
                  </a:lnTo>
                  <a:lnTo>
                    <a:pt x="21037" y="7804"/>
                  </a:lnTo>
                  <a:lnTo>
                    <a:pt x="20170" y="6973"/>
                  </a:lnTo>
                  <a:lnTo>
                    <a:pt x="19354" y="5220"/>
                  </a:lnTo>
                  <a:lnTo>
                    <a:pt x="18147" y="4388"/>
                  </a:lnTo>
                  <a:lnTo>
                    <a:pt x="17575" y="4815"/>
                  </a:lnTo>
                  <a:lnTo>
                    <a:pt x="17567" y="4809"/>
                  </a:lnTo>
                  <a:lnTo>
                    <a:pt x="17488" y="4759"/>
                  </a:lnTo>
                  <a:lnTo>
                    <a:pt x="17419" y="4711"/>
                  </a:lnTo>
                  <a:lnTo>
                    <a:pt x="17376" y="4679"/>
                  </a:lnTo>
                  <a:lnTo>
                    <a:pt x="17308" y="4602"/>
                  </a:lnTo>
                  <a:lnTo>
                    <a:pt x="17272" y="4551"/>
                  </a:lnTo>
                  <a:lnTo>
                    <a:pt x="17230" y="4479"/>
                  </a:lnTo>
                  <a:lnTo>
                    <a:pt x="17208" y="4418"/>
                  </a:lnTo>
                  <a:lnTo>
                    <a:pt x="17151" y="4311"/>
                  </a:lnTo>
                  <a:lnTo>
                    <a:pt x="17103" y="4178"/>
                  </a:lnTo>
                  <a:lnTo>
                    <a:pt x="17082" y="4090"/>
                  </a:lnTo>
                  <a:lnTo>
                    <a:pt x="17064" y="3949"/>
                  </a:lnTo>
                  <a:lnTo>
                    <a:pt x="17047" y="3757"/>
                  </a:lnTo>
                  <a:lnTo>
                    <a:pt x="17050" y="3644"/>
                  </a:lnTo>
                  <a:lnTo>
                    <a:pt x="17067" y="3494"/>
                  </a:lnTo>
                  <a:lnTo>
                    <a:pt x="17087" y="3386"/>
                  </a:lnTo>
                  <a:lnTo>
                    <a:pt x="17098" y="3288"/>
                  </a:lnTo>
                  <a:lnTo>
                    <a:pt x="17129" y="3144"/>
                  </a:lnTo>
                  <a:lnTo>
                    <a:pt x="17186" y="2812"/>
                  </a:lnTo>
                  <a:lnTo>
                    <a:pt x="17095" y="2312"/>
                  </a:lnTo>
                  <a:lnTo>
                    <a:pt x="16716" y="1351"/>
                  </a:lnTo>
                  <a:lnTo>
                    <a:pt x="15279" y="1842"/>
                  </a:lnTo>
                  <a:lnTo>
                    <a:pt x="14333" y="1882"/>
                  </a:lnTo>
                  <a:lnTo>
                    <a:pt x="13166" y="1387"/>
                  </a:lnTo>
                  <a:lnTo>
                    <a:pt x="11315" y="2286"/>
                  </a:lnTo>
                  <a:lnTo>
                    <a:pt x="10340" y="1761"/>
                  </a:lnTo>
                  <a:lnTo>
                    <a:pt x="9330" y="390"/>
                  </a:lnTo>
                  <a:lnTo>
                    <a:pt x="6922" y="1564"/>
                  </a:lnTo>
                  <a:lnTo>
                    <a:pt x="4844" y="3139"/>
                  </a:lnTo>
                  <a:lnTo>
                    <a:pt x="5327" y="5006"/>
                  </a:lnTo>
                  <a:lnTo>
                    <a:pt x="6515" y="6073"/>
                  </a:lnTo>
                  <a:lnTo>
                    <a:pt x="7015" y="6822"/>
                  </a:lnTo>
                  <a:lnTo>
                    <a:pt x="7010" y="7813"/>
                  </a:lnTo>
                  <a:lnTo>
                    <a:pt x="6015" y="8776"/>
                  </a:lnTo>
                  <a:lnTo>
                    <a:pt x="5887" y="10555"/>
                  </a:lnTo>
                  <a:lnTo>
                    <a:pt x="6177" y="12025"/>
                  </a:lnTo>
                  <a:lnTo>
                    <a:pt x="6483" y="13062"/>
                  </a:lnTo>
                  <a:lnTo>
                    <a:pt x="6840" y="13860"/>
                  </a:lnTo>
                  <a:lnTo>
                    <a:pt x="7237" y="14654"/>
                  </a:lnTo>
                  <a:lnTo>
                    <a:pt x="7402" y="15295"/>
                  </a:lnTo>
                  <a:lnTo>
                    <a:pt x="7521" y="16392"/>
                  </a:lnTo>
                  <a:lnTo>
                    <a:pt x="8819" y="17167"/>
                  </a:lnTo>
                  <a:lnTo>
                    <a:pt x="10646" y="17590"/>
                  </a:lnTo>
                  <a:lnTo>
                    <a:pt x="10466" y="19248"/>
                  </a:lnTo>
                  <a:lnTo>
                    <a:pt x="11443" y="20268"/>
                  </a:lnTo>
                  <a:lnTo>
                    <a:pt x="14160" y="20240"/>
                  </a:lnTo>
                  <a:lnTo>
                    <a:pt x="15070" y="21839"/>
                  </a:lnTo>
                  <a:lnTo>
                    <a:pt x="14890" y="22796"/>
                  </a:lnTo>
                  <a:lnTo>
                    <a:pt x="14227" y="24213"/>
                  </a:lnTo>
                  <a:lnTo>
                    <a:pt x="14750" y="25526"/>
                  </a:lnTo>
                  <a:lnTo>
                    <a:pt x="16746" y="26761"/>
                  </a:lnTo>
                  <a:lnTo>
                    <a:pt x="19132" y="28237"/>
                  </a:lnTo>
                  <a:lnTo>
                    <a:pt x="21376" y="29627"/>
                  </a:lnTo>
                  <a:lnTo>
                    <a:pt x="21656" y="29767"/>
                  </a:lnTo>
                  <a:lnTo>
                    <a:pt x="23804" y="30666"/>
                  </a:lnTo>
                  <a:lnTo>
                    <a:pt x="23869" y="30691"/>
                  </a:lnTo>
                  <a:lnTo>
                    <a:pt x="23870" y="30726"/>
                  </a:lnTo>
                  <a:lnTo>
                    <a:pt x="23874" y="30762"/>
                  </a:lnTo>
                  <a:lnTo>
                    <a:pt x="23886" y="30799"/>
                  </a:lnTo>
                  <a:lnTo>
                    <a:pt x="23887" y="30855"/>
                  </a:lnTo>
                  <a:lnTo>
                    <a:pt x="23842" y="31007"/>
                  </a:lnTo>
                  <a:lnTo>
                    <a:pt x="23835" y="31045"/>
                  </a:lnTo>
                  <a:lnTo>
                    <a:pt x="23832" y="31084"/>
                  </a:lnTo>
                  <a:lnTo>
                    <a:pt x="23836" y="31113"/>
                  </a:lnTo>
                  <a:lnTo>
                    <a:pt x="23858" y="31164"/>
                  </a:lnTo>
                  <a:lnTo>
                    <a:pt x="23871" y="31209"/>
                  </a:lnTo>
                  <a:lnTo>
                    <a:pt x="23865" y="31292"/>
                  </a:lnTo>
                  <a:lnTo>
                    <a:pt x="23866" y="31352"/>
                  </a:lnTo>
                  <a:lnTo>
                    <a:pt x="23879" y="31403"/>
                  </a:lnTo>
                  <a:lnTo>
                    <a:pt x="24193" y="31798"/>
                  </a:lnTo>
                  <a:lnTo>
                    <a:pt x="23571" y="33558"/>
                  </a:lnTo>
                  <a:lnTo>
                    <a:pt x="23277" y="34578"/>
                  </a:lnTo>
                  <a:lnTo>
                    <a:pt x="23029" y="35890"/>
                  </a:lnTo>
                  <a:lnTo>
                    <a:pt x="22783" y="37056"/>
                  </a:lnTo>
                  <a:lnTo>
                    <a:pt x="22101" y="38123"/>
                  </a:lnTo>
                  <a:lnTo>
                    <a:pt x="21467" y="39287"/>
                  </a:lnTo>
                  <a:lnTo>
                    <a:pt x="21754" y="40067"/>
                  </a:lnTo>
                  <a:lnTo>
                    <a:pt x="21459" y="41135"/>
                  </a:lnTo>
                  <a:lnTo>
                    <a:pt x="20486" y="42396"/>
                  </a:lnTo>
                  <a:lnTo>
                    <a:pt x="19852" y="43560"/>
                  </a:lnTo>
                  <a:lnTo>
                    <a:pt x="19220" y="44287"/>
                  </a:lnTo>
                  <a:lnTo>
                    <a:pt x="18443" y="44770"/>
                  </a:lnTo>
                  <a:lnTo>
                    <a:pt x="18292" y="46082"/>
                  </a:lnTo>
                  <a:lnTo>
                    <a:pt x="17757" y="46712"/>
                  </a:lnTo>
                  <a:lnTo>
                    <a:pt x="16786" y="47389"/>
                  </a:lnTo>
                  <a:lnTo>
                    <a:pt x="16152" y="48650"/>
                  </a:lnTo>
                  <a:lnTo>
                    <a:pt x="15228" y="49571"/>
                  </a:lnTo>
                  <a:lnTo>
                    <a:pt x="13628" y="50293"/>
                  </a:lnTo>
                  <a:lnTo>
                    <a:pt x="12222" y="50774"/>
                  </a:lnTo>
                  <a:lnTo>
                    <a:pt x="10379" y="51593"/>
                  </a:lnTo>
                  <a:lnTo>
                    <a:pt x="8828" y="51975"/>
                  </a:lnTo>
                  <a:lnTo>
                    <a:pt x="7714" y="52165"/>
                  </a:lnTo>
                  <a:lnTo>
                    <a:pt x="7396" y="53378"/>
                  </a:lnTo>
                  <a:lnTo>
                    <a:pt x="7370" y="53476"/>
                  </a:lnTo>
                  <a:lnTo>
                    <a:pt x="6978" y="54545"/>
                  </a:lnTo>
                  <a:lnTo>
                    <a:pt x="5958" y="55367"/>
                  </a:lnTo>
                  <a:lnTo>
                    <a:pt x="5180" y="56239"/>
                  </a:lnTo>
                  <a:lnTo>
                    <a:pt x="3921" y="56360"/>
                  </a:lnTo>
                  <a:lnTo>
                    <a:pt x="2516" y="56792"/>
                  </a:lnTo>
                  <a:lnTo>
                    <a:pt x="1883" y="57567"/>
                  </a:lnTo>
                  <a:lnTo>
                    <a:pt x="1898" y="57788"/>
                  </a:lnTo>
                  <a:lnTo>
                    <a:pt x="1581" y="57829"/>
                  </a:lnTo>
                  <a:lnTo>
                    <a:pt x="1322" y="58233"/>
                  </a:lnTo>
                  <a:lnTo>
                    <a:pt x="1132" y="58741"/>
                  </a:lnTo>
                  <a:lnTo>
                    <a:pt x="914" y="59432"/>
                  </a:lnTo>
                  <a:lnTo>
                    <a:pt x="380" y="59663"/>
                  </a:lnTo>
                  <a:lnTo>
                    <a:pt x="450" y="60131"/>
                  </a:lnTo>
                  <a:lnTo>
                    <a:pt x="180" y="60926"/>
                  </a:lnTo>
                  <a:lnTo>
                    <a:pt x="199" y="61613"/>
                  </a:lnTo>
                  <a:lnTo>
                    <a:pt x="497" y="62041"/>
                  </a:lnTo>
                  <a:lnTo>
                    <a:pt x="1170" y="62752"/>
                  </a:lnTo>
                  <a:lnTo>
                    <a:pt x="1185" y="62824"/>
                  </a:lnTo>
                  <a:lnTo>
                    <a:pt x="2633" y="63454"/>
                  </a:lnTo>
                  <a:lnTo>
                    <a:pt x="2681" y="63474"/>
                  </a:lnTo>
                  <a:lnTo>
                    <a:pt x="2715" y="63488"/>
                  </a:lnTo>
                  <a:lnTo>
                    <a:pt x="2978" y="64301"/>
                  </a:lnTo>
                  <a:lnTo>
                    <a:pt x="4295" y="65697"/>
                  </a:lnTo>
                  <a:lnTo>
                    <a:pt x="4695" y="65718"/>
                  </a:lnTo>
                  <a:lnTo>
                    <a:pt x="5313" y="65225"/>
                  </a:lnTo>
                  <a:lnTo>
                    <a:pt x="5604" y="65245"/>
                  </a:lnTo>
                  <a:lnTo>
                    <a:pt x="5764" y="65708"/>
                  </a:lnTo>
                  <a:lnTo>
                    <a:pt x="5831" y="66000"/>
                  </a:lnTo>
                  <a:lnTo>
                    <a:pt x="5869" y="66279"/>
                  </a:lnTo>
                  <a:lnTo>
                    <a:pt x="5922" y="66539"/>
                  </a:lnTo>
                  <a:lnTo>
                    <a:pt x="6102" y="66799"/>
                  </a:lnTo>
                  <a:lnTo>
                    <a:pt x="6384" y="67083"/>
                  </a:lnTo>
                  <a:lnTo>
                    <a:pt x="6672" y="67161"/>
                  </a:lnTo>
                  <a:lnTo>
                    <a:pt x="7091" y="67189"/>
                  </a:lnTo>
                  <a:lnTo>
                    <a:pt x="7329" y="67272"/>
                  </a:lnTo>
                  <a:lnTo>
                    <a:pt x="7488" y="67367"/>
                  </a:lnTo>
                  <a:lnTo>
                    <a:pt x="7685" y="67433"/>
                  </a:lnTo>
                  <a:lnTo>
                    <a:pt x="7844" y="67440"/>
                  </a:lnTo>
                  <a:lnTo>
                    <a:pt x="8013" y="67422"/>
                  </a:lnTo>
                  <a:lnTo>
                    <a:pt x="8149" y="67471"/>
                  </a:lnTo>
                  <a:lnTo>
                    <a:pt x="8254" y="67548"/>
                  </a:lnTo>
                  <a:lnTo>
                    <a:pt x="8299" y="67633"/>
                  </a:lnTo>
                  <a:lnTo>
                    <a:pt x="8993" y="68467"/>
                  </a:lnTo>
                  <a:lnTo>
                    <a:pt x="9721" y="68541"/>
                  </a:lnTo>
                  <a:lnTo>
                    <a:pt x="10469" y="68769"/>
                  </a:lnTo>
                  <a:lnTo>
                    <a:pt x="10743" y="68899"/>
                  </a:lnTo>
                  <a:lnTo>
                    <a:pt x="11562" y="69919"/>
                  </a:lnTo>
                  <a:lnTo>
                    <a:pt x="12086" y="70443"/>
                  </a:lnTo>
                  <a:lnTo>
                    <a:pt x="12656" y="70604"/>
                  </a:lnTo>
                  <a:lnTo>
                    <a:pt x="12773" y="70786"/>
                  </a:lnTo>
                  <a:lnTo>
                    <a:pt x="13139" y="70855"/>
                  </a:lnTo>
                  <a:lnTo>
                    <a:pt x="13510" y="70834"/>
                  </a:lnTo>
                  <a:lnTo>
                    <a:pt x="14225" y="70730"/>
                  </a:lnTo>
                  <a:lnTo>
                    <a:pt x="14717" y="71882"/>
                  </a:lnTo>
                  <a:lnTo>
                    <a:pt x="15302" y="72116"/>
                  </a:lnTo>
                  <a:lnTo>
                    <a:pt x="16404" y="72379"/>
                  </a:lnTo>
                  <a:lnTo>
                    <a:pt x="16684" y="72270"/>
                  </a:lnTo>
                  <a:lnTo>
                    <a:pt x="16609" y="72519"/>
                  </a:lnTo>
                  <a:lnTo>
                    <a:pt x="16769" y="72629"/>
                  </a:lnTo>
                  <a:lnTo>
                    <a:pt x="17385" y="72666"/>
                  </a:lnTo>
                  <a:lnTo>
                    <a:pt x="18802" y="73242"/>
                  </a:lnTo>
                  <a:lnTo>
                    <a:pt x="19108" y="73725"/>
                  </a:lnTo>
                  <a:lnTo>
                    <a:pt x="19800" y="74253"/>
                  </a:lnTo>
                  <a:lnTo>
                    <a:pt x="20521" y="74472"/>
                  </a:lnTo>
                  <a:lnTo>
                    <a:pt x="20939" y="74372"/>
                  </a:lnTo>
                  <a:lnTo>
                    <a:pt x="21730" y="74181"/>
                  </a:lnTo>
                  <a:lnTo>
                    <a:pt x="21964" y="74482"/>
                  </a:lnTo>
                  <a:lnTo>
                    <a:pt x="22102" y="74840"/>
                  </a:lnTo>
                  <a:lnTo>
                    <a:pt x="22126" y="75220"/>
                  </a:lnTo>
                  <a:lnTo>
                    <a:pt x="22148" y="75570"/>
                  </a:lnTo>
                  <a:lnTo>
                    <a:pt x="22630" y="75745"/>
                  </a:lnTo>
                  <a:lnTo>
                    <a:pt x="22854" y="75826"/>
                  </a:lnTo>
                  <a:lnTo>
                    <a:pt x="23059" y="76056"/>
                  </a:lnTo>
                  <a:lnTo>
                    <a:pt x="23245" y="76468"/>
                  </a:lnTo>
                  <a:lnTo>
                    <a:pt x="23255" y="76491"/>
                  </a:lnTo>
                  <a:lnTo>
                    <a:pt x="23268" y="76495"/>
                  </a:lnTo>
                  <a:lnTo>
                    <a:pt x="23861" y="76700"/>
                  </a:lnTo>
                  <a:lnTo>
                    <a:pt x="24165" y="76898"/>
                  </a:lnTo>
                  <a:lnTo>
                    <a:pt x="25111" y="77590"/>
                  </a:lnTo>
                  <a:lnTo>
                    <a:pt x="25194" y="77683"/>
                  </a:lnTo>
                  <a:lnTo>
                    <a:pt x="25288" y="77881"/>
                  </a:lnTo>
                  <a:lnTo>
                    <a:pt x="25047" y="78590"/>
                  </a:lnTo>
                  <a:lnTo>
                    <a:pt x="24946" y="78890"/>
                  </a:lnTo>
                  <a:lnTo>
                    <a:pt x="25490" y="79686"/>
                  </a:lnTo>
                  <a:lnTo>
                    <a:pt x="25629" y="80459"/>
                  </a:lnTo>
                  <a:lnTo>
                    <a:pt x="25633" y="81512"/>
                  </a:lnTo>
                  <a:lnTo>
                    <a:pt x="25603" y="82124"/>
                  </a:lnTo>
                  <a:lnTo>
                    <a:pt x="25346" y="82601"/>
                  </a:lnTo>
                  <a:lnTo>
                    <a:pt x="25407" y="83342"/>
                  </a:lnTo>
                  <a:lnTo>
                    <a:pt x="25509" y="83990"/>
                  </a:lnTo>
                  <a:lnTo>
                    <a:pt x="25681" y="84240"/>
                  </a:lnTo>
                  <a:lnTo>
                    <a:pt x="25670" y="84500"/>
                  </a:lnTo>
                  <a:lnTo>
                    <a:pt x="25561" y="84845"/>
                  </a:lnTo>
                  <a:lnTo>
                    <a:pt x="25582" y="85532"/>
                  </a:lnTo>
                  <a:lnTo>
                    <a:pt x="25907" y="86219"/>
                  </a:lnTo>
                  <a:lnTo>
                    <a:pt x="25531" y="86906"/>
                  </a:lnTo>
                  <a:lnTo>
                    <a:pt x="25641" y="87514"/>
                  </a:lnTo>
                  <a:lnTo>
                    <a:pt x="26056" y="87929"/>
                  </a:lnTo>
                  <a:lnTo>
                    <a:pt x="26336" y="88558"/>
                  </a:lnTo>
                  <a:lnTo>
                    <a:pt x="26563" y="88785"/>
                  </a:lnTo>
                  <a:lnTo>
                    <a:pt x="26206" y="89624"/>
                  </a:lnTo>
                  <a:lnTo>
                    <a:pt x="26524" y="90441"/>
                  </a:lnTo>
                  <a:lnTo>
                    <a:pt x="27222" y="91781"/>
                  </a:lnTo>
                  <a:lnTo>
                    <a:pt x="28988" y="91270"/>
                  </a:lnTo>
                  <a:lnTo>
                    <a:pt x="29457" y="92166"/>
                  </a:lnTo>
                  <a:lnTo>
                    <a:pt x="29606" y="92448"/>
                  </a:lnTo>
                  <a:lnTo>
                    <a:pt x="30315" y="93803"/>
                  </a:lnTo>
                  <a:lnTo>
                    <a:pt x="31250" y="94978"/>
                  </a:lnTo>
                  <a:lnTo>
                    <a:pt x="32335" y="94944"/>
                  </a:lnTo>
                  <a:lnTo>
                    <a:pt x="34246" y="95046"/>
                  </a:lnTo>
                  <a:lnTo>
                    <a:pt x="34500" y="95059"/>
                  </a:lnTo>
                  <a:lnTo>
                    <a:pt x="34519" y="95872"/>
                  </a:lnTo>
                  <a:lnTo>
                    <a:pt x="34641" y="95908"/>
                  </a:lnTo>
                  <a:lnTo>
                    <a:pt x="35188" y="96073"/>
                  </a:lnTo>
                  <a:lnTo>
                    <a:pt x="36601" y="96039"/>
                  </a:lnTo>
                  <a:lnTo>
                    <a:pt x="37026" y="96267"/>
                  </a:lnTo>
                  <a:lnTo>
                    <a:pt x="37483" y="96327"/>
                  </a:lnTo>
                  <a:lnTo>
                    <a:pt x="37747" y="96499"/>
                  </a:lnTo>
                  <a:lnTo>
                    <a:pt x="38117" y="96472"/>
                  </a:lnTo>
                  <a:lnTo>
                    <a:pt x="38152" y="96436"/>
                  </a:lnTo>
                  <a:lnTo>
                    <a:pt x="38549" y="96758"/>
                  </a:lnTo>
                  <a:lnTo>
                    <a:pt x="39630" y="97063"/>
                  </a:lnTo>
                  <a:lnTo>
                    <a:pt x="42629" y="96523"/>
                  </a:lnTo>
                  <a:close/>
                </a:path>
              </a:pathLst>
            </a:custGeom>
            <a:solidFill>
              <a:schemeClr val="accent5"/>
            </a:solidFill>
            <a:ln w="12700" cap="flat">
              <a:solidFill>
                <a:schemeClr val="bg1"/>
              </a:solidFill>
              <a:prstDash val="solid"/>
              <a:miter/>
            </a:ln>
          </p:spPr>
          <p:txBody>
            <a:bodyPr rtlCol="0" anchor="ctr"/>
            <a:lstStyle/>
            <a:p>
              <a:endParaRPr lang="en-US"/>
            </a:p>
          </p:txBody>
        </p:sp>
      </p:grpSp>
      <p:sp>
        <p:nvSpPr>
          <p:cNvPr id="17" name="TextBox 16">
            <a:extLst>
              <a:ext uri="{FF2B5EF4-FFF2-40B4-BE49-F238E27FC236}">
                <a16:creationId xmlns:a16="http://schemas.microsoft.com/office/drawing/2014/main" id="{6676417F-E4EC-D230-2C0B-AC8B69618E55}"/>
              </a:ext>
            </a:extLst>
          </p:cNvPr>
          <p:cNvSpPr txBox="1"/>
          <p:nvPr/>
        </p:nvSpPr>
        <p:spPr>
          <a:xfrm>
            <a:off x="6883871" y="1668438"/>
            <a:ext cx="1636351" cy="646331"/>
          </a:xfrm>
          <a:prstGeom prst="rect">
            <a:avLst/>
          </a:prstGeom>
          <a:noFill/>
        </p:spPr>
        <p:txBody>
          <a:bodyPr wrap="square" rtlCol="0">
            <a:spAutoFit/>
          </a:bodyPr>
          <a:lstStyle/>
          <a:p>
            <a:pPr algn="ctr"/>
            <a:r>
              <a:rPr lang="en-US" err="1">
                <a:latin typeface="Source Sans Pro" panose="020B0503030403020204" pitchFamily="34" charset="0"/>
                <a:ea typeface="Source Sans Pro" panose="020B0503030403020204" pitchFamily="34" charset="0"/>
              </a:rPr>
              <a:t>Extrême</a:t>
            </a:r>
            <a:r>
              <a:rPr lang="en-US">
                <a:latin typeface="Source Sans Pro" panose="020B0503030403020204" pitchFamily="34" charset="0"/>
                <a:ea typeface="Source Sans Pro" panose="020B0503030403020204" pitchFamily="34" charset="0"/>
              </a:rPr>
              <a:t>-Nord 83%</a:t>
            </a:r>
          </a:p>
        </p:txBody>
      </p:sp>
      <p:sp>
        <p:nvSpPr>
          <p:cNvPr id="18" name="TextBox 17">
            <a:extLst>
              <a:ext uri="{FF2B5EF4-FFF2-40B4-BE49-F238E27FC236}">
                <a16:creationId xmlns:a16="http://schemas.microsoft.com/office/drawing/2014/main" id="{3910AFCA-2DCD-FDBF-2A69-EFBF1587FE33}"/>
              </a:ext>
            </a:extLst>
          </p:cNvPr>
          <p:cNvSpPr txBox="1"/>
          <p:nvPr/>
        </p:nvSpPr>
        <p:spPr>
          <a:xfrm>
            <a:off x="5944289" y="3047295"/>
            <a:ext cx="948418"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Nord </a:t>
            </a:r>
          </a:p>
          <a:p>
            <a:pPr algn="ctr"/>
            <a:r>
              <a:rPr lang="en-US">
                <a:latin typeface="Source Sans Pro" panose="020B0503030403020204" pitchFamily="34" charset="0"/>
                <a:ea typeface="Source Sans Pro" panose="020B0503030403020204" pitchFamily="34" charset="0"/>
              </a:rPr>
              <a:t>73 %</a:t>
            </a:r>
          </a:p>
        </p:txBody>
      </p:sp>
      <p:sp>
        <p:nvSpPr>
          <p:cNvPr id="19" name="TextBox 18">
            <a:extLst>
              <a:ext uri="{FF2B5EF4-FFF2-40B4-BE49-F238E27FC236}">
                <a16:creationId xmlns:a16="http://schemas.microsoft.com/office/drawing/2014/main" id="{34A1A099-975D-200F-080B-FC81C0F36FD4}"/>
              </a:ext>
            </a:extLst>
          </p:cNvPr>
          <p:cNvSpPr txBox="1"/>
          <p:nvPr/>
        </p:nvSpPr>
        <p:spPr>
          <a:xfrm>
            <a:off x="5574117" y="3975577"/>
            <a:ext cx="1327852" cy="646331"/>
          </a:xfrm>
          <a:prstGeom prst="rect">
            <a:avLst/>
          </a:prstGeom>
          <a:noFill/>
        </p:spPr>
        <p:txBody>
          <a:bodyPr wrap="square" rtlCol="0">
            <a:spAutoFit/>
          </a:bodyPr>
          <a:lstStyle/>
          <a:p>
            <a:pPr algn="ctr"/>
            <a:r>
              <a:rPr lang="en-US" err="1">
                <a:latin typeface="Source Sans Pro" panose="020B0503030403020204" pitchFamily="34" charset="0"/>
                <a:ea typeface="Source Sans Pro" panose="020B0503030403020204" pitchFamily="34" charset="0"/>
              </a:rPr>
              <a:t>Adamaoua</a:t>
            </a:r>
            <a:r>
              <a:rPr lang="en-US">
                <a:latin typeface="Source Sans Pro" panose="020B0503030403020204" pitchFamily="34" charset="0"/>
                <a:ea typeface="Source Sans Pro" panose="020B0503030403020204" pitchFamily="34" charset="0"/>
              </a:rPr>
              <a:t> 62 %</a:t>
            </a:r>
          </a:p>
        </p:txBody>
      </p:sp>
      <p:sp>
        <p:nvSpPr>
          <p:cNvPr id="20" name="TextBox 19">
            <a:extLst>
              <a:ext uri="{FF2B5EF4-FFF2-40B4-BE49-F238E27FC236}">
                <a16:creationId xmlns:a16="http://schemas.microsoft.com/office/drawing/2014/main" id="{DEC48B76-2404-EBA3-FE5B-3A92775FE793}"/>
              </a:ext>
            </a:extLst>
          </p:cNvPr>
          <p:cNvSpPr txBox="1"/>
          <p:nvPr/>
        </p:nvSpPr>
        <p:spPr>
          <a:xfrm>
            <a:off x="6233458" y="5246504"/>
            <a:ext cx="700993" cy="646331"/>
          </a:xfrm>
          <a:prstGeom prst="rect">
            <a:avLst/>
          </a:prstGeom>
          <a:noFill/>
        </p:spPr>
        <p:txBody>
          <a:bodyPr wrap="square" rtlCol="0">
            <a:spAutoFit/>
          </a:bodyPr>
          <a:lstStyle/>
          <a:p>
            <a:pPr algn="ctr"/>
            <a:r>
              <a:rPr lang="en-US">
                <a:solidFill>
                  <a:schemeClr val="bg1"/>
                </a:solidFill>
                <a:latin typeface="Source Sans Pro" panose="020B0503030403020204" pitchFamily="34" charset="0"/>
                <a:ea typeface="Source Sans Pro" panose="020B0503030403020204" pitchFamily="34" charset="0"/>
              </a:rPr>
              <a:t>Est 42 %</a:t>
            </a:r>
          </a:p>
        </p:txBody>
      </p:sp>
      <p:sp>
        <p:nvSpPr>
          <p:cNvPr id="21" name="TextBox 20">
            <a:extLst>
              <a:ext uri="{FF2B5EF4-FFF2-40B4-BE49-F238E27FC236}">
                <a16:creationId xmlns:a16="http://schemas.microsoft.com/office/drawing/2014/main" id="{8C6E922F-5E88-D090-5BCA-2CEC49A9570E}"/>
              </a:ext>
            </a:extLst>
          </p:cNvPr>
          <p:cNvSpPr txBox="1"/>
          <p:nvPr/>
        </p:nvSpPr>
        <p:spPr>
          <a:xfrm>
            <a:off x="5001182" y="5921127"/>
            <a:ext cx="1157917" cy="369332"/>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Sud 53 %</a:t>
            </a:r>
          </a:p>
        </p:txBody>
      </p:sp>
      <p:sp>
        <p:nvSpPr>
          <p:cNvPr id="22" name="TextBox 21">
            <a:extLst>
              <a:ext uri="{FF2B5EF4-FFF2-40B4-BE49-F238E27FC236}">
                <a16:creationId xmlns:a16="http://schemas.microsoft.com/office/drawing/2014/main" id="{77D2AFB7-1220-54EA-422A-713346B278DF}"/>
              </a:ext>
            </a:extLst>
          </p:cNvPr>
          <p:cNvSpPr txBox="1"/>
          <p:nvPr/>
        </p:nvSpPr>
        <p:spPr>
          <a:xfrm>
            <a:off x="5240152" y="4645631"/>
            <a:ext cx="1058359" cy="646331"/>
          </a:xfrm>
          <a:prstGeom prst="rect">
            <a:avLst/>
          </a:prstGeom>
          <a:noFill/>
        </p:spPr>
        <p:txBody>
          <a:bodyPr wrap="square" rtlCol="0">
            <a:spAutoFit/>
          </a:bodyPr>
          <a:lstStyle/>
          <a:p>
            <a:pPr algn="ctr"/>
            <a:r>
              <a:rPr lang="en-US">
                <a:solidFill>
                  <a:schemeClr val="bg1"/>
                </a:solidFill>
                <a:latin typeface="Source Sans Pro" panose="020B0503030403020204" pitchFamily="34" charset="0"/>
                <a:ea typeface="Source Sans Pro" panose="020B0503030403020204" pitchFamily="34" charset="0"/>
              </a:rPr>
              <a:t>Centre 42 %</a:t>
            </a:r>
          </a:p>
        </p:txBody>
      </p:sp>
      <p:sp>
        <p:nvSpPr>
          <p:cNvPr id="23" name="TextBox 22">
            <a:extLst>
              <a:ext uri="{FF2B5EF4-FFF2-40B4-BE49-F238E27FC236}">
                <a16:creationId xmlns:a16="http://schemas.microsoft.com/office/drawing/2014/main" id="{F5BE62B8-7B0F-1263-5BFD-10287F2ED125}"/>
              </a:ext>
            </a:extLst>
          </p:cNvPr>
          <p:cNvSpPr txBox="1"/>
          <p:nvPr/>
        </p:nvSpPr>
        <p:spPr>
          <a:xfrm>
            <a:off x="2977508" y="5783699"/>
            <a:ext cx="1058359"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Yaoundé 48 %</a:t>
            </a:r>
          </a:p>
        </p:txBody>
      </p:sp>
      <p:cxnSp>
        <p:nvCxnSpPr>
          <p:cNvPr id="24" name="Straight Connector 23">
            <a:extLst>
              <a:ext uri="{FF2B5EF4-FFF2-40B4-BE49-F238E27FC236}">
                <a16:creationId xmlns:a16="http://schemas.microsoft.com/office/drawing/2014/main" id="{6C3EBC4B-FD6D-6F8F-5F5B-E3D2AA445ED7}"/>
              </a:ext>
            </a:extLst>
          </p:cNvPr>
          <p:cNvCxnSpPr>
            <a:cxnSpLocks/>
            <a:endCxn id="16" idx="157"/>
          </p:cNvCxnSpPr>
          <p:nvPr/>
        </p:nvCxnSpPr>
        <p:spPr>
          <a:xfrm flipV="1">
            <a:off x="3844294" y="5609963"/>
            <a:ext cx="1686892" cy="5349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1E14EC5-D099-E5BC-A17E-30A3602DD45D}"/>
              </a:ext>
            </a:extLst>
          </p:cNvPr>
          <p:cNvSpPr txBox="1"/>
          <p:nvPr/>
        </p:nvSpPr>
        <p:spPr>
          <a:xfrm>
            <a:off x="4421607" y="3628812"/>
            <a:ext cx="1337910"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Nord-Ouest </a:t>
            </a:r>
          </a:p>
          <a:p>
            <a:pPr algn="ctr"/>
            <a:r>
              <a:rPr lang="en-US">
                <a:latin typeface="Source Sans Pro" panose="020B0503030403020204" pitchFamily="34" charset="0"/>
                <a:ea typeface="Source Sans Pro" panose="020B0503030403020204" pitchFamily="34" charset="0"/>
              </a:rPr>
              <a:t>40 %</a:t>
            </a:r>
          </a:p>
        </p:txBody>
      </p:sp>
      <p:sp>
        <p:nvSpPr>
          <p:cNvPr id="26" name="TextBox 25">
            <a:extLst>
              <a:ext uri="{FF2B5EF4-FFF2-40B4-BE49-F238E27FC236}">
                <a16:creationId xmlns:a16="http://schemas.microsoft.com/office/drawing/2014/main" id="{777AE8B0-3A8E-EF05-4A15-1ECD48BBD8F3}"/>
              </a:ext>
            </a:extLst>
          </p:cNvPr>
          <p:cNvSpPr txBox="1"/>
          <p:nvPr/>
        </p:nvSpPr>
        <p:spPr>
          <a:xfrm>
            <a:off x="3473028" y="4251800"/>
            <a:ext cx="1226037"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Sud-Ouest 43 %</a:t>
            </a:r>
          </a:p>
        </p:txBody>
      </p:sp>
      <p:sp>
        <p:nvSpPr>
          <p:cNvPr id="27" name="TextBox 26">
            <a:extLst>
              <a:ext uri="{FF2B5EF4-FFF2-40B4-BE49-F238E27FC236}">
                <a16:creationId xmlns:a16="http://schemas.microsoft.com/office/drawing/2014/main" id="{3E86386D-F304-5F63-10F0-915DCFE47193}"/>
              </a:ext>
            </a:extLst>
          </p:cNvPr>
          <p:cNvSpPr txBox="1"/>
          <p:nvPr/>
        </p:nvSpPr>
        <p:spPr>
          <a:xfrm>
            <a:off x="4732060" y="4430376"/>
            <a:ext cx="789349" cy="646331"/>
          </a:xfrm>
          <a:prstGeom prst="rect">
            <a:avLst/>
          </a:prstGeom>
          <a:noFill/>
        </p:spPr>
        <p:txBody>
          <a:bodyPr wrap="square" rtlCol="0">
            <a:spAutoFit/>
          </a:bodyPr>
          <a:lstStyle/>
          <a:p>
            <a:pPr algn="ctr"/>
            <a:r>
              <a:rPr lang="en-US">
                <a:solidFill>
                  <a:schemeClr val="bg1"/>
                </a:solidFill>
                <a:latin typeface="Source Sans Pro" panose="020B0503030403020204" pitchFamily="34" charset="0"/>
                <a:ea typeface="Source Sans Pro" panose="020B0503030403020204" pitchFamily="34" charset="0"/>
              </a:rPr>
              <a:t>Ouest 33 %</a:t>
            </a:r>
          </a:p>
        </p:txBody>
      </p:sp>
      <p:sp>
        <p:nvSpPr>
          <p:cNvPr id="28" name="TextBox 27">
            <a:extLst>
              <a:ext uri="{FF2B5EF4-FFF2-40B4-BE49-F238E27FC236}">
                <a16:creationId xmlns:a16="http://schemas.microsoft.com/office/drawing/2014/main" id="{C2A3102D-3A70-7DBD-B5B7-B36E27688DE6}"/>
              </a:ext>
            </a:extLst>
          </p:cNvPr>
          <p:cNvSpPr txBox="1"/>
          <p:nvPr/>
        </p:nvSpPr>
        <p:spPr>
          <a:xfrm>
            <a:off x="4588623" y="4987090"/>
            <a:ext cx="1002489" cy="646331"/>
          </a:xfrm>
          <a:prstGeom prst="rect">
            <a:avLst/>
          </a:prstGeom>
          <a:noFill/>
        </p:spPr>
        <p:txBody>
          <a:bodyPr wrap="square" rtlCol="0">
            <a:spAutoFit/>
          </a:bodyPr>
          <a:lstStyle/>
          <a:p>
            <a:pPr algn="ctr"/>
            <a:r>
              <a:rPr lang="en-US" dirty="0">
                <a:latin typeface="Source Sans Pro" panose="020B0503030403020204" pitchFamily="34" charset="0"/>
                <a:ea typeface="Source Sans Pro" panose="020B0503030403020204" pitchFamily="34" charset="0"/>
              </a:rPr>
              <a:t>Littoral 60 %</a:t>
            </a:r>
          </a:p>
        </p:txBody>
      </p:sp>
      <p:cxnSp>
        <p:nvCxnSpPr>
          <p:cNvPr id="29" name="Straight Connector 28">
            <a:extLst>
              <a:ext uri="{FF2B5EF4-FFF2-40B4-BE49-F238E27FC236}">
                <a16:creationId xmlns:a16="http://schemas.microsoft.com/office/drawing/2014/main" id="{A1C4C97B-D481-C2BC-C2A7-B2570FFF8045}"/>
              </a:ext>
            </a:extLst>
          </p:cNvPr>
          <p:cNvCxnSpPr>
            <a:cxnSpLocks/>
          </p:cNvCxnSpPr>
          <p:nvPr/>
        </p:nvCxnSpPr>
        <p:spPr>
          <a:xfrm>
            <a:off x="4035867" y="5487992"/>
            <a:ext cx="713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834C0AB3-E9D1-32E0-ADD3-A487F9BEA03A}"/>
              </a:ext>
            </a:extLst>
          </p:cNvPr>
          <p:cNvSpPr txBox="1"/>
          <p:nvPr/>
        </p:nvSpPr>
        <p:spPr>
          <a:xfrm>
            <a:off x="3155359" y="5165344"/>
            <a:ext cx="1058359"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Douala</a:t>
            </a:r>
          </a:p>
          <a:p>
            <a:pPr algn="ctr"/>
            <a:r>
              <a:rPr lang="en-US">
                <a:latin typeface="Source Sans Pro" panose="020B0503030403020204" pitchFamily="34" charset="0"/>
                <a:ea typeface="Source Sans Pro" panose="020B0503030403020204" pitchFamily="34" charset="0"/>
              </a:rPr>
              <a:t>56 %</a:t>
            </a:r>
          </a:p>
        </p:txBody>
      </p:sp>
      <p:sp>
        <p:nvSpPr>
          <p:cNvPr id="33" name="Title 1">
            <a:extLst>
              <a:ext uri="{FF2B5EF4-FFF2-40B4-BE49-F238E27FC236}">
                <a16:creationId xmlns:a16="http://schemas.microsoft.com/office/drawing/2014/main" id="{2E767AA9-D2CA-0E2B-E532-7901123719D8}"/>
              </a:ext>
            </a:extLst>
          </p:cNvPr>
          <p:cNvSpPr>
            <a:spLocks noGrp="1"/>
          </p:cNvSpPr>
          <p:nvPr>
            <p:ph type="title"/>
          </p:nvPr>
        </p:nvSpPr>
        <p:spPr>
          <a:xfrm>
            <a:off x="429768" y="12700"/>
            <a:ext cx="10981944" cy="1021565"/>
          </a:xfrm>
        </p:spPr>
        <p:txBody>
          <a:bodyPr>
            <a:normAutofit fontScale="90000"/>
          </a:bodyPr>
          <a:lstStyle/>
          <a:p>
            <a:r>
              <a:rPr lang="fr-FR" noProof="0"/>
              <a:t>L’utilisation des MII par les enfants selon la région</a:t>
            </a:r>
          </a:p>
        </p:txBody>
      </p:sp>
      <p:sp>
        <p:nvSpPr>
          <p:cNvPr id="34" name="TextBox 33">
            <a:extLst>
              <a:ext uri="{FF2B5EF4-FFF2-40B4-BE49-F238E27FC236}">
                <a16:creationId xmlns:a16="http://schemas.microsoft.com/office/drawing/2014/main" id="{C4B8BDC3-89DE-12C4-C43D-BD93CF38BD00}"/>
              </a:ext>
            </a:extLst>
          </p:cNvPr>
          <p:cNvSpPr txBox="1"/>
          <p:nvPr/>
        </p:nvSpPr>
        <p:spPr>
          <a:xfrm>
            <a:off x="429767" y="947967"/>
            <a:ext cx="8685367" cy="369332"/>
          </a:xfrm>
          <a:prstGeom prst="rect">
            <a:avLst/>
          </a:prstGeom>
          <a:noFill/>
        </p:spPr>
        <p:txBody>
          <a:bodyPr wrap="square" rtlCol="0">
            <a:spAutoFit/>
          </a:bodyPr>
          <a:lstStyle/>
          <a:p>
            <a:pPr algn="ctr"/>
            <a:r>
              <a:rPr lang="fr-FR" i="1"/>
              <a:t>Pourcentage d’enfants de moins de 5 ans ayant dormi sous une MII la nuit avant l’enquête</a:t>
            </a:r>
          </a:p>
        </p:txBody>
      </p:sp>
      <p:sp>
        <p:nvSpPr>
          <p:cNvPr id="35" name="TextBox 34">
            <a:extLst>
              <a:ext uri="{FF2B5EF4-FFF2-40B4-BE49-F238E27FC236}">
                <a16:creationId xmlns:a16="http://schemas.microsoft.com/office/drawing/2014/main" id="{1EEA8557-EE4B-9361-DC7C-C0273D71093B}"/>
              </a:ext>
            </a:extLst>
          </p:cNvPr>
          <p:cNvSpPr txBox="1"/>
          <p:nvPr/>
        </p:nvSpPr>
        <p:spPr>
          <a:xfrm>
            <a:off x="3991019" y="1581040"/>
            <a:ext cx="2020327" cy="1251872"/>
          </a:xfrm>
          <a:prstGeom prst="rect">
            <a:avLst/>
          </a:prstGeom>
        </p:spPr>
        <p:txBody>
          <a:bodyPr vert="horz" wrap="square" lIns="91440" tIns="45720" rIns="91440" bIns="45720" rtlCol="0" anchor="ctr">
            <a:normAutofit/>
          </a:bodyPr>
          <a:lstStyle/>
          <a:p>
            <a:pPr algn="ctr"/>
            <a:r>
              <a:rPr lang="fr-FR" sz="2400" b="1">
                <a:latin typeface="Source Sans Pro" panose="020B0503030403020204" pitchFamily="34" charset="0"/>
                <a:ea typeface="Source Sans Pro" panose="020B0503030403020204" pitchFamily="34" charset="0"/>
              </a:rPr>
              <a:t>Cameroun</a:t>
            </a:r>
          </a:p>
          <a:p>
            <a:pPr algn="ctr"/>
            <a:r>
              <a:rPr lang="fr-FR" sz="2400" b="1">
                <a:latin typeface="Source Sans Pro" panose="020B0503030403020204" pitchFamily="34" charset="0"/>
                <a:ea typeface="Source Sans Pro" panose="020B0503030403020204" pitchFamily="34" charset="0"/>
              </a:rPr>
              <a:t>72 %</a:t>
            </a:r>
          </a:p>
        </p:txBody>
      </p:sp>
    </p:spTree>
    <p:extLst>
      <p:ext uri="{BB962C8B-B14F-4D97-AF65-F5344CB8AC3E}">
        <p14:creationId xmlns:p14="http://schemas.microsoft.com/office/powerpoint/2010/main" val="3311762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197002594"/>
              </p:ext>
            </p:extLst>
          </p:nvPr>
        </p:nvGraphicFramePr>
        <p:xfrm>
          <a:off x="588085" y="1699957"/>
          <a:ext cx="11015830" cy="466297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7483166" y="2246576"/>
            <a:ext cx="2895274" cy="369332"/>
          </a:xfrm>
          <a:prstGeom prst="rect">
            <a:avLst/>
          </a:prstGeom>
          <a:noFill/>
        </p:spPr>
        <p:txBody>
          <a:bodyPr wrap="square" rtlCol="0">
            <a:spAutoFit/>
          </a:bodyPr>
          <a:lstStyle/>
          <a:p>
            <a:r>
              <a:rPr lang="en-US" b="1" dirty="0">
                <a:solidFill>
                  <a:schemeClr val="accent5"/>
                </a:solidFill>
              </a:rPr>
              <a:t>Femmes enceintes</a:t>
            </a:r>
          </a:p>
        </p:txBody>
      </p:sp>
      <p:sp>
        <p:nvSpPr>
          <p:cNvPr id="10" name="TextBox 9"/>
          <p:cNvSpPr txBox="1"/>
          <p:nvPr/>
        </p:nvSpPr>
        <p:spPr>
          <a:xfrm>
            <a:off x="7483167" y="3872761"/>
            <a:ext cx="2895273" cy="369332"/>
          </a:xfrm>
          <a:prstGeom prst="rect">
            <a:avLst/>
          </a:prstGeom>
          <a:noFill/>
        </p:spPr>
        <p:txBody>
          <a:bodyPr wrap="square" rtlCol="0">
            <a:spAutoFit/>
          </a:bodyPr>
          <a:lstStyle/>
          <a:p>
            <a:r>
              <a:rPr lang="en-US" b="1" dirty="0">
                <a:solidFill>
                  <a:schemeClr val="accent4"/>
                </a:solidFill>
              </a:rPr>
              <a:t>Enfants de moins de 5 ans</a:t>
            </a:r>
          </a:p>
        </p:txBody>
      </p:sp>
      <p:sp>
        <p:nvSpPr>
          <p:cNvPr id="6" name="Title 1">
            <a:extLst>
              <a:ext uri="{FF2B5EF4-FFF2-40B4-BE49-F238E27FC236}">
                <a16:creationId xmlns:a16="http://schemas.microsoft.com/office/drawing/2014/main" id="{4809C436-94C9-A2E8-BA47-5CFDEFBD2E6C}"/>
              </a:ext>
            </a:extLst>
          </p:cNvPr>
          <p:cNvSpPr>
            <a:spLocks noGrp="1"/>
          </p:cNvSpPr>
          <p:nvPr>
            <p:ph type="title"/>
          </p:nvPr>
        </p:nvSpPr>
        <p:spPr>
          <a:xfrm>
            <a:off x="588085" y="202524"/>
            <a:ext cx="10871336" cy="893190"/>
          </a:xfrm>
        </p:spPr>
        <p:txBody>
          <a:bodyPr>
            <a:noAutofit/>
          </a:bodyPr>
          <a:lstStyle/>
          <a:p>
            <a:pPr algn="l"/>
            <a:r>
              <a:rPr lang="fr-FR" sz="3200"/>
              <a:t>Tendances de l’utilisation des MII par les enfants et </a:t>
            </a:r>
            <a:br>
              <a:rPr lang="fr-FR" sz="3200"/>
            </a:br>
            <a:r>
              <a:rPr lang="fr-FR" sz="3200"/>
              <a:t>les femmes enceintes</a:t>
            </a:r>
            <a:endParaRPr lang="fr-FR" sz="3200" noProof="0"/>
          </a:p>
        </p:txBody>
      </p:sp>
      <p:sp>
        <p:nvSpPr>
          <p:cNvPr id="11" name="Content Placeholder 2">
            <a:extLst>
              <a:ext uri="{FF2B5EF4-FFF2-40B4-BE49-F238E27FC236}">
                <a16:creationId xmlns:a16="http://schemas.microsoft.com/office/drawing/2014/main" id="{33BD9386-94F1-ACA1-CB47-008E6A56C82F}"/>
              </a:ext>
            </a:extLst>
          </p:cNvPr>
          <p:cNvSpPr txBox="1">
            <a:spLocks/>
          </p:cNvSpPr>
          <p:nvPr/>
        </p:nvSpPr>
        <p:spPr>
          <a:xfrm>
            <a:off x="588085" y="1268023"/>
            <a:ext cx="10805338" cy="6422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fr-FR" sz="1800" i="1">
                <a:cs typeface="Arial" panose="020B0604020202020204" pitchFamily="34" charset="0"/>
              </a:rPr>
              <a:t>Pourcentage d’enfants de moins de 5 ans et de femmes enceintes de 15-49 ans ayant dormi sous une MII la nuit précédant l’interview</a:t>
            </a:r>
          </a:p>
        </p:txBody>
      </p:sp>
      <p:sp>
        <p:nvSpPr>
          <p:cNvPr id="12" name="TextBox 11">
            <a:extLst>
              <a:ext uri="{FF2B5EF4-FFF2-40B4-BE49-F238E27FC236}">
                <a16:creationId xmlns:a16="http://schemas.microsoft.com/office/drawing/2014/main" id="{3C4E5564-5ABF-1FCD-03B4-095AC0E4F4FD}"/>
              </a:ext>
            </a:extLst>
          </p:cNvPr>
          <p:cNvSpPr txBox="1"/>
          <p:nvPr/>
        </p:nvSpPr>
        <p:spPr>
          <a:xfrm>
            <a:off x="602427" y="6273225"/>
            <a:ext cx="11001487" cy="523220"/>
          </a:xfrm>
          <a:prstGeom prst="rect">
            <a:avLst/>
          </a:prstGeom>
          <a:noFill/>
        </p:spPr>
        <p:txBody>
          <a:bodyPr wrap="square" rtlCol="0">
            <a:spAutoFit/>
          </a:bodyPr>
          <a:lstStyle/>
          <a:p>
            <a:r>
              <a:rPr lang="fr-FR" sz="1400" i="1"/>
              <a:t>*Dans les enquêtes avant 2018, la définition d’une MII incluait les moustiquaires ayant été trempées dans un insecticide contre les moustiques au cours des 12 derniers mois. </a:t>
            </a:r>
          </a:p>
        </p:txBody>
      </p:sp>
    </p:spTree>
    <p:extLst>
      <p:ext uri="{BB962C8B-B14F-4D97-AF65-F5344CB8AC3E}">
        <p14:creationId xmlns:p14="http://schemas.microsoft.com/office/powerpoint/2010/main" val="22920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2580798316"/>
              </p:ext>
            </p:extLst>
          </p:nvPr>
        </p:nvGraphicFramePr>
        <p:xfrm>
          <a:off x="613185" y="1746504"/>
          <a:ext cx="10951285" cy="5111496"/>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1">
            <a:extLst>
              <a:ext uri="{FF2B5EF4-FFF2-40B4-BE49-F238E27FC236}">
                <a16:creationId xmlns:a16="http://schemas.microsoft.com/office/drawing/2014/main" id="{0B28850C-3101-6AC6-0FFE-1E8293C4EC8A}"/>
              </a:ext>
            </a:extLst>
          </p:cNvPr>
          <p:cNvSpPr txBox="1">
            <a:spLocks/>
          </p:cNvSpPr>
          <p:nvPr/>
        </p:nvSpPr>
        <p:spPr>
          <a:xfrm>
            <a:off x="613184" y="12700"/>
            <a:ext cx="11173432" cy="109372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a:lstStyle>
          <a:p>
            <a:pPr algn="l"/>
            <a:r>
              <a:rPr lang="fr-FR"/>
              <a:t>Raisons de non-utilisation des moustiquaires</a:t>
            </a:r>
          </a:p>
        </p:txBody>
      </p:sp>
      <p:sp>
        <p:nvSpPr>
          <p:cNvPr id="5" name="TextBox 4">
            <a:extLst>
              <a:ext uri="{FF2B5EF4-FFF2-40B4-BE49-F238E27FC236}">
                <a16:creationId xmlns:a16="http://schemas.microsoft.com/office/drawing/2014/main" id="{E5828EDD-FA73-1791-6A15-FE6F6CF3A210}"/>
              </a:ext>
            </a:extLst>
          </p:cNvPr>
          <p:cNvSpPr txBox="1"/>
          <p:nvPr/>
        </p:nvSpPr>
        <p:spPr>
          <a:xfrm>
            <a:off x="613184" y="960219"/>
            <a:ext cx="10697944" cy="646331"/>
          </a:xfrm>
          <a:prstGeom prst="rect">
            <a:avLst/>
          </a:prstGeom>
          <a:noFill/>
        </p:spPr>
        <p:txBody>
          <a:bodyPr wrap="square" rtlCol="0">
            <a:spAutoFit/>
          </a:bodyPr>
          <a:lstStyle/>
          <a:p>
            <a:r>
              <a:rPr lang="fr-FR" i="1"/>
              <a:t>Parmi les ménages qui possèdent au moins une moustiquaire, répartition (en %) de la population des ménages qui n’a pas dormi sous une moustiquaire, par raison déclarée</a:t>
            </a:r>
          </a:p>
        </p:txBody>
      </p:sp>
    </p:spTree>
    <p:extLst>
      <p:ext uri="{BB962C8B-B14F-4D97-AF65-F5344CB8AC3E}">
        <p14:creationId xmlns:p14="http://schemas.microsoft.com/office/powerpoint/2010/main" val="3893011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BCC7BE-B408-8FC8-2CAD-F8EDA278246C}"/>
              </a:ext>
            </a:extLst>
          </p:cNvPr>
          <p:cNvSpPr txBox="1"/>
          <p:nvPr/>
        </p:nvSpPr>
        <p:spPr>
          <a:xfrm>
            <a:off x="7162209" y="4847129"/>
            <a:ext cx="3536220" cy="1200329"/>
          </a:xfrm>
          <a:prstGeom prst="rect">
            <a:avLst/>
          </a:prstGeom>
          <a:noFill/>
        </p:spPr>
        <p:txBody>
          <a:bodyPr wrap="square" rtlCol="0">
            <a:spAutoFit/>
          </a:bodyPr>
          <a:lstStyle/>
          <a:p>
            <a:pPr algn="ctr"/>
            <a:r>
              <a:rPr lang="fr-FR" sz="2400">
                <a:latin typeface="Source Sans Pro" panose="020B0503030403020204" pitchFamily="34" charset="0"/>
                <a:ea typeface="Source Sans Pro" panose="020B0503030403020204" pitchFamily="34" charset="0"/>
              </a:rPr>
              <a:t>Trouver ces données </a:t>
            </a:r>
          </a:p>
          <a:p>
            <a:pPr algn="ctr"/>
            <a:r>
              <a:rPr lang="fr-FR" sz="2400">
                <a:latin typeface="Source Sans Pro" panose="020B0503030403020204" pitchFamily="34" charset="0"/>
                <a:ea typeface="Source Sans Pro" panose="020B0503030403020204" pitchFamily="34" charset="0"/>
              </a:rPr>
              <a:t>au </a:t>
            </a:r>
            <a:r>
              <a:rPr lang="fr-FR" sz="2400" b="1">
                <a:solidFill>
                  <a:schemeClr val="accent5"/>
                </a:solidFill>
                <a:latin typeface="Source Sans Pro" panose="020B0503030403020204" pitchFamily="34" charset="0"/>
                <a:ea typeface="Source Sans Pro" panose="020B0503030403020204" pitchFamily="34" charset="0"/>
              </a:rPr>
              <a:t>Chapitre 3</a:t>
            </a:r>
            <a:r>
              <a:rPr lang="fr-FR" sz="2400">
                <a:latin typeface="Source Sans Pro" panose="020B0503030403020204" pitchFamily="34" charset="0"/>
                <a:ea typeface="Source Sans Pro" panose="020B0503030403020204" pitchFamily="34" charset="0"/>
              </a:rPr>
              <a:t> </a:t>
            </a:r>
          </a:p>
          <a:p>
            <a:pPr algn="ctr"/>
            <a:r>
              <a:rPr lang="fr-FR" sz="2400">
                <a:latin typeface="Source Sans Pro" panose="020B0503030403020204" pitchFamily="34" charset="0"/>
                <a:ea typeface="Source Sans Pro" panose="020B0503030403020204" pitchFamily="34" charset="0"/>
              </a:rPr>
              <a:t>dans le rapport final</a:t>
            </a:r>
          </a:p>
        </p:txBody>
      </p:sp>
      <p:sp>
        <p:nvSpPr>
          <p:cNvPr id="8" name="Content Placeholder 2">
            <a:extLst>
              <a:ext uri="{FF2B5EF4-FFF2-40B4-BE49-F238E27FC236}">
                <a16:creationId xmlns:a16="http://schemas.microsoft.com/office/drawing/2014/main" id="{C490E934-2482-F84D-1145-560A79FBCABA}"/>
              </a:ext>
            </a:extLst>
          </p:cNvPr>
          <p:cNvSpPr>
            <a:spLocks noGrp="1"/>
          </p:cNvSpPr>
          <p:nvPr>
            <p:ph idx="1"/>
          </p:nvPr>
        </p:nvSpPr>
        <p:spPr>
          <a:xfrm>
            <a:off x="645459" y="1876266"/>
            <a:ext cx="5297271" cy="2962434"/>
          </a:xfrm>
        </p:spPr>
        <p:txBody>
          <a:bodyPr>
            <a:normAutofit/>
          </a:bodyPr>
          <a:lstStyle/>
          <a:p>
            <a:pPr marL="0" indent="0">
              <a:buClr>
                <a:schemeClr val="tx1"/>
              </a:buClr>
              <a:buNone/>
            </a:pPr>
            <a:r>
              <a:rPr lang="fr-FR" sz="4000"/>
              <a:t>Moustiquaires imprégnées d’insecticide (MII)</a:t>
            </a:r>
            <a:endParaRPr lang="fr-FR" sz="4000" dirty="0"/>
          </a:p>
          <a:p>
            <a:pPr marL="0" indent="0" algn="l">
              <a:buNone/>
            </a:pPr>
            <a:r>
              <a:rPr lang="fr-FR" sz="4000" b="1" i="0" noProof="0">
                <a:solidFill>
                  <a:schemeClr val="accent5"/>
                </a:solidFill>
              </a:rPr>
              <a:t>Paludisme chez les femmes enceintes</a:t>
            </a:r>
            <a:endParaRPr lang="fr-FR" sz="4000" b="1" i="0" noProof="0" dirty="0">
              <a:solidFill>
                <a:schemeClr val="accent5"/>
              </a:solidFill>
            </a:endParaRPr>
          </a:p>
        </p:txBody>
      </p:sp>
      <p:pic>
        <p:nvPicPr>
          <p:cNvPr id="4" name="Picture 3" descr="A close up of a bug&#10;&#10;Description automatically generated">
            <a:extLst>
              <a:ext uri="{FF2B5EF4-FFF2-40B4-BE49-F238E27FC236}">
                <a16:creationId xmlns:a16="http://schemas.microsoft.com/office/drawing/2014/main" id="{74AFDF94-D7EC-64D3-D587-40743480A2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8408" y="1220833"/>
            <a:ext cx="2443821" cy="3455896"/>
          </a:xfrm>
          <a:prstGeom prst="rect">
            <a:avLst/>
          </a:prstGeom>
          <a:ln w="952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98602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62496546"/>
              </p:ext>
            </p:extLst>
          </p:nvPr>
        </p:nvGraphicFramePr>
        <p:xfrm>
          <a:off x="559398" y="1789114"/>
          <a:ext cx="11037345"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a:extLst>
              <a:ext uri="{FF2B5EF4-FFF2-40B4-BE49-F238E27FC236}">
                <a16:creationId xmlns:a16="http://schemas.microsoft.com/office/drawing/2014/main" id="{AAB8EE95-054E-29D5-2403-75C188A7BC02}"/>
              </a:ext>
            </a:extLst>
          </p:cNvPr>
          <p:cNvSpPr>
            <a:spLocks noGrp="1"/>
          </p:cNvSpPr>
          <p:nvPr>
            <p:ph type="title"/>
          </p:nvPr>
        </p:nvSpPr>
        <p:spPr>
          <a:xfrm>
            <a:off x="628646" y="393721"/>
            <a:ext cx="10968097" cy="596444"/>
          </a:xfrm>
        </p:spPr>
        <p:txBody>
          <a:bodyPr>
            <a:noAutofit/>
          </a:bodyPr>
          <a:lstStyle/>
          <a:p>
            <a:pPr algn="l"/>
            <a:r>
              <a:rPr lang="fr-FR" noProof="0"/>
              <a:t>Traitement Préventif Intermittent (</a:t>
            </a:r>
            <a:r>
              <a:rPr lang="fr-FR" noProof="0" err="1"/>
              <a:t>TPIg</a:t>
            </a:r>
            <a:r>
              <a:rPr lang="fr-FR" noProof="0"/>
              <a:t>)</a:t>
            </a:r>
          </a:p>
        </p:txBody>
      </p:sp>
      <p:sp>
        <p:nvSpPr>
          <p:cNvPr id="7" name="Content Placeholder 2">
            <a:extLst>
              <a:ext uri="{FF2B5EF4-FFF2-40B4-BE49-F238E27FC236}">
                <a16:creationId xmlns:a16="http://schemas.microsoft.com/office/drawing/2014/main" id="{8959C0E1-128A-DB3C-52DF-9D07A1D7AC66}"/>
              </a:ext>
            </a:extLst>
          </p:cNvPr>
          <p:cNvSpPr txBox="1">
            <a:spLocks/>
          </p:cNvSpPr>
          <p:nvPr/>
        </p:nvSpPr>
        <p:spPr>
          <a:xfrm>
            <a:off x="628646" y="990165"/>
            <a:ext cx="10709914" cy="5964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i="1"/>
              <a:t>Pourcentage de femmes de 15-49 ans ayant eu une naissance vivante et/ou un mort-né au cours des 2 années ayant précédé l'enquête qui ont reçu au moins </a:t>
            </a:r>
            <a:r>
              <a:rPr lang="fr-FR" sz="1800" i="1" dirty="0"/>
              <a:t>:</a:t>
            </a:r>
            <a:endParaRPr lang="fr-FR" sz="1800" i="1"/>
          </a:p>
        </p:txBody>
      </p:sp>
    </p:spTree>
    <p:extLst>
      <p:ext uri="{BB962C8B-B14F-4D97-AF65-F5344CB8AC3E}">
        <p14:creationId xmlns:p14="http://schemas.microsoft.com/office/powerpoint/2010/main" val="2761327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456208073"/>
              </p:ext>
            </p:extLst>
          </p:nvPr>
        </p:nvGraphicFramePr>
        <p:xfrm>
          <a:off x="582706" y="1979845"/>
          <a:ext cx="11026588"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7755449" y="3366901"/>
            <a:ext cx="1828800" cy="369332"/>
          </a:xfrm>
          <a:prstGeom prst="rect">
            <a:avLst/>
          </a:prstGeom>
          <a:noFill/>
        </p:spPr>
        <p:txBody>
          <a:bodyPr wrap="square" rtlCol="0">
            <a:spAutoFit/>
          </a:bodyPr>
          <a:lstStyle/>
          <a:p>
            <a:r>
              <a:rPr lang="en-US" b="1" dirty="0">
                <a:solidFill>
                  <a:schemeClr val="accent4"/>
                </a:solidFill>
              </a:rPr>
              <a:t>IPTp2+</a:t>
            </a:r>
          </a:p>
        </p:txBody>
      </p:sp>
      <p:sp>
        <p:nvSpPr>
          <p:cNvPr id="10" name="TextBox 9"/>
          <p:cNvSpPr txBox="1"/>
          <p:nvPr/>
        </p:nvSpPr>
        <p:spPr>
          <a:xfrm>
            <a:off x="7755449" y="4196933"/>
            <a:ext cx="2082687" cy="369332"/>
          </a:xfrm>
          <a:prstGeom prst="rect">
            <a:avLst/>
          </a:prstGeom>
          <a:noFill/>
        </p:spPr>
        <p:txBody>
          <a:bodyPr wrap="square" rtlCol="0">
            <a:spAutoFit/>
          </a:bodyPr>
          <a:lstStyle/>
          <a:p>
            <a:r>
              <a:rPr lang="en-US" b="1">
                <a:solidFill>
                  <a:srgbClr val="00AADC"/>
                </a:solidFill>
              </a:rPr>
              <a:t>IPTp3+</a:t>
            </a:r>
          </a:p>
        </p:txBody>
      </p:sp>
      <p:sp>
        <p:nvSpPr>
          <p:cNvPr id="11" name="TextBox 10"/>
          <p:cNvSpPr txBox="1"/>
          <p:nvPr/>
        </p:nvSpPr>
        <p:spPr>
          <a:xfrm>
            <a:off x="7755449" y="2425141"/>
            <a:ext cx="1828800" cy="369332"/>
          </a:xfrm>
          <a:prstGeom prst="rect">
            <a:avLst/>
          </a:prstGeom>
          <a:noFill/>
        </p:spPr>
        <p:txBody>
          <a:bodyPr wrap="square" rtlCol="0">
            <a:spAutoFit/>
          </a:bodyPr>
          <a:lstStyle/>
          <a:p>
            <a:r>
              <a:rPr lang="en-US" b="1" dirty="0">
                <a:solidFill>
                  <a:schemeClr val="accent5"/>
                </a:solidFill>
              </a:rPr>
              <a:t>IPTp1+</a:t>
            </a:r>
          </a:p>
        </p:txBody>
      </p:sp>
      <p:sp>
        <p:nvSpPr>
          <p:cNvPr id="6" name="Title 1">
            <a:extLst>
              <a:ext uri="{FF2B5EF4-FFF2-40B4-BE49-F238E27FC236}">
                <a16:creationId xmlns:a16="http://schemas.microsoft.com/office/drawing/2014/main" id="{0E8D5E23-D479-ED47-28E1-3ADA89E2F505}"/>
              </a:ext>
            </a:extLst>
          </p:cNvPr>
          <p:cNvSpPr>
            <a:spLocks noGrp="1"/>
          </p:cNvSpPr>
          <p:nvPr>
            <p:ph type="title"/>
          </p:nvPr>
        </p:nvSpPr>
        <p:spPr>
          <a:xfrm>
            <a:off x="580913" y="184723"/>
            <a:ext cx="7806832" cy="635676"/>
          </a:xfrm>
        </p:spPr>
        <p:txBody>
          <a:bodyPr>
            <a:noAutofit/>
          </a:bodyPr>
          <a:lstStyle/>
          <a:p>
            <a:pPr algn="l"/>
            <a:r>
              <a:rPr lang="fr-FR" sz="4000"/>
              <a:t>Tendances du </a:t>
            </a:r>
            <a:r>
              <a:rPr lang="fr-FR" sz="4000" err="1"/>
              <a:t>TPIg</a:t>
            </a:r>
            <a:endParaRPr lang="fr-FR" sz="4000" noProof="0"/>
          </a:p>
        </p:txBody>
      </p:sp>
      <p:sp>
        <p:nvSpPr>
          <p:cNvPr id="7" name="Content Placeholder 2">
            <a:extLst>
              <a:ext uri="{FF2B5EF4-FFF2-40B4-BE49-F238E27FC236}">
                <a16:creationId xmlns:a16="http://schemas.microsoft.com/office/drawing/2014/main" id="{6186C59C-65D3-8B74-DA4E-C3B3A0BAF580}"/>
              </a:ext>
            </a:extLst>
          </p:cNvPr>
          <p:cNvSpPr txBox="1">
            <a:spLocks/>
          </p:cNvSpPr>
          <p:nvPr/>
        </p:nvSpPr>
        <p:spPr>
          <a:xfrm>
            <a:off x="523461" y="820399"/>
            <a:ext cx="10796811" cy="8029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i="1"/>
              <a:t>Pourcentage de femmes de 15-49 ans ayant eu une naissance vivante et/ou un mort-né au cours des 2 années ayant précédé l'enquête qui ont reçu au moins 1, 2, ou 3 doses de SP/</a:t>
            </a:r>
            <a:r>
              <a:rPr lang="fr-FR" sz="1800" i="1" err="1"/>
              <a:t>Fansidar</a:t>
            </a:r>
            <a:endParaRPr lang="fr-FR" sz="1800" i="1"/>
          </a:p>
        </p:txBody>
      </p:sp>
    </p:spTree>
    <p:extLst>
      <p:ext uri="{BB962C8B-B14F-4D97-AF65-F5344CB8AC3E}">
        <p14:creationId xmlns:p14="http://schemas.microsoft.com/office/powerpoint/2010/main" val="2101767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8" y="51616"/>
            <a:ext cx="10751372" cy="1058727"/>
          </a:xfrm>
        </p:spPr>
        <p:txBody>
          <a:bodyPr>
            <a:normAutofit/>
          </a:bodyPr>
          <a:lstStyle/>
          <a:p>
            <a:pPr algn="l"/>
            <a:r>
              <a:rPr lang="fr-FR" noProof="0"/>
              <a:t>Résultats clés</a:t>
            </a:r>
            <a:endParaRPr lang="fr-FR" noProof="0" dirty="0"/>
          </a:p>
        </p:txBody>
      </p:sp>
      <p:sp>
        <p:nvSpPr>
          <p:cNvPr id="3" name="Content Placeholder 2"/>
          <p:cNvSpPr>
            <a:spLocks noGrp="1"/>
          </p:cNvSpPr>
          <p:nvPr>
            <p:ph idx="1"/>
          </p:nvPr>
        </p:nvSpPr>
        <p:spPr>
          <a:xfrm>
            <a:off x="602428" y="1211376"/>
            <a:ext cx="10962043" cy="5081325"/>
          </a:xfrm>
        </p:spPr>
        <p:txBody>
          <a:bodyPr>
            <a:normAutofit/>
          </a:bodyPr>
          <a:lstStyle/>
          <a:p>
            <a:pPr>
              <a:spcBef>
                <a:spcPts val="0"/>
              </a:spcBef>
              <a:spcAft>
                <a:spcPts val="1800"/>
              </a:spcAft>
              <a:buClr>
                <a:schemeClr val="tx1"/>
              </a:buClr>
            </a:pPr>
            <a:r>
              <a:rPr lang="fr-FR" sz="3600" b="1">
                <a:solidFill>
                  <a:schemeClr val="accent5"/>
                </a:solidFill>
              </a:rPr>
              <a:t>72 % </a:t>
            </a:r>
            <a:r>
              <a:rPr lang="fr-FR" sz="3600"/>
              <a:t>de ménages possèdent au moins </a:t>
            </a:r>
            <a:r>
              <a:rPr lang="fr-FR" sz="3600" b="1">
                <a:solidFill>
                  <a:schemeClr val="accent5"/>
                </a:solidFill>
              </a:rPr>
              <a:t>une MII</a:t>
            </a:r>
            <a:r>
              <a:rPr lang="fr-FR" sz="3600"/>
              <a:t>.</a:t>
            </a:r>
          </a:p>
          <a:p>
            <a:pPr>
              <a:spcBef>
                <a:spcPts val="0"/>
              </a:spcBef>
              <a:spcAft>
                <a:spcPts val="1800"/>
              </a:spcAft>
              <a:buClr>
                <a:schemeClr val="tx1"/>
              </a:buClr>
            </a:pPr>
            <a:r>
              <a:rPr lang="fr-FR" sz="3600" b="1">
                <a:solidFill>
                  <a:schemeClr val="accent5"/>
                </a:solidFill>
              </a:rPr>
              <a:t>64 % </a:t>
            </a:r>
            <a:r>
              <a:rPr lang="fr-FR" sz="3600"/>
              <a:t>de la population de ménages a </a:t>
            </a:r>
            <a:r>
              <a:rPr lang="fr-FR" sz="3600" b="1">
                <a:solidFill>
                  <a:schemeClr val="accent5"/>
                </a:solidFill>
              </a:rPr>
              <a:t>accès à une MII</a:t>
            </a:r>
            <a:r>
              <a:rPr lang="fr-FR" sz="3600"/>
              <a:t>.</a:t>
            </a:r>
          </a:p>
          <a:p>
            <a:pPr>
              <a:spcBef>
                <a:spcPts val="0"/>
              </a:spcBef>
              <a:spcAft>
                <a:spcPts val="1800"/>
              </a:spcAft>
              <a:buClr>
                <a:schemeClr val="tx1"/>
              </a:buClr>
            </a:pPr>
            <a:r>
              <a:rPr lang="fr-FR" sz="3600" b="1">
                <a:solidFill>
                  <a:schemeClr val="accent5"/>
                </a:solidFill>
              </a:rPr>
              <a:t>54 % </a:t>
            </a:r>
            <a:r>
              <a:rPr lang="fr-FR" sz="3600"/>
              <a:t>des </a:t>
            </a:r>
            <a:r>
              <a:rPr lang="fr-FR" sz="3600" b="1">
                <a:solidFill>
                  <a:schemeClr val="accent5"/>
                </a:solidFill>
              </a:rPr>
              <a:t>membres des ménages</a:t>
            </a:r>
            <a:r>
              <a:rPr lang="fr-FR" sz="3600"/>
              <a:t>, </a:t>
            </a:r>
            <a:r>
              <a:rPr lang="fr-FR" sz="3600" b="1">
                <a:solidFill>
                  <a:schemeClr val="accent5"/>
                </a:solidFill>
              </a:rPr>
              <a:t>58 % </a:t>
            </a:r>
            <a:r>
              <a:rPr lang="fr-FR" sz="3600">
                <a:solidFill>
                  <a:schemeClr val="accent5"/>
                </a:solidFill>
              </a:rPr>
              <a:t>d’</a:t>
            </a:r>
            <a:r>
              <a:rPr lang="fr-FR" sz="3600" b="1">
                <a:solidFill>
                  <a:schemeClr val="accent5"/>
                </a:solidFill>
              </a:rPr>
              <a:t>enfants de moins de 5 ans</a:t>
            </a:r>
            <a:r>
              <a:rPr lang="fr-FR" sz="3600"/>
              <a:t> et </a:t>
            </a:r>
            <a:r>
              <a:rPr lang="fr-FR" sz="3600" b="1">
                <a:solidFill>
                  <a:schemeClr val="accent5"/>
                </a:solidFill>
              </a:rPr>
              <a:t>63 % </a:t>
            </a:r>
            <a:r>
              <a:rPr lang="fr-FR" sz="3600"/>
              <a:t>des </a:t>
            </a:r>
            <a:r>
              <a:rPr lang="fr-FR" sz="3600" b="1">
                <a:solidFill>
                  <a:schemeClr val="accent5"/>
                </a:solidFill>
              </a:rPr>
              <a:t>femmes enceintes ont dormi sous une MII </a:t>
            </a:r>
            <a:r>
              <a:rPr lang="fr-FR" sz="3600"/>
              <a:t>la nuit précédant l’enquête. </a:t>
            </a:r>
          </a:p>
          <a:p>
            <a:pPr>
              <a:spcBef>
                <a:spcPts val="0"/>
              </a:spcBef>
              <a:spcAft>
                <a:spcPts val="1800"/>
              </a:spcAft>
              <a:buClr>
                <a:schemeClr val="tx1"/>
              </a:buClr>
            </a:pPr>
            <a:r>
              <a:rPr lang="fr-FR" sz="3600" b="1">
                <a:solidFill>
                  <a:schemeClr val="accent5"/>
                </a:solidFill>
              </a:rPr>
              <a:t>46 % </a:t>
            </a:r>
            <a:r>
              <a:rPr lang="fr-FR" sz="3600"/>
              <a:t>des femmes enceintes ont pris </a:t>
            </a:r>
            <a:r>
              <a:rPr lang="fr-FR" sz="3600" b="1">
                <a:solidFill>
                  <a:srgbClr val="478F3C"/>
                </a:solidFill>
              </a:rPr>
              <a:t>3</a:t>
            </a:r>
            <a:r>
              <a:rPr lang="fr-FR" sz="3600" b="1">
                <a:solidFill>
                  <a:schemeClr val="accent5"/>
                </a:solidFill>
              </a:rPr>
              <a:t>+ doses de SP/</a:t>
            </a:r>
            <a:r>
              <a:rPr lang="fr-FR" sz="3600" b="1" err="1">
                <a:solidFill>
                  <a:schemeClr val="accent5"/>
                </a:solidFill>
              </a:rPr>
              <a:t>Fansidar</a:t>
            </a:r>
            <a:r>
              <a:rPr lang="fr-FR" sz="3600"/>
              <a:t>. </a:t>
            </a:r>
            <a:endParaRPr lang="fr-FR" noProof="0"/>
          </a:p>
        </p:txBody>
      </p:sp>
    </p:spTree>
    <p:extLst>
      <p:ext uri="{BB962C8B-B14F-4D97-AF65-F5344CB8AC3E}">
        <p14:creationId xmlns:p14="http://schemas.microsoft.com/office/powerpoint/2010/main" val="519782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45459" y="1876266"/>
            <a:ext cx="5297271" cy="2962434"/>
          </a:xfrm>
        </p:spPr>
        <p:txBody>
          <a:bodyPr>
            <a:normAutofit/>
          </a:bodyPr>
          <a:lstStyle/>
          <a:p>
            <a:pPr marL="0" indent="0">
              <a:buClr>
                <a:schemeClr val="tx1"/>
              </a:buClr>
              <a:buNone/>
            </a:pPr>
            <a:r>
              <a:rPr lang="fr-FR" sz="4000" b="1">
                <a:solidFill>
                  <a:schemeClr val="accent5"/>
                </a:solidFill>
              </a:rPr>
              <a:t>Moustiquaires imprégnées d’insecticide (MII)</a:t>
            </a:r>
            <a:endParaRPr lang="fr-FR" sz="4000" b="1" dirty="0">
              <a:solidFill>
                <a:schemeClr val="accent5"/>
              </a:solidFill>
            </a:endParaRPr>
          </a:p>
          <a:p>
            <a:pPr marL="0" indent="0" algn="l">
              <a:buNone/>
            </a:pPr>
            <a:r>
              <a:rPr lang="fr-FR" sz="4000" i="0" noProof="0"/>
              <a:t>Paludisme chez les femmes enceintes</a:t>
            </a:r>
            <a:endParaRPr lang="fr-FR" sz="4000" i="0" noProof="0" dirty="0"/>
          </a:p>
        </p:txBody>
      </p:sp>
      <p:sp>
        <p:nvSpPr>
          <p:cNvPr id="8" name="TextBox 7">
            <a:extLst>
              <a:ext uri="{FF2B5EF4-FFF2-40B4-BE49-F238E27FC236}">
                <a16:creationId xmlns:a16="http://schemas.microsoft.com/office/drawing/2014/main" id="{67A7CC44-5B5D-8568-6832-4D190CCF4138}"/>
              </a:ext>
            </a:extLst>
          </p:cNvPr>
          <p:cNvSpPr txBox="1"/>
          <p:nvPr/>
        </p:nvSpPr>
        <p:spPr>
          <a:xfrm>
            <a:off x="7162209" y="4847129"/>
            <a:ext cx="3536220" cy="1200329"/>
          </a:xfrm>
          <a:prstGeom prst="rect">
            <a:avLst/>
          </a:prstGeom>
          <a:noFill/>
        </p:spPr>
        <p:txBody>
          <a:bodyPr wrap="square" rtlCol="0">
            <a:spAutoFit/>
          </a:bodyPr>
          <a:lstStyle/>
          <a:p>
            <a:pPr algn="ctr"/>
            <a:r>
              <a:rPr lang="fr-FR" sz="2400">
                <a:latin typeface="Source Sans Pro" panose="020B0503030403020204" pitchFamily="34" charset="0"/>
                <a:ea typeface="Source Sans Pro" panose="020B0503030403020204" pitchFamily="34" charset="0"/>
              </a:rPr>
              <a:t>Trouver ces données </a:t>
            </a:r>
          </a:p>
          <a:p>
            <a:pPr algn="ctr"/>
            <a:r>
              <a:rPr lang="fr-FR" sz="2400">
                <a:latin typeface="Source Sans Pro" panose="020B0503030403020204" pitchFamily="34" charset="0"/>
                <a:ea typeface="Source Sans Pro" panose="020B0503030403020204" pitchFamily="34" charset="0"/>
              </a:rPr>
              <a:t>au </a:t>
            </a:r>
            <a:r>
              <a:rPr lang="fr-FR" sz="2400" b="1">
                <a:solidFill>
                  <a:schemeClr val="accent5"/>
                </a:solidFill>
                <a:latin typeface="Source Sans Pro" panose="020B0503030403020204" pitchFamily="34" charset="0"/>
                <a:ea typeface="Source Sans Pro" panose="020B0503030403020204" pitchFamily="34" charset="0"/>
              </a:rPr>
              <a:t>Chapitre 3</a:t>
            </a:r>
            <a:r>
              <a:rPr lang="fr-FR" sz="2400">
                <a:latin typeface="Source Sans Pro" panose="020B0503030403020204" pitchFamily="34" charset="0"/>
                <a:ea typeface="Source Sans Pro" panose="020B0503030403020204" pitchFamily="34" charset="0"/>
              </a:rPr>
              <a:t> </a:t>
            </a:r>
          </a:p>
          <a:p>
            <a:pPr algn="ctr"/>
            <a:r>
              <a:rPr lang="fr-FR" sz="2400">
                <a:latin typeface="Source Sans Pro" panose="020B0503030403020204" pitchFamily="34" charset="0"/>
                <a:ea typeface="Source Sans Pro" panose="020B0503030403020204" pitchFamily="34" charset="0"/>
              </a:rPr>
              <a:t>dans le rapport final</a:t>
            </a:r>
          </a:p>
        </p:txBody>
      </p:sp>
      <p:pic>
        <p:nvPicPr>
          <p:cNvPr id="4" name="Picture 3" descr="A close up of a bug&#10;&#10;Description automatically generated">
            <a:extLst>
              <a:ext uri="{FF2B5EF4-FFF2-40B4-BE49-F238E27FC236}">
                <a16:creationId xmlns:a16="http://schemas.microsoft.com/office/drawing/2014/main" id="{506644B2-040C-0730-2A0E-558C64BCAB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8408" y="1220833"/>
            <a:ext cx="2443821" cy="3455896"/>
          </a:xfrm>
          <a:prstGeom prst="rect">
            <a:avLst/>
          </a:prstGeom>
          <a:ln w="952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85193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2428" y="51616"/>
            <a:ext cx="10994316" cy="1058727"/>
          </a:xfrm>
        </p:spPr>
        <p:txBody>
          <a:bodyPr>
            <a:normAutofit fontScale="90000"/>
          </a:bodyPr>
          <a:lstStyle/>
          <a:p>
            <a:pPr algn="l"/>
            <a:r>
              <a:rPr lang="fr-FR" sz="4400" noProof="0"/>
              <a:t>Possession de moustiquaires selon </a:t>
            </a:r>
            <a:br>
              <a:rPr lang="fr-FR" sz="4400" noProof="0"/>
            </a:br>
            <a:r>
              <a:rPr lang="fr-FR" sz="4400" noProof="0"/>
              <a:t>le milieu de résidence</a:t>
            </a:r>
            <a:endParaRPr lang="fr-FR" noProof="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909952525"/>
              </p:ext>
            </p:extLst>
          </p:nvPr>
        </p:nvGraphicFramePr>
        <p:xfrm>
          <a:off x="595256" y="1606551"/>
          <a:ext cx="11001488" cy="44862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46601100-2167-A5BB-91CF-EB4C1D005C1D}"/>
              </a:ext>
            </a:extLst>
          </p:cNvPr>
          <p:cNvSpPr txBox="1"/>
          <p:nvPr/>
        </p:nvSpPr>
        <p:spPr>
          <a:xfrm>
            <a:off x="602427" y="1237219"/>
            <a:ext cx="6094520" cy="369332"/>
          </a:xfrm>
          <a:prstGeom prst="rect">
            <a:avLst/>
          </a:prstGeom>
          <a:noFill/>
        </p:spPr>
        <p:txBody>
          <a:bodyPr wrap="square">
            <a:spAutoFit/>
          </a:bodyPr>
          <a:lstStyle/>
          <a:p>
            <a:r>
              <a:rPr lang="fr-FR" i="1" noProof="0"/>
              <a:t>Pourcentage de ménages ayant :</a:t>
            </a:r>
          </a:p>
        </p:txBody>
      </p:sp>
    </p:spTree>
    <p:extLst>
      <p:ext uri="{BB962C8B-B14F-4D97-AF65-F5344CB8AC3E}">
        <p14:creationId xmlns:p14="http://schemas.microsoft.com/office/powerpoint/2010/main" val="2092616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4024058292"/>
              </p:ext>
            </p:extLst>
          </p:nvPr>
        </p:nvGraphicFramePr>
        <p:xfrm>
          <a:off x="688490" y="1606551"/>
          <a:ext cx="10886738"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5" name="Arrow: Right 4">
            <a:extLst>
              <a:ext uri="{FF2B5EF4-FFF2-40B4-BE49-F238E27FC236}">
                <a16:creationId xmlns:a16="http://schemas.microsoft.com/office/drawing/2014/main" id="{41386980-5853-3712-CAF8-02D28FD57401}"/>
              </a:ext>
            </a:extLst>
          </p:cNvPr>
          <p:cNvSpPr/>
          <p:nvPr/>
        </p:nvSpPr>
        <p:spPr>
          <a:xfrm>
            <a:off x="2663301" y="6219825"/>
            <a:ext cx="7102135" cy="359229"/>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1B103C1E-F2B5-1E32-537A-FC006AFE381A}"/>
              </a:ext>
            </a:extLst>
          </p:cNvPr>
          <p:cNvSpPr txBox="1"/>
          <p:nvPr/>
        </p:nvSpPr>
        <p:spPr>
          <a:xfrm>
            <a:off x="1262429" y="6113689"/>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436D8CC9-15ED-147A-9E58-DF40F8134797}"/>
              </a:ext>
            </a:extLst>
          </p:cNvPr>
          <p:cNvSpPr txBox="1"/>
          <p:nvPr/>
        </p:nvSpPr>
        <p:spPr>
          <a:xfrm>
            <a:off x="9835549" y="6113690"/>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4" name="Title 1">
            <a:extLst>
              <a:ext uri="{FF2B5EF4-FFF2-40B4-BE49-F238E27FC236}">
                <a16:creationId xmlns:a16="http://schemas.microsoft.com/office/drawing/2014/main" id="{7D83658C-8D87-572C-90A1-74AA3A832642}"/>
              </a:ext>
            </a:extLst>
          </p:cNvPr>
          <p:cNvSpPr>
            <a:spLocks noGrp="1"/>
          </p:cNvSpPr>
          <p:nvPr>
            <p:ph type="title"/>
          </p:nvPr>
        </p:nvSpPr>
        <p:spPr>
          <a:xfrm>
            <a:off x="728259" y="154073"/>
            <a:ext cx="10625541" cy="1039132"/>
          </a:xfrm>
        </p:spPr>
        <p:txBody>
          <a:bodyPr>
            <a:noAutofit/>
          </a:bodyPr>
          <a:lstStyle/>
          <a:p>
            <a:pPr algn="l"/>
            <a:r>
              <a:rPr lang="fr-FR" sz="4000" noProof="0"/>
              <a:t>Possession de MII selon le bien-être économique</a:t>
            </a:r>
          </a:p>
        </p:txBody>
      </p:sp>
      <p:sp>
        <p:nvSpPr>
          <p:cNvPr id="15" name="Content Placeholder 2">
            <a:extLst>
              <a:ext uri="{FF2B5EF4-FFF2-40B4-BE49-F238E27FC236}">
                <a16:creationId xmlns:a16="http://schemas.microsoft.com/office/drawing/2014/main" id="{B83124A2-5601-2904-5DE4-26B61540DA8C}"/>
              </a:ext>
            </a:extLst>
          </p:cNvPr>
          <p:cNvSpPr txBox="1">
            <a:spLocks/>
          </p:cNvSpPr>
          <p:nvPr/>
        </p:nvSpPr>
        <p:spPr>
          <a:xfrm>
            <a:off x="728259" y="1102563"/>
            <a:ext cx="10364344" cy="5946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i="1"/>
              <a:t>Pourcentage de ménages ayant au moins une moustiquaire imprégnée d’insecticide (MII)</a:t>
            </a:r>
          </a:p>
        </p:txBody>
      </p:sp>
    </p:spTree>
    <p:extLst>
      <p:ext uri="{BB962C8B-B14F-4D97-AF65-F5344CB8AC3E}">
        <p14:creationId xmlns:p14="http://schemas.microsoft.com/office/powerpoint/2010/main" val="402380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grpSp>
        <p:nvGrpSpPr>
          <p:cNvPr id="68" name="Graphic 10">
            <a:extLst>
              <a:ext uri="{FF2B5EF4-FFF2-40B4-BE49-F238E27FC236}">
                <a16:creationId xmlns:a16="http://schemas.microsoft.com/office/drawing/2014/main" id="{1D4C7B70-4663-AF6B-8A91-A3C7DE27D279}"/>
              </a:ext>
            </a:extLst>
          </p:cNvPr>
          <p:cNvGrpSpPr/>
          <p:nvPr/>
        </p:nvGrpSpPr>
        <p:grpSpPr>
          <a:xfrm>
            <a:off x="4297596" y="1296444"/>
            <a:ext cx="3383363" cy="5189256"/>
            <a:chOff x="4297241" y="1270327"/>
            <a:chExt cx="2916208" cy="4321497"/>
          </a:xfrm>
        </p:grpSpPr>
        <p:sp>
          <p:nvSpPr>
            <p:cNvPr id="69" name="Freeform: Shape 16">
              <a:extLst>
                <a:ext uri="{FF2B5EF4-FFF2-40B4-BE49-F238E27FC236}">
                  <a16:creationId xmlns:a16="http://schemas.microsoft.com/office/drawing/2014/main" id="{063692E2-498D-1200-3A2F-7BAE3096D335}"/>
                </a:ext>
              </a:extLst>
            </p:cNvPr>
            <p:cNvSpPr/>
            <p:nvPr/>
          </p:nvSpPr>
          <p:spPr>
            <a:xfrm flipV="1">
              <a:off x="5310459" y="3126409"/>
              <a:ext cx="1532722" cy="830645"/>
            </a:xfrm>
            <a:custGeom>
              <a:avLst/>
              <a:gdLst>
                <a:gd name="connsiteX0" fmla="*/ 1532902 w 1532722"/>
                <a:gd name="connsiteY0" fmla="*/ 474797 h 830645"/>
                <a:gd name="connsiteX1" fmla="*/ 1532770 w 1532722"/>
                <a:gd name="connsiteY1" fmla="*/ 474613 h 830645"/>
                <a:gd name="connsiteX2" fmla="*/ 1531930 w 1532722"/>
                <a:gd name="connsiteY2" fmla="*/ 472827 h 830645"/>
                <a:gd name="connsiteX3" fmla="*/ 1531615 w 1532722"/>
                <a:gd name="connsiteY3" fmla="*/ 470622 h 830645"/>
                <a:gd name="connsiteX4" fmla="*/ 1532139 w 1532722"/>
                <a:gd name="connsiteY4" fmla="*/ 468521 h 830645"/>
                <a:gd name="connsiteX5" fmla="*/ 1532141 w 1532722"/>
                <a:gd name="connsiteY5" fmla="*/ 466001 h 830645"/>
                <a:gd name="connsiteX6" fmla="*/ 1531090 w 1532722"/>
                <a:gd name="connsiteY6" fmla="*/ 464530 h 830645"/>
                <a:gd name="connsiteX7" fmla="*/ 1529515 w 1532722"/>
                <a:gd name="connsiteY7" fmla="*/ 463480 h 830645"/>
                <a:gd name="connsiteX8" fmla="*/ 1528254 w 1532722"/>
                <a:gd name="connsiteY8" fmla="*/ 462325 h 830645"/>
                <a:gd name="connsiteX9" fmla="*/ 1527204 w 1532722"/>
                <a:gd name="connsiteY9" fmla="*/ 460750 h 830645"/>
                <a:gd name="connsiteX10" fmla="*/ 1526154 w 1532722"/>
                <a:gd name="connsiteY10" fmla="*/ 459281 h 830645"/>
                <a:gd name="connsiteX11" fmla="*/ 1525629 w 1532722"/>
                <a:gd name="connsiteY11" fmla="*/ 457285 h 830645"/>
                <a:gd name="connsiteX12" fmla="*/ 1524790 w 1532722"/>
                <a:gd name="connsiteY12" fmla="*/ 455499 h 830645"/>
                <a:gd name="connsiteX13" fmla="*/ 1524264 w 1532722"/>
                <a:gd name="connsiteY13" fmla="*/ 453505 h 830645"/>
                <a:gd name="connsiteX14" fmla="*/ 1524055 w 1532722"/>
                <a:gd name="connsiteY14" fmla="*/ 451193 h 830645"/>
                <a:gd name="connsiteX15" fmla="*/ 1523739 w 1532722"/>
                <a:gd name="connsiteY15" fmla="*/ 448988 h 830645"/>
                <a:gd name="connsiteX16" fmla="*/ 1523633 w 1532722"/>
                <a:gd name="connsiteY16" fmla="*/ 446363 h 830645"/>
                <a:gd name="connsiteX17" fmla="*/ 1523633 w 1532722"/>
                <a:gd name="connsiteY17" fmla="*/ 443842 h 830645"/>
                <a:gd name="connsiteX18" fmla="*/ 1523633 w 1532722"/>
                <a:gd name="connsiteY18" fmla="*/ 441322 h 830645"/>
                <a:gd name="connsiteX19" fmla="*/ 1523844 w 1532722"/>
                <a:gd name="connsiteY19" fmla="*/ 439012 h 830645"/>
                <a:gd name="connsiteX20" fmla="*/ 1524055 w 1532722"/>
                <a:gd name="connsiteY20" fmla="*/ 436807 h 830645"/>
                <a:gd name="connsiteX21" fmla="*/ 1524264 w 1532722"/>
                <a:gd name="connsiteY21" fmla="*/ 434286 h 830645"/>
                <a:gd name="connsiteX22" fmla="*/ 1524790 w 1532722"/>
                <a:gd name="connsiteY22" fmla="*/ 432184 h 830645"/>
                <a:gd name="connsiteX23" fmla="*/ 1525210 w 1532722"/>
                <a:gd name="connsiteY23" fmla="*/ 430190 h 830645"/>
                <a:gd name="connsiteX24" fmla="*/ 1525576 w 1532722"/>
                <a:gd name="connsiteY24" fmla="*/ 428795 h 830645"/>
                <a:gd name="connsiteX25" fmla="*/ 1525735 w 1532722"/>
                <a:gd name="connsiteY25" fmla="*/ 428194 h 830645"/>
                <a:gd name="connsiteX26" fmla="*/ 1525735 w 1532722"/>
                <a:gd name="connsiteY26" fmla="*/ 425569 h 830645"/>
                <a:gd name="connsiteX27" fmla="*/ 1525104 w 1532722"/>
                <a:gd name="connsiteY27" fmla="*/ 423573 h 830645"/>
                <a:gd name="connsiteX28" fmla="*/ 1524369 w 1532722"/>
                <a:gd name="connsiteY28" fmla="*/ 421788 h 830645"/>
                <a:gd name="connsiteX29" fmla="*/ 1523108 w 1532722"/>
                <a:gd name="connsiteY29" fmla="*/ 420634 h 830645"/>
                <a:gd name="connsiteX30" fmla="*/ 1521533 w 1532722"/>
                <a:gd name="connsiteY30" fmla="*/ 419582 h 830645"/>
                <a:gd name="connsiteX31" fmla="*/ 1520273 w 1532722"/>
                <a:gd name="connsiteY31" fmla="*/ 418322 h 830645"/>
                <a:gd name="connsiteX32" fmla="*/ 1519223 w 1532722"/>
                <a:gd name="connsiteY32" fmla="*/ 416852 h 830645"/>
                <a:gd name="connsiteX33" fmla="*/ 1517857 w 1532722"/>
                <a:gd name="connsiteY33" fmla="*/ 415592 h 830645"/>
                <a:gd name="connsiteX34" fmla="*/ 1516807 w 1532722"/>
                <a:gd name="connsiteY34" fmla="*/ 414122 h 830645"/>
                <a:gd name="connsiteX35" fmla="*/ 1515547 w 1532722"/>
                <a:gd name="connsiteY35" fmla="*/ 412862 h 830645"/>
                <a:gd name="connsiteX36" fmla="*/ 1513237 w 1532722"/>
                <a:gd name="connsiteY36" fmla="*/ 412651 h 830645"/>
                <a:gd name="connsiteX37" fmla="*/ 1510926 w 1532722"/>
                <a:gd name="connsiteY37" fmla="*/ 412442 h 830645"/>
                <a:gd name="connsiteX38" fmla="*/ 1509142 w 1532722"/>
                <a:gd name="connsiteY38" fmla="*/ 411707 h 830645"/>
                <a:gd name="connsiteX39" fmla="*/ 1507882 w 1532722"/>
                <a:gd name="connsiteY39" fmla="*/ 410446 h 830645"/>
                <a:gd name="connsiteX40" fmla="*/ 1506621 w 1532722"/>
                <a:gd name="connsiteY40" fmla="*/ 409186 h 830645"/>
                <a:gd name="connsiteX41" fmla="*/ 1505780 w 1532722"/>
                <a:gd name="connsiteY41" fmla="*/ 407191 h 830645"/>
                <a:gd name="connsiteX42" fmla="*/ 1505255 w 1532722"/>
                <a:gd name="connsiteY42" fmla="*/ 405091 h 830645"/>
                <a:gd name="connsiteX43" fmla="*/ 1504416 w 1532722"/>
                <a:gd name="connsiteY43" fmla="*/ 403410 h 830645"/>
                <a:gd name="connsiteX44" fmla="*/ 1503891 w 1532722"/>
                <a:gd name="connsiteY44" fmla="*/ 401415 h 830645"/>
                <a:gd name="connsiteX45" fmla="*/ 1503155 w 1532722"/>
                <a:gd name="connsiteY45" fmla="*/ 399629 h 830645"/>
                <a:gd name="connsiteX46" fmla="*/ 1502315 w 1532722"/>
                <a:gd name="connsiteY46" fmla="*/ 397844 h 830645"/>
                <a:gd name="connsiteX47" fmla="*/ 1501581 w 1532722"/>
                <a:gd name="connsiteY47" fmla="*/ 396059 h 830645"/>
                <a:gd name="connsiteX48" fmla="*/ 1500740 w 1532722"/>
                <a:gd name="connsiteY48" fmla="*/ 394273 h 830645"/>
                <a:gd name="connsiteX49" fmla="*/ 1500215 w 1532722"/>
                <a:gd name="connsiteY49" fmla="*/ 392279 h 830645"/>
                <a:gd name="connsiteX50" fmla="*/ 1499899 w 1532722"/>
                <a:gd name="connsiteY50" fmla="*/ 390072 h 830645"/>
                <a:gd name="connsiteX51" fmla="*/ 1499690 w 1532722"/>
                <a:gd name="connsiteY51" fmla="*/ 387762 h 830645"/>
                <a:gd name="connsiteX52" fmla="*/ 1499510 w 1532722"/>
                <a:gd name="connsiteY52" fmla="*/ 387078 h 830645"/>
                <a:gd name="connsiteX53" fmla="*/ 1499497 w 1532722"/>
                <a:gd name="connsiteY53" fmla="*/ 387027 h 830645"/>
                <a:gd name="connsiteX54" fmla="*/ 1499165 w 1532722"/>
                <a:gd name="connsiteY54" fmla="*/ 385767 h 830645"/>
                <a:gd name="connsiteX55" fmla="*/ 1498849 w 1532722"/>
                <a:gd name="connsiteY55" fmla="*/ 383457 h 830645"/>
                <a:gd name="connsiteX56" fmla="*/ 1498324 w 1532722"/>
                <a:gd name="connsiteY56" fmla="*/ 381461 h 830645"/>
                <a:gd name="connsiteX57" fmla="*/ 1498219 w 1532722"/>
                <a:gd name="connsiteY57" fmla="*/ 378941 h 830645"/>
                <a:gd name="connsiteX58" fmla="*/ 1498219 w 1532722"/>
                <a:gd name="connsiteY58" fmla="*/ 376420 h 830645"/>
                <a:gd name="connsiteX59" fmla="*/ 1497904 w 1532722"/>
                <a:gd name="connsiteY59" fmla="*/ 374110 h 830645"/>
                <a:gd name="connsiteX60" fmla="*/ 1497379 w 1532722"/>
                <a:gd name="connsiteY60" fmla="*/ 372115 h 830645"/>
                <a:gd name="connsiteX61" fmla="*/ 1496644 w 1532722"/>
                <a:gd name="connsiteY61" fmla="*/ 370330 h 830645"/>
                <a:gd name="connsiteX62" fmla="*/ 1495805 w 1532722"/>
                <a:gd name="connsiteY62" fmla="*/ 368544 h 830645"/>
                <a:gd name="connsiteX63" fmla="*/ 1494753 w 1532722"/>
                <a:gd name="connsiteY63" fmla="*/ 367073 h 830645"/>
                <a:gd name="connsiteX64" fmla="*/ 1493703 w 1532722"/>
                <a:gd name="connsiteY64" fmla="*/ 365604 h 830645"/>
                <a:gd name="connsiteX65" fmla="*/ 1492653 w 1532722"/>
                <a:gd name="connsiteY65" fmla="*/ 364029 h 830645"/>
                <a:gd name="connsiteX66" fmla="*/ 1491603 w 1532722"/>
                <a:gd name="connsiteY66" fmla="*/ 362558 h 830645"/>
                <a:gd name="connsiteX67" fmla="*/ 1490553 w 1532722"/>
                <a:gd name="connsiteY67" fmla="*/ 360983 h 830645"/>
                <a:gd name="connsiteX68" fmla="*/ 1489609 w 1532722"/>
                <a:gd name="connsiteY68" fmla="*/ 359513 h 830645"/>
                <a:gd name="connsiteX69" fmla="*/ 1488768 w 1532722"/>
                <a:gd name="connsiteY69" fmla="*/ 357728 h 830645"/>
                <a:gd name="connsiteX70" fmla="*/ 1488033 w 1532722"/>
                <a:gd name="connsiteY70" fmla="*/ 356047 h 830645"/>
                <a:gd name="connsiteX71" fmla="*/ 1487402 w 1532722"/>
                <a:gd name="connsiteY71" fmla="*/ 353946 h 830645"/>
                <a:gd name="connsiteX72" fmla="*/ 1487193 w 1532722"/>
                <a:gd name="connsiteY72" fmla="*/ 351741 h 830645"/>
                <a:gd name="connsiteX73" fmla="*/ 1486668 w 1532722"/>
                <a:gd name="connsiteY73" fmla="*/ 349745 h 830645"/>
                <a:gd name="connsiteX74" fmla="*/ 1486352 w 1532722"/>
                <a:gd name="connsiteY74" fmla="*/ 347435 h 830645"/>
                <a:gd name="connsiteX75" fmla="*/ 1486038 w 1532722"/>
                <a:gd name="connsiteY75" fmla="*/ 345124 h 830645"/>
                <a:gd name="connsiteX76" fmla="*/ 1485513 w 1532722"/>
                <a:gd name="connsiteY76" fmla="*/ 343130 h 830645"/>
                <a:gd name="connsiteX77" fmla="*/ 1484672 w 1532722"/>
                <a:gd name="connsiteY77" fmla="*/ 341344 h 830645"/>
                <a:gd name="connsiteX78" fmla="*/ 1483937 w 1532722"/>
                <a:gd name="connsiteY78" fmla="*/ 339559 h 830645"/>
                <a:gd name="connsiteX79" fmla="*/ 1482887 w 1532722"/>
                <a:gd name="connsiteY79" fmla="*/ 338089 h 830645"/>
                <a:gd name="connsiteX80" fmla="*/ 1481837 w 1532722"/>
                <a:gd name="connsiteY80" fmla="*/ 336618 h 830645"/>
                <a:gd name="connsiteX81" fmla="*/ 1480576 w 1532722"/>
                <a:gd name="connsiteY81" fmla="*/ 335358 h 830645"/>
                <a:gd name="connsiteX82" fmla="*/ 1479526 w 1532722"/>
                <a:gd name="connsiteY82" fmla="*/ 333783 h 830645"/>
                <a:gd name="connsiteX83" fmla="*/ 1478476 w 1532722"/>
                <a:gd name="connsiteY83" fmla="*/ 332313 h 830645"/>
                <a:gd name="connsiteX84" fmla="*/ 1477427 w 1532722"/>
                <a:gd name="connsiteY84" fmla="*/ 330842 h 830645"/>
                <a:gd name="connsiteX85" fmla="*/ 1476586 w 1532722"/>
                <a:gd name="connsiteY85" fmla="*/ 329057 h 830645"/>
                <a:gd name="connsiteX86" fmla="*/ 1475536 w 1532722"/>
                <a:gd name="connsiteY86" fmla="*/ 327587 h 830645"/>
                <a:gd name="connsiteX87" fmla="*/ 1474800 w 1532722"/>
                <a:gd name="connsiteY87" fmla="*/ 325802 h 830645"/>
                <a:gd name="connsiteX88" fmla="*/ 1474275 w 1532722"/>
                <a:gd name="connsiteY88" fmla="*/ 323806 h 830645"/>
                <a:gd name="connsiteX89" fmla="*/ 1473436 w 1532722"/>
                <a:gd name="connsiteY89" fmla="*/ 322020 h 830645"/>
                <a:gd name="connsiteX90" fmla="*/ 1472911 w 1532722"/>
                <a:gd name="connsiteY90" fmla="*/ 320026 h 830645"/>
                <a:gd name="connsiteX91" fmla="*/ 1472385 w 1532722"/>
                <a:gd name="connsiteY91" fmla="*/ 317926 h 830645"/>
                <a:gd name="connsiteX92" fmla="*/ 1472070 w 1532722"/>
                <a:gd name="connsiteY92" fmla="*/ 315719 h 830645"/>
                <a:gd name="connsiteX93" fmla="*/ 1471860 w 1532722"/>
                <a:gd name="connsiteY93" fmla="*/ 313409 h 830645"/>
                <a:gd name="connsiteX94" fmla="*/ 1471545 w 1532722"/>
                <a:gd name="connsiteY94" fmla="*/ 311098 h 830645"/>
                <a:gd name="connsiteX95" fmla="*/ 1471020 w 1532722"/>
                <a:gd name="connsiteY95" fmla="*/ 309104 h 830645"/>
                <a:gd name="connsiteX96" fmla="*/ 1470495 w 1532722"/>
                <a:gd name="connsiteY96" fmla="*/ 307108 h 830645"/>
                <a:gd name="connsiteX97" fmla="*/ 1469864 w 1532722"/>
                <a:gd name="connsiteY97" fmla="*/ 305113 h 830645"/>
                <a:gd name="connsiteX98" fmla="*/ 1469130 w 1532722"/>
                <a:gd name="connsiteY98" fmla="*/ 303328 h 830645"/>
                <a:gd name="connsiteX99" fmla="*/ 1468080 w 1532722"/>
                <a:gd name="connsiteY99" fmla="*/ 301858 h 830645"/>
                <a:gd name="connsiteX100" fmla="*/ 1467030 w 1532722"/>
                <a:gd name="connsiteY100" fmla="*/ 300282 h 830645"/>
                <a:gd name="connsiteX101" fmla="*/ 1465453 w 1532722"/>
                <a:gd name="connsiteY101" fmla="*/ 299337 h 830645"/>
                <a:gd name="connsiteX102" fmla="*/ 1463668 w 1532722"/>
                <a:gd name="connsiteY102" fmla="*/ 298602 h 830645"/>
                <a:gd name="connsiteX103" fmla="*/ 1461673 w 1532722"/>
                <a:gd name="connsiteY103" fmla="*/ 298077 h 830645"/>
                <a:gd name="connsiteX104" fmla="*/ 1459572 w 1532722"/>
                <a:gd name="connsiteY104" fmla="*/ 297657 h 830645"/>
                <a:gd name="connsiteX105" fmla="*/ 1457263 w 1532722"/>
                <a:gd name="connsiteY105" fmla="*/ 297341 h 830645"/>
                <a:gd name="connsiteX106" fmla="*/ 1455478 w 1532722"/>
                <a:gd name="connsiteY106" fmla="*/ 296711 h 830645"/>
                <a:gd name="connsiteX107" fmla="*/ 1453901 w 1532722"/>
                <a:gd name="connsiteY107" fmla="*/ 295661 h 830645"/>
                <a:gd name="connsiteX108" fmla="*/ 1452641 w 1532722"/>
                <a:gd name="connsiteY108" fmla="*/ 294400 h 830645"/>
                <a:gd name="connsiteX109" fmla="*/ 1451382 w 1532722"/>
                <a:gd name="connsiteY109" fmla="*/ 293141 h 830645"/>
                <a:gd name="connsiteX110" fmla="*/ 1450332 w 1532722"/>
                <a:gd name="connsiteY110" fmla="*/ 291670 h 830645"/>
                <a:gd name="connsiteX111" fmla="*/ 1448756 w 1532722"/>
                <a:gd name="connsiteY111" fmla="*/ 290726 h 830645"/>
                <a:gd name="connsiteX112" fmla="*/ 1447181 w 1532722"/>
                <a:gd name="connsiteY112" fmla="*/ 289676 h 830645"/>
                <a:gd name="connsiteX113" fmla="*/ 1446761 w 1532722"/>
                <a:gd name="connsiteY113" fmla="*/ 289503 h 830645"/>
                <a:gd name="connsiteX114" fmla="*/ 1445395 w 1532722"/>
                <a:gd name="connsiteY114" fmla="*/ 288940 h 830645"/>
                <a:gd name="connsiteX115" fmla="*/ 1443401 w 1532722"/>
                <a:gd name="connsiteY115" fmla="*/ 288415 h 830645"/>
                <a:gd name="connsiteX116" fmla="*/ 1441090 w 1532722"/>
                <a:gd name="connsiteY116" fmla="*/ 288310 h 830645"/>
                <a:gd name="connsiteX117" fmla="*/ 1438569 w 1532722"/>
                <a:gd name="connsiteY117" fmla="*/ 288310 h 830645"/>
                <a:gd name="connsiteX118" fmla="*/ 1435943 w 1532722"/>
                <a:gd name="connsiteY118" fmla="*/ 288310 h 830645"/>
                <a:gd name="connsiteX119" fmla="*/ 1433634 w 1532722"/>
                <a:gd name="connsiteY119" fmla="*/ 288099 h 830645"/>
                <a:gd name="connsiteX120" fmla="*/ 1432163 w 1532722"/>
                <a:gd name="connsiteY120" fmla="*/ 287049 h 830645"/>
                <a:gd name="connsiteX121" fmla="*/ 1431113 w 1532722"/>
                <a:gd name="connsiteY121" fmla="*/ 286315 h 830645"/>
                <a:gd name="connsiteX122" fmla="*/ 1430063 w 1532722"/>
                <a:gd name="connsiteY122" fmla="*/ 283794 h 830645"/>
                <a:gd name="connsiteX123" fmla="*/ 1429013 w 1532722"/>
                <a:gd name="connsiteY123" fmla="*/ 281273 h 830645"/>
                <a:gd name="connsiteX124" fmla="*/ 1427963 w 1532722"/>
                <a:gd name="connsiteY124" fmla="*/ 278754 h 830645"/>
                <a:gd name="connsiteX125" fmla="*/ 1426912 w 1532722"/>
                <a:gd name="connsiteY125" fmla="*/ 276233 h 830645"/>
                <a:gd name="connsiteX126" fmla="*/ 1425548 w 1532722"/>
                <a:gd name="connsiteY126" fmla="*/ 273712 h 830645"/>
                <a:gd name="connsiteX127" fmla="*/ 1424496 w 1532722"/>
                <a:gd name="connsiteY127" fmla="*/ 271298 h 830645"/>
                <a:gd name="connsiteX128" fmla="*/ 1423446 w 1532722"/>
                <a:gd name="connsiteY128" fmla="*/ 268777 h 830645"/>
                <a:gd name="connsiteX129" fmla="*/ 1423342 w 1532722"/>
                <a:gd name="connsiteY129" fmla="*/ 268461 h 830645"/>
                <a:gd name="connsiteX130" fmla="*/ 1422396 w 1532722"/>
                <a:gd name="connsiteY130" fmla="*/ 266256 h 830645"/>
                <a:gd name="connsiteX131" fmla="*/ 1421346 w 1532722"/>
                <a:gd name="connsiteY131" fmla="*/ 263631 h 830645"/>
                <a:gd name="connsiteX132" fmla="*/ 1419981 w 1532722"/>
                <a:gd name="connsiteY132" fmla="*/ 261215 h 830645"/>
                <a:gd name="connsiteX133" fmla="*/ 1418931 w 1532722"/>
                <a:gd name="connsiteY133" fmla="*/ 258696 h 830645"/>
                <a:gd name="connsiteX134" fmla="*/ 1417881 w 1532722"/>
                <a:gd name="connsiteY134" fmla="*/ 256175 h 830645"/>
                <a:gd name="connsiteX135" fmla="*/ 1416831 w 1532722"/>
                <a:gd name="connsiteY135" fmla="*/ 253654 h 830645"/>
                <a:gd name="connsiteX136" fmla="*/ 1415779 w 1532722"/>
                <a:gd name="connsiteY136" fmla="*/ 251134 h 830645"/>
                <a:gd name="connsiteX137" fmla="*/ 1414520 w 1532722"/>
                <a:gd name="connsiteY137" fmla="*/ 248613 h 830645"/>
                <a:gd name="connsiteX138" fmla="*/ 1413364 w 1532722"/>
                <a:gd name="connsiteY138" fmla="*/ 246092 h 830645"/>
                <a:gd name="connsiteX139" fmla="*/ 1412314 w 1532722"/>
                <a:gd name="connsiteY139" fmla="*/ 243571 h 830645"/>
                <a:gd name="connsiteX140" fmla="*/ 1411265 w 1532722"/>
                <a:gd name="connsiteY140" fmla="*/ 241052 h 830645"/>
                <a:gd name="connsiteX141" fmla="*/ 1410214 w 1532722"/>
                <a:gd name="connsiteY141" fmla="*/ 238532 h 830645"/>
                <a:gd name="connsiteX142" fmla="*/ 1408954 w 1532722"/>
                <a:gd name="connsiteY142" fmla="*/ 236011 h 830645"/>
                <a:gd name="connsiteX143" fmla="*/ 1407904 w 1532722"/>
                <a:gd name="connsiteY143" fmla="*/ 233490 h 830645"/>
                <a:gd name="connsiteX144" fmla="*/ 1406854 w 1532722"/>
                <a:gd name="connsiteY144" fmla="*/ 230971 h 830645"/>
                <a:gd name="connsiteX145" fmla="*/ 1405804 w 1532722"/>
                <a:gd name="connsiteY145" fmla="*/ 228450 h 830645"/>
                <a:gd name="connsiteX146" fmla="*/ 1404649 w 1532722"/>
                <a:gd name="connsiteY146" fmla="*/ 225929 h 830645"/>
                <a:gd name="connsiteX147" fmla="*/ 1403388 w 1532722"/>
                <a:gd name="connsiteY147" fmla="*/ 223409 h 830645"/>
                <a:gd name="connsiteX148" fmla="*/ 1402338 w 1532722"/>
                <a:gd name="connsiteY148" fmla="*/ 220888 h 830645"/>
                <a:gd name="connsiteX149" fmla="*/ 1401288 w 1532722"/>
                <a:gd name="connsiteY149" fmla="*/ 218369 h 830645"/>
                <a:gd name="connsiteX150" fmla="*/ 1400238 w 1532722"/>
                <a:gd name="connsiteY150" fmla="*/ 215848 h 830645"/>
                <a:gd name="connsiteX151" fmla="*/ 1398873 w 1532722"/>
                <a:gd name="connsiteY151" fmla="*/ 213327 h 830645"/>
                <a:gd name="connsiteX152" fmla="*/ 1397823 w 1532722"/>
                <a:gd name="connsiteY152" fmla="*/ 210807 h 830645"/>
                <a:gd name="connsiteX153" fmla="*/ 1396773 w 1532722"/>
                <a:gd name="connsiteY153" fmla="*/ 208286 h 830645"/>
                <a:gd name="connsiteX154" fmla="*/ 1395723 w 1532722"/>
                <a:gd name="connsiteY154" fmla="*/ 205660 h 830645"/>
                <a:gd name="connsiteX155" fmla="*/ 1394671 w 1532722"/>
                <a:gd name="connsiteY155" fmla="*/ 203141 h 830645"/>
                <a:gd name="connsiteX156" fmla="*/ 1393307 w 1532722"/>
                <a:gd name="connsiteY156" fmla="*/ 200620 h 830645"/>
                <a:gd name="connsiteX157" fmla="*/ 1392256 w 1532722"/>
                <a:gd name="connsiteY157" fmla="*/ 198099 h 830645"/>
                <a:gd name="connsiteX158" fmla="*/ 1392234 w 1532722"/>
                <a:gd name="connsiteY158" fmla="*/ 198048 h 830645"/>
                <a:gd name="connsiteX159" fmla="*/ 1392212 w 1532722"/>
                <a:gd name="connsiteY159" fmla="*/ 197995 h 830645"/>
                <a:gd name="connsiteX160" fmla="*/ 1391206 w 1532722"/>
                <a:gd name="connsiteY160" fmla="*/ 195579 h 830645"/>
                <a:gd name="connsiteX161" fmla="*/ 1390156 w 1532722"/>
                <a:gd name="connsiteY161" fmla="*/ 193058 h 830645"/>
                <a:gd name="connsiteX162" fmla="*/ 1389104 w 1532722"/>
                <a:gd name="connsiteY162" fmla="*/ 190539 h 830645"/>
                <a:gd name="connsiteX163" fmla="*/ 1387845 w 1532722"/>
                <a:gd name="connsiteY163" fmla="*/ 188018 h 830645"/>
                <a:gd name="connsiteX164" fmla="*/ 1386795 w 1532722"/>
                <a:gd name="connsiteY164" fmla="*/ 185497 h 830645"/>
                <a:gd name="connsiteX165" fmla="*/ 1385640 w 1532722"/>
                <a:gd name="connsiteY165" fmla="*/ 182977 h 830645"/>
                <a:gd name="connsiteX166" fmla="*/ 1384590 w 1532722"/>
                <a:gd name="connsiteY166" fmla="*/ 180456 h 830645"/>
                <a:gd name="connsiteX167" fmla="*/ 1383539 w 1532722"/>
                <a:gd name="connsiteY167" fmla="*/ 177937 h 830645"/>
                <a:gd name="connsiteX168" fmla="*/ 1382280 w 1532722"/>
                <a:gd name="connsiteY168" fmla="*/ 175416 h 830645"/>
                <a:gd name="connsiteX169" fmla="*/ 1381230 w 1532722"/>
                <a:gd name="connsiteY169" fmla="*/ 172895 h 830645"/>
                <a:gd name="connsiteX170" fmla="*/ 1380705 w 1532722"/>
                <a:gd name="connsiteY170" fmla="*/ 171950 h 830645"/>
                <a:gd name="connsiteX171" fmla="*/ 1369992 w 1532722"/>
                <a:gd name="connsiteY171" fmla="*/ 156407 h 830645"/>
                <a:gd name="connsiteX172" fmla="*/ 1373038 w 1532722"/>
                <a:gd name="connsiteY172" fmla="*/ 140024 h 830645"/>
                <a:gd name="connsiteX173" fmla="*/ 1371253 w 1532722"/>
                <a:gd name="connsiteY173" fmla="*/ 137504 h 830645"/>
                <a:gd name="connsiteX174" fmla="*/ 1369362 w 1532722"/>
                <a:gd name="connsiteY174" fmla="*/ 135089 h 830645"/>
                <a:gd name="connsiteX175" fmla="*/ 1367366 w 1532722"/>
                <a:gd name="connsiteY175" fmla="*/ 132568 h 830645"/>
                <a:gd name="connsiteX176" fmla="*/ 1365477 w 1532722"/>
                <a:gd name="connsiteY176" fmla="*/ 130048 h 830645"/>
                <a:gd name="connsiteX177" fmla="*/ 1363375 w 1532722"/>
                <a:gd name="connsiteY177" fmla="*/ 127527 h 830645"/>
                <a:gd name="connsiteX178" fmla="*/ 1361591 w 1532722"/>
                <a:gd name="connsiteY178" fmla="*/ 125006 h 830645"/>
                <a:gd name="connsiteX179" fmla="*/ 1359806 w 1532722"/>
                <a:gd name="connsiteY179" fmla="*/ 122485 h 830645"/>
                <a:gd name="connsiteX180" fmla="*/ 1357705 w 1532722"/>
                <a:gd name="connsiteY180" fmla="*/ 119966 h 830645"/>
                <a:gd name="connsiteX181" fmla="*/ 1355814 w 1532722"/>
                <a:gd name="connsiteY181" fmla="*/ 117446 h 830645"/>
                <a:gd name="connsiteX182" fmla="*/ 1353819 w 1532722"/>
                <a:gd name="connsiteY182" fmla="*/ 114925 h 830645"/>
                <a:gd name="connsiteX183" fmla="*/ 1351929 w 1532722"/>
                <a:gd name="connsiteY183" fmla="*/ 112404 h 830645"/>
                <a:gd name="connsiteX184" fmla="*/ 1350143 w 1532722"/>
                <a:gd name="connsiteY184" fmla="*/ 109883 h 830645"/>
                <a:gd name="connsiteX185" fmla="*/ 1348568 w 1532722"/>
                <a:gd name="connsiteY185" fmla="*/ 108203 h 830645"/>
                <a:gd name="connsiteX186" fmla="*/ 1345944 w 1532722"/>
                <a:gd name="connsiteY186" fmla="*/ 107155 h 830645"/>
                <a:gd name="connsiteX187" fmla="*/ 1343423 w 1532722"/>
                <a:gd name="connsiteY187" fmla="*/ 105999 h 830645"/>
                <a:gd name="connsiteX188" fmla="*/ 1340903 w 1532722"/>
                <a:gd name="connsiteY188" fmla="*/ 104739 h 830645"/>
                <a:gd name="connsiteX189" fmla="*/ 1338277 w 1532722"/>
                <a:gd name="connsiteY189" fmla="*/ 103478 h 830645"/>
                <a:gd name="connsiteX190" fmla="*/ 1335756 w 1532722"/>
                <a:gd name="connsiteY190" fmla="*/ 102218 h 830645"/>
                <a:gd name="connsiteX191" fmla="*/ 1333131 w 1532722"/>
                <a:gd name="connsiteY191" fmla="*/ 101273 h 830645"/>
                <a:gd name="connsiteX192" fmla="*/ 1330610 w 1532722"/>
                <a:gd name="connsiteY192" fmla="*/ 100013 h 830645"/>
                <a:gd name="connsiteX193" fmla="*/ 1327985 w 1532722"/>
                <a:gd name="connsiteY193" fmla="*/ 98858 h 830645"/>
                <a:gd name="connsiteX194" fmla="*/ 1325464 w 1532722"/>
                <a:gd name="connsiteY194" fmla="*/ 97597 h 830645"/>
                <a:gd name="connsiteX195" fmla="*/ 1322839 w 1532722"/>
                <a:gd name="connsiteY195" fmla="*/ 96337 h 830645"/>
                <a:gd name="connsiteX196" fmla="*/ 1320318 w 1532722"/>
                <a:gd name="connsiteY196" fmla="*/ 95392 h 830645"/>
                <a:gd name="connsiteX197" fmla="*/ 1317694 w 1532722"/>
                <a:gd name="connsiteY197" fmla="*/ 94131 h 830645"/>
                <a:gd name="connsiteX198" fmla="*/ 1315173 w 1532722"/>
                <a:gd name="connsiteY198" fmla="*/ 92871 h 830645"/>
                <a:gd name="connsiteX199" fmla="*/ 1312546 w 1532722"/>
                <a:gd name="connsiteY199" fmla="*/ 91716 h 830645"/>
                <a:gd name="connsiteX200" fmla="*/ 1309922 w 1532722"/>
                <a:gd name="connsiteY200" fmla="*/ 90455 h 830645"/>
                <a:gd name="connsiteX201" fmla="*/ 1307402 w 1532722"/>
                <a:gd name="connsiteY201" fmla="*/ 89511 h 830645"/>
                <a:gd name="connsiteX202" fmla="*/ 1304881 w 1532722"/>
                <a:gd name="connsiteY202" fmla="*/ 88250 h 830645"/>
                <a:gd name="connsiteX203" fmla="*/ 1302256 w 1532722"/>
                <a:gd name="connsiteY203" fmla="*/ 86991 h 830645"/>
                <a:gd name="connsiteX204" fmla="*/ 1299735 w 1532722"/>
                <a:gd name="connsiteY204" fmla="*/ 85731 h 830645"/>
                <a:gd name="connsiteX205" fmla="*/ 1297109 w 1532722"/>
                <a:gd name="connsiteY205" fmla="*/ 84575 h 830645"/>
                <a:gd name="connsiteX206" fmla="*/ 1294590 w 1532722"/>
                <a:gd name="connsiteY206" fmla="*/ 83524 h 830645"/>
                <a:gd name="connsiteX207" fmla="*/ 1291963 w 1532722"/>
                <a:gd name="connsiteY207" fmla="*/ 82369 h 830645"/>
                <a:gd name="connsiteX208" fmla="*/ 1289444 w 1532722"/>
                <a:gd name="connsiteY208" fmla="*/ 81110 h 830645"/>
                <a:gd name="connsiteX209" fmla="*/ 1288078 w 1532722"/>
                <a:gd name="connsiteY209" fmla="*/ 80374 h 830645"/>
                <a:gd name="connsiteX210" fmla="*/ 1277681 w 1532722"/>
                <a:gd name="connsiteY210" fmla="*/ 81740 h 830645"/>
                <a:gd name="connsiteX211" fmla="*/ 1277681 w 1532722"/>
                <a:gd name="connsiteY211" fmla="*/ 82054 h 830645"/>
                <a:gd name="connsiteX212" fmla="*/ 1277156 w 1532722"/>
                <a:gd name="connsiteY212" fmla="*/ 81005 h 830645"/>
                <a:gd name="connsiteX213" fmla="*/ 1276842 w 1532722"/>
                <a:gd name="connsiteY213" fmla="*/ 79744 h 830645"/>
                <a:gd name="connsiteX214" fmla="*/ 1275792 w 1532722"/>
                <a:gd name="connsiteY214" fmla="*/ 78273 h 830645"/>
                <a:gd name="connsiteX215" fmla="*/ 1274740 w 1532722"/>
                <a:gd name="connsiteY215" fmla="*/ 76698 h 830645"/>
                <a:gd name="connsiteX216" fmla="*/ 1273691 w 1532722"/>
                <a:gd name="connsiteY216" fmla="*/ 75228 h 830645"/>
                <a:gd name="connsiteX217" fmla="*/ 1272641 w 1532722"/>
                <a:gd name="connsiteY217" fmla="*/ 73757 h 830645"/>
                <a:gd name="connsiteX218" fmla="*/ 1271170 w 1532722"/>
                <a:gd name="connsiteY218" fmla="*/ 72708 h 830645"/>
                <a:gd name="connsiteX219" fmla="*/ 1269070 w 1532722"/>
                <a:gd name="connsiteY219" fmla="*/ 72288 h 830645"/>
                <a:gd name="connsiteX220" fmla="*/ 1267495 w 1532722"/>
                <a:gd name="connsiteY220" fmla="*/ 71238 h 830645"/>
                <a:gd name="connsiteX221" fmla="*/ 1266024 w 1532722"/>
                <a:gd name="connsiteY221" fmla="*/ 70292 h 830645"/>
                <a:gd name="connsiteX222" fmla="*/ 1264659 w 1532722"/>
                <a:gd name="connsiteY222" fmla="*/ 69031 h 830645"/>
                <a:gd name="connsiteX223" fmla="*/ 1263399 w 1532722"/>
                <a:gd name="connsiteY223" fmla="*/ 67772 h 830645"/>
                <a:gd name="connsiteX224" fmla="*/ 1263083 w 1532722"/>
                <a:gd name="connsiteY224" fmla="*/ 65462 h 830645"/>
                <a:gd name="connsiteX225" fmla="*/ 1262558 w 1532722"/>
                <a:gd name="connsiteY225" fmla="*/ 63466 h 830645"/>
                <a:gd name="connsiteX226" fmla="*/ 1262033 w 1532722"/>
                <a:gd name="connsiteY226" fmla="*/ 61471 h 830645"/>
                <a:gd name="connsiteX227" fmla="*/ 1261508 w 1532722"/>
                <a:gd name="connsiteY227" fmla="*/ 59475 h 830645"/>
                <a:gd name="connsiteX228" fmla="*/ 1259933 w 1532722"/>
                <a:gd name="connsiteY228" fmla="*/ 58425 h 830645"/>
                <a:gd name="connsiteX229" fmla="*/ 1257728 w 1532722"/>
                <a:gd name="connsiteY229" fmla="*/ 58225 h 830645"/>
                <a:gd name="connsiteX230" fmla="*/ 1257623 w 1532722"/>
                <a:gd name="connsiteY230" fmla="*/ 58215 h 830645"/>
                <a:gd name="connsiteX231" fmla="*/ 1255313 w 1532722"/>
                <a:gd name="connsiteY231" fmla="*/ 58531 h 830645"/>
                <a:gd name="connsiteX232" fmla="*/ 1253213 w 1532722"/>
                <a:gd name="connsiteY232" fmla="*/ 58006 h 830645"/>
                <a:gd name="connsiteX233" fmla="*/ 1251742 w 1532722"/>
                <a:gd name="connsiteY233" fmla="*/ 57060 h 830645"/>
                <a:gd name="connsiteX234" fmla="*/ 1250376 w 1532722"/>
                <a:gd name="connsiteY234" fmla="*/ 55799 h 830645"/>
                <a:gd name="connsiteX235" fmla="*/ 1249326 w 1532722"/>
                <a:gd name="connsiteY235" fmla="*/ 54224 h 830645"/>
                <a:gd name="connsiteX236" fmla="*/ 1248801 w 1532722"/>
                <a:gd name="connsiteY236" fmla="*/ 52228 h 830645"/>
                <a:gd name="connsiteX237" fmla="*/ 1247751 w 1532722"/>
                <a:gd name="connsiteY237" fmla="*/ 50759 h 830645"/>
                <a:gd name="connsiteX238" fmla="*/ 1247015 w 1532722"/>
                <a:gd name="connsiteY238" fmla="*/ 48973 h 830645"/>
                <a:gd name="connsiteX239" fmla="*/ 1246492 w 1532722"/>
                <a:gd name="connsiteY239" fmla="*/ 46979 h 830645"/>
                <a:gd name="connsiteX240" fmla="*/ 1245126 w 1532722"/>
                <a:gd name="connsiteY240" fmla="*/ 45718 h 830645"/>
                <a:gd name="connsiteX241" fmla="*/ 1243341 w 1532722"/>
                <a:gd name="connsiteY241" fmla="*/ 44983 h 830645"/>
                <a:gd name="connsiteX242" fmla="*/ 1241030 w 1532722"/>
                <a:gd name="connsiteY242" fmla="*/ 45193 h 830645"/>
                <a:gd name="connsiteX243" fmla="*/ 1238509 w 1532722"/>
                <a:gd name="connsiteY243" fmla="*/ 45298 h 830645"/>
                <a:gd name="connsiteX244" fmla="*/ 1236410 w 1532722"/>
                <a:gd name="connsiteY244" fmla="*/ 44773 h 830645"/>
                <a:gd name="connsiteX245" fmla="*/ 1234414 w 1532722"/>
                <a:gd name="connsiteY245" fmla="*/ 44352 h 830645"/>
                <a:gd name="connsiteX246" fmla="*/ 1232839 w 1532722"/>
                <a:gd name="connsiteY246" fmla="*/ 43302 h 830645"/>
                <a:gd name="connsiteX247" fmla="*/ 1230109 w 1532722"/>
                <a:gd name="connsiteY247" fmla="*/ 42358 h 830645"/>
                <a:gd name="connsiteX248" fmla="*/ 1230737 w 1532722"/>
                <a:gd name="connsiteY248" fmla="*/ 40781 h 830645"/>
                <a:gd name="connsiteX249" fmla="*/ 1230840 w 1532722"/>
                <a:gd name="connsiteY249" fmla="*/ 40378 h 830645"/>
                <a:gd name="connsiteX250" fmla="*/ 1221807 w 1532722"/>
                <a:gd name="connsiteY250" fmla="*/ 42239 h 830645"/>
                <a:gd name="connsiteX251" fmla="*/ 1216481 w 1532722"/>
                <a:gd name="connsiteY251" fmla="*/ 53709 h 830645"/>
                <a:gd name="connsiteX252" fmla="*/ 1209925 w 1532722"/>
                <a:gd name="connsiteY252" fmla="*/ 52068 h 830645"/>
                <a:gd name="connsiteX253" fmla="*/ 1196758 w 1532722"/>
                <a:gd name="connsiteY253" fmla="*/ 37826 h 830645"/>
                <a:gd name="connsiteX254" fmla="*/ 1177797 w 1532722"/>
                <a:gd name="connsiteY254" fmla="*/ 39876 h 830645"/>
                <a:gd name="connsiteX255" fmla="*/ 1164984 w 1532722"/>
                <a:gd name="connsiteY255" fmla="*/ 30141 h 830645"/>
                <a:gd name="connsiteX256" fmla="*/ 1142950 w 1532722"/>
                <a:gd name="connsiteY256" fmla="*/ 29117 h 830645"/>
                <a:gd name="connsiteX257" fmla="*/ 1085553 w 1532722"/>
                <a:gd name="connsiteY257" fmla="*/ 20406 h 830645"/>
                <a:gd name="connsiteX258" fmla="*/ 1068642 w 1532722"/>
                <a:gd name="connsiteY258" fmla="*/ 32704 h 830645"/>
                <a:gd name="connsiteX259" fmla="*/ 1061474 w 1532722"/>
                <a:gd name="connsiteY259" fmla="*/ 32764 h 830645"/>
                <a:gd name="connsiteX260" fmla="*/ 1039947 w 1532722"/>
                <a:gd name="connsiteY260" fmla="*/ 23479 h 830645"/>
                <a:gd name="connsiteX261" fmla="*/ 1006636 w 1532722"/>
                <a:gd name="connsiteY261" fmla="*/ 9132 h 830645"/>
                <a:gd name="connsiteX262" fmla="*/ 942058 w 1532722"/>
                <a:gd name="connsiteY262" fmla="*/ 5241 h 830645"/>
                <a:gd name="connsiteX263" fmla="*/ 857372 w 1532722"/>
                <a:gd name="connsiteY263" fmla="*/ 3492 h 830645"/>
                <a:gd name="connsiteX264" fmla="*/ 824170 w 1532722"/>
                <a:gd name="connsiteY264" fmla="*/ 3952 h 830645"/>
                <a:gd name="connsiteX265" fmla="*/ 676146 w 1532722"/>
                <a:gd name="connsiteY265" fmla="*/ 3839 h 830645"/>
                <a:gd name="connsiteX266" fmla="*/ 644589 w 1532722"/>
                <a:gd name="connsiteY266" fmla="*/ 4973 h 830645"/>
                <a:gd name="connsiteX267" fmla="*/ 598166 w 1532722"/>
                <a:gd name="connsiteY267" fmla="*/ 4852 h 830645"/>
                <a:gd name="connsiteX268" fmla="*/ 568488 w 1532722"/>
                <a:gd name="connsiteY268" fmla="*/ 5393 h 830645"/>
                <a:gd name="connsiteX269" fmla="*/ 531142 w 1532722"/>
                <a:gd name="connsiteY269" fmla="*/ 7684 h 830645"/>
                <a:gd name="connsiteX270" fmla="*/ 505484 w 1532722"/>
                <a:gd name="connsiteY270" fmla="*/ 7143 h 830645"/>
                <a:gd name="connsiteX271" fmla="*/ 497321 w 1532722"/>
                <a:gd name="connsiteY271" fmla="*/ 24822 h 830645"/>
                <a:gd name="connsiteX272" fmla="*/ 492255 w 1532722"/>
                <a:gd name="connsiteY272" fmla="*/ 32636 h 830645"/>
                <a:gd name="connsiteX273" fmla="*/ 465137 w 1532722"/>
                <a:gd name="connsiteY273" fmla="*/ 54745 h 830645"/>
                <a:gd name="connsiteX274" fmla="*/ 448815 w 1532722"/>
                <a:gd name="connsiteY274" fmla="*/ 66533 h 830645"/>
                <a:gd name="connsiteX275" fmla="*/ 437934 w 1532722"/>
                <a:gd name="connsiteY275" fmla="*/ 73331 h 830645"/>
                <a:gd name="connsiteX276" fmla="*/ 428472 w 1532722"/>
                <a:gd name="connsiteY276" fmla="*/ 82321 h 830645"/>
                <a:gd name="connsiteX277" fmla="*/ 412936 w 1532722"/>
                <a:gd name="connsiteY277" fmla="*/ 84114 h 830645"/>
                <a:gd name="connsiteX278" fmla="*/ 396026 w 1532722"/>
                <a:gd name="connsiteY278" fmla="*/ 79229 h 830645"/>
                <a:gd name="connsiteX279" fmla="*/ 370381 w 1532722"/>
                <a:gd name="connsiteY279" fmla="*/ 71973 h 830645"/>
                <a:gd name="connsiteX280" fmla="*/ 353992 w 1532722"/>
                <a:gd name="connsiteY280" fmla="*/ 71694 h 830645"/>
                <a:gd name="connsiteX281" fmla="*/ 335021 w 1532722"/>
                <a:gd name="connsiteY281" fmla="*/ 72423 h 830645"/>
                <a:gd name="connsiteX282" fmla="*/ 304647 w 1532722"/>
                <a:gd name="connsiteY282" fmla="*/ 104159 h 830645"/>
                <a:gd name="connsiteX283" fmla="*/ 301771 w 1532722"/>
                <a:gd name="connsiteY283" fmla="*/ 106095 h 830645"/>
                <a:gd name="connsiteX284" fmla="*/ 300114 w 1532722"/>
                <a:gd name="connsiteY284" fmla="*/ 106426 h 830645"/>
                <a:gd name="connsiteX285" fmla="*/ 292860 w 1532722"/>
                <a:gd name="connsiteY285" fmla="*/ 103709 h 830645"/>
                <a:gd name="connsiteX286" fmla="*/ 285151 w 1532722"/>
                <a:gd name="connsiteY286" fmla="*/ 94639 h 830645"/>
                <a:gd name="connsiteX287" fmla="*/ 278758 w 1532722"/>
                <a:gd name="connsiteY287" fmla="*/ 92257 h 830645"/>
                <a:gd name="connsiteX288" fmla="*/ 254191 w 1532722"/>
                <a:gd name="connsiteY288" fmla="*/ 83112 h 830645"/>
                <a:gd name="connsiteX289" fmla="*/ 234830 w 1532722"/>
                <a:gd name="connsiteY289" fmla="*/ 80132 h 830645"/>
                <a:gd name="connsiteX290" fmla="*/ 225311 w 1532722"/>
                <a:gd name="connsiteY290" fmla="*/ 72423 h 830645"/>
                <a:gd name="connsiteX291" fmla="*/ 207174 w 1532722"/>
                <a:gd name="connsiteY291" fmla="*/ 64265 h 830645"/>
                <a:gd name="connsiteX292" fmla="*/ 199855 w 1532722"/>
                <a:gd name="connsiteY292" fmla="*/ 56640 h 830645"/>
                <a:gd name="connsiteX293" fmla="*/ 196294 w 1532722"/>
                <a:gd name="connsiteY293" fmla="*/ 52931 h 830645"/>
                <a:gd name="connsiteX294" fmla="*/ 185526 w 1532722"/>
                <a:gd name="connsiteY294" fmla="*/ 40213 h 830645"/>
                <a:gd name="connsiteX295" fmla="*/ 169977 w 1532722"/>
                <a:gd name="connsiteY295" fmla="*/ 35207 h 830645"/>
                <a:gd name="connsiteX296" fmla="*/ 157992 w 1532722"/>
                <a:gd name="connsiteY296" fmla="*/ 33172 h 830645"/>
                <a:gd name="connsiteX297" fmla="*/ 126295 w 1532722"/>
                <a:gd name="connsiteY297" fmla="*/ 23657 h 830645"/>
                <a:gd name="connsiteX298" fmla="*/ 114341 w 1532722"/>
                <a:gd name="connsiteY298" fmla="*/ 20886 h 830645"/>
                <a:gd name="connsiteX299" fmla="*/ 97615 w 1532722"/>
                <a:gd name="connsiteY299" fmla="*/ 18466 h 830645"/>
                <a:gd name="connsiteX300" fmla="*/ 67430 w 1532722"/>
                <a:gd name="connsiteY300" fmla="*/ 9790 h 830645"/>
                <a:gd name="connsiteX301" fmla="*/ 49821 w 1532722"/>
                <a:gd name="connsiteY301" fmla="*/ 4504 h 830645"/>
                <a:gd name="connsiteX302" fmla="*/ 35484 w 1532722"/>
                <a:gd name="connsiteY302" fmla="*/ 198 h 830645"/>
                <a:gd name="connsiteX303" fmla="*/ 35355 w 1532722"/>
                <a:gd name="connsiteY303" fmla="*/ 1249 h 830645"/>
                <a:gd name="connsiteX304" fmla="*/ 40172 w 1532722"/>
                <a:gd name="connsiteY304" fmla="*/ 11793 h 830645"/>
                <a:gd name="connsiteX305" fmla="*/ 41042 w 1532722"/>
                <a:gd name="connsiteY305" fmla="*/ 13698 h 830645"/>
                <a:gd name="connsiteX306" fmla="*/ 51484 w 1532722"/>
                <a:gd name="connsiteY306" fmla="*/ 23899 h 830645"/>
                <a:gd name="connsiteX307" fmla="*/ 51223 w 1532722"/>
                <a:gd name="connsiteY307" fmla="*/ 26636 h 830645"/>
                <a:gd name="connsiteX308" fmla="*/ 46235 w 1532722"/>
                <a:gd name="connsiteY308" fmla="*/ 35702 h 830645"/>
                <a:gd name="connsiteX309" fmla="*/ 35820 w 1532722"/>
                <a:gd name="connsiteY309" fmla="*/ 60825 h 830645"/>
                <a:gd name="connsiteX310" fmla="*/ 37167 w 1532722"/>
                <a:gd name="connsiteY310" fmla="*/ 65626 h 830645"/>
                <a:gd name="connsiteX311" fmla="*/ 40058 w 1532722"/>
                <a:gd name="connsiteY311" fmla="*/ 69026 h 830645"/>
                <a:gd name="connsiteX312" fmla="*/ 35409 w 1532722"/>
                <a:gd name="connsiteY312" fmla="*/ 75667 h 830645"/>
                <a:gd name="connsiteX313" fmla="*/ 38981 w 1532722"/>
                <a:gd name="connsiteY313" fmla="*/ 85119 h 830645"/>
                <a:gd name="connsiteX314" fmla="*/ 47140 w 1532722"/>
                <a:gd name="connsiteY314" fmla="*/ 91466 h 830645"/>
                <a:gd name="connsiteX315" fmla="*/ 48247 w 1532722"/>
                <a:gd name="connsiteY315" fmla="*/ 100000 h 830645"/>
                <a:gd name="connsiteX316" fmla="*/ 46685 w 1532722"/>
                <a:gd name="connsiteY316" fmla="*/ 105066 h 830645"/>
                <a:gd name="connsiteX317" fmla="*/ 43968 w 1532722"/>
                <a:gd name="connsiteY317" fmla="*/ 104612 h 830645"/>
                <a:gd name="connsiteX318" fmla="*/ 38527 w 1532722"/>
                <a:gd name="connsiteY318" fmla="*/ 103709 h 830645"/>
                <a:gd name="connsiteX319" fmla="*/ 19034 w 1532722"/>
                <a:gd name="connsiteY319" fmla="*/ 107335 h 830645"/>
                <a:gd name="connsiteX320" fmla="*/ 8607 w 1532722"/>
                <a:gd name="connsiteY320" fmla="*/ 108695 h 830645"/>
                <a:gd name="connsiteX321" fmla="*/ 7147 w 1532722"/>
                <a:gd name="connsiteY321" fmla="*/ 113066 h 830645"/>
                <a:gd name="connsiteX322" fmla="*/ 5885 w 1532722"/>
                <a:gd name="connsiteY322" fmla="*/ 120026 h 830645"/>
                <a:gd name="connsiteX323" fmla="*/ 180 w 1532722"/>
                <a:gd name="connsiteY323" fmla="*/ 142079 h 830645"/>
                <a:gd name="connsiteX324" fmla="*/ 1423 w 1532722"/>
                <a:gd name="connsiteY324" fmla="*/ 148785 h 830645"/>
                <a:gd name="connsiteX325" fmla="*/ 1919 w 1532722"/>
                <a:gd name="connsiteY325" fmla="*/ 157685 h 830645"/>
                <a:gd name="connsiteX326" fmla="*/ 2959 w 1532722"/>
                <a:gd name="connsiteY326" fmla="*/ 176388 h 830645"/>
                <a:gd name="connsiteX327" fmla="*/ 4098 w 1532722"/>
                <a:gd name="connsiteY327" fmla="*/ 201000 h 830645"/>
                <a:gd name="connsiteX328" fmla="*/ 6093 w 1532722"/>
                <a:gd name="connsiteY328" fmla="*/ 201672 h 830645"/>
                <a:gd name="connsiteX329" fmla="*/ 6814 w 1532722"/>
                <a:gd name="connsiteY329" fmla="*/ 202692 h 830645"/>
                <a:gd name="connsiteX330" fmla="*/ 9093 w 1532722"/>
                <a:gd name="connsiteY330" fmla="*/ 202031 h 830645"/>
                <a:gd name="connsiteX331" fmla="*/ 9813 w 1532722"/>
                <a:gd name="connsiteY331" fmla="*/ 204431 h 830645"/>
                <a:gd name="connsiteX332" fmla="*/ 8295 w 1532722"/>
                <a:gd name="connsiteY332" fmla="*/ 206264 h 830645"/>
                <a:gd name="connsiteX333" fmla="*/ 9272 w 1532722"/>
                <a:gd name="connsiteY333" fmla="*/ 207069 h 830645"/>
                <a:gd name="connsiteX334" fmla="*/ 8432 w 1532722"/>
                <a:gd name="connsiteY334" fmla="*/ 208689 h 830645"/>
                <a:gd name="connsiteX335" fmla="*/ 8313 w 1532722"/>
                <a:gd name="connsiteY335" fmla="*/ 212167 h 830645"/>
                <a:gd name="connsiteX336" fmla="*/ 14070 w 1532722"/>
                <a:gd name="connsiteY336" fmla="*/ 210967 h 830645"/>
                <a:gd name="connsiteX337" fmla="*/ 14368 w 1532722"/>
                <a:gd name="connsiteY337" fmla="*/ 212483 h 830645"/>
                <a:gd name="connsiteX338" fmla="*/ 18627 w 1532722"/>
                <a:gd name="connsiteY338" fmla="*/ 212526 h 830645"/>
                <a:gd name="connsiteX339" fmla="*/ 19588 w 1532722"/>
                <a:gd name="connsiteY339" fmla="*/ 210667 h 830645"/>
                <a:gd name="connsiteX340" fmla="*/ 21267 w 1532722"/>
                <a:gd name="connsiteY340" fmla="*/ 210008 h 830645"/>
                <a:gd name="connsiteX341" fmla="*/ 24025 w 1532722"/>
                <a:gd name="connsiteY341" fmla="*/ 210367 h 830645"/>
                <a:gd name="connsiteX342" fmla="*/ 24625 w 1532722"/>
                <a:gd name="connsiteY342" fmla="*/ 207310 h 830645"/>
                <a:gd name="connsiteX343" fmla="*/ 27684 w 1532722"/>
                <a:gd name="connsiteY343" fmla="*/ 206110 h 830645"/>
                <a:gd name="connsiteX344" fmla="*/ 29122 w 1532722"/>
                <a:gd name="connsiteY344" fmla="*/ 208149 h 830645"/>
                <a:gd name="connsiteX345" fmla="*/ 38926 w 1532722"/>
                <a:gd name="connsiteY345" fmla="*/ 212919 h 830645"/>
                <a:gd name="connsiteX346" fmla="*/ 48233 w 1532722"/>
                <a:gd name="connsiteY346" fmla="*/ 208510 h 830645"/>
                <a:gd name="connsiteX347" fmla="*/ 53621 w 1532722"/>
                <a:gd name="connsiteY347" fmla="*/ 201163 h 830645"/>
                <a:gd name="connsiteX348" fmla="*/ 66846 w 1532722"/>
                <a:gd name="connsiteY348" fmla="*/ 199203 h 830645"/>
                <a:gd name="connsiteX349" fmla="*/ 69784 w 1532722"/>
                <a:gd name="connsiteY349" fmla="*/ 200673 h 830645"/>
                <a:gd name="connsiteX350" fmla="*/ 66356 w 1532722"/>
                <a:gd name="connsiteY350" fmla="*/ 203612 h 830645"/>
                <a:gd name="connsiteX351" fmla="*/ 69295 w 1532722"/>
                <a:gd name="connsiteY351" fmla="*/ 208021 h 830645"/>
                <a:gd name="connsiteX352" fmla="*/ 73063 w 1532722"/>
                <a:gd name="connsiteY352" fmla="*/ 208164 h 830645"/>
                <a:gd name="connsiteX353" fmla="*/ 73477 w 1532722"/>
                <a:gd name="connsiteY353" fmla="*/ 208071 h 830645"/>
                <a:gd name="connsiteX354" fmla="*/ 77895 w 1532722"/>
                <a:gd name="connsiteY354" fmla="*/ 206599 h 830645"/>
                <a:gd name="connsiteX355" fmla="*/ 80208 w 1532722"/>
                <a:gd name="connsiteY355" fmla="*/ 208491 h 830645"/>
                <a:gd name="connsiteX356" fmla="*/ 89882 w 1532722"/>
                <a:gd name="connsiteY356" fmla="*/ 210174 h 830645"/>
                <a:gd name="connsiteX357" fmla="*/ 95983 w 1532722"/>
                <a:gd name="connsiteY357" fmla="*/ 209964 h 830645"/>
                <a:gd name="connsiteX358" fmla="*/ 95983 w 1532722"/>
                <a:gd name="connsiteY358" fmla="*/ 211015 h 830645"/>
                <a:gd name="connsiteX359" fmla="*/ 93038 w 1532722"/>
                <a:gd name="connsiteY359" fmla="*/ 212698 h 830645"/>
                <a:gd name="connsiteX360" fmla="*/ 92827 w 1532722"/>
                <a:gd name="connsiteY360" fmla="*/ 214171 h 830645"/>
                <a:gd name="connsiteX361" fmla="*/ 94300 w 1532722"/>
                <a:gd name="connsiteY361" fmla="*/ 213960 h 830645"/>
                <a:gd name="connsiteX362" fmla="*/ 98716 w 1532722"/>
                <a:gd name="connsiteY362" fmla="*/ 215854 h 830645"/>
                <a:gd name="connsiteX363" fmla="*/ 99137 w 1532722"/>
                <a:gd name="connsiteY363" fmla="*/ 218797 h 830645"/>
                <a:gd name="connsiteX364" fmla="*/ 96613 w 1532722"/>
                <a:gd name="connsiteY364" fmla="*/ 219429 h 830645"/>
                <a:gd name="connsiteX365" fmla="*/ 95772 w 1532722"/>
                <a:gd name="connsiteY365" fmla="*/ 229735 h 830645"/>
                <a:gd name="connsiteX366" fmla="*/ 93457 w 1532722"/>
                <a:gd name="connsiteY366" fmla="*/ 231416 h 830645"/>
                <a:gd name="connsiteX367" fmla="*/ 95351 w 1532722"/>
                <a:gd name="connsiteY367" fmla="*/ 235413 h 830645"/>
                <a:gd name="connsiteX368" fmla="*/ 102082 w 1532722"/>
                <a:gd name="connsiteY368" fmla="*/ 237096 h 830645"/>
                <a:gd name="connsiteX369" fmla="*/ 104395 w 1532722"/>
                <a:gd name="connsiteY369" fmla="*/ 235834 h 830645"/>
                <a:gd name="connsiteX370" fmla="*/ 104816 w 1532722"/>
                <a:gd name="connsiteY370" fmla="*/ 237306 h 830645"/>
                <a:gd name="connsiteX371" fmla="*/ 109653 w 1532722"/>
                <a:gd name="connsiteY371" fmla="*/ 240039 h 830645"/>
                <a:gd name="connsiteX372" fmla="*/ 113229 w 1532722"/>
                <a:gd name="connsiteY372" fmla="*/ 236885 h 830645"/>
                <a:gd name="connsiteX373" fmla="*/ 114912 w 1532722"/>
                <a:gd name="connsiteY373" fmla="*/ 237096 h 830645"/>
                <a:gd name="connsiteX374" fmla="*/ 116804 w 1532722"/>
                <a:gd name="connsiteY374" fmla="*/ 236675 h 830645"/>
                <a:gd name="connsiteX375" fmla="*/ 117225 w 1532722"/>
                <a:gd name="connsiteY375" fmla="*/ 234993 h 830645"/>
                <a:gd name="connsiteX376" fmla="*/ 119959 w 1532722"/>
                <a:gd name="connsiteY376" fmla="*/ 235834 h 830645"/>
                <a:gd name="connsiteX377" fmla="*/ 122062 w 1532722"/>
                <a:gd name="connsiteY377" fmla="*/ 235834 h 830645"/>
                <a:gd name="connsiteX378" fmla="*/ 122692 w 1532722"/>
                <a:gd name="connsiteY378" fmla="*/ 237096 h 830645"/>
                <a:gd name="connsiteX379" fmla="*/ 125007 w 1532722"/>
                <a:gd name="connsiteY379" fmla="*/ 238568 h 830645"/>
                <a:gd name="connsiteX380" fmla="*/ 127742 w 1532722"/>
                <a:gd name="connsiteY380" fmla="*/ 238779 h 830645"/>
                <a:gd name="connsiteX381" fmla="*/ 132579 w 1532722"/>
                <a:gd name="connsiteY381" fmla="*/ 244667 h 830645"/>
                <a:gd name="connsiteX382" fmla="*/ 135103 w 1532722"/>
                <a:gd name="connsiteY382" fmla="*/ 249505 h 830645"/>
                <a:gd name="connsiteX383" fmla="*/ 135943 w 1532722"/>
                <a:gd name="connsiteY383" fmla="*/ 257076 h 830645"/>
                <a:gd name="connsiteX384" fmla="*/ 139519 w 1532722"/>
                <a:gd name="connsiteY384" fmla="*/ 258970 h 830645"/>
                <a:gd name="connsiteX385" fmla="*/ 143306 w 1532722"/>
                <a:gd name="connsiteY385" fmla="*/ 259811 h 830645"/>
                <a:gd name="connsiteX386" fmla="*/ 144357 w 1532722"/>
                <a:gd name="connsiteY386" fmla="*/ 261703 h 830645"/>
                <a:gd name="connsiteX387" fmla="*/ 142885 w 1532722"/>
                <a:gd name="connsiteY387" fmla="*/ 264017 h 830645"/>
                <a:gd name="connsiteX388" fmla="*/ 142253 w 1532722"/>
                <a:gd name="connsiteY388" fmla="*/ 265279 h 830645"/>
                <a:gd name="connsiteX389" fmla="*/ 143515 w 1532722"/>
                <a:gd name="connsiteY389" fmla="*/ 266961 h 830645"/>
                <a:gd name="connsiteX390" fmla="*/ 141833 w 1532722"/>
                <a:gd name="connsiteY390" fmla="*/ 270747 h 830645"/>
                <a:gd name="connsiteX391" fmla="*/ 142253 w 1532722"/>
                <a:gd name="connsiteY391" fmla="*/ 273902 h 830645"/>
                <a:gd name="connsiteX392" fmla="*/ 143515 w 1532722"/>
                <a:gd name="connsiteY392" fmla="*/ 279161 h 830645"/>
                <a:gd name="connsiteX393" fmla="*/ 144777 w 1532722"/>
                <a:gd name="connsiteY393" fmla="*/ 282106 h 830645"/>
                <a:gd name="connsiteX394" fmla="*/ 151929 w 1532722"/>
                <a:gd name="connsiteY394" fmla="*/ 282736 h 830645"/>
                <a:gd name="connsiteX395" fmla="*/ 151718 w 1532722"/>
                <a:gd name="connsiteY395" fmla="*/ 285049 h 830645"/>
                <a:gd name="connsiteX396" fmla="*/ 156134 w 1532722"/>
                <a:gd name="connsiteY396" fmla="*/ 286732 h 830645"/>
                <a:gd name="connsiteX397" fmla="*/ 154453 w 1532722"/>
                <a:gd name="connsiteY397" fmla="*/ 295355 h 830645"/>
                <a:gd name="connsiteX398" fmla="*/ 152770 w 1532722"/>
                <a:gd name="connsiteY398" fmla="*/ 297249 h 830645"/>
                <a:gd name="connsiteX399" fmla="*/ 152559 w 1532722"/>
                <a:gd name="connsiteY399" fmla="*/ 298930 h 830645"/>
                <a:gd name="connsiteX400" fmla="*/ 150035 w 1532722"/>
                <a:gd name="connsiteY400" fmla="*/ 301035 h 830645"/>
                <a:gd name="connsiteX401" fmla="*/ 151508 w 1532722"/>
                <a:gd name="connsiteY401" fmla="*/ 306713 h 830645"/>
                <a:gd name="connsiteX402" fmla="*/ 156134 w 1532722"/>
                <a:gd name="connsiteY402" fmla="*/ 311341 h 830645"/>
                <a:gd name="connsiteX403" fmla="*/ 159290 w 1532722"/>
                <a:gd name="connsiteY403" fmla="*/ 311341 h 830645"/>
                <a:gd name="connsiteX404" fmla="*/ 158658 w 1532722"/>
                <a:gd name="connsiteY404" fmla="*/ 316808 h 830645"/>
                <a:gd name="connsiteX405" fmla="*/ 153610 w 1532722"/>
                <a:gd name="connsiteY405" fmla="*/ 317440 h 830645"/>
                <a:gd name="connsiteX406" fmla="*/ 154662 w 1532722"/>
                <a:gd name="connsiteY406" fmla="*/ 328376 h 830645"/>
                <a:gd name="connsiteX407" fmla="*/ 144147 w 1532722"/>
                <a:gd name="connsiteY407" fmla="*/ 331110 h 830645"/>
                <a:gd name="connsiteX408" fmla="*/ 144147 w 1532722"/>
                <a:gd name="connsiteY408" fmla="*/ 335317 h 830645"/>
                <a:gd name="connsiteX409" fmla="*/ 148142 w 1532722"/>
                <a:gd name="connsiteY409" fmla="*/ 340154 h 830645"/>
                <a:gd name="connsiteX410" fmla="*/ 147932 w 1532722"/>
                <a:gd name="connsiteY410" fmla="*/ 344151 h 830645"/>
                <a:gd name="connsiteX411" fmla="*/ 151508 w 1532722"/>
                <a:gd name="connsiteY411" fmla="*/ 350039 h 830645"/>
                <a:gd name="connsiteX412" fmla="*/ 157396 w 1532722"/>
                <a:gd name="connsiteY412" fmla="*/ 352984 h 830645"/>
                <a:gd name="connsiteX413" fmla="*/ 162233 w 1532722"/>
                <a:gd name="connsiteY413" fmla="*/ 353614 h 830645"/>
                <a:gd name="connsiteX414" fmla="*/ 164809 w 1532722"/>
                <a:gd name="connsiteY414" fmla="*/ 356434 h 830645"/>
                <a:gd name="connsiteX415" fmla="*/ 163830 w 1532722"/>
                <a:gd name="connsiteY415" fmla="*/ 363292 h 830645"/>
                <a:gd name="connsiteX416" fmla="*/ 170688 w 1532722"/>
                <a:gd name="connsiteY416" fmla="*/ 368191 h 830645"/>
                <a:gd name="connsiteX417" fmla="*/ 169707 w 1532722"/>
                <a:gd name="connsiteY417" fmla="*/ 377986 h 830645"/>
                <a:gd name="connsiteX418" fmla="*/ 174605 w 1532722"/>
                <a:gd name="connsiteY418" fmla="*/ 383374 h 830645"/>
                <a:gd name="connsiteX419" fmla="*/ 183911 w 1532722"/>
                <a:gd name="connsiteY419" fmla="*/ 383865 h 830645"/>
                <a:gd name="connsiteX420" fmla="*/ 183911 w 1532722"/>
                <a:gd name="connsiteY420" fmla="*/ 386314 h 830645"/>
                <a:gd name="connsiteX421" fmla="*/ 189790 w 1532722"/>
                <a:gd name="connsiteY421" fmla="*/ 388762 h 830645"/>
                <a:gd name="connsiteX422" fmla="*/ 192238 w 1532722"/>
                <a:gd name="connsiteY422" fmla="*/ 395130 h 830645"/>
                <a:gd name="connsiteX423" fmla="*/ 200566 w 1532722"/>
                <a:gd name="connsiteY423" fmla="*/ 398559 h 830645"/>
                <a:gd name="connsiteX424" fmla="*/ 205464 w 1532722"/>
                <a:gd name="connsiteY424" fmla="*/ 399539 h 830645"/>
                <a:gd name="connsiteX425" fmla="*/ 202524 w 1532722"/>
                <a:gd name="connsiteY425" fmla="*/ 409336 h 830645"/>
                <a:gd name="connsiteX426" fmla="*/ 206443 w 1532722"/>
                <a:gd name="connsiteY426" fmla="*/ 408845 h 830645"/>
                <a:gd name="connsiteX427" fmla="*/ 213300 w 1532722"/>
                <a:gd name="connsiteY427" fmla="*/ 410315 h 830645"/>
                <a:gd name="connsiteX428" fmla="*/ 224567 w 1532722"/>
                <a:gd name="connsiteY428" fmla="*/ 407866 h 830645"/>
                <a:gd name="connsiteX429" fmla="*/ 230444 w 1532722"/>
                <a:gd name="connsiteY429" fmla="*/ 407376 h 830645"/>
                <a:gd name="connsiteX430" fmla="*/ 237302 w 1532722"/>
                <a:gd name="connsiteY430" fmla="*/ 418641 h 830645"/>
                <a:gd name="connsiteX431" fmla="*/ 241710 w 1532722"/>
                <a:gd name="connsiteY431" fmla="*/ 419131 h 830645"/>
                <a:gd name="connsiteX432" fmla="*/ 247099 w 1532722"/>
                <a:gd name="connsiteY432" fmla="*/ 416682 h 830645"/>
                <a:gd name="connsiteX433" fmla="*/ 250038 w 1532722"/>
                <a:gd name="connsiteY433" fmla="*/ 421091 h 830645"/>
                <a:gd name="connsiteX434" fmla="*/ 255915 w 1532722"/>
                <a:gd name="connsiteY434" fmla="*/ 422070 h 830645"/>
                <a:gd name="connsiteX435" fmla="*/ 263752 w 1532722"/>
                <a:gd name="connsiteY435" fmla="*/ 419621 h 830645"/>
                <a:gd name="connsiteX436" fmla="*/ 265221 w 1532722"/>
                <a:gd name="connsiteY436" fmla="*/ 429417 h 830645"/>
                <a:gd name="connsiteX437" fmla="*/ 257384 w 1532722"/>
                <a:gd name="connsiteY437" fmla="*/ 436765 h 830645"/>
                <a:gd name="connsiteX438" fmla="*/ 253956 w 1532722"/>
                <a:gd name="connsiteY438" fmla="*/ 445092 h 830645"/>
                <a:gd name="connsiteX439" fmla="*/ 253466 w 1532722"/>
                <a:gd name="connsiteY439" fmla="*/ 450969 h 830645"/>
                <a:gd name="connsiteX440" fmla="*/ 250527 w 1532722"/>
                <a:gd name="connsiteY440" fmla="*/ 455378 h 830645"/>
                <a:gd name="connsiteX441" fmla="*/ 250038 w 1532722"/>
                <a:gd name="connsiteY441" fmla="*/ 461745 h 830645"/>
                <a:gd name="connsiteX442" fmla="*/ 252485 w 1532722"/>
                <a:gd name="connsiteY442" fmla="*/ 469582 h 830645"/>
                <a:gd name="connsiteX443" fmla="*/ 256405 w 1532722"/>
                <a:gd name="connsiteY443" fmla="*/ 472521 h 830645"/>
                <a:gd name="connsiteX444" fmla="*/ 255915 w 1532722"/>
                <a:gd name="connsiteY444" fmla="*/ 475461 h 830645"/>
                <a:gd name="connsiteX445" fmla="*/ 240730 w 1532722"/>
                <a:gd name="connsiteY445" fmla="*/ 477419 h 830645"/>
                <a:gd name="connsiteX446" fmla="*/ 243669 w 1532722"/>
                <a:gd name="connsiteY446" fmla="*/ 483298 h 830645"/>
                <a:gd name="connsiteX447" fmla="*/ 250038 w 1532722"/>
                <a:gd name="connsiteY447" fmla="*/ 484767 h 830645"/>
                <a:gd name="connsiteX448" fmla="*/ 268161 w 1532722"/>
                <a:gd name="connsiteY448" fmla="*/ 508278 h 830645"/>
                <a:gd name="connsiteX449" fmla="*/ 269140 w 1532722"/>
                <a:gd name="connsiteY449" fmla="*/ 513176 h 830645"/>
                <a:gd name="connsiteX450" fmla="*/ 272569 w 1532722"/>
                <a:gd name="connsiteY450" fmla="*/ 520524 h 830645"/>
                <a:gd name="connsiteX451" fmla="*/ 275507 w 1532722"/>
                <a:gd name="connsiteY451" fmla="*/ 520524 h 830645"/>
                <a:gd name="connsiteX452" fmla="*/ 280406 w 1532722"/>
                <a:gd name="connsiteY452" fmla="*/ 529340 h 830645"/>
                <a:gd name="connsiteX453" fmla="*/ 288242 w 1532722"/>
                <a:gd name="connsiteY453" fmla="*/ 531299 h 830645"/>
                <a:gd name="connsiteX454" fmla="*/ 292162 w 1532722"/>
                <a:gd name="connsiteY454" fmla="*/ 540116 h 830645"/>
                <a:gd name="connsiteX455" fmla="*/ 291671 w 1532722"/>
                <a:gd name="connsiteY455" fmla="*/ 547463 h 830645"/>
                <a:gd name="connsiteX456" fmla="*/ 294120 w 1532722"/>
                <a:gd name="connsiteY456" fmla="*/ 551381 h 830645"/>
                <a:gd name="connsiteX457" fmla="*/ 299508 w 1532722"/>
                <a:gd name="connsiteY457" fmla="*/ 552851 h 830645"/>
                <a:gd name="connsiteX458" fmla="*/ 300488 w 1532722"/>
                <a:gd name="connsiteY458" fmla="*/ 568525 h 830645"/>
                <a:gd name="connsiteX459" fmla="*/ 306855 w 1532722"/>
                <a:gd name="connsiteY459" fmla="*/ 575873 h 830645"/>
                <a:gd name="connsiteX460" fmla="*/ 319101 w 1532722"/>
                <a:gd name="connsiteY460" fmla="*/ 579301 h 830645"/>
                <a:gd name="connsiteX461" fmla="*/ 326449 w 1532722"/>
                <a:gd name="connsiteY461" fmla="*/ 586159 h 830645"/>
                <a:gd name="connsiteX462" fmla="*/ 320080 w 1532722"/>
                <a:gd name="connsiteY462" fmla="*/ 595465 h 830645"/>
                <a:gd name="connsiteX463" fmla="*/ 320455 w 1532722"/>
                <a:gd name="connsiteY463" fmla="*/ 601918 h 830645"/>
                <a:gd name="connsiteX464" fmla="*/ 320654 w 1532722"/>
                <a:gd name="connsiteY464" fmla="*/ 601958 h 830645"/>
                <a:gd name="connsiteX465" fmla="*/ 320886 w 1532722"/>
                <a:gd name="connsiteY465" fmla="*/ 603097 h 830645"/>
                <a:gd name="connsiteX466" fmla="*/ 323380 w 1532722"/>
                <a:gd name="connsiteY466" fmla="*/ 615321 h 830645"/>
                <a:gd name="connsiteX467" fmla="*/ 320324 w 1532722"/>
                <a:gd name="connsiteY467" fmla="*/ 620584 h 830645"/>
                <a:gd name="connsiteX468" fmla="*/ 320663 w 1532722"/>
                <a:gd name="connsiteY468" fmla="*/ 627204 h 830645"/>
                <a:gd name="connsiteX469" fmla="*/ 319815 w 1532722"/>
                <a:gd name="connsiteY469" fmla="*/ 632126 h 830645"/>
                <a:gd name="connsiteX470" fmla="*/ 321512 w 1532722"/>
                <a:gd name="connsiteY470" fmla="*/ 637218 h 830645"/>
                <a:gd name="connsiteX471" fmla="*/ 320494 w 1532722"/>
                <a:gd name="connsiteY471" fmla="*/ 638407 h 830645"/>
                <a:gd name="connsiteX472" fmla="*/ 317608 w 1532722"/>
                <a:gd name="connsiteY472" fmla="*/ 640784 h 830645"/>
                <a:gd name="connsiteX473" fmla="*/ 317947 w 1532722"/>
                <a:gd name="connsiteY473" fmla="*/ 644008 h 830645"/>
                <a:gd name="connsiteX474" fmla="*/ 320663 w 1532722"/>
                <a:gd name="connsiteY474" fmla="*/ 646385 h 830645"/>
                <a:gd name="connsiteX475" fmla="*/ 323380 w 1532722"/>
                <a:gd name="connsiteY475" fmla="*/ 648421 h 830645"/>
                <a:gd name="connsiteX476" fmla="*/ 333393 w 1532722"/>
                <a:gd name="connsiteY476" fmla="*/ 671507 h 830645"/>
                <a:gd name="connsiteX477" fmla="*/ 335431 w 1532722"/>
                <a:gd name="connsiteY477" fmla="*/ 673713 h 830645"/>
                <a:gd name="connsiteX478" fmla="*/ 336449 w 1532722"/>
                <a:gd name="connsiteY478" fmla="*/ 681012 h 830645"/>
                <a:gd name="connsiteX479" fmla="*/ 338655 w 1532722"/>
                <a:gd name="connsiteY479" fmla="*/ 683730 h 830645"/>
                <a:gd name="connsiteX480" fmla="*/ 339844 w 1532722"/>
                <a:gd name="connsiteY480" fmla="*/ 688311 h 830645"/>
                <a:gd name="connsiteX481" fmla="*/ 343715 w 1532722"/>
                <a:gd name="connsiteY481" fmla="*/ 691317 h 830645"/>
                <a:gd name="connsiteX482" fmla="*/ 343490 w 1532722"/>
                <a:gd name="connsiteY482" fmla="*/ 695814 h 830645"/>
                <a:gd name="connsiteX483" fmla="*/ 347313 w 1532722"/>
                <a:gd name="connsiteY483" fmla="*/ 701437 h 830645"/>
                <a:gd name="connsiteX484" fmla="*/ 347313 w 1532722"/>
                <a:gd name="connsiteY484" fmla="*/ 706610 h 830645"/>
                <a:gd name="connsiteX485" fmla="*/ 352711 w 1532722"/>
                <a:gd name="connsiteY485" fmla="*/ 709308 h 830645"/>
                <a:gd name="connsiteX486" fmla="*/ 359233 w 1532722"/>
                <a:gd name="connsiteY486" fmla="*/ 711782 h 830645"/>
                <a:gd name="connsiteX487" fmla="*/ 362606 w 1532722"/>
                <a:gd name="connsiteY487" fmla="*/ 712907 h 830645"/>
                <a:gd name="connsiteX488" fmla="*/ 365755 w 1532722"/>
                <a:gd name="connsiteY488" fmla="*/ 719203 h 830645"/>
                <a:gd name="connsiteX489" fmla="*/ 371378 w 1532722"/>
                <a:gd name="connsiteY489" fmla="*/ 725277 h 830645"/>
                <a:gd name="connsiteX490" fmla="*/ 373626 w 1532722"/>
                <a:gd name="connsiteY490" fmla="*/ 732023 h 830645"/>
                <a:gd name="connsiteX491" fmla="*/ 376999 w 1532722"/>
                <a:gd name="connsiteY491" fmla="*/ 741468 h 830645"/>
                <a:gd name="connsiteX492" fmla="*/ 384421 w 1532722"/>
                <a:gd name="connsiteY492" fmla="*/ 752040 h 830645"/>
                <a:gd name="connsiteX493" fmla="*/ 396566 w 1532722"/>
                <a:gd name="connsiteY493" fmla="*/ 764183 h 830645"/>
                <a:gd name="connsiteX494" fmla="*/ 397466 w 1532722"/>
                <a:gd name="connsiteY494" fmla="*/ 772729 h 830645"/>
                <a:gd name="connsiteX495" fmla="*/ 394991 w 1532722"/>
                <a:gd name="connsiteY495" fmla="*/ 777678 h 830645"/>
                <a:gd name="connsiteX496" fmla="*/ 395666 w 1532722"/>
                <a:gd name="connsiteY496" fmla="*/ 789372 h 830645"/>
                <a:gd name="connsiteX497" fmla="*/ 391393 w 1532722"/>
                <a:gd name="connsiteY497" fmla="*/ 798143 h 830645"/>
                <a:gd name="connsiteX498" fmla="*/ 390943 w 1532722"/>
                <a:gd name="connsiteY498" fmla="*/ 805789 h 830645"/>
                <a:gd name="connsiteX499" fmla="*/ 394766 w 1532722"/>
                <a:gd name="connsiteY499" fmla="*/ 811187 h 830645"/>
                <a:gd name="connsiteX500" fmla="*/ 397691 w 1532722"/>
                <a:gd name="connsiteY500" fmla="*/ 812986 h 830645"/>
                <a:gd name="connsiteX501" fmla="*/ 397916 w 1532722"/>
                <a:gd name="connsiteY501" fmla="*/ 815686 h 830645"/>
                <a:gd name="connsiteX502" fmla="*/ 403312 w 1532722"/>
                <a:gd name="connsiteY502" fmla="*/ 820632 h 830645"/>
                <a:gd name="connsiteX503" fmla="*/ 404437 w 1532722"/>
                <a:gd name="connsiteY503" fmla="*/ 828504 h 830645"/>
                <a:gd name="connsiteX504" fmla="*/ 408092 w 1532722"/>
                <a:gd name="connsiteY504" fmla="*/ 830843 h 830645"/>
                <a:gd name="connsiteX505" fmla="*/ 426037 w 1532722"/>
                <a:gd name="connsiteY505" fmla="*/ 807050 h 830645"/>
                <a:gd name="connsiteX506" fmla="*/ 444192 w 1532722"/>
                <a:gd name="connsiteY506" fmla="*/ 787985 h 830645"/>
                <a:gd name="connsiteX507" fmla="*/ 475865 w 1532722"/>
                <a:gd name="connsiteY507" fmla="*/ 758019 h 830645"/>
                <a:gd name="connsiteX508" fmla="*/ 478887 w 1532722"/>
                <a:gd name="connsiteY508" fmla="*/ 755176 h 830645"/>
                <a:gd name="connsiteX509" fmla="*/ 496361 w 1532722"/>
                <a:gd name="connsiteY509" fmla="*/ 742401 h 830645"/>
                <a:gd name="connsiteX510" fmla="*/ 526886 w 1532722"/>
                <a:gd name="connsiteY510" fmla="*/ 735373 h 830645"/>
                <a:gd name="connsiteX511" fmla="*/ 545445 w 1532722"/>
                <a:gd name="connsiteY511" fmla="*/ 735600 h 830645"/>
                <a:gd name="connsiteX512" fmla="*/ 551316 w 1532722"/>
                <a:gd name="connsiteY512" fmla="*/ 724837 h 830645"/>
                <a:gd name="connsiteX513" fmla="*/ 555229 w 1532722"/>
                <a:gd name="connsiteY513" fmla="*/ 713090 h 830645"/>
                <a:gd name="connsiteX514" fmla="*/ 550337 w 1532722"/>
                <a:gd name="connsiteY514" fmla="*/ 696451 h 830645"/>
                <a:gd name="connsiteX515" fmla="*/ 552295 w 1532722"/>
                <a:gd name="connsiteY515" fmla="*/ 671983 h 830645"/>
                <a:gd name="connsiteX516" fmla="*/ 591444 w 1532722"/>
                <a:gd name="connsiteY516" fmla="*/ 654365 h 830645"/>
                <a:gd name="connsiteX517" fmla="*/ 593437 w 1532722"/>
                <a:gd name="connsiteY517" fmla="*/ 653465 h 830645"/>
                <a:gd name="connsiteX518" fmla="*/ 621783 w 1532722"/>
                <a:gd name="connsiteY518" fmla="*/ 640664 h 830645"/>
                <a:gd name="connsiteX519" fmla="*/ 654366 w 1532722"/>
                <a:gd name="connsiteY519" fmla="*/ 636213 h 830645"/>
                <a:gd name="connsiteX520" fmla="*/ 682040 w 1532722"/>
                <a:gd name="connsiteY520" fmla="*/ 632986 h 830645"/>
                <a:gd name="connsiteX521" fmla="*/ 697313 w 1532722"/>
                <a:gd name="connsiteY521" fmla="*/ 625079 h 830645"/>
                <a:gd name="connsiteX522" fmla="*/ 714765 w 1532722"/>
                <a:gd name="connsiteY522" fmla="*/ 618150 h 830645"/>
                <a:gd name="connsiteX523" fmla="*/ 740213 w 1532722"/>
                <a:gd name="connsiteY523" fmla="*/ 614237 h 830645"/>
                <a:gd name="connsiteX524" fmla="*/ 750981 w 1532722"/>
                <a:gd name="connsiteY524" fmla="*/ 614237 h 830645"/>
                <a:gd name="connsiteX525" fmla="*/ 768212 w 1532722"/>
                <a:gd name="connsiteY525" fmla="*/ 613454 h 830645"/>
                <a:gd name="connsiteX526" fmla="*/ 781588 w 1532722"/>
                <a:gd name="connsiteY526" fmla="*/ 615163 h 830645"/>
                <a:gd name="connsiteX527" fmla="*/ 787059 w 1532722"/>
                <a:gd name="connsiteY527" fmla="*/ 612898 h 830645"/>
                <a:gd name="connsiteX528" fmla="*/ 791645 w 1532722"/>
                <a:gd name="connsiteY528" fmla="*/ 620222 h 830645"/>
                <a:gd name="connsiteX529" fmla="*/ 789815 w 1532722"/>
                <a:gd name="connsiteY529" fmla="*/ 635525 h 830645"/>
                <a:gd name="connsiteX530" fmla="*/ 791871 w 1532722"/>
                <a:gd name="connsiteY530" fmla="*/ 639957 h 830645"/>
                <a:gd name="connsiteX531" fmla="*/ 792529 w 1532722"/>
                <a:gd name="connsiteY531" fmla="*/ 645374 h 830645"/>
                <a:gd name="connsiteX532" fmla="*/ 801270 w 1532722"/>
                <a:gd name="connsiteY532" fmla="*/ 652346 h 830645"/>
                <a:gd name="connsiteX533" fmla="*/ 804900 w 1532722"/>
                <a:gd name="connsiteY533" fmla="*/ 658716 h 830645"/>
                <a:gd name="connsiteX534" fmla="*/ 800223 w 1532722"/>
                <a:gd name="connsiteY534" fmla="*/ 670614 h 830645"/>
                <a:gd name="connsiteX535" fmla="*/ 809088 w 1532722"/>
                <a:gd name="connsiteY535" fmla="*/ 682319 h 830645"/>
                <a:gd name="connsiteX536" fmla="*/ 804189 w 1532722"/>
                <a:gd name="connsiteY536" fmla="*/ 693411 h 830645"/>
                <a:gd name="connsiteX537" fmla="*/ 814854 w 1532722"/>
                <a:gd name="connsiteY537" fmla="*/ 701921 h 830645"/>
                <a:gd name="connsiteX538" fmla="*/ 819811 w 1532722"/>
                <a:gd name="connsiteY538" fmla="*/ 713165 h 830645"/>
                <a:gd name="connsiteX539" fmla="*/ 815955 w 1532722"/>
                <a:gd name="connsiteY539" fmla="*/ 726825 h 830645"/>
                <a:gd name="connsiteX540" fmla="*/ 826256 w 1532722"/>
                <a:gd name="connsiteY540" fmla="*/ 739626 h 830645"/>
                <a:gd name="connsiteX541" fmla="*/ 825496 w 1532722"/>
                <a:gd name="connsiteY541" fmla="*/ 745183 h 830645"/>
                <a:gd name="connsiteX542" fmla="*/ 832268 w 1532722"/>
                <a:gd name="connsiteY542" fmla="*/ 741490 h 830645"/>
                <a:gd name="connsiteX543" fmla="*/ 861882 w 1532722"/>
                <a:gd name="connsiteY543" fmla="*/ 729680 h 830645"/>
                <a:gd name="connsiteX544" fmla="*/ 876918 w 1532722"/>
                <a:gd name="connsiteY544" fmla="*/ 732088 h 830645"/>
                <a:gd name="connsiteX545" fmla="*/ 882321 w 1532722"/>
                <a:gd name="connsiteY545" fmla="*/ 731853 h 830645"/>
                <a:gd name="connsiteX546" fmla="*/ 917219 w 1532722"/>
                <a:gd name="connsiteY546" fmla="*/ 730360 h 830645"/>
                <a:gd name="connsiteX547" fmla="*/ 934058 w 1532722"/>
                <a:gd name="connsiteY547" fmla="*/ 733891 h 830645"/>
                <a:gd name="connsiteX548" fmla="*/ 946058 w 1532722"/>
                <a:gd name="connsiteY548" fmla="*/ 742504 h 830645"/>
                <a:gd name="connsiteX549" fmla="*/ 953306 w 1532722"/>
                <a:gd name="connsiteY549" fmla="*/ 744719 h 830645"/>
                <a:gd name="connsiteX550" fmla="*/ 965335 w 1532722"/>
                <a:gd name="connsiteY550" fmla="*/ 738703 h 830645"/>
                <a:gd name="connsiteX551" fmla="*/ 973755 w 1532722"/>
                <a:gd name="connsiteY551" fmla="*/ 729680 h 830645"/>
                <a:gd name="connsiteX552" fmla="*/ 970750 w 1532722"/>
                <a:gd name="connsiteY552" fmla="*/ 710432 h 830645"/>
                <a:gd name="connsiteX553" fmla="*/ 964134 w 1532722"/>
                <a:gd name="connsiteY553" fmla="*/ 688179 h 830645"/>
                <a:gd name="connsiteX554" fmla="*/ 968583 w 1532722"/>
                <a:gd name="connsiteY554" fmla="*/ 674825 h 830645"/>
                <a:gd name="connsiteX555" fmla="*/ 968609 w 1532722"/>
                <a:gd name="connsiteY555" fmla="*/ 668943 h 830645"/>
                <a:gd name="connsiteX556" fmla="*/ 964534 w 1532722"/>
                <a:gd name="connsiteY556" fmla="*/ 656342 h 830645"/>
                <a:gd name="connsiteX557" fmla="*/ 969721 w 1532722"/>
                <a:gd name="connsiteY557" fmla="*/ 650785 h 830645"/>
                <a:gd name="connsiteX558" fmla="*/ 972001 w 1532722"/>
                <a:gd name="connsiteY558" fmla="*/ 649004 h 830645"/>
                <a:gd name="connsiteX559" fmla="*/ 980643 w 1532722"/>
                <a:gd name="connsiteY559" fmla="*/ 649125 h 830645"/>
                <a:gd name="connsiteX560" fmla="*/ 984008 w 1532722"/>
                <a:gd name="connsiteY560" fmla="*/ 637828 h 830645"/>
                <a:gd name="connsiteX561" fmla="*/ 991199 w 1532722"/>
                <a:gd name="connsiteY561" fmla="*/ 634047 h 830645"/>
                <a:gd name="connsiteX562" fmla="*/ 1008916 w 1532722"/>
                <a:gd name="connsiteY562" fmla="*/ 626252 h 830645"/>
                <a:gd name="connsiteX563" fmla="*/ 1024881 w 1532722"/>
                <a:gd name="connsiteY563" fmla="*/ 617205 h 830645"/>
                <a:gd name="connsiteX564" fmla="*/ 1039316 w 1532722"/>
                <a:gd name="connsiteY564" fmla="*/ 611189 h 830645"/>
                <a:gd name="connsiteX565" fmla="*/ 1063375 w 1532722"/>
                <a:gd name="connsiteY565" fmla="*/ 603973 h 830645"/>
                <a:gd name="connsiteX566" fmla="*/ 1073602 w 1532722"/>
                <a:gd name="connsiteY566" fmla="*/ 595553 h 830645"/>
                <a:gd name="connsiteX567" fmla="*/ 1103073 w 1532722"/>
                <a:gd name="connsiteY567" fmla="*/ 596756 h 830645"/>
                <a:gd name="connsiteX568" fmla="*/ 1114501 w 1532722"/>
                <a:gd name="connsiteY568" fmla="*/ 602770 h 830645"/>
                <a:gd name="connsiteX569" fmla="*/ 1122320 w 1532722"/>
                <a:gd name="connsiteY569" fmla="*/ 595553 h 830645"/>
                <a:gd name="connsiteX570" fmla="*/ 1125329 w 1532722"/>
                <a:gd name="connsiteY570" fmla="*/ 572094 h 830645"/>
                <a:gd name="connsiteX571" fmla="*/ 1138562 w 1532722"/>
                <a:gd name="connsiteY571" fmla="*/ 563073 h 830645"/>
                <a:gd name="connsiteX572" fmla="*/ 1148784 w 1532722"/>
                <a:gd name="connsiteY572" fmla="*/ 558862 h 830645"/>
                <a:gd name="connsiteX573" fmla="*/ 1147583 w 1532722"/>
                <a:gd name="connsiteY573" fmla="*/ 547432 h 830645"/>
                <a:gd name="connsiteX574" fmla="*/ 1156180 w 1532722"/>
                <a:gd name="connsiteY574" fmla="*/ 540862 h 830645"/>
                <a:gd name="connsiteX575" fmla="*/ 1157809 w 1532722"/>
                <a:gd name="connsiteY575" fmla="*/ 539614 h 830645"/>
                <a:gd name="connsiteX576" fmla="*/ 1172243 w 1532722"/>
                <a:gd name="connsiteY576" fmla="*/ 514953 h 830645"/>
                <a:gd name="connsiteX577" fmla="*/ 1188485 w 1532722"/>
                <a:gd name="connsiteY577" fmla="*/ 509540 h 830645"/>
                <a:gd name="connsiteX578" fmla="*/ 1193895 w 1532722"/>
                <a:gd name="connsiteY578" fmla="*/ 501720 h 830645"/>
                <a:gd name="connsiteX579" fmla="*/ 1197506 w 1532722"/>
                <a:gd name="connsiteY579" fmla="*/ 484277 h 830645"/>
                <a:gd name="connsiteX580" fmla="*/ 1197506 w 1532722"/>
                <a:gd name="connsiteY580" fmla="*/ 467438 h 830645"/>
                <a:gd name="connsiteX581" fmla="*/ 1196387 w 1532722"/>
                <a:gd name="connsiteY581" fmla="*/ 463369 h 830645"/>
                <a:gd name="connsiteX582" fmla="*/ 1192724 w 1532722"/>
                <a:gd name="connsiteY582" fmla="*/ 450048 h 830645"/>
                <a:gd name="connsiteX583" fmla="*/ 1223989 w 1532722"/>
                <a:gd name="connsiteY583" fmla="*/ 445109 h 830645"/>
                <a:gd name="connsiteX584" fmla="*/ 1245017 w 1532722"/>
                <a:gd name="connsiteY584" fmla="*/ 445903 h 830645"/>
                <a:gd name="connsiteX585" fmla="*/ 1267599 w 1532722"/>
                <a:gd name="connsiteY585" fmla="*/ 446758 h 830645"/>
                <a:gd name="connsiteX586" fmla="*/ 1278298 w 1532722"/>
                <a:gd name="connsiteY586" fmla="*/ 424539 h 830645"/>
                <a:gd name="connsiteX587" fmla="*/ 1283792 w 1532722"/>
                <a:gd name="connsiteY587" fmla="*/ 415511 h 830645"/>
                <a:gd name="connsiteX588" fmla="*/ 1289819 w 1532722"/>
                <a:gd name="connsiteY588" fmla="*/ 405613 h 830645"/>
                <a:gd name="connsiteX589" fmla="*/ 1295221 w 1532722"/>
                <a:gd name="connsiteY589" fmla="*/ 399723 h 830645"/>
                <a:gd name="connsiteX590" fmla="*/ 1298869 w 1532722"/>
                <a:gd name="connsiteY590" fmla="*/ 395741 h 830645"/>
                <a:gd name="connsiteX591" fmla="*/ 1307920 w 1532722"/>
                <a:gd name="connsiteY591" fmla="*/ 389156 h 830645"/>
                <a:gd name="connsiteX592" fmla="*/ 1344124 w 1532722"/>
                <a:gd name="connsiteY592" fmla="*/ 395741 h 830645"/>
                <a:gd name="connsiteX593" fmla="*/ 1362229 w 1532722"/>
                <a:gd name="connsiteY593" fmla="*/ 389156 h 830645"/>
                <a:gd name="connsiteX594" fmla="*/ 1363824 w 1532722"/>
                <a:gd name="connsiteY594" fmla="*/ 389515 h 830645"/>
                <a:gd name="connsiteX595" fmla="*/ 1394791 w 1532722"/>
                <a:gd name="connsiteY595" fmla="*/ 396464 h 830645"/>
                <a:gd name="connsiteX596" fmla="*/ 1396977 w 1532722"/>
                <a:gd name="connsiteY596" fmla="*/ 397984 h 830645"/>
                <a:gd name="connsiteX597" fmla="*/ 1423060 w 1532722"/>
                <a:gd name="connsiteY597" fmla="*/ 415712 h 830645"/>
                <a:gd name="connsiteX598" fmla="*/ 1448321 w 1532722"/>
                <a:gd name="connsiteY598" fmla="*/ 415712 h 830645"/>
                <a:gd name="connsiteX599" fmla="*/ 1449818 w 1532722"/>
                <a:gd name="connsiteY599" fmla="*/ 416751 h 830645"/>
                <a:gd name="connsiteX600" fmla="*/ 1489822 w 1532722"/>
                <a:gd name="connsiteY600" fmla="*/ 444580 h 830645"/>
                <a:gd name="connsiteX601" fmla="*/ 1495409 w 1532722"/>
                <a:gd name="connsiteY601" fmla="*/ 448546 h 830645"/>
                <a:gd name="connsiteX602" fmla="*/ 1508469 w 1532722"/>
                <a:gd name="connsiteY602" fmla="*/ 457812 h 830645"/>
                <a:gd name="connsiteX603" fmla="*/ 1519297 w 1532722"/>
                <a:gd name="connsiteY603" fmla="*/ 464428 h 830645"/>
                <a:gd name="connsiteX604" fmla="*/ 1532902 w 1532722"/>
                <a:gd name="connsiteY604" fmla="*/ 474797 h 83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Lst>
              <a:rect l="l" t="t" r="r" b="b"/>
              <a:pathLst>
                <a:path w="1532722" h="830645">
                  <a:moveTo>
                    <a:pt x="1532902" y="474797"/>
                  </a:moveTo>
                  <a:lnTo>
                    <a:pt x="1532770" y="474613"/>
                  </a:lnTo>
                  <a:lnTo>
                    <a:pt x="1531930" y="472827"/>
                  </a:lnTo>
                  <a:lnTo>
                    <a:pt x="1531615" y="470622"/>
                  </a:lnTo>
                  <a:lnTo>
                    <a:pt x="1532139" y="468521"/>
                  </a:lnTo>
                  <a:lnTo>
                    <a:pt x="1532141" y="466001"/>
                  </a:lnTo>
                  <a:lnTo>
                    <a:pt x="1531090" y="464530"/>
                  </a:lnTo>
                  <a:lnTo>
                    <a:pt x="1529515" y="463480"/>
                  </a:lnTo>
                  <a:lnTo>
                    <a:pt x="1528254" y="462325"/>
                  </a:lnTo>
                  <a:lnTo>
                    <a:pt x="1527204" y="460750"/>
                  </a:lnTo>
                  <a:lnTo>
                    <a:pt x="1526154" y="459281"/>
                  </a:lnTo>
                  <a:lnTo>
                    <a:pt x="1525629" y="457285"/>
                  </a:lnTo>
                  <a:lnTo>
                    <a:pt x="1524790" y="455499"/>
                  </a:lnTo>
                  <a:lnTo>
                    <a:pt x="1524264" y="453505"/>
                  </a:lnTo>
                  <a:lnTo>
                    <a:pt x="1524055" y="451193"/>
                  </a:lnTo>
                  <a:lnTo>
                    <a:pt x="1523739" y="448988"/>
                  </a:lnTo>
                  <a:lnTo>
                    <a:pt x="1523633" y="446363"/>
                  </a:lnTo>
                  <a:lnTo>
                    <a:pt x="1523633" y="443842"/>
                  </a:lnTo>
                  <a:lnTo>
                    <a:pt x="1523633" y="441322"/>
                  </a:lnTo>
                  <a:lnTo>
                    <a:pt x="1523844" y="439012"/>
                  </a:lnTo>
                  <a:lnTo>
                    <a:pt x="1524055" y="436807"/>
                  </a:lnTo>
                  <a:lnTo>
                    <a:pt x="1524264" y="434286"/>
                  </a:lnTo>
                  <a:lnTo>
                    <a:pt x="1524790" y="432184"/>
                  </a:lnTo>
                  <a:lnTo>
                    <a:pt x="1525210" y="430190"/>
                  </a:lnTo>
                  <a:lnTo>
                    <a:pt x="1525576" y="428795"/>
                  </a:lnTo>
                  <a:lnTo>
                    <a:pt x="1525735" y="428194"/>
                  </a:lnTo>
                  <a:lnTo>
                    <a:pt x="1525735" y="425569"/>
                  </a:lnTo>
                  <a:lnTo>
                    <a:pt x="1525104" y="423573"/>
                  </a:lnTo>
                  <a:lnTo>
                    <a:pt x="1524369" y="421788"/>
                  </a:lnTo>
                  <a:lnTo>
                    <a:pt x="1523108" y="420634"/>
                  </a:lnTo>
                  <a:lnTo>
                    <a:pt x="1521533" y="419582"/>
                  </a:lnTo>
                  <a:lnTo>
                    <a:pt x="1520273" y="418322"/>
                  </a:lnTo>
                  <a:lnTo>
                    <a:pt x="1519223" y="416852"/>
                  </a:lnTo>
                  <a:lnTo>
                    <a:pt x="1517857" y="415592"/>
                  </a:lnTo>
                  <a:lnTo>
                    <a:pt x="1516807" y="414122"/>
                  </a:lnTo>
                  <a:lnTo>
                    <a:pt x="1515547" y="412862"/>
                  </a:lnTo>
                  <a:lnTo>
                    <a:pt x="1513237" y="412651"/>
                  </a:lnTo>
                  <a:lnTo>
                    <a:pt x="1510926" y="412442"/>
                  </a:lnTo>
                  <a:lnTo>
                    <a:pt x="1509142" y="411707"/>
                  </a:lnTo>
                  <a:lnTo>
                    <a:pt x="1507882" y="410446"/>
                  </a:lnTo>
                  <a:lnTo>
                    <a:pt x="1506621" y="409186"/>
                  </a:lnTo>
                  <a:lnTo>
                    <a:pt x="1505780" y="407191"/>
                  </a:lnTo>
                  <a:lnTo>
                    <a:pt x="1505255" y="405091"/>
                  </a:lnTo>
                  <a:lnTo>
                    <a:pt x="1504416" y="403410"/>
                  </a:lnTo>
                  <a:lnTo>
                    <a:pt x="1503891" y="401415"/>
                  </a:lnTo>
                  <a:lnTo>
                    <a:pt x="1503155" y="399629"/>
                  </a:lnTo>
                  <a:lnTo>
                    <a:pt x="1502315" y="397844"/>
                  </a:lnTo>
                  <a:lnTo>
                    <a:pt x="1501581" y="396059"/>
                  </a:lnTo>
                  <a:lnTo>
                    <a:pt x="1500740" y="394273"/>
                  </a:lnTo>
                  <a:lnTo>
                    <a:pt x="1500215" y="392279"/>
                  </a:lnTo>
                  <a:lnTo>
                    <a:pt x="1499899" y="390072"/>
                  </a:lnTo>
                  <a:lnTo>
                    <a:pt x="1499690" y="387762"/>
                  </a:lnTo>
                  <a:lnTo>
                    <a:pt x="1499510" y="387078"/>
                  </a:lnTo>
                  <a:lnTo>
                    <a:pt x="1499497" y="387027"/>
                  </a:lnTo>
                  <a:lnTo>
                    <a:pt x="1499165" y="385767"/>
                  </a:lnTo>
                  <a:lnTo>
                    <a:pt x="1498849" y="383457"/>
                  </a:lnTo>
                  <a:lnTo>
                    <a:pt x="1498324" y="381461"/>
                  </a:lnTo>
                  <a:lnTo>
                    <a:pt x="1498219" y="378941"/>
                  </a:lnTo>
                  <a:lnTo>
                    <a:pt x="1498219" y="376420"/>
                  </a:lnTo>
                  <a:lnTo>
                    <a:pt x="1497904" y="374110"/>
                  </a:lnTo>
                  <a:lnTo>
                    <a:pt x="1497379" y="372115"/>
                  </a:lnTo>
                  <a:lnTo>
                    <a:pt x="1496644" y="370330"/>
                  </a:lnTo>
                  <a:lnTo>
                    <a:pt x="1495805" y="368544"/>
                  </a:lnTo>
                  <a:lnTo>
                    <a:pt x="1494753" y="367073"/>
                  </a:lnTo>
                  <a:lnTo>
                    <a:pt x="1493703" y="365604"/>
                  </a:lnTo>
                  <a:lnTo>
                    <a:pt x="1492653" y="364029"/>
                  </a:lnTo>
                  <a:lnTo>
                    <a:pt x="1491603" y="362558"/>
                  </a:lnTo>
                  <a:lnTo>
                    <a:pt x="1490553" y="360983"/>
                  </a:lnTo>
                  <a:lnTo>
                    <a:pt x="1489609" y="359513"/>
                  </a:lnTo>
                  <a:lnTo>
                    <a:pt x="1488768" y="357728"/>
                  </a:lnTo>
                  <a:lnTo>
                    <a:pt x="1488033" y="356047"/>
                  </a:lnTo>
                  <a:lnTo>
                    <a:pt x="1487402" y="353946"/>
                  </a:lnTo>
                  <a:lnTo>
                    <a:pt x="1487193" y="351741"/>
                  </a:lnTo>
                  <a:lnTo>
                    <a:pt x="1486668" y="349745"/>
                  </a:lnTo>
                  <a:lnTo>
                    <a:pt x="1486352" y="347435"/>
                  </a:lnTo>
                  <a:lnTo>
                    <a:pt x="1486038" y="345124"/>
                  </a:lnTo>
                  <a:lnTo>
                    <a:pt x="1485513" y="343130"/>
                  </a:lnTo>
                  <a:lnTo>
                    <a:pt x="1484672" y="341344"/>
                  </a:lnTo>
                  <a:lnTo>
                    <a:pt x="1483937" y="339559"/>
                  </a:lnTo>
                  <a:lnTo>
                    <a:pt x="1482887" y="338089"/>
                  </a:lnTo>
                  <a:lnTo>
                    <a:pt x="1481837" y="336618"/>
                  </a:lnTo>
                  <a:lnTo>
                    <a:pt x="1480576" y="335358"/>
                  </a:lnTo>
                  <a:lnTo>
                    <a:pt x="1479526" y="333783"/>
                  </a:lnTo>
                  <a:lnTo>
                    <a:pt x="1478476" y="332313"/>
                  </a:lnTo>
                  <a:lnTo>
                    <a:pt x="1477427" y="330842"/>
                  </a:lnTo>
                  <a:lnTo>
                    <a:pt x="1476586" y="329057"/>
                  </a:lnTo>
                  <a:lnTo>
                    <a:pt x="1475536" y="327587"/>
                  </a:lnTo>
                  <a:lnTo>
                    <a:pt x="1474800" y="325802"/>
                  </a:lnTo>
                  <a:lnTo>
                    <a:pt x="1474275" y="323806"/>
                  </a:lnTo>
                  <a:lnTo>
                    <a:pt x="1473436" y="322020"/>
                  </a:lnTo>
                  <a:lnTo>
                    <a:pt x="1472911" y="320026"/>
                  </a:lnTo>
                  <a:lnTo>
                    <a:pt x="1472385" y="317926"/>
                  </a:lnTo>
                  <a:lnTo>
                    <a:pt x="1472070" y="315719"/>
                  </a:lnTo>
                  <a:lnTo>
                    <a:pt x="1471860" y="313409"/>
                  </a:lnTo>
                  <a:lnTo>
                    <a:pt x="1471545" y="311098"/>
                  </a:lnTo>
                  <a:lnTo>
                    <a:pt x="1471020" y="309104"/>
                  </a:lnTo>
                  <a:lnTo>
                    <a:pt x="1470495" y="307108"/>
                  </a:lnTo>
                  <a:lnTo>
                    <a:pt x="1469864" y="305113"/>
                  </a:lnTo>
                  <a:lnTo>
                    <a:pt x="1469130" y="303328"/>
                  </a:lnTo>
                  <a:lnTo>
                    <a:pt x="1468080" y="301858"/>
                  </a:lnTo>
                  <a:lnTo>
                    <a:pt x="1467030" y="300282"/>
                  </a:lnTo>
                  <a:lnTo>
                    <a:pt x="1465453" y="299337"/>
                  </a:lnTo>
                  <a:lnTo>
                    <a:pt x="1463668" y="298602"/>
                  </a:lnTo>
                  <a:lnTo>
                    <a:pt x="1461673" y="298077"/>
                  </a:lnTo>
                  <a:lnTo>
                    <a:pt x="1459572" y="297657"/>
                  </a:lnTo>
                  <a:lnTo>
                    <a:pt x="1457263" y="297341"/>
                  </a:lnTo>
                  <a:lnTo>
                    <a:pt x="1455478" y="296711"/>
                  </a:lnTo>
                  <a:lnTo>
                    <a:pt x="1453901" y="295661"/>
                  </a:lnTo>
                  <a:lnTo>
                    <a:pt x="1452641" y="294400"/>
                  </a:lnTo>
                  <a:lnTo>
                    <a:pt x="1451382" y="293141"/>
                  </a:lnTo>
                  <a:lnTo>
                    <a:pt x="1450332" y="291670"/>
                  </a:lnTo>
                  <a:lnTo>
                    <a:pt x="1448756" y="290726"/>
                  </a:lnTo>
                  <a:lnTo>
                    <a:pt x="1447181" y="289676"/>
                  </a:lnTo>
                  <a:lnTo>
                    <a:pt x="1446761" y="289503"/>
                  </a:lnTo>
                  <a:lnTo>
                    <a:pt x="1445395" y="288940"/>
                  </a:lnTo>
                  <a:lnTo>
                    <a:pt x="1443401" y="288415"/>
                  </a:lnTo>
                  <a:lnTo>
                    <a:pt x="1441090" y="288310"/>
                  </a:lnTo>
                  <a:lnTo>
                    <a:pt x="1438569" y="288310"/>
                  </a:lnTo>
                  <a:lnTo>
                    <a:pt x="1435943" y="288310"/>
                  </a:lnTo>
                  <a:lnTo>
                    <a:pt x="1433634" y="288099"/>
                  </a:lnTo>
                  <a:lnTo>
                    <a:pt x="1432163" y="287049"/>
                  </a:lnTo>
                  <a:lnTo>
                    <a:pt x="1431113" y="286315"/>
                  </a:lnTo>
                  <a:lnTo>
                    <a:pt x="1430063" y="283794"/>
                  </a:lnTo>
                  <a:lnTo>
                    <a:pt x="1429013" y="281273"/>
                  </a:lnTo>
                  <a:lnTo>
                    <a:pt x="1427963" y="278754"/>
                  </a:lnTo>
                  <a:lnTo>
                    <a:pt x="1426912" y="276233"/>
                  </a:lnTo>
                  <a:lnTo>
                    <a:pt x="1425548" y="273712"/>
                  </a:lnTo>
                  <a:lnTo>
                    <a:pt x="1424496" y="271298"/>
                  </a:lnTo>
                  <a:lnTo>
                    <a:pt x="1423446" y="268777"/>
                  </a:lnTo>
                  <a:lnTo>
                    <a:pt x="1423342" y="268461"/>
                  </a:lnTo>
                  <a:lnTo>
                    <a:pt x="1422396" y="266256"/>
                  </a:lnTo>
                  <a:lnTo>
                    <a:pt x="1421346" y="263631"/>
                  </a:lnTo>
                  <a:lnTo>
                    <a:pt x="1419981" y="261215"/>
                  </a:lnTo>
                  <a:lnTo>
                    <a:pt x="1418931" y="258696"/>
                  </a:lnTo>
                  <a:lnTo>
                    <a:pt x="1417881" y="256175"/>
                  </a:lnTo>
                  <a:lnTo>
                    <a:pt x="1416831" y="253654"/>
                  </a:lnTo>
                  <a:lnTo>
                    <a:pt x="1415779" y="251134"/>
                  </a:lnTo>
                  <a:lnTo>
                    <a:pt x="1414520" y="248613"/>
                  </a:lnTo>
                  <a:lnTo>
                    <a:pt x="1413364" y="246092"/>
                  </a:lnTo>
                  <a:lnTo>
                    <a:pt x="1412314" y="243571"/>
                  </a:lnTo>
                  <a:lnTo>
                    <a:pt x="1411265" y="241052"/>
                  </a:lnTo>
                  <a:lnTo>
                    <a:pt x="1410214" y="238532"/>
                  </a:lnTo>
                  <a:lnTo>
                    <a:pt x="1408954" y="236011"/>
                  </a:lnTo>
                  <a:lnTo>
                    <a:pt x="1407904" y="233490"/>
                  </a:lnTo>
                  <a:lnTo>
                    <a:pt x="1406854" y="230971"/>
                  </a:lnTo>
                  <a:lnTo>
                    <a:pt x="1405804" y="228450"/>
                  </a:lnTo>
                  <a:lnTo>
                    <a:pt x="1404649" y="225929"/>
                  </a:lnTo>
                  <a:lnTo>
                    <a:pt x="1403388" y="223409"/>
                  </a:lnTo>
                  <a:lnTo>
                    <a:pt x="1402338" y="220888"/>
                  </a:lnTo>
                  <a:lnTo>
                    <a:pt x="1401288" y="218369"/>
                  </a:lnTo>
                  <a:lnTo>
                    <a:pt x="1400238" y="215848"/>
                  </a:lnTo>
                  <a:lnTo>
                    <a:pt x="1398873" y="213327"/>
                  </a:lnTo>
                  <a:lnTo>
                    <a:pt x="1397823" y="210807"/>
                  </a:lnTo>
                  <a:lnTo>
                    <a:pt x="1396773" y="208286"/>
                  </a:lnTo>
                  <a:lnTo>
                    <a:pt x="1395723" y="205660"/>
                  </a:lnTo>
                  <a:lnTo>
                    <a:pt x="1394671" y="203141"/>
                  </a:lnTo>
                  <a:lnTo>
                    <a:pt x="1393307" y="200620"/>
                  </a:lnTo>
                  <a:lnTo>
                    <a:pt x="1392256" y="198099"/>
                  </a:lnTo>
                  <a:lnTo>
                    <a:pt x="1392234" y="198048"/>
                  </a:lnTo>
                  <a:lnTo>
                    <a:pt x="1392212" y="197995"/>
                  </a:lnTo>
                  <a:lnTo>
                    <a:pt x="1391206" y="195579"/>
                  </a:lnTo>
                  <a:lnTo>
                    <a:pt x="1390156" y="193058"/>
                  </a:lnTo>
                  <a:lnTo>
                    <a:pt x="1389104" y="190539"/>
                  </a:lnTo>
                  <a:lnTo>
                    <a:pt x="1387845" y="188018"/>
                  </a:lnTo>
                  <a:lnTo>
                    <a:pt x="1386795" y="185497"/>
                  </a:lnTo>
                  <a:lnTo>
                    <a:pt x="1385640" y="182977"/>
                  </a:lnTo>
                  <a:lnTo>
                    <a:pt x="1384590" y="180456"/>
                  </a:lnTo>
                  <a:lnTo>
                    <a:pt x="1383539" y="177937"/>
                  </a:lnTo>
                  <a:lnTo>
                    <a:pt x="1382280" y="175416"/>
                  </a:lnTo>
                  <a:lnTo>
                    <a:pt x="1381230" y="172895"/>
                  </a:lnTo>
                  <a:lnTo>
                    <a:pt x="1380705" y="171950"/>
                  </a:lnTo>
                  <a:lnTo>
                    <a:pt x="1369992" y="156407"/>
                  </a:lnTo>
                  <a:lnTo>
                    <a:pt x="1373038" y="140024"/>
                  </a:lnTo>
                  <a:lnTo>
                    <a:pt x="1371253" y="137504"/>
                  </a:lnTo>
                  <a:lnTo>
                    <a:pt x="1369362" y="135089"/>
                  </a:lnTo>
                  <a:lnTo>
                    <a:pt x="1367366" y="132568"/>
                  </a:lnTo>
                  <a:lnTo>
                    <a:pt x="1365477" y="130048"/>
                  </a:lnTo>
                  <a:lnTo>
                    <a:pt x="1363375" y="127527"/>
                  </a:lnTo>
                  <a:lnTo>
                    <a:pt x="1361591" y="125006"/>
                  </a:lnTo>
                  <a:lnTo>
                    <a:pt x="1359806" y="122485"/>
                  </a:lnTo>
                  <a:lnTo>
                    <a:pt x="1357705" y="119966"/>
                  </a:lnTo>
                  <a:lnTo>
                    <a:pt x="1355814" y="117446"/>
                  </a:lnTo>
                  <a:lnTo>
                    <a:pt x="1353819" y="114925"/>
                  </a:lnTo>
                  <a:lnTo>
                    <a:pt x="1351929" y="112404"/>
                  </a:lnTo>
                  <a:lnTo>
                    <a:pt x="1350143" y="109883"/>
                  </a:lnTo>
                  <a:lnTo>
                    <a:pt x="1348568" y="108203"/>
                  </a:lnTo>
                  <a:lnTo>
                    <a:pt x="1345944" y="107155"/>
                  </a:lnTo>
                  <a:lnTo>
                    <a:pt x="1343423" y="105999"/>
                  </a:lnTo>
                  <a:lnTo>
                    <a:pt x="1340903" y="104739"/>
                  </a:lnTo>
                  <a:lnTo>
                    <a:pt x="1338277" y="103478"/>
                  </a:lnTo>
                  <a:lnTo>
                    <a:pt x="1335756" y="102218"/>
                  </a:lnTo>
                  <a:lnTo>
                    <a:pt x="1333131" y="101273"/>
                  </a:lnTo>
                  <a:lnTo>
                    <a:pt x="1330610" y="100013"/>
                  </a:lnTo>
                  <a:lnTo>
                    <a:pt x="1327985" y="98858"/>
                  </a:lnTo>
                  <a:lnTo>
                    <a:pt x="1325464" y="97597"/>
                  </a:lnTo>
                  <a:lnTo>
                    <a:pt x="1322839" y="96337"/>
                  </a:lnTo>
                  <a:lnTo>
                    <a:pt x="1320318" y="95392"/>
                  </a:lnTo>
                  <a:lnTo>
                    <a:pt x="1317694" y="94131"/>
                  </a:lnTo>
                  <a:lnTo>
                    <a:pt x="1315173" y="92871"/>
                  </a:lnTo>
                  <a:lnTo>
                    <a:pt x="1312546" y="91716"/>
                  </a:lnTo>
                  <a:lnTo>
                    <a:pt x="1309922" y="90455"/>
                  </a:lnTo>
                  <a:lnTo>
                    <a:pt x="1307402" y="89511"/>
                  </a:lnTo>
                  <a:lnTo>
                    <a:pt x="1304881" y="88250"/>
                  </a:lnTo>
                  <a:lnTo>
                    <a:pt x="1302256" y="86991"/>
                  </a:lnTo>
                  <a:lnTo>
                    <a:pt x="1299735" y="85731"/>
                  </a:lnTo>
                  <a:lnTo>
                    <a:pt x="1297109" y="84575"/>
                  </a:lnTo>
                  <a:lnTo>
                    <a:pt x="1294590" y="83524"/>
                  </a:lnTo>
                  <a:lnTo>
                    <a:pt x="1291963" y="82369"/>
                  </a:lnTo>
                  <a:lnTo>
                    <a:pt x="1289444" y="81110"/>
                  </a:lnTo>
                  <a:lnTo>
                    <a:pt x="1288078" y="80374"/>
                  </a:lnTo>
                  <a:lnTo>
                    <a:pt x="1277681" y="81740"/>
                  </a:lnTo>
                  <a:lnTo>
                    <a:pt x="1277681" y="82054"/>
                  </a:lnTo>
                  <a:lnTo>
                    <a:pt x="1277156" y="81005"/>
                  </a:lnTo>
                  <a:lnTo>
                    <a:pt x="1276842" y="79744"/>
                  </a:lnTo>
                  <a:lnTo>
                    <a:pt x="1275792" y="78273"/>
                  </a:lnTo>
                  <a:lnTo>
                    <a:pt x="1274740" y="76698"/>
                  </a:lnTo>
                  <a:lnTo>
                    <a:pt x="1273691" y="75228"/>
                  </a:lnTo>
                  <a:lnTo>
                    <a:pt x="1272641" y="73757"/>
                  </a:lnTo>
                  <a:lnTo>
                    <a:pt x="1271170" y="72708"/>
                  </a:lnTo>
                  <a:lnTo>
                    <a:pt x="1269070" y="72288"/>
                  </a:lnTo>
                  <a:lnTo>
                    <a:pt x="1267495" y="71238"/>
                  </a:lnTo>
                  <a:lnTo>
                    <a:pt x="1266024" y="70292"/>
                  </a:lnTo>
                  <a:lnTo>
                    <a:pt x="1264659" y="69031"/>
                  </a:lnTo>
                  <a:lnTo>
                    <a:pt x="1263399" y="67772"/>
                  </a:lnTo>
                  <a:lnTo>
                    <a:pt x="1263083" y="65462"/>
                  </a:lnTo>
                  <a:lnTo>
                    <a:pt x="1262558" y="63466"/>
                  </a:lnTo>
                  <a:lnTo>
                    <a:pt x="1262033" y="61471"/>
                  </a:lnTo>
                  <a:lnTo>
                    <a:pt x="1261508" y="59475"/>
                  </a:lnTo>
                  <a:lnTo>
                    <a:pt x="1259933" y="58425"/>
                  </a:lnTo>
                  <a:lnTo>
                    <a:pt x="1257728" y="58225"/>
                  </a:lnTo>
                  <a:lnTo>
                    <a:pt x="1257623" y="58215"/>
                  </a:lnTo>
                  <a:lnTo>
                    <a:pt x="1255313" y="58531"/>
                  </a:lnTo>
                  <a:lnTo>
                    <a:pt x="1253213" y="58006"/>
                  </a:lnTo>
                  <a:lnTo>
                    <a:pt x="1251742" y="57060"/>
                  </a:lnTo>
                  <a:lnTo>
                    <a:pt x="1250376" y="55799"/>
                  </a:lnTo>
                  <a:lnTo>
                    <a:pt x="1249326" y="54224"/>
                  </a:lnTo>
                  <a:lnTo>
                    <a:pt x="1248801" y="52228"/>
                  </a:lnTo>
                  <a:lnTo>
                    <a:pt x="1247751" y="50759"/>
                  </a:lnTo>
                  <a:lnTo>
                    <a:pt x="1247015" y="48973"/>
                  </a:lnTo>
                  <a:lnTo>
                    <a:pt x="1246492" y="46979"/>
                  </a:lnTo>
                  <a:lnTo>
                    <a:pt x="1245126" y="45718"/>
                  </a:lnTo>
                  <a:lnTo>
                    <a:pt x="1243341" y="44983"/>
                  </a:lnTo>
                  <a:lnTo>
                    <a:pt x="1241030" y="45193"/>
                  </a:lnTo>
                  <a:lnTo>
                    <a:pt x="1238509" y="45298"/>
                  </a:lnTo>
                  <a:lnTo>
                    <a:pt x="1236410" y="44773"/>
                  </a:lnTo>
                  <a:lnTo>
                    <a:pt x="1234414" y="44352"/>
                  </a:lnTo>
                  <a:lnTo>
                    <a:pt x="1232839" y="43302"/>
                  </a:lnTo>
                  <a:lnTo>
                    <a:pt x="1230109" y="42358"/>
                  </a:lnTo>
                  <a:lnTo>
                    <a:pt x="1230737" y="40781"/>
                  </a:lnTo>
                  <a:lnTo>
                    <a:pt x="1230840" y="40378"/>
                  </a:lnTo>
                  <a:lnTo>
                    <a:pt x="1221807" y="42239"/>
                  </a:lnTo>
                  <a:lnTo>
                    <a:pt x="1216481" y="53709"/>
                  </a:lnTo>
                  <a:lnTo>
                    <a:pt x="1209925" y="52068"/>
                  </a:lnTo>
                  <a:lnTo>
                    <a:pt x="1196758" y="37826"/>
                  </a:lnTo>
                  <a:lnTo>
                    <a:pt x="1177797" y="39876"/>
                  </a:lnTo>
                  <a:lnTo>
                    <a:pt x="1164984" y="30141"/>
                  </a:lnTo>
                  <a:lnTo>
                    <a:pt x="1142950" y="29117"/>
                  </a:lnTo>
                  <a:lnTo>
                    <a:pt x="1085553" y="20406"/>
                  </a:lnTo>
                  <a:lnTo>
                    <a:pt x="1068642" y="32704"/>
                  </a:lnTo>
                  <a:lnTo>
                    <a:pt x="1061474" y="32764"/>
                  </a:lnTo>
                  <a:lnTo>
                    <a:pt x="1039947" y="23479"/>
                  </a:lnTo>
                  <a:lnTo>
                    <a:pt x="1006636" y="9132"/>
                  </a:lnTo>
                  <a:lnTo>
                    <a:pt x="942058" y="5241"/>
                  </a:lnTo>
                  <a:lnTo>
                    <a:pt x="857372" y="3492"/>
                  </a:lnTo>
                  <a:lnTo>
                    <a:pt x="824170" y="3952"/>
                  </a:lnTo>
                  <a:lnTo>
                    <a:pt x="676146" y="3839"/>
                  </a:lnTo>
                  <a:lnTo>
                    <a:pt x="644589" y="4973"/>
                  </a:lnTo>
                  <a:lnTo>
                    <a:pt x="598166" y="4852"/>
                  </a:lnTo>
                  <a:lnTo>
                    <a:pt x="568488" y="5393"/>
                  </a:lnTo>
                  <a:lnTo>
                    <a:pt x="531142" y="7684"/>
                  </a:lnTo>
                  <a:lnTo>
                    <a:pt x="505484" y="7143"/>
                  </a:lnTo>
                  <a:lnTo>
                    <a:pt x="497321" y="24822"/>
                  </a:lnTo>
                  <a:lnTo>
                    <a:pt x="492255" y="32636"/>
                  </a:lnTo>
                  <a:lnTo>
                    <a:pt x="465137" y="54745"/>
                  </a:lnTo>
                  <a:lnTo>
                    <a:pt x="448815" y="66533"/>
                  </a:lnTo>
                  <a:lnTo>
                    <a:pt x="437934" y="73331"/>
                  </a:lnTo>
                  <a:lnTo>
                    <a:pt x="428472" y="82321"/>
                  </a:lnTo>
                  <a:lnTo>
                    <a:pt x="412936" y="84114"/>
                  </a:lnTo>
                  <a:lnTo>
                    <a:pt x="396026" y="79229"/>
                  </a:lnTo>
                  <a:lnTo>
                    <a:pt x="370381" y="71973"/>
                  </a:lnTo>
                  <a:lnTo>
                    <a:pt x="353992" y="71694"/>
                  </a:lnTo>
                  <a:lnTo>
                    <a:pt x="335021" y="72423"/>
                  </a:lnTo>
                  <a:lnTo>
                    <a:pt x="304647" y="104159"/>
                  </a:lnTo>
                  <a:lnTo>
                    <a:pt x="301771" y="106095"/>
                  </a:lnTo>
                  <a:lnTo>
                    <a:pt x="300114" y="106426"/>
                  </a:lnTo>
                  <a:lnTo>
                    <a:pt x="292860" y="103709"/>
                  </a:lnTo>
                  <a:lnTo>
                    <a:pt x="285151" y="94639"/>
                  </a:lnTo>
                  <a:lnTo>
                    <a:pt x="278758" y="92257"/>
                  </a:lnTo>
                  <a:lnTo>
                    <a:pt x="254191" y="83112"/>
                  </a:lnTo>
                  <a:lnTo>
                    <a:pt x="234830" y="80132"/>
                  </a:lnTo>
                  <a:lnTo>
                    <a:pt x="225311" y="72423"/>
                  </a:lnTo>
                  <a:lnTo>
                    <a:pt x="207174" y="64265"/>
                  </a:lnTo>
                  <a:lnTo>
                    <a:pt x="199855" y="56640"/>
                  </a:lnTo>
                  <a:lnTo>
                    <a:pt x="196294" y="52931"/>
                  </a:lnTo>
                  <a:lnTo>
                    <a:pt x="185526" y="40213"/>
                  </a:lnTo>
                  <a:lnTo>
                    <a:pt x="169977" y="35207"/>
                  </a:lnTo>
                  <a:lnTo>
                    <a:pt x="157992" y="33172"/>
                  </a:lnTo>
                  <a:lnTo>
                    <a:pt x="126295" y="23657"/>
                  </a:lnTo>
                  <a:lnTo>
                    <a:pt x="114341" y="20886"/>
                  </a:lnTo>
                  <a:lnTo>
                    <a:pt x="97615" y="18466"/>
                  </a:lnTo>
                  <a:lnTo>
                    <a:pt x="67430" y="9790"/>
                  </a:lnTo>
                  <a:lnTo>
                    <a:pt x="49821" y="4504"/>
                  </a:lnTo>
                  <a:lnTo>
                    <a:pt x="35484" y="198"/>
                  </a:lnTo>
                  <a:lnTo>
                    <a:pt x="35355" y="1249"/>
                  </a:lnTo>
                  <a:lnTo>
                    <a:pt x="40172" y="11793"/>
                  </a:lnTo>
                  <a:lnTo>
                    <a:pt x="41042" y="13698"/>
                  </a:lnTo>
                  <a:lnTo>
                    <a:pt x="51484" y="23899"/>
                  </a:lnTo>
                  <a:lnTo>
                    <a:pt x="51223" y="26636"/>
                  </a:lnTo>
                  <a:lnTo>
                    <a:pt x="46235" y="35702"/>
                  </a:lnTo>
                  <a:lnTo>
                    <a:pt x="35820" y="60825"/>
                  </a:lnTo>
                  <a:lnTo>
                    <a:pt x="37167" y="65626"/>
                  </a:lnTo>
                  <a:lnTo>
                    <a:pt x="40058" y="69026"/>
                  </a:lnTo>
                  <a:lnTo>
                    <a:pt x="35409" y="75667"/>
                  </a:lnTo>
                  <a:lnTo>
                    <a:pt x="38981" y="85119"/>
                  </a:lnTo>
                  <a:lnTo>
                    <a:pt x="47140" y="91466"/>
                  </a:lnTo>
                  <a:lnTo>
                    <a:pt x="48247" y="100000"/>
                  </a:lnTo>
                  <a:lnTo>
                    <a:pt x="46685" y="105066"/>
                  </a:lnTo>
                  <a:lnTo>
                    <a:pt x="43968" y="104612"/>
                  </a:lnTo>
                  <a:lnTo>
                    <a:pt x="38527" y="103709"/>
                  </a:lnTo>
                  <a:lnTo>
                    <a:pt x="19034" y="107335"/>
                  </a:lnTo>
                  <a:lnTo>
                    <a:pt x="8607" y="108695"/>
                  </a:lnTo>
                  <a:lnTo>
                    <a:pt x="7147" y="113066"/>
                  </a:lnTo>
                  <a:lnTo>
                    <a:pt x="5885" y="120026"/>
                  </a:lnTo>
                  <a:lnTo>
                    <a:pt x="180" y="142079"/>
                  </a:lnTo>
                  <a:lnTo>
                    <a:pt x="1423" y="148785"/>
                  </a:lnTo>
                  <a:lnTo>
                    <a:pt x="1919" y="157685"/>
                  </a:lnTo>
                  <a:lnTo>
                    <a:pt x="2959" y="176388"/>
                  </a:lnTo>
                  <a:lnTo>
                    <a:pt x="4098" y="201000"/>
                  </a:lnTo>
                  <a:lnTo>
                    <a:pt x="6093" y="201672"/>
                  </a:lnTo>
                  <a:lnTo>
                    <a:pt x="6814" y="202692"/>
                  </a:lnTo>
                  <a:lnTo>
                    <a:pt x="9093" y="202031"/>
                  </a:lnTo>
                  <a:lnTo>
                    <a:pt x="9813" y="204431"/>
                  </a:lnTo>
                  <a:lnTo>
                    <a:pt x="8295" y="206264"/>
                  </a:lnTo>
                  <a:lnTo>
                    <a:pt x="9272" y="207069"/>
                  </a:lnTo>
                  <a:lnTo>
                    <a:pt x="8432" y="208689"/>
                  </a:lnTo>
                  <a:lnTo>
                    <a:pt x="8313" y="212167"/>
                  </a:lnTo>
                  <a:lnTo>
                    <a:pt x="14070" y="210967"/>
                  </a:lnTo>
                  <a:lnTo>
                    <a:pt x="14368" y="212483"/>
                  </a:lnTo>
                  <a:lnTo>
                    <a:pt x="18627" y="212526"/>
                  </a:lnTo>
                  <a:lnTo>
                    <a:pt x="19588" y="210667"/>
                  </a:lnTo>
                  <a:lnTo>
                    <a:pt x="21267" y="210008"/>
                  </a:lnTo>
                  <a:lnTo>
                    <a:pt x="24025" y="210367"/>
                  </a:lnTo>
                  <a:lnTo>
                    <a:pt x="24625" y="207310"/>
                  </a:lnTo>
                  <a:lnTo>
                    <a:pt x="27684" y="206110"/>
                  </a:lnTo>
                  <a:lnTo>
                    <a:pt x="29122" y="208149"/>
                  </a:lnTo>
                  <a:lnTo>
                    <a:pt x="38926" y="212919"/>
                  </a:lnTo>
                  <a:lnTo>
                    <a:pt x="48233" y="208510"/>
                  </a:lnTo>
                  <a:lnTo>
                    <a:pt x="53621" y="201163"/>
                  </a:lnTo>
                  <a:lnTo>
                    <a:pt x="66846" y="199203"/>
                  </a:lnTo>
                  <a:lnTo>
                    <a:pt x="69784" y="200673"/>
                  </a:lnTo>
                  <a:lnTo>
                    <a:pt x="66356" y="203612"/>
                  </a:lnTo>
                  <a:lnTo>
                    <a:pt x="69295" y="208021"/>
                  </a:lnTo>
                  <a:lnTo>
                    <a:pt x="73063" y="208164"/>
                  </a:lnTo>
                  <a:lnTo>
                    <a:pt x="73477" y="208071"/>
                  </a:lnTo>
                  <a:lnTo>
                    <a:pt x="77895" y="206599"/>
                  </a:lnTo>
                  <a:lnTo>
                    <a:pt x="80208" y="208491"/>
                  </a:lnTo>
                  <a:lnTo>
                    <a:pt x="89882" y="210174"/>
                  </a:lnTo>
                  <a:lnTo>
                    <a:pt x="95983" y="209964"/>
                  </a:lnTo>
                  <a:lnTo>
                    <a:pt x="95983" y="211015"/>
                  </a:lnTo>
                  <a:lnTo>
                    <a:pt x="93038" y="212698"/>
                  </a:lnTo>
                  <a:lnTo>
                    <a:pt x="92827" y="214171"/>
                  </a:lnTo>
                  <a:lnTo>
                    <a:pt x="94300" y="213960"/>
                  </a:lnTo>
                  <a:lnTo>
                    <a:pt x="98716" y="215854"/>
                  </a:lnTo>
                  <a:lnTo>
                    <a:pt x="99137" y="218797"/>
                  </a:lnTo>
                  <a:lnTo>
                    <a:pt x="96613" y="219429"/>
                  </a:lnTo>
                  <a:lnTo>
                    <a:pt x="95772" y="229735"/>
                  </a:lnTo>
                  <a:lnTo>
                    <a:pt x="93457" y="231416"/>
                  </a:lnTo>
                  <a:lnTo>
                    <a:pt x="95351" y="235413"/>
                  </a:lnTo>
                  <a:lnTo>
                    <a:pt x="102082" y="237096"/>
                  </a:lnTo>
                  <a:lnTo>
                    <a:pt x="104395" y="235834"/>
                  </a:lnTo>
                  <a:lnTo>
                    <a:pt x="104816" y="237306"/>
                  </a:lnTo>
                  <a:lnTo>
                    <a:pt x="109653" y="240039"/>
                  </a:lnTo>
                  <a:lnTo>
                    <a:pt x="113229" y="236885"/>
                  </a:lnTo>
                  <a:lnTo>
                    <a:pt x="114912" y="237096"/>
                  </a:lnTo>
                  <a:lnTo>
                    <a:pt x="116804" y="236675"/>
                  </a:lnTo>
                  <a:lnTo>
                    <a:pt x="117225" y="234993"/>
                  </a:lnTo>
                  <a:lnTo>
                    <a:pt x="119959" y="235834"/>
                  </a:lnTo>
                  <a:lnTo>
                    <a:pt x="122062" y="235834"/>
                  </a:lnTo>
                  <a:lnTo>
                    <a:pt x="122692" y="237096"/>
                  </a:lnTo>
                  <a:lnTo>
                    <a:pt x="125007" y="238568"/>
                  </a:lnTo>
                  <a:lnTo>
                    <a:pt x="127742" y="238779"/>
                  </a:lnTo>
                  <a:lnTo>
                    <a:pt x="132579" y="244667"/>
                  </a:lnTo>
                  <a:lnTo>
                    <a:pt x="135103" y="249505"/>
                  </a:lnTo>
                  <a:lnTo>
                    <a:pt x="135943" y="257076"/>
                  </a:lnTo>
                  <a:lnTo>
                    <a:pt x="139519" y="258970"/>
                  </a:lnTo>
                  <a:lnTo>
                    <a:pt x="143306" y="259811"/>
                  </a:lnTo>
                  <a:lnTo>
                    <a:pt x="144357" y="261703"/>
                  </a:lnTo>
                  <a:lnTo>
                    <a:pt x="142885" y="264017"/>
                  </a:lnTo>
                  <a:lnTo>
                    <a:pt x="142253" y="265279"/>
                  </a:lnTo>
                  <a:lnTo>
                    <a:pt x="143515" y="266961"/>
                  </a:lnTo>
                  <a:lnTo>
                    <a:pt x="141833" y="270747"/>
                  </a:lnTo>
                  <a:lnTo>
                    <a:pt x="142253" y="273902"/>
                  </a:lnTo>
                  <a:lnTo>
                    <a:pt x="143515" y="279161"/>
                  </a:lnTo>
                  <a:lnTo>
                    <a:pt x="144777" y="282106"/>
                  </a:lnTo>
                  <a:lnTo>
                    <a:pt x="151929" y="282736"/>
                  </a:lnTo>
                  <a:lnTo>
                    <a:pt x="151718" y="285049"/>
                  </a:lnTo>
                  <a:lnTo>
                    <a:pt x="156134" y="286732"/>
                  </a:lnTo>
                  <a:lnTo>
                    <a:pt x="154453" y="295355"/>
                  </a:lnTo>
                  <a:lnTo>
                    <a:pt x="152770" y="297249"/>
                  </a:lnTo>
                  <a:lnTo>
                    <a:pt x="152559" y="298930"/>
                  </a:lnTo>
                  <a:lnTo>
                    <a:pt x="150035" y="301035"/>
                  </a:lnTo>
                  <a:lnTo>
                    <a:pt x="151508" y="306713"/>
                  </a:lnTo>
                  <a:lnTo>
                    <a:pt x="156134" y="311341"/>
                  </a:lnTo>
                  <a:lnTo>
                    <a:pt x="159290" y="311341"/>
                  </a:lnTo>
                  <a:lnTo>
                    <a:pt x="158658" y="316808"/>
                  </a:lnTo>
                  <a:lnTo>
                    <a:pt x="153610" y="317440"/>
                  </a:lnTo>
                  <a:lnTo>
                    <a:pt x="154662" y="328376"/>
                  </a:lnTo>
                  <a:lnTo>
                    <a:pt x="144147" y="331110"/>
                  </a:lnTo>
                  <a:lnTo>
                    <a:pt x="144147" y="335317"/>
                  </a:lnTo>
                  <a:lnTo>
                    <a:pt x="148142" y="340154"/>
                  </a:lnTo>
                  <a:lnTo>
                    <a:pt x="147932" y="344151"/>
                  </a:lnTo>
                  <a:lnTo>
                    <a:pt x="151508" y="350039"/>
                  </a:lnTo>
                  <a:lnTo>
                    <a:pt x="157396" y="352984"/>
                  </a:lnTo>
                  <a:lnTo>
                    <a:pt x="162233" y="353614"/>
                  </a:lnTo>
                  <a:lnTo>
                    <a:pt x="164809" y="356434"/>
                  </a:lnTo>
                  <a:lnTo>
                    <a:pt x="163830" y="363292"/>
                  </a:lnTo>
                  <a:lnTo>
                    <a:pt x="170688" y="368191"/>
                  </a:lnTo>
                  <a:lnTo>
                    <a:pt x="169707" y="377986"/>
                  </a:lnTo>
                  <a:lnTo>
                    <a:pt x="174605" y="383374"/>
                  </a:lnTo>
                  <a:lnTo>
                    <a:pt x="183911" y="383865"/>
                  </a:lnTo>
                  <a:lnTo>
                    <a:pt x="183911" y="386314"/>
                  </a:lnTo>
                  <a:lnTo>
                    <a:pt x="189790" y="388762"/>
                  </a:lnTo>
                  <a:lnTo>
                    <a:pt x="192238" y="395130"/>
                  </a:lnTo>
                  <a:lnTo>
                    <a:pt x="200566" y="398559"/>
                  </a:lnTo>
                  <a:lnTo>
                    <a:pt x="205464" y="399539"/>
                  </a:lnTo>
                  <a:lnTo>
                    <a:pt x="202524" y="409336"/>
                  </a:lnTo>
                  <a:lnTo>
                    <a:pt x="206443" y="408845"/>
                  </a:lnTo>
                  <a:lnTo>
                    <a:pt x="213300" y="410315"/>
                  </a:lnTo>
                  <a:lnTo>
                    <a:pt x="224567" y="407866"/>
                  </a:lnTo>
                  <a:lnTo>
                    <a:pt x="230444" y="407376"/>
                  </a:lnTo>
                  <a:lnTo>
                    <a:pt x="237302" y="418641"/>
                  </a:lnTo>
                  <a:lnTo>
                    <a:pt x="241710" y="419131"/>
                  </a:lnTo>
                  <a:lnTo>
                    <a:pt x="247099" y="416682"/>
                  </a:lnTo>
                  <a:lnTo>
                    <a:pt x="250038" y="421091"/>
                  </a:lnTo>
                  <a:lnTo>
                    <a:pt x="255915" y="422070"/>
                  </a:lnTo>
                  <a:lnTo>
                    <a:pt x="263752" y="419621"/>
                  </a:lnTo>
                  <a:lnTo>
                    <a:pt x="265221" y="429417"/>
                  </a:lnTo>
                  <a:lnTo>
                    <a:pt x="257384" y="436765"/>
                  </a:lnTo>
                  <a:lnTo>
                    <a:pt x="253956" y="445092"/>
                  </a:lnTo>
                  <a:lnTo>
                    <a:pt x="253466" y="450969"/>
                  </a:lnTo>
                  <a:lnTo>
                    <a:pt x="250527" y="455378"/>
                  </a:lnTo>
                  <a:lnTo>
                    <a:pt x="250038" y="461745"/>
                  </a:lnTo>
                  <a:lnTo>
                    <a:pt x="252485" y="469582"/>
                  </a:lnTo>
                  <a:lnTo>
                    <a:pt x="256405" y="472521"/>
                  </a:lnTo>
                  <a:lnTo>
                    <a:pt x="255915" y="475461"/>
                  </a:lnTo>
                  <a:lnTo>
                    <a:pt x="240730" y="477419"/>
                  </a:lnTo>
                  <a:lnTo>
                    <a:pt x="243669" y="483298"/>
                  </a:lnTo>
                  <a:lnTo>
                    <a:pt x="250038" y="484767"/>
                  </a:lnTo>
                  <a:lnTo>
                    <a:pt x="268161" y="508278"/>
                  </a:lnTo>
                  <a:lnTo>
                    <a:pt x="269140" y="513176"/>
                  </a:lnTo>
                  <a:lnTo>
                    <a:pt x="272569" y="520524"/>
                  </a:lnTo>
                  <a:lnTo>
                    <a:pt x="275507" y="520524"/>
                  </a:lnTo>
                  <a:lnTo>
                    <a:pt x="280406" y="529340"/>
                  </a:lnTo>
                  <a:lnTo>
                    <a:pt x="288242" y="531299"/>
                  </a:lnTo>
                  <a:lnTo>
                    <a:pt x="292162" y="540116"/>
                  </a:lnTo>
                  <a:lnTo>
                    <a:pt x="291671" y="547463"/>
                  </a:lnTo>
                  <a:lnTo>
                    <a:pt x="294120" y="551381"/>
                  </a:lnTo>
                  <a:lnTo>
                    <a:pt x="299508" y="552851"/>
                  </a:lnTo>
                  <a:lnTo>
                    <a:pt x="300488" y="568525"/>
                  </a:lnTo>
                  <a:lnTo>
                    <a:pt x="306855" y="575873"/>
                  </a:lnTo>
                  <a:lnTo>
                    <a:pt x="319101" y="579301"/>
                  </a:lnTo>
                  <a:lnTo>
                    <a:pt x="326449" y="586159"/>
                  </a:lnTo>
                  <a:lnTo>
                    <a:pt x="320080" y="595465"/>
                  </a:lnTo>
                  <a:lnTo>
                    <a:pt x="320455" y="601918"/>
                  </a:lnTo>
                  <a:lnTo>
                    <a:pt x="320654" y="601958"/>
                  </a:lnTo>
                  <a:lnTo>
                    <a:pt x="320886" y="603097"/>
                  </a:lnTo>
                  <a:lnTo>
                    <a:pt x="323380" y="615321"/>
                  </a:lnTo>
                  <a:lnTo>
                    <a:pt x="320324" y="620584"/>
                  </a:lnTo>
                  <a:lnTo>
                    <a:pt x="320663" y="627204"/>
                  </a:lnTo>
                  <a:lnTo>
                    <a:pt x="319815" y="632126"/>
                  </a:lnTo>
                  <a:lnTo>
                    <a:pt x="321512" y="637218"/>
                  </a:lnTo>
                  <a:lnTo>
                    <a:pt x="320494" y="638407"/>
                  </a:lnTo>
                  <a:lnTo>
                    <a:pt x="317608" y="640784"/>
                  </a:lnTo>
                  <a:lnTo>
                    <a:pt x="317947" y="644008"/>
                  </a:lnTo>
                  <a:lnTo>
                    <a:pt x="320663" y="646385"/>
                  </a:lnTo>
                  <a:lnTo>
                    <a:pt x="323380" y="648421"/>
                  </a:lnTo>
                  <a:lnTo>
                    <a:pt x="333393" y="671507"/>
                  </a:lnTo>
                  <a:lnTo>
                    <a:pt x="335431" y="673713"/>
                  </a:lnTo>
                  <a:lnTo>
                    <a:pt x="336449" y="681012"/>
                  </a:lnTo>
                  <a:lnTo>
                    <a:pt x="338655" y="683730"/>
                  </a:lnTo>
                  <a:lnTo>
                    <a:pt x="339844" y="688311"/>
                  </a:lnTo>
                  <a:lnTo>
                    <a:pt x="343715" y="691317"/>
                  </a:lnTo>
                  <a:lnTo>
                    <a:pt x="343490" y="695814"/>
                  </a:lnTo>
                  <a:lnTo>
                    <a:pt x="347313" y="701437"/>
                  </a:lnTo>
                  <a:lnTo>
                    <a:pt x="347313" y="706610"/>
                  </a:lnTo>
                  <a:lnTo>
                    <a:pt x="352711" y="709308"/>
                  </a:lnTo>
                  <a:lnTo>
                    <a:pt x="359233" y="711782"/>
                  </a:lnTo>
                  <a:lnTo>
                    <a:pt x="362606" y="712907"/>
                  </a:lnTo>
                  <a:lnTo>
                    <a:pt x="365755" y="719203"/>
                  </a:lnTo>
                  <a:lnTo>
                    <a:pt x="371378" y="725277"/>
                  </a:lnTo>
                  <a:lnTo>
                    <a:pt x="373626" y="732023"/>
                  </a:lnTo>
                  <a:lnTo>
                    <a:pt x="376999" y="741468"/>
                  </a:lnTo>
                  <a:lnTo>
                    <a:pt x="384421" y="752040"/>
                  </a:lnTo>
                  <a:lnTo>
                    <a:pt x="396566" y="764183"/>
                  </a:lnTo>
                  <a:lnTo>
                    <a:pt x="397466" y="772729"/>
                  </a:lnTo>
                  <a:lnTo>
                    <a:pt x="394991" y="777678"/>
                  </a:lnTo>
                  <a:lnTo>
                    <a:pt x="395666" y="789372"/>
                  </a:lnTo>
                  <a:lnTo>
                    <a:pt x="391393" y="798143"/>
                  </a:lnTo>
                  <a:lnTo>
                    <a:pt x="390943" y="805789"/>
                  </a:lnTo>
                  <a:lnTo>
                    <a:pt x="394766" y="811187"/>
                  </a:lnTo>
                  <a:lnTo>
                    <a:pt x="397691" y="812986"/>
                  </a:lnTo>
                  <a:lnTo>
                    <a:pt x="397916" y="815686"/>
                  </a:lnTo>
                  <a:lnTo>
                    <a:pt x="403312" y="820632"/>
                  </a:lnTo>
                  <a:lnTo>
                    <a:pt x="404437" y="828504"/>
                  </a:lnTo>
                  <a:lnTo>
                    <a:pt x="408092" y="830843"/>
                  </a:lnTo>
                  <a:lnTo>
                    <a:pt x="426037" y="807050"/>
                  </a:lnTo>
                  <a:lnTo>
                    <a:pt x="444192" y="787985"/>
                  </a:lnTo>
                  <a:lnTo>
                    <a:pt x="475865" y="758019"/>
                  </a:lnTo>
                  <a:lnTo>
                    <a:pt x="478887" y="755176"/>
                  </a:lnTo>
                  <a:lnTo>
                    <a:pt x="496361" y="742401"/>
                  </a:lnTo>
                  <a:lnTo>
                    <a:pt x="526886" y="735373"/>
                  </a:lnTo>
                  <a:lnTo>
                    <a:pt x="545445" y="735600"/>
                  </a:lnTo>
                  <a:lnTo>
                    <a:pt x="551316" y="724837"/>
                  </a:lnTo>
                  <a:lnTo>
                    <a:pt x="555229" y="713090"/>
                  </a:lnTo>
                  <a:lnTo>
                    <a:pt x="550337" y="696451"/>
                  </a:lnTo>
                  <a:lnTo>
                    <a:pt x="552295" y="671983"/>
                  </a:lnTo>
                  <a:lnTo>
                    <a:pt x="591444" y="654365"/>
                  </a:lnTo>
                  <a:lnTo>
                    <a:pt x="593437" y="653465"/>
                  </a:lnTo>
                  <a:lnTo>
                    <a:pt x="621783" y="640664"/>
                  </a:lnTo>
                  <a:lnTo>
                    <a:pt x="654366" y="636213"/>
                  </a:lnTo>
                  <a:lnTo>
                    <a:pt x="682040" y="632986"/>
                  </a:lnTo>
                  <a:lnTo>
                    <a:pt x="697313" y="625079"/>
                  </a:lnTo>
                  <a:lnTo>
                    <a:pt x="714765" y="618150"/>
                  </a:lnTo>
                  <a:lnTo>
                    <a:pt x="740213" y="614237"/>
                  </a:lnTo>
                  <a:lnTo>
                    <a:pt x="750981" y="614237"/>
                  </a:lnTo>
                  <a:lnTo>
                    <a:pt x="768212" y="613454"/>
                  </a:lnTo>
                  <a:lnTo>
                    <a:pt x="781588" y="615163"/>
                  </a:lnTo>
                  <a:lnTo>
                    <a:pt x="787059" y="612898"/>
                  </a:lnTo>
                  <a:lnTo>
                    <a:pt x="791645" y="620222"/>
                  </a:lnTo>
                  <a:lnTo>
                    <a:pt x="789815" y="635525"/>
                  </a:lnTo>
                  <a:lnTo>
                    <a:pt x="791871" y="639957"/>
                  </a:lnTo>
                  <a:lnTo>
                    <a:pt x="792529" y="645374"/>
                  </a:lnTo>
                  <a:lnTo>
                    <a:pt x="801270" y="652346"/>
                  </a:lnTo>
                  <a:lnTo>
                    <a:pt x="804900" y="658716"/>
                  </a:lnTo>
                  <a:lnTo>
                    <a:pt x="800223" y="670614"/>
                  </a:lnTo>
                  <a:lnTo>
                    <a:pt x="809088" y="682319"/>
                  </a:lnTo>
                  <a:lnTo>
                    <a:pt x="804189" y="693411"/>
                  </a:lnTo>
                  <a:lnTo>
                    <a:pt x="814854" y="701921"/>
                  </a:lnTo>
                  <a:lnTo>
                    <a:pt x="819811" y="713165"/>
                  </a:lnTo>
                  <a:lnTo>
                    <a:pt x="815955" y="726825"/>
                  </a:lnTo>
                  <a:lnTo>
                    <a:pt x="826256" y="739626"/>
                  </a:lnTo>
                  <a:lnTo>
                    <a:pt x="825496" y="745183"/>
                  </a:lnTo>
                  <a:lnTo>
                    <a:pt x="832268" y="741490"/>
                  </a:lnTo>
                  <a:lnTo>
                    <a:pt x="861882" y="729680"/>
                  </a:lnTo>
                  <a:lnTo>
                    <a:pt x="876918" y="732088"/>
                  </a:lnTo>
                  <a:lnTo>
                    <a:pt x="882321" y="731853"/>
                  </a:lnTo>
                  <a:lnTo>
                    <a:pt x="917219" y="730360"/>
                  </a:lnTo>
                  <a:lnTo>
                    <a:pt x="934058" y="733891"/>
                  </a:lnTo>
                  <a:lnTo>
                    <a:pt x="946058" y="742504"/>
                  </a:lnTo>
                  <a:lnTo>
                    <a:pt x="953306" y="744719"/>
                  </a:lnTo>
                  <a:lnTo>
                    <a:pt x="965335" y="738703"/>
                  </a:lnTo>
                  <a:lnTo>
                    <a:pt x="973755" y="729680"/>
                  </a:lnTo>
                  <a:lnTo>
                    <a:pt x="970750" y="710432"/>
                  </a:lnTo>
                  <a:lnTo>
                    <a:pt x="964134" y="688179"/>
                  </a:lnTo>
                  <a:lnTo>
                    <a:pt x="968583" y="674825"/>
                  </a:lnTo>
                  <a:lnTo>
                    <a:pt x="968609" y="668943"/>
                  </a:lnTo>
                  <a:lnTo>
                    <a:pt x="964534" y="656342"/>
                  </a:lnTo>
                  <a:lnTo>
                    <a:pt x="969721" y="650785"/>
                  </a:lnTo>
                  <a:lnTo>
                    <a:pt x="972001" y="649004"/>
                  </a:lnTo>
                  <a:lnTo>
                    <a:pt x="980643" y="649125"/>
                  </a:lnTo>
                  <a:lnTo>
                    <a:pt x="984008" y="637828"/>
                  </a:lnTo>
                  <a:lnTo>
                    <a:pt x="991199" y="634047"/>
                  </a:lnTo>
                  <a:lnTo>
                    <a:pt x="1008916" y="626252"/>
                  </a:lnTo>
                  <a:lnTo>
                    <a:pt x="1024881" y="617205"/>
                  </a:lnTo>
                  <a:lnTo>
                    <a:pt x="1039316" y="611189"/>
                  </a:lnTo>
                  <a:lnTo>
                    <a:pt x="1063375" y="603973"/>
                  </a:lnTo>
                  <a:lnTo>
                    <a:pt x="1073602" y="595553"/>
                  </a:lnTo>
                  <a:lnTo>
                    <a:pt x="1103073" y="596756"/>
                  </a:lnTo>
                  <a:lnTo>
                    <a:pt x="1114501" y="602770"/>
                  </a:lnTo>
                  <a:lnTo>
                    <a:pt x="1122320" y="595553"/>
                  </a:lnTo>
                  <a:lnTo>
                    <a:pt x="1125329" y="572094"/>
                  </a:lnTo>
                  <a:lnTo>
                    <a:pt x="1138562" y="563073"/>
                  </a:lnTo>
                  <a:lnTo>
                    <a:pt x="1148784" y="558862"/>
                  </a:lnTo>
                  <a:lnTo>
                    <a:pt x="1147583" y="547432"/>
                  </a:lnTo>
                  <a:lnTo>
                    <a:pt x="1156180" y="540862"/>
                  </a:lnTo>
                  <a:lnTo>
                    <a:pt x="1157809" y="539614"/>
                  </a:lnTo>
                  <a:lnTo>
                    <a:pt x="1172243" y="514953"/>
                  </a:lnTo>
                  <a:lnTo>
                    <a:pt x="1188485" y="509540"/>
                  </a:lnTo>
                  <a:lnTo>
                    <a:pt x="1193895" y="501720"/>
                  </a:lnTo>
                  <a:lnTo>
                    <a:pt x="1197506" y="484277"/>
                  </a:lnTo>
                  <a:lnTo>
                    <a:pt x="1197506" y="467438"/>
                  </a:lnTo>
                  <a:lnTo>
                    <a:pt x="1196387" y="463369"/>
                  </a:lnTo>
                  <a:lnTo>
                    <a:pt x="1192724" y="450048"/>
                  </a:lnTo>
                  <a:lnTo>
                    <a:pt x="1223989" y="445109"/>
                  </a:lnTo>
                  <a:lnTo>
                    <a:pt x="1245017" y="445903"/>
                  </a:lnTo>
                  <a:lnTo>
                    <a:pt x="1267599" y="446758"/>
                  </a:lnTo>
                  <a:lnTo>
                    <a:pt x="1278298" y="424539"/>
                  </a:lnTo>
                  <a:lnTo>
                    <a:pt x="1283792" y="415511"/>
                  </a:lnTo>
                  <a:lnTo>
                    <a:pt x="1289819" y="405613"/>
                  </a:lnTo>
                  <a:lnTo>
                    <a:pt x="1295221" y="399723"/>
                  </a:lnTo>
                  <a:lnTo>
                    <a:pt x="1298869" y="395741"/>
                  </a:lnTo>
                  <a:lnTo>
                    <a:pt x="1307920" y="389156"/>
                  </a:lnTo>
                  <a:lnTo>
                    <a:pt x="1344124" y="395741"/>
                  </a:lnTo>
                  <a:lnTo>
                    <a:pt x="1362229" y="389156"/>
                  </a:lnTo>
                  <a:lnTo>
                    <a:pt x="1363824" y="389515"/>
                  </a:lnTo>
                  <a:lnTo>
                    <a:pt x="1394791" y="396464"/>
                  </a:lnTo>
                  <a:lnTo>
                    <a:pt x="1396977" y="397984"/>
                  </a:lnTo>
                  <a:lnTo>
                    <a:pt x="1423060" y="415712"/>
                  </a:lnTo>
                  <a:lnTo>
                    <a:pt x="1448321" y="415712"/>
                  </a:lnTo>
                  <a:lnTo>
                    <a:pt x="1449818" y="416751"/>
                  </a:lnTo>
                  <a:lnTo>
                    <a:pt x="1489822" y="444580"/>
                  </a:lnTo>
                  <a:lnTo>
                    <a:pt x="1495409" y="448546"/>
                  </a:lnTo>
                  <a:lnTo>
                    <a:pt x="1508469" y="457812"/>
                  </a:lnTo>
                  <a:lnTo>
                    <a:pt x="1519297" y="464428"/>
                  </a:lnTo>
                  <a:lnTo>
                    <a:pt x="1532902" y="474797"/>
                  </a:lnTo>
                  <a:close/>
                </a:path>
              </a:pathLst>
            </a:custGeom>
            <a:solidFill>
              <a:schemeClr val="accent5">
                <a:lumMod val="20000"/>
                <a:lumOff val="80000"/>
              </a:schemeClr>
            </a:solidFill>
            <a:ln w="12700" cap="flat">
              <a:solidFill>
                <a:schemeClr val="bg1"/>
              </a:solidFill>
              <a:prstDash val="solid"/>
              <a:miter/>
            </a:ln>
          </p:spPr>
          <p:txBody>
            <a:bodyPr rtlCol="0" anchor="ctr"/>
            <a:lstStyle/>
            <a:p>
              <a:endParaRPr lang="en-US"/>
            </a:p>
          </p:txBody>
        </p:sp>
        <p:sp>
          <p:nvSpPr>
            <p:cNvPr id="70" name="Freeform: Shape 17">
              <a:extLst>
                <a:ext uri="{FF2B5EF4-FFF2-40B4-BE49-F238E27FC236}">
                  <a16:creationId xmlns:a16="http://schemas.microsoft.com/office/drawing/2014/main" id="{EFE7E23B-755D-C89A-A6D6-0C518DE297E7}"/>
                </a:ext>
              </a:extLst>
            </p:cNvPr>
            <p:cNvSpPr/>
            <p:nvPr/>
          </p:nvSpPr>
          <p:spPr>
            <a:xfrm flipV="1">
              <a:off x="4955517" y="3850826"/>
              <a:ext cx="1135107" cy="1182191"/>
            </a:xfrm>
            <a:custGeom>
              <a:avLst/>
              <a:gdLst>
                <a:gd name="connsiteX0" fmla="*/ 689964 w 1135107"/>
                <a:gd name="connsiteY0" fmla="*/ 1148528 h 1182191"/>
                <a:gd name="connsiteX1" fmla="*/ 708934 w 1135107"/>
                <a:gd name="connsiteY1" fmla="*/ 1147798 h 1182191"/>
                <a:gd name="connsiteX2" fmla="*/ 725324 w 1135107"/>
                <a:gd name="connsiteY2" fmla="*/ 1148078 h 1182191"/>
                <a:gd name="connsiteX3" fmla="*/ 750969 w 1135107"/>
                <a:gd name="connsiteY3" fmla="*/ 1155334 h 1182191"/>
                <a:gd name="connsiteX4" fmla="*/ 767879 w 1135107"/>
                <a:gd name="connsiteY4" fmla="*/ 1160219 h 1182191"/>
                <a:gd name="connsiteX5" fmla="*/ 783414 w 1135107"/>
                <a:gd name="connsiteY5" fmla="*/ 1158426 h 1182191"/>
                <a:gd name="connsiteX6" fmla="*/ 792877 w 1135107"/>
                <a:gd name="connsiteY6" fmla="*/ 1149435 h 1182191"/>
                <a:gd name="connsiteX7" fmla="*/ 803758 w 1135107"/>
                <a:gd name="connsiteY7" fmla="*/ 1142638 h 1182191"/>
                <a:gd name="connsiteX8" fmla="*/ 820079 w 1135107"/>
                <a:gd name="connsiteY8" fmla="*/ 1130850 h 1182191"/>
                <a:gd name="connsiteX9" fmla="*/ 847197 w 1135107"/>
                <a:gd name="connsiteY9" fmla="*/ 1108741 h 1182191"/>
                <a:gd name="connsiteX10" fmla="*/ 852264 w 1135107"/>
                <a:gd name="connsiteY10" fmla="*/ 1100927 h 1182191"/>
                <a:gd name="connsiteX11" fmla="*/ 860427 w 1135107"/>
                <a:gd name="connsiteY11" fmla="*/ 1083248 h 1182191"/>
                <a:gd name="connsiteX12" fmla="*/ 886085 w 1135107"/>
                <a:gd name="connsiteY12" fmla="*/ 1083789 h 1182191"/>
                <a:gd name="connsiteX13" fmla="*/ 923431 w 1135107"/>
                <a:gd name="connsiteY13" fmla="*/ 1081497 h 1182191"/>
                <a:gd name="connsiteX14" fmla="*/ 953108 w 1135107"/>
                <a:gd name="connsiteY14" fmla="*/ 1080957 h 1182191"/>
                <a:gd name="connsiteX15" fmla="*/ 999532 w 1135107"/>
                <a:gd name="connsiteY15" fmla="*/ 1081078 h 1182191"/>
                <a:gd name="connsiteX16" fmla="*/ 998779 w 1135107"/>
                <a:gd name="connsiteY16" fmla="*/ 1064518 h 1182191"/>
                <a:gd name="connsiteX17" fmla="*/ 997282 w 1135107"/>
                <a:gd name="connsiteY17" fmla="*/ 1049404 h 1182191"/>
                <a:gd name="connsiteX18" fmla="*/ 1004405 w 1135107"/>
                <a:gd name="connsiteY18" fmla="*/ 1036100 h 1182191"/>
                <a:gd name="connsiteX19" fmla="*/ 1012276 w 1135107"/>
                <a:gd name="connsiteY19" fmla="*/ 1031975 h 1182191"/>
                <a:gd name="connsiteX20" fmla="*/ 1027300 w 1135107"/>
                <a:gd name="connsiteY20" fmla="*/ 1006690 h 1182191"/>
                <a:gd name="connsiteX21" fmla="*/ 1033157 w 1135107"/>
                <a:gd name="connsiteY21" fmla="*/ 978580 h 1182191"/>
                <a:gd name="connsiteX22" fmla="*/ 1047023 w 1135107"/>
                <a:gd name="connsiteY22" fmla="*/ 971431 h 1182191"/>
                <a:gd name="connsiteX23" fmla="*/ 1050933 w 1135107"/>
                <a:gd name="connsiteY23" fmla="*/ 952127 h 1182191"/>
                <a:gd name="connsiteX24" fmla="*/ 1066539 w 1135107"/>
                <a:gd name="connsiteY24" fmla="*/ 928502 h 1182191"/>
                <a:gd name="connsiteX25" fmla="*/ 1073569 w 1135107"/>
                <a:gd name="connsiteY25" fmla="*/ 917080 h 1182191"/>
                <a:gd name="connsiteX26" fmla="*/ 1073569 w 1135107"/>
                <a:gd name="connsiteY26" fmla="*/ 905368 h 1182191"/>
                <a:gd name="connsiteX27" fmla="*/ 1055212 w 1135107"/>
                <a:gd name="connsiteY27" fmla="*/ 862995 h 1182191"/>
                <a:gd name="connsiteX28" fmla="*/ 1042907 w 1135107"/>
                <a:gd name="connsiteY28" fmla="*/ 844470 h 1182191"/>
                <a:gd name="connsiteX29" fmla="*/ 1033390 w 1135107"/>
                <a:gd name="connsiteY29" fmla="*/ 828530 h 1182191"/>
                <a:gd name="connsiteX30" fmla="*/ 1016949 w 1135107"/>
                <a:gd name="connsiteY30" fmla="*/ 824954 h 1182191"/>
                <a:gd name="connsiteX31" fmla="*/ 998613 w 1135107"/>
                <a:gd name="connsiteY31" fmla="*/ 826141 h 1182191"/>
                <a:gd name="connsiteX32" fmla="*/ 980862 w 1135107"/>
                <a:gd name="connsiteY32" fmla="*/ 816107 h 1182191"/>
                <a:gd name="connsiteX33" fmla="*/ 983082 w 1135107"/>
                <a:gd name="connsiteY33" fmla="*/ 810837 h 1182191"/>
                <a:gd name="connsiteX34" fmla="*/ 1001502 w 1135107"/>
                <a:gd name="connsiteY34" fmla="*/ 798232 h 1182191"/>
                <a:gd name="connsiteX35" fmla="*/ 1025667 w 1135107"/>
                <a:gd name="connsiteY35" fmla="*/ 774713 h 1182191"/>
                <a:gd name="connsiteX36" fmla="*/ 1040280 w 1135107"/>
                <a:gd name="connsiteY36" fmla="*/ 761393 h 1182191"/>
                <a:gd name="connsiteX37" fmla="*/ 1058327 w 1135107"/>
                <a:gd name="connsiteY37" fmla="*/ 741284 h 1182191"/>
                <a:gd name="connsiteX38" fmla="*/ 1067425 w 1135107"/>
                <a:gd name="connsiteY38" fmla="*/ 728430 h 1182191"/>
                <a:gd name="connsiteX39" fmla="*/ 1065417 w 1135107"/>
                <a:gd name="connsiteY39" fmla="*/ 715053 h 1182191"/>
                <a:gd name="connsiteX40" fmla="*/ 1062578 w 1135107"/>
                <a:gd name="connsiteY40" fmla="*/ 697409 h 1182191"/>
                <a:gd name="connsiteX41" fmla="*/ 1090206 w 1135107"/>
                <a:gd name="connsiteY41" fmla="*/ 687712 h 1182191"/>
                <a:gd name="connsiteX42" fmla="*/ 1113961 w 1135107"/>
                <a:gd name="connsiteY42" fmla="*/ 685289 h 1182191"/>
                <a:gd name="connsiteX43" fmla="*/ 1135288 w 1135107"/>
                <a:gd name="connsiteY43" fmla="*/ 635846 h 1182191"/>
                <a:gd name="connsiteX44" fmla="*/ 1131858 w 1135107"/>
                <a:gd name="connsiteY44" fmla="*/ 615978 h 1182191"/>
                <a:gd name="connsiteX45" fmla="*/ 1131355 w 1135107"/>
                <a:gd name="connsiteY45" fmla="*/ 613075 h 1182191"/>
                <a:gd name="connsiteX46" fmla="*/ 1126078 w 1135107"/>
                <a:gd name="connsiteY46" fmla="*/ 553926 h 1182191"/>
                <a:gd name="connsiteX47" fmla="*/ 1118206 w 1135107"/>
                <a:gd name="connsiteY47" fmla="*/ 542353 h 1182191"/>
                <a:gd name="connsiteX48" fmla="*/ 1101323 w 1135107"/>
                <a:gd name="connsiteY48" fmla="*/ 546527 h 1182191"/>
                <a:gd name="connsiteX49" fmla="*/ 1082816 w 1135107"/>
                <a:gd name="connsiteY49" fmla="*/ 544384 h 1182191"/>
                <a:gd name="connsiteX50" fmla="*/ 1070060 w 1135107"/>
                <a:gd name="connsiteY50" fmla="*/ 546875 h 1182191"/>
                <a:gd name="connsiteX51" fmla="*/ 1053016 w 1135107"/>
                <a:gd name="connsiteY51" fmla="*/ 543118 h 1182191"/>
                <a:gd name="connsiteX52" fmla="*/ 1039732 w 1135107"/>
                <a:gd name="connsiteY52" fmla="*/ 545254 h 1182191"/>
                <a:gd name="connsiteX53" fmla="*/ 1037561 w 1135107"/>
                <a:gd name="connsiteY53" fmla="*/ 545095 h 1182191"/>
                <a:gd name="connsiteX54" fmla="*/ 1007035 w 1135107"/>
                <a:gd name="connsiteY54" fmla="*/ 528256 h 1182191"/>
                <a:gd name="connsiteX55" fmla="*/ 998457 w 1135107"/>
                <a:gd name="connsiteY55" fmla="*/ 518111 h 1182191"/>
                <a:gd name="connsiteX56" fmla="*/ 993747 w 1135107"/>
                <a:gd name="connsiteY56" fmla="*/ 500804 h 1182191"/>
                <a:gd name="connsiteX57" fmla="*/ 985369 w 1135107"/>
                <a:gd name="connsiteY57" fmla="*/ 475383 h 1182191"/>
                <a:gd name="connsiteX58" fmla="*/ 971002 w 1135107"/>
                <a:gd name="connsiteY58" fmla="*/ 459675 h 1182191"/>
                <a:gd name="connsiteX59" fmla="*/ 968325 w 1135107"/>
                <a:gd name="connsiteY59" fmla="*/ 446366 h 1182191"/>
                <a:gd name="connsiteX60" fmla="*/ 970610 w 1135107"/>
                <a:gd name="connsiteY60" fmla="*/ 439119 h 1182191"/>
                <a:gd name="connsiteX61" fmla="*/ 965933 w 1135107"/>
                <a:gd name="connsiteY61" fmla="*/ 403153 h 1182191"/>
                <a:gd name="connsiteX62" fmla="*/ 956860 w 1135107"/>
                <a:gd name="connsiteY62" fmla="*/ 370867 h 1182191"/>
                <a:gd name="connsiteX63" fmla="*/ 965967 w 1135107"/>
                <a:gd name="connsiteY63" fmla="*/ 361835 h 1182191"/>
                <a:gd name="connsiteX64" fmla="*/ 968148 w 1135107"/>
                <a:gd name="connsiteY64" fmla="*/ 351793 h 1182191"/>
                <a:gd name="connsiteX65" fmla="*/ 965422 w 1135107"/>
                <a:gd name="connsiteY65" fmla="*/ 343619 h 1182191"/>
                <a:gd name="connsiteX66" fmla="*/ 943623 w 1135107"/>
                <a:gd name="connsiteY66" fmla="*/ 332720 h 1182191"/>
                <a:gd name="connsiteX67" fmla="*/ 915597 w 1135107"/>
                <a:gd name="connsiteY67" fmla="*/ 305862 h 1182191"/>
                <a:gd name="connsiteX68" fmla="*/ 894217 w 1135107"/>
                <a:gd name="connsiteY68" fmla="*/ 303141 h 1182191"/>
                <a:gd name="connsiteX69" fmla="*/ 878619 w 1135107"/>
                <a:gd name="connsiteY69" fmla="*/ 298468 h 1182191"/>
                <a:gd name="connsiteX70" fmla="*/ 868887 w 1135107"/>
                <a:gd name="connsiteY70" fmla="*/ 287957 h 1182191"/>
                <a:gd name="connsiteX71" fmla="*/ 857443 w 1135107"/>
                <a:gd name="connsiteY71" fmla="*/ 284623 h 1182191"/>
                <a:gd name="connsiteX72" fmla="*/ 854876 w 1135107"/>
                <a:gd name="connsiteY72" fmla="*/ 272384 h 1182191"/>
                <a:gd name="connsiteX73" fmla="*/ 863439 w 1135107"/>
                <a:gd name="connsiteY73" fmla="*/ 253701 h 1182191"/>
                <a:gd name="connsiteX74" fmla="*/ 882123 w 1135107"/>
                <a:gd name="connsiteY74" fmla="*/ 243970 h 1182191"/>
                <a:gd name="connsiteX75" fmla="*/ 898081 w 1135107"/>
                <a:gd name="connsiteY75" fmla="*/ 234242 h 1182191"/>
                <a:gd name="connsiteX76" fmla="*/ 896134 w 1135107"/>
                <a:gd name="connsiteY76" fmla="*/ 223342 h 1182191"/>
                <a:gd name="connsiteX77" fmla="*/ 898471 w 1135107"/>
                <a:gd name="connsiteY77" fmla="*/ 209327 h 1182191"/>
                <a:gd name="connsiteX78" fmla="*/ 896134 w 1135107"/>
                <a:gd name="connsiteY78" fmla="*/ 188307 h 1182191"/>
                <a:gd name="connsiteX79" fmla="*/ 883291 w 1135107"/>
                <a:gd name="connsiteY79" fmla="*/ 162227 h 1182191"/>
                <a:gd name="connsiteX80" fmla="*/ 872430 w 1135107"/>
                <a:gd name="connsiteY80" fmla="*/ 171982 h 1182191"/>
                <a:gd name="connsiteX81" fmla="*/ 867538 w 1135107"/>
                <a:gd name="connsiteY81" fmla="*/ 181990 h 1182191"/>
                <a:gd name="connsiteX82" fmla="*/ 857601 w 1135107"/>
                <a:gd name="connsiteY82" fmla="*/ 202322 h 1182191"/>
                <a:gd name="connsiteX83" fmla="*/ 848645 w 1135107"/>
                <a:gd name="connsiteY83" fmla="*/ 204269 h 1182191"/>
                <a:gd name="connsiteX84" fmla="*/ 843530 w 1135107"/>
                <a:gd name="connsiteY84" fmla="*/ 202923 h 1182191"/>
                <a:gd name="connsiteX85" fmla="*/ 841251 w 1135107"/>
                <a:gd name="connsiteY85" fmla="*/ 202322 h 1182191"/>
                <a:gd name="connsiteX86" fmla="*/ 831908 w 1135107"/>
                <a:gd name="connsiteY86" fmla="*/ 186753 h 1182191"/>
                <a:gd name="connsiteX87" fmla="*/ 815950 w 1135107"/>
                <a:gd name="connsiteY87" fmla="*/ 172349 h 1182191"/>
                <a:gd name="connsiteX88" fmla="*/ 784809 w 1135107"/>
                <a:gd name="connsiteY88" fmla="*/ 148995 h 1182191"/>
                <a:gd name="connsiteX89" fmla="*/ 765736 w 1135107"/>
                <a:gd name="connsiteY89" fmla="*/ 129143 h 1182191"/>
                <a:gd name="connsiteX90" fmla="*/ 756393 w 1135107"/>
                <a:gd name="connsiteY90" fmla="*/ 94497 h 1182191"/>
                <a:gd name="connsiteX91" fmla="*/ 753667 w 1135107"/>
                <a:gd name="connsiteY91" fmla="*/ 78928 h 1182191"/>
                <a:gd name="connsiteX92" fmla="*/ 745884 w 1135107"/>
                <a:gd name="connsiteY92" fmla="*/ 70366 h 1182191"/>
                <a:gd name="connsiteX93" fmla="*/ 732652 w 1135107"/>
                <a:gd name="connsiteY93" fmla="*/ 72702 h 1182191"/>
                <a:gd name="connsiteX94" fmla="*/ 725642 w 1135107"/>
                <a:gd name="connsiteY94" fmla="*/ 67251 h 1182191"/>
                <a:gd name="connsiteX95" fmla="*/ 718636 w 1135107"/>
                <a:gd name="connsiteY95" fmla="*/ 63749 h 1182191"/>
                <a:gd name="connsiteX96" fmla="*/ 714747 w 1135107"/>
                <a:gd name="connsiteY96" fmla="*/ 64913 h 1182191"/>
                <a:gd name="connsiteX97" fmla="*/ 714747 w 1135107"/>
                <a:gd name="connsiteY97" fmla="*/ 70755 h 1182191"/>
                <a:gd name="connsiteX98" fmla="*/ 719026 w 1135107"/>
                <a:gd name="connsiteY98" fmla="*/ 78928 h 1182191"/>
                <a:gd name="connsiteX99" fmla="*/ 715910 w 1135107"/>
                <a:gd name="connsiteY99" fmla="*/ 83987 h 1182191"/>
                <a:gd name="connsiteX100" fmla="*/ 676209 w 1135107"/>
                <a:gd name="connsiteY100" fmla="*/ 100338 h 1182191"/>
                <a:gd name="connsiteX101" fmla="*/ 665311 w 1135107"/>
                <a:gd name="connsiteY101" fmla="*/ 104229 h 1182191"/>
                <a:gd name="connsiteX102" fmla="*/ 659470 w 1135107"/>
                <a:gd name="connsiteY102" fmla="*/ 113570 h 1182191"/>
                <a:gd name="connsiteX103" fmla="*/ 652464 w 1135107"/>
                <a:gd name="connsiteY103" fmla="*/ 115517 h 1182191"/>
                <a:gd name="connsiteX104" fmla="*/ 646275 w 1135107"/>
                <a:gd name="connsiteY104" fmla="*/ 112761 h 1182191"/>
                <a:gd name="connsiteX105" fmla="*/ 638842 w 1135107"/>
                <a:gd name="connsiteY105" fmla="*/ 116296 h 1182191"/>
                <a:gd name="connsiteX106" fmla="*/ 632612 w 1135107"/>
                <a:gd name="connsiteY106" fmla="*/ 124081 h 1182191"/>
                <a:gd name="connsiteX107" fmla="*/ 623658 w 1135107"/>
                <a:gd name="connsiteY107" fmla="*/ 121355 h 1182191"/>
                <a:gd name="connsiteX108" fmla="*/ 614707 w 1135107"/>
                <a:gd name="connsiteY108" fmla="*/ 97223 h 1182191"/>
                <a:gd name="connsiteX109" fmla="*/ 593523 w 1135107"/>
                <a:gd name="connsiteY109" fmla="*/ 90323 h 1182191"/>
                <a:gd name="connsiteX110" fmla="*/ 584687 w 1135107"/>
                <a:gd name="connsiteY110" fmla="*/ 80906 h 1182191"/>
                <a:gd name="connsiteX111" fmla="*/ 576948 w 1135107"/>
                <a:gd name="connsiteY111" fmla="*/ 79616 h 1182191"/>
                <a:gd name="connsiteX112" fmla="*/ 570317 w 1135107"/>
                <a:gd name="connsiteY112" fmla="*/ 67050 h 1182191"/>
                <a:gd name="connsiteX113" fmla="*/ 568752 w 1135107"/>
                <a:gd name="connsiteY113" fmla="*/ 65568 h 1182191"/>
                <a:gd name="connsiteX114" fmla="*/ 560568 w 1135107"/>
                <a:gd name="connsiteY114" fmla="*/ 57813 h 1182191"/>
                <a:gd name="connsiteX115" fmla="*/ 553883 w 1135107"/>
                <a:gd name="connsiteY115" fmla="*/ 31686 h 1182191"/>
                <a:gd name="connsiteX116" fmla="*/ 545172 w 1135107"/>
                <a:gd name="connsiteY116" fmla="*/ 23432 h 1182191"/>
                <a:gd name="connsiteX117" fmla="*/ 533166 w 1135107"/>
                <a:gd name="connsiteY117" fmla="*/ 18684 h 1182191"/>
                <a:gd name="connsiteX118" fmla="*/ 525138 w 1135107"/>
                <a:gd name="connsiteY118" fmla="*/ 15512 h 1182191"/>
                <a:gd name="connsiteX119" fmla="*/ 523105 w 1135107"/>
                <a:gd name="connsiteY119" fmla="*/ 14707 h 1182191"/>
                <a:gd name="connsiteX120" fmla="*/ 508738 w 1135107"/>
                <a:gd name="connsiteY120" fmla="*/ 7523 h 1182191"/>
                <a:gd name="connsiteX121" fmla="*/ 493896 w 1135107"/>
                <a:gd name="connsiteY121" fmla="*/ 4741 h 1182191"/>
                <a:gd name="connsiteX122" fmla="*/ 492315 w 1135107"/>
                <a:gd name="connsiteY122" fmla="*/ 4446 h 1182191"/>
                <a:gd name="connsiteX123" fmla="*/ 477948 w 1135107"/>
                <a:gd name="connsiteY123" fmla="*/ 4446 h 1182191"/>
                <a:gd name="connsiteX124" fmla="*/ 457461 w 1135107"/>
                <a:gd name="connsiteY124" fmla="*/ 5674 h 1182191"/>
                <a:gd name="connsiteX125" fmla="*/ 452290 w 1135107"/>
                <a:gd name="connsiteY125" fmla="*/ 5984 h 1182191"/>
                <a:gd name="connsiteX126" fmla="*/ 438433 w 1135107"/>
                <a:gd name="connsiteY126" fmla="*/ 7523 h 1182191"/>
                <a:gd name="connsiteX127" fmla="*/ 436350 w 1135107"/>
                <a:gd name="connsiteY127" fmla="*/ 7239 h 1182191"/>
                <a:gd name="connsiteX128" fmla="*/ 427143 w 1135107"/>
                <a:gd name="connsiteY128" fmla="*/ 5984 h 1182191"/>
                <a:gd name="connsiteX129" fmla="*/ 413799 w 1135107"/>
                <a:gd name="connsiteY129" fmla="*/ 340 h 1182191"/>
                <a:gd name="connsiteX130" fmla="*/ 400898 w 1135107"/>
                <a:gd name="connsiteY130" fmla="*/ 4208 h 1182191"/>
                <a:gd name="connsiteX131" fmla="*/ 398403 w 1135107"/>
                <a:gd name="connsiteY131" fmla="*/ 4956 h 1182191"/>
                <a:gd name="connsiteX132" fmla="*/ 391221 w 1135107"/>
                <a:gd name="connsiteY132" fmla="*/ 4956 h 1182191"/>
                <a:gd name="connsiteX133" fmla="*/ 378404 w 1135107"/>
                <a:gd name="connsiteY133" fmla="*/ 1330 h 1182191"/>
                <a:gd name="connsiteX134" fmla="*/ 376849 w 1135107"/>
                <a:gd name="connsiteY134" fmla="*/ 850 h 1182191"/>
                <a:gd name="connsiteX135" fmla="*/ 369667 w 1135107"/>
                <a:gd name="connsiteY135" fmla="*/ 1365 h 1182191"/>
                <a:gd name="connsiteX136" fmla="*/ 360431 w 1135107"/>
                <a:gd name="connsiteY136" fmla="*/ 13681 h 1182191"/>
                <a:gd name="connsiteX137" fmla="*/ 347599 w 1135107"/>
                <a:gd name="connsiteY137" fmla="*/ 23432 h 1182191"/>
                <a:gd name="connsiteX138" fmla="*/ 348113 w 1135107"/>
                <a:gd name="connsiteY138" fmla="*/ 34207 h 1182191"/>
                <a:gd name="connsiteX139" fmla="*/ 345546 w 1135107"/>
                <a:gd name="connsiteY139" fmla="*/ 40880 h 1182191"/>
                <a:gd name="connsiteX140" fmla="*/ 338281 w 1135107"/>
                <a:gd name="connsiteY140" fmla="*/ 42302 h 1182191"/>
                <a:gd name="connsiteX141" fmla="*/ 336843 w 1135107"/>
                <a:gd name="connsiteY141" fmla="*/ 42184 h 1182191"/>
                <a:gd name="connsiteX142" fmla="*/ 328099 w 1135107"/>
                <a:gd name="connsiteY142" fmla="*/ 52683 h 1182191"/>
                <a:gd name="connsiteX143" fmla="*/ 327075 w 1135107"/>
                <a:gd name="connsiteY143" fmla="*/ 66540 h 1182191"/>
                <a:gd name="connsiteX144" fmla="*/ 320915 w 1135107"/>
                <a:gd name="connsiteY144" fmla="*/ 90146 h 1182191"/>
                <a:gd name="connsiteX145" fmla="*/ 313218 w 1135107"/>
                <a:gd name="connsiteY145" fmla="*/ 100407 h 1182191"/>
                <a:gd name="connsiteX146" fmla="*/ 301377 w 1135107"/>
                <a:gd name="connsiteY146" fmla="*/ 109522 h 1182191"/>
                <a:gd name="connsiteX147" fmla="*/ 287029 w 1135107"/>
                <a:gd name="connsiteY147" fmla="*/ 105658 h 1182191"/>
                <a:gd name="connsiteX148" fmla="*/ 280376 w 1135107"/>
                <a:gd name="connsiteY148" fmla="*/ 107079 h 1182191"/>
                <a:gd name="connsiteX149" fmla="*/ 275755 w 1135107"/>
                <a:gd name="connsiteY149" fmla="*/ 114262 h 1182191"/>
                <a:gd name="connsiteX150" fmla="*/ 267033 w 1135107"/>
                <a:gd name="connsiteY150" fmla="*/ 114777 h 1182191"/>
                <a:gd name="connsiteX151" fmla="*/ 240062 w 1135107"/>
                <a:gd name="connsiteY151" fmla="*/ 107151 h 1182191"/>
                <a:gd name="connsiteX152" fmla="*/ 234596 w 1135107"/>
                <a:gd name="connsiteY152" fmla="*/ 105840 h 1182191"/>
                <a:gd name="connsiteX153" fmla="*/ 229998 w 1135107"/>
                <a:gd name="connsiteY153" fmla="*/ 109778 h 1182191"/>
                <a:gd name="connsiteX154" fmla="*/ 227594 w 1135107"/>
                <a:gd name="connsiteY154" fmla="*/ 119404 h 1182191"/>
                <a:gd name="connsiteX155" fmla="*/ 223216 w 1135107"/>
                <a:gd name="connsiteY155" fmla="*/ 130565 h 1182191"/>
                <a:gd name="connsiteX156" fmla="*/ 217230 w 1135107"/>
                <a:gd name="connsiteY156" fmla="*/ 134217 h 1182191"/>
                <a:gd name="connsiteX157" fmla="*/ 215715 w 1135107"/>
                <a:gd name="connsiteY157" fmla="*/ 134792 h 1182191"/>
                <a:gd name="connsiteX158" fmla="*/ 206479 w 1135107"/>
                <a:gd name="connsiteY158" fmla="*/ 133764 h 1182191"/>
                <a:gd name="connsiteX159" fmla="*/ 140642 w 1135107"/>
                <a:gd name="connsiteY159" fmla="*/ 116025 h 1182191"/>
                <a:gd name="connsiteX160" fmla="*/ 88447 w 1135107"/>
                <a:gd name="connsiteY160" fmla="*/ 99382 h 1182191"/>
                <a:gd name="connsiteX161" fmla="*/ 55506 w 1135107"/>
                <a:gd name="connsiteY161" fmla="*/ 89971 h 1182191"/>
                <a:gd name="connsiteX162" fmla="*/ 52526 w 1135107"/>
                <a:gd name="connsiteY162" fmla="*/ 89117 h 1182191"/>
                <a:gd name="connsiteX163" fmla="*/ 20708 w 1135107"/>
                <a:gd name="connsiteY163" fmla="*/ 84501 h 1182191"/>
                <a:gd name="connsiteX164" fmla="*/ 16682 w 1135107"/>
                <a:gd name="connsiteY164" fmla="*/ 97866 h 1182191"/>
                <a:gd name="connsiteX165" fmla="*/ 11465 w 1135107"/>
                <a:gd name="connsiteY165" fmla="*/ 115192 h 1182191"/>
                <a:gd name="connsiteX166" fmla="*/ 7994 w 1135107"/>
                <a:gd name="connsiteY166" fmla="*/ 133230 h 1182191"/>
                <a:gd name="connsiteX167" fmla="*/ 180 w 1135107"/>
                <a:gd name="connsiteY167" fmla="*/ 148134 h 1182191"/>
                <a:gd name="connsiteX168" fmla="*/ 6644 w 1135107"/>
                <a:gd name="connsiteY168" fmla="*/ 157230 h 1182191"/>
                <a:gd name="connsiteX169" fmla="*/ 21223 w 1135107"/>
                <a:gd name="connsiteY169" fmla="*/ 157883 h 1182191"/>
                <a:gd name="connsiteX170" fmla="*/ 36969 w 1135107"/>
                <a:gd name="connsiteY170" fmla="*/ 186427 h 1182191"/>
                <a:gd name="connsiteX171" fmla="*/ 37643 w 1135107"/>
                <a:gd name="connsiteY171" fmla="*/ 204068 h 1182191"/>
                <a:gd name="connsiteX172" fmla="*/ 46583 w 1135107"/>
                <a:gd name="connsiteY172" fmla="*/ 213346 h 1182191"/>
                <a:gd name="connsiteX173" fmla="*/ 47907 w 1135107"/>
                <a:gd name="connsiteY173" fmla="*/ 223058 h 1182191"/>
                <a:gd name="connsiteX174" fmla="*/ 47392 w 1135107"/>
                <a:gd name="connsiteY174" fmla="*/ 230242 h 1182191"/>
                <a:gd name="connsiteX175" fmla="*/ 49098 w 1135107"/>
                <a:gd name="connsiteY175" fmla="*/ 236868 h 1182191"/>
                <a:gd name="connsiteX176" fmla="*/ 52013 w 1135107"/>
                <a:gd name="connsiteY176" fmla="*/ 248204 h 1182191"/>
                <a:gd name="connsiteX177" fmla="*/ 55261 w 1135107"/>
                <a:gd name="connsiteY177" fmla="*/ 251092 h 1182191"/>
                <a:gd name="connsiteX178" fmla="*/ 61249 w 1135107"/>
                <a:gd name="connsiteY178" fmla="*/ 256412 h 1182191"/>
                <a:gd name="connsiteX179" fmla="*/ 70485 w 1135107"/>
                <a:gd name="connsiteY179" fmla="*/ 258464 h 1182191"/>
                <a:gd name="connsiteX180" fmla="*/ 81264 w 1135107"/>
                <a:gd name="connsiteY180" fmla="*/ 263085 h 1182191"/>
                <a:gd name="connsiteX181" fmla="*/ 82507 w 1135107"/>
                <a:gd name="connsiteY181" fmla="*/ 262479 h 1182191"/>
                <a:gd name="connsiteX182" fmla="*/ 95970 w 1135107"/>
                <a:gd name="connsiteY182" fmla="*/ 255927 h 1182191"/>
                <a:gd name="connsiteX183" fmla="*/ 107577 w 1135107"/>
                <a:gd name="connsiteY183" fmla="*/ 248634 h 1182191"/>
                <a:gd name="connsiteX184" fmla="*/ 122938 w 1135107"/>
                <a:gd name="connsiteY184" fmla="*/ 238983 h 1182191"/>
                <a:gd name="connsiteX185" fmla="*/ 131553 w 1135107"/>
                <a:gd name="connsiteY185" fmla="*/ 227161 h 1182191"/>
                <a:gd name="connsiteX186" fmla="*/ 138737 w 1135107"/>
                <a:gd name="connsiteY186" fmla="*/ 224083 h 1182191"/>
                <a:gd name="connsiteX187" fmla="*/ 142843 w 1135107"/>
                <a:gd name="connsiteY187" fmla="*/ 233319 h 1182191"/>
                <a:gd name="connsiteX188" fmla="*/ 144895 w 1135107"/>
                <a:gd name="connsiteY188" fmla="*/ 244098 h 1182191"/>
                <a:gd name="connsiteX189" fmla="*/ 154147 w 1135107"/>
                <a:gd name="connsiteY189" fmla="*/ 249561 h 1182191"/>
                <a:gd name="connsiteX190" fmla="*/ 156185 w 1135107"/>
                <a:gd name="connsiteY190" fmla="*/ 250767 h 1182191"/>
                <a:gd name="connsiteX191" fmla="*/ 153622 w 1135107"/>
                <a:gd name="connsiteY191" fmla="*/ 255901 h 1182191"/>
                <a:gd name="connsiteX192" fmla="*/ 157765 w 1135107"/>
                <a:gd name="connsiteY192" fmla="*/ 263568 h 1182191"/>
                <a:gd name="connsiteX193" fmla="*/ 163371 w 1135107"/>
                <a:gd name="connsiteY193" fmla="*/ 269243 h 1182191"/>
                <a:gd name="connsiteX194" fmla="*/ 158752 w 1135107"/>
                <a:gd name="connsiteY194" fmla="*/ 292336 h 1182191"/>
                <a:gd name="connsiteX195" fmla="*/ 157726 w 1135107"/>
                <a:gd name="connsiteY195" fmla="*/ 309269 h 1182191"/>
                <a:gd name="connsiteX196" fmla="*/ 166204 w 1135107"/>
                <a:gd name="connsiteY196" fmla="*/ 319782 h 1182191"/>
                <a:gd name="connsiteX197" fmla="*/ 170555 w 1135107"/>
                <a:gd name="connsiteY197" fmla="*/ 325178 h 1182191"/>
                <a:gd name="connsiteX198" fmla="*/ 172147 w 1135107"/>
                <a:gd name="connsiteY198" fmla="*/ 329953 h 1182191"/>
                <a:gd name="connsiteX199" fmla="*/ 175174 w 1135107"/>
                <a:gd name="connsiteY199" fmla="*/ 339034 h 1182191"/>
                <a:gd name="connsiteX200" fmla="*/ 176713 w 1135107"/>
                <a:gd name="connsiteY200" fmla="*/ 348784 h 1182191"/>
                <a:gd name="connsiteX201" fmla="*/ 191689 w 1135107"/>
                <a:gd name="connsiteY201" fmla="*/ 352856 h 1182191"/>
                <a:gd name="connsiteX202" fmla="*/ 211896 w 1135107"/>
                <a:gd name="connsiteY202" fmla="*/ 362554 h 1182191"/>
                <a:gd name="connsiteX203" fmla="*/ 224440 w 1135107"/>
                <a:gd name="connsiteY203" fmla="*/ 360073 h 1182191"/>
                <a:gd name="connsiteX204" fmla="*/ 230535 w 1135107"/>
                <a:gd name="connsiteY204" fmla="*/ 366409 h 1182191"/>
                <a:gd name="connsiteX205" fmla="*/ 245994 w 1135107"/>
                <a:gd name="connsiteY205" fmla="*/ 371801 h 1182191"/>
                <a:gd name="connsiteX206" fmla="*/ 259336 w 1135107"/>
                <a:gd name="connsiteY206" fmla="*/ 371820 h 1182191"/>
                <a:gd name="connsiteX207" fmla="*/ 273192 w 1135107"/>
                <a:gd name="connsiteY207" fmla="*/ 377010 h 1182191"/>
                <a:gd name="connsiteX208" fmla="*/ 282942 w 1135107"/>
                <a:gd name="connsiteY208" fmla="*/ 380088 h 1182191"/>
                <a:gd name="connsiteX209" fmla="*/ 285287 w 1135107"/>
                <a:gd name="connsiteY209" fmla="*/ 382009 h 1182191"/>
                <a:gd name="connsiteX210" fmla="*/ 288586 w 1135107"/>
                <a:gd name="connsiteY210" fmla="*/ 384707 h 1182191"/>
                <a:gd name="connsiteX211" fmla="*/ 295770 w 1135107"/>
                <a:gd name="connsiteY211" fmla="*/ 388813 h 1182191"/>
                <a:gd name="connsiteX212" fmla="*/ 298757 w 1135107"/>
                <a:gd name="connsiteY212" fmla="*/ 389142 h 1182191"/>
                <a:gd name="connsiteX213" fmla="*/ 309627 w 1135107"/>
                <a:gd name="connsiteY213" fmla="*/ 390352 h 1182191"/>
                <a:gd name="connsiteX214" fmla="*/ 319891 w 1135107"/>
                <a:gd name="connsiteY214" fmla="*/ 394458 h 1182191"/>
                <a:gd name="connsiteX215" fmla="*/ 324009 w 1135107"/>
                <a:gd name="connsiteY215" fmla="*/ 393868 h 1182191"/>
                <a:gd name="connsiteX216" fmla="*/ 325093 w 1135107"/>
                <a:gd name="connsiteY216" fmla="*/ 401169 h 1182191"/>
                <a:gd name="connsiteX217" fmla="*/ 325021 w 1135107"/>
                <a:gd name="connsiteY217" fmla="*/ 412417 h 1182191"/>
                <a:gd name="connsiteX218" fmla="*/ 319376 w 1135107"/>
                <a:gd name="connsiteY218" fmla="*/ 418064 h 1182191"/>
                <a:gd name="connsiteX219" fmla="*/ 309112 w 1135107"/>
                <a:gd name="connsiteY219" fmla="*/ 422166 h 1182191"/>
                <a:gd name="connsiteX220" fmla="*/ 304749 w 1135107"/>
                <a:gd name="connsiteY220" fmla="*/ 425383 h 1182191"/>
                <a:gd name="connsiteX221" fmla="*/ 303467 w 1135107"/>
                <a:gd name="connsiteY221" fmla="*/ 430378 h 1182191"/>
                <a:gd name="connsiteX222" fmla="*/ 298976 w 1135107"/>
                <a:gd name="connsiteY222" fmla="*/ 434869 h 1182191"/>
                <a:gd name="connsiteX223" fmla="*/ 296285 w 1135107"/>
                <a:gd name="connsiteY223" fmla="*/ 437566 h 1182191"/>
                <a:gd name="connsiteX224" fmla="*/ 294700 w 1135107"/>
                <a:gd name="connsiteY224" fmla="*/ 442873 h 1182191"/>
                <a:gd name="connsiteX225" fmla="*/ 286511 w 1135107"/>
                <a:gd name="connsiteY225" fmla="*/ 449201 h 1182191"/>
                <a:gd name="connsiteX226" fmla="*/ 280186 w 1135107"/>
                <a:gd name="connsiteY226" fmla="*/ 457017 h 1182191"/>
                <a:gd name="connsiteX227" fmla="*/ 279441 w 1135107"/>
                <a:gd name="connsiteY227" fmla="*/ 467066 h 1182191"/>
                <a:gd name="connsiteX228" fmla="*/ 274603 w 1135107"/>
                <a:gd name="connsiteY228" fmla="*/ 470785 h 1182191"/>
                <a:gd name="connsiteX229" fmla="*/ 268818 w 1135107"/>
                <a:gd name="connsiteY229" fmla="*/ 475561 h 1182191"/>
                <a:gd name="connsiteX230" fmla="*/ 267162 w 1135107"/>
                <a:gd name="connsiteY230" fmla="*/ 485300 h 1182191"/>
                <a:gd name="connsiteX231" fmla="*/ 263952 w 1135107"/>
                <a:gd name="connsiteY231" fmla="*/ 489394 h 1182191"/>
                <a:gd name="connsiteX232" fmla="*/ 258307 w 1135107"/>
                <a:gd name="connsiteY232" fmla="*/ 494014 h 1182191"/>
                <a:gd name="connsiteX233" fmla="*/ 251124 w 1135107"/>
                <a:gd name="connsiteY233" fmla="*/ 503250 h 1182191"/>
                <a:gd name="connsiteX234" fmla="*/ 249072 w 1135107"/>
                <a:gd name="connsiteY234" fmla="*/ 513000 h 1182191"/>
                <a:gd name="connsiteX235" fmla="*/ 249298 w 1135107"/>
                <a:gd name="connsiteY235" fmla="*/ 516936 h 1182191"/>
                <a:gd name="connsiteX236" fmla="*/ 254716 w 1135107"/>
                <a:gd name="connsiteY236" fmla="*/ 521212 h 1182191"/>
                <a:gd name="connsiteX237" fmla="*/ 257846 w 1135107"/>
                <a:gd name="connsiteY237" fmla="*/ 545499 h 1182191"/>
                <a:gd name="connsiteX238" fmla="*/ 260084 w 1135107"/>
                <a:gd name="connsiteY238" fmla="*/ 558470 h 1182191"/>
                <a:gd name="connsiteX239" fmla="*/ 258244 w 1135107"/>
                <a:gd name="connsiteY239" fmla="*/ 563310 h 1182191"/>
                <a:gd name="connsiteX240" fmla="*/ 252478 w 1135107"/>
                <a:gd name="connsiteY240" fmla="*/ 565847 h 1182191"/>
                <a:gd name="connsiteX241" fmla="*/ 238770 w 1135107"/>
                <a:gd name="connsiteY241" fmla="*/ 557223 h 1182191"/>
                <a:gd name="connsiteX242" fmla="*/ 230588 w 1135107"/>
                <a:gd name="connsiteY242" fmla="*/ 560233 h 1182191"/>
                <a:gd name="connsiteX243" fmla="*/ 219685 w 1135107"/>
                <a:gd name="connsiteY243" fmla="*/ 563385 h 1182191"/>
                <a:gd name="connsiteX244" fmla="*/ 211609 w 1135107"/>
                <a:gd name="connsiteY244" fmla="*/ 549950 h 1182191"/>
                <a:gd name="connsiteX245" fmla="*/ 210070 w 1135107"/>
                <a:gd name="connsiteY245" fmla="*/ 541223 h 1182191"/>
                <a:gd name="connsiteX246" fmla="*/ 204637 w 1135107"/>
                <a:gd name="connsiteY246" fmla="*/ 524006 h 1182191"/>
                <a:gd name="connsiteX247" fmla="*/ 193100 w 1135107"/>
                <a:gd name="connsiteY247" fmla="*/ 513212 h 1182191"/>
                <a:gd name="connsiteX248" fmla="*/ 186399 w 1135107"/>
                <a:gd name="connsiteY248" fmla="*/ 514702 h 1182191"/>
                <a:gd name="connsiteX249" fmla="*/ 183794 w 1135107"/>
                <a:gd name="connsiteY249" fmla="*/ 521772 h 1182191"/>
                <a:gd name="connsiteX250" fmla="*/ 180819 w 1135107"/>
                <a:gd name="connsiteY250" fmla="*/ 527727 h 1182191"/>
                <a:gd name="connsiteX251" fmla="*/ 174491 w 1135107"/>
                <a:gd name="connsiteY251" fmla="*/ 525122 h 1182191"/>
                <a:gd name="connsiteX252" fmla="*/ 168627 w 1135107"/>
                <a:gd name="connsiteY252" fmla="*/ 514944 h 1182191"/>
                <a:gd name="connsiteX253" fmla="*/ 163254 w 1135107"/>
                <a:gd name="connsiteY253" fmla="*/ 513408 h 1182191"/>
                <a:gd name="connsiteX254" fmla="*/ 161832 w 1135107"/>
                <a:gd name="connsiteY254" fmla="*/ 513000 h 1182191"/>
                <a:gd name="connsiteX255" fmla="*/ 154767 w 1135107"/>
                <a:gd name="connsiteY255" fmla="*/ 509862 h 1182191"/>
                <a:gd name="connsiteX256" fmla="*/ 145462 w 1135107"/>
                <a:gd name="connsiteY256" fmla="*/ 498327 h 1182191"/>
                <a:gd name="connsiteX257" fmla="*/ 132064 w 1135107"/>
                <a:gd name="connsiteY257" fmla="*/ 494233 h 1182191"/>
                <a:gd name="connsiteX258" fmla="*/ 117183 w 1135107"/>
                <a:gd name="connsiteY258" fmla="*/ 498630 h 1182191"/>
                <a:gd name="connsiteX259" fmla="*/ 115630 w 1135107"/>
                <a:gd name="connsiteY259" fmla="*/ 499304 h 1182191"/>
                <a:gd name="connsiteX260" fmla="*/ 109293 w 1135107"/>
                <a:gd name="connsiteY260" fmla="*/ 502993 h 1182191"/>
                <a:gd name="connsiteX261" fmla="*/ 104175 w 1135107"/>
                <a:gd name="connsiteY261" fmla="*/ 504732 h 1182191"/>
                <a:gd name="connsiteX262" fmla="*/ 98863 w 1135107"/>
                <a:gd name="connsiteY262" fmla="*/ 506539 h 1182191"/>
                <a:gd name="connsiteX263" fmla="*/ 93902 w 1135107"/>
                <a:gd name="connsiteY263" fmla="*/ 507443 h 1182191"/>
                <a:gd name="connsiteX264" fmla="*/ 82197 w 1135107"/>
                <a:gd name="connsiteY264" fmla="*/ 512842 h 1182191"/>
                <a:gd name="connsiteX265" fmla="*/ 73199 w 1135107"/>
                <a:gd name="connsiteY265" fmla="*/ 511428 h 1182191"/>
                <a:gd name="connsiteX266" fmla="*/ 63460 w 1135107"/>
                <a:gd name="connsiteY266" fmla="*/ 515805 h 1182191"/>
                <a:gd name="connsiteX267" fmla="*/ 60640 w 1135107"/>
                <a:gd name="connsiteY267" fmla="*/ 521417 h 1182191"/>
                <a:gd name="connsiteX268" fmla="*/ 59710 w 1135107"/>
                <a:gd name="connsiteY268" fmla="*/ 523264 h 1182191"/>
                <a:gd name="connsiteX269" fmla="*/ 61249 w 1135107"/>
                <a:gd name="connsiteY269" fmla="*/ 535069 h 1182191"/>
                <a:gd name="connsiteX270" fmla="*/ 65819 w 1135107"/>
                <a:gd name="connsiteY270" fmla="*/ 548569 h 1182191"/>
                <a:gd name="connsiteX271" fmla="*/ 74968 w 1135107"/>
                <a:gd name="connsiteY271" fmla="*/ 563007 h 1182191"/>
                <a:gd name="connsiteX272" fmla="*/ 83316 w 1135107"/>
                <a:gd name="connsiteY272" fmla="*/ 574069 h 1182191"/>
                <a:gd name="connsiteX273" fmla="*/ 89985 w 1135107"/>
                <a:gd name="connsiteY273" fmla="*/ 575608 h 1182191"/>
                <a:gd name="connsiteX274" fmla="*/ 95634 w 1135107"/>
                <a:gd name="connsiteY274" fmla="*/ 592542 h 1182191"/>
                <a:gd name="connsiteX275" fmla="*/ 99735 w 1135107"/>
                <a:gd name="connsiteY275" fmla="*/ 601778 h 1182191"/>
                <a:gd name="connsiteX276" fmla="*/ 91528 w 1135107"/>
                <a:gd name="connsiteY276" fmla="*/ 609475 h 1182191"/>
                <a:gd name="connsiteX277" fmla="*/ 77032 w 1135107"/>
                <a:gd name="connsiteY277" fmla="*/ 609820 h 1182191"/>
                <a:gd name="connsiteX278" fmla="*/ 55604 w 1135107"/>
                <a:gd name="connsiteY278" fmla="*/ 596133 h 1182191"/>
                <a:gd name="connsiteX279" fmla="*/ 47392 w 1135107"/>
                <a:gd name="connsiteY279" fmla="*/ 597162 h 1182191"/>
                <a:gd name="connsiteX280" fmla="*/ 51498 w 1135107"/>
                <a:gd name="connsiteY280" fmla="*/ 621278 h 1182191"/>
                <a:gd name="connsiteX281" fmla="*/ 64329 w 1135107"/>
                <a:gd name="connsiteY281" fmla="*/ 632571 h 1182191"/>
                <a:gd name="connsiteX282" fmla="*/ 84269 w 1135107"/>
                <a:gd name="connsiteY282" fmla="*/ 645180 h 1182191"/>
                <a:gd name="connsiteX283" fmla="*/ 101181 w 1135107"/>
                <a:gd name="connsiteY283" fmla="*/ 664941 h 1182191"/>
                <a:gd name="connsiteX284" fmla="*/ 102303 w 1135107"/>
                <a:gd name="connsiteY284" fmla="*/ 665927 h 1182191"/>
                <a:gd name="connsiteX285" fmla="*/ 106397 w 1135107"/>
                <a:gd name="connsiteY285" fmla="*/ 673036 h 1182191"/>
                <a:gd name="connsiteX286" fmla="*/ 117698 w 1135107"/>
                <a:gd name="connsiteY286" fmla="*/ 671059 h 1182191"/>
                <a:gd name="connsiteX287" fmla="*/ 134120 w 1135107"/>
                <a:gd name="connsiteY287" fmla="*/ 668492 h 1182191"/>
                <a:gd name="connsiteX288" fmla="*/ 155159 w 1135107"/>
                <a:gd name="connsiteY288" fmla="*/ 675678 h 1182191"/>
                <a:gd name="connsiteX289" fmla="*/ 179590 w 1135107"/>
                <a:gd name="connsiteY289" fmla="*/ 689304 h 1182191"/>
                <a:gd name="connsiteX290" fmla="*/ 196135 w 1135107"/>
                <a:gd name="connsiteY290" fmla="*/ 697451 h 1182191"/>
                <a:gd name="connsiteX291" fmla="*/ 208724 w 1135107"/>
                <a:gd name="connsiteY291" fmla="*/ 712985 h 1182191"/>
                <a:gd name="connsiteX292" fmla="*/ 215201 w 1135107"/>
                <a:gd name="connsiteY292" fmla="*/ 714680 h 1182191"/>
                <a:gd name="connsiteX293" fmla="*/ 231087 w 1135107"/>
                <a:gd name="connsiteY293" fmla="*/ 696638 h 1182191"/>
                <a:gd name="connsiteX294" fmla="*/ 240860 w 1135107"/>
                <a:gd name="connsiteY294" fmla="*/ 685939 h 1182191"/>
                <a:gd name="connsiteX295" fmla="*/ 256568 w 1135107"/>
                <a:gd name="connsiteY295" fmla="*/ 683417 h 1182191"/>
                <a:gd name="connsiteX296" fmla="*/ 273192 w 1135107"/>
                <a:gd name="connsiteY296" fmla="*/ 695689 h 1182191"/>
                <a:gd name="connsiteX297" fmla="*/ 277294 w 1135107"/>
                <a:gd name="connsiteY297" fmla="*/ 709380 h 1182191"/>
                <a:gd name="connsiteX298" fmla="*/ 278730 w 1135107"/>
                <a:gd name="connsiteY298" fmla="*/ 716918 h 1182191"/>
                <a:gd name="connsiteX299" fmla="*/ 282466 w 1135107"/>
                <a:gd name="connsiteY299" fmla="*/ 731042 h 1182191"/>
                <a:gd name="connsiteX300" fmla="*/ 287234 w 1135107"/>
                <a:gd name="connsiteY300" fmla="*/ 756729 h 1182191"/>
                <a:gd name="connsiteX301" fmla="*/ 290606 w 1135107"/>
                <a:gd name="connsiteY301" fmla="*/ 760936 h 1182191"/>
                <a:gd name="connsiteX302" fmla="*/ 294949 w 1135107"/>
                <a:gd name="connsiteY302" fmla="*/ 766872 h 1182191"/>
                <a:gd name="connsiteX303" fmla="*/ 297309 w 1135107"/>
                <a:gd name="connsiteY303" fmla="*/ 770101 h 1182191"/>
                <a:gd name="connsiteX304" fmla="*/ 301487 w 1135107"/>
                <a:gd name="connsiteY304" fmla="*/ 775461 h 1182191"/>
                <a:gd name="connsiteX305" fmla="*/ 319891 w 1135107"/>
                <a:gd name="connsiteY305" fmla="*/ 780365 h 1182191"/>
                <a:gd name="connsiteX306" fmla="*/ 317324 w 1135107"/>
                <a:gd name="connsiteY306" fmla="*/ 789601 h 1182191"/>
                <a:gd name="connsiteX307" fmla="*/ 320523 w 1135107"/>
                <a:gd name="connsiteY307" fmla="*/ 799895 h 1182191"/>
                <a:gd name="connsiteX308" fmla="*/ 320488 w 1135107"/>
                <a:gd name="connsiteY308" fmla="*/ 804414 h 1182191"/>
                <a:gd name="connsiteX309" fmla="*/ 320950 w 1135107"/>
                <a:gd name="connsiteY309" fmla="*/ 807212 h 1182191"/>
                <a:gd name="connsiteX310" fmla="*/ 321372 w 1135107"/>
                <a:gd name="connsiteY310" fmla="*/ 809793 h 1182191"/>
                <a:gd name="connsiteX311" fmla="*/ 319516 w 1135107"/>
                <a:gd name="connsiteY311" fmla="*/ 818777 h 1182191"/>
                <a:gd name="connsiteX312" fmla="*/ 329006 w 1135107"/>
                <a:gd name="connsiteY312" fmla="*/ 828008 h 1182191"/>
                <a:gd name="connsiteX313" fmla="*/ 330783 w 1135107"/>
                <a:gd name="connsiteY313" fmla="*/ 828731 h 1182191"/>
                <a:gd name="connsiteX314" fmla="*/ 334257 w 1135107"/>
                <a:gd name="connsiteY314" fmla="*/ 830141 h 1182191"/>
                <a:gd name="connsiteX315" fmla="*/ 339871 w 1135107"/>
                <a:gd name="connsiteY315" fmla="*/ 831298 h 1182191"/>
                <a:gd name="connsiteX316" fmla="*/ 344877 w 1135107"/>
                <a:gd name="connsiteY316" fmla="*/ 841597 h 1182191"/>
                <a:gd name="connsiteX317" fmla="*/ 351093 w 1135107"/>
                <a:gd name="connsiteY317" fmla="*/ 848303 h 1182191"/>
                <a:gd name="connsiteX318" fmla="*/ 360431 w 1135107"/>
                <a:gd name="connsiteY318" fmla="*/ 854776 h 1182191"/>
                <a:gd name="connsiteX319" fmla="*/ 361791 w 1135107"/>
                <a:gd name="connsiteY319" fmla="*/ 862186 h 1182191"/>
                <a:gd name="connsiteX320" fmla="*/ 362994 w 1135107"/>
                <a:gd name="connsiteY320" fmla="*/ 867604 h 1182191"/>
                <a:gd name="connsiteX321" fmla="*/ 355867 w 1135107"/>
                <a:gd name="connsiteY321" fmla="*/ 875434 h 1182191"/>
                <a:gd name="connsiteX322" fmla="*/ 358231 w 1135107"/>
                <a:gd name="connsiteY322" fmla="*/ 881142 h 1182191"/>
                <a:gd name="connsiteX323" fmla="*/ 362854 w 1135107"/>
                <a:gd name="connsiteY323" fmla="*/ 882574 h 1182191"/>
                <a:gd name="connsiteX324" fmla="*/ 370752 w 1135107"/>
                <a:gd name="connsiteY324" fmla="*/ 908378 h 1182191"/>
                <a:gd name="connsiteX325" fmla="*/ 362854 w 1135107"/>
                <a:gd name="connsiteY325" fmla="*/ 936815 h 1182191"/>
                <a:gd name="connsiteX326" fmla="*/ 365111 w 1135107"/>
                <a:gd name="connsiteY326" fmla="*/ 944876 h 1182191"/>
                <a:gd name="connsiteX327" fmla="*/ 370227 w 1135107"/>
                <a:gd name="connsiteY327" fmla="*/ 951560 h 1182191"/>
                <a:gd name="connsiteX328" fmla="*/ 367769 w 1135107"/>
                <a:gd name="connsiteY328" fmla="*/ 960815 h 1182191"/>
                <a:gd name="connsiteX329" fmla="*/ 383391 w 1135107"/>
                <a:gd name="connsiteY329" fmla="*/ 975787 h 1182191"/>
                <a:gd name="connsiteX330" fmla="*/ 395334 w 1135107"/>
                <a:gd name="connsiteY330" fmla="*/ 985389 h 1182191"/>
                <a:gd name="connsiteX331" fmla="*/ 408142 w 1135107"/>
                <a:gd name="connsiteY331" fmla="*/ 1003695 h 1182191"/>
                <a:gd name="connsiteX332" fmla="*/ 394668 w 1135107"/>
                <a:gd name="connsiteY332" fmla="*/ 1012293 h 1182191"/>
                <a:gd name="connsiteX333" fmla="*/ 393924 w 1135107"/>
                <a:gd name="connsiteY333" fmla="*/ 1017388 h 1182191"/>
                <a:gd name="connsiteX334" fmla="*/ 392868 w 1135107"/>
                <a:gd name="connsiteY334" fmla="*/ 1036345 h 1182191"/>
                <a:gd name="connsiteX335" fmla="*/ 389659 w 1135107"/>
                <a:gd name="connsiteY335" fmla="*/ 1043883 h 1182191"/>
                <a:gd name="connsiteX336" fmla="*/ 392646 w 1135107"/>
                <a:gd name="connsiteY336" fmla="*/ 1058375 h 1182191"/>
                <a:gd name="connsiteX337" fmla="*/ 390426 w 1135107"/>
                <a:gd name="connsiteY337" fmla="*/ 1076303 h 1182191"/>
                <a:gd name="connsiteX338" fmla="*/ 404763 w 1135107"/>
                <a:gd name="connsiteY338" fmla="*/ 1080609 h 1182191"/>
                <a:gd name="connsiteX339" fmla="*/ 422373 w 1135107"/>
                <a:gd name="connsiteY339" fmla="*/ 1085895 h 1182191"/>
                <a:gd name="connsiteX340" fmla="*/ 452558 w 1135107"/>
                <a:gd name="connsiteY340" fmla="*/ 1094571 h 1182191"/>
                <a:gd name="connsiteX341" fmla="*/ 469283 w 1135107"/>
                <a:gd name="connsiteY341" fmla="*/ 1096991 h 1182191"/>
                <a:gd name="connsiteX342" fmla="*/ 481238 w 1135107"/>
                <a:gd name="connsiteY342" fmla="*/ 1099762 h 1182191"/>
                <a:gd name="connsiteX343" fmla="*/ 512934 w 1135107"/>
                <a:gd name="connsiteY343" fmla="*/ 1109277 h 1182191"/>
                <a:gd name="connsiteX344" fmla="*/ 524919 w 1135107"/>
                <a:gd name="connsiteY344" fmla="*/ 1111312 h 1182191"/>
                <a:gd name="connsiteX345" fmla="*/ 540469 w 1135107"/>
                <a:gd name="connsiteY345" fmla="*/ 1116318 h 1182191"/>
                <a:gd name="connsiteX346" fmla="*/ 551237 w 1135107"/>
                <a:gd name="connsiteY346" fmla="*/ 1129035 h 1182191"/>
                <a:gd name="connsiteX347" fmla="*/ 554797 w 1135107"/>
                <a:gd name="connsiteY347" fmla="*/ 1132745 h 1182191"/>
                <a:gd name="connsiteX348" fmla="*/ 562117 w 1135107"/>
                <a:gd name="connsiteY348" fmla="*/ 1140370 h 1182191"/>
                <a:gd name="connsiteX349" fmla="*/ 580254 w 1135107"/>
                <a:gd name="connsiteY349" fmla="*/ 1148528 h 1182191"/>
                <a:gd name="connsiteX350" fmla="*/ 589772 w 1135107"/>
                <a:gd name="connsiteY350" fmla="*/ 1156237 h 1182191"/>
                <a:gd name="connsiteX351" fmla="*/ 609134 w 1135107"/>
                <a:gd name="connsiteY351" fmla="*/ 1159216 h 1182191"/>
                <a:gd name="connsiteX352" fmla="*/ 633700 w 1135107"/>
                <a:gd name="connsiteY352" fmla="*/ 1168361 h 1182191"/>
                <a:gd name="connsiteX353" fmla="*/ 640094 w 1135107"/>
                <a:gd name="connsiteY353" fmla="*/ 1170744 h 1182191"/>
                <a:gd name="connsiteX354" fmla="*/ 647802 w 1135107"/>
                <a:gd name="connsiteY354" fmla="*/ 1179814 h 1182191"/>
                <a:gd name="connsiteX355" fmla="*/ 655057 w 1135107"/>
                <a:gd name="connsiteY355" fmla="*/ 1182531 h 1182191"/>
                <a:gd name="connsiteX356" fmla="*/ 656714 w 1135107"/>
                <a:gd name="connsiteY356" fmla="*/ 1182199 h 1182191"/>
                <a:gd name="connsiteX357" fmla="*/ 659589 w 1135107"/>
                <a:gd name="connsiteY357" fmla="*/ 1180264 h 1182191"/>
                <a:gd name="connsiteX358" fmla="*/ 689964 w 1135107"/>
                <a:gd name="connsiteY358" fmla="*/ 1148528 h 1182191"/>
                <a:gd name="connsiteX359" fmla="*/ 504944 w 1135107"/>
                <a:gd name="connsiteY359" fmla="*/ 304603 h 1182191"/>
                <a:gd name="connsiteX360" fmla="*/ 505039 w 1135107"/>
                <a:gd name="connsiteY360" fmla="*/ 304668 h 1182191"/>
                <a:gd name="connsiteX361" fmla="*/ 505201 w 1135107"/>
                <a:gd name="connsiteY361" fmla="*/ 304956 h 1182191"/>
                <a:gd name="connsiteX362" fmla="*/ 505304 w 1135107"/>
                <a:gd name="connsiteY362" fmla="*/ 304957 h 1182191"/>
                <a:gd name="connsiteX363" fmla="*/ 505345 w 1135107"/>
                <a:gd name="connsiteY363" fmla="*/ 305148 h 1182191"/>
                <a:gd name="connsiteX364" fmla="*/ 505439 w 1135107"/>
                <a:gd name="connsiteY364" fmla="*/ 305276 h 1182191"/>
                <a:gd name="connsiteX365" fmla="*/ 505555 w 1135107"/>
                <a:gd name="connsiteY365" fmla="*/ 305315 h 1182191"/>
                <a:gd name="connsiteX366" fmla="*/ 505624 w 1135107"/>
                <a:gd name="connsiteY366" fmla="*/ 305490 h 1182191"/>
                <a:gd name="connsiteX367" fmla="*/ 505824 w 1135107"/>
                <a:gd name="connsiteY367" fmla="*/ 305464 h 1182191"/>
                <a:gd name="connsiteX368" fmla="*/ 505845 w 1135107"/>
                <a:gd name="connsiteY368" fmla="*/ 305525 h 1182191"/>
                <a:gd name="connsiteX369" fmla="*/ 505943 w 1135107"/>
                <a:gd name="connsiteY369" fmla="*/ 305497 h 1182191"/>
                <a:gd name="connsiteX370" fmla="*/ 506040 w 1135107"/>
                <a:gd name="connsiteY370" fmla="*/ 305533 h 1182191"/>
                <a:gd name="connsiteX371" fmla="*/ 506033 w 1135107"/>
                <a:gd name="connsiteY371" fmla="*/ 305639 h 1182191"/>
                <a:gd name="connsiteX372" fmla="*/ 505954 w 1135107"/>
                <a:gd name="connsiteY372" fmla="*/ 305682 h 1182191"/>
                <a:gd name="connsiteX373" fmla="*/ 505869 w 1135107"/>
                <a:gd name="connsiteY373" fmla="*/ 305787 h 1182191"/>
                <a:gd name="connsiteX374" fmla="*/ 505873 w 1135107"/>
                <a:gd name="connsiteY374" fmla="*/ 305908 h 1182191"/>
                <a:gd name="connsiteX375" fmla="*/ 506109 w 1135107"/>
                <a:gd name="connsiteY375" fmla="*/ 306088 h 1182191"/>
                <a:gd name="connsiteX376" fmla="*/ 506263 w 1135107"/>
                <a:gd name="connsiteY376" fmla="*/ 306148 h 1182191"/>
                <a:gd name="connsiteX377" fmla="*/ 506298 w 1135107"/>
                <a:gd name="connsiteY377" fmla="*/ 306219 h 1182191"/>
                <a:gd name="connsiteX378" fmla="*/ 506106 w 1135107"/>
                <a:gd name="connsiteY378" fmla="*/ 306413 h 1182191"/>
                <a:gd name="connsiteX379" fmla="*/ 506111 w 1135107"/>
                <a:gd name="connsiteY379" fmla="*/ 306584 h 1182191"/>
                <a:gd name="connsiteX380" fmla="*/ 506683 w 1135107"/>
                <a:gd name="connsiteY380" fmla="*/ 306828 h 1182191"/>
                <a:gd name="connsiteX381" fmla="*/ 506521 w 1135107"/>
                <a:gd name="connsiteY381" fmla="*/ 306936 h 1182191"/>
                <a:gd name="connsiteX382" fmla="*/ 506429 w 1135107"/>
                <a:gd name="connsiteY382" fmla="*/ 306886 h 1182191"/>
                <a:gd name="connsiteX383" fmla="*/ 506369 w 1135107"/>
                <a:gd name="connsiteY383" fmla="*/ 306976 h 1182191"/>
                <a:gd name="connsiteX384" fmla="*/ 506284 w 1135107"/>
                <a:gd name="connsiteY384" fmla="*/ 306936 h 1182191"/>
                <a:gd name="connsiteX385" fmla="*/ 506253 w 1135107"/>
                <a:gd name="connsiteY385" fmla="*/ 306938 h 1182191"/>
                <a:gd name="connsiteX386" fmla="*/ 506243 w 1135107"/>
                <a:gd name="connsiteY386" fmla="*/ 307043 h 1182191"/>
                <a:gd name="connsiteX387" fmla="*/ 506209 w 1135107"/>
                <a:gd name="connsiteY387" fmla="*/ 307088 h 1182191"/>
                <a:gd name="connsiteX388" fmla="*/ 506041 w 1135107"/>
                <a:gd name="connsiteY388" fmla="*/ 307168 h 1182191"/>
                <a:gd name="connsiteX389" fmla="*/ 506036 w 1135107"/>
                <a:gd name="connsiteY389" fmla="*/ 307209 h 1182191"/>
                <a:gd name="connsiteX390" fmla="*/ 505889 w 1135107"/>
                <a:gd name="connsiteY390" fmla="*/ 307538 h 1182191"/>
                <a:gd name="connsiteX391" fmla="*/ 505607 w 1135107"/>
                <a:gd name="connsiteY391" fmla="*/ 307640 h 1182191"/>
                <a:gd name="connsiteX392" fmla="*/ 504881 w 1135107"/>
                <a:gd name="connsiteY392" fmla="*/ 307993 h 1182191"/>
                <a:gd name="connsiteX393" fmla="*/ 503665 w 1135107"/>
                <a:gd name="connsiteY393" fmla="*/ 308660 h 1182191"/>
                <a:gd name="connsiteX394" fmla="*/ 502418 w 1135107"/>
                <a:gd name="connsiteY394" fmla="*/ 308632 h 1182191"/>
                <a:gd name="connsiteX395" fmla="*/ 501948 w 1135107"/>
                <a:gd name="connsiteY395" fmla="*/ 308760 h 1182191"/>
                <a:gd name="connsiteX396" fmla="*/ 501749 w 1135107"/>
                <a:gd name="connsiteY396" fmla="*/ 309455 h 1182191"/>
                <a:gd name="connsiteX397" fmla="*/ 501544 w 1135107"/>
                <a:gd name="connsiteY397" fmla="*/ 309627 h 1182191"/>
                <a:gd name="connsiteX398" fmla="*/ 501177 w 1135107"/>
                <a:gd name="connsiteY398" fmla="*/ 309935 h 1182191"/>
                <a:gd name="connsiteX399" fmla="*/ 501072 w 1135107"/>
                <a:gd name="connsiteY399" fmla="*/ 310333 h 1182191"/>
                <a:gd name="connsiteX400" fmla="*/ 500693 w 1135107"/>
                <a:gd name="connsiteY400" fmla="*/ 310725 h 1182191"/>
                <a:gd name="connsiteX401" fmla="*/ 500222 w 1135107"/>
                <a:gd name="connsiteY401" fmla="*/ 311430 h 1182191"/>
                <a:gd name="connsiteX402" fmla="*/ 500465 w 1135107"/>
                <a:gd name="connsiteY402" fmla="*/ 312912 h 1182191"/>
                <a:gd name="connsiteX403" fmla="*/ 500972 w 1135107"/>
                <a:gd name="connsiteY403" fmla="*/ 313428 h 1182191"/>
                <a:gd name="connsiteX404" fmla="*/ 500873 w 1135107"/>
                <a:gd name="connsiteY404" fmla="*/ 313942 h 1182191"/>
                <a:gd name="connsiteX405" fmla="*/ 500911 w 1135107"/>
                <a:gd name="connsiteY405" fmla="*/ 314172 h 1182191"/>
                <a:gd name="connsiteX406" fmla="*/ 501081 w 1135107"/>
                <a:gd name="connsiteY406" fmla="*/ 314701 h 1182191"/>
                <a:gd name="connsiteX407" fmla="*/ 500715 w 1135107"/>
                <a:gd name="connsiteY407" fmla="*/ 314922 h 1182191"/>
                <a:gd name="connsiteX408" fmla="*/ 499894 w 1135107"/>
                <a:gd name="connsiteY408" fmla="*/ 314608 h 1182191"/>
                <a:gd name="connsiteX409" fmla="*/ 499314 w 1135107"/>
                <a:gd name="connsiteY409" fmla="*/ 313959 h 1182191"/>
                <a:gd name="connsiteX410" fmla="*/ 498703 w 1135107"/>
                <a:gd name="connsiteY410" fmla="*/ 313603 h 1182191"/>
                <a:gd name="connsiteX411" fmla="*/ 498372 w 1135107"/>
                <a:gd name="connsiteY411" fmla="*/ 313316 h 1182191"/>
                <a:gd name="connsiteX412" fmla="*/ 498121 w 1135107"/>
                <a:gd name="connsiteY412" fmla="*/ 312865 h 1182191"/>
                <a:gd name="connsiteX413" fmla="*/ 498122 w 1135107"/>
                <a:gd name="connsiteY413" fmla="*/ 312841 h 1182191"/>
                <a:gd name="connsiteX414" fmla="*/ 498114 w 1135107"/>
                <a:gd name="connsiteY414" fmla="*/ 312851 h 1182191"/>
                <a:gd name="connsiteX415" fmla="*/ 498088 w 1135107"/>
                <a:gd name="connsiteY415" fmla="*/ 312805 h 1182191"/>
                <a:gd name="connsiteX416" fmla="*/ 497710 w 1135107"/>
                <a:gd name="connsiteY416" fmla="*/ 312247 h 1182191"/>
                <a:gd name="connsiteX417" fmla="*/ 497462 w 1135107"/>
                <a:gd name="connsiteY417" fmla="*/ 311985 h 1182191"/>
                <a:gd name="connsiteX418" fmla="*/ 497013 w 1135107"/>
                <a:gd name="connsiteY418" fmla="*/ 311788 h 1182191"/>
                <a:gd name="connsiteX419" fmla="*/ 496262 w 1135107"/>
                <a:gd name="connsiteY419" fmla="*/ 311703 h 1182191"/>
                <a:gd name="connsiteX420" fmla="*/ 495958 w 1135107"/>
                <a:gd name="connsiteY420" fmla="*/ 311607 h 1182191"/>
                <a:gd name="connsiteX421" fmla="*/ 495442 w 1135107"/>
                <a:gd name="connsiteY421" fmla="*/ 311636 h 1182191"/>
                <a:gd name="connsiteX422" fmla="*/ 494777 w 1135107"/>
                <a:gd name="connsiteY422" fmla="*/ 311807 h 1182191"/>
                <a:gd name="connsiteX423" fmla="*/ 494183 w 1135107"/>
                <a:gd name="connsiteY423" fmla="*/ 311901 h 1182191"/>
                <a:gd name="connsiteX424" fmla="*/ 494020 w 1135107"/>
                <a:gd name="connsiteY424" fmla="*/ 312307 h 1182191"/>
                <a:gd name="connsiteX425" fmla="*/ 493845 w 1135107"/>
                <a:gd name="connsiteY425" fmla="*/ 313109 h 1182191"/>
                <a:gd name="connsiteX426" fmla="*/ 493640 w 1135107"/>
                <a:gd name="connsiteY426" fmla="*/ 313645 h 1182191"/>
                <a:gd name="connsiteX427" fmla="*/ 493146 w 1135107"/>
                <a:gd name="connsiteY427" fmla="*/ 314176 h 1182191"/>
                <a:gd name="connsiteX428" fmla="*/ 492404 w 1135107"/>
                <a:gd name="connsiteY428" fmla="*/ 314266 h 1182191"/>
                <a:gd name="connsiteX429" fmla="*/ 491833 w 1135107"/>
                <a:gd name="connsiteY429" fmla="*/ 314249 h 1182191"/>
                <a:gd name="connsiteX430" fmla="*/ 491527 w 1135107"/>
                <a:gd name="connsiteY430" fmla="*/ 314341 h 1182191"/>
                <a:gd name="connsiteX431" fmla="*/ 490747 w 1135107"/>
                <a:gd name="connsiteY431" fmla="*/ 314434 h 1182191"/>
                <a:gd name="connsiteX432" fmla="*/ 490532 w 1135107"/>
                <a:gd name="connsiteY432" fmla="*/ 314742 h 1182191"/>
                <a:gd name="connsiteX433" fmla="*/ 489262 w 1135107"/>
                <a:gd name="connsiteY433" fmla="*/ 315902 h 1182191"/>
                <a:gd name="connsiteX434" fmla="*/ 489092 w 1135107"/>
                <a:gd name="connsiteY434" fmla="*/ 315985 h 1182191"/>
                <a:gd name="connsiteX435" fmla="*/ 488643 w 1135107"/>
                <a:gd name="connsiteY435" fmla="*/ 316203 h 1182191"/>
                <a:gd name="connsiteX436" fmla="*/ 488183 w 1135107"/>
                <a:gd name="connsiteY436" fmla="*/ 316428 h 1182191"/>
                <a:gd name="connsiteX437" fmla="*/ 487785 w 1135107"/>
                <a:gd name="connsiteY437" fmla="*/ 316622 h 1182191"/>
                <a:gd name="connsiteX438" fmla="*/ 486693 w 1135107"/>
                <a:gd name="connsiteY438" fmla="*/ 316750 h 1182191"/>
                <a:gd name="connsiteX439" fmla="*/ 483695 w 1135107"/>
                <a:gd name="connsiteY439" fmla="*/ 317289 h 1182191"/>
                <a:gd name="connsiteX440" fmla="*/ 482613 w 1135107"/>
                <a:gd name="connsiteY440" fmla="*/ 316985 h 1182191"/>
                <a:gd name="connsiteX441" fmla="*/ 482217 w 1135107"/>
                <a:gd name="connsiteY441" fmla="*/ 316663 h 1182191"/>
                <a:gd name="connsiteX442" fmla="*/ 482181 w 1135107"/>
                <a:gd name="connsiteY442" fmla="*/ 316699 h 1182191"/>
                <a:gd name="connsiteX443" fmla="*/ 481811 w 1135107"/>
                <a:gd name="connsiteY443" fmla="*/ 316726 h 1182191"/>
                <a:gd name="connsiteX444" fmla="*/ 481548 w 1135107"/>
                <a:gd name="connsiteY444" fmla="*/ 316554 h 1182191"/>
                <a:gd name="connsiteX445" fmla="*/ 481090 w 1135107"/>
                <a:gd name="connsiteY445" fmla="*/ 316493 h 1182191"/>
                <a:gd name="connsiteX446" fmla="*/ 480665 w 1135107"/>
                <a:gd name="connsiteY446" fmla="*/ 316266 h 1182191"/>
                <a:gd name="connsiteX447" fmla="*/ 479252 w 1135107"/>
                <a:gd name="connsiteY447" fmla="*/ 316299 h 1182191"/>
                <a:gd name="connsiteX448" fmla="*/ 478705 w 1135107"/>
                <a:gd name="connsiteY448" fmla="*/ 316135 h 1182191"/>
                <a:gd name="connsiteX449" fmla="*/ 478583 w 1135107"/>
                <a:gd name="connsiteY449" fmla="*/ 316099 h 1182191"/>
                <a:gd name="connsiteX450" fmla="*/ 478565 w 1135107"/>
                <a:gd name="connsiteY450" fmla="*/ 315285 h 1182191"/>
                <a:gd name="connsiteX451" fmla="*/ 478310 w 1135107"/>
                <a:gd name="connsiteY451" fmla="*/ 315272 h 1182191"/>
                <a:gd name="connsiteX452" fmla="*/ 476399 w 1135107"/>
                <a:gd name="connsiteY452" fmla="*/ 315171 h 1182191"/>
                <a:gd name="connsiteX453" fmla="*/ 475314 w 1135107"/>
                <a:gd name="connsiteY453" fmla="*/ 315205 h 1182191"/>
                <a:gd name="connsiteX454" fmla="*/ 474380 w 1135107"/>
                <a:gd name="connsiteY454" fmla="*/ 314029 h 1182191"/>
                <a:gd name="connsiteX455" fmla="*/ 473670 w 1135107"/>
                <a:gd name="connsiteY455" fmla="*/ 312675 h 1182191"/>
                <a:gd name="connsiteX456" fmla="*/ 473522 w 1135107"/>
                <a:gd name="connsiteY456" fmla="*/ 312392 h 1182191"/>
                <a:gd name="connsiteX457" fmla="*/ 473052 w 1135107"/>
                <a:gd name="connsiteY457" fmla="*/ 311496 h 1182191"/>
                <a:gd name="connsiteX458" fmla="*/ 471286 w 1135107"/>
                <a:gd name="connsiteY458" fmla="*/ 312007 h 1182191"/>
                <a:gd name="connsiteX459" fmla="*/ 470588 w 1135107"/>
                <a:gd name="connsiteY459" fmla="*/ 310668 h 1182191"/>
                <a:gd name="connsiteX460" fmla="*/ 470271 w 1135107"/>
                <a:gd name="connsiteY460" fmla="*/ 309850 h 1182191"/>
                <a:gd name="connsiteX461" fmla="*/ 470627 w 1135107"/>
                <a:gd name="connsiteY461" fmla="*/ 309012 h 1182191"/>
                <a:gd name="connsiteX462" fmla="*/ 470400 w 1135107"/>
                <a:gd name="connsiteY462" fmla="*/ 308785 h 1182191"/>
                <a:gd name="connsiteX463" fmla="*/ 470120 w 1135107"/>
                <a:gd name="connsiteY463" fmla="*/ 308155 h 1182191"/>
                <a:gd name="connsiteX464" fmla="*/ 469705 w 1135107"/>
                <a:gd name="connsiteY464" fmla="*/ 307741 h 1182191"/>
                <a:gd name="connsiteX465" fmla="*/ 469595 w 1135107"/>
                <a:gd name="connsiteY465" fmla="*/ 307133 h 1182191"/>
                <a:gd name="connsiteX466" fmla="*/ 469971 w 1135107"/>
                <a:gd name="connsiteY466" fmla="*/ 306446 h 1182191"/>
                <a:gd name="connsiteX467" fmla="*/ 469647 w 1135107"/>
                <a:gd name="connsiteY467" fmla="*/ 305759 h 1182191"/>
                <a:gd name="connsiteX468" fmla="*/ 469625 w 1135107"/>
                <a:gd name="connsiteY468" fmla="*/ 305072 h 1182191"/>
                <a:gd name="connsiteX469" fmla="*/ 469734 w 1135107"/>
                <a:gd name="connsiteY469" fmla="*/ 304727 h 1182191"/>
                <a:gd name="connsiteX470" fmla="*/ 469745 w 1135107"/>
                <a:gd name="connsiteY470" fmla="*/ 304466 h 1182191"/>
                <a:gd name="connsiteX471" fmla="*/ 469573 w 1135107"/>
                <a:gd name="connsiteY471" fmla="*/ 304217 h 1182191"/>
                <a:gd name="connsiteX472" fmla="*/ 469472 w 1135107"/>
                <a:gd name="connsiteY472" fmla="*/ 303569 h 1182191"/>
                <a:gd name="connsiteX473" fmla="*/ 469410 w 1135107"/>
                <a:gd name="connsiteY473" fmla="*/ 302827 h 1182191"/>
                <a:gd name="connsiteX474" fmla="*/ 469667 w 1135107"/>
                <a:gd name="connsiteY474" fmla="*/ 302351 h 1182191"/>
                <a:gd name="connsiteX475" fmla="*/ 469697 w 1135107"/>
                <a:gd name="connsiteY475" fmla="*/ 301739 h 1182191"/>
                <a:gd name="connsiteX476" fmla="*/ 469693 w 1135107"/>
                <a:gd name="connsiteY476" fmla="*/ 300686 h 1182191"/>
                <a:gd name="connsiteX477" fmla="*/ 469554 w 1135107"/>
                <a:gd name="connsiteY477" fmla="*/ 299913 h 1182191"/>
                <a:gd name="connsiteX478" fmla="*/ 469010 w 1135107"/>
                <a:gd name="connsiteY478" fmla="*/ 299117 h 1182191"/>
                <a:gd name="connsiteX479" fmla="*/ 469112 w 1135107"/>
                <a:gd name="connsiteY479" fmla="*/ 298817 h 1182191"/>
                <a:gd name="connsiteX480" fmla="*/ 469352 w 1135107"/>
                <a:gd name="connsiteY480" fmla="*/ 298108 h 1182191"/>
                <a:gd name="connsiteX481" fmla="*/ 469258 w 1135107"/>
                <a:gd name="connsiteY481" fmla="*/ 297909 h 1182191"/>
                <a:gd name="connsiteX482" fmla="*/ 469175 w 1135107"/>
                <a:gd name="connsiteY482" fmla="*/ 297817 h 1182191"/>
                <a:gd name="connsiteX483" fmla="*/ 468229 w 1135107"/>
                <a:gd name="connsiteY483" fmla="*/ 297124 h 1182191"/>
                <a:gd name="connsiteX484" fmla="*/ 467925 w 1135107"/>
                <a:gd name="connsiteY484" fmla="*/ 296927 h 1182191"/>
                <a:gd name="connsiteX485" fmla="*/ 467332 w 1135107"/>
                <a:gd name="connsiteY485" fmla="*/ 296722 h 1182191"/>
                <a:gd name="connsiteX486" fmla="*/ 467319 w 1135107"/>
                <a:gd name="connsiteY486" fmla="*/ 296718 h 1182191"/>
                <a:gd name="connsiteX487" fmla="*/ 467309 w 1135107"/>
                <a:gd name="connsiteY487" fmla="*/ 296695 h 1182191"/>
                <a:gd name="connsiteX488" fmla="*/ 467123 w 1135107"/>
                <a:gd name="connsiteY488" fmla="*/ 296282 h 1182191"/>
                <a:gd name="connsiteX489" fmla="*/ 466918 w 1135107"/>
                <a:gd name="connsiteY489" fmla="*/ 296053 h 1182191"/>
                <a:gd name="connsiteX490" fmla="*/ 466695 w 1135107"/>
                <a:gd name="connsiteY490" fmla="*/ 295972 h 1182191"/>
                <a:gd name="connsiteX491" fmla="*/ 466212 w 1135107"/>
                <a:gd name="connsiteY491" fmla="*/ 295796 h 1182191"/>
                <a:gd name="connsiteX492" fmla="*/ 466190 w 1135107"/>
                <a:gd name="connsiteY492" fmla="*/ 295447 h 1182191"/>
                <a:gd name="connsiteX493" fmla="*/ 466167 w 1135107"/>
                <a:gd name="connsiteY493" fmla="*/ 295067 h 1182191"/>
                <a:gd name="connsiteX494" fmla="*/ 466029 w 1135107"/>
                <a:gd name="connsiteY494" fmla="*/ 294708 h 1182191"/>
                <a:gd name="connsiteX495" fmla="*/ 465794 w 1135107"/>
                <a:gd name="connsiteY495" fmla="*/ 294408 h 1182191"/>
                <a:gd name="connsiteX496" fmla="*/ 465003 w 1135107"/>
                <a:gd name="connsiteY496" fmla="*/ 294598 h 1182191"/>
                <a:gd name="connsiteX497" fmla="*/ 464585 w 1135107"/>
                <a:gd name="connsiteY497" fmla="*/ 294699 h 1182191"/>
                <a:gd name="connsiteX498" fmla="*/ 463864 w 1135107"/>
                <a:gd name="connsiteY498" fmla="*/ 294480 h 1182191"/>
                <a:gd name="connsiteX499" fmla="*/ 463172 w 1135107"/>
                <a:gd name="connsiteY499" fmla="*/ 293951 h 1182191"/>
                <a:gd name="connsiteX500" fmla="*/ 462866 w 1135107"/>
                <a:gd name="connsiteY500" fmla="*/ 293468 h 1182191"/>
                <a:gd name="connsiteX501" fmla="*/ 461449 w 1135107"/>
                <a:gd name="connsiteY501" fmla="*/ 292893 h 1182191"/>
                <a:gd name="connsiteX502" fmla="*/ 460834 w 1135107"/>
                <a:gd name="connsiteY502" fmla="*/ 292855 h 1182191"/>
                <a:gd name="connsiteX503" fmla="*/ 460673 w 1135107"/>
                <a:gd name="connsiteY503" fmla="*/ 292746 h 1182191"/>
                <a:gd name="connsiteX504" fmla="*/ 460748 w 1135107"/>
                <a:gd name="connsiteY504" fmla="*/ 292496 h 1182191"/>
                <a:gd name="connsiteX505" fmla="*/ 460468 w 1135107"/>
                <a:gd name="connsiteY505" fmla="*/ 292605 h 1182191"/>
                <a:gd name="connsiteX506" fmla="*/ 459366 w 1135107"/>
                <a:gd name="connsiteY506" fmla="*/ 292343 h 1182191"/>
                <a:gd name="connsiteX507" fmla="*/ 458781 w 1135107"/>
                <a:gd name="connsiteY507" fmla="*/ 292109 h 1182191"/>
                <a:gd name="connsiteX508" fmla="*/ 458289 w 1135107"/>
                <a:gd name="connsiteY508" fmla="*/ 290956 h 1182191"/>
                <a:gd name="connsiteX509" fmla="*/ 457574 w 1135107"/>
                <a:gd name="connsiteY509" fmla="*/ 291061 h 1182191"/>
                <a:gd name="connsiteX510" fmla="*/ 457203 w 1135107"/>
                <a:gd name="connsiteY510" fmla="*/ 291082 h 1182191"/>
                <a:gd name="connsiteX511" fmla="*/ 456837 w 1135107"/>
                <a:gd name="connsiteY511" fmla="*/ 291013 h 1182191"/>
                <a:gd name="connsiteX512" fmla="*/ 456720 w 1135107"/>
                <a:gd name="connsiteY512" fmla="*/ 290831 h 1182191"/>
                <a:gd name="connsiteX513" fmla="*/ 456150 w 1135107"/>
                <a:gd name="connsiteY513" fmla="*/ 290670 h 1182191"/>
                <a:gd name="connsiteX514" fmla="*/ 455626 w 1135107"/>
                <a:gd name="connsiteY514" fmla="*/ 290146 h 1182191"/>
                <a:gd name="connsiteX515" fmla="*/ 454807 w 1135107"/>
                <a:gd name="connsiteY515" fmla="*/ 289126 h 1182191"/>
                <a:gd name="connsiteX516" fmla="*/ 454534 w 1135107"/>
                <a:gd name="connsiteY516" fmla="*/ 288996 h 1182191"/>
                <a:gd name="connsiteX517" fmla="*/ 453785 w 1135107"/>
                <a:gd name="connsiteY517" fmla="*/ 288768 h 1182191"/>
                <a:gd name="connsiteX518" fmla="*/ 453057 w 1135107"/>
                <a:gd name="connsiteY518" fmla="*/ 288693 h 1182191"/>
                <a:gd name="connsiteX519" fmla="*/ 452363 w 1135107"/>
                <a:gd name="connsiteY519" fmla="*/ 287860 h 1182191"/>
                <a:gd name="connsiteX520" fmla="*/ 452318 w 1135107"/>
                <a:gd name="connsiteY520" fmla="*/ 287775 h 1182191"/>
                <a:gd name="connsiteX521" fmla="*/ 452213 w 1135107"/>
                <a:gd name="connsiteY521" fmla="*/ 287697 h 1182191"/>
                <a:gd name="connsiteX522" fmla="*/ 452077 w 1135107"/>
                <a:gd name="connsiteY522" fmla="*/ 287649 h 1182191"/>
                <a:gd name="connsiteX523" fmla="*/ 451908 w 1135107"/>
                <a:gd name="connsiteY523" fmla="*/ 287667 h 1182191"/>
                <a:gd name="connsiteX524" fmla="*/ 451749 w 1135107"/>
                <a:gd name="connsiteY524" fmla="*/ 287659 h 1182191"/>
                <a:gd name="connsiteX525" fmla="*/ 451552 w 1135107"/>
                <a:gd name="connsiteY525" fmla="*/ 287593 h 1182191"/>
                <a:gd name="connsiteX526" fmla="*/ 451393 w 1135107"/>
                <a:gd name="connsiteY526" fmla="*/ 287499 h 1182191"/>
                <a:gd name="connsiteX527" fmla="*/ 451155 w 1135107"/>
                <a:gd name="connsiteY527" fmla="*/ 287416 h 1182191"/>
                <a:gd name="connsiteX528" fmla="*/ 450736 w 1135107"/>
                <a:gd name="connsiteY528" fmla="*/ 287387 h 1182191"/>
                <a:gd name="connsiteX529" fmla="*/ 450448 w 1135107"/>
                <a:gd name="connsiteY529" fmla="*/ 287310 h 1182191"/>
                <a:gd name="connsiteX530" fmla="*/ 450166 w 1135107"/>
                <a:gd name="connsiteY530" fmla="*/ 287025 h 1182191"/>
                <a:gd name="connsiteX531" fmla="*/ 449986 w 1135107"/>
                <a:gd name="connsiteY531" fmla="*/ 286766 h 1182191"/>
                <a:gd name="connsiteX532" fmla="*/ 449933 w 1135107"/>
                <a:gd name="connsiteY532" fmla="*/ 286506 h 1182191"/>
                <a:gd name="connsiteX533" fmla="*/ 449896 w 1135107"/>
                <a:gd name="connsiteY533" fmla="*/ 286227 h 1182191"/>
                <a:gd name="connsiteX534" fmla="*/ 449828 w 1135107"/>
                <a:gd name="connsiteY534" fmla="*/ 285935 h 1182191"/>
                <a:gd name="connsiteX535" fmla="*/ 449668 w 1135107"/>
                <a:gd name="connsiteY535" fmla="*/ 285472 h 1182191"/>
                <a:gd name="connsiteX536" fmla="*/ 449377 w 1135107"/>
                <a:gd name="connsiteY536" fmla="*/ 285452 h 1182191"/>
                <a:gd name="connsiteX537" fmla="*/ 448759 w 1135107"/>
                <a:gd name="connsiteY537" fmla="*/ 285945 h 1182191"/>
                <a:gd name="connsiteX538" fmla="*/ 448359 w 1135107"/>
                <a:gd name="connsiteY538" fmla="*/ 285924 h 1182191"/>
                <a:gd name="connsiteX539" fmla="*/ 447042 w 1135107"/>
                <a:gd name="connsiteY539" fmla="*/ 284527 h 1182191"/>
                <a:gd name="connsiteX540" fmla="*/ 446780 w 1135107"/>
                <a:gd name="connsiteY540" fmla="*/ 283715 h 1182191"/>
                <a:gd name="connsiteX541" fmla="*/ 446745 w 1135107"/>
                <a:gd name="connsiteY541" fmla="*/ 283701 h 1182191"/>
                <a:gd name="connsiteX542" fmla="*/ 446697 w 1135107"/>
                <a:gd name="connsiteY542" fmla="*/ 283681 h 1182191"/>
                <a:gd name="connsiteX543" fmla="*/ 445249 w 1135107"/>
                <a:gd name="connsiteY543" fmla="*/ 283051 h 1182191"/>
                <a:gd name="connsiteX544" fmla="*/ 445234 w 1135107"/>
                <a:gd name="connsiteY544" fmla="*/ 282979 h 1182191"/>
                <a:gd name="connsiteX545" fmla="*/ 444561 w 1135107"/>
                <a:gd name="connsiteY545" fmla="*/ 282268 h 1182191"/>
                <a:gd name="connsiteX546" fmla="*/ 444263 w 1135107"/>
                <a:gd name="connsiteY546" fmla="*/ 281840 h 1182191"/>
                <a:gd name="connsiteX547" fmla="*/ 444244 w 1135107"/>
                <a:gd name="connsiteY547" fmla="*/ 281153 h 1182191"/>
                <a:gd name="connsiteX548" fmla="*/ 444514 w 1135107"/>
                <a:gd name="connsiteY548" fmla="*/ 280358 h 1182191"/>
                <a:gd name="connsiteX549" fmla="*/ 444444 w 1135107"/>
                <a:gd name="connsiteY549" fmla="*/ 279890 h 1182191"/>
                <a:gd name="connsiteX550" fmla="*/ 444978 w 1135107"/>
                <a:gd name="connsiteY550" fmla="*/ 279658 h 1182191"/>
                <a:gd name="connsiteX551" fmla="*/ 445196 w 1135107"/>
                <a:gd name="connsiteY551" fmla="*/ 278968 h 1182191"/>
                <a:gd name="connsiteX552" fmla="*/ 445387 w 1135107"/>
                <a:gd name="connsiteY552" fmla="*/ 278460 h 1182191"/>
                <a:gd name="connsiteX553" fmla="*/ 445645 w 1135107"/>
                <a:gd name="connsiteY553" fmla="*/ 278056 h 1182191"/>
                <a:gd name="connsiteX554" fmla="*/ 445963 w 1135107"/>
                <a:gd name="connsiteY554" fmla="*/ 278015 h 1182191"/>
                <a:gd name="connsiteX555" fmla="*/ 445947 w 1135107"/>
                <a:gd name="connsiteY555" fmla="*/ 277794 h 1182191"/>
                <a:gd name="connsiteX556" fmla="*/ 446580 w 1135107"/>
                <a:gd name="connsiteY556" fmla="*/ 277018 h 1182191"/>
                <a:gd name="connsiteX557" fmla="*/ 447985 w 1135107"/>
                <a:gd name="connsiteY557" fmla="*/ 276587 h 1182191"/>
                <a:gd name="connsiteX558" fmla="*/ 449245 w 1135107"/>
                <a:gd name="connsiteY558" fmla="*/ 276466 h 1182191"/>
                <a:gd name="connsiteX559" fmla="*/ 450023 w 1135107"/>
                <a:gd name="connsiteY559" fmla="*/ 275594 h 1182191"/>
                <a:gd name="connsiteX560" fmla="*/ 451043 w 1135107"/>
                <a:gd name="connsiteY560" fmla="*/ 274771 h 1182191"/>
                <a:gd name="connsiteX561" fmla="*/ 451434 w 1135107"/>
                <a:gd name="connsiteY561" fmla="*/ 273703 h 1182191"/>
                <a:gd name="connsiteX562" fmla="*/ 451460 w 1135107"/>
                <a:gd name="connsiteY562" fmla="*/ 273604 h 1182191"/>
                <a:gd name="connsiteX563" fmla="*/ 451778 w 1135107"/>
                <a:gd name="connsiteY563" fmla="*/ 272392 h 1182191"/>
                <a:gd name="connsiteX564" fmla="*/ 452893 w 1135107"/>
                <a:gd name="connsiteY564" fmla="*/ 272202 h 1182191"/>
                <a:gd name="connsiteX565" fmla="*/ 454443 w 1135107"/>
                <a:gd name="connsiteY565" fmla="*/ 271819 h 1182191"/>
                <a:gd name="connsiteX566" fmla="*/ 456286 w 1135107"/>
                <a:gd name="connsiteY566" fmla="*/ 271000 h 1182191"/>
                <a:gd name="connsiteX567" fmla="*/ 457692 w 1135107"/>
                <a:gd name="connsiteY567" fmla="*/ 270520 h 1182191"/>
                <a:gd name="connsiteX568" fmla="*/ 459292 w 1135107"/>
                <a:gd name="connsiteY568" fmla="*/ 269797 h 1182191"/>
                <a:gd name="connsiteX569" fmla="*/ 460216 w 1135107"/>
                <a:gd name="connsiteY569" fmla="*/ 268877 h 1182191"/>
                <a:gd name="connsiteX570" fmla="*/ 460850 w 1135107"/>
                <a:gd name="connsiteY570" fmla="*/ 267616 h 1182191"/>
                <a:gd name="connsiteX571" fmla="*/ 461821 w 1135107"/>
                <a:gd name="connsiteY571" fmla="*/ 266939 h 1182191"/>
                <a:gd name="connsiteX572" fmla="*/ 462356 w 1135107"/>
                <a:gd name="connsiteY572" fmla="*/ 266309 h 1182191"/>
                <a:gd name="connsiteX573" fmla="*/ 462507 w 1135107"/>
                <a:gd name="connsiteY573" fmla="*/ 264997 h 1182191"/>
                <a:gd name="connsiteX574" fmla="*/ 463284 w 1135107"/>
                <a:gd name="connsiteY574" fmla="*/ 264514 h 1182191"/>
                <a:gd name="connsiteX575" fmla="*/ 463916 w 1135107"/>
                <a:gd name="connsiteY575" fmla="*/ 263787 h 1182191"/>
                <a:gd name="connsiteX576" fmla="*/ 464550 w 1135107"/>
                <a:gd name="connsiteY576" fmla="*/ 262622 h 1182191"/>
                <a:gd name="connsiteX577" fmla="*/ 465523 w 1135107"/>
                <a:gd name="connsiteY577" fmla="*/ 261362 h 1182191"/>
                <a:gd name="connsiteX578" fmla="*/ 465818 w 1135107"/>
                <a:gd name="connsiteY578" fmla="*/ 260293 h 1182191"/>
                <a:gd name="connsiteX579" fmla="*/ 465531 w 1135107"/>
                <a:gd name="connsiteY579" fmla="*/ 259514 h 1182191"/>
                <a:gd name="connsiteX580" fmla="*/ 466165 w 1135107"/>
                <a:gd name="connsiteY580" fmla="*/ 258350 h 1182191"/>
                <a:gd name="connsiteX581" fmla="*/ 466847 w 1135107"/>
                <a:gd name="connsiteY581" fmla="*/ 257283 h 1182191"/>
                <a:gd name="connsiteX582" fmla="*/ 467094 w 1135107"/>
                <a:gd name="connsiteY582" fmla="*/ 256117 h 1182191"/>
                <a:gd name="connsiteX583" fmla="*/ 467341 w 1135107"/>
                <a:gd name="connsiteY583" fmla="*/ 254805 h 1182191"/>
                <a:gd name="connsiteX584" fmla="*/ 467636 w 1135107"/>
                <a:gd name="connsiteY584" fmla="*/ 253785 h 1182191"/>
                <a:gd name="connsiteX585" fmla="*/ 468257 w 1135107"/>
                <a:gd name="connsiteY585" fmla="*/ 252024 h 1182191"/>
                <a:gd name="connsiteX586" fmla="*/ 467943 w 1135107"/>
                <a:gd name="connsiteY586" fmla="*/ 251629 h 1182191"/>
                <a:gd name="connsiteX587" fmla="*/ 467930 w 1135107"/>
                <a:gd name="connsiteY587" fmla="*/ 251578 h 1182191"/>
                <a:gd name="connsiteX588" fmla="*/ 467929 w 1135107"/>
                <a:gd name="connsiteY588" fmla="*/ 251518 h 1182191"/>
                <a:gd name="connsiteX589" fmla="*/ 467935 w 1135107"/>
                <a:gd name="connsiteY589" fmla="*/ 251436 h 1182191"/>
                <a:gd name="connsiteX590" fmla="*/ 467922 w 1135107"/>
                <a:gd name="connsiteY590" fmla="*/ 251390 h 1182191"/>
                <a:gd name="connsiteX591" fmla="*/ 467900 w 1135107"/>
                <a:gd name="connsiteY591" fmla="*/ 251340 h 1182191"/>
                <a:gd name="connsiteX592" fmla="*/ 467896 w 1135107"/>
                <a:gd name="connsiteY592" fmla="*/ 251311 h 1182191"/>
                <a:gd name="connsiteX593" fmla="*/ 467899 w 1135107"/>
                <a:gd name="connsiteY593" fmla="*/ 251272 h 1182191"/>
                <a:gd name="connsiteX594" fmla="*/ 467907 w 1135107"/>
                <a:gd name="connsiteY594" fmla="*/ 251234 h 1182191"/>
                <a:gd name="connsiteX595" fmla="*/ 467951 w 1135107"/>
                <a:gd name="connsiteY595" fmla="*/ 251082 h 1182191"/>
                <a:gd name="connsiteX596" fmla="*/ 467950 w 1135107"/>
                <a:gd name="connsiteY596" fmla="*/ 251026 h 1182191"/>
                <a:gd name="connsiteX597" fmla="*/ 467938 w 1135107"/>
                <a:gd name="connsiteY597" fmla="*/ 250989 h 1182191"/>
                <a:gd name="connsiteX598" fmla="*/ 467934 w 1135107"/>
                <a:gd name="connsiteY598" fmla="*/ 250953 h 1182191"/>
                <a:gd name="connsiteX599" fmla="*/ 467933 w 1135107"/>
                <a:gd name="connsiteY599" fmla="*/ 250918 h 1182191"/>
                <a:gd name="connsiteX600" fmla="*/ 467868 w 1135107"/>
                <a:gd name="connsiteY600" fmla="*/ 250893 h 1182191"/>
                <a:gd name="connsiteX601" fmla="*/ 465720 w 1135107"/>
                <a:gd name="connsiteY601" fmla="*/ 249994 h 1182191"/>
                <a:gd name="connsiteX602" fmla="*/ 465440 w 1135107"/>
                <a:gd name="connsiteY602" fmla="*/ 249854 h 1182191"/>
                <a:gd name="connsiteX603" fmla="*/ 463196 w 1135107"/>
                <a:gd name="connsiteY603" fmla="*/ 248464 h 1182191"/>
                <a:gd name="connsiteX604" fmla="*/ 460810 w 1135107"/>
                <a:gd name="connsiteY604" fmla="*/ 246988 h 1182191"/>
                <a:gd name="connsiteX605" fmla="*/ 458814 w 1135107"/>
                <a:gd name="connsiteY605" fmla="*/ 245753 h 1182191"/>
                <a:gd name="connsiteX606" fmla="*/ 458291 w 1135107"/>
                <a:gd name="connsiteY606" fmla="*/ 244440 h 1182191"/>
                <a:gd name="connsiteX607" fmla="*/ 458954 w 1135107"/>
                <a:gd name="connsiteY607" fmla="*/ 243023 h 1182191"/>
                <a:gd name="connsiteX608" fmla="*/ 459134 w 1135107"/>
                <a:gd name="connsiteY608" fmla="*/ 242066 h 1182191"/>
                <a:gd name="connsiteX609" fmla="*/ 458225 w 1135107"/>
                <a:gd name="connsiteY609" fmla="*/ 240467 h 1182191"/>
                <a:gd name="connsiteX610" fmla="*/ 455507 w 1135107"/>
                <a:gd name="connsiteY610" fmla="*/ 240494 h 1182191"/>
                <a:gd name="connsiteX611" fmla="*/ 454531 w 1135107"/>
                <a:gd name="connsiteY611" fmla="*/ 239475 h 1182191"/>
                <a:gd name="connsiteX612" fmla="*/ 454710 w 1135107"/>
                <a:gd name="connsiteY612" fmla="*/ 237817 h 1182191"/>
                <a:gd name="connsiteX613" fmla="*/ 452883 w 1135107"/>
                <a:gd name="connsiteY613" fmla="*/ 237394 h 1182191"/>
                <a:gd name="connsiteX614" fmla="*/ 451585 w 1135107"/>
                <a:gd name="connsiteY614" fmla="*/ 236619 h 1182191"/>
                <a:gd name="connsiteX615" fmla="*/ 451466 w 1135107"/>
                <a:gd name="connsiteY615" fmla="*/ 235522 h 1182191"/>
                <a:gd name="connsiteX616" fmla="*/ 451301 w 1135107"/>
                <a:gd name="connsiteY616" fmla="*/ 234881 h 1182191"/>
                <a:gd name="connsiteX617" fmla="*/ 450904 w 1135107"/>
                <a:gd name="connsiteY617" fmla="*/ 234087 h 1182191"/>
                <a:gd name="connsiteX618" fmla="*/ 450547 w 1135107"/>
                <a:gd name="connsiteY618" fmla="*/ 233289 h 1182191"/>
                <a:gd name="connsiteX619" fmla="*/ 450241 w 1135107"/>
                <a:gd name="connsiteY619" fmla="*/ 232252 h 1182191"/>
                <a:gd name="connsiteX620" fmla="*/ 449951 w 1135107"/>
                <a:gd name="connsiteY620" fmla="*/ 230782 h 1182191"/>
                <a:gd name="connsiteX621" fmla="*/ 450079 w 1135107"/>
                <a:gd name="connsiteY621" fmla="*/ 229003 h 1182191"/>
                <a:gd name="connsiteX622" fmla="*/ 451074 w 1135107"/>
                <a:gd name="connsiteY622" fmla="*/ 228040 h 1182191"/>
                <a:gd name="connsiteX623" fmla="*/ 451079 w 1135107"/>
                <a:gd name="connsiteY623" fmla="*/ 227048 h 1182191"/>
                <a:gd name="connsiteX624" fmla="*/ 450579 w 1135107"/>
                <a:gd name="connsiteY624" fmla="*/ 226300 h 1182191"/>
                <a:gd name="connsiteX625" fmla="*/ 449391 w 1135107"/>
                <a:gd name="connsiteY625" fmla="*/ 225233 h 1182191"/>
                <a:gd name="connsiteX626" fmla="*/ 448908 w 1135107"/>
                <a:gd name="connsiteY626" fmla="*/ 223366 h 1182191"/>
                <a:gd name="connsiteX627" fmla="*/ 450986 w 1135107"/>
                <a:gd name="connsiteY627" fmla="*/ 221790 h 1182191"/>
                <a:gd name="connsiteX628" fmla="*/ 453394 w 1135107"/>
                <a:gd name="connsiteY628" fmla="*/ 220617 h 1182191"/>
                <a:gd name="connsiteX629" fmla="*/ 454404 w 1135107"/>
                <a:gd name="connsiteY629" fmla="*/ 221988 h 1182191"/>
                <a:gd name="connsiteX630" fmla="*/ 455379 w 1135107"/>
                <a:gd name="connsiteY630" fmla="*/ 222513 h 1182191"/>
                <a:gd name="connsiteX631" fmla="*/ 457230 w 1135107"/>
                <a:gd name="connsiteY631" fmla="*/ 221613 h 1182191"/>
                <a:gd name="connsiteX632" fmla="*/ 458397 w 1135107"/>
                <a:gd name="connsiteY632" fmla="*/ 222109 h 1182191"/>
                <a:gd name="connsiteX633" fmla="*/ 459343 w 1135107"/>
                <a:gd name="connsiteY633" fmla="*/ 222069 h 1182191"/>
                <a:gd name="connsiteX634" fmla="*/ 460780 w 1135107"/>
                <a:gd name="connsiteY634" fmla="*/ 221578 h 1182191"/>
                <a:gd name="connsiteX635" fmla="*/ 461159 w 1135107"/>
                <a:gd name="connsiteY635" fmla="*/ 222539 h 1182191"/>
                <a:gd name="connsiteX636" fmla="*/ 461250 w 1135107"/>
                <a:gd name="connsiteY636" fmla="*/ 223039 h 1182191"/>
                <a:gd name="connsiteX637" fmla="*/ 461193 w 1135107"/>
                <a:gd name="connsiteY637" fmla="*/ 223371 h 1182191"/>
                <a:gd name="connsiteX638" fmla="*/ 461162 w 1135107"/>
                <a:gd name="connsiteY638" fmla="*/ 223515 h 1182191"/>
                <a:gd name="connsiteX639" fmla="*/ 461151 w 1135107"/>
                <a:gd name="connsiteY639" fmla="*/ 223613 h 1182191"/>
                <a:gd name="connsiteX640" fmla="*/ 461132 w 1135107"/>
                <a:gd name="connsiteY640" fmla="*/ 223721 h 1182191"/>
                <a:gd name="connsiteX641" fmla="*/ 461114 w 1135107"/>
                <a:gd name="connsiteY641" fmla="*/ 223870 h 1182191"/>
                <a:gd name="connsiteX642" fmla="*/ 461111 w 1135107"/>
                <a:gd name="connsiteY642" fmla="*/ 223984 h 1182191"/>
                <a:gd name="connsiteX643" fmla="*/ 461128 w 1135107"/>
                <a:gd name="connsiteY643" fmla="*/ 224176 h 1182191"/>
                <a:gd name="connsiteX644" fmla="*/ 461146 w 1135107"/>
                <a:gd name="connsiteY644" fmla="*/ 224317 h 1182191"/>
                <a:gd name="connsiteX645" fmla="*/ 461167 w 1135107"/>
                <a:gd name="connsiteY645" fmla="*/ 224405 h 1182191"/>
                <a:gd name="connsiteX646" fmla="*/ 461215 w 1135107"/>
                <a:gd name="connsiteY646" fmla="*/ 224537 h 1182191"/>
                <a:gd name="connsiteX647" fmla="*/ 461272 w 1135107"/>
                <a:gd name="connsiteY647" fmla="*/ 224645 h 1182191"/>
                <a:gd name="connsiteX648" fmla="*/ 461294 w 1135107"/>
                <a:gd name="connsiteY648" fmla="*/ 224706 h 1182191"/>
                <a:gd name="connsiteX649" fmla="*/ 461336 w 1135107"/>
                <a:gd name="connsiteY649" fmla="*/ 224778 h 1182191"/>
                <a:gd name="connsiteX650" fmla="*/ 461372 w 1135107"/>
                <a:gd name="connsiteY650" fmla="*/ 224829 h 1182191"/>
                <a:gd name="connsiteX651" fmla="*/ 461440 w 1135107"/>
                <a:gd name="connsiteY651" fmla="*/ 224905 h 1182191"/>
                <a:gd name="connsiteX652" fmla="*/ 461483 w 1135107"/>
                <a:gd name="connsiteY652" fmla="*/ 224938 h 1182191"/>
                <a:gd name="connsiteX653" fmla="*/ 461552 w 1135107"/>
                <a:gd name="connsiteY653" fmla="*/ 224986 h 1182191"/>
                <a:gd name="connsiteX654" fmla="*/ 461632 w 1135107"/>
                <a:gd name="connsiteY654" fmla="*/ 225036 h 1182191"/>
                <a:gd name="connsiteX655" fmla="*/ 461639 w 1135107"/>
                <a:gd name="connsiteY655" fmla="*/ 225042 h 1182191"/>
                <a:gd name="connsiteX656" fmla="*/ 462211 w 1135107"/>
                <a:gd name="connsiteY656" fmla="*/ 224615 h 1182191"/>
                <a:gd name="connsiteX657" fmla="*/ 463418 w 1135107"/>
                <a:gd name="connsiteY657" fmla="*/ 225446 h 1182191"/>
                <a:gd name="connsiteX658" fmla="*/ 464234 w 1135107"/>
                <a:gd name="connsiteY658" fmla="*/ 227200 h 1182191"/>
                <a:gd name="connsiteX659" fmla="*/ 465102 w 1135107"/>
                <a:gd name="connsiteY659" fmla="*/ 228030 h 1182191"/>
                <a:gd name="connsiteX660" fmla="*/ 467182 w 1135107"/>
                <a:gd name="connsiteY660" fmla="*/ 228379 h 1182191"/>
                <a:gd name="connsiteX661" fmla="*/ 468778 w 1135107"/>
                <a:gd name="connsiteY661" fmla="*/ 228532 h 1182191"/>
                <a:gd name="connsiteX662" fmla="*/ 469974 w 1135107"/>
                <a:gd name="connsiteY662" fmla="*/ 229068 h 1182191"/>
                <a:gd name="connsiteX663" fmla="*/ 470118 w 1135107"/>
                <a:gd name="connsiteY663" fmla="*/ 229133 h 1182191"/>
                <a:gd name="connsiteX664" fmla="*/ 470856 w 1135107"/>
                <a:gd name="connsiteY664" fmla="*/ 229464 h 1182191"/>
                <a:gd name="connsiteX665" fmla="*/ 472593 w 1135107"/>
                <a:gd name="connsiteY665" fmla="*/ 230881 h 1182191"/>
                <a:gd name="connsiteX666" fmla="*/ 473700 w 1135107"/>
                <a:gd name="connsiteY666" fmla="*/ 232296 h 1182191"/>
                <a:gd name="connsiteX667" fmla="*/ 474761 w 1135107"/>
                <a:gd name="connsiteY667" fmla="*/ 233418 h 1182191"/>
                <a:gd name="connsiteX668" fmla="*/ 475918 w 1135107"/>
                <a:gd name="connsiteY668" fmla="*/ 234590 h 1182191"/>
                <a:gd name="connsiteX669" fmla="*/ 476832 w 1135107"/>
                <a:gd name="connsiteY669" fmla="*/ 235858 h 1182191"/>
                <a:gd name="connsiteX670" fmla="*/ 479688 w 1135107"/>
                <a:gd name="connsiteY670" fmla="*/ 236016 h 1182191"/>
                <a:gd name="connsiteX671" fmla="*/ 482208 w 1135107"/>
                <a:gd name="connsiteY671" fmla="*/ 235199 h 1182191"/>
                <a:gd name="connsiteX672" fmla="*/ 482888 w 1135107"/>
                <a:gd name="connsiteY672" fmla="*/ 234716 h 1182191"/>
                <a:gd name="connsiteX673" fmla="*/ 485403 w 1135107"/>
                <a:gd name="connsiteY673" fmla="*/ 235163 h 1182191"/>
                <a:gd name="connsiteX674" fmla="*/ 487388 w 1135107"/>
                <a:gd name="connsiteY674" fmla="*/ 235123 h 1182191"/>
                <a:gd name="connsiteX675" fmla="*/ 488736 w 1135107"/>
                <a:gd name="connsiteY675" fmla="*/ 234857 h 1182191"/>
                <a:gd name="connsiteX676" fmla="*/ 488430 w 1135107"/>
                <a:gd name="connsiteY676" fmla="*/ 235673 h 1182191"/>
                <a:gd name="connsiteX677" fmla="*/ 488951 w 1135107"/>
                <a:gd name="connsiteY677" fmla="*/ 237083 h 1182191"/>
                <a:gd name="connsiteX678" fmla="*/ 489706 w 1135107"/>
                <a:gd name="connsiteY678" fmla="*/ 238143 h 1182191"/>
                <a:gd name="connsiteX679" fmla="*/ 490582 w 1135107"/>
                <a:gd name="connsiteY679" fmla="*/ 238146 h 1182191"/>
                <a:gd name="connsiteX680" fmla="*/ 491045 w 1135107"/>
                <a:gd name="connsiteY680" fmla="*/ 239028 h 1182191"/>
                <a:gd name="connsiteX681" fmla="*/ 490925 w 1135107"/>
                <a:gd name="connsiteY681" fmla="*/ 239908 h 1182191"/>
                <a:gd name="connsiteX682" fmla="*/ 490978 w 1135107"/>
                <a:gd name="connsiteY682" fmla="*/ 241434 h 1182191"/>
                <a:gd name="connsiteX683" fmla="*/ 491046 w 1135107"/>
                <a:gd name="connsiteY683" fmla="*/ 242077 h 1182191"/>
                <a:gd name="connsiteX684" fmla="*/ 491090 w 1135107"/>
                <a:gd name="connsiteY684" fmla="*/ 242490 h 1182191"/>
                <a:gd name="connsiteX685" fmla="*/ 491432 w 1135107"/>
                <a:gd name="connsiteY685" fmla="*/ 244722 h 1182191"/>
                <a:gd name="connsiteX686" fmla="*/ 491483 w 1135107"/>
                <a:gd name="connsiteY686" fmla="*/ 246541 h 1182191"/>
                <a:gd name="connsiteX687" fmla="*/ 492296 w 1135107"/>
                <a:gd name="connsiteY687" fmla="*/ 247659 h 1182191"/>
                <a:gd name="connsiteX688" fmla="*/ 493283 w 1135107"/>
                <a:gd name="connsiteY688" fmla="*/ 249365 h 1182191"/>
                <a:gd name="connsiteX689" fmla="*/ 493279 w 1135107"/>
                <a:gd name="connsiteY689" fmla="*/ 250362 h 1182191"/>
                <a:gd name="connsiteX690" fmla="*/ 493912 w 1135107"/>
                <a:gd name="connsiteY690" fmla="*/ 252477 h 1182191"/>
                <a:gd name="connsiteX691" fmla="*/ 493908 w 1135107"/>
                <a:gd name="connsiteY691" fmla="*/ 253651 h 1182191"/>
                <a:gd name="connsiteX692" fmla="*/ 495013 w 1135107"/>
                <a:gd name="connsiteY692" fmla="*/ 254794 h 1182191"/>
                <a:gd name="connsiteX693" fmla="*/ 495824 w 1135107"/>
                <a:gd name="connsiteY693" fmla="*/ 256558 h 1182191"/>
                <a:gd name="connsiteX694" fmla="*/ 496462 w 1135107"/>
                <a:gd name="connsiteY694" fmla="*/ 257675 h 1182191"/>
                <a:gd name="connsiteX695" fmla="*/ 497979 w 1135107"/>
                <a:gd name="connsiteY695" fmla="*/ 258150 h 1182191"/>
                <a:gd name="connsiteX696" fmla="*/ 500138 w 1135107"/>
                <a:gd name="connsiteY696" fmla="*/ 258746 h 1182191"/>
                <a:gd name="connsiteX697" fmla="*/ 500368 w 1135107"/>
                <a:gd name="connsiteY697" fmla="*/ 259510 h 1182191"/>
                <a:gd name="connsiteX698" fmla="*/ 500481 w 1135107"/>
                <a:gd name="connsiteY698" fmla="*/ 260449 h 1182191"/>
                <a:gd name="connsiteX699" fmla="*/ 500360 w 1135107"/>
                <a:gd name="connsiteY699" fmla="*/ 261681 h 1182191"/>
                <a:gd name="connsiteX700" fmla="*/ 500705 w 1135107"/>
                <a:gd name="connsiteY700" fmla="*/ 262915 h 1182191"/>
                <a:gd name="connsiteX701" fmla="*/ 501344 w 1135107"/>
                <a:gd name="connsiteY701" fmla="*/ 263915 h 1182191"/>
                <a:gd name="connsiteX702" fmla="*/ 502509 w 1135107"/>
                <a:gd name="connsiteY702" fmla="*/ 264565 h 1182191"/>
                <a:gd name="connsiteX703" fmla="*/ 504142 w 1135107"/>
                <a:gd name="connsiteY703" fmla="*/ 265217 h 1182191"/>
                <a:gd name="connsiteX704" fmla="*/ 505131 w 1135107"/>
                <a:gd name="connsiteY704" fmla="*/ 266453 h 1182191"/>
                <a:gd name="connsiteX705" fmla="*/ 504657 w 1135107"/>
                <a:gd name="connsiteY705" fmla="*/ 268094 h 1182191"/>
                <a:gd name="connsiteX706" fmla="*/ 504885 w 1135107"/>
                <a:gd name="connsiteY706" fmla="*/ 269386 h 1182191"/>
                <a:gd name="connsiteX707" fmla="*/ 505582 w 1135107"/>
                <a:gd name="connsiteY707" fmla="*/ 270387 h 1182191"/>
                <a:gd name="connsiteX708" fmla="*/ 505577 w 1135107"/>
                <a:gd name="connsiteY708" fmla="*/ 271619 h 1182191"/>
                <a:gd name="connsiteX709" fmla="*/ 505166 w 1135107"/>
                <a:gd name="connsiteY709" fmla="*/ 272204 h 1182191"/>
                <a:gd name="connsiteX710" fmla="*/ 504286 w 1135107"/>
                <a:gd name="connsiteY710" fmla="*/ 273081 h 1182191"/>
                <a:gd name="connsiteX711" fmla="*/ 504689 w 1135107"/>
                <a:gd name="connsiteY711" fmla="*/ 274608 h 1182191"/>
                <a:gd name="connsiteX712" fmla="*/ 504801 w 1135107"/>
                <a:gd name="connsiteY712" fmla="*/ 275841 h 1182191"/>
                <a:gd name="connsiteX713" fmla="*/ 506317 w 1135107"/>
                <a:gd name="connsiteY713" fmla="*/ 276493 h 1182191"/>
                <a:gd name="connsiteX714" fmla="*/ 506893 w 1135107"/>
                <a:gd name="connsiteY714" fmla="*/ 278490 h 1182191"/>
                <a:gd name="connsiteX715" fmla="*/ 506829 w 1135107"/>
                <a:gd name="connsiteY715" fmla="*/ 279898 h 1182191"/>
                <a:gd name="connsiteX716" fmla="*/ 506730 w 1135107"/>
                <a:gd name="connsiteY716" fmla="*/ 280079 h 1182191"/>
                <a:gd name="connsiteX717" fmla="*/ 506123 w 1135107"/>
                <a:gd name="connsiteY717" fmla="*/ 281186 h 1182191"/>
                <a:gd name="connsiteX718" fmla="*/ 506235 w 1135107"/>
                <a:gd name="connsiteY718" fmla="*/ 282478 h 1182191"/>
                <a:gd name="connsiteX719" fmla="*/ 506638 w 1135107"/>
                <a:gd name="connsiteY719" fmla="*/ 283853 h 1182191"/>
                <a:gd name="connsiteX720" fmla="*/ 506394 w 1135107"/>
                <a:gd name="connsiteY720" fmla="*/ 286316 h 1182191"/>
                <a:gd name="connsiteX721" fmla="*/ 506037 w 1135107"/>
                <a:gd name="connsiteY721" fmla="*/ 287958 h 1182191"/>
                <a:gd name="connsiteX722" fmla="*/ 505915 w 1135107"/>
                <a:gd name="connsiteY722" fmla="*/ 289249 h 1182191"/>
                <a:gd name="connsiteX723" fmla="*/ 505911 w 1135107"/>
                <a:gd name="connsiteY723" fmla="*/ 290363 h 1182191"/>
                <a:gd name="connsiteX724" fmla="*/ 507310 w 1135107"/>
                <a:gd name="connsiteY724" fmla="*/ 291015 h 1182191"/>
                <a:gd name="connsiteX725" fmla="*/ 507422 w 1135107"/>
                <a:gd name="connsiteY725" fmla="*/ 292365 h 1182191"/>
                <a:gd name="connsiteX726" fmla="*/ 507298 w 1135107"/>
                <a:gd name="connsiteY726" fmla="*/ 294066 h 1182191"/>
                <a:gd name="connsiteX727" fmla="*/ 505541 w 1135107"/>
                <a:gd name="connsiteY727" fmla="*/ 295174 h 1182191"/>
                <a:gd name="connsiteX728" fmla="*/ 505124 w 1135107"/>
                <a:gd name="connsiteY728" fmla="*/ 296991 h 1182191"/>
                <a:gd name="connsiteX729" fmla="*/ 504828 w 1135107"/>
                <a:gd name="connsiteY729" fmla="*/ 298046 h 1182191"/>
                <a:gd name="connsiteX730" fmla="*/ 504297 w 1135107"/>
                <a:gd name="connsiteY730" fmla="*/ 299159 h 1182191"/>
                <a:gd name="connsiteX731" fmla="*/ 504703 w 1135107"/>
                <a:gd name="connsiteY731" fmla="*/ 299982 h 1182191"/>
                <a:gd name="connsiteX732" fmla="*/ 504699 w 1135107"/>
                <a:gd name="connsiteY732" fmla="*/ 300863 h 1182191"/>
                <a:gd name="connsiteX733" fmla="*/ 505397 w 1135107"/>
                <a:gd name="connsiteY733" fmla="*/ 301746 h 1182191"/>
                <a:gd name="connsiteX734" fmla="*/ 505480 w 1135107"/>
                <a:gd name="connsiteY734" fmla="*/ 302802 h 1182191"/>
                <a:gd name="connsiteX735" fmla="*/ 504291 w 1135107"/>
                <a:gd name="connsiteY735" fmla="*/ 302570 h 1182191"/>
                <a:gd name="connsiteX736" fmla="*/ 504369 w 1135107"/>
                <a:gd name="connsiteY736" fmla="*/ 302729 h 1182191"/>
                <a:gd name="connsiteX737" fmla="*/ 504452 w 1135107"/>
                <a:gd name="connsiteY737" fmla="*/ 303317 h 1182191"/>
                <a:gd name="connsiteX738" fmla="*/ 504354 w 1135107"/>
                <a:gd name="connsiteY738" fmla="*/ 303366 h 1182191"/>
                <a:gd name="connsiteX739" fmla="*/ 504288 w 1135107"/>
                <a:gd name="connsiteY739" fmla="*/ 303455 h 1182191"/>
                <a:gd name="connsiteX740" fmla="*/ 504439 w 1135107"/>
                <a:gd name="connsiteY740" fmla="*/ 303604 h 1182191"/>
                <a:gd name="connsiteX741" fmla="*/ 504513 w 1135107"/>
                <a:gd name="connsiteY741" fmla="*/ 303638 h 1182191"/>
                <a:gd name="connsiteX742" fmla="*/ 504568 w 1135107"/>
                <a:gd name="connsiteY742" fmla="*/ 303779 h 1182191"/>
                <a:gd name="connsiteX743" fmla="*/ 504734 w 1135107"/>
                <a:gd name="connsiteY743" fmla="*/ 303902 h 1182191"/>
                <a:gd name="connsiteX744" fmla="*/ 504793 w 1135107"/>
                <a:gd name="connsiteY744" fmla="*/ 304160 h 1182191"/>
                <a:gd name="connsiteX745" fmla="*/ 504743 w 1135107"/>
                <a:gd name="connsiteY745" fmla="*/ 304466 h 1182191"/>
                <a:gd name="connsiteX746" fmla="*/ 504944 w 1135107"/>
                <a:gd name="connsiteY746" fmla="*/ 304603 h 11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Lst>
              <a:rect l="l" t="t" r="r" b="b"/>
              <a:pathLst>
                <a:path w="1135107" h="1182191">
                  <a:moveTo>
                    <a:pt x="689964" y="1148528"/>
                  </a:moveTo>
                  <a:lnTo>
                    <a:pt x="708934" y="1147798"/>
                  </a:lnTo>
                  <a:lnTo>
                    <a:pt x="725324" y="1148078"/>
                  </a:lnTo>
                  <a:lnTo>
                    <a:pt x="750969" y="1155334"/>
                  </a:lnTo>
                  <a:lnTo>
                    <a:pt x="767879" y="1160219"/>
                  </a:lnTo>
                  <a:lnTo>
                    <a:pt x="783414" y="1158426"/>
                  </a:lnTo>
                  <a:lnTo>
                    <a:pt x="792877" y="1149435"/>
                  </a:lnTo>
                  <a:lnTo>
                    <a:pt x="803758" y="1142638"/>
                  </a:lnTo>
                  <a:lnTo>
                    <a:pt x="820079" y="1130850"/>
                  </a:lnTo>
                  <a:lnTo>
                    <a:pt x="847197" y="1108741"/>
                  </a:lnTo>
                  <a:lnTo>
                    <a:pt x="852264" y="1100927"/>
                  </a:lnTo>
                  <a:lnTo>
                    <a:pt x="860427" y="1083248"/>
                  </a:lnTo>
                  <a:lnTo>
                    <a:pt x="886085" y="1083789"/>
                  </a:lnTo>
                  <a:lnTo>
                    <a:pt x="923431" y="1081497"/>
                  </a:lnTo>
                  <a:lnTo>
                    <a:pt x="953108" y="1080957"/>
                  </a:lnTo>
                  <a:lnTo>
                    <a:pt x="999532" y="1081078"/>
                  </a:lnTo>
                  <a:lnTo>
                    <a:pt x="998779" y="1064518"/>
                  </a:lnTo>
                  <a:lnTo>
                    <a:pt x="997282" y="1049404"/>
                  </a:lnTo>
                  <a:lnTo>
                    <a:pt x="1004405" y="1036100"/>
                  </a:lnTo>
                  <a:lnTo>
                    <a:pt x="1012276" y="1031975"/>
                  </a:lnTo>
                  <a:lnTo>
                    <a:pt x="1027300" y="1006690"/>
                  </a:lnTo>
                  <a:lnTo>
                    <a:pt x="1033157" y="978580"/>
                  </a:lnTo>
                  <a:lnTo>
                    <a:pt x="1047023" y="971431"/>
                  </a:lnTo>
                  <a:lnTo>
                    <a:pt x="1050933" y="952127"/>
                  </a:lnTo>
                  <a:lnTo>
                    <a:pt x="1066539" y="928502"/>
                  </a:lnTo>
                  <a:lnTo>
                    <a:pt x="1073569" y="917080"/>
                  </a:lnTo>
                  <a:lnTo>
                    <a:pt x="1073569" y="905368"/>
                  </a:lnTo>
                  <a:lnTo>
                    <a:pt x="1055212" y="862995"/>
                  </a:lnTo>
                  <a:lnTo>
                    <a:pt x="1042907" y="844470"/>
                  </a:lnTo>
                  <a:lnTo>
                    <a:pt x="1033390" y="828530"/>
                  </a:lnTo>
                  <a:lnTo>
                    <a:pt x="1016949" y="824954"/>
                  </a:lnTo>
                  <a:lnTo>
                    <a:pt x="998613" y="826141"/>
                  </a:lnTo>
                  <a:lnTo>
                    <a:pt x="980862" y="816107"/>
                  </a:lnTo>
                  <a:lnTo>
                    <a:pt x="983082" y="810837"/>
                  </a:lnTo>
                  <a:lnTo>
                    <a:pt x="1001502" y="798232"/>
                  </a:lnTo>
                  <a:lnTo>
                    <a:pt x="1025667" y="774713"/>
                  </a:lnTo>
                  <a:lnTo>
                    <a:pt x="1040280" y="761393"/>
                  </a:lnTo>
                  <a:lnTo>
                    <a:pt x="1058327" y="741284"/>
                  </a:lnTo>
                  <a:lnTo>
                    <a:pt x="1067425" y="728430"/>
                  </a:lnTo>
                  <a:lnTo>
                    <a:pt x="1065417" y="715053"/>
                  </a:lnTo>
                  <a:lnTo>
                    <a:pt x="1062578" y="697409"/>
                  </a:lnTo>
                  <a:lnTo>
                    <a:pt x="1090206" y="687712"/>
                  </a:lnTo>
                  <a:lnTo>
                    <a:pt x="1113961" y="685289"/>
                  </a:lnTo>
                  <a:lnTo>
                    <a:pt x="1135288" y="635846"/>
                  </a:lnTo>
                  <a:lnTo>
                    <a:pt x="1131858" y="615978"/>
                  </a:lnTo>
                  <a:lnTo>
                    <a:pt x="1131355" y="613075"/>
                  </a:lnTo>
                  <a:lnTo>
                    <a:pt x="1126078" y="553926"/>
                  </a:lnTo>
                  <a:lnTo>
                    <a:pt x="1118206" y="542353"/>
                  </a:lnTo>
                  <a:lnTo>
                    <a:pt x="1101323" y="546527"/>
                  </a:lnTo>
                  <a:lnTo>
                    <a:pt x="1082816" y="544384"/>
                  </a:lnTo>
                  <a:lnTo>
                    <a:pt x="1070060" y="546875"/>
                  </a:lnTo>
                  <a:lnTo>
                    <a:pt x="1053016" y="543118"/>
                  </a:lnTo>
                  <a:lnTo>
                    <a:pt x="1039732" y="545254"/>
                  </a:lnTo>
                  <a:lnTo>
                    <a:pt x="1037561" y="545095"/>
                  </a:lnTo>
                  <a:lnTo>
                    <a:pt x="1007035" y="528256"/>
                  </a:lnTo>
                  <a:lnTo>
                    <a:pt x="998457" y="518111"/>
                  </a:lnTo>
                  <a:lnTo>
                    <a:pt x="993747" y="500804"/>
                  </a:lnTo>
                  <a:lnTo>
                    <a:pt x="985369" y="475383"/>
                  </a:lnTo>
                  <a:lnTo>
                    <a:pt x="971002" y="459675"/>
                  </a:lnTo>
                  <a:lnTo>
                    <a:pt x="968325" y="446366"/>
                  </a:lnTo>
                  <a:lnTo>
                    <a:pt x="970610" y="439119"/>
                  </a:lnTo>
                  <a:lnTo>
                    <a:pt x="965933" y="403153"/>
                  </a:lnTo>
                  <a:lnTo>
                    <a:pt x="956860" y="370867"/>
                  </a:lnTo>
                  <a:lnTo>
                    <a:pt x="965967" y="361835"/>
                  </a:lnTo>
                  <a:lnTo>
                    <a:pt x="968148" y="351793"/>
                  </a:lnTo>
                  <a:lnTo>
                    <a:pt x="965422" y="343619"/>
                  </a:lnTo>
                  <a:lnTo>
                    <a:pt x="943623" y="332720"/>
                  </a:lnTo>
                  <a:lnTo>
                    <a:pt x="915597" y="305862"/>
                  </a:lnTo>
                  <a:lnTo>
                    <a:pt x="894217" y="303141"/>
                  </a:lnTo>
                  <a:lnTo>
                    <a:pt x="878619" y="298468"/>
                  </a:lnTo>
                  <a:lnTo>
                    <a:pt x="868887" y="287957"/>
                  </a:lnTo>
                  <a:lnTo>
                    <a:pt x="857443" y="284623"/>
                  </a:lnTo>
                  <a:lnTo>
                    <a:pt x="854876" y="272384"/>
                  </a:lnTo>
                  <a:lnTo>
                    <a:pt x="863439" y="253701"/>
                  </a:lnTo>
                  <a:lnTo>
                    <a:pt x="882123" y="243970"/>
                  </a:lnTo>
                  <a:lnTo>
                    <a:pt x="898081" y="234242"/>
                  </a:lnTo>
                  <a:lnTo>
                    <a:pt x="896134" y="223342"/>
                  </a:lnTo>
                  <a:lnTo>
                    <a:pt x="898471" y="209327"/>
                  </a:lnTo>
                  <a:lnTo>
                    <a:pt x="896134" y="188307"/>
                  </a:lnTo>
                  <a:lnTo>
                    <a:pt x="883291" y="162227"/>
                  </a:lnTo>
                  <a:lnTo>
                    <a:pt x="872430" y="171982"/>
                  </a:lnTo>
                  <a:lnTo>
                    <a:pt x="867538" y="181990"/>
                  </a:lnTo>
                  <a:lnTo>
                    <a:pt x="857601" y="202322"/>
                  </a:lnTo>
                  <a:lnTo>
                    <a:pt x="848645" y="204269"/>
                  </a:lnTo>
                  <a:lnTo>
                    <a:pt x="843530" y="202923"/>
                  </a:lnTo>
                  <a:lnTo>
                    <a:pt x="841251" y="202322"/>
                  </a:lnTo>
                  <a:lnTo>
                    <a:pt x="831908" y="186753"/>
                  </a:lnTo>
                  <a:lnTo>
                    <a:pt x="815950" y="172349"/>
                  </a:lnTo>
                  <a:lnTo>
                    <a:pt x="784809" y="148995"/>
                  </a:lnTo>
                  <a:lnTo>
                    <a:pt x="765736" y="129143"/>
                  </a:lnTo>
                  <a:lnTo>
                    <a:pt x="756393" y="94497"/>
                  </a:lnTo>
                  <a:lnTo>
                    <a:pt x="753667" y="78928"/>
                  </a:lnTo>
                  <a:lnTo>
                    <a:pt x="745884" y="70366"/>
                  </a:lnTo>
                  <a:lnTo>
                    <a:pt x="732652" y="72702"/>
                  </a:lnTo>
                  <a:lnTo>
                    <a:pt x="725642" y="67251"/>
                  </a:lnTo>
                  <a:lnTo>
                    <a:pt x="718636" y="63749"/>
                  </a:lnTo>
                  <a:lnTo>
                    <a:pt x="714747" y="64913"/>
                  </a:lnTo>
                  <a:lnTo>
                    <a:pt x="714747" y="70755"/>
                  </a:lnTo>
                  <a:lnTo>
                    <a:pt x="719026" y="78928"/>
                  </a:lnTo>
                  <a:lnTo>
                    <a:pt x="715910" y="83987"/>
                  </a:lnTo>
                  <a:lnTo>
                    <a:pt x="676209" y="100338"/>
                  </a:lnTo>
                  <a:lnTo>
                    <a:pt x="665311" y="104229"/>
                  </a:lnTo>
                  <a:lnTo>
                    <a:pt x="659470" y="113570"/>
                  </a:lnTo>
                  <a:lnTo>
                    <a:pt x="652464" y="115517"/>
                  </a:lnTo>
                  <a:lnTo>
                    <a:pt x="646275" y="112761"/>
                  </a:lnTo>
                  <a:lnTo>
                    <a:pt x="638842" y="116296"/>
                  </a:lnTo>
                  <a:lnTo>
                    <a:pt x="632612" y="124081"/>
                  </a:lnTo>
                  <a:lnTo>
                    <a:pt x="623658" y="121355"/>
                  </a:lnTo>
                  <a:lnTo>
                    <a:pt x="614707" y="97223"/>
                  </a:lnTo>
                  <a:lnTo>
                    <a:pt x="593523" y="90323"/>
                  </a:lnTo>
                  <a:lnTo>
                    <a:pt x="584687" y="80906"/>
                  </a:lnTo>
                  <a:lnTo>
                    <a:pt x="576948" y="79616"/>
                  </a:lnTo>
                  <a:lnTo>
                    <a:pt x="570317" y="67050"/>
                  </a:lnTo>
                  <a:lnTo>
                    <a:pt x="568752" y="65568"/>
                  </a:lnTo>
                  <a:lnTo>
                    <a:pt x="560568" y="57813"/>
                  </a:lnTo>
                  <a:lnTo>
                    <a:pt x="553883" y="31686"/>
                  </a:lnTo>
                  <a:lnTo>
                    <a:pt x="545172" y="23432"/>
                  </a:lnTo>
                  <a:lnTo>
                    <a:pt x="533166" y="18684"/>
                  </a:lnTo>
                  <a:lnTo>
                    <a:pt x="525138" y="15512"/>
                  </a:lnTo>
                  <a:lnTo>
                    <a:pt x="523105" y="14707"/>
                  </a:lnTo>
                  <a:lnTo>
                    <a:pt x="508738" y="7523"/>
                  </a:lnTo>
                  <a:lnTo>
                    <a:pt x="493896" y="4741"/>
                  </a:lnTo>
                  <a:lnTo>
                    <a:pt x="492315" y="4446"/>
                  </a:lnTo>
                  <a:lnTo>
                    <a:pt x="477948" y="4446"/>
                  </a:lnTo>
                  <a:lnTo>
                    <a:pt x="457461" y="5674"/>
                  </a:lnTo>
                  <a:lnTo>
                    <a:pt x="452290" y="5984"/>
                  </a:lnTo>
                  <a:lnTo>
                    <a:pt x="438433" y="7523"/>
                  </a:lnTo>
                  <a:lnTo>
                    <a:pt x="436350" y="7239"/>
                  </a:lnTo>
                  <a:lnTo>
                    <a:pt x="427143" y="5984"/>
                  </a:lnTo>
                  <a:lnTo>
                    <a:pt x="413799" y="340"/>
                  </a:lnTo>
                  <a:lnTo>
                    <a:pt x="400898" y="4208"/>
                  </a:lnTo>
                  <a:lnTo>
                    <a:pt x="398403" y="4956"/>
                  </a:lnTo>
                  <a:lnTo>
                    <a:pt x="391221" y="4956"/>
                  </a:lnTo>
                  <a:lnTo>
                    <a:pt x="378404" y="1330"/>
                  </a:lnTo>
                  <a:lnTo>
                    <a:pt x="376849" y="850"/>
                  </a:lnTo>
                  <a:lnTo>
                    <a:pt x="369667" y="1365"/>
                  </a:lnTo>
                  <a:lnTo>
                    <a:pt x="360431" y="13681"/>
                  </a:lnTo>
                  <a:lnTo>
                    <a:pt x="347599" y="23432"/>
                  </a:lnTo>
                  <a:lnTo>
                    <a:pt x="348113" y="34207"/>
                  </a:lnTo>
                  <a:lnTo>
                    <a:pt x="345546" y="40880"/>
                  </a:lnTo>
                  <a:lnTo>
                    <a:pt x="338281" y="42302"/>
                  </a:lnTo>
                  <a:lnTo>
                    <a:pt x="336843" y="42184"/>
                  </a:lnTo>
                  <a:lnTo>
                    <a:pt x="328099" y="52683"/>
                  </a:lnTo>
                  <a:lnTo>
                    <a:pt x="327075" y="66540"/>
                  </a:lnTo>
                  <a:lnTo>
                    <a:pt x="320915" y="90146"/>
                  </a:lnTo>
                  <a:lnTo>
                    <a:pt x="313218" y="100407"/>
                  </a:lnTo>
                  <a:lnTo>
                    <a:pt x="301377" y="109522"/>
                  </a:lnTo>
                  <a:lnTo>
                    <a:pt x="287029" y="105658"/>
                  </a:lnTo>
                  <a:lnTo>
                    <a:pt x="280376" y="107079"/>
                  </a:lnTo>
                  <a:lnTo>
                    <a:pt x="275755" y="114262"/>
                  </a:lnTo>
                  <a:lnTo>
                    <a:pt x="267033" y="114777"/>
                  </a:lnTo>
                  <a:lnTo>
                    <a:pt x="240062" y="107151"/>
                  </a:lnTo>
                  <a:lnTo>
                    <a:pt x="234596" y="105840"/>
                  </a:lnTo>
                  <a:lnTo>
                    <a:pt x="229998" y="109778"/>
                  </a:lnTo>
                  <a:lnTo>
                    <a:pt x="227594" y="119404"/>
                  </a:lnTo>
                  <a:lnTo>
                    <a:pt x="223216" y="130565"/>
                  </a:lnTo>
                  <a:lnTo>
                    <a:pt x="217230" y="134217"/>
                  </a:lnTo>
                  <a:lnTo>
                    <a:pt x="215715" y="134792"/>
                  </a:lnTo>
                  <a:lnTo>
                    <a:pt x="206479" y="133764"/>
                  </a:lnTo>
                  <a:lnTo>
                    <a:pt x="140642" y="116025"/>
                  </a:lnTo>
                  <a:lnTo>
                    <a:pt x="88447" y="99382"/>
                  </a:lnTo>
                  <a:lnTo>
                    <a:pt x="55506" y="89971"/>
                  </a:lnTo>
                  <a:lnTo>
                    <a:pt x="52526" y="89117"/>
                  </a:lnTo>
                  <a:lnTo>
                    <a:pt x="20708" y="84501"/>
                  </a:lnTo>
                  <a:lnTo>
                    <a:pt x="16682" y="97866"/>
                  </a:lnTo>
                  <a:lnTo>
                    <a:pt x="11465" y="115192"/>
                  </a:lnTo>
                  <a:lnTo>
                    <a:pt x="7994" y="133230"/>
                  </a:lnTo>
                  <a:lnTo>
                    <a:pt x="180" y="148134"/>
                  </a:lnTo>
                  <a:lnTo>
                    <a:pt x="6644" y="157230"/>
                  </a:lnTo>
                  <a:lnTo>
                    <a:pt x="21223" y="157883"/>
                  </a:lnTo>
                  <a:lnTo>
                    <a:pt x="36969" y="186427"/>
                  </a:lnTo>
                  <a:lnTo>
                    <a:pt x="37643" y="204068"/>
                  </a:lnTo>
                  <a:lnTo>
                    <a:pt x="46583" y="213346"/>
                  </a:lnTo>
                  <a:lnTo>
                    <a:pt x="47907" y="223058"/>
                  </a:lnTo>
                  <a:lnTo>
                    <a:pt x="47392" y="230242"/>
                  </a:lnTo>
                  <a:lnTo>
                    <a:pt x="49098" y="236868"/>
                  </a:lnTo>
                  <a:lnTo>
                    <a:pt x="52013" y="248204"/>
                  </a:lnTo>
                  <a:lnTo>
                    <a:pt x="55261" y="251092"/>
                  </a:lnTo>
                  <a:lnTo>
                    <a:pt x="61249" y="256412"/>
                  </a:lnTo>
                  <a:lnTo>
                    <a:pt x="70485" y="258464"/>
                  </a:lnTo>
                  <a:lnTo>
                    <a:pt x="81264" y="263085"/>
                  </a:lnTo>
                  <a:lnTo>
                    <a:pt x="82507" y="262479"/>
                  </a:lnTo>
                  <a:lnTo>
                    <a:pt x="95970" y="255927"/>
                  </a:lnTo>
                  <a:lnTo>
                    <a:pt x="107577" y="248634"/>
                  </a:lnTo>
                  <a:lnTo>
                    <a:pt x="122938" y="238983"/>
                  </a:lnTo>
                  <a:lnTo>
                    <a:pt x="131553" y="227161"/>
                  </a:lnTo>
                  <a:lnTo>
                    <a:pt x="138737" y="224083"/>
                  </a:lnTo>
                  <a:lnTo>
                    <a:pt x="142843" y="233319"/>
                  </a:lnTo>
                  <a:lnTo>
                    <a:pt x="144895" y="244098"/>
                  </a:lnTo>
                  <a:lnTo>
                    <a:pt x="154147" y="249561"/>
                  </a:lnTo>
                  <a:lnTo>
                    <a:pt x="156185" y="250767"/>
                  </a:lnTo>
                  <a:lnTo>
                    <a:pt x="153622" y="255901"/>
                  </a:lnTo>
                  <a:lnTo>
                    <a:pt x="157765" y="263568"/>
                  </a:lnTo>
                  <a:lnTo>
                    <a:pt x="163371" y="269243"/>
                  </a:lnTo>
                  <a:lnTo>
                    <a:pt x="158752" y="292336"/>
                  </a:lnTo>
                  <a:lnTo>
                    <a:pt x="157726" y="309269"/>
                  </a:lnTo>
                  <a:lnTo>
                    <a:pt x="166204" y="319782"/>
                  </a:lnTo>
                  <a:lnTo>
                    <a:pt x="170555" y="325178"/>
                  </a:lnTo>
                  <a:lnTo>
                    <a:pt x="172147" y="329953"/>
                  </a:lnTo>
                  <a:lnTo>
                    <a:pt x="175174" y="339034"/>
                  </a:lnTo>
                  <a:lnTo>
                    <a:pt x="176713" y="348784"/>
                  </a:lnTo>
                  <a:lnTo>
                    <a:pt x="191689" y="352856"/>
                  </a:lnTo>
                  <a:lnTo>
                    <a:pt x="211896" y="362554"/>
                  </a:lnTo>
                  <a:lnTo>
                    <a:pt x="224440" y="360073"/>
                  </a:lnTo>
                  <a:lnTo>
                    <a:pt x="230535" y="366409"/>
                  </a:lnTo>
                  <a:lnTo>
                    <a:pt x="245994" y="371801"/>
                  </a:lnTo>
                  <a:lnTo>
                    <a:pt x="259336" y="371820"/>
                  </a:lnTo>
                  <a:lnTo>
                    <a:pt x="273192" y="377010"/>
                  </a:lnTo>
                  <a:lnTo>
                    <a:pt x="282942" y="380088"/>
                  </a:lnTo>
                  <a:lnTo>
                    <a:pt x="285287" y="382009"/>
                  </a:lnTo>
                  <a:lnTo>
                    <a:pt x="288586" y="384707"/>
                  </a:lnTo>
                  <a:lnTo>
                    <a:pt x="295770" y="388813"/>
                  </a:lnTo>
                  <a:lnTo>
                    <a:pt x="298757" y="389142"/>
                  </a:lnTo>
                  <a:lnTo>
                    <a:pt x="309627" y="390352"/>
                  </a:lnTo>
                  <a:lnTo>
                    <a:pt x="319891" y="394458"/>
                  </a:lnTo>
                  <a:lnTo>
                    <a:pt x="324009" y="393868"/>
                  </a:lnTo>
                  <a:lnTo>
                    <a:pt x="325093" y="401169"/>
                  </a:lnTo>
                  <a:lnTo>
                    <a:pt x="325021" y="412417"/>
                  </a:lnTo>
                  <a:lnTo>
                    <a:pt x="319376" y="418064"/>
                  </a:lnTo>
                  <a:lnTo>
                    <a:pt x="309112" y="422166"/>
                  </a:lnTo>
                  <a:lnTo>
                    <a:pt x="304749" y="425383"/>
                  </a:lnTo>
                  <a:lnTo>
                    <a:pt x="303467" y="430378"/>
                  </a:lnTo>
                  <a:lnTo>
                    <a:pt x="298976" y="434869"/>
                  </a:lnTo>
                  <a:lnTo>
                    <a:pt x="296285" y="437566"/>
                  </a:lnTo>
                  <a:lnTo>
                    <a:pt x="294700" y="442873"/>
                  </a:lnTo>
                  <a:lnTo>
                    <a:pt x="286511" y="449201"/>
                  </a:lnTo>
                  <a:lnTo>
                    <a:pt x="280186" y="457017"/>
                  </a:lnTo>
                  <a:lnTo>
                    <a:pt x="279441" y="467066"/>
                  </a:lnTo>
                  <a:lnTo>
                    <a:pt x="274603" y="470785"/>
                  </a:lnTo>
                  <a:lnTo>
                    <a:pt x="268818" y="475561"/>
                  </a:lnTo>
                  <a:lnTo>
                    <a:pt x="267162" y="485300"/>
                  </a:lnTo>
                  <a:lnTo>
                    <a:pt x="263952" y="489394"/>
                  </a:lnTo>
                  <a:lnTo>
                    <a:pt x="258307" y="494014"/>
                  </a:lnTo>
                  <a:lnTo>
                    <a:pt x="251124" y="503250"/>
                  </a:lnTo>
                  <a:lnTo>
                    <a:pt x="249072" y="513000"/>
                  </a:lnTo>
                  <a:lnTo>
                    <a:pt x="249298" y="516936"/>
                  </a:lnTo>
                  <a:lnTo>
                    <a:pt x="254716" y="521212"/>
                  </a:lnTo>
                  <a:lnTo>
                    <a:pt x="257846" y="545499"/>
                  </a:lnTo>
                  <a:lnTo>
                    <a:pt x="260084" y="558470"/>
                  </a:lnTo>
                  <a:lnTo>
                    <a:pt x="258244" y="563310"/>
                  </a:lnTo>
                  <a:lnTo>
                    <a:pt x="252478" y="565847"/>
                  </a:lnTo>
                  <a:lnTo>
                    <a:pt x="238770" y="557223"/>
                  </a:lnTo>
                  <a:lnTo>
                    <a:pt x="230588" y="560233"/>
                  </a:lnTo>
                  <a:lnTo>
                    <a:pt x="219685" y="563385"/>
                  </a:lnTo>
                  <a:lnTo>
                    <a:pt x="211609" y="549950"/>
                  </a:lnTo>
                  <a:lnTo>
                    <a:pt x="210070" y="541223"/>
                  </a:lnTo>
                  <a:lnTo>
                    <a:pt x="204637" y="524006"/>
                  </a:lnTo>
                  <a:lnTo>
                    <a:pt x="193100" y="513212"/>
                  </a:lnTo>
                  <a:lnTo>
                    <a:pt x="186399" y="514702"/>
                  </a:lnTo>
                  <a:lnTo>
                    <a:pt x="183794" y="521772"/>
                  </a:lnTo>
                  <a:lnTo>
                    <a:pt x="180819" y="527727"/>
                  </a:lnTo>
                  <a:lnTo>
                    <a:pt x="174491" y="525122"/>
                  </a:lnTo>
                  <a:lnTo>
                    <a:pt x="168627" y="514944"/>
                  </a:lnTo>
                  <a:lnTo>
                    <a:pt x="163254" y="513408"/>
                  </a:lnTo>
                  <a:lnTo>
                    <a:pt x="161832" y="513000"/>
                  </a:lnTo>
                  <a:lnTo>
                    <a:pt x="154767" y="509862"/>
                  </a:lnTo>
                  <a:lnTo>
                    <a:pt x="145462" y="498327"/>
                  </a:lnTo>
                  <a:lnTo>
                    <a:pt x="132064" y="494233"/>
                  </a:lnTo>
                  <a:lnTo>
                    <a:pt x="117183" y="498630"/>
                  </a:lnTo>
                  <a:lnTo>
                    <a:pt x="115630" y="499304"/>
                  </a:lnTo>
                  <a:lnTo>
                    <a:pt x="109293" y="502993"/>
                  </a:lnTo>
                  <a:lnTo>
                    <a:pt x="104175" y="504732"/>
                  </a:lnTo>
                  <a:lnTo>
                    <a:pt x="98863" y="506539"/>
                  </a:lnTo>
                  <a:lnTo>
                    <a:pt x="93902" y="507443"/>
                  </a:lnTo>
                  <a:lnTo>
                    <a:pt x="82197" y="512842"/>
                  </a:lnTo>
                  <a:lnTo>
                    <a:pt x="73199" y="511428"/>
                  </a:lnTo>
                  <a:lnTo>
                    <a:pt x="63460" y="515805"/>
                  </a:lnTo>
                  <a:lnTo>
                    <a:pt x="60640" y="521417"/>
                  </a:lnTo>
                  <a:lnTo>
                    <a:pt x="59710" y="523264"/>
                  </a:lnTo>
                  <a:lnTo>
                    <a:pt x="61249" y="535069"/>
                  </a:lnTo>
                  <a:lnTo>
                    <a:pt x="65819" y="548569"/>
                  </a:lnTo>
                  <a:lnTo>
                    <a:pt x="74968" y="563007"/>
                  </a:lnTo>
                  <a:lnTo>
                    <a:pt x="83316" y="574069"/>
                  </a:lnTo>
                  <a:lnTo>
                    <a:pt x="89985" y="575608"/>
                  </a:lnTo>
                  <a:lnTo>
                    <a:pt x="95634" y="592542"/>
                  </a:lnTo>
                  <a:lnTo>
                    <a:pt x="99735" y="601778"/>
                  </a:lnTo>
                  <a:lnTo>
                    <a:pt x="91528" y="609475"/>
                  </a:lnTo>
                  <a:lnTo>
                    <a:pt x="77032" y="609820"/>
                  </a:lnTo>
                  <a:lnTo>
                    <a:pt x="55604" y="596133"/>
                  </a:lnTo>
                  <a:lnTo>
                    <a:pt x="47392" y="597162"/>
                  </a:lnTo>
                  <a:lnTo>
                    <a:pt x="51498" y="621278"/>
                  </a:lnTo>
                  <a:lnTo>
                    <a:pt x="64329" y="632571"/>
                  </a:lnTo>
                  <a:lnTo>
                    <a:pt x="84269" y="645180"/>
                  </a:lnTo>
                  <a:lnTo>
                    <a:pt x="101181" y="664941"/>
                  </a:lnTo>
                  <a:lnTo>
                    <a:pt x="102303" y="665927"/>
                  </a:lnTo>
                  <a:lnTo>
                    <a:pt x="106397" y="673036"/>
                  </a:lnTo>
                  <a:lnTo>
                    <a:pt x="117698" y="671059"/>
                  </a:lnTo>
                  <a:lnTo>
                    <a:pt x="134120" y="668492"/>
                  </a:lnTo>
                  <a:lnTo>
                    <a:pt x="155159" y="675678"/>
                  </a:lnTo>
                  <a:lnTo>
                    <a:pt x="179590" y="689304"/>
                  </a:lnTo>
                  <a:lnTo>
                    <a:pt x="196135" y="697451"/>
                  </a:lnTo>
                  <a:lnTo>
                    <a:pt x="208724" y="712985"/>
                  </a:lnTo>
                  <a:lnTo>
                    <a:pt x="215201" y="714680"/>
                  </a:lnTo>
                  <a:lnTo>
                    <a:pt x="231087" y="696638"/>
                  </a:lnTo>
                  <a:lnTo>
                    <a:pt x="240860" y="685939"/>
                  </a:lnTo>
                  <a:lnTo>
                    <a:pt x="256568" y="683417"/>
                  </a:lnTo>
                  <a:lnTo>
                    <a:pt x="273192" y="695689"/>
                  </a:lnTo>
                  <a:lnTo>
                    <a:pt x="277294" y="709380"/>
                  </a:lnTo>
                  <a:lnTo>
                    <a:pt x="278730" y="716918"/>
                  </a:lnTo>
                  <a:lnTo>
                    <a:pt x="282466" y="731042"/>
                  </a:lnTo>
                  <a:lnTo>
                    <a:pt x="287234" y="756729"/>
                  </a:lnTo>
                  <a:lnTo>
                    <a:pt x="290606" y="760936"/>
                  </a:lnTo>
                  <a:lnTo>
                    <a:pt x="294949" y="766872"/>
                  </a:lnTo>
                  <a:lnTo>
                    <a:pt x="297309" y="770101"/>
                  </a:lnTo>
                  <a:lnTo>
                    <a:pt x="301487" y="775461"/>
                  </a:lnTo>
                  <a:lnTo>
                    <a:pt x="319891" y="780365"/>
                  </a:lnTo>
                  <a:lnTo>
                    <a:pt x="317324" y="789601"/>
                  </a:lnTo>
                  <a:lnTo>
                    <a:pt x="320523" y="799895"/>
                  </a:lnTo>
                  <a:lnTo>
                    <a:pt x="320488" y="804414"/>
                  </a:lnTo>
                  <a:lnTo>
                    <a:pt x="320950" y="807212"/>
                  </a:lnTo>
                  <a:lnTo>
                    <a:pt x="321372" y="809793"/>
                  </a:lnTo>
                  <a:lnTo>
                    <a:pt x="319516" y="818777"/>
                  </a:lnTo>
                  <a:lnTo>
                    <a:pt x="329006" y="828008"/>
                  </a:lnTo>
                  <a:lnTo>
                    <a:pt x="330783" y="828731"/>
                  </a:lnTo>
                  <a:lnTo>
                    <a:pt x="334257" y="830141"/>
                  </a:lnTo>
                  <a:lnTo>
                    <a:pt x="339871" y="831298"/>
                  </a:lnTo>
                  <a:lnTo>
                    <a:pt x="344877" y="841597"/>
                  </a:lnTo>
                  <a:lnTo>
                    <a:pt x="351093" y="848303"/>
                  </a:lnTo>
                  <a:lnTo>
                    <a:pt x="360431" y="854776"/>
                  </a:lnTo>
                  <a:lnTo>
                    <a:pt x="361791" y="862186"/>
                  </a:lnTo>
                  <a:lnTo>
                    <a:pt x="362994" y="867604"/>
                  </a:lnTo>
                  <a:lnTo>
                    <a:pt x="355867" y="875434"/>
                  </a:lnTo>
                  <a:lnTo>
                    <a:pt x="358231" y="881142"/>
                  </a:lnTo>
                  <a:lnTo>
                    <a:pt x="362854" y="882574"/>
                  </a:lnTo>
                  <a:lnTo>
                    <a:pt x="370752" y="908378"/>
                  </a:lnTo>
                  <a:lnTo>
                    <a:pt x="362854" y="936815"/>
                  </a:lnTo>
                  <a:lnTo>
                    <a:pt x="365111" y="944876"/>
                  </a:lnTo>
                  <a:lnTo>
                    <a:pt x="370227" y="951560"/>
                  </a:lnTo>
                  <a:lnTo>
                    <a:pt x="367769" y="960815"/>
                  </a:lnTo>
                  <a:lnTo>
                    <a:pt x="383391" y="975787"/>
                  </a:lnTo>
                  <a:lnTo>
                    <a:pt x="395334" y="985389"/>
                  </a:lnTo>
                  <a:lnTo>
                    <a:pt x="408142" y="1003695"/>
                  </a:lnTo>
                  <a:lnTo>
                    <a:pt x="394668" y="1012293"/>
                  </a:lnTo>
                  <a:lnTo>
                    <a:pt x="393924" y="1017388"/>
                  </a:lnTo>
                  <a:lnTo>
                    <a:pt x="392868" y="1036345"/>
                  </a:lnTo>
                  <a:lnTo>
                    <a:pt x="389659" y="1043883"/>
                  </a:lnTo>
                  <a:lnTo>
                    <a:pt x="392646" y="1058375"/>
                  </a:lnTo>
                  <a:lnTo>
                    <a:pt x="390426" y="1076303"/>
                  </a:lnTo>
                  <a:lnTo>
                    <a:pt x="404763" y="1080609"/>
                  </a:lnTo>
                  <a:lnTo>
                    <a:pt x="422373" y="1085895"/>
                  </a:lnTo>
                  <a:lnTo>
                    <a:pt x="452558" y="1094571"/>
                  </a:lnTo>
                  <a:lnTo>
                    <a:pt x="469283" y="1096991"/>
                  </a:lnTo>
                  <a:lnTo>
                    <a:pt x="481238" y="1099762"/>
                  </a:lnTo>
                  <a:lnTo>
                    <a:pt x="512934" y="1109277"/>
                  </a:lnTo>
                  <a:lnTo>
                    <a:pt x="524919" y="1111312"/>
                  </a:lnTo>
                  <a:lnTo>
                    <a:pt x="540469" y="1116318"/>
                  </a:lnTo>
                  <a:lnTo>
                    <a:pt x="551237" y="1129035"/>
                  </a:lnTo>
                  <a:lnTo>
                    <a:pt x="554797" y="1132745"/>
                  </a:lnTo>
                  <a:lnTo>
                    <a:pt x="562117" y="1140370"/>
                  </a:lnTo>
                  <a:lnTo>
                    <a:pt x="580254" y="1148528"/>
                  </a:lnTo>
                  <a:lnTo>
                    <a:pt x="589772" y="1156237"/>
                  </a:lnTo>
                  <a:lnTo>
                    <a:pt x="609134" y="1159216"/>
                  </a:lnTo>
                  <a:lnTo>
                    <a:pt x="633700" y="1168361"/>
                  </a:lnTo>
                  <a:lnTo>
                    <a:pt x="640094" y="1170744"/>
                  </a:lnTo>
                  <a:lnTo>
                    <a:pt x="647802" y="1179814"/>
                  </a:lnTo>
                  <a:lnTo>
                    <a:pt x="655057" y="1182531"/>
                  </a:lnTo>
                  <a:lnTo>
                    <a:pt x="656714" y="1182199"/>
                  </a:lnTo>
                  <a:lnTo>
                    <a:pt x="659589" y="1180264"/>
                  </a:lnTo>
                  <a:lnTo>
                    <a:pt x="689964" y="1148528"/>
                  </a:lnTo>
                  <a:close/>
                  <a:moveTo>
                    <a:pt x="504944" y="304603"/>
                  </a:moveTo>
                  <a:lnTo>
                    <a:pt x="505039" y="304668"/>
                  </a:lnTo>
                  <a:lnTo>
                    <a:pt x="505201" y="304956"/>
                  </a:lnTo>
                  <a:lnTo>
                    <a:pt x="505304" y="304957"/>
                  </a:lnTo>
                  <a:lnTo>
                    <a:pt x="505345" y="305148"/>
                  </a:lnTo>
                  <a:lnTo>
                    <a:pt x="505439" y="305276"/>
                  </a:lnTo>
                  <a:lnTo>
                    <a:pt x="505555" y="305315"/>
                  </a:lnTo>
                  <a:lnTo>
                    <a:pt x="505624" y="305490"/>
                  </a:lnTo>
                  <a:lnTo>
                    <a:pt x="505824" y="305464"/>
                  </a:lnTo>
                  <a:lnTo>
                    <a:pt x="505845" y="305525"/>
                  </a:lnTo>
                  <a:lnTo>
                    <a:pt x="505943" y="305497"/>
                  </a:lnTo>
                  <a:lnTo>
                    <a:pt x="506040" y="305533"/>
                  </a:lnTo>
                  <a:lnTo>
                    <a:pt x="506033" y="305639"/>
                  </a:lnTo>
                  <a:lnTo>
                    <a:pt x="505954" y="305682"/>
                  </a:lnTo>
                  <a:lnTo>
                    <a:pt x="505869" y="305787"/>
                  </a:lnTo>
                  <a:lnTo>
                    <a:pt x="505873" y="305908"/>
                  </a:lnTo>
                  <a:lnTo>
                    <a:pt x="506109" y="306088"/>
                  </a:lnTo>
                  <a:lnTo>
                    <a:pt x="506263" y="306148"/>
                  </a:lnTo>
                  <a:lnTo>
                    <a:pt x="506298" y="306219"/>
                  </a:lnTo>
                  <a:lnTo>
                    <a:pt x="506106" y="306413"/>
                  </a:lnTo>
                  <a:lnTo>
                    <a:pt x="506111" y="306584"/>
                  </a:lnTo>
                  <a:lnTo>
                    <a:pt x="506683" y="306828"/>
                  </a:lnTo>
                  <a:lnTo>
                    <a:pt x="506521" y="306936"/>
                  </a:lnTo>
                  <a:lnTo>
                    <a:pt x="506429" y="306886"/>
                  </a:lnTo>
                  <a:lnTo>
                    <a:pt x="506369" y="306976"/>
                  </a:lnTo>
                  <a:lnTo>
                    <a:pt x="506284" y="306936"/>
                  </a:lnTo>
                  <a:lnTo>
                    <a:pt x="506253" y="306938"/>
                  </a:lnTo>
                  <a:lnTo>
                    <a:pt x="506243" y="307043"/>
                  </a:lnTo>
                  <a:lnTo>
                    <a:pt x="506209" y="307088"/>
                  </a:lnTo>
                  <a:lnTo>
                    <a:pt x="506041" y="307168"/>
                  </a:lnTo>
                  <a:lnTo>
                    <a:pt x="506036" y="307209"/>
                  </a:lnTo>
                  <a:lnTo>
                    <a:pt x="505889" y="307538"/>
                  </a:lnTo>
                  <a:lnTo>
                    <a:pt x="505607" y="307640"/>
                  </a:lnTo>
                  <a:lnTo>
                    <a:pt x="504881" y="307993"/>
                  </a:lnTo>
                  <a:lnTo>
                    <a:pt x="503665" y="308660"/>
                  </a:lnTo>
                  <a:lnTo>
                    <a:pt x="502418" y="308632"/>
                  </a:lnTo>
                  <a:lnTo>
                    <a:pt x="501948" y="308760"/>
                  </a:lnTo>
                  <a:lnTo>
                    <a:pt x="501749" y="309455"/>
                  </a:lnTo>
                  <a:lnTo>
                    <a:pt x="501544" y="309627"/>
                  </a:lnTo>
                  <a:lnTo>
                    <a:pt x="501177" y="309935"/>
                  </a:lnTo>
                  <a:lnTo>
                    <a:pt x="501072" y="310333"/>
                  </a:lnTo>
                  <a:lnTo>
                    <a:pt x="500693" y="310725"/>
                  </a:lnTo>
                  <a:lnTo>
                    <a:pt x="500222" y="311430"/>
                  </a:lnTo>
                  <a:lnTo>
                    <a:pt x="500465" y="312912"/>
                  </a:lnTo>
                  <a:lnTo>
                    <a:pt x="500972" y="313428"/>
                  </a:lnTo>
                  <a:lnTo>
                    <a:pt x="500873" y="313942"/>
                  </a:lnTo>
                  <a:lnTo>
                    <a:pt x="500911" y="314172"/>
                  </a:lnTo>
                  <a:lnTo>
                    <a:pt x="501081" y="314701"/>
                  </a:lnTo>
                  <a:lnTo>
                    <a:pt x="500715" y="314922"/>
                  </a:lnTo>
                  <a:lnTo>
                    <a:pt x="499894" y="314608"/>
                  </a:lnTo>
                  <a:lnTo>
                    <a:pt x="499314" y="313959"/>
                  </a:lnTo>
                  <a:lnTo>
                    <a:pt x="498703" y="313603"/>
                  </a:lnTo>
                  <a:lnTo>
                    <a:pt x="498372" y="313316"/>
                  </a:lnTo>
                  <a:lnTo>
                    <a:pt x="498121" y="312865"/>
                  </a:lnTo>
                  <a:lnTo>
                    <a:pt x="498122" y="312841"/>
                  </a:lnTo>
                  <a:lnTo>
                    <a:pt x="498114" y="312851"/>
                  </a:lnTo>
                  <a:lnTo>
                    <a:pt x="498088" y="312805"/>
                  </a:lnTo>
                  <a:lnTo>
                    <a:pt x="497710" y="312247"/>
                  </a:lnTo>
                  <a:lnTo>
                    <a:pt x="497462" y="311985"/>
                  </a:lnTo>
                  <a:lnTo>
                    <a:pt x="497013" y="311788"/>
                  </a:lnTo>
                  <a:lnTo>
                    <a:pt x="496262" y="311703"/>
                  </a:lnTo>
                  <a:lnTo>
                    <a:pt x="495958" y="311607"/>
                  </a:lnTo>
                  <a:lnTo>
                    <a:pt x="495442" y="311636"/>
                  </a:lnTo>
                  <a:lnTo>
                    <a:pt x="494777" y="311807"/>
                  </a:lnTo>
                  <a:lnTo>
                    <a:pt x="494183" y="311901"/>
                  </a:lnTo>
                  <a:lnTo>
                    <a:pt x="494020" y="312307"/>
                  </a:lnTo>
                  <a:lnTo>
                    <a:pt x="493845" y="313109"/>
                  </a:lnTo>
                  <a:lnTo>
                    <a:pt x="493640" y="313645"/>
                  </a:lnTo>
                  <a:lnTo>
                    <a:pt x="493146" y="314176"/>
                  </a:lnTo>
                  <a:lnTo>
                    <a:pt x="492404" y="314266"/>
                  </a:lnTo>
                  <a:lnTo>
                    <a:pt x="491833" y="314249"/>
                  </a:lnTo>
                  <a:lnTo>
                    <a:pt x="491527" y="314341"/>
                  </a:lnTo>
                  <a:lnTo>
                    <a:pt x="490747" y="314434"/>
                  </a:lnTo>
                  <a:lnTo>
                    <a:pt x="490532" y="314742"/>
                  </a:lnTo>
                  <a:lnTo>
                    <a:pt x="489262" y="315902"/>
                  </a:lnTo>
                  <a:lnTo>
                    <a:pt x="489092" y="315985"/>
                  </a:lnTo>
                  <a:lnTo>
                    <a:pt x="488643" y="316203"/>
                  </a:lnTo>
                  <a:lnTo>
                    <a:pt x="488183" y="316428"/>
                  </a:lnTo>
                  <a:lnTo>
                    <a:pt x="487785" y="316622"/>
                  </a:lnTo>
                  <a:lnTo>
                    <a:pt x="486693" y="316750"/>
                  </a:lnTo>
                  <a:lnTo>
                    <a:pt x="483695" y="317289"/>
                  </a:lnTo>
                  <a:lnTo>
                    <a:pt x="482613" y="316985"/>
                  </a:lnTo>
                  <a:lnTo>
                    <a:pt x="482217" y="316663"/>
                  </a:lnTo>
                  <a:lnTo>
                    <a:pt x="482181" y="316699"/>
                  </a:lnTo>
                  <a:lnTo>
                    <a:pt x="481811" y="316726"/>
                  </a:lnTo>
                  <a:lnTo>
                    <a:pt x="481548" y="316554"/>
                  </a:lnTo>
                  <a:lnTo>
                    <a:pt x="481090" y="316493"/>
                  </a:lnTo>
                  <a:lnTo>
                    <a:pt x="480665" y="316266"/>
                  </a:lnTo>
                  <a:lnTo>
                    <a:pt x="479252" y="316299"/>
                  </a:lnTo>
                  <a:lnTo>
                    <a:pt x="478705" y="316135"/>
                  </a:lnTo>
                  <a:lnTo>
                    <a:pt x="478583" y="316099"/>
                  </a:lnTo>
                  <a:lnTo>
                    <a:pt x="478565" y="315285"/>
                  </a:lnTo>
                  <a:lnTo>
                    <a:pt x="478310" y="315272"/>
                  </a:lnTo>
                  <a:lnTo>
                    <a:pt x="476399" y="315171"/>
                  </a:lnTo>
                  <a:lnTo>
                    <a:pt x="475314" y="315205"/>
                  </a:lnTo>
                  <a:lnTo>
                    <a:pt x="474380" y="314029"/>
                  </a:lnTo>
                  <a:lnTo>
                    <a:pt x="473670" y="312675"/>
                  </a:lnTo>
                  <a:lnTo>
                    <a:pt x="473522" y="312392"/>
                  </a:lnTo>
                  <a:lnTo>
                    <a:pt x="473052" y="311496"/>
                  </a:lnTo>
                  <a:lnTo>
                    <a:pt x="471286" y="312007"/>
                  </a:lnTo>
                  <a:lnTo>
                    <a:pt x="470588" y="310668"/>
                  </a:lnTo>
                  <a:lnTo>
                    <a:pt x="470271" y="309850"/>
                  </a:lnTo>
                  <a:lnTo>
                    <a:pt x="470627" y="309012"/>
                  </a:lnTo>
                  <a:lnTo>
                    <a:pt x="470400" y="308785"/>
                  </a:lnTo>
                  <a:lnTo>
                    <a:pt x="470120" y="308155"/>
                  </a:lnTo>
                  <a:lnTo>
                    <a:pt x="469705" y="307741"/>
                  </a:lnTo>
                  <a:lnTo>
                    <a:pt x="469595" y="307133"/>
                  </a:lnTo>
                  <a:lnTo>
                    <a:pt x="469971" y="306446"/>
                  </a:lnTo>
                  <a:lnTo>
                    <a:pt x="469647" y="305759"/>
                  </a:lnTo>
                  <a:lnTo>
                    <a:pt x="469625" y="305072"/>
                  </a:lnTo>
                  <a:lnTo>
                    <a:pt x="469734" y="304727"/>
                  </a:lnTo>
                  <a:lnTo>
                    <a:pt x="469745" y="304466"/>
                  </a:lnTo>
                  <a:lnTo>
                    <a:pt x="469573" y="304217"/>
                  </a:lnTo>
                  <a:lnTo>
                    <a:pt x="469472" y="303569"/>
                  </a:lnTo>
                  <a:lnTo>
                    <a:pt x="469410" y="302827"/>
                  </a:lnTo>
                  <a:lnTo>
                    <a:pt x="469667" y="302351"/>
                  </a:lnTo>
                  <a:lnTo>
                    <a:pt x="469697" y="301739"/>
                  </a:lnTo>
                  <a:lnTo>
                    <a:pt x="469693" y="300686"/>
                  </a:lnTo>
                  <a:lnTo>
                    <a:pt x="469554" y="299913"/>
                  </a:lnTo>
                  <a:lnTo>
                    <a:pt x="469010" y="299117"/>
                  </a:lnTo>
                  <a:lnTo>
                    <a:pt x="469112" y="298817"/>
                  </a:lnTo>
                  <a:lnTo>
                    <a:pt x="469352" y="298108"/>
                  </a:lnTo>
                  <a:lnTo>
                    <a:pt x="469258" y="297909"/>
                  </a:lnTo>
                  <a:lnTo>
                    <a:pt x="469175" y="297817"/>
                  </a:lnTo>
                  <a:lnTo>
                    <a:pt x="468229" y="297124"/>
                  </a:lnTo>
                  <a:lnTo>
                    <a:pt x="467925" y="296927"/>
                  </a:lnTo>
                  <a:lnTo>
                    <a:pt x="467332" y="296722"/>
                  </a:lnTo>
                  <a:lnTo>
                    <a:pt x="467319" y="296718"/>
                  </a:lnTo>
                  <a:lnTo>
                    <a:pt x="467309" y="296695"/>
                  </a:lnTo>
                  <a:lnTo>
                    <a:pt x="467123" y="296282"/>
                  </a:lnTo>
                  <a:lnTo>
                    <a:pt x="466918" y="296053"/>
                  </a:lnTo>
                  <a:lnTo>
                    <a:pt x="466695" y="295972"/>
                  </a:lnTo>
                  <a:lnTo>
                    <a:pt x="466212" y="295796"/>
                  </a:lnTo>
                  <a:lnTo>
                    <a:pt x="466190" y="295447"/>
                  </a:lnTo>
                  <a:lnTo>
                    <a:pt x="466167" y="295067"/>
                  </a:lnTo>
                  <a:lnTo>
                    <a:pt x="466029" y="294708"/>
                  </a:lnTo>
                  <a:lnTo>
                    <a:pt x="465794" y="294408"/>
                  </a:lnTo>
                  <a:lnTo>
                    <a:pt x="465003" y="294598"/>
                  </a:lnTo>
                  <a:lnTo>
                    <a:pt x="464585" y="294699"/>
                  </a:lnTo>
                  <a:lnTo>
                    <a:pt x="463864" y="294480"/>
                  </a:lnTo>
                  <a:lnTo>
                    <a:pt x="463172" y="293951"/>
                  </a:lnTo>
                  <a:lnTo>
                    <a:pt x="462866" y="293468"/>
                  </a:lnTo>
                  <a:lnTo>
                    <a:pt x="461449" y="292893"/>
                  </a:lnTo>
                  <a:lnTo>
                    <a:pt x="460834" y="292855"/>
                  </a:lnTo>
                  <a:lnTo>
                    <a:pt x="460673" y="292746"/>
                  </a:lnTo>
                  <a:lnTo>
                    <a:pt x="460748" y="292496"/>
                  </a:lnTo>
                  <a:lnTo>
                    <a:pt x="460468" y="292605"/>
                  </a:lnTo>
                  <a:lnTo>
                    <a:pt x="459366" y="292343"/>
                  </a:lnTo>
                  <a:lnTo>
                    <a:pt x="458781" y="292109"/>
                  </a:lnTo>
                  <a:lnTo>
                    <a:pt x="458289" y="290956"/>
                  </a:lnTo>
                  <a:lnTo>
                    <a:pt x="457574" y="291061"/>
                  </a:lnTo>
                  <a:lnTo>
                    <a:pt x="457203" y="291082"/>
                  </a:lnTo>
                  <a:lnTo>
                    <a:pt x="456837" y="291013"/>
                  </a:lnTo>
                  <a:lnTo>
                    <a:pt x="456720" y="290831"/>
                  </a:lnTo>
                  <a:lnTo>
                    <a:pt x="456150" y="290670"/>
                  </a:lnTo>
                  <a:lnTo>
                    <a:pt x="455626" y="290146"/>
                  </a:lnTo>
                  <a:lnTo>
                    <a:pt x="454807" y="289126"/>
                  </a:lnTo>
                  <a:lnTo>
                    <a:pt x="454534" y="288996"/>
                  </a:lnTo>
                  <a:lnTo>
                    <a:pt x="453785" y="288768"/>
                  </a:lnTo>
                  <a:lnTo>
                    <a:pt x="453057" y="288693"/>
                  </a:lnTo>
                  <a:lnTo>
                    <a:pt x="452363" y="287860"/>
                  </a:lnTo>
                  <a:lnTo>
                    <a:pt x="452318" y="287775"/>
                  </a:lnTo>
                  <a:lnTo>
                    <a:pt x="452213" y="287697"/>
                  </a:lnTo>
                  <a:lnTo>
                    <a:pt x="452077" y="287649"/>
                  </a:lnTo>
                  <a:lnTo>
                    <a:pt x="451908" y="287667"/>
                  </a:lnTo>
                  <a:lnTo>
                    <a:pt x="451749" y="287659"/>
                  </a:lnTo>
                  <a:lnTo>
                    <a:pt x="451552" y="287593"/>
                  </a:lnTo>
                  <a:lnTo>
                    <a:pt x="451393" y="287499"/>
                  </a:lnTo>
                  <a:lnTo>
                    <a:pt x="451155" y="287416"/>
                  </a:lnTo>
                  <a:lnTo>
                    <a:pt x="450736" y="287387"/>
                  </a:lnTo>
                  <a:lnTo>
                    <a:pt x="450448" y="287310"/>
                  </a:lnTo>
                  <a:lnTo>
                    <a:pt x="450166" y="287025"/>
                  </a:lnTo>
                  <a:lnTo>
                    <a:pt x="449986" y="286766"/>
                  </a:lnTo>
                  <a:lnTo>
                    <a:pt x="449933" y="286506"/>
                  </a:lnTo>
                  <a:lnTo>
                    <a:pt x="449896" y="286227"/>
                  </a:lnTo>
                  <a:lnTo>
                    <a:pt x="449828" y="285935"/>
                  </a:lnTo>
                  <a:lnTo>
                    <a:pt x="449668" y="285472"/>
                  </a:lnTo>
                  <a:lnTo>
                    <a:pt x="449377" y="285452"/>
                  </a:lnTo>
                  <a:lnTo>
                    <a:pt x="448759" y="285945"/>
                  </a:lnTo>
                  <a:lnTo>
                    <a:pt x="448359" y="285924"/>
                  </a:lnTo>
                  <a:lnTo>
                    <a:pt x="447042" y="284527"/>
                  </a:lnTo>
                  <a:lnTo>
                    <a:pt x="446780" y="283715"/>
                  </a:lnTo>
                  <a:lnTo>
                    <a:pt x="446745" y="283701"/>
                  </a:lnTo>
                  <a:lnTo>
                    <a:pt x="446697" y="283681"/>
                  </a:lnTo>
                  <a:lnTo>
                    <a:pt x="445249" y="283051"/>
                  </a:lnTo>
                  <a:lnTo>
                    <a:pt x="445234" y="282979"/>
                  </a:lnTo>
                  <a:lnTo>
                    <a:pt x="444561" y="282268"/>
                  </a:lnTo>
                  <a:lnTo>
                    <a:pt x="444263" y="281840"/>
                  </a:lnTo>
                  <a:lnTo>
                    <a:pt x="444244" y="281153"/>
                  </a:lnTo>
                  <a:lnTo>
                    <a:pt x="444514" y="280358"/>
                  </a:lnTo>
                  <a:lnTo>
                    <a:pt x="444444" y="279890"/>
                  </a:lnTo>
                  <a:lnTo>
                    <a:pt x="444978" y="279658"/>
                  </a:lnTo>
                  <a:lnTo>
                    <a:pt x="445196" y="278968"/>
                  </a:lnTo>
                  <a:lnTo>
                    <a:pt x="445387" y="278460"/>
                  </a:lnTo>
                  <a:lnTo>
                    <a:pt x="445645" y="278056"/>
                  </a:lnTo>
                  <a:lnTo>
                    <a:pt x="445963" y="278015"/>
                  </a:lnTo>
                  <a:lnTo>
                    <a:pt x="445947" y="277794"/>
                  </a:lnTo>
                  <a:lnTo>
                    <a:pt x="446580" y="277018"/>
                  </a:lnTo>
                  <a:lnTo>
                    <a:pt x="447985" y="276587"/>
                  </a:lnTo>
                  <a:lnTo>
                    <a:pt x="449245" y="276466"/>
                  </a:lnTo>
                  <a:lnTo>
                    <a:pt x="450023" y="275594"/>
                  </a:lnTo>
                  <a:lnTo>
                    <a:pt x="451043" y="274771"/>
                  </a:lnTo>
                  <a:lnTo>
                    <a:pt x="451434" y="273703"/>
                  </a:lnTo>
                  <a:lnTo>
                    <a:pt x="451460" y="273604"/>
                  </a:lnTo>
                  <a:lnTo>
                    <a:pt x="451778" y="272392"/>
                  </a:lnTo>
                  <a:lnTo>
                    <a:pt x="452893" y="272202"/>
                  </a:lnTo>
                  <a:lnTo>
                    <a:pt x="454443" y="271819"/>
                  </a:lnTo>
                  <a:lnTo>
                    <a:pt x="456286" y="271000"/>
                  </a:lnTo>
                  <a:lnTo>
                    <a:pt x="457692" y="270520"/>
                  </a:lnTo>
                  <a:lnTo>
                    <a:pt x="459292" y="269797"/>
                  </a:lnTo>
                  <a:lnTo>
                    <a:pt x="460216" y="268877"/>
                  </a:lnTo>
                  <a:lnTo>
                    <a:pt x="460850" y="267616"/>
                  </a:lnTo>
                  <a:lnTo>
                    <a:pt x="461821" y="266939"/>
                  </a:lnTo>
                  <a:lnTo>
                    <a:pt x="462356" y="266309"/>
                  </a:lnTo>
                  <a:lnTo>
                    <a:pt x="462507" y="264997"/>
                  </a:lnTo>
                  <a:lnTo>
                    <a:pt x="463284" y="264514"/>
                  </a:lnTo>
                  <a:lnTo>
                    <a:pt x="463916" y="263787"/>
                  </a:lnTo>
                  <a:lnTo>
                    <a:pt x="464550" y="262622"/>
                  </a:lnTo>
                  <a:lnTo>
                    <a:pt x="465523" y="261362"/>
                  </a:lnTo>
                  <a:lnTo>
                    <a:pt x="465818" y="260293"/>
                  </a:lnTo>
                  <a:lnTo>
                    <a:pt x="465531" y="259514"/>
                  </a:lnTo>
                  <a:lnTo>
                    <a:pt x="466165" y="258350"/>
                  </a:lnTo>
                  <a:lnTo>
                    <a:pt x="466847" y="257283"/>
                  </a:lnTo>
                  <a:lnTo>
                    <a:pt x="467094" y="256117"/>
                  </a:lnTo>
                  <a:lnTo>
                    <a:pt x="467341" y="254805"/>
                  </a:lnTo>
                  <a:lnTo>
                    <a:pt x="467636" y="253785"/>
                  </a:lnTo>
                  <a:lnTo>
                    <a:pt x="468257" y="252024"/>
                  </a:lnTo>
                  <a:lnTo>
                    <a:pt x="467943" y="251629"/>
                  </a:lnTo>
                  <a:lnTo>
                    <a:pt x="467930" y="251578"/>
                  </a:lnTo>
                  <a:lnTo>
                    <a:pt x="467929" y="251518"/>
                  </a:lnTo>
                  <a:lnTo>
                    <a:pt x="467935" y="251436"/>
                  </a:lnTo>
                  <a:lnTo>
                    <a:pt x="467922" y="251390"/>
                  </a:lnTo>
                  <a:lnTo>
                    <a:pt x="467900" y="251340"/>
                  </a:lnTo>
                  <a:lnTo>
                    <a:pt x="467896" y="251311"/>
                  </a:lnTo>
                  <a:lnTo>
                    <a:pt x="467899" y="251272"/>
                  </a:lnTo>
                  <a:lnTo>
                    <a:pt x="467907" y="251234"/>
                  </a:lnTo>
                  <a:lnTo>
                    <a:pt x="467951" y="251082"/>
                  </a:lnTo>
                  <a:lnTo>
                    <a:pt x="467950" y="251026"/>
                  </a:lnTo>
                  <a:lnTo>
                    <a:pt x="467938" y="250989"/>
                  </a:lnTo>
                  <a:lnTo>
                    <a:pt x="467934" y="250953"/>
                  </a:lnTo>
                  <a:lnTo>
                    <a:pt x="467933" y="250918"/>
                  </a:lnTo>
                  <a:lnTo>
                    <a:pt x="467868" y="250893"/>
                  </a:lnTo>
                  <a:lnTo>
                    <a:pt x="465720" y="249994"/>
                  </a:lnTo>
                  <a:lnTo>
                    <a:pt x="465440" y="249854"/>
                  </a:lnTo>
                  <a:lnTo>
                    <a:pt x="463196" y="248464"/>
                  </a:lnTo>
                  <a:lnTo>
                    <a:pt x="460810" y="246988"/>
                  </a:lnTo>
                  <a:lnTo>
                    <a:pt x="458814" y="245753"/>
                  </a:lnTo>
                  <a:lnTo>
                    <a:pt x="458291" y="244440"/>
                  </a:lnTo>
                  <a:lnTo>
                    <a:pt x="458954" y="243023"/>
                  </a:lnTo>
                  <a:lnTo>
                    <a:pt x="459134" y="242066"/>
                  </a:lnTo>
                  <a:lnTo>
                    <a:pt x="458225" y="240467"/>
                  </a:lnTo>
                  <a:lnTo>
                    <a:pt x="455507" y="240494"/>
                  </a:lnTo>
                  <a:lnTo>
                    <a:pt x="454531" y="239475"/>
                  </a:lnTo>
                  <a:lnTo>
                    <a:pt x="454710" y="237817"/>
                  </a:lnTo>
                  <a:lnTo>
                    <a:pt x="452883" y="237394"/>
                  </a:lnTo>
                  <a:lnTo>
                    <a:pt x="451585" y="236619"/>
                  </a:lnTo>
                  <a:lnTo>
                    <a:pt x="451466" y="235522"/>
                  </a:lnTo>
                  <a:lnTo>
                    <a:pt x="451301" y="234881"/>
                  </a:lnTo>
                  <a:lnTo>
                    <a:pt x="450904" y="234087"/>
                  </a:lnTo>
                  <a:lnTo>
                    <a:pt x="450547" y="233289"/>
                  </a:lnTo>
                  <a:lnTo>
                    <a:pt x="450241" y="232252"/>
                  </a:lnTo>
                  <a:lnTo>
                    <a:pt x="449951" y="230782"/>
                  </a:lnTo>
                  <a:lnTo>
                    <a:pt x="450079" y="229003"/>
                  </a:lnTo>
                  <a:lnTo>
                    <a:pt x="451074" y="228040"/>
                  </a:lnTo>
                  <a:lnTo>
                    <a:pt x="451079" y="227048"/>
                  </a:lnTo>
                  <a:lnTo>
                    <a:pt x="450579" y="226300"/>
                  </a:lnTo>
                  <a:lnTo>
                    <a:pt x="449391" y="225233"/>
                  </a:lnTo>
                  <a:lnTo>
                    <a:pt x="448908" y="223366"/>
                  </a:lnTo>
                  <a:lnTo>
                    <a:pt x="450986" y="221790"/>
                  </a:lnTo>
                  <a:lnTo>
                    <a:pt x="453394" y="220617"/>
                  </a:lnTo>
                  <a:lnTo>
                    <a:pt x="454404" y="221988"/>
                  </a:lnTo>
                  <a:lnTo>
                    <a:pt x="455379" y="222513"/>
                  </a:lnTo>
                  <a:lnTo>
                    <a:pt x="457230" y="221613"/>
                  </a:lnTo>
                  <a:lnTo>
                    <a:pt x="458397" y="222109"/>
                  </a:lnTo>
                  <a:lnTo>
                    <a:pt x="459343" y="222069"/>
                  </a:lnTo>
                  <a:lnTo>
                    <a:pt x="460780" y="221578"/>
                  </a:lnTo>
                  <a:lnTo>
                    <a:pt x="461159" y="222539"/>
                  </a:lnTo>
                  <a:lnTo>
                    <a:pt x="461250" y="223039"/>
                  </a:lnTo>
                  <a:lnTo>
                    <a:pt x="461193" y="223371"/>
                  </a:lnTo>
                  <a:lnTo>
                    <a:pt x="461162" y="223515"/>
                  </a:lnTo>
                  <a:lnTo>
                    <a:pt x="461151" y="223613"/>
                  </a:lnTo>
                  <a:lnTo>
                    <a:pt x="461132" y="223721"/>
                  </a:lnTo>
                  <a:lnTo>
                    <a:pt x="461114" y="223870"/>
                  </a:lnTo>
                  <a:lnTo>
                    <a:pt x="461111" y="223984"/>
                  </a:lnTo>
                  <a:lnTo>
                    <a:pt x="461128" y="224176"/>
                  </a:lnTo>
                  <a:lnTo>
                    <a:pt x="461146" y="224317"/>
                  </a:lnTo>
                  <a:lnTo>
                    <a:pt x="461167" y="224405"/>
                  </a:lnTo>
                  <a:lnTo>
                    <a:pt x="461215" y="224537"/>
                  </a:lnTo>
                  <a:lnTo>
                    <a:pt x="461272" y="224645"/>
                  </a:lnTo>
                  <a:lnTo>
                    <a:pt x="461294" y="224706"/>
                  </a:lnTo>
                  <a:lnTo>
                    <a:pt x="461336" y="224778"/>
                  </a:lnTo>
                  <a:lnTo>
                    <a:pt x="461372" y="224829"/>
                  </a:lnTo>
                  <a:lnTo>
                    <a:pt x="461440" y="224905"/>
                  </a:lnTo>
                  <a:lnTo>
                    <a:pt x="461483" y="224938"/>
                  </a:lnTo>
                  <a:lnTo>
                    <a:pt x="461552" y="224986"/>
                  </a:lnTo>
                  <a:lnTo>
                    <a:pt x="461632" y="225036"/>
                  </a:lnTo>
                  <a:lnTo>
                    <a:pt x="461639" y="225042"/>
                  </a:lnTo>
                  <a:lnTo>
                    <a:pt x="462211" y="224615"/>
                  </a:lnTo>
                  <a:lnTo>
                    <a:pt x="463418" y="225446"/>
                  </a:lnTo>
                  <a:lnTo>
                    <a:pt x="464234" y="227200"/>
                  </a:lnTo>
                  <a:lnTo>
                    <a:pt x="465102" y="228030"/>
                  </a:lnTo>
                  <a:lnTo>
                    <a:pt x="467182" y="228379"/>
                  </a:lnTo>
                  <a:lnTo>
                    <a:pt x="468778" y="228532"/>
                  </a:lnTo>
                  <a:lnTo>
                    <a:pt x="469974" y="229068"/>
                  </a:lnTo>
                  <a:lnTo>
                    <a:pt x="470118" y="229133"/>
                  </a:lnTo>
                  <a:lnTo>
                    <a:pt x="470856" y="229464"/>
                  </a:lnTo>
                  <a:lnTo>
                    <a:pt x="472593" y="230881"/>
                  </a:lnTo>
                  <a:lnTo>
                    <a:pt x="473700" y="232296"/>
                  </a:lnTo>
                  <a:lnTo>
                    <a:pt x="474761" y="233418"/>
                  </a:lnTo>
                  <a:lnTo>
                    <a:pt x="475918" y="234590"/>
                  </a:lnTo>
                  <a:lnTo>
                    <a:pt x="476832" y="235858"/>
                  </a:lnTo>
                  <a:lnTo>
                    <a:pt x="479688" y="236016"/>
                  </a:lnTo>
                  <a:lnTo>
                    <a:pt x="482208" y="235199"/>
                  </a:lnTo>
                  <a:lnTo>
                    <a:pt x="482888" y="234716"/>
                  </a:lnTo>
                  <a:lnTo>
                    <a:pt x="485403" y="235163"/>
                  </a:lnTo>
                  <a:lnTo>
                    <a:pt x="487388" y="235123"/>
                  </a:lnTo>
                  <a:lnTo>
                    <a:pt x="488736" y="234857"/>
                  </a:lnTo>
                  <a:lnTo>
                    <a:pt x="488430" y="235673"/>
                  </a:lnTo>
                  <a:lnTo>
                    <a:pt x="488951" y="237083"/>
                  </a:lnTo>
                  <a:lnTo>
                    <a:pt x="489706" y="238143"/>
                  </a:lnTo>
                  <a:lnTo>
                    <a:pt x="490582" y="238146"/>
                  </a:lnTo>
                  <a:lnTo>
                    <a:pt x="491045" y="239028"/>
                  </a:lnTo>
                  <a:lnTo>
                    <a:pt x="490925" y="239908"/>
                  </a:lnTo>
                  <a:lnTo>
                    <a:pt x="490978" y="241434"/>
                  </a:lnTo>
                  <a:lnTo>
                    <a:pt x="491046" y="242077"/>
                  </a:lnTo>
                  <a:lnTo>
                    <a:pt x="491090" y="242490"/>
                  </a:lnTo>
                  <a:lnTo>
                    <a:pt x="491432" y="244722"/>
                  </a:lnTo>
                  <a:lnTo>
                    <a:pt x="491483" y="246541"/>
                  </a:lnTo>
                  <a:lnTo>
                    <a:pt x="492296" y="247659"/>
                  </a:lnTo>
                  <a:lnTo>
                    <a:pt x="493283" y="249365"/>
                  </a:lnTo>
                  <a:lnTo>
                    <a:pt x="493279" y="250362"/>
                  </a:lnTo>
                  <a:lnTo>
                    <a:pt x="493912" y="252477"/>
                  </a:lnTo>
                  <a:lnTo>
                    <a:pt x="493908" y="253651"/>
                  </a:lnTo>
                  <a:lnTo>
                    <a:pt x="495013" y="254794"/>
                  </a:lnTo>
                  <a:lnTo>
                    <a:pt x="495824" y="256558"/>
                  </a:lnTo>
                  <a:lnTo>
                    <a:pt x="496462" y="257675"/>
                  </a:lnTo>
                  <a:lnTo>
                    <a:pt x="497979" y="258150"/>
                  </a:lnTo>
                  <a:lnTo>
                    <a:pt x="500138" y="258746"/>
                  </a:lnTo>
                  <a:lnTo>
                    <a:pt x="500368" y="259510"/>
                  </a:lnTo>
                  <a:lnTo>
                    <a:pt x="500481" y="260449"/>
                  </a:lnTo>
                  <a:lnTo>
                    <a:pt x="500360" y="261681"/>
                  </a:lnTo>
                  <a:lnTo>
                    <a:pt x="500705" y="262915"/>
                  </a:lnTo>
                  <a:lnTo>
                    <a:pt x="501344" y="263915"/>
                  </a:lnTo>
                  <a:lnTo>
                    <a:pt x="502509" y="264565"/>
                  </a:lnTo>
                  <a:lnTo>
                    <a:pt x="504142" y="265217"/>
                  </a:lnTo>
                  <a:lnTo>
                    <a:pt x="505131" y="266453"/>
                  </a:lnTo>
                  <a:lnTo>
                    <a:pt x="504657" y="268094"/>
                  </a:lnTo>
                  <a:lnTo>
                    <a:pt x="504885" y="269386"/>
                  </a:lnTo>
                  <a:lnTo>
                    <a:pt x="505582" y="270387"/>
                  </a:lnTo>
                  <a:lnTo>
                    <a:pt x="505577" y="271619"/>
                  </a:lnTo>
                  <a:lnTo>
                    <a:pt x="505166" y="272204"/>
                  </a:lnTo>
                  <a:lnTo>
                    <a:pt x="504286" y="273081"/>
                  </a:lnTo>
                  <a:lnTo>
                    <a:pt x="504689" y="274608"/>
                  </a:lnTo>
                  <a:lnTo>
                    <a:pt x="504801" y="275841"/>
                  </a:lnTo>
                  <a:lnTo>
                    <a:pt x="506317" y="276493"/>
                  </a:lnTo>
                  <a:lnTo>
                    <a:pt x="506893" y="278490"/>
                  </a:lnTo>
                  <a:lnTo>
                    <a:pt x="506829" y="279898"/>
                  </a:lnTo>
                  <a:lnTo>
                    <a:pt x="506730" y="280079"/>
                  </a:lnTo>
                  <a:lnTo>
                    <a:pt x="506123" y="281186"/>
                  </a:lnTo>
                  <a:lnTo>
                    <a:pt x="506235" y="282478"/>
                  </a:lnTo>
                  <a:lnTo>
                    <a:pt x="506638" y="283853"/>
                  </a:lnTo>
                  <a:lnTo>
                    <a:pt x="506394" y="286316"/>
                  </a:lnTo>
                  <a:lnTo>
                    <a:pt x="506037" y="287958"/>
                  </a:lnTo>
                  <a:lnTo>
                    <a:pt x="505915" y="289249"/>
                  </a:lnTo>
                  <a:lnTo>
                    <a:pt x="505911" y="290363"/>
                  </a:lnTo>
                  <a:lnTo>
                    <a:pt x="507310" y="291015"/>
                  </a:lnTo>
                  <a:lnTo>
                    <a:pt x="507422" y="292365"/>
                  </a:lnTo>
                  <a:lnTo>
                    <a:pt x="507298" y="294066"/>
                  </a:lnTo>
                  <a:lnTo>
                    <a:pt x="505541" y="295174"/>
                  </a:lnTo>
                  <a:lnTo>
                    <a:pt x="505124" y="296991"/>
                  </a:lnTo>
                  <a:lnTo>
                    <a:pt x="504828" y="298046"/>
                  </a:lnTo>
                  <a:lnTo>
                    <a:pt x="504297" y="299159"/>
                  </a:lnTo>
                  <a:lnTo>
                    <a:pt x="504703" y="299982"/>
                  </a:lnTo>
                  <a:lnTo>
                    <a:pt x="504699" y="300863"/>
                  </a:lnTo>
                  <a:lnTo>
                    <a:pt x="505397" y="301746"/>
                  </a:lnTo>
                  <a:lnTo>
                    <a:pt x="505480" y="302802"/>
                  </a:lnTo>
                  <a:lnTo>
                    <a:pt x="504291" y="302570"/>
                  </a:lnTo>
                  <a:lnTo>
                    <a:pt x="504369" y="302729"/>
                  </a:lnTo>
                  <a:lnTo>
                    <a:pt x="504452" y="303317"/>
                  </a:lnTo>
                  <a:lnTo>
                    <a:pt x="504354" y="303366"/>
                  </a:lnTo>
                  <a:lnTo>
                    <a:pt x="504288" y="303455"/>
                  </a:lnTo>
                  <a:lnTo>
                    <a:pt x="504439" y="303604"/>
                  </a:lnTo>
                  <a:lnTo>
                    <a:pt x="504513" y="303638"/>
                  </a:lnTo>
                  <a:lnTo>
                    <a:pt x="504568" y="303779"/>
                  </a:lnTo>
                  <a:lnTo>
                    <a:pt x="504734" y="303902"/>
                  </a:lnTo>
                  <a:lnTo>
                    <a:pt x="504793" y="304160"/>
                  </a:lnTo>
                  <a:lnTo>
                    <a:pt x="504743" y="304466"/>
                  </a:lnTo>
                  <a:lnTo>
                    <a:pt x="504944" y="304603"/>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71" name="Freeform: Shape 18">
              <a:extLst>
                <a:ext uri="{FF2B5EF4-FFF2-40B4-BE49-F238E27FC236}">
                  <a16:creationId xmlns:a16="http://schemas.microsoft.com/office/drawing/2014/main" id="{C1C36BDB-B72C-6B0D-9E87-672EE9574989}"/>
                </a:ext>
              </a:extLst>
            </p:cNvPr>
            <p:cNvSpPr/>
            <p:nvPr/>
          </p:nvSpPr>
          <p:spPr>
            <a:xfrm flipV="1">
              <a:off x="4612543" y="4608658"/>
              <a:ext cx="204973" cy="220060"/>
            </a:xfrm>
            <a:custGeom>
              <a:avLst/>
              <a:gdLst>
                <a:gd name="connsiteX0" fmla="*/ 103427 w 204973"/>
                <a:gd name="connsiteY0" fmla="*/ 29060 h 220060"/>
                <a:gd name="connsiteX1" fmla="*/ 102799 w 204973"/>
                <a:gd name="connsiteY1" fmla="*/ 29040 h 220060"/>
                <a:gd name="connsiteX2" fmla="*/ 101695 w 204973"/>
                <a:gd name="connsiteY2" fmla="*/ 29847 h 220060"/>
                <a:gd name="connsiteX3" fmla="*/ 101065 w 204973"/>
                <a:gd name="connsiteY3" fmla="*/ 31108 h 220060"/>
                <a:gd name="connsiteX4" fmla="*/ 101075 w 204973"/>
                <a:gd name="connsiteY4" fmla="*/ 32358 h 220060"/>
                <a:gd name="connsiteX5" fmla="*/ 100751 w 204973"/>
                <a:gd name="connsiteY5" fmla="*/ 32663 h 220060"/>
                <a:gd name="connsiteX6" fmla="*/ 100918 w 204973"/>
                <a:gd name="connsiteY6" fmla="*/ 33146 h 220060"/>
                <a:gd name="connsiteX7" fmla="*/ 102799 w 204973"/>
                <a:gd name="connsiteY7" fmla="*/ 33146 h 220060"/>
                <a:gd name="connsiteX8" fmla="*/ 103427 w 204973"/>
                <a:gd name="connsiteY8" fmla="*/ 32841 h 220060"/>
                <a:gd name="connsiteX9" fmla="*/ 104227 w 204973"/>
                <a:gd name="connsiteY9" fmla="*/ 32032 h 220060"/>
                <a:gd name="connsiteX10" fmla="*/ 104857 w 204973"/>
                <a:gd name="connsiteY10" fmla="*/ 29837 h 220060"/>
                <a:gd name="connsiteX11" fmla="*/ 104058 w 204973"/>
                <a:gd name="connsiteY11" fmla="*/ 29690 h 220060"/>
                <a:gd name="connsiteX12" fmla="*/ 103427 w 204973"/>
                <a:gd name="connsiteY12" fmla="*/ 29060 h 220060"/>
                <a:gd name="connsiteX13" fmla="*/ 124380 w 204973"/>
                <a:gd name="connsiteY13" fmla="*/ 34889 h 220060"/>
                <a:gd name="connsiteX14" fmla="*/ 124231 w 204973"/>
                <a:gd name="connsiteY14" fmla="*/ 34731 h 220060"/>
                <a:gd name="connsiteX15" fmla="*/ 123424 w 204973"/>
                <a:gd name="connsiteY15" fmla="*/ 35518 h 220060"/>
                <a:gd name="connsiteX16" fmla="*/ 123601 w 204973"/>
                <a:gd name="connsiteY16" fmla="*/ 35665 h 220060"/>
                <a:gd name="connsiteX17" fmla="*/ 124231 w 204973"/>
                <a:gd name="connsiteY17" fmla="*/ 35665 h 220060"/>
                <a:gd name="connsiteX18" fmla="*/ 124380 w 204973"/>
                <a:gd name="connsiteY18" fmla="*/ 35518 h 220060"/>
                <a:gd name="connsiteX19" fmla="*/ 124380 w 204973"/>
                <a:gd name="connsiteY19" fmla="*/ 34889 h 220060"/>
                <a:gd name="connsiteX20" fmla="*/ 125482 w 204973"/>
                <a:gd name="connsiteY20" fmla="*/ 35037 h 220060"/>
                <a:gd name="connsiteX21" fmla="*/ 125177 w 204973"/>
                <a:gd name="connsiteY21" fmla="*/ 35037 h 220060"/>
                <a:gd name="connsiteX22" fmla="*/ 125009 w 204973"/>
                <a:gd name="connsiteY22" fmla="*/ 35194 h 220060"/>
                <a:gd name="connsiteX23" fmla="*/ 125009 w 204973"/>
                <a:gd name="connsiteY23" fmla="*/ 35518 h 220060"/>
                <a:gd name="connsiteX24" fmla="*/ 125177 w 204973"/>
                <a:gd name="connsiteY24" fmla="*/ 35665 h 220060"/>
                <a:gd name="connsiteX25" fmla="*/ 125482 w 204973"/>
                <a:gd name="connsiteY25" fmla="*/ 35665 h 220060"/>
                <a:gd name="connsiteX26" fmla="*/ 125629 w 204973"/>
                <a:gd name="connsiteY26" fmla="*/ 35518 h 220060"/>
                <a:gd name="connsiteX27" fmla="*/ 125629 w 204973"/>
                <a:gd name="connsiteY27" fmla="*/ 35194 h 220060"/>
                <a:gd name="connsiteX28" fmla="*/ 125482 w 204973"/>
                <a:gd name="connsiteY28" fmla="*/ 35037 h 220060"/>
                <a:gd name="connsiteX29" fmla="*/ 102326 w 204973"/>
                <a:gd name="connsiteY29" fmla="*/ 33923 h 220060"/>
                <a:gd name="connsiteX30" fmla="*/ 101222 w 204973"/>
                <a:gd name="connsiteY30" fmla="*/ 33776 h 220060"/>
                <a:gd name="connsiteX31" fmla="*/ 100445 w 204973"/>
                <a:gd name="connsiteY31" fmla="*/ 34248 h 220060"/>
                <a:gd name="connsiteX32" fmla="*/ 100119 w 204973"/>
                <a:gd name="connsiteY32" fmla="*/ 34878 h 220060"/>
                <a:gd name="connsiteX33" fmla="*/ 100119 w 204973"/>
                <a:gd name="connsiteY33" fmla="*/ 35812 h 220060"/>
                <a:gd name="connsiteX34" fmla="*/ 100604 w 204973"/>
                <a:gd name="connsiteY34" fmla="*/ 35991 h 220060"/>
                <a:gd name="connsiteX35" fmla="*/ 102326 w 204973"/>
                <a:gd name="connsiteY35" fmla="*/ 34573 h 220060"/>
                <a:gd name="connsiteX36" fmla="*/ 102326 w 204973"/>
                <a:gd name="connsiteY36" fmla="*/ 33923 h 220060"/>
                <a:gd name="connsiteX37" fmla="*/ 98083 w 204973"/>
                <a:gd name="connsiteY37" fmla="*/ 49539 h 220060"/>
                <a:gd name="connsiteX38" fmla="*/ 97757 w 204973"/>
                <a:gd name="connsiteY38" fmla="*/ 49539 h 220060"/>
                <a:gd name="connsiteX39" fmla="*/ 97600 w 204973"/>
                <a:gd name="connsiteY39" fmla="*/ 49696 h 220060"/>
                <a:gd name="connsiteX40" fmla="*/ 97600 w 204973"/>
                <a:gd name="connsiteY40" fmla="*/ 50327 h 220060"/>
                <a:gd name="connsiteX41" fmla="*/ 98083 w 204973"/>
                <a:gd name="connsiteY41" fmla="*/ 50778 h 220060"/>
                <a:gd name="connsiteX42" fmla="*/ 98703 w 204973"/>
                <a:gd name="connsiteY42" fmla="*/ 50798 h 220060"/>
                <a:gd name="connsiteX43" fmla="*/ 98860 w 204973"/>
                <a:gd name="connsiteY43" fmla="*/ 50631 h 220060"/>
                <a:gd name="connsiteX44" fmla="*/ 98860 w 204973"/>
                <a:gd name="connsiteY44" fmla="*/ 50327 h 220060"/>
                <a:gd name="connsiteX45" fmla="*/ 98083 w 204973"/>
                <a:gd name="connsiteY45" fmla="*/ 49539 h 220060"/>
                <a:gd name="connsiteX46" fmla="*/ 96979 w 204973"/>
                <a:gd name="connsiteY46" fmla="*/ 50327 h 220060"/>
                <a:gd name="connsiteX47" fmla="*/ 96802 w 204973"/>
                <a:gd name="connsiteY47" fmla="*/ 50148 h 220060"/>
                <a:gd name="connsiteX48" fmla="*/ 95878 w 204973"/>
                <a:gd name="connsiteY48" fmla="*/ 50158 h 220060"/>
                <a:gd name="connsiteX49" fmla="*/ 95100 w 204973"/>
                <a:gd name="connsiteY49" fmla="*/ 50935 h 220060"/>
                <a:gd name="connsiteX50" fmla="*/ 95100 w 204973"/>
                <a:gd name="connsiteY50" fmla="*/ 51261 h 220060"/>
                <a:gd name="connsiteX51" fmla="*/ 95878 w 204973"/>
                <a:gd name="connsiteY51" fmla="*/ 52039 h 220060"/>
                <a:gd name="connsiteX52" fmla="*/ 96202 w 204973"/>
                <a:gd name="connsiteY52" fmla="*/ 52039 h 220060"/>
                <a:gd name="connsiteX53" fmla="*/ 96979 w 204973"/>
                <a:gd name="connsiteY53" fmla="*/ 51261 h 220060"/>
                <a:gd name="connsiteX54" fmla="*/ 96979 w 204973"/>
                <a:gd name="connsiteY54" fmla="*/ 50327 h 220060"/>
                <a:gd name="connsiteX55" fmla="*/ 183610 w 204973"/>
                <a:gd name="connsiteY55" fmla="*/ 51576 h 220060"/>
                <a:gd name="connsiteX56" fmla="*/ 182832 w 204973"/>
                <a:gd name="connsiteY56" fmla="*/ 50798 h 220060"/>
                <a:gd name="connsiteX57" fmla="*/ 182202 w 204973"/>
                <a:gd name="connsiteY57" fmla="*/ 51104 h 220060"/>
                <a:gd name="connsiteX58" fmla="*/ 181572 w 204973"/>
                <a:gd name="connsiteY58" fmla="*/ 50798 h 220060"/>
                <a:gd name="connsiteX59" fmla="*/ 179671 w 204973"/>
                <a:gd name="connsiteY59" fmla="*/ 48887 h 220060"/>
                <a:gd name="connsiteX60" fmla="*/ 179041 w 204973"/>
                <a:gd name="connsiteY60" fmla="*/ 48887 h 220060"/>
                <a:gd name="connsiteX61" fmla="*/ 177623 w 204973"/>
                <a:gd name="connsiteY61" fmla="*/ 50001 h 220060"/>
                <a:gd name="connsiteX62" fmla="*/ 177623 w 204973"/>
                <a:gd name="connsiteY62" fmla="*/ 51587 h 220060"/>
                <a:gd name="connsiteX63" fmla="*/ 177319 w 204973"/>
                <a:gd name="connsiteY63" fmla="*/ 51892 h 220060"/>
                <a:gd name="connsiteX64" fmla="*/ 177297 w 204973"/>
                <a:gd name="connsiteY64" fmla="*/ 53781 h 220060"/>
                <a:gd name="connsiteX65" fmla="*/ 178401 w 204973"/>
                <a:gd name="connsiteY65" fmla="*/ 54580 h 220060"/>
                <a:gd name="connsiteX66" fmla="*/ 179357 w 204973"/>
                <a:gd name="connsiteY66" fmla="*/ 54580 h 220060"/>
                <a:gd name="connsiteX67" fmla="*/ 179681 w 204973"/>
                <a:gd name="connsiteY67" fmla="*/ 54884 h 220060"/>
                <a:gd name="connsiteX68" fmla="*/ 180301 w 204973"/>
                <a:gd name="connsiteY68" fmla="*/ 54884 h 220060"/>
                <a:gd name="connsiteX69" fmla="*/ 182034 w 204973"/>
                <a:gd name="connsiteY69" fmla="*/ 53771 h 220060"/>
                <a:gd name="connsiteX70" fmla="*/ 182034 w 204973"/>
                <a:gd name="connsiteY70" fmla="*/ 53466 h 220060"/>
                <a:gd name="connsiteX71" fmla="*/ 183610 w 204973"/>
                <a:gd name="connsiteY71" fmla="*/ 51576 h 220060"/>
                <a:gd name="connsiteX72" fmla="*/ 133695 w 204973"/>
                <a:gd name="connsiteY72" fmla="*/ 56165 h 220060"/>
                <a:gd name="connsiteX73" fmla="*/ 133369 w 204973"/>
                <a:gd name="connsiteY73" fmla="*/ 56165 h 220060"/>
                <a:gd name="connsiteX74" fmla="*/ 132570 w 204973"/>
                <a:gd name="connsiteY74" fmla="*/ 56942 h 220060"/>
                <a:gd name="connsiteX75" fmla="*/ 132266 w 204973"/>
                <a:gd name="connsiteY75" fmla="*/ 57877 h 220060"/>
                <a:gd name="connsiteX76" fmla="*/ 131636 w 204973"/>
                <a:gd name="connsiteY76" fmla="*/ 58507 h 220060"/>
                <a:gd name="connsiteX77" fmla="*/ 132099 w 204973"/>
                <a:gd name="connsiteY77" fmla="*/ 59294 h 220060"/>
                <a:gd name="connsiteX78" fmla="*/ 132423 w 204973"/>
                <a:gd name="connsiteY78" fmla="*/ 59294 h 220060"/>
                <a:gd name="connsiteX79" fmla="*/ 133200 w 204973"/>
                <a:gd name="connsiteY79" fmla="*/ 58507 h 220060"/>
                <a:gd name="connsiteX80" fmla="*/ 133841 w 204973"/>
                <a:gd name="connsiteY80" fmla="*/ 57246 h 220060"/>
                <a:gd name="connsiteX81" fmla="*/ 133695 w 204973"/>
                <a:gd name="connsiteY81" fmla="*/ 56165 h 220060"/>
                <a:gd name="connsiteX82" fmla="*/ 110999 w 204973"/>
                <a:gd name="connsiteY82" fmla="*/ 74427 h 220060"/>
                <a:gd name="connsiteX83" fmla="*/ 111305 w 204973"/>
                <a:gd name="connsiteY83" fmla="*/ 73799 h 220060"/>
                <a:gd name="connsiteX84" fmla="*/ 111935 w 204973"/>
                <a:gd name="connsiteY84" fmla="*/ 74091 h 220060"/>
                <a:gd name="connsiteX85" fmla="*/ 114465 w 204973"/>
                <a:gd name="connsiteY85" fmla="*/ 71572 h 220060"/>
                <a:gd name="connsiteX86" fmla="*/ 115411 w 204973"/>
                <a:gd name="connsiteY86" fmla="*/ 71268 h 220060"/>
                <a:gd name="connsiteX87" fmla="*/ 117290 w 204973"/>
                <a:gd name="connsiteY87" fmla="*/ 69681 h 220060"/>
                <a:gd name="connsiteX88" fmla="*/ 118550 w 204973"/>
                <a:gd name="connsiteY88" fmla="*/ 70007 h 220060"/>
                <a:gd name="connsiteX89" fmla="*/ 118866 w 204973"/>
                <a:gd name="connsiteY89" fmla="*/ 69681 h 220060"/>
                <a:gd name="connsiteX90" fmla="*/ 119191 w 204973"/>
                <a:gd name="connsiteY90" fmla="*/ 69681 h 220060"/>
                <a:gd name="connsiteX91" fmla="*/ 120294 w 204973"/>
                <a:gd name="connsiteY91" fmla="*/ 68599 h 220060"/>
                <a:gd name="connsiteX92" fmla="*/ 120147 w 204973"/>
                <a:gd name="connsiteY92" fmla="*/ 68116 h 220060"/>
                <a:gd name="connsiteX93" fmla="*/ 119044 w 204973"/>
                <a:gd name="connsiteY93" fmla="*/ 68295 h 220060"/>
                <a:gd name="connsiteX94" fmla="*/ 119495 w 204973"/>
                <a:gd name="connsiteY94" fmla="*/ 67486 h 220060"/>
                <a:gd name="connsiteX95" fmla="*/ 120746 w 204973"/>
                <a:gd name="connsiteY95" fmla="*/ 67486 h 220060"/>
                <a:gd name="connsiteX96" fmla="*/ 121398 w 204973"/>
                <a:gd name="connsiteY96" fmla="*/ 67182 h 220060"/>
                <a:gd name="connsiteX97" fmla="*/ 122646 w 204973"/>
                <a:gd name="connsiteY97" fmla="*/ 66552 h 220060"/>
                <a:gd name="connsiteX98" fmla="*/ 123277 w 204973"/>
                <a:gd name="connsiteY98" fmla="*/ 65595 h 220060"/>
                <a:gd name="connsiteX99" fmla="*/ 123907 w 204973"/>
                <a:gd name="connsiteY99" fmla="*/ 65901 h 220060"/>
                <a:gd name="connsiteX100" fmla="*/ 124704 w 204973"/>
                <a:gd name="connsiteY100" fmla="*/ 65114 h 220060"/>
                <a:gd name="connsiteX101" fmla="*/ 124704 w 204973"/>
                <a:gd name="connsiteY101" fmla="*/ 64189 h 220060"/>
                <a:gd name="connsiteX102" fmla="*/ 125649 w 204973"/>
                <a:gd name="connsiteY102" fmla="*/ 63223 h 220060"/>
                <a:gd name="connsiteX103" fmla="*/ 124380 w 204973"/>
                <a:gd name="connsiteY103" fmla="*/ 61973 h 220060"/>
                <a:gd name="connsiteX104" fmla="*/ 124380 w 204973"/>
                <a:gd name="connsiteY104" fmla="*/ 61342 h 220060"/>
                <a:gd name="connsiteX105" fmla="*/ 125482 w 204973"/>
                <a:gd name="connsiteY105" fmla="*/ 61185 h 220060"/>
                <a:gd name="connsiteX106" fmla="*/ 126752 w 204973"/>
                <a:gd name="connsiteY106" fmla="*/ 62141 h 220060"/>
                <a:gd name="connsiteX107" fmla="*/ 128013 w 204973"/>
                <a:gd name="connsiteY107" fmla="*/ 62141 h 220060"/>
                <a:gd name="connsiteX108" fmla="*/ 128790 w 204973"/>
                <a:gd name="connsiteY108" fmla="*/ 61332 h 220060"/>
                <a:gd name="connsiteX109" fmla="*/ 128790 w 204973"/>
                <a:gd name="connsiteY109" fmla="*/ 61028 h 220060"/>
                <a:gd name="connsiteX110" fmla="*/ 131310 w 204973"/>
                <a:gd name="connsiteY110" fmla="*/ 58507 h 220060"/>
                <a:gd name="connsiteX111" fmla="*/ 132266 w 204973"/>
                <a:gd name="connsiteY111" fmla="*/ 56942 h 220060"/>
                <a:gd name="connsiteX112" fmla="*/ 132266 w 204973"/>
                <a:gd name="connsiteY112" fmla="*/ 55987 h 220060"/>
                <a:gd name="connsiteX113" fmla="*/ 133695 w 204973"/>
                <a:gd name="connsiteY113" fmla="*/ 54254 h 220060"/>
                <a:gd name="connsiteX114" fmla="*/ 135574 w 204973"/>
                <a:gd name="connsiteY114" fmla="*/ 53319 h 220060"/>
                <a:gd name="connsiteX115" fmla="*/ 137296 w 204973"/>
                <a:gd name="connsiteY115" fmla="*/ 51576 h 220060"/>
                <a:gd name="connsiteX116" fmla="*/ 137927 w 204973"/>
                <a:gd name="connsiteY116" fmla="*/ 50641 h 220060"/>
                <a:gd name="connsiteX117" fmla="*/ 137927 w 204973"/>
                <a:gd name="connsiteY117" fmla="*/ 49686 h 220060"/>
                <a:gd name="connsiteX118" fmla="*/ 138252 w 204973"/>
                <a:gd name="connsiteY118" fmla="*/ 49381 h 220060"/>
                <a:gd name="connsiteX119" fmla="*/ 138241 w 204973"/>
                <a:gd name="connsiteY119" fmla="*/ 46535 h 220060"/>
                <a:gd name="connsiteX120" fmla="*/ 138871 w 204973"/>
                <a:gd name="connsiteY120" fmla="*/ 45275 h 220060"/>
                <a:gd name="connsiteX121" fmla="*/ 138871 w 204973"/>
                <a:gd name="connsiteY121" fmla="*/ 42429 h 220060"/>
                <a:gd name="connsiteX122" fmla="*/ 139197 w 204973"/>
                <a:gd name="connsiteY122" fmla="*/ 42125 h 220060"/>
                <a:gd name="connsiteX123" fmla="*/ 139197 w 204973"/>
                <a:gd name="connsiteY123" fmla="*/ 41169 h 220060"/>
                <a:gd name="connsiteX124" fmla="*/ 139513 w 204973"/>
                <a:gd name="connsiteY124" fmla="*/ 40864 h 220060"/>
                <a:gd name="connsiteX125" fmla="*/ 139513 w 204973"/>
                <a:gd name="connsiteY125" fmla="*/ 39289 h 220060"/>
                <a:gd name="connsiteX126" fmla="*/ 138567 w 204973"/>
                <a:gd name="connsiteY126" fmla="*/ 37725 h 220060"/>
                <a:gd name="connsiteX127" fmla="*/ 137937 w 204973"/>
                <a:gd name="connsiteY127" fmla="*/ 35204 h 220060"/>
                <a:gd name="connsiteX128" fmla="*/ 137306 w 204973"/>
                <a:gd name="connsiteY128" fmla="*/ 34573 h 220060"/>
                <a:gd name="connsiteX129" fmla="*/ 135721 w 204973"/>
                <a:gd name="connsiteY129" fmla="*/ 31098 h 220060"/>
                <a:gd name="connsiteX130" fmla="*/ 134922 w 204973"/>
                <a:gd name="connsiteY130" fmla="*/ 30625 h 220060"/>
                <a:gd name="connsiteX131" fmla="*/ 132413 w 204973"/>
                <a:gd name="connsiteY131" fmla="*/ 29690 h 220060"/>
                <a:gd name="connsiteX132" fmla="*/ 130838 w 204973"/>
                <a:gd name="connsiteY132" fmla="*/ 28430 h 220060"/>
                <a:gd name="connsiteX133" fmla="*/ 129904 w 204973"/>
                <a:gd name="connsiteY133" fmla="*/ 28105 h 220060"/>
                <a:gd name="connsiteX134" fmla="*/ 128957 w 204973"/>
                <a:gd name="connsiteY134" fmla="*/ 27475 h 220060"/>
                <a:gd name="connsiteX135" fmla="*/ 128003 w 204973"/>
                <a:gd name="connsiteY135" fmla="*/ 27475 h 220060"/>
                <a:gd name="connsiteX136" fmla="*/ 127204 w 204973"/>
                <a:gd name="connsiteY136" fmla="*/ 28262 h 220060"/>
                <a:gd name="connsiteX137" fmla="*/ 127204 w 204973"/>
                <a:gd name="connsiteY137" fmla="*/ 28893 h 220060"/>
                <a:gd name="connsiteX138" fmla="*/ 126752 w 204973"/>
                <a:gd name="connsiteY138" fmla="*/ 29364 h 220060"/>
                <a:gd name="connsiteX139" fmla="*/ 126102 w 204973"/>
                <a:gd name="connsiteY139" fmla="*/ 29364 h 220060"/>
                <a:gd name="connsiteX140" fmla="*/ 125502 w 204973"/>
                <a:gd name="connsiteY140" fmla="*/ 28746 h 220060"/>
                <a:gd name="connsiteX141" fmla="*/ 124999 w 204973"/>
                <a:gd name="connsiteY141" fmla="*/ 28893 h 220060"/>
                <a:gd name="connsiteX142" fmla="*/ 124999 w 204973"/>
                <a:gd name="connsiteY142" fmla="*/ 29217 h 220060"/>
                <a:gd name="connsiteX143" fmla="*/ 124694 w 204973"/>
                <a:gd name="connsiteY143" fmla="*/ 29523 h 220060"/>
                <a:gd name="connsiteX144" fmla="*/ 124704 w 204973"/>
                <a:gd name="connsiteY144" fmla="*/ 30782 h 220060"/>
                <a:gd name="connsiteX145" fmla="*/ 125649 w 204973"/>
                <a:gd name="connsiteY145" fmla="*/ 32368 h 220060"/>
                <a:gd name="connsiteX146" fmla="*/ 125325 w 204973"/>
                <a:gd name="connsiteY146" fmla="*/ 32999 h 220060"/>
                <a:gd name="connsiteX147" fmla="*/ 125335 w 204973"/>
                <a:gd name="connsiteY147" fmla="*/ 34259 h 220060"/>
                <a:gd name="connsiteX148" fmla="*/ 126281 w 204973"/>
                <a:gd name="connsiteY148" fmla="*/ 35518 h 220060"/>
                <a:gd name="connsiteX149" fmla="*/ 126112 w 204973"/>
                <a:gd name="connsiteY149" fmla="*/ 36621 h 220060"/>
                <a:gd name="connsiteX150" fmla="*/ 124851 w 204973"/>
                <a:gd name="connsiteY150" fmla="*/ 35991 h 220060"/>
                <a:gd name="connsiteX151" fmla="*/ 123907 w 204973"/>
                <a:gd name="connsiteY151" fmla="*/ 35991 h 220060"/>
                <a:gd name="connsiteX152" fmla="*/ 123277 w 204973"/>
                <a:gd name="connsiteY152" fmla="*/ 36295 h 220060"/>
                <a:gd name="connsiteX153" fmla="*/ 122804 w 204973"/>
                <a:gd name="connsiteY153" fmla="*/ 37083 h 220060"/>
                <a:gd name="connsiteX154" fmla="*/ 122804 w 204973"/>
                <a:gd name="connsiteY154" fmla="*/ 38039 h 220060"/>
                <a:gd name="connsiteX155" fmla="*/ 123129 w 204973"/>
                <a:gd name="connsiteY155" fmla="*/ 38343 h 220060"/>
                <a:gd name="connsiteX156" fmla="*/ 122972 w 204973"/>
                <a:gd name="connsiteY156" fmla="*/ 38817 h 220060"/>
                <a:gd name="connsiteX157" fmla="*/ 122479 w 204973"/>
                <a:gd name="connsiteY157" fmla="*/ 38343 h 220060"/>
                <a:gd name="connsiteX158" fmla="*/ 122499 w 204973"/>
                <a:gd name="connsiteY158" fmla="*/ 36454 h 220060"/>
                <a:gd name="connsiteX159" fmla="*/ 122804 w 204973"/>
                <a:gd name="connsiteY159" fmla="*/ 36148 h 220060"/>
                <a:gd name="connsiteX160" fmla="*/ 123444 w 204973"/>
                <a:gd name="connsiteY160" fmla="*/ 34563 h 220060"/>
                <a:gd name="connsiteX161" fmla="*/ 124074 w 204973"/>
                <a:gd name="connsiteY161" fmla="*/ 33933 h 220060"/>
                <a:gd name="connsiteX162" fmla="*/ 124074 w 204973"/>
                <a:gd name="connsiteY162" fmla="*/ 31108 h 220060"/>
                <a:gd name="connsiteX163" fmla="*/ 123748 w 204973"/>
                <a:gd name="connsiteY163" fmla="*/ 30782 h 220060"/>
                <a:gd name="connsiteX164" fmla="*/ 123748 w 204973"/>
                <a:gd name="connsiteY164" fmla="*/ 30152 h 220060"/>
                <a:gd name="connsiteX165" fmla="*/ 124074 w 204973"/>
                <a:gd name="connsiteY165" fmla="*/ 29847 h 220060"/>
                <a:gd name="connsiteX166" fmla="*/ 124074 w 204973"/>
                <a:gd name="connsiteY166" fmla="*/ 28893 h 220060"/>
                <a:gd name="connsiteX167" fmla="*/ 123591 w 204973"/>
                <a:gd name="connsiteY167" fmla="*/ 28420 h 220060"/>
                <a:gd name="connsiteX168" fmla="*/ 122972 w 204973"/>
                <a:gd name="connsiteY168" fmla="*/ 28420 h 220060"/>
                <a:gd name="connsiteX169" fmla="*/ 122646 w 204973"/>
                <a:gd name="connsiteY169" fmla="*/ 28746 h 220060"/>
                <a:gd name="connsiteX170" fmla="*/ 121386 w 204973"/>
                <a:gd name="connsiteY170" fmla="*/ 29070 h 220060"/>
                <a:gd name="connsiteX171" fmla="*/ 121092 w 204973"/>
                <a:gd name="connsiteY171" fmla="*/ 29376 h 220060"/>
                <a:gd name="connsiteX172" fmla="*/ 116355 w 204973"/>
                <a:gd name="connsiteY172" fmla="*/ 29680 h 220060"/>
                <a:gd name="connsiteX173" fmla="*/ 116030 w 204973"/>
                <a:gd name="connsiteY173" fmla="*/ 30005 h 220060"/>
                <a:gd name="connsiteX174" fmla="*/ 114780 w 204973"/>
                <a:gd name="connsiteY174" fmla="*/ 30310 h 220060"/>
                <a:gd name="connsiteX175" fmla="*/ 114150 w 204973"/>
                <a:gd name="connsiteY175" fmla="*/ 31245 h 220060"/>
                <a:gd name="connsiteX176" fmla="*/ 112880 w 204973"/>
                <a:gd name="connsiteY176" fmla="*/ 31245 h 220060"/>
                <a:gd name="connsiteX177" fmla="*/ 112250 w 204973"/>
                <a:gd name="connsiteY177" fmla="*/ 31569 h 220060"/>
                <a:gd name="connsiteX178" fmla="*/ 110999 w 204973"/>
                <a:gd name="connsiteY178" fmla="*/ 32526 h 220060"/>
                <a:gd name="connsiteX179" fmla="*/ 110044 w 204973"/>
                <a:gd name="connsiteY179" fmla="*/ 32830 h 220060"/>
                <a:gd name="connsiteX180" fmla="*/ 107692 w 204973"/>
                <a:gd name="connsiteY180" fmla="*/ 35204 h 220060"/>
                <a:gd name="connsiteX181" fmla="*/ 107366 w 204973"/>
                <a:gd name="connsiteY181" fmla="*/ 35834 h 220060"/>
                <a:gd name="connsiteX182" fmla="*/ 107366 w 204973"/>
                <a:gd name="connsiteY182" fmla="*/ 36464 h 220060"/>
                <a:gd name="connsiteX183" fmla="*/ 106117 w 204973"/>
                <a:gd name="connsiteY183" fmla="*/ 38984 h 220060"/>
                <a:gd name="connsiteX184" fmla="*/ 106117 w 204973"/>
                <a:gd name="connsiteY184" fmla="*/ 39614 h 220060"/>
                <a:gd name="connsiteX185" fmla="*/ 105161 w 204973"/>
                <a:gd name="connsiteY185" fmla="*/ 40874 h 220060"/>
                <a:gd name="connsiteX186" fmla="*/ 102956 w 204973"/>
                <a:gd name="connsiteY186" fmla="*/ 44656 h 220060"/>
                <a:gd name="connsiteX187" fmla="*/ 102010 w 204973"/>
                <a:gd name="connsiteY187" fmla="*/ 45590 h 220060"/>
                <a:gd name="connsiteX188" fmla="*/ 100761 w 204973"/>
                <a:gd name="connsiteY188" fmla="*/ 48110 h 220060"/>
                <a:gd name="connsiteX189" fmla="*/ 100109 w 204973"/>
                <a:gd name="connsiteY189" fmla="*/ 48740 h 220060"/>
                <a:gd name="connsiteX190" fmla="*/ 99805 w 204973"/>
                <a:gd name="connsiteY190" fmla="*/ 50001 h 220060"/>
                <a:gd name="connsiteX191" fmla="*/ 99186 w 204973"/>
                <a:gd name="connsiteY191" fmla="*/ 50631 h 220060"/>
                <a:gd name="connsiteX192" fmla="*/ 99186 w 204973"/>
                <a:gd name="connsiteY192" fmla="*/ 50957 h 220060"/>
                <a:gd name="connsiteX193" fmla="*/ 99962 w 204973"/>
                <a:gd name="connsiteY193" fmla="*/ 51733 h 220060"/>
                <a:gd name="connsiteX194" fmla="*/ 100614 w 204973"/>
                <a:gd name="connsiteY194" fmla="*/ 51733 h 220060"/>
                <a:gd name="connsiteX195" fmla="*/ 100908 w 204973"/>
                <a:gd name="connsiteY195" fmla="*/ 51429 h 220060"/>
                <a:gd name="connsiteX196" fmla="*/ 101391 w 204973"/>
                <a:gd name="connsiteY196" fmla="*/ 51587 h 220060"/>
                <a:gd name="connsiteX197" fmla="*/ 101391 w 204973"/>
                <a:gd name="connsiteY197" fmla="*/ 53781 h 220060"/>
                <a:gd name="connsiteX198" fmla="*/ 102020 w 204973"/>
                <a:gd name="connsiteY198" fmla="*/ 54727 h 220060"/>
                <a:gd name="connsiteX199" fmla="*/ 102020 w 204973"/>
                <a:gd name="connsiteY199" fmla="*/ 55987 h 220060"/>
                <a:gd name="connsiteX200" fmla="*/ 102316 w 204973"/>
                <a:gd name="connsiteY200" fmla="*/ 56312 h 220060"/>
                <a:gd name="connsiteX201" fmla="*/ 102326 w 204973"/>
                <a:gd name="connsiteY201" fmla="*/ 58811 h 220060"/>
                <a:gd name="connsiteX202" fmla="*/ 101065 w 204973"/>
                <a:gd name="connsiteY202" fmla="*/ 60702 h 220060"/>
                <a:gd name="connsiteX203" fmla="*/ 101695 w 204973"/>
                <a:gd name="connsiteY203" fmla="*/ 61658 h 220060"/>
                <a:gd name="connsiteX204" fmla="*/ 101695 w 204973"/>
                <a:gd name="connsiteY204" fmla="*/ 62593 h 220060"/>
                <a:gd name="connsiteX205" fmla="*/ 102326 w 204973"/>
                <a:gd name="connsiteY205" fmla="*/ 63549 h 220060"/>
                <a:gd name="connsiteX206" fmla="*/ 103280 w 204973"/>
                <a:gd name="connsiteY206" fmla="*/ 64808 h 220060"/>
                <a:gd name="connsiteX207" fmla="*/ 104205 w 204973"/>
                <a:gd name="connsiteY207" fmla="*/ 67025 h 220060"/>
                <a:gd name="connsiteX208" fmla="*/ 105161 w 204973"/>
                <a:gd name="connsiteY208" fmla="*/ 67979 h 220060"/>
                <a:gd name="connsiteX209" fmla="*/ 105161 w 204973"/>
                <a:gd name="connsiteY209" fmla="*/ 68589 h 220060"/>
                <a:gd name="connsiteX210" fmla="*/ 105812 w 204973"/>
                <a:gd name="connsiteY210" fmla="*/ 69220 h 220060"/>
                <a:gd name="connsiteX211" fmla="*/ 105791 w 204973"/>
                <a:gd name="connsiteY211" fmla="*/ 69870 h 220060"/>
                <a:gd name="connsiteX212" fmla="*/ 106421 w 204973"/>
                <a:gd name="connsiteY212" fmla="*/ 70804 h 220060"/>
                <a:gd name="connsiteX213" fmla="*/ 106421 w 204973"/>
                <a:gd name="connsiteY213" fmla="*/ 72685 h 220060"/>
                <a:gd name="connsiteX214" fmla="*/ 107219 w 204973"/>
                <a:gd name="connsiteY214" fmla="*/ 72842 h 220060"/>
                <a:gd name="connsiteX215" fmla="*/ 107849 w 204973"/>
                <a:gd name="connsiteY215" fmla="*/ 72538 h 220060"/>
                <a:gd name="connsiteX216" fmla="*/ 108143 w 204973"/>
                <a:gd name="connsiteY216" fmla="*/ 73168 h 220060"/>
                <a:gd name="connsiteX217" fmla="*/ 109424 w 204973"/>
                <a:gd name="connsiteY217" fmla="*/ 73168 h 220060"/>
                <a:gd name="connsiteX218" fmla="*/ 110675 w 204973"/>
                <a:gd name="connsiteY218" fmla="*/ 74427 h 220060"/>
                <a:gd name="connsiteX219" fmla="*/ 110999 w 204973"/>
                <a:gd name="connsiteY219" fmla="*/ 74427 h 220060"/>
                <a:gd name="connsiteX220" fmla="*/ 176363 w 204973"/>
                <a:gd name="connsiteY220" fmla="*/ 75216 h 220060"/>
                <a:gd name="connsiteX221" fmla="*/ 176363 w 204973"/>
                <a:gd name="connsiteY221" fmla="*/ 74586 h 220060"/>
                <a:gd name="connsiteX222" fmla="*/ 176993 w 204973"/>
                <a:gd name="connsiteY222" fmla="*/ 73956 h 220060"/>
                <a:gd name="connsiteX223" fmla="*/ 176993 w 204973"/>
                <a:gd name="connsiteY223" fmla="*/ 73326 h 220060"/>
                <a:gd name="connsiteX224" fmla="*/ 177319 w 204973"/>
                <a:gd name="connsiteY224" fmla="*/ 73000 h 220060"/>
                <a:gd name="connsiteX225" fmla="*/ 177319 w 204973"/>
                <a:gd name="connsiteY225" fmla="*/ 71739 h 220060"/>
                <a:gd name="connsiteX226" fmla="*/ 176510 w 204973"/>
                <a:gd name="connsiteY226" fmla="*/ 70962 h 220060"/>
                <a:gd name="connsiteX227" fmla="*/ 175891 w 204973"/>
                <a:gd name="connsiteY227" fmla="*/ 70962 h 220060"/>
                <a:gd name="connsiteX228" fmla="*/ 174955 w 204973"/>
                <a:gd name="connsiteY228" fmla="*/ 69703 h 220060"/>
                <a:gd name="connsiteX229" fmla="*/ 174326 w 204973"/>
                <a:gd name="connsiteY229" fmla="*/ 69703 h 220060"/>
                <a:gd name="connsiteX230" fmla="*/ 174000 w 204973"/>
                <a:gd name="connsiteY230" fmla="*/ 70007 h 220060"/>
                <a:gd name="connsiteX231" fmla="*/ 172750 w 204973"/>
                <a:gd name="connsiteY231" fmla="*/ 70007 h 220060"/>
                <a:gd name="connsiteX232" fmla="*/ 170849 w 204973"/>
                <a:gd name="connsiteY232" fmla="*/ 70942 h 220060"/>
                <a:gd name="connsiteX233" fmla="*/ 168644 w 204973"/>
                <a:gd name="connsiteY233" fmla="*/ 70942 h 220060"/>
                <a:gd name="connsiteX234" fmla="*/ 168172 w 204973"/>
                <a:gd name="connsiteY234" fmla="*/ 71425 h 220060"/>
                <a:gd name="connsiteX235" fmla="*/ 168172 w 204973"/>
                <a:gd name="connsiteY235" fmla="*/ 73640 h 220060"/>
                <a:gd name="connsiteX236" fmla="*/ 168497 w 204973"/>
                <a:gd name="connsiteY236" fmla="*/ 73946 h 220060"/>
                <a:gd name="connsiteX237" fmla="*/ 168497 w 204973"/>
                <a:gd name="connsiteY237" fmla="*/ 74575 h 220060"/>
                <a:gd name="connsiteX238" fmla="*/ 169600 w 204973"/>
                <a:gd name="connsiteY238" fmla="*/ 75373 h 220060"/>
                <a:gd name="connsiteX239" fmla="*/ 170556 w 204973"/>
                <a:gd name="connsiteY239" fmla="*/ 75373 h 220060"/>
                <a:gd name="connsiteX240" fmla="*/ 171479 w 204973"/>
                <a:gd name="connsiteY240" fmla="*/ 76004 h 220060"/>
                <a:gd name="connsiteX241" fmla="*/ 172762 w 204973"/>
                <a:gd name="connsiteY241" fmla="*/ 76328 h 220060"/>
                <a:gd name="connsiteX242" fmla="*/ 173054 w 204973"/>
                <a:gd name="connsiteY242" fmla="*/ 76004 h 220060"/>
                <a:gd name="connsiteX243" fmla="*/ 174315 w 204973"/>
                <a:gd name="connsiteY243" fmla="*/ 75678 h 220060"/>
                <a:gd name="connsiteX244" fmla="*/ 174967 w 204973"/>
                <a:gd name="connsiteY244" fmla="*/ 75048 h 220060"/>
                <a:gd name="connsiteX245" fmla="*/ 175114 w 204973"/>
                <a:gd name="connsiteY245" fmla="*/ 75825 h 220060"/>
                <a:gd name="connsiteX246" fmla="*/ 175565 w 204973"/>
                <a:gd name="connsiteY246" fmla="*/ 76328 h 220060"/>
                <a:gd name="connsiteX247" fmla="*/ 176363 w 204973"/>
                <a:gd name="connsiteY247" fmla="*/ 75216 h 220060"/>
                <a:gd name="connsiteX248" fmla="*/ 176846 w 204973"/>
                <a:gd name="connsiteY248" fmla="*/ 78209 h 220060"/>
                <a:gd name="connsiteX249" fmla="*/ 176993 w 204973"/>
                <a:gd name="connsiteY249" fmla="*/ 77736 h 220060"/>
                <a:gd name="connsiteX250" fmla="*/ 176520 w 204973"/>
                <a:gd name="connsiteY250" fmla="*/ 77579 h 220060"/>
                <a:gd name="connsiteX251" fmla="*/ 174967 w 204973"/>
                <a:gd name="connsiteY251" fmla="*/ 78209 h 220060"/>
                <a:gd name="connsiteX252" fmla="*/ 174315 w 204973"/>
                <a:gd name="connsiteY252" fmla="*/ 77569 h 220060"/>
                <a:gd name="connsiteX253" fmla="*/ 173686 w 204973"/>
                <a:gd name="connsiteY253" fmla="*/ 77569 h 220060"/>
                <a:gd name="connsiteX254" fmla="*/ 173213 w 204973"/>
                <a:gd name="connsiteY254" fmla="*/ 78366 h 220060"/>
                <a:gd name="connsiteX255" fmla="*/ 173537 w 204973"/>
                <a:gd name="connsiteY255" fmla="*/ 79301 h 220060"/>
                <a:gd name="connsiteX256" fmla="*/ 174315 w 204973"/>
                <a:gd name="connsiteY256" fmla="*/ 80100 h 220060"/>
                <a:gd name="connsiteX257" fmla="*/ 175271 w 204973"/>
                <a:gd name="connsiteY257" fmla="*/ 80100 h 220060"/>
                <a:gd name="connsiteX258" fmla="*/ 176048 w 204973"/>
                <a:gd name="connsiteY258" fmla="*/ 79301 h 220060"/>
                <a:gd name="connsiteX259" fmla="*/ 176048 w 204973"/>
                <a:gd name="connsiteY259" fmla="*/ 78670 h 220060"/>
                <a:gd name="connsiteX260" fmla="*/ 176846 w 204973"/>
                <a:gd name="connsiteY260" fmla="*/ 78209 h 220060"/>
                <a:gd name="connsiteX261" fmla="*/ 174326 w 204973"/>
                <a:gd name="connsiteY261" fmla="*/ 87965 h 220060"/>
                <a:gd name="connsiteX262" fmla="*/ 174000 w 204973"/>
                <a:gd name="connsiteY262" fmla="*/ 87965 h 220060"/>
                <a:gd name="connsiteX263" fmla="*/ 173853 w 204973"/>
                <a:gd name="connsiteY263" fmla="*/ 88123 h 220060"/>
                <a:gd name="connsiteX264" fmla="*/ 173853 w 204973"/>
                <a:gd name="connsiteY264" fmla="*/ 88448 h 220060"/>
                <a:gd name="connsiteX265" fmla="*/ 173549 w 204973"/>
                <a:gd name="connsiteY265" fmla="*/ 88773 h 220060"/>
                <a:gd name="connsiteX266" fmla="*/ 174000 w 204973"/>
                <a:gd name="connsiteY266" fmla="*/ 89224 h 220060"/>
                <a:gd name="connsiteX267" fmla="*/ 174631 w 204973"/>
                <a:gd name="connsiteY267" fmla="*/ 89224 h 220060"/>
                <a:gd name="connsiteX268" fmla="*/ 174798 w 204973"/>
                <a:gd name="connsiteY268" fmla="*/ 89067 h 220060"/>
                <a:gd name="connsiteX269" fmla="*/ 174798 w 204973"/>
                <a:gd name="connsiteY269" fmla="*/ 88773 h 220060"/>
                <a:gd name="connsiteX270" fmla="*/ 174473 w 204973"/>
                <a:gd name="connsiteY270" fmla="*/ 88448 h 220060"/>
                <a:gd name="connsiteX271" fmla="*/ 174473 w 204973"/>
                <a:gd name="connsiteY271" fmla="*/ 88123 h 220060"/>
                <a:gd name="connsiteX272" fmla="*/ 174326 w 204973"/>
                <a:gd name="connsiteY272" fmla="*/ 87965 h 220060"/>
                <a:gd name="connsiteX273" fmla="*/ 72553 w 204973"/>
                <a:gd name="connsiteY273" fmla="*/ 103403 h 220060"/>
                <a:gd name="connsiteX274" fmla="*/ 71923 w 204973"/>
                <a:gd name="connsiteY274" fmla="*/ 103403 h 220060"/>
                <a:gd name="connsiteX275" fmla="*/ 71775 w 204973"/>
                <a:gd name="connsiteY275" fmla="*/ 103570 h 220060"/>
                <a:gd name="connsiteX276" fmla="*/ 72227 w 204973"/>
                <a:gd name="connsiteY276" fmla="*/ 104988 h 220060"/>
                <a:gd name="connsiteX277" fmla="*/ 72553 w 204973"/>
                <a:gd name="connsiteY277" fmla="*/ 104988 h 220060"/>
                <a:gd name="connsiteX278" fmla="*/ 73330 w 204973"/>
                <a:gd name="connsiteY278" fmla="*/ 104180 h 220060"/>
                <a:gd name="connsiteX279" fmla="*/ 72553 w 204973"/>
                <a:gd name="connsiteY279" fmla="*/ 103403 h 220060"/>
                <a:gd name="connsiteX280" fmla="*/ 74138 w 204973"/>
                <a:gd name="connsiteY280" fmla="*/ 104683 h 220060"/>
                <a:gd name="connsiteX281" fmla="*/ 73813 w 204973"/>
                <a:gd name="connsiteY281" fmla="*/ 104683 h 220060"/>
                <a:gd name="connsiteX282" fmla="*/ 72710 w 204973"/>
                <a:gd name="connsiteY282" fmla="*/ 105461 h 220060"/>
                <a:gd name="connsiteX283" fmla="*/ 73509 w 204973"/>
                <a:gd name="connsiteY283" fmla="*/ 105922 h 220060"/>
                <a:gd name="connsiteX284" fmla="*/ 74138 w 204973"/>
                <a:gd name="connsiteY284" fmla="*/ 105922 h 220060"/>
                <a:gd name="connsiteX285" fmla="*/ 74611 w 204973"/>
                <a:gd name="connsiteY285" fmla="*/ 105461 h 220060"/>
                <a:gd name="connsiteX286" fmla="*/ 74611 w 204973"/>
                <a:gd name="connsiteY286" fmla="*/ 105135 h 220060"/>
                <a:gd name="connsiteX287" fmla="*/ 74138 w 204973"/>
                <a:gd name="connsiteY287" fmla="*/ 104683 h 220060"/>
                <a:gd name="connsiteX288" fmla="*/ 77919 w 204973"/>
                <a:gd name="connsiteY288" fmla="*/ 103393 h 220060"/>
                <a:gd name="connsiteX289" fmla="*/ 77289 w 204973"/>
                <a:gd name="connsiteY289" fmla="*/ 103393 h 220060"/>
                <a:gd name="connsiteX290" fmla="*/ 76816 w 204973"/>
                <a:gd name="connsiteY290" fmla="*/ 103876 h 220060"/>
                <a:gd name="connsiteX291" fmla="*/ 76816 w 204973"/>
                <a:gd name="connsiteY291" fmla="*/ 104200 h 220060"/>
                <a:gd name="connsiteX292" fmla="*/ 78549 w 204973"/>
                <a:gd name="connsiteY292" fmla="*/ 105934 h 220060"/>
                <a:gd name="connsiteX293" fmla="*/ 79327 w 204973"/>
                <a:gd name="connsiteY293" fmla="*/ 105461 h 220060"/>
                <a:gd name="connsiteX294" fmla="*/ 79327 w 204973"/>
                <a:gd name="connsiteY294" fmla="*/ 104831 h 220060"/>
                <a:gd name="connsiteX295" fmla="*/ 77919 w 204973"/>
                <a:gd name="connsiteY295" fmla="*/ 103393 h 220060"/>
                <a:gd name="connsiteX296" fmla="*/ 78077 w 204973"/>
                <a:gd name="connsiteY296" fmla="*/ 119009 h 220060"/>
                <a:gd name="connsiteX297" fmla="*/ 77908 w 204973"/>
                <a:gd name="connsiteY297" fmla="*/ 118840 h 220060"/>
                <a:gd name="connsiteX298" fmla="*/ 77426 w 204973"/>
                <a:gd name="connsiteY298" fmla="*/ 119313 h 220060"/>
                <a:gd name="connsiteX299" fmla="*/ 77436 w 204973"/>
                <a:gd name="connsiteY299" fmla="*/ 120268 h 220060"/>
                <a:gd name="connsiteX300" fmla="*/ 77908 w 204973"/>
                <a:gd name="connsiteY300" fmla="*/ 120731 h 220060"/>
                <a:gd name="connsiteX301" fmla="*/ 78077 w 204973"/>
                <a:gd name="connsiteY301" fmla="*/ 120574 h 220060"/>
                <a:gd name="connsiteX302" fmla="*/ 78077 w 204973"/>
                <a:gd name="connsiteY302" fmla="*/ 119009 h 220060"/>
                <a:gd name="connsiteX303" fmla="*/ 70043 w 204973"/>
                <a:gd name="connsiteY303" fmla="*/ 131138 h 220060"/>
                <a:gd name="connsiteX304" fmla="*/ 70368 w 204973"/>
                <a:gd name="connsiteY304" fmla="*/ 130833 h 220060"/>
                <a:gd name="connsiteX305" fmla="*/ 71292 w 204973"/>
                <a:gd name="connsiteY305" fmla="*/ 130833 h 220060"/>
                <a:gd name="connsiteX306" fmla="*/ 71923 w 204973"/>
                <a:gd name="connsiteY306" fmla="*/ 130508 h 220060"/>
                <a:gd name="connsiteX307" fmla="*/ 72396 w 204973"/>
                <a:gd name="connsiteY307" fmla="*/ 130024 h 220060"/>
                <a:gd name="connsiteX308" fmla="*/ 72396 w 204973"/>
                <a:gd name="connsiteY308" fmla="*/ 128135 h 220060"/>
                <a:gd name="connsiteX309" fmla="*/ 72070 w 204973"/>
                <a:gd name="connsiteY309" fmla="*/ 127829 h 220060"/>
                <a:gd name="connsiteX310" fmla="*/ 71923 w 204973"/>
                <a:gd name="connsiteY310" fmla="*/ 127358 h 220060"/>
                <a:gd name="connsiteX311" fmla="*/ 70662 w 204973"/>
                <a:gd name="connsiteY311" fmla="*/ 126728 h 220060"/>
                <a:gd name="connsiteX312" fmla="*/ 69413 w 204973"/>
                <a:gd name="connsiteY312" fmla="*/ 126728 h 220060"/>
                <a:gd name="connsiteX313" fmla="*/ 68457 w 204973"/>
                <a:gd name="connsiteY313" fmla="*/ 126097 h 220060"/>
                <a:gd name="connsiteX314" fmla="*/ 67838 w 204973"/>
                <a:gd name="connsiteY314" fmla="*/ 126097 h 220060"/>
                <a:gd name="connsiteX315" fmla="*/ 67207 w 204973"/>
                <a:gd name="connsiteY315" fmla="*/ 127032 h 220060"/>
                <a:gd name="connsiteX316" fmla="*/ 67049 w 204973"/>
                <a:gd name="connsiteY316" fmla="*/ 126254 h 220060"/>
                <a:gd name="connsiteX317" fmla="*/ 67838 w 204973"/>
                <a:gd name="connsiteY317" fmla="*/ 125445 h 220060"/>
                <a:gd name="connsiteX318" fmla="*/ 68457 w 204973"/>
                <a:gd name="connsiteY318" fmla="*/ 125467 h 220060"/>
                <a:gd name="connsiteX319" fmla="*/ 69718 w 204973"/>
                <a:gd name="connsiteY319" fmla="*/ 126097 h 220060"/>
                <a:gd name="connsiteX320" fmla="*/ 71292 w 204973"/>
                <a:gd name="connsiteY320" fmla="*/ 126097 h 220060"/>
                <a:gd name="connsiteX321" fmla="*/ 73350 w 204973"/>
                <a:gd name="connsiteY321" fmla="*/ 128135 h 220060"/>
                <a:gd name="connsiteX322" fmla="*/ 73350 w 204973"/>
                <a:gd name="connsiteY322" fmla="*/ 128439 h 220060"/>
                <a:gd name="connsiteX323" fmla="*/ 74128 w 204973"/>
                <a:gd name="connsiteY323" fmla="*/ 129237 h 220060"/>
                <a:gd name="connsiteX324" fmla="*/ 74780 w 204973"/>
                <a:gd name="connsiteY324" fmla="*/ 129237 h 220060"/>
                <a:gd name="connsiteX325" fmla="*/ 75703 w 204973"/>
                <a:gd name="connsiteY325" fmla="*/ 127976 h 220060"/>
                <a:gd name="connsiteX326" fmla="*/ 76333 w 204973"/>
                <a:gd name="connsiteY326" fmla="*/ 127976 h 220060"/>
                <a:gd name="connsiteX327" fmla="*/ 76806 w 204973"/>
                <a:gd name="connsiteY327" fmla="*/ 127503 h 220060"/>
                <a:gd name="connsiteX328" fmla="*/ 76480 w 204973"/>
                <a:gd name="connsiteY328" fmla="*/ 125310 h 220060"/>
                <a:gd name="connsiteX329" fmla="*/ 76806 w 204973"/>
                <a:gd name="connsiteY329" fmla="*/ 124984 h 220060"/>
                <a:gd name="connsiteX330" fmla="*/ 76480 w 204973"/>
                <a:gd name="connsiteY330" fmla="*/ 124680 h 220060"/>
                <a:gd name="connsiteX331" fmla="*/ 76176 w 204973"/>
                <a:gd name="connsiteY331" fmla="*/ 124354 h 220060"/>
                <a:gd name="connsiteX332" fmla="*/ 76176 w 204973"/>
                <a:gd name="connsiteY332" fmla="*/ 123397 h 220060"/>
                <a:gd name="connsiteX333" fmla="*/ 76806 w 204973"/>
                <a:gd name="connsiteY333" fmla="*/ 122159 h 220060"/>
                <a:gd name="connsiteX334" fmla="*/ 77132 w 204973"/>
                <a:gd name="connsiteY334" fmla="*/ 121833 h 220060"/>
                <a:gd name="connsiteX335" fmla="*/ 77132 w 204973"/>
                <a:gd name="connsiteY335" fmla="*/ 119009 h 220060"/>
                <a:gd name="connsiteX336" fmla="*/ 79011 w 204973"/>
                <a:gd name="connsiteY336" fmla="*/ 117118 h 220060"/>
                <a:gd name="connsiteX337" fmla="*/ 79011 w 204973"/>
                <a:gd name="connsiteY337" fmla="*/ 116488 h 220060"/>
                <a:gd name="connsiteX338" fmla="*/ 78381 w 204973"/>
                <a:gd name="connsiteY338" fmla="*/ 115836 h 220060"/>
                <a:gd name="connsiteX339" fmla="*/ 78381 w 204973"/>
                <a:gd name="connsiteY339" fmla="*/ 114901 h 220060"/>
                <a:gd name="connsiteX340" fmla="*/ 79327 w 204973"/>
                <a:gd name="connsiteY340" fmla="*/ 113947 h 220060"/>
                <a:gd name="connsiteX341" fmla="*/ 79651 w 204973"/>
                <a:gd name="connsiteY341" fmla="*/ 113012 h 220060"/>
                <a:gd name="connsiteX342" fmla="*/ 79001 w 204973"/>
                <a:gd name="connsiteY342" fmla="*/ 112382 h 220060"/>
                <a:gd name="connsiteX343" fmla="*/ 79001 w 204973"/>
                <a:gd name="connsiteY343" fmla="*/ 111762 h 220060"/>
                <a:gd name="connsiteX344" fmla="*/ 79651 w 204973"/>
                <a:gd name="connsiteY344" fmla="*/ 111121 h 220060"/>
                <a:gd name="connsiteX345" fmla="*/ 79651 w 204973"/>
                <a:gd name="connsiteY345" fmla="*/ 110501 h 220060"/>
                <a:gd name="connsiteX346" fmla="*/ 79001 w 204973"/>
                <a:gd name="connsiteY346" fmla="*/ 109871 h 220060"/>
                <a:gd name="connsiteX347" fmla="*/ 78697 w 204973"/>
                <a:gd name="connsiteY347" fmla="*/ 108916 h 220060"/>
                <a:gd name="connsiteX348" fmla="*/ 77289 w 204973"/>
                <a:gd name="connsiteY348" fmla="*/ 107499 h 220060"/>
                <a:gd name="connsiteX349" fmla="*/ 75388 w 204973"/>
                <a:gd name="connsiteY349" fmla="*/ 106564 h 220060"/>
                <a:gd name="connsiteX350" fmla="*/ 74611 w 204973"/>
                <a:gd name="connsiteY350" fmla="*/ 106721 h 220060"/>
                <a:gd name="connsiteX351" fmla="*/ 74915 w 204973"/>
                <a:gd name="connsiteY351" fmla="*/ 107351 h 220060"/>
                <a:gd name="connsiteX352" fmla="*/ 74758 w 204973"/>
                <a:gd name="connsiteY352" fmla="*/ 107803 h 220060"/>
                <a:gd name="connsiteX353" fmla="*/ 74138 w 204973"/>
                <a:gd name="connsiteY353" fmla="*/ 107499 h 220060"/>
                <a:gd name="connsiteX354" fmla="*/ 73487 w 204973"/>
                <a:gd name="connsiteY354" fmla="*/ 107509 h 220060"/>
                <a:gd name="connsiteX355" fmla="*/ 73183 w 204973"/>
                <a:gd name="connsiteY355" fmla="*/ 107803 h 220060"/>
                <a:gd name="connsiteX356" fmla="*/ 72237 w 204973"/>
                <a:gd name="connsiteY356" fmla="*/ 107183 h 220060"/>
                <a:gd name="connsiteX357" fmla="*/ 71608 w 204973"/>
                <a:gd name="connsiteY357" fmla="*/ 107183 h 220060"/>
                <a:gd name="connsiteX358" fmla="*/ 70672 w 204973"/>
                <a:gd name="connsiteY358" fmla="*/ 106574 h 220060"/>
                <a:gd name="connsiteX359" fmla="*/ 70022 w 204973"/>
                <a:gd name="connsiteY359" fmla="*/ 106574 h 220060"/>
                <a:gd name="connsiteX360" fmla="*/ 68771 w 204973"/>
                <a:gd name="connsiteY360" fmla="*/ 105922 h 220060"/>
                <a:gd name="connsiteX361" fmla="*/ 67196 w 204973"/>
                <a:gd name="connsiteY361" fmla="*/ 105922 h 220060"/>
                <a:gd name="connsiteX362" fmla="*/ 66892 w 204973"/>
                <a:gd name="connsiteY362" fmla="*/ 105618 h 220060"/>
                <a:gd name="connsiteX363" fmla="*/ 64687 w 204973"/>
                <a:gd name="connsiteY363" fmla="*/ 105618 h 220060"/>
                <a:gd name="connsiteX364" fmla="*/ 63427 w 204973"/>
                <a:gd name="connsiteY364" fmla="*/ 106552 h 220060"/>
                <a:gd name="connsiteX365" fmla="*/ 62629 w 204973"/>
                <a:gd name="connsiteY365" fmla="*/ 107036 h 220060"/>
                <a:gd name="connsiteX366" fmla="*/ 62156 w 204973"/>
                <a:gd name="connsiteY366" fmla="*/ 108139 h 220060"/>
                <a:gd name="connsiteX367" fmla="*/ 60277 w 204973"/>
                <a:gd name="connsiteY367" fmla="*/ 108748 h 220060"/>
                <a:gd name="connsiteX368" fmla="*/ 60098 w 204973"/>
                <a:gd name="connsiteY368" fmla="*/ 109861 h 220060"/>
                <a:gd name="connsiteX369" fmla="*/ 58543 w 204973"/>
                <a:gd name="connsiteY369" fmla="*/ 111143 h 220060"/>
                <a:gd name="connsiteX370" fmla="*/ 58700 w 204973"/>
                <a:gd name="connsiteY370" fmla="*/ 112529 h 220060"/>
                <a:gd name="connsiteX371" fmla="*/ 59645 w 204973"/>
                <a:gd name="connsiteY371" fmla="*/ 112225 h 220060"/>
                <a:gd name="connsiteX372" fmla="*/ 60255 w 204973"/>
                <a:gd name="connsiteY372" fmla="*/ 111595 h 220060"/>
                <a:gd name="connsiteX373" fmla="*/ 60424 w 204973"/>
                <a:gd name="connsiteY373" fmla="*/ 112078 h 220060"/>
                <a:gd name="connsiteX374" fmla="*/ 56642 w 204973"/>
                <a:gd name="connsiteY374" fmla="*/ 115532 h 220060"/>
                <a:gd name="connsiteX375" fmla="*/ 56642 w 204973"/>
                <a:gd name="connsiteY375" fmla="*/ 116488 h 220060"/>
                <a:gd name="connsiteX376" fmla="*/ 59804 w 204973"/>
                <a:gd name="connsiteY376" fmla="*/ 119954 h 220060"/>
                <a:gd name="connsiteX377" fmla="*/ 59804 w 204973"/>
                <a:gd name="connsiteY377" fmla="*/ 120584 h 220060"/>
                <a:gd name="connsiteX378" fmla="*/ 60738 w 204973"/>
                <a:gd name="connsiteY378" fmla="*/ 121844 h 220060"/>
                <a:gd name="connsiteX379" fmla="*/ 60738 w 204973"/>
                <a:gd name="connsiteY379" fmla="*/ 123083 h 220060"/>
                <a:gd name="connsiteX380" fmla="*/ 59782 w 204973"/>
                <a:gd name="connsiteY380" fmla="*/ 124039 h 220060"/>
                <a:gd name="connsiteX381" fmla="*/ 59782 w 204973"/>
                <a:gd name="connsiteY381" fmla="*/ 124364 h 220060"/>
                <a:gd name="connsiteX382" fmla="*/ 61536 w 204973"/>
                <a:gd name="connsiteY382" fmla="*/ 124511 h 220060"/>
                <a:gd name="connsiteX383" fmla="*/ 62166 w 204973"/>
                <a:gd name="connsiteY383" fmla="*/ 124186 h 220060"/>
                <a:gd name="connsiteX384" fmla="*/ 62639 w 204973"/>
                <a:gd name="connsiteY384" fmla="*/ 124680 h 220060"/>
                <a:gd name="connsiteX385" fmla="*/ 62796 w 204973"/>
                <a:gd name="connsiteY385" fmla="*/ 124837 h 220060"/>
                <a:gd name="connsiteX386" fmla="*/ 63100 w 204973"/>
                <a:gd name="connsiteY386" fmla="*/ 124837 h 220060"/>
                <a:gd name="connsiteX387" fmla="*/ 63269 w 204973"/>
                <a:gd name="connsiteY387" fmla="*/ 124994 h 220060"/>
                <a:gd name="connsiteX388" fmla="*/ 63416 w 204973"/>
                <a:gd name="connsiteY388" fmla="*/ 125445 h 220060"/>
                <a:gd name="connsiteX389" fmla="*/ 63900 w 204973"/>
                <a:gd name="connsiteY389" fmla="*/ 125624 h 220060"/>
                <a:gd name="connsiteX390" fmla="*/ 63900 w 204973"/>
                <a:gd name="connsiteY390" fmla="*/ 127189 h 220060"/>
                <a:gd name="connsiteX391" fmla="*/ 64675 w 204973"/>
                <a:gd name="connsiteY391" fmla="*/ 127987 h 220060"/>
                <a:gd name="connsiteX392" fmla="*/ 67207 w 204973"/>
                <a:gd name="connsiteY392" fmla="*/ 129247 h 220060"/>
                <a:gd name="connsiteX393" fmla="*/ 67984 w 204973"/>
                <a:gd name="connsiteY393" fmla="*/ 130024 h 220060"/>
                <a:gd name="connsiteX394" fmla="*/ 67984 w 204973"/>
                <a:gd name="connsiteY394" fmla="*/ 130329 h 220060"/>
                <a:gd name="connsiteX395" fmla="*/ 68761 w 204973"/>
                <a:gd name="connsiteY395" fmla="*/ 131138 h 220060"/>
                <a:gd name="connsiteX396" fmla="*/ 70043 w 204973"/>
                <a:gd name="connsiteY396" fmla="*/ 131138 h 220060"/>
                <a:gd name="connsiteX397" fmla="*/ 65958 w 204973"/>
                <a:gd name="connsiteY397" fmla="*/ 129553 h 220060"/>
                <a:gd name="connsiteX398" fmla="*/ 65001 w 204973"/>
                <a:gd name="connsiteY398" fmla="*/ 129553 h 220060"/>
                <a:gd name="connsiteX399" fmla="*/ 64204 w 204973"/>
                <a:gd name="connsiteY399" fmla="*/ 130329 h 220060"/>
                <a:gd name="connsiteX400" fmla="*/ 64204 w 204973"/>
                <a:gd name="connsiteY400" fmla="*/ 131915 h 220060"/>
                <a:gd name="connsiteX401" fmla="*/ 63574 w 204973"/>
                <a:gd name="connsiteY401" fmla="*/ 132545 h 220060"/>
                <a:gd name="connsiteX402" fmla="*/ 63574 w 204973"/>
                <a:gd name="connsiteY402" fmla="*/ 133500 h 220060"/>
                <a:gd name="connsiteX403" fmla="*/ 62953 w 204973"/>
                <a:gd name="connsiteY403" fmla="*/ 134110 h 220060"/>
                <a:gd name="connsiteX404" fmla="*/ 62953 w 204973"/>
                <a:gd name="connsiteY404" fmla="*/ 134436 h 220060"/>
                <a:gd name="connsiteX405" fmla="*/ 62649 w 204973"/>
                <a:gd name="connsiteY405" fmla="*/ 134740 h 220060"/>
                <a:gd name="connsiteX406" fmla="*/ 62649 w 204973"/>
                <a:gd name="connsiteY406" fmla="*/ 135391 h 220060"/>
                <a:gd name="connsiteX407" fmla="*/ 63100 w 204973"/>
                <a:gd name="connsiteY407" fmla="*/ 135854 h 220060"/>
                <a:gd name="connsiteX408" fmla="*/ 63731 w 204973"/>
                <a:gd name="connsiteY408" fmla="*/ 135854 h 220060"/>
                <a:gd name="connsiteX409" fmla="*/ 66735 w 204973"/>
                <a:gd name="connsiteY409" fmla="*/ 132871 h 220060"/>
                <a:gd name="connsiteX410" fmla="*/ 67365 w 204973"/>
                <a:gd name="connsiteY410" fmla="*/ 131611 h 220060"/>
                <a:gd name="connsiteX411" fmla="*/ 67207 w 204973"/>
                <a:gd name="connsiteY411" fmla="*/ 130182 h 220060"/>
                <a:gd name="connsiteX412" fmla="*/ 65958 w 204973"/>
                <a:gd name="connsiteY412" fmla="*/ 129553 h 220060"/>
                <a:gd name="connsiteX413" fmla="*/ 69391 w 204973"/>
                <a:gd name="connsiteY413" fmla="*/ 137103 h 220060"/>
                <a:gd name="connsiteX414" fmla="*/ 70978 w 204973"/>
                <a:gd name="connsiteY414" fmla="*/ 136168 h 220060"/>
                <a:gd name="connsiteX415" fmla="*/ 71923 w 204973"/>
                <a:gd name="connsiteY415" fmla="*/ 136168 h 220060"/>
                <a:gd name="connsiteX416" fmla="*/ 72248 w 204973"/>
                <a:gd name="connsiteY416" fmla="*/ 135864 h 220060"/>
                <a:gd name="connsiteX417" fmla="*/ 74285 w 204973"/>
                <a:gd name="connsiteY417" fmla="*/ 135717 h 220060"/>
                <a:gd name="connsiteX418" fmla="*/ 74285 w 204973"/>
                <a:gd name="connsiteY418" fmla="*/ 133176 h 220060"/>
                <a:gd name="connsiteX419" fmla="*/ 73823 w 204973"/>
                <a:gd name="connsiteY419" fmla="*/ 132388 h 220060"/>
                <a:gd name="connsiteX420" fmla="*/ 72248 w 204973"/>
                <a:gd name="connsiteY420" fmla="*/ 132388 h 220060"/>
                <a:gd name="connsiteX421" fmla="*/ 70672 w 204973"/>
                <a:gd name="connsiteY421" fmla="*/ 133323 h 220060"/>
                <a:gd name="connsiteX422" fmla="*/ 70043 w 204973"/>
                <a:gd name="connsiteY422" fmla="*/ 133333 h 220060"/>
                <a:gd name="connsiteX423" fmla="*/ 69244 w 204973"/>
                <a:gd name="connsiteY423" fmla="*/ 134110 h 220060"/>
                <a:gd name="connsiteX424" fmla="*/ 69244 w 204973"/>
                <a:gd name="connsiteY424" fmla="*/ 134436 h 220060"/>
                <a:gd name="connsiteX425" fmla="*/ 68614 w 204973"/>
                <a:gd name="connsiteY425" fmla="*/ 135391 h 220060"/>
                <a:gd name="connsiteX426" fmla="*/ 68614 w 204973"/>
                <a:gd name="connsiteY426" fmla="*/ 136325 h 220060"/>
                <a:gd name="connsiteX427" fmla="*/ 68288 w 204973"/>
                <a:gd name="connsiteY427" fmla="*/ 136651 h 220060"/>
                <a:gd name="connsiteX428" fmla="*/ 68771 w 204973"/>
                <a:gd name="connsiteY428" fmla="*/ 137103 h 220060"/>
                <a:gd name="connsiteX429" fmla="*/ 69391 w 204973"/>
                <a:gd name="connsiteY429" fmla="*/ 137103 h 220060"/>
                <a:gd name="connsiteX430" fmla="*/ 62943 w 204973"/>
                <a:gd name="connsiteY430" fmla="*/ 127841 h 220060"/>
                <a:gd name="connsiteX431" fmla="*/ 62943 w 204973"/>
                <a:gd name="connsiteY431" fmla="*/ 125950 h 220060"/>
                <a:gd name="connsiteX432" fmla="*/ 62472 w 204973"/>
                <a:gd name="connsiteY432" fmla="*/ 125445 h 220060"/>
                <a:gd name="connsiteX433" fmla="*/ 61210 w 204973"/>
                <a:gd name="connsiteY433" fmla="*/ 125445 h 220060"/>
                <a:gd name="connsiteX434" fmla="*/ 59635 w 204973"/>
                <a:gd name="connsiteY434" fmla="*/ 127032 h 220060"/>
                <a:gd name="connsiteX435" fmla="*/ 58690 w 204973"/>
                <a:gd name="connsiteY435" fmla="*/ 127032 h 220060"/>
                <a:gd name="connsiteX436" fmla="*/ 57903 w 204973"/>
                <a:gd name="connsiteY436" fmla="*/ 126233 h 220060"/>
                <a:gd name="connsiteX437" fmla="*/ 57903 w 204973"/>
                <a:gd name="connsiteY437" fmla="*/ 125298 h 220060"/>
                <a:gd name="connsiteX438" fmla="*/ 57283 w 204973"/>
                <a:gd name="connsiteY438" fmla="*/ 124680 h 220060"/>
                <a:gd name="connsiteX439" fmla="*/ 57273 w 204973"/>
                <a:gd name="connsiteY439" fmla="*/ 124039 h 220060"/>
                <a:gd name="connsiteX440" fmla="*/ 57756 w 204973"/>
                <a:gd name="connsiteY440" fmla="*/ 123892 h 220060"/>
                <a:gd name="connsiteX441" fmla="*/ 58533 w 204973"/>
                <a:gd name="connsiteY441" fmla="*/ 123083 h 220060"/>
                <a:gd name="connsiteX442" fmla="*/ 58227 w 204973"/>
                <a:gd name="connsiteY442" fmla="*/ 122474 h 220060"/>
                <a:gd name="connsiteX443" fmla="*/ 59478 w 204973"/>
                <a:gd name="connsiteY443" fmla="*/ 121518 h 220060"/>
                <a:gd name="connsiteX444" fmla="*/ 59163 w 204973"/>
                <a:gd name="connsiteY444" fmla="*/ 120888 h 220060"/>
                <a:gd name="connsiteX445" fmla="*/ 57599 w 204973"/>
                <a:gd name="connsiteY445" fmla="*/ 119627 h 220060"/>
                <a:gd name="connsiteX446" fmla="*/ 57599 w 204973"/>
                <a:gd name="connsiteY446" fmla="*/ 119303 h 220060"/>
                <a:gd name="connsiteX447" fmla="*/ 56495 w 204973"/>
                <a:gd name="connsiteY447" fmla="*/ 118200 h 220060"/>
                <a:gd name="connsiteX448" fmla="*/ 55843 w 204973"/>
                <a:gd name="connsiteY448" fmla="*/ 118200 h 220060"/>
                <a:gd name="connsiteX449" fmla="*/ 55539 w 204973"/>
                <a:gd name="connsiteY449" fmla="*/ 117896 h 220060"/>
                <a:gd name="connsiteX450" fmla="*/ 53638 w 204973"/>
                <a:gd name="connsiteY450" fmla="*/ 117896 h 220060"/>
                <a:gd name="connsiteX451" fmla="*/ 52714 w 204973"/>
                <a:gd name="connsiteY451" fmla="*/ 118526 h 220060"/>
                <a:gd name="connsiteX452" fmla="*/ 52085 w 204973"/>
                <a:gd name="connsiteY452" fmla="*/ 118850 h 220060"/>
                <a:gd name="connsiteX453" fmla="*/ 50835 w 204973"/>
                <a:gd name="connsiteY453" fmla="*/ 118850 h 220060"/>
                <a:gd name="connsiteX454" fmla="*/ 50026 w 204973"/>
                <a:gd name="connsiteY454" fmla="*/ 119638 h 220060"/>
                <a:gd name="connsiteX455" fmla="*/ 50026 w 204973"/>
                <a:gd name="connsiteY455" fmla="*/ 119943 h 220060"/>
                <a:gd name="connsiteX456" fmla="*/ 49081 w 204973"/>
                <a:gd name="connsiteY456" fmla="*/ 120898 h 220060"/>
                <a:gd name="connsiteX457" fmla="*/ 48451 w 204973"/>
                <a:gd name="connsiteY457" fmla="*/ 122159 h 220060"/>
                <a:gd name="connsiteX458" fmla="*/ 48451 w 204973"/>
                <a:gd name="connsiteY458" fmla="*/ 123093 h 220060"/>
                <a:gd name="connsiteX459" fmla="*/ 48125 w 204973"/>
                <a:gd name="connsiteY459" fmla="*/ 123419 h 220060"/>
                <a:gd name="connsiteX460" fmla="*/ 48125 w 204973"/>
                <a:gd name="connsiteY460" fmla="*/ 123723 h 220060"/>
                <a:gd name="connsiteX461" fmla="*/ 47832 w 204973"/>
                <a:gd name="connsiteY461" fmla="*/ 124049 h 220060"/>
                <a:gd name="connsiteX462" fmla="*/ 47832 w 204973"/>
                <a:gd name="connsiteY462" fmla="*/ 124680 h 220060"/>
                <a:gd name="connsiteX463" fmla="*/ 47832 w 204973"/>
                <a:gd name="connsiteY463" fmla="*/ 125634 h 220060"/>
                <a:gd name="connsiteX464" fmla="*/ 46876 w 204973"/>
                <a:gd name="connsiteY464" fmla="*/ 127525 h 220060"/>
                <a:gd name="connsiteX465" fmla="*/ 45301 w 204973"/>
                <a:gd name="connsiteY465" fmla="*/ 129090 h 220060"/>
                <a:gd name="connsiteX466" fmla="*/ 45301 w 204973"/>
                <a:gd name="connsiteY466" fmla="*/ 130014 h 220060"/>
                <a:gd name="connsiteX467" fmla="*/ 45772 w 204973"/>
                <a:gd name="connsiteY467" fmla="*/ 130497 h 220060"/>
                <a:gd name="connsiteX468" fmla="*/ 46403 w 204973"/>
                <a:gd name="connsiteY468" fmla="*/ 130497 h 220060"/>
                <a:gd name="connsiteX469" fmla="*/ 47663 w 204973"/>
                <a:gd name="connsiteY469" fmla="*/ 131128 h 220060"/>
                <a:gd name="connsiteX470" fmla="*/ 49868 w 204973"/>
                <a:gd name="connsiteY470" fmla="*/ 131128 h 220060"/>
                <a:gd name="connsiteX471" fmla="*/ 50184 w 204973"/>
                <a:gd name="connsiteY471" fmla="*/ 131454 h 220060"/>
                <a:gd name="connsiteX472" fmla="*/ 53020 w 204973"/>
                <a:gd name="connsiteY472" fmla="*/ 131454 h 220060"/>
                <a:gd name="connsiteX473" fmla="*/ 53324 w 204973"/>
                <a:gd name="connsiteY473" fmla="*/ 131758 h 220060"/>
                <a:gd name="connsiteX474" fmla="*/ 56179 w 204973"/>
                <a:gd name="connsiteY474" fmla="*/ 131768 h 220060"/>
                <a:gd name="connsiteX475" fmla="*/ 57430 w 204973"/>
                <a:gd name="connsiteY475" fmla="*/ 132398 h 220060"/>
                <a:gd name="connsiteX476" fmla="*/ 58239 w 204973"/>
                <a:gd name="connsiteY476" fmla="*/ 133816 h 220060"/>
                <a:gd name="connsiteX477" fmla="*/ 57283 w 204973"/>
                <a:gd name="connsiteY477" fmla="*/ 135707 h 220060"/>
                <a:gd name="connsiteX478" fmla="*/ 57283 w 204973"/>
                <a:gd name="connsiteY478" fmla="*/ 136966 h 220060"/>
                <a:gd name="connsiteX479" fmla="*/ 57744 w 204973"/>
                <a:gd name="connsiteY479" fmla="*/ 137439 h 220060"/>
                <a:gd name="connsiteX480" fmla="*/ 58386 w 204973"/>
                <a:gd name="connsiteY480" fmla="*/ 137743 h 220060"/>
                <a:gd name="connsiteX481" fmla="*/ 59951 w 204973"/>
                <a:gd name="connsiteY481" fmla="*/ 137743 h 220060"/>
                <a:gd name="connsiteX482" fmla="*/ 61693 w 204973"/>
                <a:gd name="connsiteY482" fmla="*/ 136325 h 220060"/>
                <a:gd name="connsiteX483" fmla="*/ 62325 w 204973"/>
                <a:gd name="connsiteY483" fmla="*/ 135065 h 220060"/>
                <a:gd name="connsiteX484" fmla="*/ 62325 w 204973"/>
                <a:gd name="connsiteY484" fmla="*/ 134436 h 220060"/>
                <a:gd name="connsiteX485" fmla="*/ 62649 w 204973"/>
                <a:gd name="connsiteY485" fmla="*/ 134110 h 220060"/>
                <a:gd name="connsiteX486" fmla="*/ 62649 w 204973"/>
                <a:gd name="connsiteY486" fmla="*/ 132850 h 220060"/>
                <a:gd name="connsiteX487" fmla="*/ 63248 w 204973"/>
                <a:gd name="connsiteY487" fmla="*/ 131915 h 220060"/>
                <a:gd name="connsiteX488" fmla="*/ 63248 w 204973"/>
                <a:gd name="connsiteY488" fmla="*/ 130959 h 220060"/>
                <a:gd name="connsiteX489" fmla="*/ 64530 w 204973"/>
                <a:gd name="connsiteY489" fmla="*/ 129404 h 220060"/>
                <a:gd name="connsiteX490" fmla="*/ 64530 w 204973"/>
                <a:gd name="connsiteY490" fmla="*/ 128775 h 220060"/>
                <a:gd name="connsiteX491" fmla="*/ 63742 w 204973"/>
                <a:gd name="connsiteY491" fmla="*/ 128617 h 220060"/>
                <a:gd name="connsiteX492" fmla="*/ 62943 w 204973"/>
                <a:gd name="connsiteY492" fmla="*/ 127841 h 220060"/>
                <a:gd name="connsiteX493" fmla="*/ 63258 w 204973"/>
                <a:gd name="connsiteY493" fmla="*/ 136956 h 220060"/>
                <a:gd name="connsiteX494" fmla="*/ 62796 w 204973"/>
                <a:gd name="connsiteY494" fmla="*/ 136483 h 220060"/>
                <a:gd name="connsiteX495" fmla="*/ 62472 w 204973"/>
                <a:gd name="connsiteY495" fmla="*/ 136809 h 220060"/>
                <a:gd name="connsiteX496" fmla="*/ 61999 w 204973"/>
                <a:gd name="connsiteY496" fmla="*/ 136956 h 220060"/>
                <a:gd name="connsiteX497" fmla="*/ 61999 w 204973"/>
                <a:gd name="connsiteY497" fmla="*/ 137586 h 220060"/>
                <a:gd name="connsiteX498" fmla="*/ 62482 w 204973"/>
                <a:gd name="connsiteY498" fmla="*/ 138069 h 220060"/>
                <a:gd name="connsiteX499" fmla="*/ 63100 w 204973"/>
                <a:gd name="connsiteY499" fmla="*/ 138069 h 220060"/>
                <a:gd name="connsiteX500" fmla="*/ 63258 w 204973"/>
                <a:gd name="connsiteY500" fmla="*/ 137890 h 220060"/>
                <a:gd name="connsiteX501" fmla="*/ 63258 w 204973"/>
                <a:gd name="connsiteY501" fmla="*/ 136956 h 220060"/>
                <a:gd name="connsiteX502" fmla="*/ 58848 w 204973"/>
                <a:gd name="connsiteY502" fmla="*/ 145147 h 220060"/>
                <a:gd name="connsiteX503" fmla="*/ 59478 w 204973"/>
                <a:gd name="connsiteY503" fmla="*/ 144213 h 220060"/>
                <a:gd name="connsiteX504" fmla="*/ 59478 w 204973"/>
                <a:gd name="connsiteY504" fmla="*/ 142952 h 220060"/>
                <a:gd name="connsiteX505" fmla="*/ 58848 w 204973"/>
                <a:gd name="connsiteY505" fmla="*/ 142322 h 220060"/>
                <a:gd name="connsiteX506" fmla="*/ 59645 w 204973"/>
                <a:gd name="connsiteY506" fmla="*/ 142175 h 220060"/>
                <a:gd name="connsiteX507" fmla="*/ 59792 w 204973"/>
                <a:gd name="connsiteY507" fmla="*/ 142952 h 220060"/>
                <a:gd name="connsiteX508" fmla="*/ 60277 w 204973"/>
                <a:gd name="connsiteY508" fmla="*/ 143414 h 220060"/>
                <a:gd name="connsiteX509" fmla="*/ 61221 w 204973"/>
                <a:gd name="connsiteY509" fmla="*/ 143414 h 220060"/>
                <a:gd name="connsiteX510" fmla="*/ 61999 w 204973"/>
                <a:gd name="connsiteY510" fmla="*/ 142322 h 220060"/>
                <a:gd name="connsiteX511" fmla="*/ 61999 w 204973"/>
                <a:gd name="connsiteY511" fmla="*/ 140107 h 220060"/>
                <a:gd name="connsiteX512" fmla="*/ 61221 w 204973"/>
                <a:gd name="connsiteY512" fmla="*/ 139004 h 220060"/>
                <a:gd name="connsiteX513" fmla="*/ 59321 w 204973"/>
                <a:gd name="connsiteY513" fmla="*/ 138699 h 220060"/>
                <a:gd name="connsiteX514" fmla="*/ 59016 w 204973"/>
                <a:gd name="connsiteY514" fmla="*/ 138373 h 220060"/>
                <a:gd name="connsiteX515" fmla="*/ 58386 w 204973"/>
                <a:gd name="connsiteY515" fmla="*/ 138373 h 220060"/>
                <a:gd name="connsiteX516" fmla="*/ 57115 w 204973"/>
                <a:gd name="connsiteY516" fmla="*/ 137743 h 220060"/>
                <a:gd name="connsiteX517" fmla="*/ 56632 w 204973"/>
                <a:gd name="connsiteY517" fmla="*/ 137292 h 220060"/>
                <a:gd name="connsiteX518" fmla="*/ 56632 w 204973"/>
                <a:gd name="connsiteY518" fmla="*/ 135401 h 220060"/>
                <a:gd name="connsiteX519" fmla="*/ 57283 w 204973"/>
                <a:gd name="connsiteY519" fmla="*/ 134446 h 220060"/>
                <a:gd name="connsiteX520" fmla="*/ 57283 w 204973"/>
                <a:gd name="connsiteY520" fmla="*/ 133186 h 220060"/>
                <a:gd name="connsiteX521" fmla="*/ 56811 w 204973"/>
                <a:gd name="connsiteY521" fmla="*/ 132703 h 220060"/>
                <a:gd name="connsiteX522" fmla="*/ 56179 w 204973"/>
                <a:gd name="connsiteY522" fmla="*/ 132703 h 220060"/>
                <a:gd name="connsiteX523" fmla="*/ 55855 w 204973"/>
                <a:gd name="connsiteY523" fmla="*/ 132398 h 220060"/>
                <a:gd name="connsiteX524" fmla="*/ 51769 w 204973"/>
                <a:gd name="connsiteY524" fmla="*/ 132408 h 220060"/>
                <a:gd name="connsiteX525" fmla="*/ 51445 w 204973"/>
                <a:gd name="connsiteY525" fmla="*/ 132713 h 220060"/>
                <a:gd name="connsiteX526" fmla="*/ 50194 w 204973"/>
                <a:gd name="connsiteY526" fmla="*/ 133018 h 220060"/>
                <a:gd name="connsiteX527" fmla="*/ 49092 w 204973"/>
                <a:gd name="connsiteY527" fmla="*/ 134120 h 220060"/>
                <a:gd name="connsiteX528" fmla="*/ 49092 w 204973"/>
                <a:gd name="connsiteY528" fmla="*/ 136011 h 220060"/>
                <a:gd name="connsiteX529" fmla="*/ 49417 w 204973"/>
                <a:gd name="connsiteY529" fmla="*/ 136335 h 220060"/>
                <a:gd name="connsiteX530" fmla="*/ 49721 w 204973"/>
                <a:gd name="connsiteY530" fmla="*/ 138530 h 220060"/>
                <a:gd name="connsiteX531" fmla="*/ 50015 w 204973"/>
                <a:gd name="connsiteY531" fmla="*/ 138856 h 220060"/>
                <a:gd name="connsiteX532" fmla="*/ 50015 w 204973"/>
                <a:gd name="connsiteY532" fmla="*/ 140747 h 220060"/>
                <a:gd name="connsiteX533" fmla="*/ 49721 w 204973"/>
                <a:gd name="connsiteY533" fmla="*/ 141051 h 220060"/>
                <a:gd name="connsiteX534" fmla="*/ 49721 w 204973"/>
                <a:gd name="connsiteY534" fmla="*/ 142008 h 220060"/>
                <a:gd name="connsiteX535" fmla="*/ 49397 w 204973"/>
                <a:gd name="connsiteY535" fmla="*/ 142312 h 220060"/>
                <a:gd name="connsiteX536" fmla="*/ 49397 w 204973"/>
                <a:gd name="connsiteY536" fmla="*/ 143268 h 220060"/>
                <a:gd name="connsiteX537" fmla="*/ 49092 w 204973"/>
                <a:gd name="connsiteY537" fmla="*/ 143573 h 220060"/>
                <a:gd name="connsiteX538" fmla="*/ 49092 w 204973"/>
                <a:gd name="connsiteY538" fmla="*/ 144853 h 220060"/>
                <a:gd name="connsiteX539" fmla="*/ 49544 w 204973"/>
                <a:gd name="connsiteY539" fmla="*/ 145631 h 220060"/>
                <a:gd name="connsiteX540" fmla="*/ 50194 w 204973"/>
                <a:gd name="connsiteY540" fmla="*/ 145935 h 220060"/>
                <a:gd name="connsiteX541" fmla="*/ 51455 w 204973"/>
                <a:gd name="connsiteY541" fmla="*/ 145631 h 220060"/>
                <a:gd name="connsiteX542" fmla="*/ 52399 w 204973"/>
                <a:gd name="connsiteY542" fmla="*/ 144348 h 220060"/>
                <a:gd name="connsiteX543" fmla="*/ 53334 w 204973"/>
                <a:gd name="connsiteY543" fmla="*/ 144348 h 220060"/>
                <a:gd name="connsiteX544" fmla="*/ 53954 w 204973"/>
                <a:gd name="connsiteY544" fmla="*/ 144674 h 220060"/>
                <a:gd name="connsiteX545" fmla="*/ 56811 w 204973"/>
                <a:gd name="connsiteY545" fmla="*/ 146261 h 220060"/>
                <a:gd name="connsiteX546" fmla="*/ 58070 w 204973"/>
                <a:gd name="connsiteY546" fmla="*/ 146261 h 220060"/>
                <a:gd name="connsiteX547" fmla="*/ 58848 w 204973"/>
                <a:gd name="connsiteY547" fmla="*/ 145452 h 220060"/>
                <a:gd name="connsiteX548" fmla="*/ 58848 w 204973"/>
                <a:gd name="connsiteY548" fmla="*/ 145147 h 220060"/>
                <a:gd name="connsiteX549" fmla="*/ 54910 w 204973"/>
                <a:gd name="connsiteY549" fmla="*/ 146565 h 220060"/>
                <a:gd name="connsiteX550" fmla="*/ 52704 w 204973"/>
                <a:gd name="connsiteY550" fmla="*/ 146565 h 220060"/>
                <a:gd name="connsiteX551" fmla="*/ 51906 w 204973"/>
                <a:gd name="connsiteY551" fmla="*/ 147342 h 220060"/>
                <a:gd name="connsiteX552" fmla="*/ 51906 w 204973"/>
                <a:gd name="connsiteY552" fmla="*/ 148927 h 220060"/>
                <a:gd name="connsiteX553" fmla="*/ 52704 w 204973"/>
                <a:gd name="connsiteY553" fmla="*/ 149716 h 220060"/>
                <a:gd name="connsiteX554" fmla="*/ 55215 w 204973"/>
                <a:gd name="connsiteY554" fmla="*/ 150345 h 220060"/>
                <a:gd name="connsiteX555" fmla="*/ 56316 w 204973"/>
                <a:gd name="connsiteY555" fmla="*/ 149558 h 220060"/>
                <a:gd name="connsiteX556" fmla="*/ 56316 w 204973"/>
                <a:gd name="connsiteY556" fmla="*/ 148623 h 220060"/>
                <a:gd name="connsiteX557" fmla="*/ 55718 w 204973"/>
                <a:gd name="connsiteY557" fmla="*/ 148299 h 220060"/>
                <a:gd name="connsiteX558" fmla="*/ 55393 w 204973"/>
                <a:gd name="connsiteY558" fmla="*/ 147038 h 220060"/>
                <a:gd name="connsiteX559" fmla="*/ 54910 w 204973"/>
                <a:gd name="connsiteY559" fmla="*/ 146565 h 220060"/>
                <a:gd name="connsiteX560" fmla="*/ 146296 w 204973"/>
                <a:gd name="connsiteY560" fmla="*/ 152876 h 220060"/>
                <a:gd name="connsiteX561" fmla="*/ 145645 w 204973"/>
                <a:gd name="connsiteY561" fmla="*/ 152856 h 220060"/>
                <a:gd name="connsiteX562" fmla="*/ 145488 w 204973"/>
                <a:gd name="connsiteY562" fmla="*/ 153035 h 220060"/>
                <a:gd name="connsiteX563" fmla="*/ 145498 w 204973"/>
                <a:gd name="connsiteY563" fmla="*/ 153339 h 220060"/>
                <a:gd name="connsiteX564" fmla="*/ 146296 w 204973"/>
                <a:gd name="connsiteY564" fmla="*/ 154116 h 220060"/>
                <a:gd name="connsiteX565" fmla="*/ 146601 w 204973"/>
                <a:gd name="connsiteY565" fmla="*/ 154116 h 220060"/>
                <a:gd name="connsiteX566" fmla="*/ 146896 w 204973"/>
                <a:gd name="connsiteY566" fmla="*/ 154441 h 220060"/>
                <a:gd name="connsiteX567" fmla="*/ 147377 w 204973"/>
                <a:gd name="connsiteY567" fmla="*/ 154294 h 220060"/>
                <a:gd name="connsiteX568" fmla="*/ 147073 w 204973"/>
                <a:gd name="connsiteY568" fmla="*/ 153969 h 220060"/>
                <a:gd name="connsiteX569" fmla="*/ 147073 w 204973"/>
                <a:gd name="connsiteY569" fmla="*/ 153664 h 220060"/>
                <a:gd name="connsiteX570" fmla="*/ 146296 w 204973"/>
                <a:gd name="connsiteY570" fmla="*/ 152876 h 220060"/>
                <a:gd name="connsiteX571" fmla="*/ 141561 w 204973"/>
                <a:gd name="connsiteY571" fmla="*/ 153518 h 220060"/>
                <a:gd name="connsiteX572" fmla="*/ 141235 w 204973"/>
                <a:gd name="connsiteY572" fmla="*/ 153518 h 220060"/>
                <a:gd name="connsiteX573" fmla="*/ 141078 w 204973"/>
                <a:gd name="connsiteY573" fmla="*/ 153664 h 220060"/>
                <a:gd name="connsiteX574" fmla="*/ 141078 w 204973"/>
                <a:gd name="connsiteY574" fmla="*/ 154294 h 220060"/>
                <a:gd name="connsiteX575" fmla="*/ 141235 w 204973"/>
                <a:gd name="connsiteY575" fmla="*/ 154452 h 220060"/>
                <a:gd name="connsiteX576" fmla="*/ 141885 w 204973"/>
                <a:gd name="connsiteY576" fmla="*/ 154452 h 220060"/>
                <a:gd name="connsiteX577" fmla="*/ 142032 w 204973"/>
                <a:gd name="connsiteY577" fmla="*/ 154294 h 220060"/>
                <a:gd name="connsiteX578" fmla="*/ 142032 w 204973"/>
                <a:gd name="connsiteY578" fmla="*/ 153969 h 220060"/>
                <a:gd name="connsiteX579" fmla="*/ 141561 w 204973"/>
                <a:gd name="connsiteY579" fmla="*/ 153518 h 220060"/>
                <a:gd name="connsiteX580" fmla="*/ 143136 w 204973"/>
                <a:gd name="connsiteY580" fmla="*/ 153518 h 220060"/>
                <a:gd name="connsiteX581" fmla="*/ 142810 w 204973"/>
                <a:gd name="connsiteY581" fmla="*/ 153518 h 220060"/>
                <a:gd name="connsiteX582" fmla="*/ 142663 w 204973"/>
                <a:gd name="connsiteY582" fmla="*/ 153664 h 220060"/>
                <a:gd name="connsiteX583" fmla="*/ 142663 w 204973"/>
                <a:gd name="connsiteY583" fmla="*/ 153969 h 220060"/>
                <a:gd name="connsiteX584" fmla="*/ 143136 w 204973"/>
                <a:gd name="connsiteY584" fmla="*/ 154452 h 220060"/>
                <a:gd name="connsiteX585" fmla="*/ 143440 w 204973"/>
                <a:gd name="connsiteY585" fmla="*/ 154452 h 220060"/>
                <a:gd name="connsiteX586" fmla="*/ 143587 w 204973"/>
                <a:gd name="connsiteY586" fmla="*/ 154294 h 220060"/>
                <a:gd name="connsiteX587" fmla="*/ 143587 w 204973"/>
                <a:gd name="connsiteY587" fmla="*/ 153969 h 220060"/>
                <a:gd name="connsiteX588" fmla="*/ 143136 w 204973"/>
                <a:gd name="connsiteY588" fmla="*/ 153518 h 220060"/>
                <a:gd name="connsiteX589" fmla="*/ 145194 w 204973"/>
                <a:gd name="connsiteY589" fmla="*/ 153339 h 220060"/>
                <a:gd name="connsiteX590" fmla="*/ 143440 w 204973"/>
                <a:gd name="connsiteY590" fmla="*/ 151627 h 220060"/>
                <a:gd name="connsiteX591" fmla="*/ 142979 w 204973"/>
                <a:gd name="connsiteY591" fmla="*/ 151774 h 220060"/>
                <a:gd name="connsiteX592" fmla="*/ 142989 w 204973"/>
                <a:gd name="connsiteY592" fmla="*/ 152709 h 220060"/>
                <a:gd name="connsiteX593" fmla="*/ 143912 w 204973"/>
                <a:gd name="connsiteY593" fmla="*/ 153664 h 220060"/>
                <a:gd name="connsiteX594" fmla="*/ 143912 w 204973"/>
                <a:gd name="connsiteY594" fmla="*/ 154294 h 220060"/>
                <a:gd name="connsiteX595" fmla="*/ 145015 w 204973"/>
                <a:gd name="connsiteY595" fmla="*/ 155397 h 220060"/>
                <a:gd name="connsiteX596" fmla="*/ 145341 w 204973"/>
                <a:gd name="connsiteY596" fmla="*/ 155397 h 220060"/>
                <a:gd name="connsiteX597" fmla="*/ 145498 w 204973"/>
                <a:gd name="connsiteY597" fmla="*/ 153969 h 220060"/>
                <a:gd name="connsiteX598" fmla="*/ 145194 w 204973"/>
                <a:gd name="connsiteY598" fmla="*/ 153339 h 220060"/>
                <a:gd name="connsiteX599" fmla="*/ 144238 w 204973"/>
                <a:gd name="connsiteY599" fmla="*/ 155554 h 220060"/>
                <a:gd name="connsiteX600" fmla="*/ 143766 w 204973"/>
                <a:gd name="connsiteY600" fmla="*/ 155071 h 220060"/>
                <a:gd name="connsiteX601" fmla="*/ 143440 w 204973"/>
                <a:gd name="connsiteY601" fmla="*/ 155081 h 220060"/>
                <a:gd name="connsiteX602" fmla="*/ 143293 w 204973"/>
                <a:gd name="connsiteY602" fmla="*/ 155228 h 220060"/>
                <a:gd name="connsiteX603" fmla="*/ 143293 w 204973"/>
                <a:gd name="connsiteY603" fmla="*/ 155554 h 220060"/>
                <a:gd name="connsiteX604" fmla="*/ 143766 w 204973"/>
                <a:gd name="connsiteY604" fmla="*/ 156006 h 220060"/>
                <a:gd name="connsiteX605" fmla="*/ 144070 w 204973"/>
                <a:gd name="connsiteY605" fmla="*/ 156006 h 220060"/>
                <a:gd name="connsiteX606" fmla="*/ 144238 w 204973"/>
                <a:gd name="connsiteY606" fmla="*/ 155859 h 220060"/>
                <a:gd name="connsiteX607" fmla="*/ 144238 w 204973"/>
                <a:gd name="connsiteY607" fmla="*/ 155554 h 220060"/>
                <a:gd name="connsiteX608" fmla="*/ 146275 w 204973"/>
                <a:gd name="connsiteY608" fmla="*/ 156962 h 220060"/>
                <a:gd name="connsiteX609" fmla="*/ 145971 w 204973"/>
                <a:gd name="connsiteY609" fmla="*/ 156962 h 220060"/>
                <a:gd name="connsiteX610" fmla="*/ 145802 w 204973"/>
                <a:gd name="connsiteY610" fmla="*/ 157119 h 220060"/>
                <a:gd name="connsiteX611" fmla="*/ 145802 w 204973"/>
                <a:gd name="connsiteY611" fmla="*/ 157445 h 220060"/>
                <a:gd name="connsiteX612" fmla="*/ 146275 w 204973"/>
                <a:gd name="connsiteY612" fmla="*/ 157896 h 220060"/>
                <a:gd name="connsiteX613" fmla="*/ 146601 w 204973"/>
                <a:gd name="connsiteY613" fmla="*/ 157896 h 220060"/>
                <a:gd name="connsiteX614" fmla="*/ 146748 w 204973"/>
                <a:gd name="connsiteY614" fmla="*/ 157749 h 220060"/>
                <a:gd name="connsiteX615" fmla="*/ 146748 w 204973"/>
                <a:gd name="connsiteY615" fmla="*/ 157445 h 220060"/>
                <a:gd name="connsiteX616" fmla="*/ 146275 w 204973"/>
                <a:gd name="connsiteY616" fmla="*/ 156962 h 220060"/>
                <a:gd name="connsiteX617" fmla="*/ 140605 w 204973"/>
                <a:gd name="connsiteY617" fmla="*/ 156972 h 220060"/>
                <a:gd name="connsiteX618" fmla="*/ 140289 w 204973"/>
                <a:gd name="connsiteY618" fmla="*/ 156972 h 220060"/>
                <a:gd name="connsiteX619" fmla="*/ 140132 w 204973"/>
                <a:gd name="connsiteY619" fmla="*/ 157119 h 220060"/>
                <a:gd name="connsiteX620" fmla="*/ 140132 w 204973"/>
                <a:gd name="connsiteY620" fmla="*/ 157749 h 220060"/>
                <a:gd name="connsiteX621" fmla="*/ 140615 w 204973"/>
                <a:gd name="connsiteY621" fmla="*/ 158232 h 220060"/>
                <a:gd name="connsiteX622" fmla="*/ 140931 w 204973"/>
                <a:gd name="connsiteY622" fmla="*/ 158232 h 220060"/>
                <a:gd name="connsiteX623" fmla="*/ 141088 w 204973"/>
                <a:gd name="connsiteY623" fmla="*/ 158075 h 220060"/>
                <a:gd name="connsiteX624" fmla="*/ 141088 w 204973"/>
                <a:gd name="connsiteY624" fmla="*/ 157445 h 220060"/>
                <a:gd name="connsiteX625" fmla="*/ 140605 w 204973"/>
                <a:gd name="connsiteY625" fmla="*/ 156972 h 220060"/>
                <a:gd name="connsiteX626" fmla="*/ 144543 w 204973"/>
                <a:gd name="connsiteY626" fmla="*/ 157119 h 220060"/>
                <a:gd name="connsiteX627" fmla="*/ 142810 w 204973"/>
                <a:gd name="connsiteY627" fmla="*/ 155712 h 220060"/>
                <a:gd name="connsiteX628" fmla="*/ 141885 w 204973"/>
                <a:gd name="connsiteY628" fmla="*/ 156017 h 220060"/>
                <a:gd name="connsiteX629" fmla="*/ 141382 w 204973"/>
                <a:gd name="connsiteY629" fmla="*/ 156489 h 220060"/>
                <a:gd name="connsiteX630" fmla="*/ 141392 w 204973"/>
                <a:gd name="connsiteY630" fmla="*/ 157119 h 220060"/>
                <a:gd name="connsiteX631" fmla="*/ 142032 w 204973"/>
                <a:gd name="connsiteY631" fmla="*/ 157445 h 220060"/>
                <a:gd name="connsiteX632" fmla="*/ 142495 w 204973"/>
                <a:gd name="connsiteY632" fmla="*/ 158222 h 220060"/>
                <a:gd name="connsiteX633" fmla="*/ 144070 w 204973"/>
                <a:gd name="connsiteY633" fmla="*/ 158853 h 220060"/>
                <a:gd name="connsiteX634" fmla="*/ 144868 w 204973"/>
                <a:gd name="connsiteY634" fmla="*/ 158706 h 220060"/>
                <a:gd name="connsiteX635" fmla="*/ 144868 w 204973"/>
                <a:gd name="connsiteY635" fmla="*/ 157749 h 220060"/>
                <a:gd name="connsiteX636" fmla="*/ 144543 w 204973"/>
                <a:gd name="connsiteY636" fmla="*/ 157119 h 220060"/>
                <a:gd name="connsiteX637" fmla="*/ 137296 w 204973"/>
                <a:gd name="connsiteY637" fmla="*/ 158380 h 220060"/>
                <a:gd name="connsiteX638" fmla="*/ 136823 w 204973"/>
                <a:gd name="connsiteY638" fmla="*/ 157907 h 220060"/>
                <a:gd name="connsiteX639" fmla="*/ 136372 w 204973"/>
                <a:gd name="connsiteY639" fmla="*/ 158075 h 220060"/>
                <a:gd name="connsiteX640" fmla="*/ 136352 w 204973"/>
                <a:gd name="connsiteY640" fmla="*/ 159640 h 220060"/>
                <a:gd name="connsiteX641" fmla="*/ 137149 w 204973"/>
                <a:gd name="connsiteY641" fmla="*/ 160428 h 220060"/>
                <a:gd name="connsiteX642" fmla="*/ 137453 w 204973"/>
                <a:gd name="connsiteY642" fmla="*/ 160428 h 220060"/>
                <a:gd name="connsiteX643" fmla="*/ 137601 w 204973"/>
                <a:gd name="connsiteY643" fmla="*/ 159965 h 220060"/>
                <a:gd name="connsiteX644" fmla="*/ 136980 w 204973"/>
                <a:gd name="connsiteY644" fmla="*/ 159336 h 220060"/>
                <a:gd name="connsiteX645" fmla="*/ 137296 w 204973"/>
                <a:gd name="connsiteY645" fmla="*/ 159010 h 220060"/>
                <a:gd name="connsiteX646" fmla="*/ 137296 w 204973"/>
                <a:gd name="connsiteY646" fmla="*/ 158380 h 220060"/>
                <a:gd name="connsiteX647" fmla="*/ 149278 w 204973"/>
                <a:gd name="connsiteY647" fmla="*/ 157109 h 220060"/>
                <a:gd name="connsiteX648" fmla="*/ 146906 w 204973"/>
                <a:gd name="connsiteY648" fmla="*/ 154767 h 220060"/>
                <a:gd name="connsiteX649" fmla="*/ 146118 w 204973"/>
                <a:gd name="connsiteY649" fmla="*/ 154924 h 220060"/>
                <a:gd name="connsiteX650" fmla="*/ 146118 w 204973"/>
                <a:gd name="connsiteY650" fmla="*/ 155554 h 220060"/>
                <a:gd name="connsiteX651" fmla="*/ 148638 w 204973"/>
                <a:gd name="connsiteY651" fmla="*/ 158064 h 220060"/>
                <a:gd name="connsiteX652" fmla="*/ 149278 w 204973"/>
                <a:gd name="connsiteY652" fmla="*/ 159324 h 220060"/>
                <a:gd name="connsiteX653" fmla="*/ 149278 w 204973"/>
                <a:gd name="connsiteY653" fmla="*/ 159954 h 220060"/>
                <a:gd name="connsiteX654" fmla="*/ 149741 w 204973"/>
                <a:gd name="connsiteY654" fmla="*/ 160742 h 220060"/>
                <a:gd name="connsiteX655" fmla="*/ 150540 w 204973"/>
                <a:gd name="connsiteY655" fmla="*/ 160585 h 220060"/>
                <a:gd name="connsiteX656" fmla="*/ 149888 w 204973"/>
                <a:gd name="connsiteY656" fmla="*/ 159650 h 220060"/>
                <a:gd name="connsiteX657" fmla="*/ 149888 w 204973"/>
                <a:gd name="connsiteY657" fmla="*/ 158390 h 220060"/>
                <a:gd name="connsiteX658" fmla="*/ 149278 w 204973"/>
                <a:gd name="connsiteY658" fmla="*/ 157109 h 220060"/>
                <a:gd name="connsiteX659" fmla="*/ 148964 w 204973"/>
                <a:gd name="connsiteY659" fmla="*/ 159324 h 220060"/>
                <a:gd name="connsiteX660" fmla="*/ 147536 w 204973"/>
                <a:gd name="connsiteY660" fmla="*/ 158222 h 220060"/>
                <a:gd name="connsiteX661" fmla="*/ 146748 w 204973"/>
                <a:gd name="connsiteY661" fmla="*/ 158400 h 220060"/>
                <a:gd name="connsiteX662" fmla="*/ 147377 w 204973"/>
                <a:gd name="connsiteY662" fmla="*/ 159324 h 220060"/>
                <a:gd name="connsiteX663" fmla="*/ 147377 w 204973"/>
                <a:gd name="connsiteY663" fmla="*/ 159954 h 220060"/>
                <a:gd name="connsiteX664" fmla="*/ 148785 w 204973"/>
                <a:gd name="connsiteY664" fmla="*/ 161068 h 220060"/>
                <a:gd name="connsiteX665" fmla="*/ 149111 w 204973"/>
                <a:gd name="connsiteY665" fmla="*/ 161068 h 220060"/>
                <a:gd name="connsiteX666" fmla="*/ 149290 w 204973"/>
                <a:gd name="connsiteY666" fmla="*/ 160585 h 220060"/>
                <a:gd name="connsiteX667" fmla="*/ 148964 w 204973"/>
                <a:gd name="connsiteY667" fmla="*/ 160280 h 220060"/>
                <a:gd name="connsiteX668" fmla="*/ 148964 w 204973"/>
                <a:gd name="connsiteY668" fmla="*/ 159324 h 220060"/>
                <a:gd name="connsiteX669" fmla="*/ 58070 w 204973"/>
                <a:gd name="connsiteY669" fmla="*/ 155071 h 220060"/>
                <a:gd name="connsiteX670" fmla="*/ 57430 w 204973"/>
                <a:gd name="connsiteY670" fmla="*/ 155071 h 220060"/>
                <a:gd name="connsiteX671" fmla="*/ 55393 w 204973"/>
                <a:gd name="connsiteY671" fmla="*/ 156815 h 220060"/>
                <a:gd name="connsiteX672" fmla="*/ 55698 w 204973"/>
                <a:gd name="connsiteY672" fmla="*/ 158075 h 220060"/>
                <a:gd name="connsiteX673" fmla="*/ 56328 w 204973"/>
                <a:gd name="connsiteY673" fmla="*/ 158706 h 220060"/>
                <a:gd name="connsiteX674" fmla="*/ 56328 w 204973"/>
                <a:gd name="connsiteY674" fmla="*/ 160291 h 220060"/>
                <a:gd name="connsiteX675" fmla="*/ 57430 w 204973"/>
                <a:gd name="connsiteY675" fmla="*/ 161676 h 220060"/>
                <a:gd name="connsiteX676" fmla="*/ 58060 w 204973"/>
                <a:gd name="connsiteY676" fmla="*/ 161676 h 220060"/>
                <a:gd name="connsiteX677" fmla="*/ 59005 w 204973"/>
                <a:gd name="connsiteY677" fmla="*/ 160742 h 220060"/>
                <a:gd name="connsiteX678" fmla="*/ 59961 w 204973"/>
                <a:gd name="connsiteY678" fmla="*/ 160438 h 220060"/>
                <a:gd name="connsiteX679" fmla="*/ 60412 w 204973"/>
                <a:gd name="connsiteY679" fmla="*/ 159954 h 220060"/>
                <a:gd name="connsiteX680" fmla="*/ 60412 w 204973"/>
                <a:gd name="connsiteY680" fmla="*/ 159336 h 220060"/>
                <a:gd name="connsiteX681" fmla="*/ 59804 w 204973"/>
                <a:gd name="connsiteY681" fmla="*/ 158706 h 220060"/>
                <a:gd name="connsiteX682" fmla="*/ 60108 w 204973"/>
                <a:gd name="connsiteY682" fmla="*/ 158075 h 220060"/>
                <a:gd name="connsiteX683" fmla="*/ 59804 w 204973"/>
                <a:gd name="connsiteY683" fmla="*/ 156815 h 220060"/>
                <a:gd name="connsiteX684" fmla="*/ 58070 w 204973"/>
                <a:gd name="connsiteY684" fmla="*/ 155071 h 220060"/>
                <a:gd name="connsiteX685" fmla="*/ 146748 w 204973"/>
                <a:gd name="connsiteY685" fmla="*/ 159010 h 220060"/>
                <a:gd name="connsiteX686" fmla="*/ 145645 w 204973"/>
                <a:gd name="connsiteY686" fmla="*/ 157896 h 220060"/>
                <a:gd name="connsiteX687" fmla="*/ 145172 w 204973"/>
                <a:gd name="connsiteY687" fmla="*/ 158075 h 220060"/>
                <a:gd name="connsiteX688" fmla="*/ 145476 w 204973"/>
                <a:gd name="connsiteY688" fmla="*/ 159640 h 220060"/>
                <a:gd name="connsiteX689" fmla="*/ 147232 w 204973"/>
                <a:gd name="connsiteY689" fmla="*/ 161372 h 220060"/>
                <a:gd name="connsiteX690" fmla="*/ 148785 w 204973"/>
                <a:gd name="connsiteY690" fmla="*/ 162328 h 220060"/>
                <a:gd name="connsiteX691" fmla="*/ 149290 w 204973"/>
                <a:gd name="connsiteY691" fmla="*/ 162171 h 220060"/>
                <a:gd name="connsiteX692" fmla="*/ 149290 w 204973"/>
                <a:gd name="connsiteY692" fmla="*/ 161845 h 220060"/>
                <a:gd name="connsiteX693" fmla="*/ 148785 w 204973"/>
                <a:gd name="connsiteY693" fmla="*/ 161394 h 220060"/>
                <a:gd name="connsiteX694" fmla="*/ 147860 w 204973"/>
                <a:gd name="connsiteY694" fmla="*/ 161068 h 220060"/>
                <a:gd name="connsiteX695" fmla="*/ 147073 w 204973"/>
                <a:gd name="connsiteY695" fmla="*/ 160291 h 220060"/>
                <a:gd name="connsiteX696" fmla="*/ 146748 w 204973"/>
                <a:gd name="connsiteY696" fmla="*/ 159010 h 220060"/>
                <a:gd name="connsiteX697" fmla="*/ 135869 w 204973"/>
                <a:gd name="connsiteY697" fmla="*/ 157581 h 220060"/>
                <a:gd name="connsiteX698" fmla="*/ 135574 w 204973"/>
                <a:gd name="connsiteY698" fmla="*/ 157581 h 220060"/>
                <a:gd name="connsiteX699" fmla="*/ 135091 w 204973"/>
                <a:gd name="connsiteY699" fmla="*/ 158085 h 220060"/>
                <a:gd name="connsiteX700" fmla="*/ 135101 w 204973"/>
                <a:gd name="connsiteY700" fmla="*/ 161225 h 220060"/>
                <a:gd name="connsiteX701" fmla="*/ 136047 w 204973"/>
                <a:gd name="connsiteY701" fmla="*/ 162790 h 220060"/>
                <a:gd name="connsiteX702" fmla="*/ 137306 w 204973"/>
                <a:gd name="connsiteY702" fmla="*/ 163746 h 220060"/>
                <a:gd name="connsiteX703" fmla="*/ 137612 w 204973"/>
                <a:gd name="connsiteY703" fmla="*/ 164681 h 220060"/>
                <a:gd name="connsiteX704" fmla="*/ 139040 w 204973"/>
                <a:gd name="connsiteY704" fmla="*/ 166413 h 220060"/>
                <a:gd name="connsiteX705" fmla="*/ 139513 w 204973"/>
                <a:gd name="connsiteY705" fmla="*/ 166267 h 220060"/>
                <a:gd name="connsiteX706" fmla="*/ 139513 w 204973"/>
                <a:gd name="connsiteY706" fmla="*/ 165941 h 220060"/>
                <a:gd name="connsiteX707" fmla="*/ 138861 w 204973"/>
                <a:gd name="connsiteY707" fmla="*/ 165006 h 220060"/>
                <a:gd name="connsiteX708" fmla="*/ 138861 w 204973"/>
                <a:gd name="connsiteY708" fmla="*/ 162790 h 220060"/>
                <a:gd name="connsiteX709" fmla="*/ 136047 w 204973"/>
                <a:gd name="connsiteY709" fmla="*/ 159965 h 220060"/>
                <a:gd name="connsiteX710" fmla="*/ 136047 w 204973"/>
                <a:gd name="connsiteY710" fmla="*/ 157749 h 220060"/>
                <a:gd name="connsiteX711" fmla="*/ 135869 w 204973"/>
                <a:gd name="connsiteY711" fmla="*/ 157581 h 220060"/>
                <a:gd name="connsiteX712" fmla="*/ 63269 w 204973"/>
                <a:gd name="connsiteY712" fmla="*/ 163432 h 220060"/>
                <a:gd name="connsiteX713" fmla="*/ 63269 w 204973"/>
                <a:gd name="connsiteY713" fmla="*/ 162475 h 220060"/>
                <a:gd name="connsiteX714" fmla="*/ 62472 w 204973"/>
                <a:gd name="connsiteY714" fmla="*/ 162002 h 220060"/>
                <a:gd name="connsiteX715" fmla="*/ 61842 w 204973"/>
                <a:gd name="connsiteY715" fmla="*/ 161068 h 220060"/>
                <a:gd name="connsiteX716" fmla="*/ 60591 w 204973"/>
                <a:gd name="connsiteY716" fmla="*/ 160742 h 220060"/>
                <a:gd name="connsiteX717" fmla="*/ 59488 w 204973"/>
                <a:gd name="connsiteY717" fmla="*/ 161519 h 220060"/>
                <a:gd name="connsiteX718" fmla="*/ 59488 w 204973"/>
                <a:gd name="connsiteY718" fmla="*/ 161845 h 220060"/>
                <a:gd name="connsiteX719" fmla="*/ 58712 w 204973"/>
                <a:gd name="connsiteY719" fmla="*/ 162633 h 220060"/>
                <a:gd name="connsiteX720" fmla="*/ 58060 w 204973"/>
                <a:gd name="connsiteY720" fmla="*/ 162633 h 220060"/>
                <a:gd name="connsiteX721" fmla="*/ 57609 w 204973"/>
                <a:gd name="connsiteY721" fmla="*/ 163116 h 220060"/>
                <a:gd name="connsiteX722" fmla="*/ 57903 w 204973"/>
                <a:gd name="connsiteY722" fmla="*/ 164366 h 220060"/>
                <a:gd name="connsiteX723" fmla="*/ 57283 w 204973"/>
                <a:gd name="connsiteY723" fmla="*/ 164995 h 220060"/>
                <a:gd name="connsiteX724" fmla="*/ 57283 w 204973"/>
                <a:gd name="connsiteY724" fmla="*/ 165625 h 220060"/>
                <a:gd name="connsiteX725" fmla="*/ 58060 w 204973"/>
                <a:gd name="connsiteY725" fmla="*/ 166413 h 220060"/>
                <a:gd name="connsiteX726" fmla="*/ 58712 w 204973"/>
                <a:gd name="connsiteY726" fmla="*/ 166413 h 220060"/>
                <a:gd name="connsiteX727" fmla="*/ 59635 w 204973"/>
                <a:gd name="connsiteY727" fmla="*/ 167065 h 220060"/>
                <a:gd name="connsiteX728" fmla="*/ 61221 w 204973"/>
                <a:gd name="connsiteY728" fmla="*/ 165174 h 220060"/>
                <a:gd name="connsiteX729" fmla="*/ 62166 w 204973"/>
                <a:gd name="connsiteY729" fmla="*/ 164849 h 220060"/>
                <a:gd name="connsiteX730" fmla="*/ 63269 w 204973"/>
                <a:gd name="connsiteY730" fmla="*/ 163432 h 220060"/>
                <a:gd name="connsiteX731" fmla="*/ 196903 w 204973"/>
                <a:gd name="connsiteY731" fmla="*/ 173237 h 220060"/>
                <a:gd name="connsiteX732" fmla="*/ 198361 w 204973"/>
                <a:gd name="connsiteY732" fmla="*/ 165298 h 220060"/>
                <a:gd name="connsiteX733" fmla="*/ 199576 w 204973"/>
                <a:gd name="connsiteY733" fmla="*/ 151477 h 220060"/>
                <a:gd name="connsiteX734" fmla="*/ 195406 w 204973"/>
                <a:gd name="connsiteY734" fmla="*/ 149160 h 220060"/>
                <a:gd name="connsiteX735" fmla="*/ 192377 w 204973"/>
                <a:gd name="connsiteY735" fmla="*/ 147201 h 220060"/>
                <a:gd name="connsiteX736" fmla="*/ 187498 w 204973"/>
                <a:gd name="connsiteY736" fmla="*/ 144043 h 220060"/>
                <a:gd name="connsiteX737" fmla="*/ 190716 w 204973"/>
                <a:gd name="connsiteY737" fmla="*/ 138952 h 220060"/>
                <a:gd name="connsiteX738" fmla="*/ 194941 w 204973"/>
                <a:gd name="connsiteY738" fmla="*/ 136134 h 220060"/>
                <a:gd name="connsiteX739" fmla="*/ 195871 w 204973"/>
                <a:gd name="connsiteY739" fmla="*/ 131482 h 220060"/>
                <a:gd name="connsiteX740" fmla="*/ 197113 w 204973"/>
                <a:gd name="connsiteY740" fmla="*/ 127868 h 220060"/>
                <a:gd name="connsiteX741" fmla="*/ 198770 w 204973"/>
                <a:gd name="connsiteY741" fmla="*/ 123047 h 220060"/>
                <a:gd name="connsiteX742" fmla="*/ 201728 w 204973"/>
                <a:gd name="connsiteY742" fmla="*/ 119770 h 220060"/>
                <a:gd name="connsiteX743" fmla="*/ 204642 w 204973"/>
                <a:gd name="connsiteY743" fmla="*/ 113504 h 220060"/>
                <a:gd name="connsiteX744" fmla="*/ 204523 w 204973"/>
                <a:gd name="connsiteY744" fmla="*/ 106039 h 220060"/>
                <a:gd name="connsiteX745" fmla="*/ 205153 w 204973"/>
                <a:gd name="connsiteY745" fmla="*/ 99297 h 220060"/>
                <a:gd name="connsiteX746" fmla="*/ 202034 w 204973"/>
                <a:gd name="connsiteY746" fmla="*/ 95158 h 220060"/>
                <a:gd name="connsiteX747" fmla="*/ 198182 w 204973"/>
                <a:gd name="connsiteY747" fmla="*/ 93338 h 220060"/>
                <a:gd name="connsiteX748" fmla="*/ 193541 w 204973"/>
                <a:gd name="connsiteY748" fmla="*/ 91636 h 220060"/>
                <a:gd name="connsiteX749" fmla="*/ 189589 w 204973"/>
                <a:gd name="connsiteY749" fmla="*/ 88441 h 220060"/>
                <a:gd name="connsiteX750" fmla="*/ 184748 w 204973"/>
                <a:gd name="connsiteY750" fmla="*/ 78872 h 220060"/>
                <a:gd name="connsiteX751" fmla="*/ 182499 w 204973"/>
                <a:gd name="connsiteY751" fmla="*/ 73587 h 220060"/>
                <a:gd name="connsiteX752" fmla="*/ 182162 w 204973"/>
                <a:gd name="connsiteY752" fmla="*/ 70213 h 220060"/>
                <a:gd name="connsiteX753" fmla="*/ 183394 w 204973"/>
                <a:gd name="connsiteY753" fmla="*/ 63630 h 220060"/>
                <a:gd name="connsiteX754" fmla="*/ 189133 w 204973"/>
                <a:gd name="connsiteY754" fmla="*/ 58406 h 220060"/>
                <a:gd name="connsiteX755" fmla="*/ 192221 w 204973"/>
                <a:gd name="connsiteY755" fmla="*/ 54477 h 220060"/>
                <a:gd name="connsiteX756" fmla="*/ 192015 w 204973"/>
                <a:gd name="connsiteY756" fmla="*/ 50983 h 220060"/>
                <a:gd name="connsiteX757" fmla="*/ 190254 w 204973"/>
                <a:gd name="connsiteY757" fmla="*/ 48439 h 220060"/>
                <a:gd name="connsiteX758" fmla="*/ 188525 w 204973"/>
                <a:gd name="connsiteY758" fmla="*/ 46606 h 220060"/>
                <a:gd name="connsiteX759" fmla="*/ 185985 w 204973"/>
                <a:gd name="connsiteY759" fmla="*/ 44913 h 220060"/>
                <a:gd name="connsiteX760" fmla="*/ 185688 w 204973"/>
                <a:gd name="connsiteY760" fmla="*/ 40788 h 220060"/>
                <a:gd name="connsiteX761" fmla="*/ 184327 w 204973"/>
                <a:gd name="connsiteY761" fmla="*/ 38103 h 220060"/>
                <a:gd name="connsiteX762" fmla="*/ 182094 w 204973"/>
                <a:gd name="connsiteY762" fmla="*/ 36541 h 220060"/>
                <a:gd name="connsiteX763" fmla="*/ 173461 w 204973"/>
                <a:gd name="connsiteY763" fmla="*/ 35345 h 220060"/>
                <a:gd name="connsiteX764" fmla="*/ 169838 w 204973"/>
                <a:gd name="connsiteY764" fmla="*/ 31879 h 220060"/>
                <a:gd name="connsiteX765" fmla="*/ 165969 w 204973"/>
                <a:gd name="connsiteY765" fmla="*/ 26471 h 220060"/>
                <a:gd name="connsiteX766" fmla="*/ 158903 w 204973"/>
                <a:gd name="connsiteY766" fmla="*/ 23794 h 220060"/>
                <a:gd name="connsiteX767" fmla="*/ 134151 w 204973"/>
                <a:gd name="connsiteY767" fmla="*/ 2884 h 220060"/>
                <a:gd name="connsiteX768" fmla="*/ 127623 w 204973"/>
                <a:gd name="connsiteY768" fmla="*/ 383 h 220060"/>
                <a:gd name="connsiteX769" fmla="*/ 120699 w 204973"/>
                <a:gd name="connsiteY769" fmla="*/ 2027 h 220060"/>
                <a:gd name="connsiteX770" fmla="*/ 113328 w 204973"/>
                <a:gd name="connsiteY770" fmla="*/ 7151 h 220060"/>
                <a:gd name="connsiteX771" fmla="*/ 111694 w 204973"/>
                <a:gd name="connsiteY771" fmla="*/ 8219 h 220060"/>
                <a:gd name="connsiteX772" fmla="*/ 111472 w 204973"/>
                <a:gd name="connsiteY772" fmla="*/ 9359 h 220060"/>
                <a:gd name="connsiteX773" fmla="*/ 109571 w 204973"/>
                <a:gd name="connsiteY773" fmla="*/ 11879 h 220060"/>
                <a:gd name="connsiteX774" fmla="*/ 107376 w 204973"/>
                <a:gd name="connsiteY774" fmla="*/ 16919 h 220060"/>
                <a:gd name="connsiteX775" fmla="*/ 106117 w 204973"/>
                <a:gd name="connsiteY775" fmla="*/ 18202 h 220060"/>
                <a:gd name="connsiteX776" fmla="*/ 105801 w 204973"/>
                <a:gd name="connsiteY776" fmla="*/ 19136 h 220060"/>
                <a:gd name="connsiteX777" fmla="*/ 103901 w 204973"/>
                <a:gd name="connsiteY777" fmla="*/ 21656 h 220060"/>
                <a:gd name="connsiteX778" fmla="*/ 103901 w 204973"/>
                <a:gd name="connsiteY778" fmla="*/ 21982 h 220060"/>
                <a:gd name="connsiteX779" fmla="*/ 103270 w 204973"/>
                <a:gd name="connsiteY779" fmla="*/ 22592 h 220060"/>
                <a:gd name="connsiteX780" fmla="*/ 102944 w 204973"/>
                <a:gd name="connsiteY780" fmla="*/ 23546 h 220060"/>
                <a:gd name="connsiteX781" fmla="*/ 102020 w 204973"/>
                <a:gd name="connsiteY781" fmla="*/ 24481 h 220060"/>
                <a:gd name="connsiteX782" fmla="*/ 102020 w 204973"/>
                <a:gd name="connsiteY782" fmla="*/ 24807 h 220060"/>
                <a:gd name="connsiteX783" fmla="*/ 101065 w 204973"/>
                <a:gd name="connsiteY783" fmla="*/ 25763 h 220060"/>
                <a:gd name="connsiteX784" fmla="*/ 100445 w 204973"/>
                <a:gd name="connsiteY784" fmla="*/ 27002 h 220060"/>
                <a:gd name="connsiteX785" fmla="*/ 100141 w 204973"/>
                <a:gd name="connsiteY785" fmla="*/ 27958 h 220060"/>
                <a:gd name="connsiteX786" fmla="*/ 98860 w 204973"/>
                <a:gd name="connsiteY786" fmla="*/ 29543 h 220060"/>
                <a:gd name="connsiteX787" fmla="*/ 98860 w 204973"/>
                <a:gd name="connsiteY787" fmla="*/ 30152 h 220060"/>
                <a:gd name="connsiteX788" fmla="*/ 97610 w 204973"/>
                <a:gd name="connsiteY788" fmla="*/ 32042 h 220060"/>
                <a:gd name="connsiteX789" fmla="*/ 96959 w 204973"/>
                <a:gd name="connsiteY789" fmla="*/ 32673 h 220060"/>
                <a:gd name="connsiteX790" fmla="*/ 96339 w 204973"/>
                <a:gd name="connsiteY790" fmla="*/ 34259 h 220060"/>
                <a:gd name="connsiteX791" fmla="*/ 95090 w 204973"/>
                <a:gd name="connsiteY791" fmla="*/ 35824 h 220060"/>
                <a:gd name="connsiteX792" fmla="*/ 95090 w 204973"/>
                <a:gd name="connsiteY792" fmla="*/ 36148 h 220060"/>
                <a:gd name="connsiteX793" fmla="*/ 94134 w 204973"/>
                <a:gd name="connsiteY793" fmla="*/ 37105 h 220060"/>
                <a:gd name="connsiteX794" fmla="*/ 93808 w 204973"/>
                <a:gd name="connsiteY794" fmla="*/ 38039 h 220060"/>
                <a:gd name="connsiteX795" fmla="*/ 93031 w 204973"/>
                <a:gd name="connsiteY795" fmla="*/ 38490 h 220060"/>
                <a:gd name="connsiteX796" fmla="*/ 89398 w 204973"/>
                <a:gd name="connsiteY796" fmla="*/ 42125 h 220060"/>
                <a:gd name="connsiteX797" fmla="*/ 89104 w 204973"/>
                <a:gd name="connsiteY797" fmla="*/ 43080 h 220060"/>
                <a:gd name="connsiteX798" fmla="*/ 88147 w 204973"/>
                <a:gd name="connsiteY798" fmla="*/ 44014 h 220060"/>
                <a:gd name="connsiteX799" fmla="*/ 86898 w 204973"/>
                <a:gd name="connsiteY799" fmla="*/ 46231 h 220060"/>
                <a:gd name="connsiteX800" fmla="*/ 84672 w 204973"/>
                <a:gd name="connsiteY800" fmla="*/ 48750 h 220060"/>
                <a:gd name="connsiteX801" fmla="*/ 84672 w 204973"/>
                <a:gd name="connsiteY801" fmla="*/ 49056 h 220060"/>
                <a:gd name="connsiteX802" fmla="*/ 82162 w 204973"/>
                <a:gd name="connsiteY802" fmla="*/ 51902 h 220060"/>
                <a:gd name="connsiteX803" fmla="*/ 81542 w 204973"/>
                <a:gd name="connsiteY803" fmla="*/ 53162 h 220060"/>
                <a:gd name="connsiteX804" fmla="*/ 82015 w 204973"/>
                <a:gd name="connsiteY804" fmla="*/ 53939 h 220060"/>
                <a:gd name="connsiteX805" fmla="*/ 84525 w 204973"/>
                <a:gd name="connsiteY805" fmla="*/ 53614 h 220060"/>
                <a:gd name="connsiteX806" fmla="*/ 85954 w 204973"/>
                <a:gd name="connsiteY806" fmla="*/ 52532 h 220060"/>
                <a:gd name="connsiteX807" fmla="*/ 86278 w 204973"/>
                <a:gd name="connsiteY807" fmla="*/ 51576 h 220060"/>
                <a:gd name="connsiteX808" fmla="*/ 86730 w 204973"/>
                <a:gd name="connsiteY808" fmla="*/ 51114 h 220060"/>
                <a:gd name="connsiteX809" fmla="*/ 87056 w 204973"/>
                <a:gd name="connsiteY809" fmla="*/ 51114 h 220060"/>
                <a:gd name="connsiteX810" fmla="*/ 88935 w 204973"/>
                <a:gd name="connsiteY810" fmla="*/ 49528 h 220060"/>
                <a:gd name="connsiteX811" fmla="*/ 89261 w 204973"/>
                <a:gd name="connsiteY811" fmla="*/ 49528 h 220060"/>
                <a:gd name="connsiteX812" fmla="*/ 89734 w 204973"/>
                <a:gd name="connsiteY812" fmla="*/ 49045 h 220060"/>
                <a:gd name="connsiteX813" fmla="*/ 89408 w 204973"/>
                <a:gd name="connsiteY813" fmla="*/ 48750 h 220060"/>
                <a:gd name="connsiteX814" fmla="*/ 89577 w 204973"/>
                <a:gd name="connsiteY814" fmla="*/ 48269 h 220060"/>
                <a:gd name="connsiteX815" fmla="*/ 91467 w 204973"/>
                <a:gd name="connsiteY815" fmla="*/ 48593 h 220060"/>
                <a:gd name="connsiteX816" fmla="*/ 91782 w 204973"/>
                <a:gd name="connsiteY816" fmla="*/ 48269 h 220060"/>
                <a:gd name="connsiteX817" fmla="*/ 93661 w 204973"/>
                <a:gd name="connsiteY817" fmla="*/ 47333 h 220060"/>
                <a:gd name="connsiteX818" fmla="*/ 95090 w 204973"/>
                <a:gd name="connsiteY818" fmla="*/ 45915 h 220060"/>
                <a:gd name="connsiteX819" fmla="*/ 95090 w 204973"/>
                <a:gd name="connsiteY819" fmla="*/ 45590 h 220060"/>
                <a:gd name="connsiteX820" fmla="*/ 96339 w 204973"/>
                <a:gd name="connsiteY820" fmla="*/ 44026 h 220060"/>
                <a:gd name="connsiteX821" fmla="*/ 96339 w 204973"/>
                <a:gd name="connsiteY821" fmla="*/ 43374 h 220060"/>
                <a:gd name="connsiteX822" fmla="*/ 96665 w 204973"/>
                <a:gd name="connsiteY822" fmla="*/ 43069 h 220060"/>
                <a:gd name="connsiteX823" fmla="*/ 96969 w 204973"/>
                <a:gd name="connsiteY823" fmla="*/ 40874 h 220060"/>
                <a:gd name="connsiteX824" fmla="*/ 97621 w 204973"/>
                <a:gd name="connsiteY824" fmla="*/ 39594 h 220060"/>
                <a:gd name="connsiteX825" fmla="*/ 97621 w 204973"/>
                <a:gd name="connsiteY825" fmla="*/ 38659 h 220060"/>
                <a:gd name="connsiteX826" fmla="*/ 97914 w 204973"/>
                <a:gd name="connsiteY826" fmla="*/ 38333 h 220060"/>
                <a:gd name="connsiteX827" fmla="*/ 97914 w 204973"/>
                <a:gd name="connsiteY827" fmla="*/ 37399 h 220060"/>
                <a:gd name="connsiteX828" fmla="*/ 98218 w 204973"/>
                <a:gd name="connsiteY828" fmla="*/ 37095 h 220060"/>
                <a:gd name="connsiteX829" fmla="*/ 98218 w 204973"/>
                <a:gd name="connsiteY829" fmla="*/ 36148 h 220060"/>
                <a:gd name="connsiteX830" fmla="*/ 99490 w 204973"/>
                <a:gd name="connsiteY830" fmla="*/ 33629 h 220060"/>
                <a:gd name="connsiteX831" fmla="*/ 100119 w 204973"/>
                <a:gd name="connsiteY831" fmla="*/ 30478 h 220060"/>
                <a:gd name="connsiteX832" fmla="*/ 102169 w 204973"/>
                <a:gd name="connsiteY832" fmla="*/ 28734 h 220060"/>
                <a:gd name="connsiteX833" fmla="*/ 103449 w 204973"/>
                <a:gd name="connsiteY833" fmla="*/ 28105 h 220060"/>
                <a:gd name="connsiteX834" fmla="*/ 105328 w 204973"/>
                <a:gd name="connsiteY834" fmla="*/ 27799 h 220060"/>
                <a:gd name="connsiteX835" fmla="*/ 106579 w 204973"/>
                <a:gd name="connsiteY835" fmla="*/ 27169 h 220060"/>
                <a:gd name="connsiteX836" fmla="*/ 107209 w 204973"/>
                <a:gd name="connsiteY836" fmla="*/ 26540 h 220060"/>
                <a:gd name="connsiteX837" fmla="*/ 108007 w 204973"/>
                <a:gd name="connsiteY837" fmla="*/ 26057 h 220060"/>
                <a:gd name="connsiteX838" fmla="*/ 108311 w 204973"/>
                <a:gd name="connsiteY838" fmla="*/ 21646 h 220060"/>
                <a:gd name="connsiteX839" fmla="*/ 108627 w 204973"/>
                <a:gd name="connsiteY839" fmla="*/ 21320 h 220060"/>
                <a:gd name="connsiteX840" fmla="*/ 108627 w 204973"/>
                <a:gd name="connsiteY840" fmla="*/ 19440 h 220060"/>
                <a:gd name="connsiteX841" fmla="*/ 108951 w 204973"/>
                <a:gd name="connsiteY841" fmla="*/ 19136 h 220060"/>
                <a:gd name="connsiteX842" fmla="*/ 108951 w 204973"/>
                <a:gd name="connsiteY842" fmla="*/ 18506 h 220060"/>
                <a:gd name="connsiteX843" fmla="*/ 110359 w 204973"/>
                <a:gd name="connsiteY843" fmla="*/ 17088 h 220060"/>
                <a:gd name="connsiteX844" fmla="*/ 110685 w 204973"/>
                <a:gd name="connsiteY844" fmla="*/ 17088 h 220060"/>
                <a:gd name="connsiteX845" fmla="*/ 111935 w 204973"/>
                <a:gd name="connsiteY845" fmla="*/ 15828 h 220060"/>
                <a:gd name="connsiteX846" fmla="*/ 113184 w 204973"/>
                <a:gd name="connsiteY846" fmla="*/ 15197 h 220060"/>
                <a:gd name="connsiteX847" fmla="*/ 114140 w 204973"/>
                <a:gd name="connsiteY847" fmla="*/ 14243 h 220060"/>
                <a:gd name="connsiteX848" fmla="*/ 114465 w 204973"/>
                <a:gd name="connsiteY848" fmla="*/ 14243 h 220060"/>
                <a:gd name="connsiteX849" fmla="*/ 118246 w 204973"/>
                <a:gd name="connsiteY849" fmla="*/ 11092 h 220060"/>
                <a:gd name="connsiteX850" fmla="*/ 118550 w 204973"/>
                <a:gd name="connsiteY850" fmla="*/ 11092 h 220060"/>
                <a:gd name="connsiteX851" fmla="*/ 123927 w 204973"/>
                <a:gd name="connsiteY851" fmla="*/ 5747 h 220060"/>
                <a:gd name="connsiteX852" fmla="*/ 124231 w 204973"/>
                <a:gd name="connsiteY852" fmla="*/ 5747 h 220060"/>
                <a:gd name="connsiteX853" fmla="*/ 124851 w 204973"/>
                <a:gd name="connsiteY853" fmla="*/ 5116 h 220060"/>
                <a:gd name="connsiteX854" fmla="*/ 127057 w 204973"/>
                <a:gd name="connsiteY854" fmla="*/ 4182 h 220060"/>
                <a:gd name="connsiteX855" fmla="*/ 128339 w 204973"/>
                <a:gd name="connsiteY855" fmla="*/ 4170 h 220060"/>
                <a:gd name="connsiteX856" fmla="*/ 128633 w 204973"/>
                <a:gd name="connsiteY856" fmla="*/ 3846 h 220060"/>
                <a:gd name="connsiteX857" fmla="*/ 129588 w 204973"/>
                <a:gd name="connsiteY857" fmla="*/ 3846 h 220060"/>
                <a:gd name="connsiteX858" fmla="*/ 129735 w 204973"/>
                <a:gd name="connsiteY858" fmla="*/ 4329 h 220060"/>
                <a:gd name="connsiteX859" fmla="*/ 129262 w 204973"/>
                <a:gd name="connsiteY859" fmla="*/ 4780 h 220060"/>
                <a:gd name="connsiteX860" fmla="*/ 128633 w 204973"/>
                <a:gd name="connsiteY860" fmla="*/ 4780 h 220060"/>
                <a:gd name="connsiteX861" fmla="*/ 128339 w 204973"/>
                <a:gd name="connsiteY861" fmla="*/ 5105 h 220060"/>
                <a:gd name="connsiteX862" fmla="*/ 126732 w 204973"/>
                <a:gd name="connsiteY862" fmla="*/ 5105 h 220060"/>
                <a:gd name="connsiteX863" fmla="*/ 124074 w 204973"/>
                <a:gd name="connsiteY863" fmla="*/ 7153 h 220060"/>
                <a:gd name="connsiteX864" fmla="*/ 124231 w 204973"/>
                <a:gd name="connsiteY864" fmla="*/ 7962 h 220060"/>
                <a:gd name="connsiteX865" fmla="*/ 126438 w 204973"/>
                <a:gd name="connsiteY865" fmla="*/ 7952 h 220060"/>
                <a:gd name="connsiteX866" fmla="*/ 126742 w 204973"/>
                <a:gd name="connsiteY866" fmla="*/ 8256 h 220060"/>
                <a:gd name="connsiteX867" fmla="*/ 127687 w 204973"/>
                <a:gd name="connsiteY867" fmla="*/ 8256 h 220060"/>
                <a:gd name="connsiteX868" fmla="*/ 128339 w 204973"/>
                <a:gd name="connsiteY868" fmla="*/ 7952 h 220060"/>
                <a:gd name="connsiteX869" fmla="*/ 128937 w 204973"/>
                <a:gd name="connsiteY869" fmla="*/ 6996 h 220060"/>
                <a:gd name="connsiteX870" fmla="*/ 129262 w 204973"/>
                <a:gd name="connsiteY870" fmla="*/ 6996 h 220060"/>
                <a:gd name="connsiteX871" fmla="*/ 129746 w 204973"/>
                <a:gd name="connsiteY871" fmla="*/ 7479 h 220060"/>
                <a:gd name="connsiteX872" fmla="*/ 129588 w 204973"/>
                <a:gd name="connsiteY872" fmla="*/ 8886 h 220060"/>
                <a:gd name="connsiteX873" fmla="*/ 128317 w 204973"/>
                <a:gd name="connsiteY873" fmla="*/ 8560 h 220060"/>
                <a:gd name="connsiteX874" fmla="*/ 128013 w 204973"/>
                <a:gd name="connsiteY874" fmla="*/ 8886 h 220060"/>
                <a:gd name="connsiteX875" fmla="*/ 125177 w 204973"/>
                <a:gd name="connsiteY875" fmla="*/ 8886 h 220060"/>
                <a:gd name="connsiteX876" fmla="*/ 124863 w 204973"/>
                <a:gd name="connsiteY876" fmla="*/ 9191 h 220060"/>
                <a:gd name="connsiteX877" fmla="*/ 123907 w 204973"/>
                <a:gd name="connsiteY877" fmla="*/ 9191 h 220060"/>
                <a:gd name="connsiteX878" fmla="*/ 120756 w 204973"/>
                <a:gd name="connsiteY878" fmla="*/ 11092 h 220060"/>
                <a:gd name="connsiteX879" fmla="*/ 119799 w 204973"/>
                <a:gd name="connsiteY879" fmla="*/ 12048 h 220060"/>
                <a:gd name="connsiteX880" fmla="*/ 118876 w 204973"/>
                <a:gd name="connsiteY880" fmla="*/ 12352 h 220060"/>
                <a:gd name="connsiteX881" fmla="*/ 116997 w 204973"/>
                <a:gd name="connsiteY881" fmla="*/ 13633 h 220060"/>
                <a:gd name="connsiteX882" fmla="*/ 115715 w 204973"/>
                <a:gd name="connsiteY882" fmla="*/ 14873 h 220060"/>
                <a:gd name="connsiteX883" fmla="*/ 115389 w 204973"/>
                <a:gd name="connsiteY883" fmla="*/ 14873 h 220060"/>
                <a:gd name="connsiteX884" fmla="*/ 111158 w 204973"/>
                <a:gd name="connsiteY884" fmla="*/ 19451 h 220060"/>
                <a:gd name="connsiteX885" fmla="*/ 111158 w 204973"/>
                <a:gd name="connsiteY885" fmla="*/ 20691 h 220060"/>
                <a:gd name="connsiteX886" fmla="*/ 110832 w 204973"/>
                <a:gd name="connsiteY886" fmla="*/ 21015 h 220060"/>
                <a:gd name="connsiteX887" fmla="*/ 110842 w 204973"/>
                <a:gd name="connsiteY887" fmla="*/ 23536 h 220060"/>
                <a:gd name="connsiteX888" fmla="*/ 110212 w 204973"/>
                <a:gd name="connsiteY888" fmla="*/ 24167 h 220060"/>
                <a:gd name="connsiteX889" fmla="*/ 109887 w 204973"/>
                <a:gd name="connsiteY889" fmla="*/ 25427 h 220060"/>
                <a:gd name="connsiteX890" fmla="*/ 108963 w 204973"/>
                <a:gd name="connsiteY890" fmla="*/ 26688 h 220060"/>
                <a:gd name="connsiteX891" fmla="*/ 108963 w 204973"/>
                <a:gd name="connsiteY891" fmla="*/ 28251 h 220060"/>
                <a:gd name="connsiteX892" fmla="*/ 109740 w 204973"/>
                <a:gd name="connsiteY892" fmla="*/ 28430 h 220060"/>
                <a:gd name="connsiteX893" fmla="*/ 112271 w 204973"/>
                <a:gd name="connsiteY893" fmla="*/ 27159 h 220060"/>
                <a:gd name="connsiteX894" fmla="*/ 113194 w 204973"/>
                <a:gd name="connsiteY894" fmla="*/ 27159 h 220060"/>
                <a:gd name="connsiteX895" fmla="*/ 113520 w 204973"/>
                <a:gd name="connsiteY895" fmla="*/ 26855 h 220060"/>
                <a:gd name="connsiteX896" fmla="*/ 121386 w 204973"/>
                <a:gd name="connsiteY896" fmla="*/ 26855 h 220060"/>
                <a:gd name="connsiteX897" fmla="*/ 122016 w 204973"/>
                <a:gd name="connsiteY897" fmla="*/ 26225 h 220060"/>
                <a:gd name="connsiteX898" fmla="*/ 122342 w 204973"/>
                <a:gd name="connsiteY898" fmla="*/ 26225 h 220060"/>
                <a:gd name="connsiteX899" fmla="*/ 122646 w 204973"/>
                <a:gd name="connsiteY899" fmla="*/ 26855 h 220060"/>
                <a:gd name="connsiteX900" fmla="*/ 123287 w 204973"/>
                <a:gd name="connsiteY900" fmla="*/ 26855 h 220060"/>
                <a:gd name="connsiteX901" fmla="*/ 123748 w 204973"/>
                <a:gd name="connsiteY901" fmla="*/ 26372 h 220060"/>
                <a:gd name="connsiteX902" fmla="*/ 123444 w 204973"/>
                <a:gd name="connsiteY902" fmla="*/ 25111 h 220060"/>
                <a:gd name="connsiteX903" fmla="*/ 123591 w 204973"/>
                <a:gd name="connsiteY903" fmla="*/ 24964 h 220060"/>
                <a:gd name="connsiteX904" fmla="*/ 123895 w 204973"/>
                <a:gd name="connsiteY904" fmla="*/ 25290 h 220060"/>
                <a:gd name="connsiteX905" fmla="*/ 124221 w 204973"/>
                <a:gd name="connsiteY905" fmla="*/ 24964 h 220060"/>
                <a:gd name="connsiteX906" fmla="*/ 124390 w 204973"/>
                <a:gd name="connsiteY906" fmla="*/ 25741 h 220060"/>
                <a:gd name="connsiteX907" fmla="*/ 123748 w 204973"/>
                <a:gd name="connsiteY907" fmla="*/ 27002 h 220060"/>
                <a:gd name="connsiteX908" fmla="*/ 124221 w 204973"/>
                <a:gd name="connsiteY908" fmla="*/ 27485 h 220060"/>
                <a:gd name="connsiteX909" fmla="*/ 125492 w 204973"/>
                <a:gd name="connsiteY909" fmla="*/ 27181 h 220060"/>
                <a:gd name="connsiteX910" fmla="*/ 126102 w 204973"/>
                <a:gd name="connsiteY910" fmla="*/ 26529 h 220060"/>
                <a:gd name="connsiteX911" fmla="*/ 126428 w 204973"/>
                <a:gd name="connsiteY911" fmla="*/ 26529 h 220060"/>
                <a:gd name="connsiteX912" fmla="*/ 127225 w 204973"/>
                <a:gd name="connsiteY912" fmla="*/ 24787 h 220060"/>
                <a:gd name="connsiteX913" fmla="*/ 128003 w 204973"/>
                <a:gd name="connsiteY913" fmla="*/ 24009 h 220060"/>
                <a:gd name="connsiteX914" fmla="*/ 128329 w 204973"/>
                <a:gd name="connsiteY914" fmla="*/ 23998 h 220060"/>
                <a:gd name="connsiteX915" fmla="*/ 128957 w 204973"/>
                <a:gd name="connsiteY915" fmla="*/ 24628 h 220060"/>
                <a:gd name="connsiteX916" fmla="*/ 129904 w 204973"/>
                <a:gd name="connsiteY916" fmla="*/ 24628 h 220060"/>
                <a:gd name="connsiteX917" fmla="*/ 133516 w 204973"/>
                <a:gd name="connsiteY917" fmla="*/ 21656 h 220060"/>
                <a:gd name="connsiteX918" fmla="*/ 133210 w 204973"/>
                <a:gd name="connsiteY918" fmla="*/ 21027 h 220060"/>
                <a:gd name="connsiteX919" fmla="*/ 133210 w 204973"/>
                <a:gd name="connsiteY919" fmla="*/ 19766 h 220060"/>
                <a:gd name="connsiteX920" fmla="*/ 133537 w 204973"/>
                <a:gd name="connsiteY920" fmla="*/ 19136 h 220060"/>
                <a:gd name="connsiteX921" fmla="*/ 132580 w 204973"/>
                <a:gd name="connsiteY921" fmla="*/ 18180 h 220060"/>
                <a:gd name="connsiteX922" fmla="*/ 132580 w 204973"/>
                <a:gd name="connsiteY922" fmla="*/ 17225 h 220060"/>
                <a:gd name="connsiteX923" fmla="*/ 133210 w 204973"/>
                <a:gd name="connsiteY923" fmla="*/ 16615 h 220060"/>
                <a:gd name="connsiteX924" fmla="*/ 133526 w 204973"/>
                <a:gd name="connsiteY924" fmla="*/ 15660 h 220060"/>
                <a:gd name="connsiteX925" fmla="*/ 134461 w 204973"/>
                <a:gd name="connsiteY925" fmla="*/ 14726 h 220060"/>
                <a:gd name="connsiteX926" fmla="*/ 134787 w 204973"/>
                <a:gd name="connsiteY926" fmla="*/ 13770 h 220060"/>
                <a:gd name="connsiteX927" fmla="*/ 135260 w 204973"/>
                <a:gd name="connsiteY927" fmla="*/ 13287 h 220060"/>
                <a:gd name="connsiteX928" fmla="*/ 135889 w 204973"/>
                <a:gd name="connsiteY928" fmla="*/ 13287 h 220060"/>
                <a:gd name="connsiteX929" fmla="*/ 136835 w 204973"/>
                <a:gd name="connsiteY929" fmla="*/ 12656 h 220060"/>
                <a:gd name="connsiteX930" fmla="*/ 138714 w 204973"/>
                <a:gd name="connsiteY930" fmla="*/ 12656 h 220060"/>
                <a:gd name="connsiteX931" fmla="*/ 138871 w 204973"/>
                <a:gd name="connsiteY931" fmla="*/ 12835 h 220060"/>
                <a:gd name="connsiteX932" fmla="*/ 136992 w 204973"/>
                <a:gd name="connsiteY932" fmla="*/ 15030 h 220060"/>
                <a:gd name="connsiteX933" fmla="*/ 136340 w 204973"/>
                <a:gd name="connsiteY933" fmla="*/ 16291 h 220060"/>
                <a:gd name="connsiteX934" fmla="*/ 136340 w 204973"/>
                <a:gd name="connsiteY934" fmla="*/ 16941 h 220060"/>
                <a:gd name="connsiteX935" fmla="*/ 136845 w 204973"/>
                <a:gd name="connsiteY935" fmla="*/ 17393 h 220060"/>
                <a:gd name="connsiteX936" fmla="*/ 137948 w 204973"/>
                <a:gd name="connsiteY936" fmla="*/ 17550 h 220060"/>
                <a:gd name="connsiteX937" fmla="*/ 136519 w 204973"/>
                <a:gd name="connsiteY937" fmla="*/ 18023 h 220060"/>
                <a:gd name="connsiteX938" fmla="*/ 136036 w 204973"/>
                <a:gd name="connsiteY938" fmla="*/ 18506 h 220060"/>
                <a:gd name="connsiteX939" fmla="*/ 136047 w 204973"/>
                <a:gd name="connsiteY939" fmla="*/ 20071 h 220060"/>
                <a:gd name="connsiteX940" fmla="*/ 135417 w 204973"/>
                <a:gd name="connsiteY940" fmla="*/ 21331 h 220060"/>
                <a:gd name="connsiteX941" fmla="*/ 135417 w 204973"/>
                <a:gd name="connsiteY941" fmla="*/ 21961 h 220060"/>
                <a:gd name="connsiteX942" fmla="*/ 134146 w 204973"/>
                <a:gd name="connsiteY942" fmla="*/ 24177 h 220060"/>
                <a:gd name="connsiteX943" fmla="*/ 134146 w 204973"/>
                <a:gd name="connsiteY943" fmla="*/ 24503 h 220060"/>
                <a:gd name="connsiteX944" fmla="*/ 132717 w 204973"/>
                <a:gd name="connsiteY944" fmla="*/ 25889 h 220060"/>
                <a:gd name="connsiteX945" fmla="*/ 132413 w 204973"/>
                <a:gd name="connsiteY945" fmla="*/ 25584 h 220060"/>
                <a:gd name="connsiteX946" fmla="*/ 131468 w 204973"/>
                <a:gd name="connsiteY946" fmla="*/ 25584 h 220060"/>
                <a:gd name="connsiteX947" fmla="*/ 130679 w 204973"/>
                <a:gd name="connsiteY947" fmla="*/ 26393 h 220060"/>
                <a:gd name="connsiteX948" fmla="*/ 130691 w 204973"/>
                <a:gd name="connsiteY948" fmla="*/ 27002 h 220060"/>
                <a:gd name="connsiteX949" fmla="*/ 131468 w 204973"/>
                <a:gd name="connsiteY949" fmla="*/ 28105 h 220060"/>
                <a:gd name="connsiteX950" fmla="*/ 131794 w 204973"/>
                <a:gd name="connsiteY950" fmla="*/ 28105 h 220060"/>
                <a:gd name="connsiteX951" fmla="*/ 132413 w 204973"/>
                <a:gd name="connsiteY951" fmla="*/ 28734 h 220060"/>
                <a:gd name="connsiteX952" fmla="*/ 133043 w 204973"/>
                <a:gd name="connsiteY952" fmla="*/ 29060 h 220060"/>
                <a:gd name="connsiteX953" fmla="*/ 134618 w 204973"/>
                <a:gd name="connsiteY953" fmla="*/ 29060 h 220060"/>
                <a:gd name="connsiteX954" fmla="*/ 136529 w 204973"/>
                <a:gd name="connsiteY954" fmla="*/ 30320 h 220060"/>
                <a:gd name="connsiteX955" fmla="*/ 137779 w 204973"/>
                <a:gd name="connsiteY955" fmla="*/ 30320 h 220060"/>
                <a:gd name="connsiteX956" fmla="*/ 138557 w 204973"/>
                <a:gd name="connsiteY956" fmla="*/ 29533 h 220060"/>
                <a:gd name="connsiteX957" fmla="*/ 138881 w 204973"/>
                <a:gd name="connsiteY957" fmla="*/ 27947 h 220060"/>
                <a:gd name="connsiteX958" fmla="*/ 139187 w 204973"/>
                <a:gd name="connsiteY958" fmla="*/ 27642 h 220060"/>
                <a:gd name="connsiteX959" fmla="*/ 139187 w 204973"/>
                <a:gd name="connsiteY959" fmla="*/ 26688 h 220060"/>
                <a:gd name="connsiteX960" fmla="*/ 140132 w 204973"/>
                <a:gd name="connsiteY960" fmla="*/ 25427 h 220060"/>
                <a:gd name="connsiteX961" fmla="*/ 140458 w 204973"/>
                <a:gd name="connsiteY961" fmla="*/ 24167 h 220060"/>
                <a:gd name="connsiteX962" fmla="*/ 142180 w 204973"/>
                <a:gd name="connsiteY962" fmla="*/ 23389 h 220060"/>
                <a:gd name="connsiteX963" fmla="*/ 143136 w 204973"/>
                <a:gd name="connsiteY963" fmla="*/ 23379 h 220060"/>
                <a:gd name="connsiteX964" fmla="*/ 143462 w 204973"/>
                <a:gd name="connsiteY964" fmla="*/ 23053 h 220060"/>
                <a:gd name="connsiteX965" fmla="*/ 147546 w 204973"/>
                <a:gd name="connsiteY965" fmla="*/ 23075 h 220060"/>
                <a:gd name="connsiteX966" fmla="*/ 148470 w 204973"/>
                <a:gd name="connsiteY966" fmla="*/ 23704 h 220060"/>
                <a:gd name="connsiteX967" fmla="*/ 151002 w 204973"/>
                <a:gd name="connsiteY967" fmla="*/ 23704 h 220060"/>
                <a:gd name="connsiteX968" fmla="*/ 151326 w 204973"/>
                <a:gd name="connsiteY968" fmla="*/ 23379 h 220060"/>
                <a:gd name="connsiteX969" fmla="*/ 151958 w 204973"/>
                <a:gd name="connsiteY969" fmla="*/ 23379 h 220060"/>
                <a:gd name="connsiteX970" fmla="*/ 152429 w 204973"/>
                <a:gd name="connsiteY970" fmla="*/ 23851 h 220060"/>
                <a:gd name="connsiteX971" fmla="*/ 151002 w 204973"/>
                <a:gd name="connsiteY971" fmla="*/ 24964 h 220060"/>
                <a:gd name="connsiteX972" fmla="*/ 150686 w 204973"/>
                <a:gd name="connsiteY972" fmla="*/ 24964 h 220060"/>
                <a:gd name="connsiteX973" fmla="*/ 150057 w 204973"/>
                <a:gd name="connsiteY973" fmla="*/ 24334 h 220060"/>
                <a:gd name="connsiteX974" fmla="*/ 149121 w 204973"/>
                <a:gd name="connsiteY974" fmla="*/ 24314 h 220060"/>
                <a:gd name="connsiteX975" fmla="*/ 148796 w 204973"/>
                <a:gd name="connsiteY975" fmla="*/ 24640 h 220060"/>
                <a:gd name="connsiteX976" fmla="*/ 148176 w 204973"/>
                <a:gd name="connsiteY976" fmla="*/ 24640 h 220060"/>
                <a:gd name="connsiteX977" fmla="*/ 147850 w 204973"/>
                <a:gd name="connsiteY977" fmla="*/ 24314 h 220060"/>
                <a:gd name="connsiteX978" fmla="*/ 145971 w 204973"/>
                <a:gd name="connsiteY978" fmla="*/ 24009 h 220060"/>
                <a:gd name="connsiteX979" fmla="*/ 145645 w 204973"/>
                <a:gd name="connsiteY979" fmla="*/ 23704 h 220060"/>
                <a:gd name="connsiteX980" fmla="*/ 144711 w 204973"/>
                <a:gd name="connsiteY980" fmla="*/ 23704 h 220060"/>
                <a:gd name="connsiteX981" fmla="*/ 143136 w 204973"/>
                <a:gd name="connsiteY981" fmla="*/ 24640 h 220060"/>
                <a:gd name="connsiteX982" fmla="*/ 142190 w 204973"/>
                <a:gd name="connsiteY982" fmla="*/ 24650 h 220060"/>
                <a:gd name="connsiteX983" fmla="*/ 141088 w 204973"/>
                <a:gd name="connsiteY983" fmla="*/ 25427 h 220060"/>
                <a:gd name="connsiteX984" fmla="*/ 141088 w 204973"/>
                <a:gd name="connsiteY984" fmla="*/ 25752 h 220060"/>
                <a:gd name="connsiteX985" fmla="*/ 140762 w 204973"/>
                <a:gd name="connsiteY985" fmla="*/ 26057 h 220060"/>
                <a:gd name="connsiteX986" fmla="*/ 140931 w 204973"/>
                <a:gd name="connsiteY986" fmla="*/ 26833 h 220060"/>
                <a:gd name="connsiteX987" fmla="*/ 142190 w 204973"/>
                <a:gd name="connsiteY987" fmla="*/ 26529 h 220060"/>
                <a:gd name="connsiteX988" fmla="*/ 142810 w 204973"/>
                <a:gd name="connsiteY988" fmla="*/ 25899 h 220060"/>
                <a:gd name="connsiteX989" fmla="*/ 142967 w 204973"/>
                <a:gd name="connsiteY989" fmla="*/ 26382 h 220060"/>
                <a:gd name="connsiteX990" fmla="*/ 141539 w 204973"/>
                <a:gd name="connsiteY990" fmla="*/ 27485 h 220060"/>
                <a:gd name="connsiteX991" fmla="*/ 140289 w 204973"/>
                <a:gd name="connsiteY991" fmla="*/ 27799 h 220060"/>
                <a:gd name="connsiteX992" fmla="*/ 139513 w 204973"/>
                <a:gd name="connsiteY992" fmla="*/ 28577 h 220060"/>
                <a:gd name="connsiteX993" fmla="*/ 139513 w 204973"/>
                <a:gd name="connsiteY993" fmla="*/ 30793 h 220060"/>
                <a:gd name="connsiteX994" fmla="*/ 139837 w 204973"/>
                <a:gd name="connsiteY994" fmla="*/ 31098 h 220060"/>
                <a:gd name="connsiteX995" fmla="*/ 140142 w 204973"/>
                <a:gd name="connsiteY995" fmla="*/ 32683 h 220060"/>
                <a:gd name="connsiteX996" fmla="*/ 141245 w 204973"/>
                <a:gd name="connsiteY996" fmla="*/ 33764 h 220060"/>
                <a:gd name="connsiteX997" fmla="*/ 141539 w 204973"/>
                <a:gd name="connsiteY997" fmla="*/ 33460 h 220060"/>
                <a:gd name="connsiteX998" fmla="*/ 141718 w 204973"/>
                <a:gd name="connsiteY998" fmla="*/ 33617 h 220060"/>
                <a:gd name="connsiteX999" fmla="*/ 141718 w 204973"/>
                <a:gd name="connsiteY999" fmla="*/ 34878 h 220060"/>
                <a:gd name="connsiteX1000" fmla="*/ 142022 w 204973"/>
                <a:gd name="connsiteY1000" fmla="*/ 35204 h 220060"/>
                <a:gd name="connsiteX1001" fmla="*/ 142022 w 204973"/>
                <a:gd name="connsiteY1001" fmla="*/ 35834 h 220060"/>
                <a:gd name="connsiteX1002" fmla="*/ 142495 w 204973"/>
                <a:gd name="connsiteY1002" fmla="*/ 36307 h 220060"/>
                <a:gd name="connsiteX1003" fmla="*/ 143450 w 204973"/>
                <a:gd name="connsiteY1003" fmla="*/ 36307 h 220060"/>
                <a:gd name="connsiteX1004" fmla="*/ 143754 w 204973"/>
                <a:gd name="connsiteY1004" fmla="*/ 35981 h 220060"/>
                <a:gd name="connsiteX1005" fmla="*/ 146275 w 204973"/>
                <a:gd name="connsiteY1005" fmla="*/ 35373 h 220060"/>
                <a:gd name="connsiteX1006" fmla="*/ 146601 w 204973"/>
                <a:gd name="connsiteY1006" fmla="*/ 35046 h 220060"/>
                <a:gd name="connsiteX1007" fmla="*/ 147536 w 204973"/>
                <a:gd name="connsiteY1007" fmla="*/ 35046 h 220060"/>
                <a:gd name="connsiteX1008" fmla="*/ 148806 w 204973"/>
                <a:gd name="connsiteY1008" fmla="*/ 35677 h 220060"/>
                <a:gd name="connsiteX1009" fmla="*/ 150067 w 204973"/>
                <a:gd name="connsiteY1009" fmla="*/ 35665 h 220060"/>
                <a:gd name="connsiteX1010" fmla="*/ 150371 w 204973"/>
                <a:gd name="connsiteY1010" fmla="*/ 35361 h 220060"/>
                <a:gd name="connsiteX1011" fmla="*/ 150843 w 204973"/>
                <a:gd name="connsiteY1011" fmla="*/ 35518 h 220060"/>
                <a:gd name="connsiteX1012" fmla="*/ 150067 w 204973"/>
                <a:gd name="connsiteY1012" fmla="*/ 36295 h 220060"/>
                <a:gd name="connsiteX1013" fmla="*/ 148806 w 204973"/>
                <a:gd name="connsiteY1013" fmla="*/ 36295 h 220060"/>
                <a:gd name="connsiteX1014" fmla="*/ 148481 w 204973"/>
                <a:gd name="connsiteY1014" fmla="*/ 35971 h 220060"/>
                <a:gd name="connsiteX1015" fmla="*/ 146275 w 204973"/>
                <a:gd name="connsiteY1015" fmla="*/ 35981 h 220060"/>
                <a:gd name="connsiteX1016" fmla="*/ 145960 w 204973"/>
                <a:gd name="connsiteY1016" fmla="*/ 36307 h 220060"/>
                <a:gd name="connsiteX1017" fmla="*/ 145329 w 204973"/>
                <a:gd name="connsiteY1017" fmla="*/ 36307 h 220060"/>
                <a:gd name="connsiteX1018" fmla="*/ 143754 w 204973"/>
                <a:gd name="connsiteY1018" fmla="*/ 36937 h 220060"/>
                <a:gd name="connsiteX1019" fmla="*/ 142653 w 204973"/>
                <a:gd name="connsiteY1019" fmla="*/ 38039 h 220060"/>
                <a:gd name="connsiteX1020" fmla="*/ 142022 w 204973"/>
                <a:gd name="connsiteY1020" fmla="*/ 38974 h 220060"/>
                <a:gd name="connsiteX1021" fmla="*/ 142022 w 204973"/>
                <a:gd name="connsiteY1021" fmla="*/ 39604 h 220060"/>
                <a:gd name="connsiteX1022" fmla="*/ 141078 w 204973"/>
                <a:gd name="connsiteY1022" fmla="*/ 41495 h 220060"/>
                <a:gd name="connsiteX1023" fmla="*/ 141078 w 204973"/>
                <a:gd name="connsiteY1023" fmla="*/ 42755 h 220060"/>
                <a:gd name="connsiteX1024" fmla="*/ 141402 w 204973"/>
                <a:gd name="connsiteY1024" fmla="*/ 43080 h 220060"/>
                <a:gd name="connsiteX1025" fmla="*/ 141402 w 204973"/>
                <a:gd name="connsiteY1025" fmla="*/ 47165 h 220060"/>
                <a:gd name="connsiteX1026" fmla="*/ 141875 w 204973"/>
                <a:gd name="connsiteY1026" fmla="*/ 47943 h 220060"/>
                <a:gd name="connsiteX1027" fmla="*/ 142810 w 204973"/>
                <a:gd name="connsiteY1027" fmla="*/ 47943 h 220060"/>
                <a:gd name="connsiteX1028" fmla="*/ 142957 w 204973"/>
                <a:gd name="connsiteY1028" fmla="*/ 48426 h 220060"/>
                <a:gd name="connsiteX1029" fmla="*/ 141561 w 204973"/>
                <a:gd name="connsiteY1029" fmla="*/ 48897 h 220060"/>
                <a:gd name="connsiteX1030" fmla="*/ 140762 w 204973"/>
                <a:gd name="connsiteY1030" fmla="*/ 49686 h 220060"/>
                <a:gd name="connsiteX1031" fmla="*/ 140458 w 204973"/>
                <a:gd name="connsiteY1031" fmla="*/ 50945 h 220060"/>
                <a:gd name="connsiteX1032" fmla="*/ 139806 w 204973"/>
                <a:gd name="connsiteY1032" fmla="*/ 51576 h 220060"/>
                <a:gd name="connsiteX1033" fmla="*/ 139806 w 204973"/>
                <a:gd name="connsiteY1033" fmla="*/ 52206 h 220060"/>
                <a:gd name="connsiteX1034" fmla="*/ 138881 w 204973"/>
                <a:gd name="connsiteY1034" fmla="*/ 53792 h 220060"/>
                <a:gd name="connsiteX1035" fmla="*/ 138881 w 204973"/>
                <a:gd name="connsiteY1035" fmla="*/ 54423 h 220060"/>
                <a:gd name="connsiteX1036" fmla="*/ 137601 w 204973"/>
                <a:gd name="connsiteY1036" fmla="*/ 56618 h 220060"/>
                <a:gd name="connsiteX1037" fmla="*/ 137601 w 204973"/>
                <a:gd name="connsiteY1037" fmla="*/ 57246 h 220060"/>
                <a:gd name="connsiteX1038" fmla="*/ 136676 w 204973"/>
                <a:gd name="connsiteY1038" fmla="*/ 58203 h 220060"/>
                <a:gd name="connsiteX1039" fmla="*/ 136026 w 204973"/>
                <a:gd name="connsiteY1039" fmla="*/ 59463 h 220060"/>
                <a:gd name="connsiteX1040" fmla="*/ 134775 w 204973"/>
                <a:gd name="connsiteY1040" fmla="*/ 60724 h 220060"/>
                <a:gd name="connsiteX1041" fmla="*/ 135101 w 204973"/>
                <a:gd name="connsiteY1041" fmla="*/ 61028 h 220060"/>
                <a:gd name="connsiteX1042" fmla="*/ 135101 w 204973"/>
                <a:gd name="connsiteY1042" fmla="*/ 61658 h 220060"/>
                <a:gd name="connsiteX1043" fmla="*/ 134775 w 204973"/>
                <a:gd name="connsiteY1043" fmla="*/ 61984 h 220060"/>
                <a:gd name="connsiteX1044" fmla="*/ 134775 w 204973"/>
                <a:gd name="connsiteY1044" fmla="*/ 62613 h 220060"/>
                <a:gd name="connsiteX1045" fmla="*/ 135406 w 204973"/>
                <a:gd name="connsiteY1045" fmla="*/ 63243 h 220060"/>
                <a:gd name="connsiteX1046" fmla="*/ 135406 w 204973"/>
                <a:gd name="connsiteY1046" fmla="*/ 63873 h 220060"/>
                <a:gd name="connsiteX1047" fmla="*/ 136036 w 204973"/>
                <a:gd name="connsiteY1047" fmla="*/ 64830 h 220060"/>
                <a:gd name="connsiteX1048" fmla="*/ 136036 w 204973"/>
                <a:gd name="connsiteY1048" fmla="*/ 65438 h 220060"/>
                <a:gd name="connsiteX1049" fmla="*/ 136688 w 204973"/>
                <a:gd name="connsiteY1049" fmla="*/ 66394 h 220060"/>
                <a:gd name="connsiteX1050" fmla="*/ 136688 w 204973"/>
                <a:gd name="connsiteY1050" fmla="*/ 66720 h 220060"/>
                <a:gd name="connsiteX1051" fmla="*/ 138388 w 204973"/>
                <a:gd name="connsiteY1051" fmla="*/ 68432 h 220060"/>
                <a:gd name="connsiteX1052" fmla="*/ 139670 w 204973"/>
                <a:gd name="connsiteY1052" fmla="*/ 68757 h 220060"/>
                <a:gd name="connsiteX1053" fmla="*/ 139974 w 204973"/>
                <a:gd name="connsiteY1053" fmla="*/ 69061 h 220060"/>
                <a:gd name="connsiteX1054" fmla="*/ 141549 w 204973"/>
                <a:gd name="connsiteY1054" fmla="*/ 69061 h 220060"/>
                <a:gd name="connsiteX1055" fmla="*/ 141875 w 204973"/>
                <a:gd name="connsiteY1055" fmla="*/ 69387 h 220060"/>
                <a:gd name="connsiteX1056" fmla="*/ 144385 w 204973"/>
                <a:gd name="connsiteY1056" fmla="*/ 69377 h 220060"/>
                <a:gd name="connsiteX1057" fmla="*/ 145655 w 204973"/>
                <a:gd name="connsiteY1057" fmla="*/ 68747 h 220060"/>
                <a:gd name="connsiteX1058" fmla="*/ 146286 w 204973"/>
                <a:gd name="connsiteY1058" fmla="*/ 68747 h 220060"/>
                <a:gd name="connsiteX1059" fmla="*/ 146612 w 204973"/>
                <a:gd name="connsiteY1059" fmla="*/ 68421 h 220060"/>
                <a:gd name="connsiteX1060" fmla="*/ 147210 w 204973"/>
                <a:gd name="connsiteY1060" fmla="*/ 68421 h 220060"/>
                <a:gd name="connsiteX1061" fmla="*/ 148817 w 204973"/>
                <a:gd name="connsiteY1061" fmla="*/ 67486 h 220060"/>
                <a:gd name="connsiteX1062" fmla="*/ 149415 w 204973"/>
                <a:gd name="connsiteY1062" fmla="*/ 67486 h 220060"/>
                <a:gd name="connsiteX1063" fmla="*/ 151473 w 204973"/>
                <a:gd name="connsiteY1063" fmla="*/ 65144 h 220060"/>
                <a:gd name="connsiteX1064" fmla="*/ 151473 w 204973"/>
                <a:gd name="connsiteY1064" fmla="*/ 64819 h 220060"/>
                <a:gd name="connsiteX1065" fmla="*/ 152115 w 204973"/>
                <a:gd name="connsiteY1065" fmla="*/ 64178 h 220060"/>
                <a:gd name="connsiteX1066" fmla="*/ 152419 w 204973"/>
                <a:gd name="connsiteY1066" fmla="*/ 62929 h 220060"/>
                <a:gd name="connsiteX1067" fmla="*/ 154320 w 204973"/>
                <a:gd name="connsiteY1067" fmla="*/ 60702 h 220060"/>
                <a:gd name="connsiteX1068" fmla="*/ 155255 w 204973"/>
                <a:gd name="connsiteY1068" fmla="*/ 58811 h 220060"/>
                <a:gd name="connsiteX1069" fmla="*/ 157776 w 204973"/>
                <a:gd name="connsiteY1069" fmla="*/ 55987 h 220060"/>
                <a:gd name="connsiteX1070" fmla="*/ 157776 w 204973"/>
                <a:gd name="connsiteY1070" fmla="*/ 55683 h 220060"/>
                <a:gd name="connsiteX1071" fmla="*/ 158730 w 204973"/>
                <a:gd name="connsiteY1071" fmla="*/ 54727 h 220060"/>
                <a:gd name="connsiteX1072" fmla="*/ 159655 w 204973"/>
                <a:gd name="connsiteY1072" fmla="*/ 52836 h 220060"/>
                <a:gd name="connsiteX1073" fmla="*/ 162029 w 204973"/>
                <a:gd name="connsiteY1073" fmla="*/ 50798 h 220060"/>
                <a:gd name="connsiteX1074" fmla="*/ 163614 w 204973"/>
                <a:gd name="connsiteY1074" fmla="*/ 49844 h 220060"/>
                <a:gd name="connsiteX1075" fmla="*/ 165190 w 204973"/>
                <a:gd name="connsiteY1075" fmla="*/ 49539 h 220060"/>
                <a:gd name="connsiteX1076" fmla="*/ 165494 w 204973"/>
                <a:gd name="connsiteY1076" fmla="*/ 49234 h 220060"/>
                <a:gd name="connsiteX1077" fmla="*/ 166765 w 204973"/>
                <a:gd name="connsiteY1077" fmla="*/ 49234 h 220060"/>
                <a:gd name="connsiteX1078" fmla="*/ 167069 w 204973"/>
                <a:gd name="connsiteY1078" fmla="*/ 49528 h 220060"/>
                <a:gd name="connsiteX1079" fmla="*/ 167699 w 204973"/>
                <a:gd name="connsiteY1079" fmla="*/ 49528 h 220060"/>
                <a:gd name="connsiteX1080" fmla="*/ 169127 w 204973"/>
                <a:gd name="connsiteY1080" fmla="*/ 50945 h 220060"/>
                <a:gd name="connsiteX1081" fmla="*/ 169579 w 204973"/>
                <a:gd name="connsiteY1081" fmla="*/ 52049 h 220060"/>
                <a:gd name="connsiteX1082" fmla="*/ 169905 w 204973"/>
                <a:gd name="connsiteY1082" fmla="*/ 52049 h 220060"/>
                <a:gd name="connsiteX1083" fmla="*/ 170861 w 204973"/>
                <a:gd name="connsiteY1083" fmla="*/ 53005 h 220060"/>
                <a:gd name="connsiteX1084" fmla="*/ 171479 w 204973"/>
                <a:gd name="connsiteY1084" fmla="*/ 53005 h 220060"/>
                <a:gd name="connsiteX1085" fmla="*/ 172740 w 204973"/>
                <a:gd name="connsiteY1085" fmla="*/ 53634 h 220060"/>
                <a:gd name="connsiteX1086" fmla="*/ 174641 w 204973"/>
                <a:gd name="connsiteY1086" fmla="*/ 53939 h 220060"/>
                <a:gd name="connsiteX1087" fmla="*/ 176363 w 204973"/>
                <a:gd name="connsiteY1087" fmla="*/ 52522 h 220060"/>
                <a:gd name="connsiteX1088" fmla="*/ 176363 w 204973"/>
                <a:gd name="connsiteY1088" fmla="*/ 51892 h 220060"/>
                <a:gd name="connsiteX1089" fmla="*/ 176689 w 204973"/>
                <a:gd name="connsiteY1089" fmla="*/ 51587 h 220060"/>
                <a:gd name="connsiteX1090" fmla="*/ 176689 w 204973"/>
                <a:gd name="connsiteY1090" fmla="*/ 48740 h 220060"/>
                <a:gd name="connsiteX1091" fmla="*/ 176058 w 204973"/>
                <a:gd name="connsiteY1091" fmla="*/ 48110 h 220060"/>
                <a:gd name="connsiteX1092" fmla="*/ 175732 w 204973"/>
                <a:gd name="connsiteY1092" fmla="*/ 47155 h 220060"/>
                <a:gd name="connsiteX1093" fmla="*/ 175408 w 204973"/>
                <a:gd name="connsiteY1093" fmla="*/ 46851 h 220060"/>
                <a:gd name="connsiteX1094" fmla="*/ 175408 w 204973"/>
                <a:gd name="connsiteY1094" fmla="*/ 46221 h 220060"/>
                <a:gd name="connsiteX1095" fmla="*/ 174484 w 204973"/>
                <a:gd name="connsiteY1095" fmla="*/ 44970 h 220060"/>
                <a:gd name="connsiteX1096" fmla="*/ 174798 w 204973"/>
                <a:gd name="connsiteY1096" fmla="*/ 43385 h 220060"/>
                <a:gd name="connsiteX1097" fmla="*/ 174484 w 204973"/>
                <a:gd name="connsiteY1097" fmla="*/ 43080 h 220060"/>
                <a:gd name="connsiteX1098" fmla="*/ 174473 w 204973"/>
                <a:gd name="connsiteY1098" fmla="*/ 42125 h 220060"/>
                <a:gd name="connsiteX1099" fmla="*/ 174158 w 204973"/>
                <a:gd name="connsiteY1099" fmla="*/ 41819 h 220060"/>
                <a:gd name="connsiteX1100" fmla="*/ 174169 w 204973"/>
                <a:gd name="connsiteY1100" fmla="*/ 39930 h 220060"/>
                <a:gd name="connsiteX1101" fmla="*/ 173843 w 204973"/>
                <a:gd name="connsiteY1101" fmla="*/ 39604 h 220060"/>
                <a:gd name="connsiteX1102" fmla="*/ 173843 w 204973"/>
                <a:gd name="connsiteY1102" fmla="*/ 38669 h 220060"/>
                <a:gd name="connsiteX1103" fmla="*/ 173517 w 204973"/>
                <a:gd name="connsiteY1103" fmla="*/ 38343 h 220060"/>
                <a:gd name="connsiteX1104" fmla="*/ 173517 w 204973"/>
                <a:gd name="connsiteY1104" fmla="*/ 38039 h 220060"/>
                <a:gd name="connsiteX1105" fmla="*/ 174022 w 204973"/>
                <a:gd name="connsiteY1105" fmla="*/ 37882 h 220060"/>
                <a:gd name="connsiteX1106" fmla="*/ 175732 w 204973"/>
                <a:gd name="connsiteY1106" fmla="*/ 40234 h 220060"/>
                <a:gd name="connsiteX1107" fmla="*/ 175428 w 204973"/>
                <a:gd name="connsiteY1107" fmla="*/ 40560 h 220060"/>
                <a:gd name="connsiteX1108" fmla="*/ 175732 w 204973"/>
                <a:gd name="connsiteY1108" fmla="*/ 40885 h 220060"/>
                <a:gd name="connsiteX1109" fmla="*/ 175732 w 204973"/>
                <a:gd name="connsiteY1109" fmla="*/ 42125 h 220060"/>
                <a:gd name="connsiteX1110" fmla="*/ 175408 w 204973"/>
                <a:gd name="connsiteY1110" fmla="*/ 42449 h 220060"/>
                <a:gd name="connsiteX1111" fmla="*/ 175408 w 204973"/>
                <a:gd name="connsiteY1111" fmla="*/ 43374 h 220060"/>
                <a:gd name="connsiteX1112" fmla="*/ 175732 w 204973"/>
                <a:gd name="connsiteY1112" fmla="*/ 43700 h 220060"/>
                <a:gd name="connsiteX1113" fmla="*/ 175732 w 204973"/>
                <a:gd name="connsiteY1113" fmla="*/ 44656 h 220060"/>
                <a:gd name="connsiteX1114" fmla="*/ 176058 w 204973"/>
                <a:gd name="connsiteY1114" fmla="*/ 44960 h 220060"/>
                <a:gd name="connsiteX1115" fmla="*/ 176058 w 204973"/>
                <a:gd name="connsiteY1115" fmla="*/ 45915 h 220060"/>
                <a:gd name="connsiteX1116" fmla="*/ 176689 w 204973"/>
                <a:gd name="connsiteY1116" fmla="*/ 46545 h 220060"/>
                <a:gd name="connsiteX1117" fmla="*/ 176689 w 204973"/>
                <a:gd name="connsiteY1117" fmla="*/ 46851 h 220060"/>
                <a:gd name="connsiteX1118" fmla="*/ 177792 w 204973"/>
                <a:gd name="connsiteY1118" fmla="*/ 47963 h 220060"/>
                <a:gd name="connsiteX1119" fmla="*/ 178715 w 204973"/>
                <a:gd name="connsiteY1119" fmla="*/ 47963 h 220060"/>
                <a:gd name="connsiteX1120" fmla="*/ 178894 w 204973"/>
                <a:gd name="connsiteY1120" fmla="*/ 47806 h 220060"/>
                <a:gd name="connsiteX1121" fmla="*/ 178568 w 204973"/>
                <a:gd name="connsiteY1121" fmla="*/ 47480 h 220060"/>
                <a:gd name="connsiteX1122" fmla="*/ 178568 w 204973"/>
                <a:gd name="connsiteY1122" fmla="*/ 46545 h 220060"/>
                <a:gd name="connsiteX1123" fmla="*/ 179041 w 204973"/>
                <a:gd name="connsiteY1123" fmla="*/ 46074 h 220060"/>
                <a:gd name="connsiteX1124" fmla="*/ 180322 w 204973"/>
                <a:gd name="connsiteY1124" fmla="*/ 46062 h 220060"/>
                <a:gd name="connsiteX1125" fmla="*/ 180469 w 204973"/>
                <a:gd name="connsiteY1125" fmla="*/ 45265 h 220060"/>
                <a:gd name="connsiteX1126" fmla="*/ 181246 w 204973"/>
                <a:gd name="connsiteY1126" fmla="*/ 44477 h 220060"/>
                <a:gd name="connsiteX1127" fmla="*/ 181719 w 204973"/>
                <a:gd name="connsiteY1127" fmla="*/ 44656 h 220060"/>
                <a:gd name="connsiteX1128" fmla="*/ 180773 w 204973"/>
                <a:gd name="connsiteY1128" fmla="*/ 45590 h 220060"/>
                <a:gd name="connsiteX1129" fmla="*/ 180773 w 204973"/>
                <a:gd name="connsiteY1129" fmla="*/ 46221 h 220060"/>
                <a:gd name="connsiteX1130" fmla="*/ 180322 w 204973"/>
                <a:gd name="connsiteY1130" fmla="*/ 46692 h 220060"/>
                <a:gd name="connsiteX1131" fmla="*/ 179367 w 204973"/>
                <a:gd name="connsiteY1131" fmla="*/ 46704 h 220060"/>
                <a:gd name="connsiteX1132" fmla="*/ 178894 w 204973"/>
                <a:gd name="connsiteY1132" fmla="*/ 47155 h 220060"/>
                <a:gd name="connsiteX1133" fmla="*/ 179220 w 204973"/>
                <a:gd name="connsiteY1133" fmla="*/ 47806 h 220060"/>
                <a:gd name="connsiteX1134" fmla="*/ 181572 w 204973"/>
                <a:gd name="connsiteY1134" fmla="*/ 50148 h 220060"/>
                <a:gd name="connsiteX1135" fmla="*/ 182832 w 204973"/>
                <a:gd name="connsiteY1135" fmla="*/ 49844 h 220060"/>
                <a:gd name="connsiteX1136" fmla="*/ 183453 w 204973"/>
                <a:gd name="connsiteY1136" fmla="*/ 50148 h 220060"/>
                <a:gd name="connsiteX1137" fmla="*/ 183610 w 204973"/>
                <a:gd name="connsiteY1137" fmla="*/ 50651 h 220060"/>
                <a:gd name="connsiteX1138" fmla="*/ 184407 w 204973"/>
                <a:gd name="connsiteY1138" fmla="*/ 51429 h 220060"/>
                <a:gd name="connsiteX1139" fmla="*/ 186613 w 204973"/>
                <a:gd name="connsiteY1139" fmla="*/ 52363 h 220060"/>
                <a:gd name="connsiteX1140" fmla="*/ 186918 w 204973"/>
                <a:gd name="connsiteY1140" fmla="*/ 52689 h 220060"/>
                <a:gd name="connsiteX1141" fmla="*/ 189752 w 204973"/>
                <a:gd name="connsiteY1141" fmla="*/ 53005 h 220060"/>
                <a:gd name="connsiteX1142" fmla="*/ 191024 w 204973"/>
                <a:gd name="connsiteY1142" fmla="*/ 52049 h 220060"/>
                <a:gd name="connsiteX1143" fmla="*/ 191476 w 204973"/>
                <a:gd name="connsiteY1143" fmla="*/ 52858 h 220060"/>
                <a:gd name="connsiteX1144" fmla="*/ 190078 w 204973"/>
                <a:gd name="connsiteY1144" fmla="*/ 53634 h 220060"/>
                <a:gd name="connsiteX1145" fmla="*/ 188493 w 204973"/>
                <a:gd name="connsiteY1145" fmla="*/ 53634 h 220060"/>
                <a:gd name="connsiteX1146" fmla="*/ 188177 w 204973"/>
                <a:gd name="connsiteY1146" fmla="*/ 53309 h 220060"/>
                <a:gd name="connsiteX1147" fmla="*/ 186918 w 204973"/>
                <a:gd name="connsiteY1147" fmla="*/ 53319 h 220060"/>
                <a:gd name="connsiteX1148" fmla="*/ 186613 w 204973"/>
                <a:gd name="connsiteY1148" fmla="*/ 52993 h 220060"/>
                <a:gd name="connsiteX1149" fmla="*/ 185342 w 204973"/>
                <a:gd name="connsiteY1149" fmla="*/ 52363 h 220060"/>
                <a:gd name="connsiteX1150" fmla="*/ 183463 w 204973"/>
                <a:gd name="connsiteY1150" fmla="*/ 52689 h 220060"/>
                <a:gd name="connsiteX1151" fmla="*/ 181562 w 204973"/>
                <a:gd name="connsiteY1151" fmla="*/ 54884 h 220060"/>
                <a:gd name="connsiteX1152" fmla="*/ 180932 w 204973"/>
                <a:gd name="connsiteY1152" fmla="*/ 55210 h 220060"/>
                <a:gd name="connsiteX1153" fmla="*/ 177150 w 204973"/>
                <a:gd name="connsiteY1153" fmla="*/ 55210 h 220060"/>
                <a:gd name="connsiteX1154" fmla="*/ 176846 w 204973"/>
                <a:gd name="connsiteY1154" fmla="*/ 55514 h 220060"/>
                <a:gd name="connsiteX1155" fmla="*/ 171479 w 204973"/>
                <a:gd name="connsiteY1155" fmla="*/ 55524 h 220060"/>
                <a:gd name="connsiteX1156" fmla="*/ 170535 w 204973"/>
                <a:gd name="connsiteY1156" fmla="*/ 54894 h 220060"/>
                <a:gd name="connsiteX1157" fmla="*/ 169905 w 204973"/>
                <a:gd name="connsiteY1157" fmla="*/ 54894 h 220060"/>
                <a:gd name="connsiteX1158" fmla="*/ 167373 w 204973"/>
                <a:gd name="connsiteY1158" fmla="*/ 53614 h 220060"/>
                <a:gd name="connsiteX1159" fmla="*/ 166123 w 204973"/>
                <a:gd name="connsiteY1159" fmla="*/ 52679 h 220060"/>
                <a:gd name="connsiteX1160" fmla="*/ 165494 w 204973"/>
                <a:gd name="connsiteY1160" fmla="*/ 52679 h 220060"/>
                <a:gd name="connsiteX1161" fmla="*/ 164558 w 204973"/>
                <a:gd name="connsiteY1161" fmla="*/ 52059 h 220060"/>
                <a:gd name="connsiteX1162" fmla="*/ 162353 w 204973"/>
                <a:gd name="connsiteY1162" fmla="*/ 52059 h 220060"/>
                <a:gd name="connsiteX1163" fmla="*/ 161251 w 204973"/>
                <a:gd name="connsiteY1163" fmla="*/ 53466 h 220060"/>
                <a:gd name="connsiteX1164" fmla="*/ 161261 w 204973"/>
                <a:gd name="connsiteY1164" fmla="*/ 54401 h 220060"/>
                <a:gd name="connsiteX1165" fmla="*/ 160936 w 204973"/>
                <a:gd name="connsiteY1165" fmla="*/ 54727 h 220060"/>
                <a:gd name="connsiteX1166" fmla="*/ 160936 w 204973"/>
                <a:gd name="connsiteY1166" fmla="*/ 55683 h 220060"/>
                <a:gd name="connsiteX1167" fmla="*/ 160609 w 204973"/>
                <a:gd name="connsiteY1167" fmla="*/ 55987 h 220060"/>
                <a:gd name="connsiteX1168" fmla="*/ 160609 w 204973"/>
                <a:gd name="connsiteY1168" fmla="*/ 56942 h 220060"/>
                <a:gd name="connsiteX1169" fmla="*/ 159981 w 204973"/>
                <a:gd name="connsiteY1169" fmla="*/ 58182 h 220060"/>
                <a:gd name="connsiteX1170" fmla="*/ 157156 w 204973"/>
                <a:gd name="connsiteY1170" fmla="*/ 60724 h 220060"/>
                <a:gd name="connsiteX1171" fmla="*/ 156829 w 204973"/>
                <a:gd name="connsiteY1171" fmla="*/ 61354 h 220060"/>
                <a:gd name="connsiteX1172" fmla="*/ 156199 w 204973"/>
                <a:gd name="connsiteY1172" fmla="*/ 62613 h 220060"/>
                <a:gd name="connsiteX1173" fmla="*/ 156211 w 204973"/>
                <a:gd name="connsiteY1173" fmla="*/ 63853 h 220060"/>
                <a:gd name="connsiteX1174" fmla="*/ 156525 w 204973"/>
                <a:gd name="connsiteY1174" fmla="*/ 64178 h 220060"/>
                <a:gd name="connsiteX1175" fmla="*/ 156535 w 204973"/>
                <a:gd name="connsiteY1175" fmla="*/ 66068 h 220060"/>
                <a:gd name="connsiteX1176" fmla="*/ 156211 w 204973"/>
                <a:gd name="connsiteY1176" fmla="*/ 66394 h 220060"/>
                <a:gd name="connsiteX1177" fmla="*/ 156211 w 204973"/>
                <a:gd name="connsiteY1177" fmla="*/ 67025 h 220060"/>
                <a:gd name="connsiteX1178" fmla="*/ 155581 w 204973"/>
                <a:gd name="connsiteY1178" fmla="*/ 68285 h 220060"/>
                <a:gd name="connsiteX1179" fmla="*/ 154310 w 204973"/>
                <a:gd name="connsiteY1179" fmla="*/ 69524 h 220060"/>
                <a:gd name="connsiteX1180" fmla="*/ 154310 w 204973"/>
                <a:gd name="connsiteY1180" fmla="*/ 69850 h 220060"/>
                <a:gd name="connsiteX1181" fmla="*/ 156042 w 204973"/>
                <a:gd name="connsiteY1181" fmla="*/ 70952 h 220060"/>
                <a:gd name="connsiteX1182" fmla="*/ 156987 w 204973"/>
                <a:gd name="connsiteY1182" fmla="*/ 70952 h 220060"/>
                <a:gd name="connsiteX1183" fmla="*/ 157313 w 204973"/>
                <a:gd name="connsiteY1183" fmla="*/ 71278 h 220060"/>
                <a:gd name="connsiteX1184" fmla="*/ 158247 w 204973"/>
                <a:gd name="connsiteY1184" fmla="*/ 71278 h 220060"/>
                <a:gd name="connsiteX1185" fmla="*/ 158573 w 204973"/>
                <a:gd name="connsiteY1185" fmla="*/ 71582 h 220060"/>
                <a:gd name="connsiteX1186" fmla="*/ 159518 w 204973"/>
                <a:gd name="connsiteY1186" fmla="*/ 71582 h 220060"/>
                <a:gd name="connsiteX1187" fmla="*/ 159823 w 204973"/>
                <a:gd name="connsiteY1187" fmla="*/ 71908 h 220060"/>
                <a:gd name="connsiteX1188" fmla="*/ 161398 w 204973"/>
                <a:gd name="connsiteY1188" fmla="*/ 71908 h 220060"/>
                <a:gd name="connsiteX1189" fmla="*/ 161724 w 204973"/>
                <a:gd name="connsiteY1189" fmla="*/ 72212 h 220060"/>
                <a:gd name="connsiteX1190" fmla="*/ 162353 w 204973"/>
                <a:gd name="connsiteY1190" fmla="*/ 72212 h 220060"/>
                <a:gd name="connsiteX1191" fmla="*/ 162983 w 204973"/>
                <a:gd name="connsiteY1191" fmla="*/ 72842 h 220060"/>
                <a:gd name="connsiteX1192" fmla="*/ 163930 w 204973"/>
                <a:gd name="connsiteY1192" fmla="*/ 73168 h 220060"/>
                <a:gd name="connsiteX1193" fmla="*/ 165819 w 204973"/>
                <a:gd name="connsiteY1193" fmla="*/ 75048 h 220060"/>
                <a:gd name="connsiteX1194" fmla="*/ 166922 w 204973"/>
                <a:gd name="connsiteY1194" fmla="*/ 74900 h 220060"/>
                <a:gd name="connsiteX1195" fmla="*/ 166922 w 204973"/>
                <a:gd name="connsiteY1195" fmla="*/ 74270 h 220060"/>
                <a:gd name="connsiteX1196" fmla="*/ 166596 w 204973"/>
                <a:gd name="connsiteY1196" fmla="*/ 73946 h 220060"/>
                <a:gd name="connsiteX1197" fmla="*/ 166596 w 204973"/>
                <a:gd name="connsiteY1197" fmla="*/ 73315 h 220060"/>
                <a:gd name="connsiteX1198" fmla="*/ 166292 w 204973"/>
                <a:gd name="connsiteY1198" fmla="*/ 73010 h 220060"/>
                <a:gd name="connsiteX1199" fmla="*/ 166292 w 204973"/>
                <a:gd name="connsiteY1199" fmla="*/ 71425 h 220060"/>
                <a:gd name="connsiteX1200" fmla="*/ 166586 w 204973"/>
                <a:gd name="connsiteY1200" fmla="*/ 70795 h 220060"/>
                <a:gd name="connsiteX1201" fmla="*/ 167710 w 204973"/>
                <a:gd name="connsiteY1201" fmla="*/ 69681 h 220060"/>
                <a:gd name="connsiteX1202" fmla="*/ 168340 w 204973"/>
                <a:gd name="connsiteY1202" fmla="*/ 69681 h 220060"/>
                <a:gd name="connsiteX1203" fmla="*/ 168644 w 204973"/>
                <a:gd name="connsiteY1203" fmla="*/ 69377 h 220060"/>
                <a:gd name="connsiteX1204" fmla="*/ 169915 w 204973"/>
                <a:gd name="connsiteY1204" fmla="*/ 69377 h 220060"/>
                <a:gd name="connsiteX1205" fmla="*/ 170220 w 204973"/>
                <a:gd name="connsiteY1205" fmla="*/ 69051 h 220060"/>
                <a:gd name="connsiteX1206" fmla="*/ 175261 w 204973"/>
                <a:gd name="connsiteY1206" fmla="*/ 69073 h 220060"/>
                <a:gd name="connsiteX1207" fmla="*/ 175587 w 204973"/>
                <a:gd name="connsiteY1207" fmla="*/ 69377 h 220060"/>
                <a:gd name="connsiteX1208" fmla="*/ 176531 w 204973"/>
                <a:gd name="connsiteY1208" fmla="*/ 69703 h 220060"/>
                <a:gd name="connsiteX1209" fmla="*/ 176836 w 204973"/>
                <a:gd name="connsiteY1209" fmla="*/ 70333 h 220060"/>
                <a:gd name="connsiteX1210" fmla="*/ 178421 w 204973"/>
                <a:gd name="connsiteY1210" fmla="*/ 70333 h 220060"/>
                <a:gd name="connsiteX1211" fmla="*/ 180291 w 204973"/>
                <a:gd name="connsiteY1211" fmla="*/ 67802 h 220060"/>
                <a:gd name="connsiteX1212" fmla="*/ 180469 w 204973"/>
                <a:gd name="connsiteY1212" fmla="*/ 69220 h 220060"/>
                <a:gd name="connsiteX1213" fmla="*/ 180144 w 204973"/>
                <a:gd name="connsiteY1213" fmla="*/ 69544 h 220060"/>
                <a:gd name="connsiteX1214" fmla="*/ 180144 w 204973"/>
                <a:gd name="connsiteY1214" fmla="*/ 70174 h 220060"/>
                <a:gd name="connsiteX1215" fmla="*/ 177939 w 204973"/>
                <a:gd name="connsiteY1215" fmla="*/ 72065 h 220060"/>
                <a:gd name="connsiteX1216" fmla="*/ 178872 w 204973"/>
                <a:gd name="connsiteY1216" fmla="*/ 73630 h 220060"/>
                <a:gd name="connsiteX1217" fmla="*/ 179198 w 204973"/>
                <a:gd name="connsiteY1217" fmla="*/ 73956 h 220060"/>
                <a:gd name="connsiteX1218" fmla="*/ 179198 w 204973"/>
                <a:gd name="connsiteY1218" fmla="*/ 74586 h 220060"/>
                <a:gd name="connsiteX1219" fmla="*/ 177319 w 204973"/>
                <a:gd name="connsiteY1219" fmla="*/ 76475 h 220060"/>
                <a:gd name="connsiteX1220" fmla="*/ 177319 w 204973"/>
                <a:gd name="connsiteY1220" fmla="*/ 77106 h 220060"/>
                <a:gd name="connsiteX1221" fmla="*/ 179051 w 204973"/>
                <a:gd name="connsiteY1221" fmla="*/ 77579 h 220060"/>
                <a:gd name="connsiteX1222" fmla="*/ 179198 w 204973"/>
                <a:gd name="connsiteY1222" fmla="*/ 78040 h 220060"/>
                <a:gd name="connsiteX1223" fmla="*/ 177770 w 204973"/>
                <a:gd name="connsiteY1223" fmla="*/ 78209 h 220060"/>
                <a:gd name="connsiteX1224" fmla="*/ 177476 w 204973"/>
                <a:gd name="connsiteY1224" fmla="*/ 78513 h 220060"/>
                <a:gd name="connsiteX1225" fmla="*/ 176679 w 204973"/>
                <a:gd name="connsiteY1225" fmla="*/ 78996 h 220060"/>
                <a:gd name="connsiteX1226" fmla="*/ 176374 w 204973"/>
                <a:gd name="connsiteY1226" fmla="*/ 79627 h 220060"/>
                <a:gd name="connsiteX1227" fmla="*/ 176374 w 204973"/>
                <a:gd name="connsiteY1227" fmla="*/ 80561 h 220060"/>
                <a:gd name="connsiteX1228" fmla="*/ 178884 w 204973"/>
                <a:gd name="connsiteY1228" fmla="*/ 83092 h 220060"/>
                <a:gd name="connsiteX1229" fmla="*/ 178737 w 204973"/>
                <a:gd name="connsiteY1229" fmla="*/ 83554 h 220060"/>
                <a:gd name="connsiteX1230" fmla="*/ 178106 w 204973"/>
                <a:gd name="connsiteY1230" fmla="*/ 83249 h 220060"/>
                <a:gd name="connsiteX1231" fmla="*/ 175575 w 204973"/>
                <a:gd name="connsiteY1231" fmla="*/ 80404 h 220060"/>
                <a:gd name="connsiteX1232" fmla="*/ 174641 w 204973"/>
                <a:gd name="connsiteY1232" fmla="*/ 80708 h 220060"/>
                <a:gd name="connsiteX1233" fmla="*/ 174315 w 204973"/>
                <a:gd name="connsiteY1233" fmla="*/ 80404 h 220060"/>
                <a:gd name="connsiteX1234" fmla="*/ 173696 w 204973"/>
                <a:gd name="connsiteY1234" fmla="*/ 80404 h 220060"/>
                <a:gd name="connsiteX1235" fmla="*/ 173370 w 204973"/>
                <a:gd name="connsiteY1235" fmla="*/ 81034 h 220060"/>
                <a:gd name="connsiteX1236" fmla="*/ 172887 w 204973"/>
                <a:gd name="connsiteY1236" fmla="*/ 80887 h 220060"/>
                <a:gd name="connsiteX1237" fmla="*/ 172907 w 204973"/>
                <a:gd name="connsiteY1237" fmla="*/ 80257 h 220060"/>
                <a:gd name="connsiteX1238" fmla="*/ 173213 w 204973"/>
                <a:gd name="connsiteY1238" fmla="*/ 79931 h 220060"/>
                <a:gd name="connsiteX1239" fmla="*/ 172907 w 204973"/>
                <a:gd name="connsiteY1239" fmla="*/ 78040 h 220060"/>
                <a:gd name="connsiteX1240" fmla="*/ 173360 w 204973"/>
                <a:gd name="connsiteY1240" fmla="*/ 77264 h 220060"/>
                <a:gd name="connsiteX1241" fmla="*/ 174010 w 204973"/>
                <a:gd name="connsiteY1241" fmla="*/ 77264 h 220060"/>
                <a:gd name="connsiteX1242" fmla="*/ 174315 w 204973"/>
                <a:gd name="connsiteY1242" fmla="*/ 76938 h 220060"/>
                <a:gd name="connsiteX1243" fmla="*/ 174967 w 204973"/>
                <a:gd name="connsiteY1243" fmla="*/ 77253 h 220060"/>
                <a:gd name="connsiteX1244" fmla="*/ 175114 w 204973"/>
                <a:gd name="connsiteY1244" fmla="*/ 76781 h 220060"/>
                <a:gd name="connsiteX1245" fmla="*/ 174641 w 204973"/>
                <a:gd name="connsiteY1245" fmla="*/ 76328 h 220060"/>
                <a:gd name="connsiteX1246" fmla="*/ 173686 w 204973"/>
                <a:gd name="connsiteY1246" fmla="*/ 76328 h 220060"/>
                <a:gd name="connsiteX1247" fmla="*/ 172436 w 204973"/>
                <a:gd name="connsiteY1247" fmla="*/ 76938 h 220060"/>
                <a:gd name="connsiteX1248" fmla="*/ 171479 w 204973"/>
                <a:gd name="connsiteY1248" fmla="*/ 76308 h 220060"/>
                <a:gd name="connsiteX1249" fmla="*/ 169905 w 204973"/>
                <a:gd name="connsiteY1249" fmla="*/ 76004 h 220060"/>
                <a:gd name="connsiteX1250" fmla="*/ 169600 w 204973"/>
                <a:gd name="connsiteY1250" fmla="*/ 75678 h 220060"/>
                <a:gd name="connsiteX1251" fmla="*/ 169127 w 204973"/>
                <a:gd name="connsiteY1251" fmla="*/ 75835 h 220060"/>
                <a:gd name="connsiteX1252" fmla="*/ 169127 w 204973"/>
                <a:gd name="connsiteY1252" fmla="*/ 77410 h 220060"/>
                <a:gd name="connsiteX1253" fmla="*/ 168803 w 204973"/>
                <a:gd name="connsiteY1253" fmla="*/ 78040 h 220060"/>
                <a:gd name="connsiteX1254" fmla="*/ 168024 w 204973"/>
                <a:gd name="connsiteY1254" fmla="*/ 78503 h 220060"/>
                <a:gd name="connsiteX1255" fmla="*/ 167846 w 204973"/>
                <a:gd name="connsiteY1255" fmla="*/ 77726 h 220060"/>
                <a:gd name="connsiteX1256" fmla="*/ 168497 w 204973"/>
                <a:gd name="connsiteY1256" fmla="*/ 77117 h 220060"/>
                <a:gd name="connsiteX1257" fmla="*/ 168497 w 204973"/>
                <a:gd name="connsiteY1257" fmla="*/ 76161 h 220060"/>
                <a:gd name="connsiteX1258" fmla="*/ 168024 w 204973"/>
                <a:gd name="connsiteY1258" fmla="*/ 75678 h 220060"/>
                <a:gd name="connsiteX1259" fmla="*/ 165494 w 204973"/>
                <a:gd name="connsiteY1259" fmla="*/ 76004 h 220060"/>
                <a:gd name="connsiteX1260" fmla="*/ 164864 w 204973"/>
                <a:gd name="connsiteY1260" fmla="*/ 75352 h 220060"/>
                <a:gd name="connsiteX1261" fmla="*/ 164538 w 204973"/>
                <a:gd name="connsiteY1261" fmla="*/ 75352 h 220060"/>
                <a:gd name="connsiteX1262" fmla="*/ 162983 w 204973"/>
                <a:gd name="connsiteY1262" fmla="*/ 73799 h 220060"/>
                <a:gd name="connsiteX1263" fmla="*/ 162333 w 204973"/>
                <a:gd name="connsiteY1263" fmla="*/ 73473 h 220060"/>
                <a:gd name="connsiteX1264" fmla="*/ 161083 w 204973"/>
                <a:gd name="connsiteY1264" fmla="*/ 73473 h 220060"/>
                <a:gd name="connsiteX1265" fmla="*/ 159676 w 204973"/>
                <a:gd name="connsiteY1265" fmla="*/ 74900 h 220060"/>
                <a:gd name="connsiteX1266" fmla="*/ 159529 w 204973"/>
                <a:gd name="connsiteY1266" fmla="*/ 75363 h 220060"/>
                <a:gd name="connsiteX1267" fmla="*/ 159024 w 204973"/>
                <a:gd name="connsiteY1267" fmla="*/ 75205 h 220060"/>
                <a:gd name="connsiteX1268" fmla="*/ 159024 w 204973"/>
                <a:gd name="connsiteY1268" fmla="*/ 74900 h 220060"/>
                <a:gd name="connsiteX1269" fmla="*/ 159981 w 204973"/>
                <a:gd name="connsiteY1269" fmla="*/ 73946 h 220060"/>
                <a:gd name="connsiteX1270" fmla="*/ 159518 w 204973"/>
                <a:gd name="connsiteY1270" fmla="*/ 73168 h 220060"/>
                <a:gd name="connsiteX1271" fmla="*/ 158247 w 204973"/>
                <a:gd name="connsiteY1271" fmla="*/ 72842 h 220060"/>
                <a:gd name="connsiteX1272" fmla="*/ 157943 w 204973"/>
                <a:gd name="connsiteY1272" fmla="*/ 72516 h 220060"/>
                <a:gd name="connsiteX1273" fmla="*/ 156672 w 204973"/>
                <a:gd name="connsiteY1273" fmla="*/ 72516 h 220060"/>
                <a:gd name="connsiteX1274" fmla="*/ 155107 w 204973"/>
                <a:gd name="connsiteY1274" fmla="*/ 71582 h 220060"/>
                <a:gd name="connsiteX1275" fmla="*/ 149425 w 204973"/>
                <a:gd name="connsiteY1275" fmla="*/ 71592 h 220060"/>
                <a:gd name="connsiteX1276" fmla="*/ 149121 w 204973"/>
                <a:gd name="connsiteY1276" fmla="*/ 71898 h 220060"/>
                <a:gd name="connsiteX1277" fmla="*/ 147220 w 204973"/>
                <a:gd name="connsiteY1277" fmla="*/ 72202 h 220060"/>
                <a:gd name="connsiteX1278" fmla="*/ 145341 w 204973"/>
                <a:gd name="connsiteY1278" fmla="*/ 73157 h 220060"/>
                <a:gd name="connsiteX1279" fmla="*/ 142663 w 204973"/>
                <a:gd name="connsiteY1279" fmla="*/ 75835 h 220060"/>
                <a:gd name="connsiteX1280" fmla="*/ 142663 w 204973"/>
                <a:gd name="connsiteY1280" fmla="*/ 76487 h 220060"/>
                <a:gd name="connsiteX1281" fmla="*/ 140458 w 204973"/>
                <a:gd name="connsiteY1281" fmla="*/ 78682 h 220060"/>
                <a:gd name="connsiteX1282" fmla="*/ 139827 w 204973"/>
                <a:gd name="connsiteY1282" fmla="*/ 79941 h 220060"/>
                <a:gd name="connsiteX1283" fmla="*/ 140289 w 204973"/>
                <a:gd name="connsiteY1283" fmla="*/ 80414 h 220060"/>
                <a:gd name="connsiteX1284" fmla="*/ 141088 w 204973"/>
                <a:gd name="connsiteY1284" fmla="*/ 80571 h 220060"/>
                <a:gd name="connsiteX1285" fmla="*/ 140605 w 204973"/>
                <a:gd name="connsiteY1285" fmla="*/ 81044 h 220060"/>
                <a:gd name="connsiteX1286" fmla="*/ 139985 w 204973"/>
                <a:gd name="connsiteY1286" fmla="*/ 81044 h 220060"/>
                <a:gd name="connsiteX1287" fmla="*/ 139354 w 204973"/>
                <a:gd name="connsiteY1287" fmla="*/ 81653 h 220060"/>
                <a:gd name="connsiteX1288" fmla="*/ 138400 w 204973"/>
                <a:gd name="connsiteY1288" fmla="*/ 81653 h 220060"/>
                <a:gd name="connsiteX1289" fmla="*/ 137149 w 204973"/>
                <a:gd name="connsiteY1289" fmla="*/ 82935 h 220060"/>
                <a:gd name="connsiteX1290" fmla="*/ 136823 w 204973"/>
                <a:gd name="connsiteY1290" fmla="*/ 82935 h 220060"/>
                <a:gd name="connsiteX1291" fmla="*/ 136499 w 204973"/>
                <a:gd name="connsiteY1291" fmla="*/ 83544 h 220060"/>
                <a:gd name="connsiteX1292" fmla="*/ 135574 w 204973"/>
                <a:gd name="connsiteY1292" fmla="*/ 83869 h 220060"/>
                <a:gd name="connsiteX1293" fmla="*/ 133841 w 204973"/>
                <a:gd name="connsiteY1293" fmla="*/ 85613 h 220060"/>
                <a:gd name="connsiteX1294" fmla="*/ 133526 w 204973"/>
                <a:gd name="connsiteY1294" fmla="*/ 86242 h 220060"/>
                <a:gd name="connsiteX1295" fmla="*/ 133200 w 204973"/>
                <a:gd name="connsiteY1295" fmla="*/ 87176 h 220060"/>
                <a:gd name="connsiteX1296" fmla="*/ 132246 w 204973"/>
                <a:gd name="connsiteY1296" fmla="*/ 87807 h 220060"/>
                <a:gd name="connsiteX1297" fmla="*/ 132246 w 204973"/>
                <a:gd name="connsiteY1297" fmla="*/ 88133 h 220060"/>
                <a:gd name="connsiteX1298" fmla="*/ 131646 w 204973"/>
                <a:gd name="connsiteY1298" fmla="*/ 88763 h 220060"/>
                <a:gd name="connsiteX1299" fmla="*/ 131646 w 204973"/>
                <a:gd name="connsiteY1299" fmla="*/ 90023 h 220060"/>
                <a:gd name="connsiteX1300" fmla="*/ 133053 w 204973"/>
                <a:gd name="connsiteY1300" fmla="*/ 91105 h 220060"/>
                <a:gd name="connsiteX1301" fmla="*/ 135879 w 204973"/>
                <a:gd name="connsiteY1301" fmla="*/ 90801 h 220060"/>
                <a:gd name="connsiteX1302" fmla="*/ 136205 w 204973"/>
                <a:gd name="connsiteY1302" fmla="*/ 90497 h 220060"/>
                <a:gd name="connsiteX1303" fmla="*/ 138084 w 204973"/>
                <a:gd name="connsiteY1303" fmla="*/ 90497 h 220060"/>
                <a:gd name="connsiteX1304" fmla="*/ 138714 w 204973"/>
                <a:gd name="connsiteY1304" fmla="*/ 90801 h 220060"/>
                <a:gd name="connsiteX1305" fmla="*/ 140615 w 204973"/>
                <a:gd name="connsiteY1305" fmla="*/ 92712 h 220060"/>
                <a:gd name="connsiteX1306" fmla="*/ 141245 w 204973"/>
                <a:gd name="connsiteY1306" fmla="*/ 92712 h 220060"/>
                <a:gd name="connsiteX1307" fmla="*/ 142180 w 204973"/>
                <a:gd name="connsiteY1307" fmla="*/ 93310 h 220060"/>
                <a:gd name="connsiteX1308" fmla="*/ 143126 w 204973"/>
                <a:gd name="connsiteY1308" fmla="*/ 93310 h 220060"/>
                <a:gd name="connsiteX1309" fmla="*/ 143450 w 204973"/>
                <a:gd name="connsiteY1309" fmla="*/ 93636 h 220060"/>
                <a:gd name="connsiteX1310" fmla="*/ 144385 w 204973"/>
                <a:gd name="connsiteY1310" fmla="*/ 93636 h 220060"/>
                <a:gd name="connsiteX1311" fmla="*/ 144711 w 204973"/>
                <a:gd name="connsiteY1311" fmla="*/ 93962 h 220060"/>
                <a:gd name="connsiteX1312" fmla="*/ 145488 w 204973"/>
                <a:gd name="connsiteY1312" fmla="*/ 93815 h 220060"/>
                <a:gd name="connsiteX1313" fmla="*/ 145184 w 204973"/>
                <a:gd name="connsiteY1313" fmla="*/ 93489 h 220060"/>
                <a:gd name="connsiteX1314" fmla="*/ 145329 w 204973"/>
                <a:gd name="connsiteY1314" fmla="*/ 93006 h 220060"/>
                <a:gd name="connsiteX1315" fmla="*/ 146108 w 204973"/>
                <a:gd name="connsiteY1315" fmla="*/ 93815 h 220060"/>
                <a:gd name="connsiteX1316" fmla="*/ 146286 w 204973"/>
                <a:gd name="connsiteY1316" fmla="*/ 94266 h 220060"/>
                <a:gd name="connsiteX1317" fmla="*/ 148796 w 204973"/>
                <a:gd name="connsiteY1317" fmla="*/ 95221 h 220060"/>
                <a:gd name="connsiteX1318" fmla="*/ 151002 w 204973"/>
                <a:gd name="connsiteY1318" fmla="*/ 96808 h 220060"/>
                <a:gd name="connsiteX1319" fmla="*/ 152282 w 204973"/>
                <a:gd name="connsiteY1319" fmla="*/ 97102 h 220060"/>
                <a:gd name="connsiteX1320" fmla="*/ 153207 w 204973"/>
                <a:gd name="connsiteY1320" fmla="*/ 97732 h 220060"/>
                <a:gd name="connsiteX1321" fmla="*/ 153837 w 204973"/>
                <a:gd name="connsiteY1321" fmla="*/ 97732 h 220060"/>
                <a:gd name="connsiteX1322" fmla="*/ 154782 w 204973"/>
                <a:gd name="connsiteY1322" fmla="*/ 98362 h 220060"/>
                <a:gd name="connsiteX1323" fmla="*/ 155738 w 204973"/>
                <a:gd name="connsiteY1323" fmla="*/ 98362 h 220060"/>
                <a:gd name="connsiteX1324" fmla="*/ 156042 w 204973"/>
                <a:gd name="connsiteY1324" fmla="*/ 98687 h 220060"/>
                <a:gd name="connsiteX1325" fmla="*/ 156693 w 204973"/>
                <a:gd name="connsiteY1325" fmla="*/ 98687 h 220060"/>
                <a:gd name="connsiteX1326" fmla="*/ 157617 w 204973"/>
                <a:gd name="connsiteY1326" fmla="*/ 99317 h 220060"/>
                <a:gd name="connsiteX1327" fmla="*/ 159823 w 204973"/>
                <a:gd name="connsiteY1327" fmla="*/ 99621 h 220060"/>
                <a:gd name="connsiteX1328" fmla="*/ 160925 w 204973"/>
                <a:gd name="connsiteY1328" fmla="*/ 98509 h 220060"/>
                <a:gd name="connsiteX1329" fmla="*/ 160925 w 204973"/>
                <a:gd name="connsiteY1329" fmla="*/ 98204 h 220060"/>
                <a:gd name="connsiteX1330" fmla="*/ 161881 w 204973"/>
                <a:gd name="connsiteY1330" fmla="*/ 97269 h 220060"/>
                <a:gd name="connsiteX1331" fmla="*/ 162206 w 204973"/>
                <a:gd name="connsiteY1331" fmla="*/ 96314 h 220060"/>
                <a:gd name="connsiteX1332" fmla="*/ 163131 w 204973"/>
                <a:gd name="connsiteY1332" fmla="*/ 95380 h 220060"/>
                <a:gd name="connsiteX1333" fmla="*/ 163131 w 204973"/>
                <a:gd name="connsiteY1333" fmla="*/ 94728 h 220060"/>
                <a:gd name="connsiteX1334" fmla="*/ 163908 w 204973"/>
                <a:gd name="connsiteY1334" fmla="*/ 94581 h 220060"/>
                <a:gd name="connsiteX1335" fmla="*/ 164864 w 204973"/>
                <a:gd name="connsiteY1335" fmla="*/ 93342 h 220060"/>
                <a:gd name="connsiteX1336" fmla="*/ 165809 w 204973"/>
                <a:gd name="connsiteY1336" fmla="*/ 93342 h 220060"/>
                <a:gd name="connsiteX1337" fmla="*/ 166135 w 204973"/>
                <a:gd name="connsiteY1337" fmla="*/ 93016 h 220060"/>
                <a:gd name="connsiteX1338" fmla="*/ 167384 w 204973"/>
                <a:gd name="connsiteY1338" fmla="*/ 92680 h 220060"/>
                <a:gd name="connsiteX1339" fmla="*/ 168014 w 204973"/>
                <a:gd name="connsiteY1339" fmla="*/ 92050 h 220060"/>
                <a:gd name="connsiteX1340" fmla="*/ 170220 w 204973"/>
                <a:gd name="connsiteY1340" fmla="*/ 90811 h 220060"/>
                <a:gd name="connsiteX1341" fmla="*/ 170849 w 204973"/>
                <a:gd name="connsiteY1341" fmla="*/ 90811 h 220060"/>
                <a:gd name="connsiteX1342" fmla="*/ 171648 w 204973"/>
                <a:gd name="connsiteY1342" fmla="*/ 90013 h 220060"/>
                <a:gd name="connsiteX1343" fmla="*/ 171648 w 204973"/>
                <a:gd name="connsiteY1343" fmla="*/ 89383 h 220060"/>
                <a:gd name="connsiteX1344" fmla="*/ 172897 w 204973"/>
                <a:gd name="connsiteY1344" fmla="*/ 88448 h 220060"/>
                <a:gd name="connsiteX1345" fmla="*/ 172897 w 204973"/>
                <a:gd name="connsiteY1345" fmla="*/ 87188 h 220060"/>
                <a:gd name="connsiteX1346" fmla="*/ 173696 w 204973"/>
                <a:gd name="connsiteY1346" fmla="*/ 86379 h 220060"/>
                <a:gd name="connsiteX1347" fmla="*/ 174000 w 204973"/>
                <a:gd name="connsiteY1347" fmla="*/ 86379 h 220060"/>
                <a:gd name="connsiteX1348" fmla="*/ 174798 w 204973"/>
                <a:gd name="connsiteY1348" fmla="*/ 87188 h 220060"/>
                <a:gd name="connsiteX1349" fmla="*/ 175102 w 204973"/>
                <a:gd name="connsiteY1349" fmla="*/ 87818 h 220060"/>
                <a:gd name="connsiteX1350" fmla="*/ 175102 w 204973"/>
                <a:gd name="connsiteY1350" fmla="*/ 89372 h 220060"/>
                <a:gd name="connsiteX1351" fmla="*/ 174000 w 204973"/>
                <a:gd name="connsiteY1351" fmla="*/ 90485 h 220060"/>
                <a:gd name="connsiteX1352" fmla="*/ 173223 w 204973"/>
                <a:gd name="connsiteY1352" fmla="*/ 90013 h 220060"/>
                <a:gd name="connsiteX1353" fmla="*/ 173527 w 204973"/>
                <a:gd name="connsiteY1353" fmla="*/ 89383 h 220060"/>
                <a:gd name="connsiteX1354" fmla="*/ 173370 w 204973"/>
                <a:gd name="connsiteY1354" fmla="*/ 89224 h 220060"/>
                <a:gd name="connsiteX1355" fmla="*/ 172426 w 204973"/>
                <a:gd name="connsiteY1355" fmla="*/ 89224 h 220060"/>
                <a:gd name="connsiteX1356" fmla="*/ 171952 w 204973"/>
                <a:gd name="connsiteY1356" fmla="*/ 90013 h 220060"/>
                <a:gd name="connsiteX1357" fmla="*/ 171952 w 204973"/>
                <a:gd name="connsiteY1357" fmla="*/ 90664 h 220060"/>
                <a:gd name="connsiteX1358" fmla="*/ 173223 w 204973"/>
                <a:gd name="connsiteY1358" fmla="*/ 91588 h 220060"/>
                <a:gd name="connsiteX1359" fmla="*/ 173527 w 204973"/>
                <a:gd name="connsiteY1359" fmla="*/ 92849 h 220060"/>
                <a:gd name="connsiteX1360" fmla="*/ 175428 w 204973"/>
                <a:gd name="connsiteY1360" fmla="*/ 94738 h 220060"/>
                <a:gd name="connsiteX1361" fmla="*/ 174631 w 204973"/>
                <a:gd name="connsiteY1361" fmla="*/ 94897 h 220060"/>
                <a:gd name="connsiteX1362" fmla="*/ 171952 w 204973"/>
                <a:gd name="connsiteY1362" fmla="*/ 92229 h 220060"/>
                <a:gd name="connsiteX1363" fmla="*/ 171952 w 204973"/>
                <a:gd name="connsiteY1363" fmla="*/ 91903 h 220060"/>
                <a:gd name="connsiteX1364" fmla="*/ 171175 w 204973"/>
                <a:gd name="connsiteY1364" fmla="*/ 91115 h 220060"/>
                <a:gd name="connsiteX1365" fmla="*/ 170849 w 204973"/>
                <a:gd name="connsiteY1365" fmla="*/ 91115 h 220060"/>
                <a:gd name="connsiteX1366" fmla="*/ 170545 w 204973"/>
                <a:gd name="connsiteY1366" fmla="*/ 91441 h 220060"/>
                <a:gd name="connsiteX1367" fmla="*/ 169264 w 204973"/>
                <a:gd name="connsiteY1367" fmla="*/ 91745 h 220060"/>
                <a:gd name="connsiteX1368" fmla="*/ 167710 w 204973"/>
                <a:gd name="connsiteY1368" fmla="*/ 93332 h 220060"/>
                <a:gd name="connsiteX1369" fmla="*/ 167384 w 204973"/>
                <a:gd name="connsiteY1369" fmla="*/ 93332 h 220060"/>
                <a:gd name="connsiteX1370" fmla="*/ 165190 w 204973"/>
                <a:gd name="connsiteY1370" fmla="*/ 94907 h 220060"/>
                <a:gd name="connsiteX1371" fmla="*/ 164558 w 204973"/>
                <a:gd name="connsiteY1371" fmla="*/ 94907 h 220060"/>
                <a:gd name="connsiteX1372" fmla="*/ 163761 w 204973"/>
                <a:gd name="connsiteY1372" fmla="*/ 95684 h 220060"/>
                <a:gd name="connsiteX1373" fmla="*/ 164411 w 204973"/>
                <a:gd name="connsiteY1373" fmla="*/ 96010 h 220060"/>
                <a:gd name="connsiteX1374" fmla="*/ 164087 w 204973"/>
                <a:gd name="connsiteY1374" fmla="*/ 96314 h 220060"/>
                <a:gd name="connsiteX1375" fmla="*/ 164087 w 204973"/>
                <a:gd name="connsiteY1375" fmla="*/ 96945 h 220060"/>
                <a:gd name="connsiteX1376" fmla="*/ 164707 w 204973"/>
                <a:gd name="connsiteY1376" fmla="*/ 97573 h 220060"/>
                <a:gd name="connsiteX1377" fmla="*/ 164411 w 204973"/>
                <a:gd name="connsiteY1377" fmla="*/ 97899 h 220060"/>
                <a:gd name="connsiteX1378" fmla="*/ 164411 w 204973"/>
                <a:gd name="connsiteY1378" fmla="*/ 99160 h 220060"/>
                <a:gd name="connsiteX1379" fmla="*/ 164717 w 204973"/>
                <a:gd name="connsiteY1379" fmla="*/ 99464 h 220060"/>
                <a:gd name="connsiteX1380" fmla="*/ 164717 w 204973"/>
                <a:gd name="connsiteY1380" fmla="*/ 100094 h 220060"/>
                <a:gd name="connsiteX1381" fmla="*/ 165021 w 204973"/>
                <a:gd name="connsiteY1381" fmla="*/ 100420 h 220060"/>
                <a:gd name="connsiteX1382" fmla="*/ 165021 w 204973"/>
                <a:gd name="connsiteY1382" fmla="*/ 102311 h 220060"/>
                <a:gd name="connsiteX1383" fmla="*/ 166596 w 204973"/>
                <a:gd name="connsiteY1383" fmla="*/ 103570 h 220060"/>
                <a:gd name="connsiteX1384" fmla="*/ 166902 w 204973"/>
                <a:gd name="connsiteY1384" fmla="*/ 104820 h 220060"/>
                <a:gd name="connsiteX1385" fmla="*/ 167226 w 204973"/>
                <a:gd name="connsiteY1385" fmla="*/ 105146 h 220060"/>
                <a:gd name="connsiteX1386" fmla="*/ 167226 w 204973"/>
                <a:gd name="connsiteY1386" fmla="*/ 105777 h 220060"/>
                <a:gd name="connsiteX1387" fmla="*/ 168182 w 204973"/>
                <a:gd name="connsiteY1387" fmla="*/ 106711 h 220060"/>
                <a:gd name="connsiteX1388" fmla="*/ 168508 w 204973"/>
                <a:gd name="connsiteY1388" fmla="*/ 108600 h 220060"/>
                <a:gd name="connsiteX1389" fmla="*/ 169284 w 204973"/>
                <a:gd name="connsiteY1389" fmla="*/ 109704 h 220060"/>
                <a:gd name="connsiteX1390" fmla="*/ 169915 w 204973"/>
                <a:gd name="connsiteY1390" fmla="*/ 110008 h 220060"/>
                <a:gd name="connsiteX1391" fmla="*/ 171165 w 204973"/>
                <a:gd name="connsiteY1391" fmla="*/ 110030 h 220060"/>
                <a:gd name="connsiteX1392" fmla="*/ 172121 w 204973"/>
                <a:gd name="connsiteY1392" fmla="*/ 109378 h 220060"/>
                <a:gd name="connsiteX1393" fmla="*/ 172740 w 204973"/>
                <a:gd name="connsiteY1393" fmla="*/ 109378 h 220060"/>
                <a:gd name="connsiteX1394" fmla="*/ 173696 w 204973"/>
                <a:gd name="connsiteY1394" fmla="*/ 108443 h 220060"/>
                <a:gd name="connsiteX1395" fmla="*/ 174022 w 204973"/>
                <a:gd name="connsiteY1395" fmla="*/ 108443 h 220060"/>
                <a:gd name="connsiteX1396" fmla="*/ 176531 w 204973"/>
                <a:gd name="connsiteY1396" fmla="*/ 106878 h 220060"/>
                <a:gd name="connsiteX1397" fmla="*/ 177150 w 204973"/>
                <a:gd name="connsiteY1397" fmla="*/ 106878 h 220060"/>
                <a:gd name="connsiteX1398" fmla="*/ 178432 w 204973"/>
                <a:gd name="connsiteY1398" fmla="*/ 106248 h 220060"/>
                <a:gd name="connsiteX1399" fmla="*/ 178884 w 204973"/>
                <a:gd name="connsiteY1399" fmla="*/ 106395 h 220060"/>
                <a:gd name="connsiteX1400" fmla="*/ 174631 w 204973"/>
                <a:gd name="connsiteY1400" fmla="*/ 110030 h 220060"/>
                <a:gd name="connsiteX1401" fmla="*/ 171490 w 204973"/>
                <a:gd name="connsiteY1401" fmla="*/ 111595 h 220060"/>
                <a:gd name="connsiteX1402" fmla="*/ 170220 w 204973"/>
                <a:gd name="connsiteY1402" fmla="*/ 111595 h 220060"/>
                <a:gd name="connsiteX1403" fmla="*/ 168330 w 204973"/>
                <a:gd name="connsiteY1403" fmla="*/ 110670 h 220060"/>
                <a:gd name="connsiteX1404" fmla="*/ 165976 w 204973"/>
                <a:gd name="connsiteY1404" fmla="*/ 108276 h 220060"/>
                <a:gd name="connsiteX1405" fmla="*/ 165976 w 204973"/>
                <a:gd name="connsiteY1405" fmla="*/ 107970 h 220060"/>
                <a:gd name="connsiteX1406" fmla="*/ 164244 w 204973"/>
                <a:gd name="connsiteY1406" fmla="*/ 106238 h 220060"/>
                <a:gd name="connsiteX1407" fmla="*/ 163771 w 204973"/>
                <a:gd name="connsiteY1407" fmla="*/ 106091 h 220060"/>
                <a:gd name="connsiteX1408" fmla="*/ 163446 w 204973"/>
                <a:gd name="connsiteY1408" fmla="*/ 105135 h 220060"/>
                <a:gd name="connsiteX1409" fmla="*/ 161409 w 204973"/>
                <a:gd name="connsiteY1409" fmla="*/ 103393 h 220060"/>
                <a:gd name="connsiteX1410" fmla="*/ 160128 w 204973"/>
                <a:gd name="connsiteY1410" fmla="*/ 103403 h 220060"/>
                <a:gd name="connsiteX1411" fmla="*/ 159834 w 204973"/>
                <a:gd name="connsiteY1411" fmla="*/ 103729 h 220060"/>
                <a:gd name="connsiteX1412" fmla="*/ 156672 w 204973"/>
                <a:gd name="connsiteY1412" fmla="*/ 103403 h 220060"/>
                <a:gd name="connsiteX1413" fmla="*/ 156368 w 204973"/>
                <a:gd name="connsiteY1413" fmla="*/ 103729 h 220060"/>
                <a:gd name="connsiteX1414" fmla="*/ 155728 w 204973"/>
                <a:gd name="connsiteY1414" fmla="*/ 104033 h 220060"/>
                <a:gd name="connsiteX1415" fmla="*/ 154792 w 204973"/>
                <a:gd name="connsiteY1415" fmla="*/ 104033 h 220060"/>
                <a:gd name="connsiteX1416" fmla="*/ 154467 w 204973"/>
                <a:gd name="connsiteY1416" fmla="*/ 103729 h 220060"/>
                <a:gd name="connsiteX1417" fmla="*/ 153511 w 204973"/>
                <a:gd name="connsiteY1417" fmla="*/ 103729 h 220060"/>
                <a:gd name="connsiteX1418" fmla="*/ 153217 w 204973"/>
                <a:gd name="connsiteY1418" fmla="*/ 103403 h 220060"/>
                <a:gd name="connsiteX1419" fmla="*/ 152262 w 204973"/>
                <a:gd name="connsiteY1419" fmla="*/ 103403 h 220060"/>
                <a:gd name="connsiteX1420" fmla="*/ 151326 w 204973"/>
                <a:gd name="connsiteY1420" fmla="*/ 102772 h 220060"/>
                <a:gd name="connsiteX1421" fmla="*/ 150381 w 204973"/>
                <a:gd name="connsiteY1421" fmla="*/ 102468 h 220060"/>
                <a:gd name="connsiteX1422" fmla="*/ 149751 w 204973"/>
                <a:gd name="connsiteY1422" fmla="*/ 101816 h 220060"/>
                <a:gd name="connsiteX1423" fmla="*/ 149121 w 204973"/>
                <a:gd name="connsiteY1423" fmla="*/ 101828 h 220060"/>
                <a:gd name="connsiteX1424" fmla="*/ 148470 w 204973"/>
                <a:gd name="connsiteY1424" fmla="*/ 101198 h 220060"/>
                <a:gd name="connsiteX1425" fmla="*/ 146265 w 204973"/>
                <a:gd name="connsiteY1425" fmla="*/ 100567 h 220060"/>
                <a:gd name="connsiteX1426" fmla="*/ 144059 w 204973"/>
                <a:gd name="connsiteY1426" fmla="*/ 99307 h 220060"/>
                <a:gd name="connsiteX1427" fmla="*/ 141854 w 204973"/>
                <a:gd name="connsiteY1427" fmla="*/ 99307 h 220060"/>
                <a:gd name="connsiteX1428" fmla="*/ 141402 w 204973"/>
                <a:gd name="connsiteY1428" fmla="*/ 99790 h 220060"/>
                <a:gd name="connsiteX1429" fmla="*/ 141402 w 204973"/>
                <a:gd name="connsiteY1429" fmla="*/ 100094 h 220060"/>
                <a:gd name="connsiteX1430" fmla="*/ 140752 w 204973"/>
                <a:gd name="connsiteY1430" fmla="*/ 100725 h 220060"/>
                <a:gd name="connsiteX1431" fmla="*/ 140762 w 204973"/>
                <a:gd name="connsiteY1431" fmla="*/ 104505 h 220060"/>
                <a:gd name="connsiteX1432" fmla="*/ 140458 w 204973"/>
                <a:gd name="connsiteY1432" fmla="*/ 104831 h 220060"/>
                <a:gd name="connsiteX1433" fmla="*/ 140458 w 204973"/>
                <a:gd name="connsiteY1433" fmla="*/ 106385 h 220060"/>
                <a:gd name="connsiteX1434" fmla="*/ 139660 w 204973"/>
                <a:gd name="connsiteY1434" fmla="*/ 107194 h 220060"/>
                <a:gd name="connsiteX1435" fmla="*/ 139187 w 204973"/>
                <a:gd name="connsiteY1435" fmla="*/ 107047 h 220060"/>
                <a:gd name="connsiteX1436" fmla="*/ 140132 w 204973"/>
                <a:gd name="connsiteY1436" fmla="*/ 105765 h 220060"/>
                <a:gd name="connsiteX1437" fmla="*/ 140132 w 204973"/>
                <a:gd name="connsiteY1437" fmla="*/ 103570 h 220060"/>
                <a:gd name="connsiteX1438" fmla="*/ 139827 w 204973"/>
                <a:gd name="connsiteY1438" fmla="*/ 103266 h 220060"/>
                <a:gd name="connsiteX1439" fmla="*/ 139827 w 204973"/>
                <a:gd name="connsiteY1439" fmla="*/ 101376 h 220060"/>
                <a:gd name="connsiteX1440" fmla="*/ 140458 w 204973"/>
                <a:gd name="connsiteY1440" fmla="*/ 100094 h 220060"/>
                <a:gd name="connsiteX1441" fmla="*/ 139974 w 204973"/>
                <a:gd name="connsiteY1441" fmla="*/ 99937 h 220060"/>
                <a:gd name="connsiteX1442" fmla="*/ 139344 w 204973"/>
                <a:gd name="connsiteY1442" fmla="*/ 100263 h 220060"/>
                <a:gd name="connsiteX1443" fmla="*/ 139050 w 204973"/>
                <a:gd name="connsiteY1443" fmla="*/ 99937 h 220060"/>
                <a:gd name="connsiteX1444" fmla="*/ 137769 w 204973"/>
                <a:gd name="connsiteY1444" fmla="*/ 99611 h 220060"/>
                <a:gd name="connsiteX1445" fmla="*/ 136519 w 204973"/>
                <a:gd name="connsiteY1445" fmla="*/ 100273 h 220060"/>
                <a:gd name="connsiteX1446" fmla="*/ 135238 w 204973"/>
                <a:gd name="connsiteY1446" fmla="*/ 99621 h 220060"/>
                <a:gd name="connsiteX1447" fmla="*/ 133988 w 204973"/>
                <a:gd name="connsiteY1447" fmla="*/ 99621 h 220060"/>
                <a:gd name="connsiteX1448" fmla="*/ 133684 w 204973"/>
                <a:gd name="connsiteY1448" fmla="*/ 99947 h 220060"/>
                <a:gd name="connsiteX1449" fmla="*/ 129273 w 204973"/>
                <a:gd name="connsiteY1449" fmla="*/ 99947 h 220060"/>
                <a:gd name="connsiteX1450" fmla="*/ 128947 w 204973"/>
                <a:gd name="connsiteY1450" fmla="*/ 99621 h 220060"/>
                <a:gd name="connsiteX1451" fmla="*/ 127067 w 204973"/>
                <a:gd name="connsiteY1451" fmla="*/ 99621 h 220060"/>
                <a:gd name="connsiteX1452" fmla="*/ 125166 w 204973"/>
                <a:gd name="connsiteY1452" fmla="*/ 100882 h 220060"/>
                <a:gd name="connsiteX1453" fmla="*/ 122006 w 204973"/>
                <a:gd name="connsiteY1453" fmla="*/ 100892 h 220060"/>
                <a:gd name="connsiteX1454" fmla="*/ 121398 w 204973"/>
                <a:gd name="connsiteY1454" fmla="*/ 100263 h 220060"/>
                <a:gd name="connsiteX1455" fmla="*/ 120125 w 204973"/>
                <a:gd name="connsiteY1455" fmla="*/ 100263 h 220060"/>
                <a:gd name="connsiteX1456" fmla="*/ 119799 w 204973"/>
                <a:gd name="connsiteY1456" fmla="*/ 100567 h 220060"/>
                <a:gd name="connsiteX1457" fmla="*/ 119191 w 204973"/>
                <a:gd name="connsiteY1457" fmla="*/ 100567 h 220060"/>
                <a:gd name="connsiteX1458" fmla="*/ 118876 w 204973"/>
                <a:gd name="connsiteY1458" fmla="*/ 100263 h 220060"/>
                <a:gd name="connsiteX1459" fmla="*/ 118246 w 204973"/>
                <a:gd name="connsiteY1459" fmla="*/ 99937 h 220060"/>
                <a:gd name="connsiteX1460" fmla="*/ 116671 w 204973"/>
                <a:gd name="connsiteY1460" fmla="*/ 99937 h 220060"/>
                <a:gd name="connsiteX1461" fmla="*/ 116041 w 204973"/>
                <a:gd name="connsiteY1461" fmla="*/ 100241 h 220060"/>
                <a:gd name="connsiteX1462" fmla="*/ 113983 w 204973"/>
                <a:gd name="connsiteY1462" fmla="*/ 102636 h 220060"/>
                <a:gd name="connsiteX1463" fmla="*/ 113363 w 204973"/>
                <a:gd name="connsiteY1463" fmla="*/ 103876 h 220060"/>
                <a:gd name="connsiteX1464" fmla="*/ 113363 w 204973"/>
                <a:gd name="connsiteY1464" fmla="*/ 105461 h 220060"/>
                <a:gd name="connsiteX1465" fmla="*/ 113037 w 204973"/>
                <a:gd name="connsiteY1465" fmla="*/ 105765 h 220060"/>
                <a:gd name="connsiteX1466" fmla="*/ 113363 w 204973"/>
                <a:gd name="connsiteY1466" fmla="*/ 106711 h 220060"/>
                <a:gd name="connsiteX1467" fmla="*/ 112407 w 204973"/>
                <a:gd name="connsiteY1467" fmla="*/ 107351 h 220060"/>
                <a:gd name="connsiteX1468" fmla="*/ 112733 w 204973"/>
                <a:gd name="connsiteY1468" fmla="*/ 107646 h 220060"/>
                <a:gd name="connsiteX1469" fmla="*/ 112723 w 204973"/>
                <a:gd name="connsiteY1469" fmla="*/ 111447 h 220060"/>
                <a:gd name="connsiteX1470" fmla="*/ 113520 w 204973"/>
                <a:gd name="connsiteY1470" fmla="*/ 112235 h 220060"/>
                <a:gd name="connsiteX1471" fmla="*/ 114770 w 204973"/>
                <a:gd name="connsiteY1471" fmla="*/ 112235 h 220060"/>
                <a:gd name="connsiteX1472" fmla="*/ 116671 w 204973"/>
                <a:gd name="connsiteY1472" fmla="*/ 110344 h 220060"/>
                <a:gd name="connsiteX1473" fmla="*/ 117302 w 204973"/>
                <a:gd name="connsiteY1473" fmla="*/ 110018 h 220060"/>
                <a:gd name="connsiteX1474" fmla="*/ 117449 w 204973"/>
                <a:gd name="connsiteY1474" fmla="*/ 110187 h 220060"/>
                <a:gd name="connsiteX1475" fmla="*/ 117449 w 204973"/>
                <a:gd name="connsiteY1475" fmla="*/ 110795 h 220060"/>
                <a:gd name="connsiteX1476" fmla="*/ 116829 w 204973"/>
                <a:gd name="connsiteY1476" fmla="*/ 111447 h 220060"/>
                <a:gd name="connsiteX1477" fmla="*/ 116829 w 204973"/>
                <a:gd name="connsiteY1477" fmla="*/ 112078 h 220060"/>
                <a:gd name="connsiteX1478" fmla="*/ 116502 w 204973"/>
                <a:gd name="connsiteY1478" fmla="*/ 112382 h 220060"/>
                <a:gd name="connsiteX1479" fmla="*/ 116502 w 204973"/>
                <a:gd name="connsiteY1479" fmla="*/ 115227 h 220060"/>
                <a:gd name="connsiteX1480" fmla="*/ 116829 w 204973"/>
                <a:gd name="connsiteY1480" fmla="*/ 115532 h 220060"/>
                <a:gd name="connsiteX1481" fmla="*/ 116829 w 204973"/>
                <a:gd name="connsiteY1481" fmla="*/ 117118 h 220060"/>
                <a:gd name="connsiteX1482" fmla="*/ 118718 w 204973"/>
                <a:gd name="connsiteY1482" fmla="*/ 119638 h 220060"/>
                <a:gd name="connsiteX1483" fmla="*/ 119664 w 204973"/>
                <a:gd name="connsiteY1483" fmla="*/ 121518 h 220060"/>
                <a:gd name="connsiteX1484" fmla="*/ 120272 w 204973"/>
                <a:gd name="connsiteY1484" fmla="*/ 122148 h 220060"/>
                <a:gd name="connsiteX1485" fmla="*/ 120598 w 204973"/>
                <a:gd name="connsiteY1485" fmla="*/ 123409 h 220060"/>
                <a:gd name="connsiteX1486" fmla="*/ 121879 w 204973"/>
                <a:gd name="connsiteY1486" fmla="*/ 124680 h 220060"/>
                <a:gd name="connsiteX1487" fmla="*/ 122173 w 204973"/>
                <a:gd name="connsiteY1487" fmla="*/ 124994 h 220060"/>
                <a:gd name="connsiteX1488" fmla="*/ 122173 w 204973"/>
                <a:gd name="connsiteY1488" fmla="*/ 125298 h 220060"/>
                <a:gd name="connsiteX1489" fmla="*/ 123129 w 204973"/>
                <a:gd name="connsiteY1489" fmla="*/ 126254 h 220060"/>
                <a:gd name="connsiteX1490" fmla="*/ 123434 w 204973"/>
                <a:gd name="connsiteY1490" fmla="*/ 127515 h 220060"/>
                <a:gd name="connsiteX1491" fmla="*/ 123760 w 204973"/>
                <a:gd name="connsiteY1491" fmla="*/ 127819 h 220060"/>
                <a:gd name="connsiteX1492" fmla="*/ 123760 w 204973"/>
                <a:gd name="connsiteY1492" fmla="*/ 129100 h 220060"/>
                <a:gd name="connsiteX1493" fmla="*/ 124064 w 204973"/>
                <a:gd name="connsiteY1493" fmla="*/ 129710 h 220060"/>
                <a:gd name="connsiteX1494" fmla="*/ 125166 w 204973"/>
                <a:gd name="connsiteY1494" fmla="*/ 130487 h 220060"/>
                <a:gd name="connsiteX1495" fmla="*/ 125492 w 204973"/>
                <a:gd name="connsiteY1495" fmla="*/ 130487 h 220060"/>
                <a:gd name="connsiteX1496" fmla="*/ 126122 w 204973"/>
                <a:gd name="connsiteY1496" fmla="*/ 129877 h 220060"/>
                <a:gd name="connsiteX1497" fmla="*/ 128643 w 204973"/>
                <a:gd name="connsiteY1497" fmla="*/ 128292 h 220060"/>
                <a:gd name="connsiteX1498" fmla="*/ 129904 w 204973"/>
                <a:gd name="connsiteY1498" fmla="*/ 128313 h 220060"/>
                <a:gd name="connsiteX1499" fmla="*/ 131152 w 204973"/>
                <a:gd name="connsiteY1499" fmla="*/ 127662 h 220060"/>
                <a:gd name="connsiteX1500" fmla="*/ 133053 w 204973"/>
                <a:gd name="connsiteY1500" fmla="*/ 125771 h 220060"/>
                <a:gd name="connsiteX1501" fmla="*/ 133684 w 204973"/>
                <a:gd name="connsiteY1501" fmla="*/ 125467 h 220060"/>
                <a:gd name="connsiteX1502" fmla="*/ 135260 w 204973"/>
                <a:gd name="connsiteY1502" fmla="*/ 125457 h 220060"/>
                <a:gd name="connsiteX1503" fmla="*/ 135564 w 204973"/>
                <a:gd name="connsiteY1503" fmla="*/ 125761 h 220060"/>
                <a:gd name="connsiteX1504" fmla="*/ 136193 w 204973"/>
                <a:gd name="connsiteY1504" fmla="*/ 125781 h 220060"/>
                <a:gd name="connsiteX1505" fmla="*/ 137139 w 204973"/>
                <a:gd name="connsiteY1505" fmla="*/ 126412 h 220060"/>
                <a:gd name="connsiteX1506" fmla="*/ 138094 w 204973"/>
                <a:gd name="connsiteY1506" fmla="*/ 126412 h 220060"/>
                <a:gd name="connsiteX1507" fmla="*/ 138724 w 204973"/>
                <a:gd name="connsiteY1507" fmla="*/ 126086 h 220060"/>
                <a:gd name="connsiteX1508" fmla="*/ 139354 w 204973"/>
                <a:gd name="connsiteY1508" fmla="*/ 126716 h 220060"/>
                <a:gd name="connsiteX1509" fmla="*/ 140300 w 204973"/>
                <a:gd name="connsiteY1509" fmla="*/ 126716 h 220060"/>
                <a:gd name="connsiteX1510" fmla="*/ 140752 w 204973"/>
                <a:gd name="connsiteY1510" fmla="*/ 126233 h 220060"/>
                <a:gd name="connsiteX1511" fmla="*/ 140772 w 204973"/>
                <a:gd name="connsiteY1511" fmla="*/ 124984 h 220060"/>
                <a:gd name="connsiteX1512" fmla="*/ 140446 w 204973"/>
                <a:gd name="connsiteY1512" fmla="*/ 124680 h 220060"/>
                <a:gd name="connsiteX1513" fmla="*/ 140446 w 204973"/>
                <a:gd name="connsiteY1513" fmla="*/ 124375 h 220060"/>
                <a:gd name="connsiteX1514" fmla="*/ 141225 w 204973"/>
                <a:gd name="connsiteY1514" fmla="*/ 123566 h 220060"/>
                <a:gd name="connsiteX1515" fmla="*/ 143429 w 204973"/>
                <a:gd name="connsiteY1515" fmla="*/ 122936 h 220060"/>
                <a:gd name="connsiteX1516" fmla="*/ 143754 w 204973"/>
                <a:gd name="connsiteY1516" fmla="*/ 122632 h 220060"/>
                <a:gd name="connsiteX1517" fmla="*/ 145037 w 204973"/>
                <a:gd name="connsiteY1517" fmla="*/ 122632 h 220060"/>
                <a:gd name="connsiteX1518" fmla="*/ 145488 w 204973"/>
                <a:gd name="connsiteY1518" fmla="*/ 123083 h 220060"/>
                <a:gd name="connsiteX1519" fmla="*/ 144711 w 204973"/>
                <a:gd name="connsiteY1519" fmla="*/ 123892 h 220060"/>
                <a:gd name="connsiteX1520" fmla="*/ 142337 w 204973"/>
                <a:gd name="connsiteY1520" fmla="*/ 124680 h 220060"/>
                <a:gd name="connsiteX1521" fmla="*/ 142653 w 204973"/>
                <a:gd name="connsiteY1521" fmla="*/ 124974 h 220060"/>
                <a:gd name="connsiteX1522" fmla="*/ 142337 w 204973"/>
                <a:gd name="connsiteY1522" fmla="*/ 125298 h 220060"/>
                <a:gd name="connsiteX1523" fmla="*/ 142337 w 204973"/>
                <a:gd name="connsiteY1523" fmla="*/ 125624 h 220060"/>
                <a:gd name="connsiteX1524" fmla="*/ 141402 w 204973"/>
                <a:gd name="connsiteY1524" fmla="*/ 126559 h 220060"/>
                <a:gd name="connsiteX1525" fmla="*/ 141402 w 204973"/>
                <a:gd name="connsiteY1525" fmla="*/ 126863 h 220060"/>
                <a:gd name="connsiteX1526" fmla="*/ 140300 w 204973"/>
                <a:gd name="connsiteY1526" fmla="*/ 127976 h 220060"/>
                <a:gd name="connsiteX1527" fmla="*/ 139649 w 204973"/>
                <a:gd name="connsiteY1527" fmla="*/ 128302 h 220060"/>
                <a:gd name="connsiteX1528" fmla="*/ 138094 w 204973"/>
                <a:gd name="connsiteY1528" fmla="*/ 128302 h 220060"/>
                <a:gd name="connsiteX1529" fmla="*/ 137149 w 204973"/>
                <a:gd name="connsiteY1529" fmla="*/ 127672 h 220060"/>
                <a:gd name="connsiteX1530" fmla="*/ 136193 w 204973"/>
                <a:gd name="connsiteY1530" fmla="*/ 127346 h 220060"/>
                <a:gd name="connsiteX1531" fmla="*/ 134618 w 204973"/>
                <a:gd name="connsiteY1531" fmla="*/ 126086 h 220060"/>
                <a:gd name="connsiteX1532" fmla="*/ 133988 w 204973"/>
                <a:gd name="connsiteY1532" fmla="*/ 126097 h 220060"/>
                <a:gd name="connsiteX1533" fmla="*/ 133359 w 204973"/>
                <a:gd name="connsiteY1533" fmla="*/ 126423 h 220060"/>
                <a:gd name="connsiteX1534" fmla="*/ 132256 w 204973"/>
                <a:gd name="connsiteY1534" fmla="*/ 127809 h 220060"/>
                <a:gd name="connsiteX1535" fmla="*/ 132256 w 204973"/>
                <a:gd name="connsiteY1535" fmla="*/ 128135 h 220060"/>
                <a:gd name="connsiteX1536" fmla="*/ 130679 w 204973"/>
                <a:gd name="connsiteY1536" fmla="*/ 129700 h 220060"/>
                <a:gd name="connsiteX1537" fmla="*/ 130679 w 204973"/>
                <a:gd name="connsiteY1537" fmla="*/ 131589 h 220060"/>
                <a:gd name="connsiteX1538" fmla="*/ 130985 w 204973"/>
                <a:gd name="connsiteY1538" fmla="*/ 131915 h 220060"/>
                <a:gd name="connsiteX1539" fmla="*/ 130985 w 204973"/>
                <a:gd name="connsiteY1539" fmla="*/ 132871 h 220060"/>
                <a:gd name="connsiteX1540" fmla="*/ 131310 w 204973"/>
                <a:gd name="connsiteY1540" fmla="*/ 133176 h 220060"/>
                <a:gd name="connsiteX1541" fmla="*/ 131310 w 204973"/>
                <a:gd name="connsiteY1541" fmla="*/ 134436 h 220060"/>
                <a:gd name="connsiteX1542" fmla="*/ 131636 w 204973"/>
                <a:gd name="connsiteY1542" fmla="*/ 134761 h 220060"/>
                <a:gd name="connsiteX1543" fmla="*/ 131636 w 204973"/>
                <a:gd name="connsiteY1543" fmla="*/ 135695 h 220060"/>
                <a:gd name="connsiteX1544" fmla="*/ 131940 w 204973"/>
                <a:gd name="connsiteY1544" fmla="*/ 136021 h 220060"/>
                <a:gd name="connsiteX1545" fmla="*/ 131940 w 204973"/>
                <a:gd name="connsiteY1545" fmla="*/ 137586 h 220060"/>
                <a:gd name="connsiteX1546" fmla="*/ 133043 w 204973"/>
                <a:gd name="connsiteY1546" fmla="*/ 139014 h 220060"/>
                <a:gd name="connsiteX1547" fmla="*/ 133999 w 204973"/>
                <a:gd name="connsiteY1547" fmla="*/ 139014 h 220060"/>
                <a:gd name="connsiteX1548" fmla="*/ 134304 w 204973"/>
                <a:gd name="connsiteY1548" fmla="*/ 138689 h 220060"/>
                <a:gd name="connsiteX1549" fmla="*/ 134775 w 204973"/>
                <a:gd name="connsiteY1549" fmla="*/ 138856 h 220060"/>
                <a:gd name="connsiteX1550" fmla="*/ 135101 w 204973"/>
                <a:gd name="connsiteY1550" fmla="*/ 139466 h 220060"/>
                <a:gd name="connsiteX1551" fmla="*/ 135081 w 204973"/>
                <a:gd name="connsiteY1551" fmla="*/ 141356 h 220060"/>
                <a:gd name="connsiteX1552" fmla="*/ 136036 w 204973"/>
                <a:gd name="connsiteY1552" fmla="*/ 142942 h 220060"/>
                <a:gd name="connsiteX1553" fmla="*/ 137612 w 204973"/>
                <a:gd name="connsiteY1553" fmla="*/ 144527 h 220060"/>
                <a:gd name="connsiteX1554" fmla="*/ 137612 w 204973"/>
                <a:gd name="connsiteY1554" fmla="*/ 145158 h 220060"/>
                <a:gd name="connsiteX1555" fmla="*/ 138388 w 204973"/>
                <a:gd name="connsiteY1555" fmla="*/ 145935 h 220060"/>
                <a:gd name="connsiteX1556" fmla="*/ 139974 w 204973"/>
                <a:gd name="connsiteY1556" fmla="*/ 146891 h 220060"/>
                <a:gd name="connsiteX1557" fmla="*/ 141225 w 204973"/>
                <a:gd name="connsiteY1557" fmla="*/ 148150 h 220060"/>
                <a:gd name="connsiteX1558" fmla="*/ 141549 w 204973"/>
                <a:gd name="connsiteY1558" fmla="*/ 148150 h 220060"/>
                <a:gd name="connsiteX1559" fmla="*/ 143440 w 204973"/>
                <a:gd name="connsiteY1559" fmla="*/ 150041 h 220060"/>
                <a:gd name="connsiteX1560" fmla="*/ 144080 w 204973"/>
                <a:gd name="connsiteY1560" fmla="*/ 149736 h 220060"/>
                <a:gd name="connsiteX1561" fmla="*/ 144238 w 204973"/>
                <a:gd name="connsiteY1561" fmla="*/ 150188 h 220060"/>
                <a:gd name="connsiteX1562" fmla="*/ 147399 w 204973"/>
                <a:gd name="connsiteY1562" fmla="*/ 153339 h 220060"/>
                <a:gd name="connsiteX1563" fmla="*/ 148009 w 204973"/>
                <a:gd name="connsiteY1563" fmla="*/ 155228 h 220060"/>
                <a:gd name="connsiteX1564" fmla="*/ 149584 w 204973"/>
                <a:gd name="connsiteY1564" fmla="*/ 156805 h 220060"/>
                <a:gd name="connsiteX1565" fmla="*/ 150214 w 204973"/>
                <a:gd name="connsiteY1565" fmla="*/ 158064 h 220060"/>
                <a:gd name="connsiteX1566" fmla="*/ 150214 w 204973"/>
                <a:gd name="connsiteY1566" fmla="*/ 159324 h 220060"/>
                <a:gd name="connsiteX1567" fmla="*/ 151495 w 204973"/>
                <a:gd name="connsiteY1567" fmla="*/ 161541 h 220060"/>
                <a:gd name="connsiteX1568" fmla="*/ 150697 w 204973"/>
                <a:gd name="connsiteY1568" fmla="*/ 162328 h 220060"/>
                <a:gd name="connsiteX1569" fmla="*/ 149437 w 204973"/>
                <a:gd name="connsiteY1569" fmla="*/ 162959 h 220060"/>
                <a:gd name="connsiteX1570" fmla="*/ 148785 w 204973"/>
                <a:gd name="connsiteY1570" fmla="*/ 162959 h 220060"/>
                <a:gd name="connsiteX1571" fmla="*/ 147232 w 204973"/>
                <a:gd name="connsiteY1571" fmla="*/ 162002 h 220060"/>
                <a:gd name="connsiteX1572" fmla="*/ 145981 w 204973"/>
                <a:gd name="connsiteY1572" fmla="*/ 162002 h 220060"/>
                <a:gd name="connsiteX1573" fmla="*/ 144375 w 204973"/>
                <a:gd name="connsiteY1573" fmla="*/ 160742 h 220060"/>
                <a:gd name="connsiteX1574" fmla="*/ 143766 w 204973"/>
                <a:gd name="connsiteY1574" fmla="*/ 160742 h 220060"/>
                <a:gd name="connsiteX1575" fmla="*/ 143126 w 204973"/>
                <a:gd name="connsiteY1575" fmla="*/ 160438 h 220060"/>
                <a:gd name="connsiteX1576" fmla="*/ 141865 w 204973"/>
                <a:gd name="connsiteY1576" fmla="*/ 159177 h 220060"/>
                <a:gd name="connsiteX1577" fmla="*/ 140615 w 204973"/>
                <a:gd name="connsiteY1577" fmla="*/ 158537 h 220060"/>
                <a:gd name="connsiteX1578" fmla="*/ 139985 w 204973"/>
                <a:gd name="connsiteY1578" fmla="*/ 158537 h 220060"/>
                <a:gd name="connsiteX1579" fmla="*/ 139187 w 204973"/>
                <a:gd name="connsiteY1579" fmla="*/ 160270 h 220060"/>
                <a:gd name="connsiteX1580" fmla="*/ 139187 w 204973"/>
                <a:gd name="connsiteY1580" fmla="*/ 161531 h 220060"/>
                <a:gd name="connsiteX1581" fmla="*/ 140142 w 204973"/>
                <a:gd name="connsiteY1581" fmla="*/ 163116 h 220060"/>
                <a:gd name="connsiteX1582" fmla="*/ 141392 w 204973"/>
                <a:gd name="connsiteY1582" fmla="*/ 165637 h 220060"/>
                <a:gd name="connsiteX1583" fmla="*/ 141392 w 204973"/>
                <a:gd name="connsiteY1583" fmla="*/ 168156 h 220060"/>
                <a:gd name="connsiteX1584" fmla="*/ 140772 w 204973"/>
                <a:gd name="connsiteY1584" fmla="*/ 169091 h 220060"/>
                <a:gd name="connsiteX1585" fmla="*/ 140772 w 204973"/>
                <a:gd name="connsiteY1585" fmla="*/ 170677 h 220060"/>
                <a:gd name="connsiteX1586" fmla="*/ 139974 w 204973"/>
                <a:gd name="connsiteY1586" fmla="*/ 171455 h 220060"/>
                <a:gd name="connsiteX1587" fmla="*/ 139670 w 204973"/>
                <a:gd name="connsiteY1587" fmla="*/ 171455 h 220060"/>
                <a:gd name="connsiteX1588" fmla="*/ 138871 w 204973"/>
                <a:gd name="connsiteY1588" fmla="*/ 170351 h 220060"/>
                <a:gd name="connsiteX1589" fmla="*/ 140142 w 204973"/>
                <a:gd name="connsiteY1589" fmla="*/ 169091 h 220060"/>
                <a:gd name="connsiteX1590" fmla="*/ 140142 w 204973"/>
                <a:gd name="connsiteY1590" fmla="*/ 167852 h 220060"/>
                <a:gd name="connsiteX1591" fmla="*/ 138410 w 204973"/>
                <a:gd name="connsiteY1591" fmla="*/ 166739 h 220060"/>
                <a:gd name="connsiteX1592" fmla="*/ 137306 w 204973"/>
                <a:gd name="connsiteY1592" fmla="*/ 164681 h 220060"/>
                <a:gd name="connsiteX1593" fmla="*/ 135406 w 204973"/>
                <a:gd name="connsiteY1593" fmla="*/ 162790 h 220060"/>
                <a:gd name="connsiteX1594" fmla="*/ 134471 w 204973"/>
                <a:gd name="connsiteY1594" fmla="*/ 160901 h 220060"/>
                <a:gd name="connsiteX1595" fmla="*/ 134471 w 204973"/>
                <a:gd name="connsiteY1595" fmla="*/ 157759 h 220060"/>
                <a:gd name="connsiteX1596" fmla="*/ 136666 w 204973"/>
                <a:gd name="connsiteY1596" fmla="*/ 153349 h 220060"/>
                <a:gd name="connsiteX1597" fmla="*/ 136666 w 204973"/>
                <a:gd name="connsiteY1597" fmla="*/ 153023 h 220060"/>
                <a:gd name="connsiteX1598" fmla="*/ 138871 w 204973"/>
                <a:gd name="connsiteY1598" fmla="*/ 150524 h 220060"/>
                <a:gd name="connsiteX1599" fmla="*/ 139197 w 204973"/>
                <a:gd name="connsiteY1599" fmla="*/ 149243 h 220060"/>
                <a:gd name="connsiteX1600" fmla="*/ 138094 w 204973"/>
                <a:gd name="connsiteY1600" fmla="*/ 148456 h 220060"/>
                <a:gd name="connsiteX1601" fmla="*/ 134304 w 204973"/>
                <a:gd name="connsiteY1601" fmla="*/ 148466 h 220060"/>
                <a:gd name="connsiteX1602" fmla="*/ 132423 w 204973"/>
                <a:gd name="connsiteY1602" fmla="*/ 147531 h 220060"/>
                <a:gd name="connsiteX1603" fmla="*/ 131174 w 204973"/>
                <a:gd name="connsiteY1603" fmla="*/ 147510 h 220060"/>
                <a:gd name="connsiteX1604" fmla="*/ 129893 w 204973"/>
                <a:gd name="connsiteY1604" fmla="*/ 146879 h 220060"/>
                <a:gd name="connsiteX1605" fmla="*/ 127687 w 204973"/>
                <a:gd name="connsiteY1605" fmla="*/ 145620 h 220060"/>
                <a:gd name="connsiteX1606" fmla="*/ 125808 w 204973"/>
                <a:gd name="connsiteY1606" fmla="*/ 145620 h 220060"/>
                <a:gd name="connsiteX1607" fmla="*/ 125482 w 204973"/>
                <a:gd name="connsiteY1607" fmla="*/ 145925 h 220060"/>
                <a:gd name="connsiteX1608" fmla="*/ 124851 w 204973"/>
                <a:gd name="connsiteY1608" fmla="*/ 145925 h 220060"/>
                <a:gd name="connsiteX1609" fmla="*/ 123748 w 204973"/>
                <a:gd name="connsiteY1609" fmla="*/ 147038 h 220060"/>
                <a:gd name="connsiteX1610" fmla="*/ 123455 w 204973"/>
                <a:gd name="connsiteY1610" fmla="*/ 147667 h 220060"/>
                <a:gd name="connsiteX1611" fmla="*/ 123455 w 204973"/>
                <a:gd name="connsiteY1611" fmla="*/ 148927 h 220060"/>
                <a:gd name="connsiteX1612" fmla="*/ 122951 w 204973"/>
                <a:gd name="connsiteY1612" fmla="*/ 149400 h 220060"/>
                <a:gd name="connsiteX1613" fmla="*/ 122026 w 204973"/>
                <a:gd name="connsiteY1613" fmla="*/ 149400 h 220060"/>
                <a:gd name="connsiteX1614" fmla="*/ 121700 w 204973"/>
                <a:gd name="connsiteY1614" fmla="*/ 149096 h 220060"/>
                <a:gd name="connsiteX1615" fmla="*/ 120441 w 204973"/>
                <a:gd name="connsiteY1615" fmla="*/ 149106 h 220060"/>
                <a:gd name="connsiteX1616" fmla="*/ 120147 w 204973"/>
                <a:gd name="connsiteY1616" fmla="*/ 149411 h 220060"/>
                <a:gd name="connsiteX1617" fmla="*/ 119968 w 204973"/>
                <a:gd name="connsiteY1617" fmla="*/ 148927 h 220060"/>
                <a:gd name="connsiteX1618" fmla="*/ 120746 w 204973"/>
                <a:gd name="connsiteY1618" fmla="*/ 148150 h 220060"/>
                <a:gd name="connsiteX1619" fmla="*/ 121398 w 204973"/>
                <a:gd name="connsiteY1619" fmla="*/ 148150 h 220060"/>
                <a:gd name="connsiteX1620" fmla="*/ 122026 w 204973"/>
                <a:gd name="connsiteY1620" fmla="*/ 148770 h 220060"/>
                <a:gd name="connsiteX1621" fmla="*/ 122646 w 204973"/>
                <a:gd name="connsiteY1621" fmla="*/ 148770 h 220060"/>
                <a:gd name="connsiteX1622" fmla="*/ 123129 w 204973"/>
                <a:gd name="connsiteY1622" fmla="*/ 148299 h 220060"/>
                <a:gd name="connsiteX1623" fmla="*/ 123129 w 204973"/>
                <a:gd name="connsiteY1623" fmla="*/ 146732 h 220060"/>
                <a:gd name="connsiteX1624" fmla="*/ 124380 w 204973"/>
                <a:gd name="connsiteY1624" fmla="*/ 144843 h 220060"/>
                <a:gd name="connsiteX1625" fmla="*/ 124380 w 204973"/>
                <a:gd name="connsiteY1625" fmla="*/ 143887 h 220060"/>
                <a:gd name="connsiteX1626" fmla="*/ 124074 w 204973"/>
                <a:gd name="connsiteY1626" fmla="*/ 143257 h 220060"/>
                <a:gd name="connsiteX1627" fmla="*/ 121239 w 204973"/>
                <a:gd name="connsiteY1627" fmla="*/ 140737 h 220060"/>
                <a:gd name="connsiteX1628" fmla="*/ 120914 w 204973"/>
                <a:gd name="connsiteY1628" fmla="*/ 139781 h 220060"/>
                <a:gd name="connsiteX1629" fmla="*/ 120137 w 204973"/>
                <a:gd name="connsiteY1629" fmla="*/ 139004 h 220060"/>
                <a:gd name="connsiteX1630" fmla="*/ 119811 w 204973"/>
                <a:gd name="connsiteY1630" fmla="*/ 139004 h 220060"/>
                <a:gd name="connsiteX1631" fmla="*/ 118708 w 204973"/>
                <a:gd name="connsiteY1631" fmla="*/ 138226 h 220060"/>
                <a:gd name="connsiteX1632" fmla="*/ 118708 w 204973"/>
                <a:gd name="connsiteY1632" fmla="*/ 136966 h 220060"/>
                <a:gd name="connsiteX1633" fmla="*/ 118403 w 204973"/>
                <a:gd name="connsiteY1633" fmla="*/ 136335 h 220060"/>
                <a:gd name="connsiteX1634" fmla="*/ 117449 w 204973"/>
                <a:gd name="connsiteY1634" fmla="*/ 135707 h 220060"/>
                <a:gd name="connsiteX1635" fmla="*/ 116976 w 204973"/>
                <a:gd name="connsiteY1635" fmla="*/ 134898 h 220060"/>
                <a:gd name="connsiteX1636" fmla="*/ 116041 w 204973"/>
                <a:gd name="connsiteY1636" fmla="*/ 134267 h 220060"/>
                <a:gd name="connsiteX1637" fmla="*/ 114770 w 204973"/>
                <a:gd name="connsiteY1637" fmla="*/ 134277 h 220060"/>
                <a:gd name="connsiteX1638" fmla="*/ 114465 w 204973"/>
                <a:gd name="connsiteY1638" fmla="*/ 134603 h 220060"/>
                <a:gd name="connsiteX1639" fmla="*/ 113510 w 204973"/>
                <a:gd name="connsiteY1639" fmla="*/ 134603 h 220060"/>
                <a:gd name="connsiteX1640" fmla="*/ 112890 w 204973"/>
                <a:gd name="connsiteY1640" fmla="*/ 134908 h 220060"/>
                <a:gd name="connsiteX1641" fmla="*/ 112733 w 204973"/>
                <a:gd name="connsiteY1641" fmla="*/ 134750 h 220060"/>
                <a:gd name="connsiteX1642" fmla="*/ 114308 w 204973"/>
                <a:gd name="connsiteY1642" fmla="*/ 133164 h 220060"/>
                <a:gd name="connsiteX1643" fmla="*/ 114308 w 204973"/>
                <a:gd name="connsiteY1643" fmla="*/ 132555 h 220060"/>
                <a:gd name="connsiteX1644" fmla="*/ 113836 w 204973"/>
                <a:gd name="connsiteY1644" fmla="*/ 132082 h 220060"/>
                <a:gd name="connsiteX1645" fmla="*/ 112260 w 204973"/>
                <a:gd name="connsiteY1645" fmla="*/ 131454 h 220060"/>
                <a:gd name="connsiteX1646" fmla="*/ 110349 w 204973"/>
                <a:gd name="connsiteY1646" fmla="*/ 131454 h 220060"/>
                <a:gd name="connsiteX1647" fmla="*/ 110054 w 204973"/>
                <a:gd name="connsiteY1647" fmla="*/ 131128 h 220060"/>
                <a:gd name="connsiteX1648" fmla="*/ 108794 w 204973"/>
                <a:gd name="connsiteY1648" fmla="*/ 130823 h 220060"/>
                <a:gd name="connsiteX1649" fmla="*/ 106893 w 204973"/>
                <a:gd name="connsiteY1649" fmla="*/ 128911 h 220060"/>
                <a:gd name="connsiteX1650" fmla="*/ 106264 w 204973"/>
                <a:gd name="connsiteY1650" fmla="*/ 128607 h 220060"/>
                <a:gd name="connsiteX1651" fmla="*/ 105338 w 204973"/>
                <a:gd name="connsiteY1651" fmla="*/ 128617 h 220060"/>
                <a:gd name="connsiteX1652" fmla="*/ 103427 w 204973"/>
                <a:gd name="connsiteY1652" fmla="*/ 127032 h 220060"/>
                <a:gd name="connsiteX1653" fmla="*/ 103123 w 204973"/>
                <a:gd name="connsiteY1653" fmla="*/ 127032 h 220060"/>
                <a:gd name="connsiteX1654" fmla="*/ 102799 w 204973"/>
                <a:gd name="connsiteY1654" fmla="*/ 126728 h 220060"/>
                <a:gd name="connsiteX1655" fmla="*/ 101548 w 204973"/>
                <a:gd name="connsiteY1655" fmla="*/ 126728 h 220060"/>
                <a:gd name="connsiteX1656" fmla="*/ 99972 w 204973"/>
                <a:gd name="connsiteY1656" fmla="*/ 125771 h 220060"/>
                <a:gd name="connsiteX1657" fmla="*/ 98061 w 204973"/>
                <a:gd name="connsiteY1657" fmla="*/ 125771 h 220060"/>
                <a:gd name="connsiteX1658" fmla="*/ 97767 w 204973"/>
                <a:gd name="connsiteY1658" fmla="*/ 126076 h 220060"/>
                <a:gd name="connsiteX1659" fmla="*/ 96812 w 204973"/>
                <a:gd name="connsiteY1659" fmla="*/ 126076 h 220060"/>
                <a:gd name="connsiteX1660" fmla="*/ 96508 w 204973"/>
                <a:gd name="connsiteY1660" fmla="*/ 126402 h 220060"/>
                <a:gd name="connsiteX1661" fmla="*/ 93977 w 204973"/>
                <a:gd name="connsiteY1661" fmla="*/ 126728 h 220060"/>
                <a:gd name="connsiteX1662" fmla="*/ 93031 w 204973"/>
                <a:gd name="connsiteY1662" fmla="*/ 127358 h 220060"/>
                <a:gd name="connsiteX1663" fmla="*/ 91772 w 204973"/>
                <a:gd name="connsiteY1663" fmla="*/ 127662 h 220060"/>
                <a:gd name="connsiteX1664" fmla="*/ 89419 w 204973"/>
                <a:gd name="connsiteY1664" fmla="*/ 129404 h 220060"/>
                <a:gd name="connsiteX1665" fmla="*/ 89398 w 204973"/>
                <a:gd name="connsiteY1665" fmla="*/ 130970 h 220060"/>
                <a:gd name="connsiteX1666" fmla="*/ 90048 w 204973"/>
                <a:gd name="connsiteY1666" fmla="*/ 132230 h 220060"/>
                <a:gd name="connsiteX1667" fmla="*/ 91603 w 204973"/>
                <a:gd name="connsiteY1667" fmla="*/ 133816 h 220060"/>
                <a:gd name="connsiteX1668" fmla="*/ 91603 w 204973"/>
                <a:gd name="connsiteY1668" fmla="*/ 134142 h 220060"/>
                <a:gd name="connsiteX1669" fmla="*/ 92108 w 204973"/>
                <a:gd name="connsiteY1669" fmla="*/ 135224 h 220060"/>
                <a:gd name="connsiteX1670" fmla="*/ 92706 w 204973"/>
                <a:gd name="connsiteY1670" fmla="*/ 135224 h 220060"/>
                <a:gd name="connsiteX1671" fmla="*/ 93661 w 204973"/>
                <a:gd name="connsiteY1671" fmla="*/ 133963 h 220060"/>
                <a:gd name="connsiteX1672" fmla="*/ 94134 w 204973"/>
                <a:gd name="connsiteY1672" fmla="*/ 134142 h 220060"/>
                <a:gd name="connsiteX1673" fmla="*/ 94134 w 204973"/>
                <a:gd name="connsiteY1673" fmla="*/ 134740 h 220060"/>
                <a:gd name="connsiteX1674" fmla="*/ 92559 w 204973"/>
                <a:gd name="connsiteY1674" fmla="*/ 136335 h 220060"/>
                <a:gd name="connsiteX1675" fmla="*/ 92253 w 204973"/>
                <a:gd name="connsiteY1675" fmla="*/ 136966 h 220060"/>
                <a:gd name="connsiteX1676" fmla="*/ 92253 w 204973"/>
                <a:gd name="connsiteY1676" fmla="*/ 137922 h 220060"/>
                <a:gd name="connsiteX1677" fmla="*/ 92884 w 204973"/>
                <a:gd name="connsiteY1677" fmla="*/ 138520 h 220060"/>
                <a:gd name="connsiteX1678" fmla="*/ 92884 w 204973"/>
                <a:gd name="connsiteY1678" fmla="*/ 138846 h 220060"/>
                <a:gd name="connsiteX1679" fmla="*/ 92412 w 204973"/>
                <a:gd name="connsiteY1679" fmla="*/ 139004 h 220060"/>
                <a:gd name="connsiteX1680" fmla="*/ 91782 w 204973"/>
                <a:gd name="connsiteY1680" fmla="*/ 138699 h 220060"/>
                <a:gd name="connsiteX1681" fmla="*/ 91004 w 204973"/>
                <a:gd name="connsiteY1681" fmla="*/ 137922 h 220060"/>
                <a:gd name="connsiteX1682" fmla="*/ 90678 w 204973"/>
                <a:gd name="connsiteY1682" fmla="*/ 137271 h 220060"/>
                <a:gd name="connsiteX1683" fmla="*/ 90678 w 204973"/>
                <a:gd name="connsiteY1683" fmla="*/ 134446 h 220060"/>
                <a:gd name="connsiteX1684" fmla="*/ 89902 w 204973"/>
                <a:gd name="connsiteY1684" fmla="*/ 133333 h 220060"/>
                <a:gd name="connsiteX1685" fmla="*/ 88946 w 204973"/>
                <a:gd name="connsiteY1685" fmla="*/ 133029 h 220060"/>
                <a:gd name="connsiteX1686" fmla="*/ 88473 w 204973"/>
                <a:gd name="connsiteY1686" fmla="*/ 133490 h 220060"/>
                <a:gd name="connsiteX1687" fmla="*/ 88147 w 204973"/>
                <a:gd name="connsiteY1687" fmla="*/ 134120 h 220060"/>
                <a:gd name="connsiteX1688" fmla="*/ 88147 w 204973"/>
                <a:gd name="connsiteY1688" fmla="*/ 135707 h 220060"/>
                <a:gd name="connsiteX1689" fmla="*/ 88473 w 204973"/>
                <a:gd name="connsiteY1689" fmla="*/ 136011 h 220060"/>
                <a:gd name="connsiteX1690" fmla="*/ 88799 w 204973"/>
                <a:gd name="connsiteY1690" fmla="*/ 139161 h 220060"/>
                <a:gd name="connsiteX1691" fmla="*/ 90511 w 204973"/>
                <a:gd name="connsiteY1691" fmla="*/ 140590 h 220060"/>
                <a:gd name="connsiteX1692" fmla="*/ 90983 w 204973"/>
                <a:gd name="connsiteY1692" fmla="*/ 140737 h 220060"/>
                <a:gd name="connsiteX1693" fmla="*/ 90983 w 204973"/>
                <a:gd name="connsiteY1693" fmla="*/ 141367 h 220060"/>
                <a:gd name="connsiteX1694" fmla="*/ 91939 w 204973"/>
                <a:gd name="connsiteY1694" fmla="*/ 143257 h 220060"/>
                <a:gd name="connsiteX1695" fmla="*/ 92716 w 204973"/>
                <a:gd name="connsiteY1695" fmla="*/ 144044 h 220060"/>
                <a:gd name="connsiteX1696" fmla="*/ 93494 w 204973"/>
                <a:gd name="connsiteY1696" fmla="*/ 144191 h 220060"/>
                <a:gd name="connsiteX1697" fmla="*/ 92716 w 204973"/>
                <a:gd name="connsiteY1697" fmla="*/ 145305 h 220060"/>
                <a:gd name="connsiteX1698" fmla="*/ 91782 w 204973"/>
                <a:gd name="connsiteY1698" fmla="*/ 144044 h 220060"/>
                <a:gd name="connsiteX1699" fmla="*/ 90983 w 204973"/>
                <a:gd name="connsiteY1699" fmla="*/ 143583 h 220060"/>
                <a:gd name="connsiteX1700" fmla="*/ 90983 w 204973"/>
                <a:gd name="connsiteY1700" fmla="*/ 142952 h 220060"/>
                <a:gd name="connsiteX1701" fmla="*/ 90352 w 204973"/>
                <a:gd name="connsiteY1701" fmla="*/ 142302 h 220060"/>
                <a:gd name="connsiteX1702" fmla="*/ 90352 w 204973"/>
                <a:gd name="connsiteY1702" fmla="*/ 141996 h 220060"/>
                <a:gd name="connsiteX1703" fmla="*/ 89577 w 204973"/>
                <a:gd name="connsiteY1703" fmla="*/ 141199 h 220060"/>
                <a:gd name="connsiteX1704" fmla="*/ 89104 w 204973"/>
                <a:gd name="connsiteY1704" fmla="*/ 141051 h 220060"/>
                <a:gd name="connsiteX1705" fmla="*/ 89104 w 204973"/>
                <a:gd name="connsiteY1705" fmla="*/ 140117 h 220060"/>
                <a:gd name="connsiteX1706" fmla="*/ 86268 w 204973"/>
                <a:gd name="connsiteY1706" fmla="*/ 137596 h 220060"/>
                <a:gd name="connsiteX1707" fmla="*/ 85638 w 204973"/>
                <a:gd name="connsiteY1707" fmla="*/ 136011 h 220060"/>
                <a:gd name="connsiteX1708" fmla="*/ 85638 w 204973"/>
                <a:gd name="connsiteY1708" fmla="*/ 134120 h 220060"/>
                <a:gd name="connsiteX1709" fmla="*/ 87843 w 204973"/>
                <a:gd name="connsiteY1709" fmla="*/ 131601 h 220060"/>
                <a:gd name="connsiteX1710" fmla="*/ 87843 w 204973"/>
                <a:gd name="connsiteY1710" fmla="*/ 130645 h 220060"/>
                <a:gd name="connsiteX1711" fmla="*/ 87034 w 204973"/>
                <a:gd name="connsiteY1711" fmla="*/ 129867 h 220060"/>
                <a:gd name="connsiteX1712" fmla="*/ 84536 w 204973"/>
                <a:gd name="connsiteY1712" fmla="*/ 129867 h 220060"/>
                <a:gd name="connsiteX1713" fmla="*/ 82950 w 204973"/>
                <a:gd name="connsiteY1713" fmla="*/ 130823 h 220060"/>
                <a:gd name="connsiteX1714" fmla="*/ 82624 w 204973"/>
                <a:gd name="connsiteY1714" fmla="*/ 130823 h 220060"/>
                <a:gd name="connsiteX1715" fmla="*/ 81520 w 204973"/>
                <a:gd name="connsiteY1715" fmla="*/ 132230 h 220060"/>
                <a:gd name="connsiteX1716" fmla="*/ 82172 w 204973"/>
                <a:gd name="connsiteY1716" fmla="*/ 134750 h 220060"/>
                <a:gd name="connsiteX1717" fmla="*/ 81373 w 204973"/>
                <a:gd name="connsiteY1717" fmla="*/ 135538 h 220060"/>
                <a:gd name="connsiteX1718" fmla="*/ 80576 w 204973"/>
                <a:gd name="connsiteY1718" fmla="*/ 135381 h 220060"/>
                <a:gd name="connsiteX1719" fmla="*/ 81532 w 204973"/>
                <a:gd name="connsiteY1719" fmla="*/ 134120 h 220060"/>
                <a:gd name="connsiteX1720" fmla="*/ 81071 w 204973"/>
                <a:gd name="connsiteY1720" fmla="*/ 133343 h 220060"/>
                <a:gd name="connsiteX1721" fmla="*/ 78539 w 204973"/>
                <a:gd name="connsiteY1721" fmla="*/ 133647 h 220060"/>
                <a:gd name="connsiteX1722" fmla="*/ 78066 w 204973"/>
                <a:gd name="connsiteY1722" fmla="*/ 134130 h 220060"/>
                <a:gd name="connsiteX1723" fmla="*/ 78066 w 204973"/>
                <a:gd name="connsiteY1723" fmla="*/ 134761 h 220060"/>
                <a:gd name="connsiteX1724" fmla="*/ 78371 w 204973"/>
                <a:gd name="connsiteY1724" fmla="*/ 135055 h 220060"/>
                <a:gd name="connsiteX1725" fmla="*/ 77919 w 204973"/>
                <a:gd name="connsiteY1725" fmla="*/ 135538 h 220060"/>
                <a:gd name="connsiteX1726" fmla="*/ 77122 w 204973"/>
                <a:gd name="connsiteY1726" fmla="*/ 135717 h 220060"/>
                <a:gd name="connsiteX1727" fmla="*/ 77122 w 204973"/>
                <a:gd name="connsiteY1727" fmla="*/ 136641 h 220060"/>
                <a:gd name="connsiteX1728" fmla="*/ 76659 w 204973"/>
                <a:gd name="connsiteY1728" fmla="*/ 137429 h 220060"/>
                <a:gd name="connsiteX1729" fmla="*/ 74758 w 204973"/>
                <a:gd name="connsiteY1729" fmla="*/ 137103 h 220060"/>
                <a:gd name="connsiteX1730" fmla="*/ 74285 w 204973"/>
                <a:gd name="connsiteY1730" fmla="*/ 137607 h 220060"/>
                <a:gd name="connsiteX1731" fmla="*/ 74611 w 204973"/>
                <a:gd name="connsiteY1731" fmla="*/ 138846 h 220060"/>
                <a:gd name="connsiteX1732" fmla="*/ 73813 w 204973"/>
                <a:gd name="connsiteY1732" fmla="*/ 139318 h 220060"/>
                <a:gd name="connsiteX1733" fmla="*/ 73183 w 204973"/>
                <a:gd name="connsiteY1733" fmla="*/ 139950 h 220060"/>
                <a:gd name="connsiteX1734" fmla="*/ 72248 w 204973"/>
                <a:gd name="connsiteY1734" fmla="*/ 140274 h 220060"/>
                <a:gd name="connsiteX1735" fmla="*/ 71754 w 204973"/>
                <a:gd name="connsiteY1735" fmla="*/ 141062 h 220060"/>
                <a:gd name="connsiteX1736" fmla="*/ 71754 w 204973"/>
                <a:gd name="connsiteY1736" fmla="*/ 141692 h 220060"/>
                <a:gd name="connsiteX1737" fmla="*/ 72710 w 204973"/>
                <a:gd name="connsiteY1737" fmla="*/ 141986 h 220060"/>
                <a:gd name="connsiteX1738" fmla="*/ 72259 w 204973"/>
                <a:gd name="connsiteY1738" fmla="*/ 142774 h 220060"/>
                <a:gd name="connsiteX1739" fmla="*/ 71933 w 204973"/>
                <a:gd name="connsiteY1739" fmla="*/ 142774 h 220060"/>
                <a:gd name="connsiteX1740" fmla="*/ 70831 w 204973"/>
                <a:gd name="connsiteY1740" fmla="*/ 141692 h 220060"/>
                <a:gd name="connsiteX1741" fmla="*/ 70348 w 204973"/>
                <a:gd name="connsiteY1741" fmla="*/ 140884 h 220060"/>
                <a:gd name="connsiteX1742" fmla="*/ 69728 w 204973"/>
                <a:gd name="connsiteY1742" fmla="*/ 140884 h 220060"/>
                <a:gd name="connsiteX1743" fmla="*/ 69549 w 204973"/>
                <a:gd name="connsiteY1743" fmla="*/ 141387 h 220060"/>
                <a:gd name="connsiteX1744" fmla="*/ 68940 w 204973"/>
                <a:gd name="connsiteY1744" fmla="*/ 141692 h 220060"/>
                <a:gd name="connsiteX1745" fmla="*/ 68950 w 204973"/>
                <a:gd name="connsiteY1745" fmla="*/ 142626 h 220060"/>
                <a:gd name="connsiteX1746" fmla="*/ 69549 w 204973"/>
                <a:gd name="connsiteY1746" fmla="*/ 143583 h 220060"/>
                <a:gd name="connsiteX1747" fmla="*/ 69549 w 204973"/>
                <a:gd name="connsiteY1747" fmla="*/ 146104 h 220060"/>
                <a:gd name="connsiteX1748" fmla="*/ 69097 w 204973"/>
                <a:gd name="connsiteY1748" fmla="*/ 146879 h 220060"/>
                <a:gd name="connsiteX1749" fmla="*/ 68950 w 204973"/>
                <a:gd name="connsiteY1749" fmla="*/ 145168 h 220060"/>
                <a:gd name="connsiteX1750" fmla="*/ 68143 w 204973"/>
                <a:gd name="connsiteY1750" fmla="*/ 144360 h 220060"/>
                <a:gd name="connsiteX1751" fmla="*/ 67522 w 204973"/>
                <a:gd name="connsiteY1751" fmla="*/ 144056 h 220060"/>
                <a:gd name="connsiteX1752" fmla="*/ 66566 w 204973"/>
                <a:gd name="connsiteY1752" fmla="*/ 144056 h 220060"/>
                <a:gd name="connsiteX1753" fmla="*/ 66095 w 204973"/>
                <a:gd name="connsiteY1753" fmla="*/ 144517 h 220060"/>
                <a:gd name="connsiteX1754" fmla="*/ 66095 w 204973"/>
                <a:gd name="connsiteY1754" fmla="*/ 146408 h 220060"/>
                <a:gd name="connsiteX1755" fmla="*/ 64540 w 204973"/>
                <a:gd name="connsiteY1755" fmla="*/ 147993 h 220060"/>
                <a:gd name="connsiteX1756" fmla="*/ 64518 w 204973"/>
                <a:gd name="connsiteY1756" fmla="*/ 149558 h 220060"/>
                <a:gd name="connsiteX1757" fmla="*/ 65149 w 204973"/>
                <a:gd name="connsiteY1757" fmla="*/ 149884 h 220060"/>
                <a:gd name="connsiteX1758" fmla="*/ 65149 w 204973"/>
                <a:gd name="connsiteY1758" fmla="*/ 150840 h 220060"/>
                <a:gd name="connsiteX1759" fmla="*/ 64844 w 204973"/>
                <a:gd name="connsiteY1759" fmla="*/ 151448 h 220060"/>
                <a:gd name="connsiteX1760" fmla="*/ 63416 w 204973"/>
                <a:gd name="connsiteY1760" fmla="*/ 152552 h 220060"/>
                <a:gd name="connsiteX1761" fmla="*/ 62639 w 204973"/>
                <a:gd name="connsiteY1761" fmla="*/ 152729 h 220060"/>
                <a:gd name="connsiteX1762" fmla="*/ 63269 w 204973"/>
                <a:gd name="connsiteY1762" fmla="*/ 153664 h 220060"/>
                <a:gd name="connsiteX1763" fmla="*/ 63111 w 204973"/>
                <a:gd name="connsiteY1763" fmla="*/ 153811 h 220060"/>
                <a:gd name="connsiteX1764" fmla="*/ 62166 w 204973"/>
                <a:gd name="connsiteY1764" fmla="*/ 153811 h 220060"/>
                <a:gd name="connsiteX1765" fmla="*/ 61842 w 204973"/>
                <a:gd name="connsiteY1765" fmla="*/ 154116 h 220060"/>
                <a:gd name="connsiteX1766" fmla="*/ 61210 w 204973"/>
                <a:gd name="connsiteY1766" fmla="*/ 153811 h 220060"/>
                <a:gd name="connsiteX1767" fmla="*/ 61064 w 204973"/>
                <a:gd name="connsiteY1767" fmla="*/ 154620 h 220060"/>
                <a:gd name="connsiteX1768" fmla="*/ 62166 w 204973"/>
                <a:gd name="connsiteY1768" fmla="*/ 155701 h 220060"/>
                <a:gd name="connsiteX1769" fmla="*/ 62786 w 204973"/>
                <a:gd name="connsiteY1769" fmla="*/ 155397 h 220060"/>
                <a:gd name="connsiteX1770" fmla="*/ 62943 w 204973"/>
                <a:gd name="connsiteY1770" fmla="*/ 155554 h 220060"/>
                <a:gd name="connsiteX1771" fmla="*/ 62943 w 204973"/>
                <a:gd name="connsiteY1771" fmla="*/ 155849 h 220060"/>
                <a:gd name="connsiteX1772" fmla="*/ 62009 w 204973"/>
                <a:gd name="connsiteY1772" fmla="*/ 156510 h 220060"/>
                <a:gd name="connsiteX1773" fmla="*/ 61683 w 204973"/>
                <a:gd name="connsiteY1773" fmla="*/ 157119 h 220060"/>
                <a:gd name="connsiteX1774" fmla="*/ 61842 w 204973"/>
                <a:gd name="connsiteY1774" fmla="*/ 157592 h 220060"/>
                <a:gd name="connsiteX1775" fmla="*/ 63111 w 204973"/>
                <a:gd name="connsiteY1775" fmla="*/ 158222 h 220060"/>
                <a:gd name="connsiteX1776" fmla="*/ 64373 w 204973"/>
                <a:gd name="connsiteY1776" fmla="*/ 158222 h 220060"/>
                <a:gd name="connsiteX1777" fmla="*/ 65317 w 204973"/>
                <a:gd name="connsiteY1777" fmla="*/ 157592 h 220060"/>
                <a:gd name="connsiteX1778" fmla="*/ 65779 w 204973"/>
                <a:gd name="connsiteY1778" fmla="*/ 157759 h 220060"/>
                <a:gd name="connsiteX1779" fmla="*/ 65327 w 204973"/>
                <a:gd name="connsiteY1779" fmla="*/ 158548 h 220060"/>
                <a:gd name="connsiteX1780" fmla="*/ 65001 w 204973"/>
                <a:gd name="connsiteY1780" fmla="*/ 158548 h 220060"/>
                <a:gd name="connsiteX1781" fmla="*/ 64226 w 204973"/>
                <a:gd name="connsiteY1781" fmla="*/ 159324 h 220060"/>
                <a:gd name="connsiteX1782" fmla="*/ 64675 w 204973"/>
                <a:gd name="connsiteY1782" fmla="*/ 159807 h 220060"/>
                <a:gd name="connsiteX1783" fmla="*/ 65622 w 204973"/>
                <a:gd name="connsiteY1783" fmla="*/ 159807 h 220060"/>
                <a:gd name="connsiteX1784" fmla="*/ 65926 w 204973"/>
                <a:gd name="connsiteY1784" fmla="*/ 159503 h 220060"/>
                <a:gd name="connsiteX1785" fmla="*/ 66431 w 204973"/>
                <a:gd name="connsiteY1785" fmla="*/ 159650 h 220060"/>
                <a:gd name="connsiteX1786" fmla="*/ 66431 w 204973"/>
                <a:gd name="connsiteY1786" fmla="*/ 160279 h 220060"/>
                <a:gd name="connsiteX1787" fmla="*/ 65779 w 204973"/>
                <a:gd name="connsiteY1787" fmla="*/ 161541 h 220060"/>
                <a:gd name="connsiteX1788" fmla="*/ 65779 w 204973"/>
                <a:gd name="connsiteY1788" fmla="*/ 162475 h 220060"/>
                <a:gd name="connsiteX1789" fmla="*/ 66431 w 204973"/>
                <a:gd name="connsiteY1789" fmla="*/ 163106 h 220060"/>
                <a:gd name="connsiteX1790" fmla="*/ 65632 w 204973"/>
                <a:gd name="connsiteY1790" fmla="*/ 163883 h 220060"/>
                <a:gd name="connsiteX1791" fmla="*/ 65001 w 204973"/>
                <a:gd name="connsiteY1791" fmla="*/ 164219 h 220060"/>
                <a:gd name="connsiteX1792" fmla="*/ 63721 w 204973"/>
                <a:gd name="connsiteY1792" fmla="*/ 163893 h 220060"/>
                <a:gd name="connsiteX1793" fmla="*/ 63269 w 204973"/>
                <a:gd name="connsiteY1793" fmla="*/ 164366 h 220060"/>
                <a:gd name="connsiteX1794" fmla="*/ 63269 w 204973"/>
                <a:gd name="connsiteY1794" fmla="*/ 165321 h 220060"/>
                <a:gd name="connsiteX1795" fmla="*/ 63900 w 204973"/>
                <a:gd name="connsiteY1795" fmla="*/ 166560 h 220060"/>
                <a:gd name="connsiteX1796" fmla="*/ 63269 w 204973"/>
                <a:gd name="connsiteY1796" fmla="*/ 167516 h 220060"/>
                <a:gd name="connsiteX1797" fmla="*/ 63269 w 204973"/>
                <a:gd name="connsiteY1797" fmla="*/ 168146 h 220060"/>
                <a:gd name="connsiteX1798" fmla="*/ 62796 w 204973"/>
                <a:gd name="connsiteY1798" fmla="*/ 168293 h 220060"/>
                <a:gd name="connsiteX1799" fmla="*/ 62472 w 204973"/>
                <a:gd name="connsiteY1799" fmla="*/ 167999 h 220060"/>
                <a:gd name="connsiteX1800" fmla="*/ 60591 w 204973"/>
                <a:gd name="connsiteY1800" fmla="*/ 168303 h 220060"/>
                <a:gd name="connsiteX1801" fmla="*/ 59016 w 204973"/>
                <a:gd name="connsiteY1801" fmla="*/ 167065 h 220060"/>
                <a:gd name="connsiteX1802" fmla="*/ 58386 w 204973"/>
                <a:gd name="connsiteY1802" fmla="*/ 167044 h 220060"/>
                <a:gd name="connsiteX1803" fmla="*/ 58060 w 204973"/>
                <a:gd name="connsiteY1803" fmla="*/ 167369 h 220060"/>
                <a:gd name="connsiteX1804" fmla="*/ 57430 w 204973"/>
                <a:gd name="connsiteY1804" fmla="*/ 166413 h 220060"/>
                <a:gd name="connsiteX1805" fmla="*/ 57104 w 204973"/>
                <a:gd name="connsiteY1805" fmla="*/ 166413 h 220060"/>
                <a:gd name="connsiteX1806" fmla="*/ 56328 w 204973"/>
                <a:gd name="connsiteY1806" fmla="*/ 165625 h 220060"/>
                <a:gd name="connsiteX1807" fmla="*/ 56328 w 204973"/>
                <a:gd name="connsiteY1807" fmla="*/ 165006 h 220060"/>
                <a:gd name="connsiteX1808" fmla="*/ 56958 w 204973"/>
                <a:gd name="connsiteY1808" fmla="*/ 164376 h 220060"/>
                <a:gd name="connsiteX1809" fmla="*/ 56958 w 204973"/>
                <a:gd name="connsiteY1809" fmla="*/ 162486 h 220060"/>
                <a:gd name="connsiteX1810" fmla="*/ 56328 w 204973"/>
                <a:gd name="connsiteY1810" fmla="*/ 162181 h 220060"/>
                <a:gd name="connsiteX1811" fmla="*/ 56328 w 204973"/>
                <a:gd name="connsiteY1811" fmla="*/ 161531 h 220060"/>
                <a:gd name="connsiteX1812" fmla="*/ 55225 w 204973"/>
                <a:gd name="connsiteY1812" fmla="*/ 161068 h 220060"/>
                <a:gd name="connsiteX1813" fmla="*/ 53817 w 204973"/>
                <a:gd name="connsiteY1813" fmla="*/ 159640 h 220060"/>
                <a:gd name="connsiteX1814" fmla="*/ 53817 w 204973"/>
                <a:gd name="connsiteY1814" fmla="*/ 158706 h 220060"/>
                <a:gd name="connsiteX1815" fmla="*/ 53187 w 204973"/>
                <a:gd name="connsiteY1815" fmla="*/ 158075 h 220060"/>
                <a:gd name="connsiteX1816" fmla="*/ 53187 w 204973"/>
                <a:gd name="connsiteY1816" fmla="*/ 157749 h 220060"/>
                <a:gd name="connsiteX1817" fmla="*/ 54437 w 204973"/>
                <a:gd name="connsiteY1817" fmla="*/ 156489 h 220060"/>
                <a:gd name="connsiteX1818" fmla="*/ 54763 w 204973"/>
                <a:gd name="connsiteY1818" fmla="*/ 155228 h 220060"/>
                <a:gd name="connsiteX1819" fmla="*/ 55393 w 204973"/>
                <a:gd name="connsiteY1819" fmla="*/ 154294 h 220060"/>
                <a:gd name="connsiteX1820" fmla="*/ 55393 w 204973"/>
                <a:gd name="connsiteY1820" fmla="*/ 153013 h 220060"/>
                <a:gd name="connsiteX1821" fmla="*/ 54615 w 204973"/>
                <a:gd name="connsiteY1821" fmla="*/ 152236 h 220060"/>
                <a:gd name="connsiteX1822" fmla="*/ 53660 w 204973"/>
                <a:gd name="connsiteY1822" fmla="*/ 152236 h 220060"/>
                <a:gd name="connsiteX1823" fmla="*/ 53010 w 204973"/>
                <a:gd name="connsiteY1823" fmla="*/ 151627 h 220060"/>
                <a:gd name="connsiteX1824" fmla="*/ 51455 w 204973"/>
                <a:gd name="connsiteY1824" fmla="*/ 151606 h 220060"/>
                <a:gd name="connsiteX1825" fmla="*/ 50803 w 204973"/>
                <a:gd name="connsiteY1825" fmla="*/ 151932 h 220060"/>
                <a:gd name="connsiteX1826" fmla="*/ 50026 w 204973"/>
                <a:gd name="connsiteY1826" fmla="*/ 152709 h 220060"/>
                <a:gd name="connsiteX1827" fmla="*/ 50351 w 204973"/>
                <a:gd name="connsiteY1827" fmla="*/ 153013 h 220060"/>
                <a:gd name="connsiteX1828" fmla="*/ 50204 w 204973"/>
                <a:gd name="connsiteY1828" fmla="*/ 153822 h 220060"/>
                <a:gd name="connsiteX1829" fmla="*/ 49554 w 204973"/>
                <a:gd name="connsiteY1829" fmla="*/ 152866 h 220060"/>
                <a:gd name="connsiteX1830" fmla="*/ 48924 w 204973"/>
                <a:gd name="connsiteY1830" fmla="*/ 152866 h 220060"/>
                <a:gd name="connsiteX1831" fmla="*/ 48293 w 204973"/>
                <a:gd name="connsiteY1831" fmla="*/ 153496 h 220060"/>
                <a:gd name="connsiteX1832" fmla="*/ 48146 w 204973"/>
                <a:gd name="connsiteY1832" fmla="*/ 153339 h 220060"/>
                <a:gd name="connsiteX1833" fmla="*/ 48146 w 204973"/>
                <a:gd name="connsiteY1833" fmla="*/ 152709 h 220060"/>
                <a:gd name="connsiteX1834" fmla="*/ 48598 w 204973"/>
                <a:gd name="connsiteY1834" fmla="*/ 152236 h 220060"/>
                <a:gd name="connsiteX1835" fmla="*/ 49250 w 204973"/>
                <a:gd name="connsiteY1835" fmla="*/ 152562 h 220060"/>
                <a:gd name="connsiteX1836" fmla="*/ 50982 w 204973"/>
                <a:gd name="connsiteY1836" fmla="*/ 151122 h 220060"/>
                <a:gd name="connsiteX1837" fmla="*/ 50982 w 204973"/>
                <a:gd name="connsiteY1837" fmla="*/ 149558 h 220060"/>
                <a:gd name="connsiteX1838" fmla="*/ 50656 w 204973"/>
                <a:gd name="connsiteY1838" fmla="*/ 148927 h 220060"/>
                <a:gd name="connsiteX1839" fmla="*/ 48767 w 204973"/>
                <a:gd name="connsiteY1839" fmla="*/ 146744 h 220060"/>
                <a:gd name="connsiteX1840" fmla="*/ 47516 w 204973"/>
                <a:gd name="connsiteY1840" fmla="*/ 143897 h 220060"/>
                <a:gd name="connsiteX1841" fmla="*/ 47506 w 204973"/>
                <a:gd name="connsiteY1841" fmla="*/ 138530 h 220060"/>
                <a:gd name="connsiteX1842" fmla="*/ 47810 w 204973"/>
                <a:gd name="connsiteY1842" fmla="*/ 138226 h 220060"/>
                <a:gd name="connsiteX1843" fmla="*/ 47810 w 204973"/>
                <a:gd name="connsiteY1843" fmla="*/ 135685 h 220060"/>
                <a:gd name="connsiteX1844" fmla="*/ 45772 w 204973"/>
                <a:gd name="connsiteY1844" fmla="*/ 133343 h 220060"/>
                <a:gd name="connsiteX1845" fmla="*/ 45154 w 204973"/>
                <a:gd name="connsiteY1845" fmla="*/ 133018 h 220060"/>
                <a:gd name="connsiteX1846" fmla="*/ 43893 w 204973"/>
                <a:gd name="connsiteY1846" fmla="*/ 133018 h 220060"/>
                <a:gd name="connsiteX1847" fmla="*/ 43567 w 204973"/>
                <a:gd name="connsiteY1847" fmla="*/ 133343 h 220060"/>
                <a:gd name="connsiteX1848" fmla="*/ 41992 w 204973"/>
                <a:gd name="connsiteY1848" fmla="*/ 133343 h 220060"/>
                <a:gd name="connsiteX1849" fmla="*/ 41362 w 204973"/>
                <a:gd name="connsiteY1849" fmla="*/ 133018 h 220060"/>
                <a:gd name="connsiteX1850" fmla="*/ 38201 w 204973"/>
                <a:gd name="connsiteY1850" fmla="*/ 129541 h 220060"/>
                <a:gd name="connsiteX1851" fmla="*/ 37098 w 204973"/>
                <a:gd name="connsiteY1851" fmla="*/ 128764 h 220060"/>
                <a:gd name="connsiteX1852" fmla="*/ 37098 w 204973"/>
                <a:gd name="connsiteY1852" fmla="*/ 128460 h 220060"/>
                <a:gd name="connsiteX1853" fmla="*/ 37602 w 204973"/>
                <a:gd name="connsiteY1853" fmla="*/ 128313 h 220060"/>
                <a:gd name="connsiteX1854" fmla="*/ 38853 w 204973"/>
                <a:gd name="connsiteY1854" fmla="*/ 129563 h 220060"/>
                <a:gd name="connsiteX1855" fmla="*/ 40418 w 204973"/>
                <a:gd name="connsiteY1855" fmla="*/ 130193 h 220060"/>
                <a:gd name="connsiteX1856" fmla="*/ 42318 w 204973"/>
                <a:gd name="connsiteY1856" fmla="*/ 132388 h 220060"/>
                <a:gd name="connsiteX1857" fmla="*/ 42623 w 204973"/>
                <a:gd name="connsiteY1857" fmla="*/ 132388 h 220060"/>
                <a:gd name="connsiteX1858" fmla="*/ 43726 w 204973"/>
                <a:gd name="connsiteY1858" fmla="*/ 131305 h 220060"/>
                <a:gd name="connsiteX1859" fmla="*/ 43726 w 204973"/>
                <a:gd name="connsiteY1859" fmla="*/ 130024 h 220060"/>
                <a:gd name="connsiteX1860" fmla="*/ 43420 w 204973"/>
                <a:gd name="connsiteY1860" fmla="*/ 129720 h 220060"/>
                <a:gd name="connsiteX1861" fmla="*/ 43420 w 204973"/>
                <a:gd name="connsiteY1861" fmla="*/ 127525 h 220060"/>
                <a:gd name="connsiteX1862" fmla="*/ 44040 w 204973"/>
                <a:gd name="connsiteY1862" fmla="*/ 126569 h 220060"/>
                <a:gd name="connsiteX1863" fmla="*/ 44040 w 204973"/>
                <a:gd name="connsiteY1863" fmla="*/ 124680 h 220060"/>
                <a:gd name="connsiteX1864" fmla="*/ 44671 w 204973"/>
                <a:gd name="connsiteY1864" fmla="*/ 123093 h 220060"/>
                <a:gd name="connsiteX1865" fmla="*/ 44671 w 204973"/>
                <a:gd name="connsiteY1865" fmla="*/ 122159 h 220060"/>
                <a:gd name="connsiteX1866" fmla="*/ 44219 w 204973"/>
                <a:gd name="connsiteY1866" fmla="*/ 121686 h 220060"/>
                <a:gd name="connsiteX1867" fmla="*/ 41688 w 204973"/>
                <a:gd name="connsiteY1867" fmla="*/ 121381 h 220060"/>
                <a:gd name="connsiteX1868" fmla="*/ 41509 w 204973"/>
                <a:gd name="connsiteY1868" fmla="*/ 120878 h 220060"/>
                <a:gd name="connsiteX1869" fmla="*/ 42003 w 204973"/>
                <a:gd name="connsiteY1869" fmla="*/ 120731 h 220060"/>
                <a:gd name="connsiteX1870" fmla="*/ 42307 w 204973"/>
                <a:gd name="connsiteY1870" fmla="*/ 120426 h 220060"/>
                <a:gd name="connsiteX1871" fmla="*/ 43263 w 204973"/>
                <a:gd name="connsiteY1871" fmla="*/ 120426 h 220060"/>
                <a:gd name="connsiteX1872" fmla="*/ 44219 w 204973"/>
                <a:gd name="connsiteY1872" fmla="*/ 121057 h 220060"/>
                <a:gd name="connsiteX1873" fmla="*/ 44818 w 204973"/>
                <a:gd name="connsiteY1873" fmla="*/ 121045 h 220060"/>
                <a:gd name="connsiteX1874" fmla="*/ 46876 w 204973"/>
                <a:gd name="connsiteY1874" fmla="*/ 119313 h 220060"/>
                <a:gd name="connsiteX1875" fmla="*/ 46876 w 204973"/>
                <a:gd name="connsiteY1875" fmla="*/ 119009 h 220060"/>
                <a:gd name="connsiteX1876" fmla="*/ 46098 w 204973"/>
                <a:gd name="connsiteY1876" fmla="*/ 118210 h 220060"/>
                <a:gd name="connsiteX1877" fmla="*/ 44671 w 204973"/>
                <a:gd name="connsiteY1877" fmla="*/ 117422 h 220060"/>
                <a:gd name="connsiteX1878" fmla="*/ 44985 w 204973"/>
                <a:gd name="connsiteY1878" fmla="*/ 116162 h 220060"/>
                <a:gd name="connsiteX1879" fmla="*/ 45311 w 204973"/>
                <a:gd name="connsiteY1879" fmla="*/ 116162 h 220060"/>
                <a:gd name="connsiteX1880" fmla="*/ 45311 w 204973"/>
                <a:gd name="connsiteY1880" fmla="*/ 116792 h 220060"/>
                <a:gd name="connsiteX1881" fmla="*/ 45772 w 204973"/>
                <a:gd name="connsiteY1881" fmla="*/ 117601 h 220060"/>
                <a:gd name="connsiteX1882" fmla="*/ 47023 w 204973"/>
                <a:gd name="connsiteY1882" fmla="*/ 117601 h 220060"/>
                <a:gd name="connsiteX1883" fmla="*/ 48777 w 204973"/>
                <a:gd name="connsiteY1883" fmla="*/ 116162 h 220060"/>
                <a:gd name="connsiteX1884" fmla="*/ 49721 w 204973"/>
                <a:gd name="connsiteY1884" fmla="*/ 114597 h 220060"/>
                <a:gd name="connsiteX1885" fmla="*/ 49397 w 204973"/>
                <a:gd name="connsiteY1885" fmla="*/ 113317 h 220060"/>
                <a:gd name="connsiteX1886" fmla="*/ 49880 w 204973"/>
                <a:gd name="connsiteY1886" fmla="*/ 113169 h 220060"/>
                <a:gd name="connsiteX1887" fmla="*/ 50499 w 204973"/>
                <a:gd name="connsiteY1887" fmla="*/ 113495 h 220060"/>
                <a:gd name="connsiteX1888" fmla="*/ 51602 w 204973"/>
                <a:gd name="connsiteY1888" fmla="*/ 111752 h 220060"/>
                <a:gd name="connsiteX1889" fmla="*/ 51602 w 204973"/>
                <a:gd name="connsiteY1889" fmla="*/ 109535 h 220060"/>
                <a:gd name="connsiteX1890" fmla="*/ 51298 w 204973"/>
                <a:gd name="connsiteY1890" fmla="*/ 109231 h 220060"/>
                <a:gd name="connsiteX1891" fmla="*/ 51298 w 204973"/>
                <a:gd name="connsiteY1891" fmla="*/ 108296 h 220060"/>
                <a:gd name="connsiteX1892" fmla="*/ 50972 w 204973"/>
                <a:gd name="connsiteY1892" fmla="*/ 107970 h 220060"/>
                <a:gd name="connsiteX1893" fmla="*/ 50972 w 204973"/>
                <a:gd name="connsiteY1893" fmla="*/ 106711 h 220060"/>
                <a:gd name="connsiteX1894" fmla="*/ 50646 w 204973"/>
                <a:gd name="connsiteY1894" fmla="*/ 106405 h 220060"/>
                <a:gd name="connsiteX1895" fmla="*/ 50646 w 204973"/>
                <a:gd name="connsiteY1895" fmla="*/ 105755 h 220060"/>
                <a:gd name="connsiteX1896" fmla="*/ 50351 w 204973"/>
                <a:gd name="connsiteY1896" fmla="*/ 105451 h 220060"/>
                <a:gd name="connsiteX1897" fmla="*/ 50351 w 204973"/>
                <a:gd name="connsiteY1897" fmla="*/ 104516 h 220060"/>
                <a:gd name="connsiteX1898" fmla="*/ 50646 w 204973"/>
                <a:gd name="connsiteY1898" fmla="*/ 104190 h 220060"/>
                <a:gd name="connsiteX1899" fmla="*/ 50972 w 204973"/>
                <a:gd name="connsiteY1899" fmla="*/ 102299 h 220060"/>
                <a:gd name="connsiteX1900" fmla="*/ 49721 w 204973"/>
                <a:gd name="connsiteY1900" fmla="*/ 101376 h 220060"/>
                <a:gd name="connsiteX1901" fmla="*/ 49544 w 204973"/>
                <a:gd name="connsiteY1901" fmla="*/ 100872 h 220060"/>
                <a:gd name="connsiteX1902" fmla="*/ 48934 w 204973"/>
                <a:gd name="connsiteY1902" fmla="*/ 100872 h 220060"/>
                <a:gd name="connsiteX1903" fmla="*/ 47989 w 204973"/>
                <a:gd name="connsiteY1903" fmla="*/ 101828 h 220060"/>
                <a:gd name="connsiteX1904" fmla="*/ 47832 w 204973"/>
                <a:gd name="connsiteY1904" fmla="*/ 101376 h 220060"/>
                <a:gd name="connsiteX1905" fmla="*/ 48136 w 204973"/>
                <a:gd name="connsiteY1905" fmla="*/ 101050 h 220060"/>
                <a:gd name="connsiteX1906" fmla="*/ 48136 w 204973"/>
                <a:gd name="connsiteY1906" fmla="*/ 100725 h 220060"/>
                <a:gd name="connsiteX1907" fmla="*/ 48767 w 204973"/>
                <a:gd name="connsiteY1907" fmla="*/ 100094 h 220060"/>
                <a:gd name="connsiteX1908" fmla="*/ 48441 w 204973"/>
                <a:gd name="connsiteY1908" fmla="*/ 99486 h 220060"/>
                <a:gd name="connsiteX1909" fmla="*/ 48608 w 204973"/>
                <a:gd name="connsiteY1909" fmla="*/ 98372 h 220060"/>
                <a:gd name="connsiteX1910" fmla="*/ 49238 w 204973"/>
                <a:gd name="connsiteY1910" fmla="*/ 98677 h 220060"/>
                <a:gd name="connsiteX1911" fmla="*/ 51139 w 204973"/>
                <a:gd name="connsiteY1911" fmla="*/ 98677 h 220060"/>
                <a:gd name="connsiteX1912" fmla="*/ 51298 w 204973"/>
                <a:gd name="connsiteY1912" fmla="*/ 98204 h 220060"/>
                <a:gd name="connsiteX1913" fmla="*/ 50499 w 204973"/>
                <a:gd name="connsiteY1913" fmla="*/ 97416 h 220060"/>
                <a:gd name="connsiteX1914" fmla="*/ 49238 w 204973"/>
                <a:gd name="connsiteY1914" fmla="*/ 97090 h 220060"/>
                <a:gd name="connsiteX1915" fmla="*/ 48136 w 204973"/>
                <a:gd name="connsiteY1915" fmla="*/ 96010 h 220060"/>
                <a:gd name="connsiteX1916" fmla="*/ 47663 w 204973"/>
                <a:gd name="connsiteY1916" fmla="*/ 95201 h 220060"/>
                <a:gd name="connsiteX1917" fmla="*/ 46403 w 204973"/>
                <a:gd name="connsiteY1917" fmla="*/ 95201 h 220060"/>
                <a:gd name="connsiteX1918" fmla="*/ 45931 w 204973"/>
                <a:gd name="connsiteY1918" fmla="*/ 95684 h 220060"/>
                <a:gd name="connsiteX1919" fmla="*/ 46560 w 204973"/>
                <a:gd name="connsiteY1919" fmla="*/ 96314 h 220060"/>
                <a:gd name="connsiteX1920" fmla="*/ 46403 w 204973"/>
                <a:gd name="connsiteY1920" fmla="*/ 96482 h 220060"/>
                <a:gd name="connsiteX1921" fmla="*/ 44828 w 204973"/>
                <a:gd name="connsiteY1921" fmla="*/ 95831 h 220060"/>
                <a:gd name="connsiteX1922" fmla="*/ 43872 w 204973"/>
                <a:gd name="connsiteY1922" fmla="*/ 96797 h 220060"/>
                <a:gd name="connsiteX1923" fmla="*/ 43726 w 204973"/>
                <a:gd name="connsiteY1923" fmla="*/ 96314 h 220060"/>
                <a:gd name="connsiteX1924" fmla="*/ 44681 w 204973"/>
                <a:gd name="connsiteY1924" fmla="*/ 95054 h 220060"/>
                <a:gd name="connsiteX1925" fmla="*/ 44198 w 204973"/>
                <a:gd name="connsiteY1925" fmla="*/ 94276 h 220060"/>
                <a:gd name="connsiteX1926" fmla="*/ 41992 w 204973"/>
                <a:gd name="connsiteY1926" fmla="*/ 94276 h 220060"/>
                <a:gd name="connsiteX1927" fmla="*/ 40889 w 204973"/>
                <a:gd name="connsiteY1927" fmla="*/ 93489 h 220060"/>
                <a:gd name="connsiteX1928" fmla="*/ 40585 w 204973"/>
                <a:gd name="connsiteY1928" fmla="*/ 92859 h 220060"/>
                <a:gd name="connsiteX1929" fmla="*/ 40585 w 204973"/>
                <a:gd name="connsiteY1929" fmla="*/ 91272 h 220060"/>
                <a:gd name="connsiteX1930" fmla="*/ 41362 w 204973"/>
                <a:gd name="connsiteY1930" fmla="*/ 90170 h 220060"/>
                <a:gd name="connsiteX1931" fmla="*/ 41992 w 204973"/>
                <a:gd name="connsiteY1931" fmla="*/ 90170 h 220060"/>
                <a:gd name="connsiteX1932" fmla="*/ 42140 w 204973"/>
                <a:gd name="connsiteY1932" fmla="*/ 91272 h 220060"/>
                <a:gd name="connsiteX1933" fmla="*/ 41845 w 204973"/>
                <a:gd name="connsiteY1933" fmla="*/ 91598 h 220060"/>
                <a:gd name="connsiteX1934" fmla="*/ 41845 w 204973"/>
                <a:gd name="connsiteY1934" fmla="*/ 92859 h 220060"/>
                <a:gd name="connsiteX1935" fmla="*/ 42623 w 204973"/>
                <a:gd name="connsiteY1935" fmla="*/ 93646 h 220060"/>
                <a:gd name="connsiteX1936" fmla="*/ 44198 w 204973"/>
                <a:gd name="connsiteY1936" fmla="*/ 93646 h 220060"/>
                <a:gd name="connsiteX1937" fmla="*/ 44524 w 204973"/>
                <a:gd name="connsiteY1937" fmla="*/ 93320 h 220060"/>
                <a:gd name="connsiteX1938" fmla="*/ 45154 w 204973"/>
                <a:gd name="connsiteY1938" fmla="*/ 93320 h 220060"/>
                <a:gd name="connsiteX1939" fmla="*/ 45772 w 204973"/>
                <a:gd name="connsiteY1939" fmla="*/ 92712 h 220060"/>
                <a:gd name="connsiteX1940" fmla="*/ 46729 w 204973"/>
                <a:gd name="connsiteY1940" fmla="*/ 92712 h 220060"/>
                <a:gd name="connsiteX1941" fmla="*/ 47506 w 204973"/>
                <a:gd name="connsiteY1941" fmla="*/ 91598 h 220060"/>
                <a:gd name="connsiteX1942" fmla="*/ 47506 w 204973"/>
                <a:gd name="connsiteY1942" fmla="*/ 88123 h 220060"/>
                <a:gd name="connsiteX1943" fmla="*/ 48608 w 204973"/>
                <a:gd name="connsiteY1943" fmla="*/ 86715 h 220060"/>
                <a:gd name="connsiteX1944" fmla="*/ 48934 w 204973"/>
                <a:gd name="connsiteY1944" fmla="*/ 86715 h 220060"/>
                <a:gd name="connsiteX1945" fmla="*/ 49081 w 204973"/>
                <a:gd name="connsiteY1945" fmla="*/ 86862 h 220060"/>
                <a:gd name="connsiteX1946" fmla="*/ 48156 w 204973"/>
                <a:gd name="connsiteY1946" fmla="*/ 87818 h 220060"/>
                <a:gd name="connsiteX1947" fmla="*/ 48156 w 204973"/>
                <a:gd name="connsiteY1947" fmla="*/ 88753 h 220060"/>
                <a:gd name="connsiteX1948" fmla="*/ 47832 w 204973"/>
                <a:gd name="connsiteY1948" fmla="*/ 89077 h 220060"/>
                <a:gd name="connsiteX1949" fmla="*/ 47832 w 204973"/>
                <a:gd name="connsiteY1949" fmla="*/ 91272 h 220060"/>
                <a:gd name="connsiteX1950" fmla="*/ 48136 w 204973"/>
                <a:gd name="connsiteY1950" fmla="*/ 91598 h 220060"/>
                <a:gd name="connsiteX1951" fmla="*/ 48136 w 204973"/>
                <a:gd name="connsiteY1951" fmla="*/ 92533 h 220060"/>
                <a:gd name="connsiteX1952" fmla="*/ 48934 w 204973"/>
                <a:gd name="connsiteY1952" fmla="*/ 93310 h 220060"/>
                <a:gd name="connsiteX1953" fmla="*/ 51445 w 204973"/>
                <a:gd name="connsiteY1953" fmla="*/ 93310 h 220060"/>
                <a:gd name="connsiteX1954" fmla="*/ 52074 w 204973"/>
                <a:gd name="connsiteY1954" fmla="*/ 93006 h 220060"/>
                <a:gd name="connsiteX1955" fmla="*/ 52714 w 204973"/>
                <a:gd name="connsiteY1955" fmla="*/ 92376 h 220060"/>
                <a:gd name="connsiteX1956" fmla="*/ 53650 w 204973"/>
                <a:gd name="connsiteY1956" fmla="*/ 92071 h 220060"/>
                <a:gd name="connsiteX1957" fmla="*/ 56978 w 204973"/>
                <a:gd name="connsiteY1957" fmla="*/ 88753 h 220060"/>
                <a:gd name="connsiteX1958" fmla="*/ 56475 w 204973"/>
                <a:gd name="connsiteY1958" fmla="*/ 87965 h 220060"/>
                <a:gd name="connsiteX1959" fmla="*/ 55225 w 204973"/>
                <a:gd name="connsiteY1959" fmla="*/ 87335 h 220060"/>
                <a:gd name="connsiteX1960" fmla="*/ 54594 w 204973"/>
                <a:gd name="connsiteY1960" fmla="*/ 86705 h 220060"/>
                <a:gd name="connsiteX1961" fmla="*/ 54269 w 204973"/>
                <a:gd name="connsiteY1961" fmla="*/ 86705 h 220060"/>
                <a:gd name="connsiteX1962" fmla="*/ 53346 w 204973"/>
                <a:gd name="connsiteY1962" fmla="*/ 85749 h 220060"/>
                <a:gd name="connsiteX1963" fmla="*/ 52389 w 204973"/>
                <a:gd name="connsiteY1963" fmla="*/ 85454 h 220060"/>
                <a:gd name="connsiteX1964" fmla="*/ 50813 w 204973"/>
                <a:gd name="connsiteY1964" fmla="*/ 84195 h 220060"/>
                <a:gd name="connsiteX1965" fmla="*/ 49858 w 204973"/>
                <a:gd name="connsiteY1965" fmla="*/ 83869 h 220060"/>
                <a:gd name="connsiteX1966" fmla="*/ 48934 w 204973"/>
                <a:gd name="connsiteY1966" fmla="*/ 83239 h 220060"/>
                <a:gd name="connsiteX1967" fmla="*/ 47043 w 204973"/>
                <a:gd name="connsiteY1967" fmla="*/ 82935 h 220060"/>
                <a:gd name="connsiteX1968" fmla="*/ 46729 w 204973"/>
                <a:gd name="connsiteY1968" fmla="*/ 82609 h 220060"/>
                <a:gd name="connsiteX1969" fmla="*/ 46098 w 204973"/>
                <a:gd name="connsiteY1969" fmla="*/ 82609 h 220060"/>
                <a:gd name="connsiteX1970" fmla="*/ 44838 w 204973"/>
                <a:gd name="connsiteY1970" fmla="*/ 81979 h 220060"/>
                <a:gd name="connsiteX1971" fmla="*/ 43893 w 204973"/>
                <a:gd name="connsiteY1971" fmla="*/ 81044 h 220060"/>
                <a:gd name="connsiteX1972" fmla="*/ 41362 w 204973"/>
                <a:gd name="connsiteY1972" fmla="*/ 79764 h 220060"/>
                <a:gd name="connsiteX1973" fmla="*/ 39777 w 204973"/>
                <a:gd name="connsiteY1973" fmla="*/ 79764 h 220060"/>
                <a:gd name="connsiteX1974" fmla="*/ 39482 w 204973"/>
                <a:gd name="connsiteY1974" fmla="*/ 79458 h 220060"/>
                <a:gd name="connsiteX1975" fmla="*/ 36322 w 204973"/>
                <a:gd name="connsiteY1975" fmla="*/ 79164 h 220060"/>
                <a:gd name="connsiteX1976" fmla="*/ 36016 w 204973"/>
                <a:gd name="connsiteY1976" fmla="*/ 78839 h 220060"/>
                <a:gd name="connsiteX1977" fmla="*/ 30661 w 204973"/>
                <a:gd name="connsiteY1977" fmla="*/ 78839 h 220060"/>
                <a:gd name="connsiteX1978" fmla="*/ 30335 w 204973"/>
                <a:gd name="connsiteY1978" fmla="*/ 78513 h 220060"/>
                <a:gd name="connsiteX1979" fmla="*/ 28130 w 204973"/>
                <a:gd name="connsiteY1979" fmla="*/ 78513 h 220060"/>
                <a:gd name="connsiteX1980" fmla="*/ 27826 w 204973"/>
                <a:gd name="connsiteY1980" fmla="*/ 78839 h 220060"/>
                <a:gd name="connsiteX1981" fmla="*/ 26869 w 204973"/>
                <a:gd name="connsiteY1981" fmla="*/ 78839 h 220060"/>
                <a:gd name="connsiteX1982" fmla="*/ 26565 w 204973"/>
                <a:gd name="connsiteY1982" fmla="*/ 79143 h 220060"/>
                <a:gd name="connsiteX1983" fmla="*/ 24990 w 204973"/>
                <a:gd name="connsiteY1983" fmla="*/ 79448 h 220060"/>
                <a:gd name="connsiteX1984" fmla="*/ 24664 w 204973"/>
                <a:gd name="connsiteY1984" fmla="*/ 79774 h 220060"/>
                <a:gd name="connsiteX1985" fmla="*/ 23089 w 204973"/>
                <a:gd name="connsiteY1985" fmla="*/ 79774 h 220060"/>
                <a:gd name="connsiteX1986" fmla="*/ 22784 w 204973"/>
                <a:gd name="connsiteY1986" fmla="*/ 80100 h 220060"/>
                <a:gd name="connsiteX1987" fmla="*/ 21232 w 204973"/>
                <a:gd name="connsiteY1987" fmla="*/ 80400 h 220060"/>
                <a:gd name="connsiteX1988" fmla="*/ 20883 w 204973"/>
                <a:gd name="connsiteY1988" fmla="*/ 80728 h 220060"/>
                <a:gd name="connsiteX1989" fmla="*/ 20201 w 204973"/>
                <a:gd name="connsiteY1989" fmla="*/ 80861 h 220060"/>
                <a:gd name="connsiteX1990" fmla="*/ 19308 w 204973"/>
                <a:gd name="connsiteY1990" fmla="*/ 81034 h 220060"/>
                <a:gd name="connsiteX1991" fmla="*/ 19004 w 204973"/>
                <a:gd name="connsiteY1991" fmla="*/ 81338 h 220060"/>
                <a:gd name="connsiteX1992" fmla="*/ 18373 w 204973"/>
                <a:gd name="connsiteY1992" fmla="*/ 81338 h 220060"/>
                <a:gd name="connsiteX1993" fmla="*/ 18049 w 204973"/>
                <a:gd name="connsiteY1993" fmla="*/ 81664 h 220060"/>
                <a:gd name="connsiteX1994" fmla="*/ 17429 w 204973"/>
                <a:gd name="connsiteY1994" fmla="*/ 81664 h 220060"/>
                <a:gd name="connsiteX1995" fmla="*/ 16799 w 204973"/>
                <a:gd name="connsiteY1995" fmla="*/ 82295 h 220060"/>
                <a:gd name="connsiteX1996" fmla="*/ 15842 w 204973"/>
                <a:gd name="connsiteY1996" fmla="*/ 82619 h 220060"/>
                <a:gd name="connsiteX1997" fmla="*/ 15193 w 204973"/>
                <a:gd name="connsiteY1997" fmla="*/ 83105 h 220060"/>
                <a:gd name="connsiteX1998" fmla="*/ 14593 w 204973"/>
                <a:gd name="connsiteY1998" fmla="*/ 83554 h 220060"/>
                <a:gd name="connsiteX1999" fmla="*/ 14191 w 204973"/>
                <a:gd name="connsiteY1999" fmla="*/ 83554 h 220060"/>
                <a:gd name="connsiteX2000" fmla="*/ 13963 w 204973"/>
                <a:gd name="connsiteY2000" fmla="*/ 83554 h 220060"/>
                <a:gd name="connsiteX2001" fmla="*/ 13766 w 204973"/>
                <a:gd name="connsiteY2001" fmla="*/ 83745 h 220060"/>
                <a:gd name="connsiteX2002" fmla="*/ 13311 w 204973"/>
                <a:gd name="connsiteY2002" fmla="*/ 84184 h 220060"/>
                <a:gd name="connsiteX2003" fmla="*/ 9553 w 204973"/>
                <a:gd name="connsiteY2003" fmla="*/ 85749 h 220060"/>
                <a:gd name="connsiteX2004" fmla="*/ 8607 w 204973"/>
                <a:gd name="connsiteY2004" fmla="*/ 86705 h 220060"/>
                <a:gd name="connsiteX2005" fmla="*/ 8281 w 204973"/>
                <a:gd name="connsiteY2005" fmla="*/ 86705 h 220060"/>
                <a:gd name="connsiteX2006" fmla="*/ 5446 w 204973"/>
                <a:gd name="connsiteY2006" fmla="*/ 89224 h 220060"/>
                <a:gd name="connsiteX2007" fmla="*/ 5141 w 204973"/>
                <a:gd name="connsiteY2007" fmla="*/ 89236 h 220060"/>
                <a:gd name="connsiteX2008" fmla="*/ 3566 w 204973"/>
                <a:gd name="connsiteY2008" fmla="*/ 91115 h 220060"/>
                <a:gd name="connsiteX2009" fmla="*/ 3240 w 204973"/>
                <a:gd name="connsiteY2009" fmla="*/ 91127 h 220060"/>
                <a:gd name="connsiteX2010" fmla="*/ 1991 w 204973"/>
                <a:gd name="connsiteY2010" fmla="*/ 92081 h 220060"/>
                <a:gd name="connsiteX2011" fmla="*/ 1361 w 204973"/>
                <a:gd name="connsiteY2011" fmla="*/ 92081 h 220060"/>
                <a:gd name="connsiteX2012" fmla="*/ 180 w 204973"/>
                <a:gd name="connsiteY2012" fmla="*/ 93255 h 220060"/>
                <a:gd name="connsiteX2013" fmla="*/ 13557 w 204973"/>
                <a:gd name="connsiteY2013" fmla="*/ 108556 h 220060"/>
                <a:gd name="connsiteX2014" fmla="*/ 26223 w 204973"/>
                <a:gd name="connsiteY2014" fmla="*/ 112719 h 220060"/>
                <a:gd name="connsiteX2015" fmla="*/ 28128 w 204973"/>
                <a:gd name="connsiteY2015" fmla="*/ 123333 h 220060"/>
                <a:gd name="connsiteX2016" fmla="*/ 33028 w 204973"/>
                <a:gd name="connsiteY2016" fmla="*/ 127961 h 220060"/>
                <a:gd name="connsiteX2017" fmla="*/ 36022 w 204973"/>
                <a:gd name="connsiteY2017" fmla="*/ 136669 h 220060"/>
                <a:gd name="connsiteX2018" fmla="*/ 41273 w 204973"/>
                <a:gd name="connsiteY2018" fmla="*/ 141667 h 220060"/>
                <a:gd name="connsiteX2019" fmla="*/ 46907 w 204973"/>
                <a:gd name="connsiteY2019" fmla="*/ 153542 h 220060"/>
                <a:gd name="connsiteX2020" fmla="*/ 52146 w 204973"/>
                <a:gd name="connsiteY2020" fmla="*/ 155174 h 220060"/>
                <a:gd name="connsiteX2021" fmla="*/ 52490 w 204973"/>
                <a:gd name="connsiteY2021" fmla="*/ 161753 h 220060"/>
                <a:gd name="connsiteX2022" fmla="*/ 56162 w 204973"/>
                <a:gd name="connsiteY2022" fmla="*/ 167151 h 220060"/>
                <a:gd name="connsiteX2023" fmla="*/ 60986 w 204973"/>
                <a:gd name="connsiteY2023" fmla="*/ 168775 h 220060"/>
                <a:gd name="connsiteX2024" fmla="*/ 63724 w 204973"/>
                <a:gd name="connsiteY2024" fmla="*/ 168311 h 220060"/>
                <a:gd name="connsiteX2025" fmla="*/ 65561 w 204973"/>
                <a:gd name="connsiteY2025" fmla="*/ 164280 h 220060"/>
                <a:gd name="connsiteX2026" fmla="*/ 68947 w 204973"/>
                <a:gd name="connsiteY2026" fmla="*/ 162586 h 220060"/>
                <a:gd name="connsiteX2027" fmla="*/ 72439 w 204973"/>
                <a:gd name="connsiteY2027" fmla="*/ 160840 h 220060"/>
                <a:gd name="connsiteX2028" fmla="*/ 77843 w 204973"/>
                <a:gd name="connsiteY2028" fmla="*/ 162092 h 220060"/>
                <a:gd name="connsiteX2029" fmla="*/ 88385 w 204973"/>
                <a:gd name="connsiteY2029" fmla="*/ 163740 h 220060"/>
                <a:gd name="connsiteX2030" fmla="*/ 103125 w 204973"/>
                <a:gd name="connsiteY2030" fmla="*/ 163830 h 220060"/>
                <a:gd name="connsiteX2031" fmla="*/ 105157 w 204973"/>
                <a:gd name="connsiteY2031" fmla="*/ 168233 h 220060"/>
                <a:gd name="connsiteX2032" fmla="*/ 110902 w 204973"/>
                <a:gd name="connsiteY2032" fmla="*/ 171548 h 220060"/>
                <a:gd name="connsiteX2033" fmla="*/ 115259 w 204973"/>
                <a:gd name="connsiteY2033" fmla="*/ 180108 h 220060"/>
                <a:gd name="connsiteX2034" fmla="*/ 161912 w 204973"/>
                <a:gd name="connsiteY2034" fmla="*/ 192889 h 220060"/>
                <a:gd name="connsiteX2035" fmla="*/ 167408 w 204973"/>
                <a:gd name="connsiteY2035" fmla="*/ 207629 h 220060"/>
                <a:gd name="connsiteX2036" fmla="*/ 174476 w 204973"/>
                <a:gd name="connsiteY2036" fmla="*/ 220443 h 220060"/>
                <a:gd name="connsiteX2037" fmla="*/ 193545 w 204973"/>
                <a:gd name="connsiteY2037" fmla="*/ 199402 h 220060"/>
                <a:gd name="connsiteX2038" fmla="*/ 196903 w 204973"/>
                <a:gd name="connsiteY2038" fmla="*/ 173237 h 2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Lst>
              <a:rect l="l" t="t" r="r" b="b"/>
              <a:pathLst>
                <a:path w="204973" h="220060">
                  <a:moveTo>
                    <a:pt x="103427" y="29060"/>
                  </a:moveTo>
                  <a:lnTo>
                    <a:pt x="102799" y="29040"/>
                  </a:lnTo>
                  <a:lnTo>
                    <a:pt x="101695" y="29847"/>
                  </a:lnTo>
                  <a:lnTo>
                    <a:pt x="101065" y="31108"/>
                  </a:lnTo>
                  <a:lnTo>
                    <a:pt x="101075" y="32358"/>
                  </a:lnTo>
                  <a:lnTo>
                    <a:pt x="100751" y="32663"/>
                  </a:lnTo>
                  <a:lnTo>
                    <a:pt x="100918" y="33146"/>
                  </a:lnTo>
                  <a:lnTo>
                    <a:pt x="102799" y="33146"/>
                  </a:lnTo>
                  <a:lnTo>
                    <a:pt x="103427" y="32841"/>
                  </a:lnTo>
                  <a:lnTo>
                    <a:pt x="104227" y="32032"/>
                  </a:lnTo>
                  <a:lnTo>
                    <a:pt x="104857" y="29837"/>
                  </a:lnTo>
                  <a:lnTo>
                    <a:pt x="104058" y="29690"/>
                  </a:lnTo>
                  <a:lnTo>
                    <a:pt x="103427" y="29060"/>
                  </a:lnTo>
                  <a:close/>
                  <a:moveTo>
                    <a:pt x="124380" y="34889"/>
                  </a:moveTo>
                  <a:lnTo>
                    <a:pt x="124231" y="34731"/>
                  </a:lnTo>
                  <a:lnTo>
                    <a:pt x="123424" y="35518"/>
                  </a:lnTo>
                  <a:lnTo>
                    <a:pt x="123601" y="35665"/>
                  </a:lnTo>
                  <a:lnTo>
                    <a:pt x="124231" y="35665"/>
                  </a:lnTo>
                  <a:lnTo>
                    <a:pt x="124380" y="35518"/>
                  </a:lnTo>
                  <a:lnTo>
                    <a:pt x="124380" y="34889"/>
                  </a:lnTo>
                  <a:close/>
                  <a:moveTo>
                    <a:pt x="125482" y="35037"/>
                  </a:moveTo>
                  <a:lnTo>
                    <a:pt x="125177" y="35037"/>
                  </a:lnTo>
                  <a:lnTo>
                    <a:pt x="125009" y="35194"/>
                  </a:lnTo>
                  <a:lnTo>
                    <a:pt x="125009" y="35518"/>
                  </a:lnTo>
                  <a:lnTo>
                    <a:pt x="125177" y="35665"/>
                  </a:lnTo>
                  <a:lnTo>
                    <a:pt x="125482" y="35665"/>
                  </a:lnTo>
                  <a:lnTo>
                    <a:pt x="125629" y="35518"/>
                  </a:lnTo>
                  <a:lnTo>
                    <a:pt x="125629" y="35194"/>
                  </a:lnTo>
                  <a:lnTo>
                    <a:pt x="125482" y="35037"/>
                  </a:lnTo>
                  <a:close/>
                  <a:moveTo>
                    <a:pt x="102326" y="33923"/>
                  </a:moveTo>
                  <a:lnTo>
                    <a:pt x="101222" y="33776"/>
                  </a:lnTo>
                  <a:lnTo>
                    <a:pt x="100445" y="34248"/>
                  </a:lnTo>
                  <a:lnTo>
                    <a:pt x="100119" y="34878"/>
                  </a:lnTo>
                  <a:lnTo>
                    <a:pt x="100119" y="35812"/>
                  </a:lnTo>
                  <a:lnTo>
                    <a:pt x="100604" y="35991"/>
                  </a:lnTo>
                  <a:lnTo>
                    <a:pt x="102326" y="34573"/>
                  </a:lnTo>
                  <a:lnTo>
                    <a:pt x="102326" y="33923"/>
                  </a:lnTo>
                  <a:close/>
                  <a:moveTo>
                    <a:pt x="98083" y="49539"/>
                  </a:moveTo>
                  <a:lnTo>
                    <a:pt x="97757" y="49539"/>
                  </a:lnTo>
                  <a:lnTo>
                    <a:pt x="97600" y="49696"/>
                  </a:lnTo>
                  <a:lnTo>
                    <a:pt x="97600" y="50327"/>
                  </a:lnTo>
                  <a:lnTo>
                    <a:pt x="98083" y="50778"/>
                  </a:lnTo>
                  <a:lnTo>
                    <a:pt x="98703" y="50798"/>
                  </a:lnTo>
                  <a:lnTo>
                    <a:pt x="98860" y="50631"/>
                  </a:lnTo>
                  <a:lnTo>
                    <a:pt x="98860" y="50327"/>
                  </a:lnTo>
                  <a:lnTo>
                    <a:pt x="98083" y="49539"/>
                  </a:lnTo>
                  <a:close/>
                  <a:moveTo>
                    <a:pt x="96979" y="50327"/>
                  </a:moveTo>
                  <a:lnTo>
                    <a:pt x="96802" y="50148"/>
                  </a:lnTo>
                  <a:lnTo>
                    <a:pt x="95878" y="50158"/>
                  </a:lnTo>
                  <a:lnTo>
                    <a:pt x="95100" y="50935"/>
                  </a:lnTo>
                  <a:lnTo>
                    <a:pt x="95100" y="51261"/>
                  </a:lnTo>
                  <a:lnTo>
                    <a:pt x="95878" y="52039"/>
                  </a:lnTo>
                  <a:lnTo>
                    <a:pt x="96202" y="52039"/>
                  </a:lnTo>
                  <a:lnTo>
                    <a:pt x="96979" y="51261"/>
                  </a:lnTo>
                  <a:lnTo>
                    <a:pt x="96979" y="50327"/>
                  </a:lnTo>
                  <a:close/>
                  <a:moveTo>
                    <a:pt x="183610" y="51576"/>
                  </a:moveTo>
                  <a:lnTo>
                    <a:pt x="182832" y="50798"/>
                  </a:lnTo>
                  <a:lnTo>
                    <a:pt x="182202" y="51104"/>
                  </a:lnTo>
                  <a:lnTo>
                    <a:pt x="181572" y="50798"/>
                  </a:lnTo>
                  <a:lnTo>
                    <a:pt x="179671" y="48887"/>
                  </a:lnTo>
                  <a:lnTo>
                    <a:pt x="179041" y="48887"/>
                  </a:lnTo>
                  <a:lnTo>
                    <a:pt x="177623" y="50001"/>
                  </a:lnTo>
                  <a:lnTo>
                    <a:pt x="177623" y="51587"/>
                  </a:lnTo>
                  <a:lnTo>
                    <a:pt x="177319" y="51892"/>
                  </a:lnTo>
                  <a:lnTo>
                    <a:pt x="177297" y="53781"/>
                  </a:lnTo>
                  <a:lnTo>
                    <a:pt x="178401" y="54580"/>
                  </a:lnTo>
                  <a:lnTo>
                    <a:pt x="179357" y="54580"/>
                  </a:lnTo>
                  <a:lnTo>
                    <a:pt x="179681" y="54884"/>
                  </a:lnTo>
                  <a:lnTo>
                    <a:pt x="180301" y="54884"/>
                  </a:lnTo>
                  <a:lnTo>
                    <a:pt x="182034" y="53771"/>
                  </a:lnTo>
                  <a:lnTo>
                    <a:pt x="182034" y="53466"/>
                  </a:lnTo>
                  <a:lnTo>
                    <a:pt x="183610" y="51576"/>
                  </a:lnTo>
                  <a:close/>
                  <a:moveTo>
                    <a:pt x="133695" y="56165"/>
                  </a:moveTo>
                  <a:lnTo>
                    <a:pt x="133369" y="56165"/>
                  </a:lnTo>
                  <a:lnTo>
                    <a:pt x="132570" y="56942"/>
                  </a:lnTo>
                  <a:lnTo>
                    <a:pt x="132266" y="57877"/>
                  </a:lnTo>
                  <a:lnTo>
                    <a:pt x="131636" y="58507"/>
                  </a:lnTo>
                  <a:lnTo>
                    <a:pt x="132099" y="59294"/>
                  </a:lnTo>
                  <a:lnTo>
                    <a:pt x="132423" y="59294"/>
                  </a:lnTo>
                  <a:lnTo>
                    <a:pt x="133200" y="58507"/>
                  </a:lnTo>
                  <a:lnTo>
                    <a:pt x="133841" y="57246"/>
                  </a:lnTo>
                  <a:lnTo>
                    <a:pt x="133695" y="56165"/>
                  </a:lnTo>
                  <a:close/>
                  <a:moveTo>
                    <a:pt x="110999" y="74427"/>
                  </a:moveTo>
                  <a:lnTo>
                    <a:pt x="111305" y="73799"/>
                  </a:lnTo>
                  <a:lnTo>
                    <a:pt x="111935" y="74091"/>
                  </a:lnTo>
                  <a:lnTo>
                    <a:pt x="114465" y="71572"/>
                  </a:lnTo>
                  <a:lnTo>
                    <a:pt x="115411" y="71268"/>
                  </a:lnTo>
                  <a:lnTo>
                    <a:pt x="117290" y="69681"/>
                  </a:lnTo>
                  <a:lnTo>
                    <a:pt x="118550" y="70007"/>
                  </a:lnTo>
                  <a:lnTo>
                    <a:pt x="118866" y="69681"/>
                  </a:lnTo>
                  <a:lnTo>
                    <a:pt x="119191" y="69681"/>
                  </a:lnTo>
                  <a:lnTo>
                    <a:pt x="120294" y="68599"/>
                  </a:lnTo>
                  <a:lnTo>
                    <a:pt x="120147" y="68116"/>
                  </a:lnTo>
                  <a:lnTo>
                    <a:pt x="119044" y="68295"/>
                  </a:lnTo>
                  <a:lnTo>
                    <a:pt x="119495" y="67486"/>
                  </a:lnTo>
                  <a:lnTo>
                    <a:pt x="120746" y="67486"/>
                  </a:lnTo>
                  <a:lnTo>
                    <a:pt x="121398" y="67182"/>
                  </a:lnTo>
                  <a:lnTo>
                    <a:pt x="122646" y="66552"/>
                  </a:lnTo>
                  <a:lnTo>
                    <a:pt x="123277" y="65595"/>
                  </a:lnTo>
                  <a:lnTo>
                    <a:pt x="123907" y="65901"/>
                  </a:lnTo>
                  <a:lnTo>
                    <a:pt x="124704" y="65114"/>
                  </a:lnTo>
                  <a:lnTo>
                    <a:pt x="124704" y="64189"/>
                  </a:lnTo>
                  <a:lnTo>
                    <a:pt x="125649" y="63223"/>
                  </a:lnTo>
                  <a:lnTo>
                    <a:pt x="124380" y="61973"/>
                  </a:lnTo>
                  <a:lnTo>
                    <a:pt x="124380" y="61342"/>
                  </a:lnTo>
                  <a:lnTo>
                    <a:pt x="125482" y="61185"/>
                  </a:lnTo>
                  <a:lnTo>
                    <a:pt x="126752" y="62141"/>
                  </a:lnTo>
                  <a:lnTo>
                    <a:pt x="128013" y="62141"/>
                  </a:lnTo>
                  <a:lnTo>
                    <a:pt x="128790" y="61332"/>
                  </a:lnTo>
                  <a:lnTo>
                    <a:pt x="128790" y="61028"/>
                  </a:lnTo>
                  <a:lnTo>
                    <a:pt x="131310" y="58507"/>
                  </a:lnTo>
                  <a:lnTo>
                    <a:pt x="132266" y="56942"/>
                  </a:lnTo>
                  <a:lnTo>
                    <a:pt x="132266" y="55987"/>
                  </a:lnTo>
                  <a:lnTo>
                    <a:pt x="133695" y="54254"/>
                  </a:lnTo>
                  <a:lnTo>
                    <a:pt x="135574" y="53319"/>
                  </a:lnTo>
                  <a:lnTo>
                    <a:pt x="137296" y="51576"/>
                  </a:lnTo>
                  <a:lnTo>
                    <a:pt x="137927" y="50641"/>
                  </a:lnTo>
                  <a:lnTo>
                    <a:pt x="137927" y="49686"/>
                  </a:lnTo>
                  <a:lnTo>
                    <a:pt x="138252" y="49381"/>
                  </a:lnTo>
                  <a:lnTo>
                    <a:pt x="138241" y="46535"/>
                  </a:lnTo>
                  <a:lnTo>
                    <a:pt x="138871" y="45275"/>
                  </a:lnTo>
                  <a:lnTo>
                    <a:pt x="138871" y="42429"/>
                  </a:lnTo>
                  <a:lnTo>
                    <a:pt x="139197" y="42125"/>
                  </a:lnTo>
                  <a:lnTo>
                    <a:pt x="139197" y="41169"/>
                  </a:lnTo>
                  <a:lnTo>
                    <a:pt x="139513" y="40864"/>
                  </a:lnTo>
                  <a:lnTo>
                    <a:pt x="139513" y="39289"/>
                  </a:lnTo>
                  <a:lnTo>
                    <a:pt x="138567" y="37725"/>
                  </a:lnTo>
                  <a:lnTo>
                    <a:pt x="137937" y="35204"/>
                  </a:lnTo>
                  <a:lnTo>
                    <a:pt x="137306" y="34573"/>
                  </a:lnTo>
                  <a:lnTo>
                    <a:pt x="135721" y="31098"/>
                  </a:lnTo>
                  <a:lnTo>
                    <a:pt x="134922" y="30625"/>
                  </a:lnTo>
                  <a:lnTo>
                    <a:pt x="132413" y="29690"/>
                  </a:lnTo>
                  <a:lnTo>
                    <a:pt x="130838" y="28430"/>
                  </a:lnTo>
                  <a:lnTo>
                    <a:pt x="129904" y="28105"/>
                  </a:lnTo>
                  <a:lnTo>
                    <a:pt x="128957" y="27475"/>
                  </a:lnTo>
                  <a:lnTo>
                    <a:pt x="128003" y="27475"/>
                  </a:lnTo>
                  <a:lnTo>
                    <a:pt x="127204" y="28262"/>
                  </a:lnTo>
                  <a:lnTo>
                    <a:pt x="127204" y="28893"/>
                  </a:lnTo>
                  <a:lnTo>
                    <a:pt x="126752" y="29364"/>
                  </a:lnTo>
                  <a:lnTo>
                    <a:pt x="126102" y="29364"/>
                  </a:lnTo>
                  <a:lnTo>
                    <a:pt x="125502" y="28746"/>
                  </a:lnTo>
                  <a:lnTo>
                    <a:pt x="124999" y="28893"/>
                  </a:lnTo>
                  <a:lnTo>
                    <a:pt x="124999" y="29217"/>
                  </a:lnTo>
                  <a:lnTo>
                    <a:pt x="124694" y="29523"/>
                  </a:lnTo>
                  <a:lnTo>
                    <a:pt x="124704" y="30782"/>
                  </a:lnTo>
                  <a:lnTo>
                    <a:pt x="125649" y="32368"/>
                  </a:lnTo>
                  <a:lnTo>
                    <a:pt x="125325" y="32999"/>
                  </a:lnTo>
                  <a:lnTo>
                    <a:pt x="125335" y="34259"/>
                  </a:lnTo>
                  <a:lnTo>
                    <a:pt x="126281" y="35518"/>
                  </a:lnTo>
                  <a:lnTo>
                    <a:pt x="126112" y="36621"/>
                  </a:lnTo>
                  <a:lnTo>
                    <a:pt x="124851" y="35991"/>
                  </a:lnTo>
                  <a:lnTo>
                    <a:pt x="123907" y="35991"/>
                  </a:lnTo>
                  <a:lnTo>
                    <a:pt x="123277" y="36295"/>
                  </a:lnTo>
                  <a:lnTo>
                    <a:pt x="122804" y="37083"/>
                  </a:lnTo>
                  <a:lnTo>
                    <a:pt x="122804" y="38039"/>
                  </a:lnTo>
                  <a:lnTo>
                    <a:pt x="123129" y="38343"/>
                  </a:lnTo>
                  <a:lnTo>
                    <a:pt x="122972" y="38817"/>
                  </a:lnTo>
                  <a:lnTo>
                    <a:pt x="122479" y="38343"/>
                  </a:lnTo>
                  <a:lnTo>
                    <a:pt x="122499" y="36454"/>
                  </a:lnTo>
                  <a:lnTo>
                    <a:pt x="122804" y="36148"/>
                  </a:lnTo>
                  <a:lnTo>
                    <a:pt x="123444" y="34563"/>
                  </a:lnTo>
                  <a:lnTo>
                    <a:pt x="124074" y="33933"/>
                  </a:lnTo>
                  <a:lnTo>
                    <a:pt x="124074" y="31108"/>
                  </a:lnTo>
                  <a:lnTo>
                    <a:pt x="123748" y="30782"/>
                  </a:lnTo>
                  <a:lnTo>
                    <a:pt x="123748" y="30152"/>
                  </a:lnTo>
                  <a:lnTo>
                    <a:pt x="124074" y="29847"/>
                  </a:lnTo>
                  <a:lnTo>
                    <a:pt x="124074" y="28893"/>
                  </a:lnTo>
                  <a:lnTo>
                    <a:pt x="123591" y="28420"/>
                  </a:lnTo>
                  <a:lnTo>
                    <a:pt x="122972" y="28420"/>
                  </a:lnTo>
                  <a:lnTo>
                    <a:pt x="122646" y="28746"/>
                  </a:lnTo>
                  <a:lnTo>
                    <a:pt x="121386" y="29070"/>
                  </a:lnTo>
                  <a:lnTo>
                    <a:pt x="121092" y="29376"/>
                  </a:lnTo>
                  <a:lnTo>
                    <a:pt x="116355" y="29680"/>
                  </a:lnTo>
                  <a:lnTo>
                    <a:pt x="116030" y="30005"/>
                  </a:lnTo>
                  <a:lnTo>
                    <a:pt x="114780" y="30310"/>
                  </a:lnTo>
                  <a:lnTo>
                    <a:pt x="114150" y="31245"/>
                  </a:lnTo>
                  <a:lnTo>
                    <a:pt x="112880" y="31245"/>
                  </a:lnTo>
                  <a:lnTo>
                    <a:pt x="112250" y="31569"/>
                  </a:lnTo>
                  <a:lnTo>
                    <a:pt x="110999" y="32526"/>
                  </a:lnTo>
                  <a:lnTo>
                    <a:pt x="110044" y="32830"/>
                  </a:lnTo>
                  <a:lnTo>
                    <a:pt x="107692" y="35204"/>
                  </a:lnTo>
                  <a:lnTo>
                    <a:pt x="107366" y="35834"/>
                  </a:lnTo>
                  <a:lnTo>
                    <a:pt x="107366" y="36464"/>
                  </a:lnTo>
                  <a:lnTo>
                    <a:pt x="106117" y="38984"/>
                  </a:lnTo>
                  <a:lnTo>
                    <a:pt x="106117" y="39614"/>
                  </a:lnTo>
                  <a:lnTo>
                    <a:pt x="105161" y="40874"/>
                  </a:lnTo>
                  <a:lnTo>
                    <a:pt x="102956" y="44656"/>
                  </a:lnTo>
                  <a:lnTo>
                    <a:pt x="102010" y="45590"/>
                  </a:lnTo>
                  <a:lnTo>
                    <a:pt x="100761" y="48110"/>
                  </a:lnTo>
                  <a:lnTo>
                    <a:pt x="100109" y="48740"/>
                  </a:lnTo>
                  <a:lnTo>
                    <a:pt x="99805" y="50001"/>
                  </a:lnTo>
                  <a:lnTo>
                    <a:pt x="99186" y="50631"/>
                  </a:lnTo>
                  <a:lnTo>
                    <a:pt x="99186" y="50957"/>
                  </a:lnTo>
                  <a:lnTo>
                    <a:pt x="99962" y="51733"/>
                  </a:lnTo>
                  <a:lnTo>
                    <a:pt x="100614" y="51733"/>
                  </a:lnTo>
                  <a:lnTo>
                    <a:pt x="100908" y="51429"/>
                  </a:lnTo>
                  <a:lnTo>
                    <a:pt x="101391" y="51587"/>
                  </a:lnTo>
                  <a:lnTo>
                    <a:pt x="101391" y="53781"/>
                  </a:lnTo>
                  <a:lnTo>
                    <a:pt x="102020" y="54727"/>
                  </a:lnTo>
                  <a:lnTo>
                    <a:pt x="102020" y="55987"/>
                  </a:lnTo>
                  <a:lnTo>
                    <a:pt x="102316" y="56312"/>
                  </a:lnTo>
                  <a:lnTo>
                    <a:pt x="102326" y="58811"/>
                  </a:lnTo>
                  <a:lnTo>
                    <a:pt x="101065" y="60702"/>
                  </a:lnTo>
                  <a:lnTo>
                    <a:pt x="101695" y="61658"/>
                  </a:lnTo>
                  <a:lnTo>
                    <a:pt x="101695" y="62593"/>
                  </a:lnTo>
                  <a:lnTo>
                    <a:pt x="102326" y="63549"/>
                  </a:lnTo>
                  <a:lnTo>
                    <a:pt x="103280" y="64808"/>
                  </a:lnTo>
                  <a:lnTo>
                    <a:pt x="104205" y="67025"/>
                  </a:lnTo>
                  <a:lnTo>
                    <a:pt x="105161" y="67979"/>
                  </a:lnTo>
                  <a:lnTo>
                    <a:pt x="105161" y="68589"/>
                  </a:lnTo>
                  <a:lnTo>
                    <a:pt x="105812" y="69220"/>
                  </a:lnTo>
                  <a:lnTo>
                    <a:pt x="105791" y="69870"/>
                  </a:lnTo>
                  <a:lnTo>
                    <a:pt x="106421" y="70804"/>
                  </a:lnTo>
                  <a:lnTo>
                    <a:pt x="106421" y="72685"/>
                  </a:lnTo>
                  <a:lnTo>
                    <a:pt x="107219" y="72842"/>
                  </a:lnTo>
                  <a:lnTo>
                    <a:pt x="107849" y="72538"/>
                  </a:lnTo>
                  <a:lnTo>
                    <a:pt x="108143" y="73168"/>
                  </a:lnTo>
                  <a:lnTo>
                    <a:pt x="109424" y="73168"/>
                  </a:lnTo>
                  <a:lnTo>
                    <a:pt x="110675" y="74427"/>
                  </a:lnTo>
                  <a:lnTo>
                    <a:pt x="110999" y="74427"/>
                  </a:lnTo>
                  <a:close/>
                  <a:moveTo>
                    <a:pt x="176363" y="75216"/>
                  </a:moveTo>
                  <a:lnTo>
                    <a:pt x="176363" y="74586"/>
                  </a:lnTo>
                  <a:lnTo>
                    <a:pt x="176993" y="73956"/>
                  </a:lnTo>
                  <a:lnTo>
                    <a:pt x="176993" y="73326"/>
                  </a:lnTo>
                  <a:lnTo>
                    <a:pt x="177319" y="73000"/>
                  </a:lnTo>
                  <a:lnTo>
                    <a:pt x="177319" y="71739"/>
                  </a:lnTo>
                  <a:lnTo>
                    <a:pt x="176510" y="70962"/>
                  </a:lnTo>
                  <a:lnTo>
                    <a:pt x="175891" y="70962"/>
                  </a:lnTo>
                  <a:lnTo>
                    <a:pt x="174955" y="69703"/>
                  </a:lnTo>
                  <a:lnTo>
                    <a:pt x="174326" y="69703"/>
                  </a:lnTo>
                  <a:lnTo>
                    <a:pt x="174000" y="70007"/>
                  </a:lnTo>
                  <a:lnTo>
                    <a:pt x="172750" y="70007"/>
                  </a:lnTo>
                  <a:lnTo>
                    <a:pt x="170849" y="70942"/>
                  </a:lnTo>
                  <a:lnTo>
                    <a:pt x="168644" y="70942"/>
                  </a:lnTo>
                  <a:lnTo>
                    <a:pt x="168172" y="71425"/>
                  </a:lnTo>
                  <a:lnTo>
                    <a:pt x="168172" y="73640"/>
                  </a:lnTo>
                  <a:lnTo>
                    <a:pt x="168497" y="73946"/>
                  </a:lnTo>
                  <a:lnTo>
                    <a:pt x="168497" y="74575"/>
                  </a:lnTo>
                  <a:lnTo>
                    <a:pt x="169600" y="75373"/>
                  </a:lnTo>
                  <a:lnTo>
                    <a:pt x="170556" y="75373"/>
                  </a:lnTo>
                  <a:lnTo>
                    <a:pt x="171479" y="76004"/>
                  </a:lnTo>
                  <a:lnTo>
                    <a:pt x="172762" y="76328"/>
                  </a:lnTo>
                  <a:lnTo>
                    <a:pt x="173054" y="76004"/>
                  </a:lnTo>
                  <a:lnTo>
                    <a:pt x="174315" y="75678"/>
                  </a:lnTo>
                  <a:lnTo>
                    <a:pt x="174967" y="75048"/>
                  </a:lnTo>
                  <a:lnTo>
                    <a:pt x="175114" y="75825"/>
                  </a:lnTo>
                  <a:lnTo>
                    <a:pt x="175565" y="76328"/>
                  </a:lnTo>
                  <a:lnTo>
                    <a:pt x="176363" y="75216"/>
                  </a:lnTo>
                  <a:close/>
                  <a:moveTo>
                    <a:pt x="176846" y="78209"/>
                  </a:moveTo>
                  <a:lnTo>
                    <a:pt x="176993" y="77736"/>
                  </a:lnTo>
                  <a:lnTo>
                    <a:pt x="176520" y="77579"/>
                  </a:lnTo>
                  <a:lnTo>
                    <a:pt x="174967" y="78209"/>
                  </a:lnTo>
                  <a:lnTo>
                    <a:pt x="174315" y="77569"/>
                  </a:lnTo>
                  <a:lnTo>
                    <a:pt x="173686" y="77569"/>
                  </a:lnTo>
                  <a:lnTo>
                    <a:pt x="173213" y="78366"/>
                  </a:lnTo>
                  <a:lnTo>
                    <a:pt x="173537" y="79301"/>
                  </a:lnTo>
                  <a:lnTo>
                    <a:pt x="174315" y="80100"/>
                  </a:lnTo>
                  <a:lnTo>
                    <a:pt x="175271" y="80100"/>
                  </a:lnTo>
                  <a:lnTo>
                    <a:pt x="176048" y="79301"/>
                  </a:lnTo>
                  <a:lnTo>
                    <a:pt x="176048" y="78670"/>
                  </a:lnTo>
                  <a:lnTo>
                    <a:pt x="176846" y="78209"/>
                  </a:lnTo>
                  <a:close/>
                  <a:moveTo>
                    <a:pt x="174326" y="87965"/>
                  </a:moveTo>
                  <a:lnTo>
                    <a:pt x="174000" y="87965"/>
                  </a:lnTo>
                  <a:lnTo>
                    <a:pt x="173853" y="88123"/>
                  </a:lnTo>
                  <a:lnTo>
                    <a:pt x="173853" y="88448"/>
                  </a:lnTo>
                  <a:lnTo>
                    <a:pt x="173549" y="88773"/>
                  </a:lnTo>
                  <a:lnTo>
                    <a:pt x="174000" y="89224"/>
                  </a:lnTo>
                  <a:lnTo>
                    <a:pt x="174631" y="89224"/>
                  </a:lnTo>
                  <a:lnTo>
                    <a:pt x="174798" y="89067"/>
                  </a:lnTo>
                  <a:lnTo>
                    <a:pt x="174798" y="88773"/>
                  </a:lnTo>
                  <a:lnTo>
                    <a:pt x="174473" y="88448"/>
                  </a:lnTo>
                  <a:lnTo>
                    <a:pt x="174473" y="88123"/>
                  </a:lnTo>
                  <a:lnTo>
                    <a:pt x="174326" y="87965"/>
                  </a:lnTo>
                  <a:close/>
                  <a:moveTo>
                    <a:pt x="72553" y="103403"/>
                  </a:moveTo>
                  <a:lnTo>
                    <a:pt x="71923" y="103403"/>
                  </a:lnTo>
                  <a:lnTo>
                    <a:pt x="71775" y="103570"/>
                  </a:lnTo>
                  <a:lnTo>
                    <a:pt x="72227" y="104988"/>
                  </a:lnTo>
                  <a:lnTo>
                    <a:pt x="72553" y="104988"/>
                  </a:lnTo>
                  <a:lnTo>
                    <a:pt x="73330" y="104180"/>
                  </a:lnTo>
                  <a:lnTo>
                    <a:pt x="72553" y="103403"/>
                  </a:lnTo>
                  <a:close/>
                  <a:moveTo>
                    <a:pt x="74138" y="104683"/>
                  </a:moveTo>
                  <a:lnTo>
                    <a:pt x="73813" y="104683"/>
                  </a:lnTo>
                  <a:lnTo>
                    <a:pt x="72710" y="105461"/>
                  </a:lnTo>
                  <a:lnTo>
                    <a:pt x="73509" y="105922"/>
                  </a:lnTo>
                  <a:lnTo>
                    <a:pt x="74138" y="105922"/>
                  </a:lnTo>
                  <a:lnTo>
                    <a:pt x="74611" y="105461"/>
                  </a:lnTo>
                  <a:lnTo>
                    <a:pt x="74611" y="105135"/>
                  </a:lnTo>
                  <a:lnTo>
                    <a:pt x="74138" y="104683"/>
                  </a:lnTo>
                  <a:close/>
                  <a:moveTo>
                    <a:pt x="77919" y="103393"/>
                  </a:moveTo>
                  <a:lnTo>
                    <a:pt x="77289" y="103393"/>
                  </a:lnTo>
                  <a:lnTo>
                    <a:pt x="76816" y="103876"/>
                  </a:lnTo>
                  <a:lnTo>
                    <a:pt x="76816" y="104200"/>
                  </a:lnTo>
                  <a:lnTo>
                    <a:pt x="78549" y="105934"/>
                  </a:lnTo>
                  <a:lnTo>
                    <a:pt x="79327" y="105461"/>
                  </a:lnTo>
                  <a:lnTo>
                    <a:pt x="79327" y="104831"/>
                  </a:lnTo>
                  <a:lnTo>
                    <a:pt x="77919" y="103393"/>
                  </a:lnTo>
                  <a:close/>
                  <a:moveTo>
                    <a:pt x="78077" y="119009"/>
                  </a:moveTo>
                  <a:lnTo>
                    <a:pt x="77908" y="118840"/>
                  </a:lnTo>
                  <a:lnTo>
                    <a:pt x="77426" y="119313"/>
                  </a:lnTo>
                  <a:lnTo>
                    <a:pt x="77436" y="120268"/>
                  </a:lnTo>
                  <a:lnTo>
                    <a:pt x="77908" y="120731"/>
                  </a:lnTo>
                  <a:lnTo>
                    <a:pt x="78077" y="120574"/>
                  </a:lnTo>
                  <a:lnTo>
                    <a:pt x="78077" y="119009"/>
                  </a:lnTo>
                  <a:close/>
                  <a:moveTo>
                    <a:pt x="70043" y="131138"/>
                  </a:moveTo>
                  <a:lnTo>
                    <a:pt x="70368" y="130833"/>
                  </a:lnTo>
                  <a:lnTo>
                    <a:pt x="71292" y="130833"/>
                  </a:lnTo>
                  <a:lnTo>
                    <a:pt x="71923" y="130508"/>
                  </a:lnTo>
                  <a:lnTo>
                    <a:pt x="72396" y="130024"/>
                  </a:lnTo>
                  <a:lnTo>
                    <a:pt x="72396" y="128135"/>
                  </a:lnTo>
                  <a:lnTo>
                    <a:pt x="72070" y="127829"/>
                  </a:lnTo>
                  <a:lnTo>
                    <a:pt x="71923" y="127358"/>
                  </a:lnTo>
                  <a:lnTo>
                    <a:pt x="70662" y="126728"/>
                  </a:lnTo>
                  <a:lnTo>
                    <a:pt x="69413" y="126728"/>
                  </a:lnTo>
                  <a:lnTo>
                    <a:pt x="68457" y="126097"/>
                  </a:lnTo>
                  <a:lnTo>
                    <a:pt x="67838" y="126097"/>
                  </a:lnTo>
                  <a:lnTo>
                    <a:pt x="67207" y="127032"/>
                  </a:lnTo>
                  <a:lnTo>
                    <a:pt x="67049" y="126254"/>
                  </a:lnTo>
                  <a:lnTo>
                    <a:pt x="67838" y="125445"/>
                  </a:lnTo>
                  <a:lnTo>
                    <a:pt x="68457" y="125467"/>
                  </a:lnTo>
                  <a:lnTo>
                    <a:pt x="69718" y="126097"/>
                  </a:lnTo>
                  <a:lnTo>
                    <a:pt x="71292" y="126097"/>
                  </a:lnTo>
                  <a:lnTo>
                    <a:pt x="73350" y="128135"/>
                  </a:lnTo>
                  <a:lnTo>
                    <a:pt x="73350" y="128439"/>
                  </a:lnTo>
                  <a:lnTo>
                    <a:pt x="74128" y="129237"/>
                  </a:lnTo>
                  <a:lnTo>
                    <a:pt x="74780" y="129237"/>
                  </a:lnTo>
                  <a:lnTo>
                    <a:pt x="75703" y="127976"/>
                  </a:lnTo>
                  <a:lnTo>
                    <a:pt x="76333" y="127976"/>
                  </a:lnTo>
                  <a:lnTo>
                    <a:pt x="76806" y="127503"/>
                  </a:lnTo>
                  <a:lnTo>
                    <a:pt x="76480" y="125310"/>
                  </a:lnTo>
                  <a:lnTo>
                    <a:pt x="76806" y="124984"/>
                  </a:lnTo>
                  <a:lnTo>
                    <a:pt x="76480" y="124680"/>
                  </a:lnTo>
                  <a:lnTo>
                    <a:pt x="76176" y="124354"/>
                  </a:lnTo>
                  <a:lnTo>
                    <a:pt x="76176" y="123397"/>
                  </a:lnTo>
                  <a:lnTo>
                    <a:pt x="76806" y="122159"/>
                  </a:lnTo>
                  <a:lnTo>
                    <a:pt x="77132" y="121833"/>
                  </a:lnTo>
                  <a:lnTo>
                    <a:pt x="77132" y="119009"/>
                  </a:lnTo>
                  <a:lnTo>
                    <a:pt x="79011" y="117118"/>
                  </a:lnTo>
                  <a:lnTo>
                    <a:pt x="79011" y="116488"/>
                  </a:lnTo>
                  <a:lnTo>
                    <a:pt x="78381" y="115836"/>
                  </a:lnTo>
                  <a:lnTo>
                    <a:pt x="78381" y="114901"/>
                  </a:lnTo>
                  <a:lnTo>
                    <a:pt x="79327" y="113947"/>
                  </a:lnTo>
                  <a:lnTo>
                    <a:pt x="79651" y="113012"/>
                  </a:lnTo>
                  <a:lnTo>
                    <a:pt x="79001" y="112382"/>
                  </a:lnTo>
                  <a:lnTo>
                    <a:pt x="79001" y="111762"/>
                  </a:lnTo>
                  <a:lnTo>
                    <a:pt x="79651" y="111121"/>
                  </a:lnTo>
                  <a:lnTo>
                    <a:pt x="79651" y="110501"/>
                  </a:lnTo>
                  <a:lnTo>
                    <a:pt x="79001" y="109871"/>
                  </a:lnTo>
                  <a:lnTo>
                    <a:pt x="78697" y="108916"/>
                  </a:lnTo>
                  <a:lnTo>
                    <a:pt x="77289" y="107499"/>
                  </a:lnTo>
                  <a:lnTo>
                    <a:pt x="75388" y="106564"/>
                  </a:lnTo>
                  <a:lnTo>
                    <a:pt x="74611" y="106721"/>
                  </a:lnTo>
                  <a:lnTo>
                    <a:pt x="74915" y="107351"/>
                  </a:lnTo>
                  <a:lnTo>
                    <a:pt x="74758" y="107803"/>
                  </a:lnTo>
                  <a:lnTo>
                    <a:pt x="74138" y="107499"/>
                  </a:lnTo>
                  <a:lnTo>
                    <a:pt x="73487" y="107509"/>
                  </a:lnTo>
                  <a:lnTo>
                    <a:pt x="73183" y="107803"/>
                  </a:lnTo>
                  <a:lnTo>
                    <a:pt x="72237" y="107183"/>
                  </a:lnTo>
                  <a:lnTo>
                    <a:pt x="71608" y="107183"/>
                  </a:lnTo>
                  <a:lnTo>
                    <a:pt x="70672" y="106574"/>
                  </a:lnTo>
                  <a:lnTo>
                    <a:pt x="70022" y="106574"/>
                  </a:lnTo>
                  <a:lnTo>
                    <a:pt x="68771" y="105922"/>
                  </a:lnTo>
                  <a:lnTo>
                    <a:pt x="67196" y="105922"/>
                  </a:lnTo>
                  <a:lnTo>
                    <a:pt x="66892" y="105618"/>
                  </a:lnTo>
                  <a:lnTo>
                    <a:pt x="64687" y="105618"/>
                  </a:lnTo>
                  <a:lnTo>
                    <a:pt x="63427" y="106552"/>
                  </a:lnTo>
                  <a:lnTo>
                    <a:pt x="62629" y="107036"/>
                  </a:lnTo>
                  <a:lnTo>
                    <a:pt x="62156" y="108139"/>
                  </a:lnTo>
                  <a:lnTo>
                    <a:pt x="60277" y="108748"/>
                  </a:lnTo>
                  <a:lnTo>
                    <a:pt x="60098" y="109861"/>
                  </a:lnTo>
                  <a:lnTo>
                    <a:pt x="58543" y="111143"/>
                  </a:lnTo>
                  <a:lnTo>
                    <a:pt x="58700" y="112529"/>
                  </a:lnTo>
                  <a:lnTo>
                    <a:pt x="59645" y="112225"/>
                  </a:lnTo>
                  <a:lnTo>
                    <a:pt x="60255" y="111595"/>
                  </a:lnTo>
                  <a:lnTo>
                    <a:pt x="60424" y="112078"/>
                  </a:lnTo>
                  <a:lnTo>
                    <a:pt x="56642" y="115532"/>
                  </a:lnTo>
                  <a:lnTo>
                    <a:pt x="56642" y="116488"/>
                  </a:lnTo>
                  <a:lnTo>
                    <a:pt x="59804" y="119954"/>
                  </a:lnTo>
                  <a:lnTo>
                    <a:pt x="59804" y="120584"/>
                  </a:lnTo>
                  <a:lnTo>
                    <a:pt x="60738" y="121844"/>
                  </a:lnTo>
                  <a:lnTo>
                    <a:pt x="60738" y="123083"/>
                  </a:lnTo>
                  <a:lnTo>
                    <a:pt x="59782" y="124039"/>
                  </a:lnTo>
                  <a:lnTo>
                    <a:pt x="59782" y="124364"/>
                  </a:lnTo>
                  <a:lnTo>
                    <a:pt x="61536" y="124511"/>
                  </a:lnTo>
                  <a:lnTo>
                    <a:pt x="62166" y="124186"/>
                  </a:lnTo>
                  <a:lnTo>
                    <a:pt x="62639" y="124680"/>
                  </a:lnTo>
                  <a:lnTo>
                    <a:pt x="62796" y="124837"/>
                  </a:lnTo>
                  <a:lnTo>
                    <a:pt x="63100" y="124837"/>
                  </a:lnTo>
                  <a:lnTo>
                    <a:pt x="63269" y="124994"/>
                  </a:lnTo>
                  <a:lnTo>
                    <a:pt x="63416" y="125445"/>
                  </a:lnTo>
                  <a:lnTo>
                    <a:pt x="63900" y="125624"/>
                  </a:lnTo>
                  <a:lnTo>
                    <a:pt x="63900" y="127189"/>
                  </a:lnTo>
                  <a:lnTo>
                    <a:pt x="64675" y="127987"/>
                  </a:lnTo>
                  <a:lnTo>
                    <a:pt x="67207" y="129247"/>
                  </a:lnTo>
                  <a:lnTo>
                    <a:pt x="67984" y="130024"/>
                  </a:lnTo>
                  <a:lnTo>
                    <a:pt x="67984" y="130329"/>
                  </a:lnTo>
                  <a:lnTo>
                    <a:pt x="68761" y="131138"/>
                  </a:lnTo>
                  <a:lnTo>
                    <a:pt x="70043" y="131138"/>
                  </a:lnTo>
                  <a:close/>
                  <a:moveTo>
                    <a:pt x="65958" y="129553"/>
                  </a:moveTo>
                  <a:lnTo>
                    <a:pt x="65001" y="129553"/>
                  </a:lnTo>
                  <a:lnTo>
                    <a:pt x="64204" y="130329"/>
                  </a:lnTo>
                  <a:lnTo>
                    <a:pt x="64204" y="131915"/>
                  </a:lnTo>
                  <a:lnTo>
                    <a:pt x="63574" y="132545"/>
                  </a:lnTo>
                  <a:lnTo>
                    <a:pt x="63574" y="133500"/>
                  </a:lnTo>
                  <a:lnTo>
                    <a:pt x="62953" y="134110"/>
                  </a:lnTo>
                  <a:lnTo>
                    <a:pt x="62953" y="134436"/>
                  </a:lnTo>
                  <a:lnTo>
                    <a:pt x="62649" y="134740"/>
                  </a:lnTo>
                  <a:lnTo>
                    <a:pt x="62649" y="135391"/>
                  </a:lnTo>
                  <a:lnTo>
                    <a:pt x="63100" y="135854"/>
                  </a:lnTo>
                  <a:lnTo>
                    <a:pt x="63731" y="135854"/>
                  </a:lnTo>
                  <a:lnTo>
                    <a:pt x="66735" y="132871"/>
                  </a:lnTo>
                  <a:lnTo>
                    <a:pt x="67365" y="131611"/>
                  </a:lnTo>
                  <a:lnTo>
                    <a:pt x="67207" y="130182"/>
                  </a:lnTo>
                  <a:lnTo>
                    <a:pt x="65958" y="129553"/>
                  </a:lnTo>
                  <a:close/>
                  <a:moveTo>
                    <a:pt x="69391" y="137103"/>
                  </a:moveTo>
                  <a:lnTo>
                    <a:pt x="70978" y="136168"/>
                  </a:lnTo>
                  <a:lnTo>
                    <a:pt x="71923" y="136168"/>
                  </a:lnTo>
                  <a:lnTo>
                    <a:pt x="72248" y="135864"/>
                  </a:lnTo>
                  <a:lnTo>
                    <a:pt x="74285" y="135717"/>
                  </a:lnTo>
                  <a:lnTo>
                    <a:pt x="74285" y="133176"/>
                  </a:lnTo>
                  <a:lnTo>
                    <a:pt x="73823" y="132388"/>
                  </a:lnTo>
                  <a:lnTo>
                    <a:pt x="72248" y="132388"/>
                  </a:lnTo>
                  <a:lnTo>
                    <a:pt x="70672" y="133323"/>
                  </a:lnTo>
                  <a:lnTo>
                    <a:pt x="70043" y="133333"/>
                  </a:lnTo>
                  <a:lnTo>
                    <a:pt x="69244" y="134110"/>
                  </a:lnTo>
                  <a:lnTo>
                    <a:pt x="69244" y="134436"/>
                  </a:lnTo>
                  <a:lnTo>
                    <a:pt x="68614" y="135391"/>
                  </a:lnTo>
                  <a:lnTo>
                    <a:pt x="68614" y="136325"/>
                  </a:lnTo>
                  <a:lnTo>
                    <a:pt x="68288" y="136651"/>
                  </a:lnTo>
                  <a:lnTo>
                    <a:pt x="68771" y="137103"/>
                  </a:lnTo>
                  <a:lnTo>
                    <a:pt x="69391" y="137103"/>
                  </a:lnTo>
                  <a:close/>
                  <a:moveTo>
                    <a:pt x="62943" y="127841"/>
                  </a:moveTo>
                  <a:lnTo>
                    <a:pt x="62943" y="125950"/>
                  </a:lnTo>
                  <a:lnTo>
                    <a:pt x="62472" y="125445"/>
                  </a:lnTo>
                  <a:lnTo>
                    <a:pt x="61210" y="125445"/>
                  </a:lnTo>
                  <a:lnTo>
                    <a:pt x="59635" y="127032"/>
                  </a:lnTo>
                  <a:lnTo>
                    <a:pt x="58690" y="127032"/>
                  </a:lnTo>
                  <a:lnTo>
                    <a:pt x="57903" y="126233"/>
                  </a:lnTo>
                  <a:lnTo>
                    <a:pt x="57903" y="125298"/>
                  </a:lnTo>
                  <a:lnTo>
                    <a:pt x="57283" y="124680"/>
                  </a:lnTo>
                  <a:lnTo>
                    <a:pt x="57273" y="124039"/>
                  </a:lnTo>
                  <a:lnTo>
                    <a:pt x="57756" y="123892"/>
                  </a:lnTo>
                  <a:lnTo>
                    <a:pt x="58533" y="123083"/>
                  </a:lnTo>
                  <a:lnTo>
                    <a:pt x="58227" y="122474"/>
                  </a:lnTo>
                  <a:lnTo>
                    <a:pt x="59478" y="121518"/>
                  </a:lnTo>
                  <a:lnTo>
                    <a:pt x="59163" y="120888"/>
                  </a:lnTo>
                  <a:lnTo>
                    <a:pt x="57599" y="119627"/>
                  </a:lnTo>
                  <a:lnTo>
                    <a:pt x="57599" y="119303"/>
                  </a:lnTo>
                  <a:lnTo>
                    <a:pt x="56495" y="118200"/>
                  </a:lnTo>
                  <a:lnTo>
                    <a:pt x="55843" y="118200"/>
                  </a:lnTo>
                  <a:lnTo>
                    <a:pt x="55539" y="117896"/>
                  </a:lnTo>
                  <a:lnTo>
                    <a:pt x="53638" y="117896"/>
                  </a:lnTo>
                  <a:lnTo>
                    <a:pt x="52714" y="118526"/>
                  </a:lnTo>
                  <a:lnTo>
                    <a:pt x="52085" y="118850"/>
                  </a:lnTo>
                  <a:lnTo>
                    <a:pt x="50835" y="118850"/>
                  </a:lnTo>
                  <a:lnTo>
                    <a:pt x="50026" y="119638"/>
                  </a:lnTo>
                  <a:lnTo>
                    <a:pt x="50026" y="119943"/>
                  </a:lnTo>
                  <a:lnTo>
                    <a:pt x="49081" y="120898"/>
                  </a:lnTo>
                  <a:lnTo>
                    <a:pt x="48451" y="122159"/>
                  </a:lnTo>
                  <a:lnTo>
                    <a:pt x="48451" y="123093"/>
                  </a:lnTo>
                  <a:lnTo>
                    <a:pt x="48125" y="123419"/>
                  </a:lnTo>
                  <a:lnTo>
                    <a:pt x="48125" y="123723"/>
                  </a:lnTo>
                  <a:lnTo>
                    <a:pt x="47832" y="124049"/>
                  </a:lnTo>
                  <a:lnTo>
                    <a:pt x="47832" y="124680"/>
                  </a:lnTo>
                  <a:lnTo>
                    <a:pt x="47832" y="125634"/>
                  </a:lnTo>
                  <a:lnTo>
                    <a:pt x="46876" y="127525"/>
                  </a:lnTo>
                  <a:lnTo>
                    <a:pt x="45301" y="129090"/>
                  </a:lnTo>
                  <a:lnTo>
                    <a:pt x="45301" y="130014"/>
                  </a:lnTo>
                  <a:lnTo>
                    <a:pt x="45772" y="130497"/>
                  </a:lnTo>
                  <a:lnTo>
                    <a:pt x="46403" y="130497"/>
                  </a:lnTo>
                  <a:lnTo>
                    <a:pt x="47663" y="131128"/>
                  </a:lnTo>
                  <a:lnTo>
                    <a:pt x="49868" y="131128"/>
                  </a:lnTo>
                  <a:lnTo>
                    <a:pt x="50184" y="131454"/>
                  </a:lnTo>
                  <a:lnTo>
                    <a:pt x="53020" y="131454"/>
                  </a:lnTo>
                  <a:lnTo>
                    <a:pt x="53324" y="131758"/>
                  </a:lnTo>
                  <a:lnTo>
                    <a:pt x="56179" y="131768"/>
                  </a:lnTo>
                  <a:lnTo>
                    <a:pt x="57430" y="132398"/>
                  </a:lnTo>
                  <a:lnTo>
                    <a:pt x="58239" y="133816"/>
                  </a:lnTo>
                  <a:lnTo>
                    <a:pt x="57283" y="135707"/>
                  </a:lnTo>
                  <a:lnTo>
                    <a:pt x="57283" y="136966"/>
                  </a:lnTo>
                  <a:lnTo>
                    <a:pt x="57744" y="137439"/>
                  </a:lnTo>
                  <a:lnTo>
                    <a:pt x="58386" y="137743"/>
                  </a:lnTo>
                  <a:lnTo>
                    <a:pt x="59951" y="137743"/>
                  </a:lnTo>
                  <a:lnTo>
                    <a:pt x="61693" y="136325"/>
                  </a:lnTo>
                  <a:lnTo>
                    <a:pt x="62325" y="135065"/>
                  </a:lnTo>
                  <a:lnTo>
                    <a:pt x="62325" y="134436"/>
                  </a:lnTo>
                  <a:lnTo>
                    <a:pt x="62649" y="134110"/>
                  </a:lnTo>
                  <a:lnTo>
                    <a:pt x="62649" y="132850"/>
                  </a:lnTo>
                  <a:lnTo>
                    <a:pt x="63248" y="131915"/>
                  </a:lnTo>
                  <a:lnTo>
                    <a:pt x="63248" y="130959"/>
                  </a:lnTo>
                  <a:lnTo>
                    <a:pt x="64530" y="129404"/>
                  </a:lnTo>
                  <a:lnTo>
                    <a:pt x="64530" y="128775"/>
                  </a:lnTo>
                  <a:lnTo>
                    <a:pt x="63742" y="128617"/>
                  </a:lnTo>
                  <a:lnTo>
                    <a:pt x="62943" y="127841"/>
                  </a:lnTo>
                  <a:close/>
                  <a:moveTo>
                    <a:pt x="63258" y="136956"/>
                  </a:moveTo>
                  <a:lnTo>
                    <a:pt x="62796" y="136483"/>
                  </a:lnTo>
                  <a:lnTo>
                    <a:pt x="62472" y="136809"/>
                  </a:lnTo>
                  <a:lnTo>
                    <a:pt x="61999" y="136956"/>
                  </a:lnTo>
                  <a:lnTo>
                    <a:pt x="61999" y="137586"/>
                  </a:lnTo>
                  <a:lnTo>
                    <a:pt x="62482" y="138069"/>
                  </a:lnTo>
                  <a:lnTo>
                    <a:pt x="63100" y="138069"/>
                  </a:lnTo>
                  <a:lnTo>
                    <a:pt x="63258" y="137890"/>
                  </a:lnTo>
                  <a:lnTo>
                    <a:pt x="63258" y="136956"/>
                  </a:lnTo>
                  <a:close/>
                  <a:moveTo>
                    <a:pt x="58848" y="145147"/>
                  </a:moveTo>
                  <a:lnTo>
                    <a:pt x="59478" y="144213"/>
                  </a:lnTo>
                  <a:lnTo>
                    <a:pt x="59478" y="142952"/>
                  </a:lnTo>
                  <a:lnTo>
                    <a:pt x="58848" y="142322"/>
                  </a:lnTo>
                  <a:lnTo>
                    <a:pt x="59645" y="142175"/>
                  </a:lnTo>
                  <a:lnTo>
                    <a:pt x="59792" y="142952"/>
                  </a:lnTo>
                  <a:lnTo>
                    <a:pt x="60277" y="143414"/>
                  </a:lnTo>
                  <a:lnTo>
                    <a:pt x="61221" y="143414"/>
                  </a:lnTo>
                  <a:lnTo>
                    <a:pt x="61999" y="142322"/>
                  </a:lnTo>
                  <a:lnTo>
                    <a:pt x="61999" y="140107"/>
                  </a:lnTo>
                  <a:lnTo>
                    <a:pt x="61221" y="139004"/>
                  </a:lnTo>
                  <a:lnTo>
                    <a:pt x="59321" y="138699"/>
                  </a:lnTo>
                  <a:lnTo>
                    <a:pt x="59016" y="138373"/>
                  </a:lnTo>
                  <a:lnTo>
                    <a:pt x="58386" y="138373"/>
                  </a:lnTo>
                  <a:lnTo>
                    <a:pt x="57115" y="137743"/>
                  </a:lnTo>
                  <a:lnTo>
                    <a:pt x="56632" y="137292"/>
                  </a:lnTo>
                  <a:lnTo>
                    <a:pt x="56632" y="135401"/>
                  </a:lnTo>
                  <a:lnTo>
                    <a:pt x="57283" y="134446"/>
                  </a:lnTo>
                  <a:lnTo>
                    <a:pt x="57283" y="133186"/>
                  </a:lnTo>
                  <a:lnTo>
                    <a:pt x="56811" y="132703"/>
                  </a:lnTo>
                  <a:lnTo>
                    <a:pt x="56179" y="132703"/>
                  </a:lnTo>
                  <a:lnTo>
                    <a:pt x="55855" y="132398"/>
                  </a:lnTo>
                  <a:lnTo>
                    <a:pt x="51769" y="132408"/>
                  </a:lnTo>
                  <a:lnTo>
                    <a:pt x="51445" y="132713"/>
                  </a:lnTo>
                  <a:lnTo>
                    <a:pt x="50194" y="133018"/>
                  </a:lnTo>
                  <a:lnTo>
                    <a:pt x="49092" y="134120"/>
                  </a:lnTo>
                  <a:lnTo>
                    <a:pt x="49092" y="136011"/>
                  </a:lnTo>
                  <a:lnTo>
                    <a:pt x="49417" y="136335"/>
                  </a:lnTo>
                  <a:lnTo>
                    <a:pt x="49721" y="138530"/>
                  </a:lnTo>
                  <a:lnTo>
                    <a:pt x="50015" y="138856"/>
                  </a:lnTo>
                  <a:lnTo>
                    <a:pt x="50015" y="140747"/>
                  </a:lnTo>
                  <a:lnTo>
                    <a:pt x="49721" y="141051"/>
                  </a:lnTo>
                  <a:lnTo>
                    <a:pt x="49721" y="142008"/>
                  </a:lnTo>
                  <a:lnTo>
                    <a:pt x="49397" y="142312"/>
                  </a:lnTo>
                  <a:lnTo>
                    <a:pt x="49397" y="143268"/>
                  </a:lnTo>
                  <a:lnTo>
                    <a:pt x="49092" y="143573"/>
                  </a:lnTo>
                  <a:lnTo>
                    <a:pt x="49092" y="144853"/>
                  </a:lnTo>
                  <a:lnTo>
                    <a:pt x="49544" y="145631"/>
                  </a:lnTo>
                  <a:lnTo>
                    <a:pt x="50194" y="145935"/>
                  </a:lnTo>
                  <a:lnTo>
                    <a:pt x="51455" y="145631"/>
                  </a:lnTo>
                  <a:lnTo>
                    <a:pt x="52399" y="144348"/>
                  </a:lnTo>
                  <a:lnTo>
                    <a:pt x="53334" y="144348"/>
                  </a:lnTo>
                  <a:lnTo>
                    <a:pt x="53954" y="144674"/>
                  </a:lnTo>
                  <a:lnTo>
                    <a:pt x="56811" y="146261"/>
                  </a:lnTo>
                  <a:lnTo>
                    <a:pt x="58070" y="146261"/>
                  </a:lnTo>
                  <a:lnTo>
                    <a:pt x="58848" y="145452"/>
                  </a:lnTo>
                  <a:lnTo>
                    <a:pt x="58848" y="145147"/>
                  </a:lnTo>
                  <a:close/>
                  <a:moveTo>
                    <a:pt x="54910" y="146565"/>
                  </a:moveTo>
                  <a:lnTo>
                    <a:pt x="52704" y="146565"/>
                  </a:lnTo>
                  <a:lnTo>
                    <a:pt x="51906" y="147342"/>
                  </a:lnTo>
                  <a:lnTo>
                    <a:pt x="51906" y="148927"/>
                  </a:lnTo>
                  <a:lnTo>
                    <a:pt x="52704" y="149716"/>
                  </a:lnTo>
                  <a:lnTo>
                    <a:pt x="55215" y="150345"/>
                  </a:lnTo>
                  <a:lnTo>
                    <a:pt x="56316" y="149558"/>
                  </a:lnTo>
                  <a:lnTo>
                    <a:pt x="56316" y="148623"/>
                  </a:lnTo>
                  <a:lnTo>
                    <a:pt x="55718" y="148299"/>
                  </a:lnTo>
                  <a:lnTo>
                    <a:pt x="55393" y="147038"/>
                  </a:lnTo>
                  <a:lnTo>
                    <a:pt x="54910" y="146565"/>
                  </a:lnTo>
                  <a:close/>
                  <a:moveTo>
                    <a:pt x="146296" y="152876"/>
                  </a:moveTo>
                  <a:lnTo>
                    <a:pt x="145645" y="152856"/>
                  </a:lnTo>
                  <a:lnTo>
                    <a:pt x="145488" y="153035"/>
                  </a:lnTo>
                  <a:lnTo>
                    <a:pt x="145498" y="153339"/>
                  </a:lnTo>
                  <a:lnTo>
                    <a:pt x="146296" y="154116"/>
                  </a:lnTo>
                  <a:lnTo>
                    <a:pt x="146601" y="154116"/>
                  </a:lnTo>
                  <a:lnTo>
                    <a:pt x="146896" y="154441"/>
                  </a:lnTo>
                  <a:lnTo>
                    <a:pt x="147377" y="154294"/>
                  </a:lnTo>
                  <a:lnTo>
                    <a:pt x="147073" y="153969"/>
                  </a:lnTo>
                  <a:lnTo>
                    <a:pt x="147073" y="153664"/>
                  </a:lnTo>
                  <a:lnTo>
                    <a:pt x="146296" y="152876"/>
                  </a:lnTo>
                  <a:close/>
                  <a:moveTo>
                    <a:pt x="141561" y="153518"/>
                  </a:moveTo>
                  <a:lnTo>
                    <a:pt x="141235" y="153518"/>
                  </a:lnTo>
                  <a:lnTo>
                    <a:pt x="141078" y="153664"/>
                  </a:lnTo>
                  <a:lnTo>
                    <a:pt x="141078" y="154294"/>
                  </a:lnTo>
                  <a:lnTo>
                    <a:pt x="141235" y="154452"/>
                  </a:lnTo>
                  <a:lnTo>
                    <a:pt x="141885" y="154452"/>
                  </a:lnTo>
                  <a:lnTo>
                    <a:pt x="142032" y="154294"/>
                  </a:lnTo>
                  <a:lnTo>
                    <a:pt x="142032" y="153969"/>
                  </a:lnTo>
                  <a:lnTo>
                    <a:pt x="141561" y="153518"/>
                  </a:lnTo>
                  <a:close/>
                  <a:moveTo>
                    <a:pt x="143136" y="153518"/>
                  </a:moveTo>
                  <a:lnTo>
                    <a:pt x="142810" y="153518"/>
                  </a:lnTo>
                  <a:lnTo>
                    <a:pt x="142663" y="153664"/>
                  </a:lnTo>
                  <a:lnTo>
                    <a:pt x="142663" y="153969"/>
                  </a:lnTo>
                  <a:lnTo>
                    <a:pt x="143136" y="154452"/>
                  </a:lnTo>
                  <a:lnTo>
                    <a:pt x="143440" y="154452"/>
                  </a:lnTo>
                  <a:lnTo>
                    <a:pt x="143587" y="154294"/>
                  </a:lnTo>
                  <a:lnTo>
                    <a:pt x="143587" y="153969"/>
                  </a:lnTo>
                  <a:lnTo>
                    <a:pt x="143136" y="153518"/>
                  </a:lnTo>
                  <a:close/>
                  <a:moveTo>
                    <a:pt x="145194" y="153339"/>
                  </a:moveTo>
                  <a:lnTo>
                    <a:pt x="143440" y="151627"/>
                  </a:lnTo>
                  <a:lnTo>
                    <a:pt x="142979" y="151774"/>
                  </a:lnTo>
                  <a:lnTo>
                    <a:pt x="142989" y="152709"/>
                  </a:lnTo>
                  <a:lnTo>
                    <a:pt x="143912" y="153664"/>
                  </a:lnTo>
                  <a:lnTo>
                    <a:pt x="143912" y="154294"/>
                  </a:lnTo>
                  <a:lnTo>
                    <a:pt x="145015" y="155397"/>
                  </a:lnTo>
                  <a:lnTo>
                    <a:pt x="145341" y="155397"/>
                  </a:lnTo>
                  <a:lnTo>
                    <a:pt x="145498" y="153969"/>
                  </a:lnTo>
                  <a:lnTo>
                    <a:pt x="145194" y="153339"/>
                  </a:lnTo>
                  <a:close/>
                  <a:moveTo>
                    <a:pt x="144238" y="155554"/>
                  </a:moveTo>
                  <a:lnTo>
                    <a:pt x="143766" y="155071"/>
                  </a:lnTo>
                  <a:lnTo>
                    <a:pt x="143440" y="155081"/>
                  </a:lnTo>
                  <a:lnTo>
                    <a:pt x="143293" y="155228"/>
                  </a:lnTo>
                  <a:lnTo>
                    <a:pt x="143293" y="155554"/>
                  </a:lnTo>
                  <a:lnTo>
                    <a:pt x="143766" y="156006"/>
                  </a:lnTo>
                  <a:lnTo>
                    <a:pt x="144070" y="156006"/>
                  </a:lnTo>
                  <a:lnTo>
                    <a:pt x="144238" y="155859"/>
                  </a:lnTo>
                  <a:lnTo>
                    <a:pt x="144238" y="155554"/>
                  </a:lnTo>
                  <a:close/>
                  <a:moveTo>
                    <a:pt x="146275" y="156962"/>
                  </a:moveTo>
                  <a:lnTo>
                    <a:pt x="145971" y="156962"/>
                  </a:lnTo>
                  <a:lnTo>
                    <a:pt x="145802" y="157119"/>
                  </a:lnTo>
                  <a:lnTo>
                    <a:pt x="145802" y="157445"/>
                  </a:lnTo>
                  <a:lnTo>
                    <a:pt x="146275" y="157896"/>
                  </a:lnTo>
                  <a:lnTo>
                    <a:pt x="146601" y="157896"/>
                  </a:lnTo>
                  <a:lnTo>
                    <a:pt x="146748" y="157749"/>
                  </a:lnTo>
                  <a:lnTo>
                    <a:pt x="146748" y="157445"/>
                  </a:lnTo>
                  <a:lnTo>
                    <a:pt x="146275" y="156962"/>
                  </a:lnTo>
                  <a:close/>
                  <a:moveTo>
                    <a:pt x="140605" y="156972"/>
                  </a:moveTo>
                  <a:lnTo>
                    <a:pt x="140289" y="156972"/>
                  </a:lnTo>
                  <a:lnTo>
                    <a:pt x="140132" y="157119"/>
                  </a:lnTo>
                  <a:lnTo>
                    <a:pt x="140132" y="157749"/>
                  </a:lnTo>
                  <a:lnTo>
                    <a:pt x="140615" y="158232"/>
                  </a:lnTo>
                  <a:lnTo>
                    <a:pt x="140931" y="158232"/>
                  </a:lnTo>
                  <a:lnTo>
                    <a:pt x="141088" y="158075"/>
                  </a:lnTo>
                  <a:lnTo>
                    <a:pt x="141088" y="157445"/>
                  </a:lnTo>
                  <a:lnTo>
                    <a:pt x="140605" y="156972"/>
                  </a:lnTo>
                  <a:close/>
                  <a:moveTo>
                    <a:pt x="144543" y="157119"/>
                  </a:moveTo>
                  <a:lnTo>
                    <a:pt x="142810" y="155712"/>
                  </a:lnTo>
                  <a:lnTo>
                    <a:pt x="141885" y="156017"/>
                  </a:lnTo>
                  <a:lnTo>
                    <a:pt x="141382" y="156489"/>
                  </a:lnTo>
                  <a:lnTo>
                    <a:pt x="141392" y="157119"/>
                  </a:lnTo>
                  <a:lnTo>
                    <a:pt x="142032" y="157445"/>
                  </a:lnTo>
                  <a:lnTo>
                    <a:pt x="142495" y="158222"/>
                  </a:lnTo>
                  <a:lnTo>
                    <a:pt x="144070" y="158853"/>
                  </a:lnTo>
                  <a:lnTo>
                    <a:pt x="144868" y="158706"/>
                  </a:lnTo>
                  <a:lnTo>
                    <a:pt x="144868" y="157749"/>
                  </a:lnTo>
                  <a:lnTo>
                    <a:pt x="144543" y="157119"/>
                  </a:lnTo>
                  <a:close/>
                  <a:moveTo>
                    <a:pt x="137296" y="158380"/>
                  </a:moveTo>
                  <a:lnTo>
                    <a:pt x="136823" y="157907"/>
                  </a:lnTo>
                  <a:lnTo>
                    <a:pt x="136372" y="158075"/>
                  </a:lnTo>
                  <a:lnTo>
                    <a:pt x="136352" y="159640"/>
                  </a:lnTo>
                  <a:lnTo>
                    <a:pt x="137149" y="160428"/>
                  </a:lnTo>
                  <a:lnTo>
                    <a:pt x="137453" y="160428"/>
                  </a:lnTo>
                  <a:lnTo>
                    <a:pt x="137601" y="159965"/>
                  </a:lnTo>
                  <a:lnTo>
                    <a:pt x="136980" y="159336"/>
                  </a:lnTo>
                  <a:lnTo>
                    <a:pt x="137296" y="159010"/>
                  </a:lnTo>
                  <a:lnTo>
                    <a:pt x="137296" y="158380"/>
                  </a:lnTo>
                  <a:close/>
                  <a:moveTo>
                    <a:pt x="149278" y="157109"/>
                  </a:moveTo>
                  <a:lnTo>
                    <a:pt x="146906" y="154767"/>
                  </a:lnTo>
                  <a:lnTo>
                    <a:pt x="146118" y="154924"/>
                  </a:lnTo>
                  <a:lnTo>
                    <a:pt x="146118" y="155554"/>
                  </a:lnTo>
                  <a:lnTo>
                    <a:pt x="148638" y="158064"/>
                  </a:lnTo>
                  <a:lnTo>
                    <a:pt x="149278" y="159324"/>
                  </a:lnTo>
                  <a:lnTo>
                    <a:pt x="149278" y="159954"/>
                  </a:lnTo>
                  <a:lnTo>
                    <a:pt x="149741" y="160742"/>
                  </a:lnTo>
                  <a:lnTo>
                    <a:pt x="150540" y="160585"/>
                  </a:lnTo>
                  <a:lnTo>
                    <a:pt x="149888" y="159650"/>
                  </a:lnTo>
                  <a:lnTo>
                    <a:pt x="149888" y="158390"/>
                  </a:lnTo>
                  <a:lnTo>
                    <a:pt x="149278" y="157109"/>
                  </a:lnTo>
                  <a:close/>
                  <a:moveTo>
                    <a:pt x="148964" y="159324"/>
                  </a:moveTo>
                  <a:lnTo>
                    <a:pt x="147536" y="158222"/>
                  </a:lnTo>
                  <a:lnTo>
                    <a:pt x="146748" y="158400"/>
                  </a:lnTo>
                  <a:lnTo>
                    <a:pt x="147377" y="159324"/>
                  </a:lnTo>
                  <a:lnTo>
                    <a:pt x="147377" y="159954"/>
                  </a:lnTo>
                  <a:lnTo>
                    <a:pt x="148785" y="161068"/>
                  </a:lnTo>
                  <a:lnTo>
                    <a:pt x="149111" y="161068"/>
                  </a:lnTo>
                  <a:lnTo>
                    <a:pt x="149290" y="160585"/>
                  </a:lnTo>
                  <a:lnTo>
                    <a:pt x="148964" y="160280"/>
                  </a:lnTo>
                  <a:lnTo>
                    <a:pt x="148964" y="159324"/>
                  </a:lnTo>
                  <a:close/>
                  <a:moveTo>
                    <a:pt x="58070" y="155071"/>
                  </a:moveTo>
                  <a:lnTo>
                    <a:pt x="57430" y="155071"/>
                  </a:lnTo>
                  <a:lnTo>
                    <a:pt x="55393" y="156815"/>
                  </a:lnTo>
                  <a:lnTo>
                    <a:pt x="55698" y="158075"/>
                  </a:lnTo>
                  <a:lnTo>
                    <a:pt x="56328" y="158706"/>
                  </a:lnTo>
                  <a:lnTo>
                    <a:pt x="56328" y="160291"/>
                  </a:lnTo>
                  <a:lnTo>
                    <a:pt x="57430" y="161676"/>
                  </a:lnTo>
                  <a:lnTo>
                    <a:pt x="58060" y="161676"/>
                  </a:lnTo>
                  <a:lnTo>
                    <a:pt x="59005" y="160742"/>
                  </a:lnTo>
                  <a:lnTo>
                    <a:pt x="59961" y="160438"/>
                  </a:lnTo>
                  <a:lnTo>
                    <a:pt x="60412" y="159954"/>
                  </a:lnTo>
                  <a:lnTo>
                    <a:pt x="60412" y="159336"/>
                  </a:lnTo>
                  <a:lnTo>
                    <a:pt x="59804" y="158706"/>
                  </a:lnTo>
                  <a:lnTo>
                    <a:pt x="60108" y="158075"/>
                  </a:lnTo>
                  <a:lnTo>
                    <a:pt x="59804" y="156815"/>
                  </a:lnTo>
                  <a:lnTo>
                    <a:pt x="58070" y="155071"/>
                  </a:lnTo>
                  <a:close/>
                  <a:moveTo>
                    <a:pt x="146748" y="159010"/>
                  </a:moveTo>
                  <a:lnTo>
                    <a:pt x="145645" y="157896"/>
                  </a:lnTo>
                  <a:lnTo>
                    <a:pt x="145172" y="158075"/>
                  </a:lnTo>
                  <a:lnTo>
                    <a:pt x="145476" y="159640"/>
                  </a:lnTo>
                  <a:lnTo>
                    <a:pt x="147232" y="161372"/>
                  </a:lnTo>
                  <a:lnTo>
                    <a:pt x="148785" y="162328"/>
                  </a:lnTo>
                  <a:lnTo>
                    <a:pt x="149290" y="162171"/>
                  </a:lnTo>
                  <a:lnTo>
                    <a:pt x="149290" y="161845"/>
                  </a:lnTo>
                  <a:lnTo>
                    <a:pt x="148785" y="161394"/>
                  </a:lnTo>
                  <a:lnTo>
                    <a:pt x="147860" y="161068"/>
                  </a:lnTo>
                  <a:lnTo>
                    <a:pt x="147073" y="160291"/>
                  </a:lnTo>
                  <a:lnTo>
                    <a:pt x="146748" y="159010"/>
                  </a:lnTo>
                  <a:close/>
                  <a:moveTo>
                    <a:pt x="135869" y="157581"/>
                  </a:moveTo>
                  <a:lnTo>
                    <a:pt x="135574" y="157581"/>
                  </a:lnTo>
                  <a:lnTo>
                    <a:pt x="135091" y="158085"/>
                  </a:lnTo>
                  <a:lnTo>
                    <a:pt x="135101" y="161225"/>
                  </a:lnTo>
                  <a:lnTo>
                    <a:pt x="136047" y="162790"/>
                  </a:lnTo>
                  <a:lnTo>
                    <a:pt x="137306" y="163746"/>
                  </a:lnTo>
                  <a:lnTo>
                    <a:pt x="137612" y="164681"/>
                  </a:lnTo>
                  <a:lnTo>
                    <a:pt x="139040" y="166413"/>
                  </a:lnTo>
                  <a:lnTo>
                    <a:pt x="139513" y="166267"/>
                  </a:lnTo>
                  <a:lnTo>
                    <a:pt x="139513" y="165941"/>
                  </a:lnTo>
                  <a:lnTo>
                    <a:pt x="138861" y="165006"/>
                  </a:lnTo>
                  <a:lnTo>
                    <a:pt x="138861" y="162790"/>
                  </a:lnTo>
                  <a:lnTo>
                    <a:pt x="136047" y="159965"/>
                  </a:lnTo>
                  <a:lnTo>
                    <a:pt x="136047" y="157749"/>
                  </a:lnTo>
                  <a:lnTo>
                    <a:pt x="135869" y="157581"/>
                  </a:lnTo>
                  <a:close/>
                  <a:moveTo>
                    <a:pt x="63269" y="163432"/>
                  </a:moveTo>
                  <a:lnTo>
                    <a:pt x="63269" y="162475"/>
                  </a:lnTo>
                  <a:lnTo>
                    <a:pt x="62472" y="162002"/>
                  </a:lnTo>
                  <a:lnTo>
                    <a:pt x="61842" y="161068"/>
                  </a:lnTo>
                  <a:lnTo>
                    <a:pt x="60591" y="160742"/>
                  </a:lnTo>
                  <a:lnTo>
                    <a:pt x="59488" y="161519"/>
                  </a:lnTo>
                  <a:lnTo>
                    <a:pt x="59488" y="161845"/>
                  </a:lnTo>
                  <a:lnTo>
                    <a:pt x="58712" y="162633"/>
                  </a:lnTo>
                  <a:lnTo>
                    <a:pt x="58060" y="162633"/>
                  </a:lnTo>
                  <a:lnTo>
                    <a:pt x="57609" y="163116"/>
                  </a:lnTo>
                  <a:lnTo>
                    <a:pt x="57903" y="164366"/>
                  </a:lnTo>
                  <a:lnTo>
                    <a:pt x="57283" y="164995"/>
                  </a:lnTo>
                  <a:lnTo>
                    <a:pt x="57283" y="165625"/>
                  </a:lnTo>
                  <a:lnTo>
                    <a:pt x="58060" y="166413"/>
                  </a:lnTo>
                  <a:lnTo>
                    <a:pt x="58712" y="166413"/>
                  </a:lnTo>
                  <a:lnTo>
                    <a:pt x="59635" y="167065"/>
                  </a:lnTo>
                  <a:lnTo>
                    <a:pt x="61221" y="165174"/>
                  </a:lnTo>
                  <a:lnTo>
                    <a:pt x="62166" y="164849"/>
                  </a:lnTo>
                  <a:lnTo>
                    <a:pt x="63269" y="163432"/>
                  </a:lnTo>
                  <a:close/>
                  <a:moveTo>
                    <a:pt x="196903" y="173237"/>
                  </a:moveTo>
                  <a:lnTo>
                    <a:pt x="198361" y="165298"/>
                  </a:lnTo>
                  <a:lnTo>
                    <a:pt x="199576" y="151477"/>
                  </a:lnTo>
                  <a:lnTo>
                    <a:pt x="195406" y="149160"/>
                  </a:lnTo>
                  <a:lnTo>
                    <a:pt x="192377" y="147201"/>
                  </a:lnTo>
                  <a:lnTo>
                    <a:pt x="187498" y="144043"/>
                  </a:lnTo>
                  <a:lnTo>
                    <a:pt x="190716" y="138952"/>
                  </a:lnTo>
                  <a:lnTo>
                    <a:pt x="194941" y="136134"/>
                  </a:lnTo>
                  <a:lnTo>
                    <a:pt x="195871" y="131482"/>
                  </a:lnTo>
                  <a:lnTo>
                    <a:pt x="197113" y="127868"/>
                  </a:lnTo>
                  <a:lnTo>
                    <a:pt x="198770" y="123047"/>
                  </a:lnTo>
                  <a:lnTo>
                    <a:pt x="201728" y="119770"/>
                  </a:lnTo>
                  <a:lnTo>
                    <a:pt x="204642" y="113504"/>
                  </a:lnTo>
                  <a:lnTo>
                    <a:pt x="204523" y="106039"/>
                  </a:lnTo>
                  <a:lnTo>
                    <a:pt x="205153" y="99297"/>
                  </a:lnTo>
                  <a:lnTo>
                    <a:pt x="202034" y="95158"/>
                  </a:lnTo>
                  <a:lnTo>
                    <a:pt x="198182" y="93338"/>
                  </a:lnTo>
                  <a:lnTo>
                    <a:pt x="193541" y="91636"/>
                  </a:lnTo>
                  <a:lnTo>
                    <a:pt x="189589" y="88441"/>
                  </a:lnTo>
                  <a:lnTo>
                    <a:pt x="184748" y="78872"/>
                  </a:lnTo>
                  <a:lnTo>
                    <a:pt x="182499" y="73587"/>
                  </a:lnTo>
                  <a:lnTo>
                    <a:pt x="182162" y="70213"/>
                  </a:lnTo>
                  <a:lnTo>
                    <a:pt x="183394" y="63630"/>
                  </a:lnTo>
                  <a:lnTo>
                    <a:pt x="189133" y="58406"/>
                  </a:lnTo>
                  <a:lnTo>
                    <a:pt x="192221" y="54477"/>
                  </a:lnTo>
                  <a:lnTo>
                    <a:pt x="192015" y="50983"/>
                  </a:lnTo>
                  <a:lnTo>
                    <a:pt x="190254" y="48439"/>
                  </a:lnTo>
                  <a:lnTo>
                    <a:pt x="188525" y="46606"/>
                  </a:lnTo>
                  <a:lnTo>
                    <a:pt x="185985" y="44913"/>
                  </a:lnTo>
                  <a:lnTo>
                    <a:pt x="185688" y="40788"/>
                  </a:lnTo>
                  <a:lnTo>
                    <a:pt x="184327" y="38103"/>
                  </a:lnTo>
                  <a:lnTo>
                    <a:pt x="182094" y="36541"/>
                  </a:lnTo>
                  <a:lnTo>
                    <a:pt x="173461" y="35345"/>
                  </a:lnTo>
                  <a:lnTo>
                    <a:pt x="169838" y="31879"/>
                  </a:lnTo>
                  <a:lnTo>
                    <a:pt x="165969" y="26471"/>
                  </a:lnTo>
                  <a:lnTo>
                    <a:pt x="158903" y="23794"/>
                  </a:lnTo>
                  <a:lnTo>
                    <a:pt x="134151" y="2884"/>
                  </a:lnTo>
                  <a:lnTo>
                    <a:pt x="127623" y="383"/>
                  </a:lnTo>
                  <a:lnTo>
                    <a:pt x="120699" y="2027"/>
                  </a:lnTo>
                  <a:lnTo>
                    <a:pt x="113328" y="7151"/>
                  </a:lnTo>
                  <a:lnTo>
                    <a:pt x="111694" y="8219"/>
                  </a:lnTo>
                  <a:lnTo>
                    <a:pt x="111472" y="9359"/>
                  </a:lnTo>
                  <a:lnTo>
                    <a:pt x="109571" y="11879"/>
                  </a:lnTo>
                  <a:lnTo>
                    <a:pt x="107376" y="16919"/>
                  </a:lnTo>
                  <a:lnTo>
                    <a:pt x="106117" y="18202"/>
                  </a:lnTo>
                  <a:lnTo>
                    <a:pt x="105801" y="19136"/>
                  </a:lnTo>
                  <a:lnTo>
                    <a:pt x="103901" y="21656"/>
                  </a:lnTo>
                  <a:lnTo>
                    <a:pt x="103901" y="21982"/>
                  </a:lnTo>
                  <a:lnTo>
                    <a:pt x="103270" y="22592"/>
                  </a:lnTo>
                  <a:lnTo>
                    <a:pt x="102944" y="23546"/>
                  </a:lnTo>
                  <a:lnTo>
                    <a:pt x="102020" y="24481"/>
                  </a:lnTo>
                  <a:lnTo>
                    <a:pt x="102020" y="24807"/>
                  </a:lnTo>
                  <a:lnTo>
                    <a:pt x="101065" y="25763"/>
                  </a:lnTo>
                  <a:lnTo>
                    <a:pt x="100445" y="27002"/>
                  </a:lnTo>
                  <a:lnTo>
                    <a:pt x="100141" y="27958"/>
                  </a:lnTo>
                  <a:lnTo>
                    <a:pt x="98860" y="29543"/>
                  </a:lnTo>
                  <a:lnTo>
                    <a:pt x="98860" y="30152"/>
                  </a:lnTo>
                  <a:lnTo>
                    <a:pt x="97610" y="32042"/>
                  </a:lnTo>
                  <a:lnTo>
                    <a:pt x="96959" y="32673"/>
                  </a:lnTo>
                  <a:lnTo>
                    <a:pt x="96339" y="34259"/>
                  </a:lnTo>
                  <a:lnTo>
                    <a:pt x="95090" y="35824"/>
                  </a:lnTo>
                  <a:lnTo>
                    <a:pt x="95090" y="36148"/>
                  </a:lnTo>
                  <a:lnTo>
                    <a:pt x="94134" y="37105"/>
                  </a:lnTo>
                  <a:lnTo>
                    <a:pt x="93808" y="38039"/>
                  </a:lnTo>
                  <a:lnTo>
                    <a:pt x="93031" y="38490"/>
                  </a:lnTo>
                  <a:lnTo>
                    <a:pt x="89398" y="42125"/>
                  </a:lnTo>
                  <a:lnTo>
                    <a:pt x="89104" y="43080"/>
                  </a:lnTo>
                  <a:lnTo>
                    <a:pt x="88147" y="44014"/>
                  </a:lnTo>
                  <a:lnTo>
                    <a:pt x="86898" y="46231"/>
                  </a:lnTo>
                  <a:lnTo>
                    <a:pt x="84672" y="48750"/>
                  </a:lnTo>
                  <a:lnTo>
                    <a:pt x="84672" y="49056"/>
                  </a:lnTo>
                  <a:lnTo>
                    <a:pt x="82162" y="51902"/>
                  </a:lnTo>
                  <a:lnTo>
                    <a:pt x="81542" y="53162"/>
                  </a:lnTo>
                  <a:lnTo>
                    <a:pt x="82015" y="53939"/>
                  </a:lnTo>
                  <a:lnTo>
                    <a:pt x="84525" y="53614"/>
                  </a:lnTo>
                  <a:lnTo>
                    <a:pt x="85954" y="52532"/>
                  </a:lnTo>
                  <a:lnTo>
                    <a:pt x="86278" y="51576"/>
                  </a:lnTo>
                  <a:lnTo>
                    <a:pt x="86730" y="51114"/>
                  </a:lnTo>
                  <a:lnTo>
                    <a:pt x="87056" y="51114"/>
                  </a:lnTo>
                  <a:lnTo>
                    <a:pt x="88935" y="49528"/>
                  </a:lnTo>
                  <a:lnTo>
                    <a:pt x="89261" y="49528"/>
                  </a:lnTo>
                  <a:lnTo>
                    <a:pt x="89734" y="49045"/>
                  </a:lnTo>
                  <a:lnTo>
                    <a:pt x="89408" y="48750"/>
                  </a:lnTo>
                  <a:lnTo>
                    <a:pt x="89577" y="48269"/>
                  </a:lnTo>
                  <a:lnTo>
                    <a:pt x="91467" y="48593"/>
                  </a:lnTo>
                  <a:lnTo>
                    <a:pt x="91782" y="48269"/>
                  </a:lnTo>
                  <a:lnTo>
                    <a:pt x="93661" y="47333"/>
                  </a:lnTo>
                  <a:lnTo>
                    <a:pt x="95090" y="45915"/>
                  </a:lnTo>
                  <a:lnTo>
                    <a:pt x="95090" y="45590"/>
                  </a:lnTo>
                  <a:lnTo>
                    <a:pt x="96339" y="44026"/>
                  </a:lnTo>
                  <a:lnTo>
                    <a:pt x="96339" y="43374"/>
                  </a:lnTo>
                  <a:lnTo>
                    <a:pt x="96665" y="43069"/>
                  </a:lnTo>
                  <a:lnTo>
                    <a:pt x="96969" y="40874"/>
                  </a:lnTo>
                  <a:lnTo>
                    <a:pt x="97621" y="39594"/>
                  </a:lnTo>
                  <a:lnTo>
                    <a:pt x="97621" y="38659"/>
                  </a:lnTo>
                  <a:lnTo>
                    <a:pt x="97914" y="38333"/>
                  </a:lnTo>
                  <a:lnTo>
                    <a:pt x="97914" y="37399"/>
                  </a:lnTo>
                  <a:lnTo>
                    <a:pt x="98218" y="37095"/>
                  </a:lnTo>
                  <a:lnTo>
                    <a:pt x="98218" y="36148"/>
                  </a:lnTo>
                  <a:lnTo>
                    <a:pt x="99490" y="33629"/>
                  </a:lnTo>
                  <a:lnTo>
                    <a:pt x="100119" y="30478"/>
                  </a:lnTo>
                  <a:lnTo>
                    <a:pt x="102169" y="28734"/>
                  </a:lnTo>
                  <a:lnTo>
                    <a:pt x="103449" y="28105"/>
                  </a:lnTo>
                  <a:lnTo>
                    <a:pt x="105328" y="27799"/>
                  </a:lnTo>
                  <a:lnTo>
                    <a:pt x="106579" y="27169"/>
                  </a:lnTo>
                  <a:lnTo>
                    <a:pt x="107209" y="26540"/>
                  </a:lnTo>
                  <a:lnTo>
                    <a:pt x="108007" y="26057"/>
                  </a:lnTo>
                  <a:lnTo>
                    <a:pt x="108311" y="21646"/>
                  </a:lnTo>
                  <a:lnTo>
                    <a:pt x="108627" y="21320"/>
                  </a:lnTo>
                  <a:lnTo>
                    <a:pt x="108627" y="19440"/>
                  </a:lnTo>
                  <a:lnTo>
                    <a:pt x="108951" y="19136"/>
                  </a:lnTo>
                  <a:lnTo>
                    <a:pt x="108951" y="18506"/>
                  </a:lnTo>
                  <a:lnTo>
                    <a:pt x="110359" y="17088"/>
                  </a:lnTo>
                  <a:lnTo>
                    <a:pt x="110685" y="17088"/>
                  </a:lnTo>
                  <a:lnTo>
                    <a:pt x="111935" y="15828"/>
                  </a:lnTo>
                  <a:lnTo>
                    <a:pt x="113184" y="15197"/>
                  </a:lnTo>
                  <a:lnTo>
                    <a:pt x="114140" y="14243"/>
                  </a:lnTo>
                  <a:lnTo>
                    <a:pt x="114465" y="14243"/>
                  </a:lnTo>
                  <a:lnTo>
                    <a:pt x="118246" y="11092"/>
                  </a:lnTo>
                  <a:lnTo>
                    <a:pt x="118550" y="11092"/>
                  </a:lnTo>
                  <a:lnTo>
                    <a:pt x="123927" y="5747"/>
                  </a:lnTo>
                  <a:lnTo>
                    <a:pt x="124231" y="5747"/>
                  </a:lnTo>
                  <a:lnTo>
                    <a:pt x="124851" y="5116"/>
                  </a:lnTo>
                  <a:lnTo>
                    <a:pt x="127057" y="4182"/>
                  </a:lnTo>
                  <a:lnTo>
                    <a:pt x="128339" y="4170"/>
                  </a:lnTo>
                  <a:lnTo>
                    <a:pt x="128633" y="3846"/>
                  </a:lnTo>
                  <a:lnTo>
                    <a:pt x="129588" y="3846"/>
                  </a:lnTo>
                  <a:lnTo>
                    <a:pt x="129735" y="4329"/>
                  </a:lnTo>
                  <a:lnTo>
                    <a:pt x="129262" y="4780"/>
                  </a:lnTo>
                  <a:lnTo>
                    <a:pt x="128633" y="4780"/>
                  </a:lnTo>
                  <a:lnTo>
                    <a:pt x="128339" y="5105"/>
                  </a:lnTo>
                  <a:lnTo>
                    <a:pt x="126732" y="5105"/>
                  </a:lnTo>
                  <a:lnTo>
                    <a:pt x="124074" y="7153"/>
                  </a:lnTo>
                  <a:lnTo>
                    <a:pt x="124231" y="7962"/>
                  </a:lnTo>
                  <a:lnTo>
                    <a:pt x="126438" y="7952"/>
                  </a:lnTo>
                  <a:lnTo>
                    <a:pt x="126742" y="8256"/>
                  </a:lnTo>
                  <a:lnTo>
                    <a:pt x="127687" y="8256"/>
                  </a:lnTo>
                  <a:lnTo>
                    <a:pt x="128339" y="7952"/>
                  </a:lnTo>
                  <a:lnTo>
                    <a:pt x="128937" y="6996"/>
                  </a:lnTo>
                  <a:lnTo>
                    <a:pt x="129262" y="6996"/>
                  </a:lnTo>
                  <a:lnTo>
                    <a:pt x="129746" y="7479"/>
                  </a:lnTo>
                  <a:lnTo>
                    <a:pt x="129588" y="8886"/>
                  </a:lnTo>
                  <a:lnTo>
                    <a:pt x="128317" y="8560"/>
                  </a:lnTo>
                  <a:lnTo>
                    <a:pt x="128013" y="8886"/>
                  </a:lnTo>
                  <a:lnTo>
                    <a:pt x="125177" y="8886"/>
                  </a:lnTo>
                  <a:lnTo>
                    <a:pt x="124863" y="9191"/>
                  </a:lnTo>
                  <a:lnTo>
                    <a:pt x="123907" y="9191"/>
                  </a:lnTo>
                  <a:lnTo>
                    <a:pt x="120756" y="11092"/>
                  </a:lnTo>
                  <a:lnTo>
                    <a:pt x="119799" y="12048"/>
                  </a:lnTo>
                  <a:lnTo>
                    <a:pt x="118876" y="12352"/>
                  </a:lnTo>
                  <a:lnTo>
                    <a:pt x="116997" y="13633"/>
                  </a:lnTo>
                  <a:lnTo>
                    <a:pt x="115715" y="14873"/>
                  </a:lnTo>
                  <a:lnTo>
                    <a:pt x="115389" y="14873"/>
                  </a:lnTo>
                  <a:lnTo>
                    <a:pt x="111158" y="19451"/>
                  </a:lnTo>
                  <a:lnTo>
                    <a:pt x="111158" y="20691"/>
                  </a:lnTo>
                  <a:lnTo>
                    <a:pt x="110832" y="21015"/>
                  </a:lnTo>
                  <a:lnTo>
                    <a:pt x="110842" y="23536"/>
                  </a:lnTo>
                  <a:lnTo>
                    <a:pt x="110212" y="24167"/>
                  </a:lnTo>
                  <a:lnTo>
                    <a:pt x="109887" y="25427"/>
                  </a:lnTo>
                  <a:lnTo>
                    <a:pt x="108963" y="26688"/>
                  </a:lnTo>
                  <a:lnTo>
                    <a:pt x="108963" y="28251"/>
                  </a:lnTo>
                  <a:lnTo>
                    <a:pt x="109740" y="28430"/>
                  </a:lnTo>
                  <a:lnTo>
                    <a:pt x="112271" y="27159"/>
                  </a:lnTo>
                  <a:lnTo>
                    <a:pt x="113194" y="27159"/>
                  </a:lnTo>
                  <a:lnTo>
                    <a:pt x="113520" y="26855"/>
                  </a:lnTo>
                  <a:lnTo>
                    <a:pt x="121386" y="26855"/>
                  </a:lnTo>
                  <a:lnTo>
                    <a:pt x="122016" y="26225"/>
                  </a:lnTo>
                  <a:lnTo>
                    <a:pt x="122342" y="26225"/>
                  </a:lnTo>
                  <a:lnTo>
                    <a:pt x="122646" y="26855"/>
                  </a:lnTo>
                  <a:lnTo>
                    <a:pt x="123287" y="26855"/>
                  </a:lnTo>
                  <a:lnTo>
                    <a:pt x="123748" y="26372"/>
                  </a:lnTo>
                  <a:lnTo>
                    <a:pt x="123444" y="25111"/>
                  </a:lnTo>
                  <a:lnTo>
                    <a:pt x="123591" y="24964"/>
                  </a:lnTo>
                  <a:lnTo>
                    <a:pt x="123895" y="25290"/>
                  </a:lnTo>
                  <a:lnTo>
                    <a:pt x="124221" y="24964"/>
                  </a:lnTo>
                  <a:lnTo>
                    <a:pt x="124390" y="25741"/>
                  </a:lnTo>
                  <a:lnTo>
                    <a:pt x="123748" y="27002"/>
                  </a:lnTo>
                  <a:lnTo>
                    <a:pt x="124221" y="27485"/>
                  </a:lnTo>
                  <a:lnTo>
                    <a:pt x="125492" y="27181"/>
                  </a:lnTo>
                  <a:lnTo>
                    <a:pt x="126102" y="26529"/>
                  </a:lnTo>
                  <a:lnTo>
                    <a:pt x="126428" y="26529"/>
                  </a:lnTo>
                  <a:lnTo>
                    <a:pt x="127225" y="24787"/>
                  </a:lnTo>
                  <a:lnTo>
                    <a:pt x="128003" y="24009"/>
                  </a:lnTo>
                  <a:lnTo>
                    <a:pt x="128329" y="23998"/>
                  </a:lnTo>
                  <a:lnTo>
                    <a:pt x="128957" y="24628"/>
                  </a:lnTo>
                  <a:lnTo>
                    <a:pt x="129904" y="24628"/>
                  </a:lnTo>
                  <a:lnTo>
                    <a:pt x="133516" y="21656"/>
                  </a:lnTo>
                  <a:lnTo>
                    <a:pt x="133210" y="21027"/>
                  </a:lnTo>
                  <a:lnTo>
                    <a:pt x="133210" y="19766"/>
                  </a:lnTo>
                  <a:lnTo>
                    <a:pt x="133537" y="19136"/>
                  </a:lnTo>
                  <a:lnTo>
                    <a:pt x="132580" y="18180"/>
                  </a:lnTo>
                  <a:lnTo>
                    <a:pt x="132580" y="17225"/>
                  </a:lnTo>
                  <a:lnTo>
                    <a:pt x="133210" y="16615"/>
                  </a:lnTo>
                  <a:lnTo>
                    <a:pt x="133526" y="15660"/>
                  </a:lnTo>
                  <a:lnTo>
                    <a:pt x="134461" y="14726"/>
                  </a:lnTo>
                  <a:lnTo>
                    <a:pt x="134787" y="13770"/>
                  </a:lnTo>
                  <a:lnTo>
                    <a:pt x="135260" y="13287"/>
                  </a:lnTo>
                  <a:lnTo>
                    <a:pt x="135889" y="13287"/>
                  </a:lnTo>
                  <a:lnTo>
                    <a:pt x="136835" y="12656"/>
                  </a:lnTo>
                  <a:lnTo>
                    <a:pt x="138714" y="12656"/>
                  </a:lnTo>
                  <a:lnTo>
                    <a:pt x="138871" y="12835"/>
                  </a:lnTo>
                  <a:lnTo>
                    <a:pt x="136992" y="15030"/>
                  </a:lnTo>
                  <a:lnTo>
                    <a:pt x="136340" y="16291"/>
                  </a:lnTo>
                  <a:lnTo>
                    <a:pt x="136340" y="16941"/>
                  </a:lnTo>
                  <a:lnTo>
                    <a:pt x="136845" y="17393"/>
                  </a:lnTo>
                  <a:lnTo>
                    <a:pt x="137948" y="17550"/>
                  </a:lnTo>
                  <a:lnTo>
                    <a:pt x="136519" y="18023"/>
                  </a:lnTo>
                  <a:lnTo>
                    <a:pt x="136036" y="18506"/>
                  </a:lnTo>
                  <a:lnTo>
                    <a:pt x="136047" y="20071"/>
                  </a:lnTo>
                  <a:lnTo>
                    <a:pt x="135417" y="21331"/>
                  </a:lnTo>
                  <a:lnTo>
                    <a:pt x="135417" y="21961"/>
                  </a:lnTo>
                  <a:lnTo>
                    <a:pt x="134146" y="24177"/>
                  </a:lnTo>
                  <a:lnTo>
                    <a:pt x="134146" y="24503"/>
                  </a:lnTo>
                  <a:lnTo>
                    <a:pt x="132717" y="25889"/>
                  </a:lnTo>
                  <a:lnTo>
                    <a:pt x="132413" y="25584"/>
                  </a:lnTo>
                  <a:lnTo>
                    <a:pt x="131468" y="25584"/>
                  </a:lnTo>
                  <a:lnTo>
                    <a:pt x="130679" y="26393"/>
                  </a:lnTo>
                  <a:lnTo>
                    <a:pt x="130691" y="27002"/>
                  </a:lnTo>
                  <a:lnTo>
                    <a:pt x="131468" y="28105"/>
                  </a:lnTo>
                  <a:lnTo>
                    <a:pt x="131794" y="28105"/>
                  </a:lnTo>
                  <a:lnTo>
                    <a:pt x="132413" y="28734"/>
                  </a:lnTo>
                  <a:lnTo>
                    <a:pt x="133043" y="29060"/>
                  </a:lnTo>
                  <a:lnTo>
                    <a:pt x="134618" y="29060"/>
                  </a:lnTo>
                  <a:lnTo>
                    <a:pt x="136529" y="30320"/>
                  </a:lnTo>
                  <a:lnTo>
                    <a:pt x="137779" y="30320"/>
                  </a:lnTo>
                  <a:lnTo>
                    <a:pt x="138557" y="29533"/>
                  </a:lnTo>
                  <a:lnTo>
                    <a:pt x="138881" y="27947"/>
                  </a:lnTo>
                  <a:lnTo>
                    <a:pt x="139187" y="27642"/>
                  </a:lnTo>
                  <a:lnTo>
                    <a:pt x="139187" y="26688"/>
                  </a:lnTo>
                  <a:lnTo>
                    <a:pt x="140132" y="25427"/>
                  </a:lnTo>
                  <a:lnTo>
                    <a:pt x="140458" y="24167"/>
                  </a:lnTo>
                  <a:lnTo>
                    <a:pt x="142180" y="23389"/>
                  </a:lnTo>
                  <a:lnTo>
                    <a:pt x="143136" y="23379"/>
                  </a:lnTo>
                  <a:lnTo>
                    <a:pt x="143462" y="23053"/>
                  </a:lnTo>
                  <a:lnTo>
                    <a:pt x="147546" y="23075"/>
                  </a:lnTo>
                  <a:lnTo>
                    <a:pt x="148470" y="23704"/>
                  </a:lnTo>
                  <a:lnTo>
                    <a:pt x="151002" y="23704"/>
                  </a:lnTo>
                  <a:lnTo>
                    <a:pt x="151326" y="23379"/>
                  </a:lnTo>
                  <a:lnTo>
                    <a:pt x="151958" y="23379"/>
                  </a:lnTo>
                  <a:lnTo>
                    <a:pt x="152429" y="23851"/>
                  </a:lnTo>
                  <a:lnTo>
                    <a:pt x="151002" y="24964"/>
                  </a:lnTo>
                  <a:lnTo>
                    <a:pt x="150686" y="24964"/>
                  </a:lnTo>
                  <a:lnTo>
                    <a:pt x="150057" y="24334"/>
                  </a:lnTo>
                  <a:lnTo>
                    <a:pt x="149121" y="24314"/>
                  </a:lnTo>
                  <a:lnTo>
                    <a:pt x="148796" y="24640"/>
                  </a:lnTo>
                  <a:lnTo>
                    <a:pt x="148176" y="24640"/>
                  </a:lnTo>
                  <a:lnTo>
                    <a:pt x="147850" y="24314"/>
                  </a:lnTo>
                  <a:lnTo>
                    <a:pt x="145971" y="24009"/>
                  </a:lnTo>
                  <a:lnTo>
                    <a:pt x="145645" y="23704"/>
                  </a:lnTo>
                  <a:lnTo>
                    <a:pt x="144711" y="23704"/>
                  </a:lnTo>
                  <a:lnTo>
                    <a:pt x="143136" y="24640"/>
                  </a:lnTo>
                  <a:lnTo>
                    <a:pt x="142190" y="24650"/>
                  </a:lnTo>
                  <a:lnTo>
                    <a:pt x="141088" y="25427"/>
                  </a:lnTo>
                  <a:lnTo>
                    <a:pt x="141088" y="25752"/>
                  </a:lnTo>
                  <a:lnTo>
                    <a:pt x="140762" y="26057"/>
                  </a:lnTo>
                  <a:lnTo>
                    <a:pt x="140931" y="26833"/>
                  </a:lnTo>
                  <a:lnTo>
                    <a:pt x="142190" y="26529"/>
                  </a:lnTo>
                  <a:lnTo>
                    <a:pt x="142810" y="25899"/>
                  </a:lnTo>
                  <a:lnTo>
                    <a:pt x="142967" y="26382"/>
                  </a:lnTo>
                  <a:lnTo>
                    <a:pt x="141539" y="27485"/>
                  </a:lnTo>
                  <a:lnTo>
                    <a:pt x="140289" y="27799"/>
                  </a:lnTo>
                  <a:lnTo>
                    <a:pt x="139513" y="28577"/>
                  </a:lnTo>
                  <a:lnTo>
                    <a:pt x="139513" y="30793"/>
                  </a:lnTo>
                  <a:lnTo>
                    <a:pt x="139837" y="31098"/>
                  </a:lnTo>
                  <a:lnTo>
                    <a:pt x="140142" y="32683"/>
                  </a:lnTo>
                  <a:lnTo>
                    <a:pt x="141245" y="33764"/>
                  </a:lnTo>
                  <a:lnTo>
                    <a:pt x="141539" y="33460"/>
                  </a:lnTo>
                  <a:lnTo>
                    <a:pt x="141718" y="33617"/>
                  </a:lnTo>
                  <a:lnTo>
                    <a:pt x="141718" y="34878"/>
                  </a:lnTo>
                  <a:lnTo>
                    <a:pt x="142022" y="35204"/>
                  </a:lnTo>
                  <a:lnTo>
                    <a:pt x="142022" y="35834"/>
                  </a:lnTo>
                  <a:lnTo>
                    <a:pt x="142495" y="36307"/>
                  </a:lnTo>
                  <a:lnTo>
                    <a:pt x="143450" y="36307"/>
                  </a:lnTo>
                  <a:lnTo>
                    <a:pt x="143754" y="35981"/>
                  </a:lnTo>
                  <a:lnTo>
                    <a:pt x="146275" y="35373"/>
                  </a:lnTo>
                  <a:lnTo>
                    <a:pt x="146601" y="35046"/>
                  </a:lnTo>
                  <a:lnTo>
                    <a:pt x="147536" y="35046"/>
                  </a:lnTo>
                  <a:lnTo>
                    <a:pt x="148806" y="35677"/>
                  </a:lnTo>
                  <a:lnTo>
                    <a:pt x="150067" y="35665"/>
                  </a:lnTo>
                  <a:lnTo>
                    <a:pt x="150371" y="35361"/>
                  </a:lnTo>
                  <a:lnTo>
                    <a:pt x="150843" y="35518"/>
                  </a:lnTo>
                  <a:lnTo>
                    <a:pt x="150067" y="36295"/>
                  </a:lnTo>
                  <a:lnTo>
                    <a:pt x="148806" y="36295"/>
                  </a:lnTo>
                  <a:lnTo>
                    <a:pt x="148481" y="35971"/>
                  </a:lnTo>
                  <a:lnTo>
                    <a:pt x="146275" y="35981"/>
                  </a:lnTo>
                  <a:lnTo>
                    <a:pt x="145960" y="36307"/>
                  </a:lnTo>
                  <a:lnTo>
                    <a:pt x="145329" y="36307"/>
                  </a:lnTo>
                  <a:lnTo>
                    <a:pt x="143754" y="36937"/>
                  </a:lnTo>
                  <a:lnTo>
                    <a:pt x="142653" y="38039"/>
                  </a:lnTo>
                  <a:lnTo>
                    <a:pt x="142022" y="38974"/>
                  </a:lnTo>
                  <a:lnTo>
                    <a:pt x="142022" y="39604"/>
                  </a:lnTo>
                  <a:lnTo>
                    <a:pt x="141078" y="41495"/>
                  </a:lnTo>
                  <a:lnTo>
                    <a:pt x="141078" y="42755"/>
                  </a:lnTo>
                  <a:lnTo>
                    <a:pt x="141402" y="43080"/>
                  </a:lnTo>
                  <a:lnTo>
                    <a:pt x="141402" y="47165"/>
                  </a:lnTo>
                  <a:lnTo>
                    <a:pt x="141875" y="47943"/>
                  </a:lnTo>
                  <a:lnTo>
                    <a:pt x="142810" y="47943"/>
                  </a:lnTo>
                  <a:lnTo>
                    <a:pt x="142957" y="48426"/>
                  </a:lnTo>
                  <a:lnTo>
                    <a:pt x="141561" y="48897"/>
                  </a:lnTo>
                  <a:lnTo>
                    <a:pt x="140762" y="49686"/>
                  </a:lnTo>
                  <a:lnTo>
                    <a:pt x="140458" y="50945"/>
                  </a:lnTo>
                  <a:lnTo>
                    <a:pt x="139806" y="51576"/>
                  </a:lnTo>
                  <a:lnTo>
                    <a:pt x="139806" y="52206"/>
                  </a:lnTo>
                  <a:lnTo>
                    <a:pt x="138881" y="53792"/>
                  </a:lnTo>
                  <a:lnTo>
                    <a:pt x="138881" y="54423"/>
                  </a:lnTo>
                  <a:lnTo>
                    <a:pt x="137601" y="56618"/>
                  </a:lnTo>
                  <a:lnTo>
                    <a:pt x="137601" y="57246"/>
                  </a:lnTo>
                  <a:lnTo>
                    <a:pt x="136676" y="58203"/>
                  </a:lnTo>
                  <a:lnTo>
                    <a:pt x="136026" y="59463"/>
                  </a:lnTo>
                  <a:lnTo>
                    <a:pt x="134775" y="60724"/>
                  </a:lnTo>
                  <a:lnTo>
                    <a:pt x="135101" y="61028"/>
                  </a:lnTo>
                  <a:lnTo>
                    <a:pt x="135101" y="61658"/>
                  </a:lnTo>
                  <a:lnTo>
                    <a:pt x="134775" y="61984"/>
                  </a:lnTo>
                  <a:lnTo>
                    <a:pt x="134775" y="62613"/>
                  </a:lnTo>
                  <a:lnTo>
                    <a:pt x="135406" y="63243"/>
                  </a:lnTo>
                  <a:lnTo>
                    <a:pt x="135406" y="63873"/>
                  </a:lnTo>
                  <a:lnTo>
                    <a:pt x="136036" y="64830"/>
                  </a:lnTo>
                  <a:lnTo>
                    <a:pt x="136036" y="65438"/>
                  </a:lnTo>
                  <a:lnTo>
                    <a:pt x="136688" y="66394"/>
                  </a:lnTo>
                  <a:lnTo>
                    <a:pt x="136688" y="66720"/>
                  </a:lnTo>
                  <a:lnTo>
                    <a:pt x="138388" y="68432"/>
                  </a:lnTo>
                  <a:lnTo>
                    <a:pt x="139670" y="68757"/>
                  </a:lnTo>
                  <a:lnTo>
                    <a:pt x="139974" y="69061"/>
                  </a:lnTo>
                  <a:lnTo>
                    <a:pt x="141549" y="69061"/>
                  </a:lnTo>
                  <a:lnTo>
                    <a:pt x="141875" y="69387"/>
                  </a:lnTo>
                  <a:lnTo>
                    <a:pt x="144385" y="69377"/>
                  </a:lnTo>
                  <a:lnTo>
                    <a:pt x="145655" y="68747"/>
                  </a:lnTo>
                  <a:lnTo>
                    <a:pt x="146286" y="68747"/>
                  </a:lnTo>
                  <a:lnTo>
                    <a:pt x="146612" y="68421"/>
                  </a:lnTo>
                  <a:lnTo>
                    <a:pt x="147210" y="68421"/>
                  </a:lnTo>
                  <a:lnTo>
                    <a:pt x="148817" y="67486"/>
                  </a:lnTo>
                  <a:lnTo>
                    <a:pt x="149415" y="67486"/>
                  </a:lnTo>
                  <a:lnTo>
                    <a:pt x="151473" y="65144"/>
                  </a:lnTo>
                  <a:lnTo>
                    <a:pt x="151473" y="64819"/>
                  </a:lnTo>
                  <a:lnTo>
                    <a:pt x="152115" y="64178"/>
                  </a:lnTo>
                  <a:lnTo>
                    <a:pt x="152419" y="62929"/>
                  </a:lnTo>
                  <a:lnTo>
                    <a:pt x="154320" y="60702"/>
                  </a:lnTo>
                  <a:lnTo>
                    <a:pt x="155255" y="58811"/>
                  </a:lnTo>
                  <a:lnTo>
                    <a:pt x="157776" y="55987"/>
                  </a:lnTo>
                  <a:lnTo>
                    <a:pt x="157776" y="55683"/>
                  </a:lnTo>
                  <a:lnTo>
                    <a:pt x="158730" y="54727"/>
                  </a:lnTo>
                  <a:lnTo>
                    <a:pt x="159655" y="52836"/>
                  </a:lnTo>
                  <a:lnTo>
                    <a:pt x="162029" y="50798"/>
                  </a:lnTo>
                  <a:lnTo>
                    <a:pt x="163614" y="49844"/>
                  </a:lnTo>
                  <a:lnTo>
                    <a:pt x="165190" y="49539"/>
                  </a:lnTo>
                  <a:lnTo>
                    <a:pt x="165494" y="49234"/>
                  </a:lnTo>
                  <a:lnTo>
                    <a:pt x="166765" y="49234"/>
                  </a:lnTo>
                  <a:lnTo>
                    <a:pt x="167069" y="49528"/>
                  </a:lnTo>
                  <a:lnTo>
                    <a:pt x="167699" y="49528"/>
                  </a:lnTo>
                  <a:lnTo>
                    <a:pt x="169127" y="50945"/>
                  </a:lnTo>
                  <a:lnTo>
                    <a:pt x="169579" y="52049"/>
                  </a:lnTo>
                  <a:lnTo>
                    <a:pt x="169905" y="52049"/>
                  </a:lnTo>
                  <a:lnTo>
                    <a:pt x="170861" y="53005"/>
                  </a:lnTo>
                  <a:lnTo>
                    <a:pt x="171479" y="53005"/>
                  </a:lnTo>
                  <a:lnTo>
                    <a:pt x="172740" y="53634"/>
                  </a:lnTo>
                  <a:lnTo>
                    <a:pt x="174641" y="53939"/>
                  </a:lnTo>
                  <a:lnTo>
                    <a:pt x="176363" y="52522"/>
                  </a:lnTo>
                  <a:lnTo>
                    <a:pt x="176363" y="51892"/>
                  </a:lnTo>
                  <a:lnTo>
                    <a:pt x="176689" y="51587"/>
                  </a:lnTo>
                  <a:lnTo>
                    <a:pt x="176689" y="48740"/>
                  </a:lnTo>
                  <a:lnTo>
                    <a:pt x="176058" y="48110"/>
                  </a:lnTo>
                  <a:lnTo>
                    <a:pt x="175732" y="47155"/>
                  </a:lnTo>
                  <a:lnTo>
                    <a:pt x="175408" y="46851"/>
                  </a:lnTo>
                  <a:lnTo>
                    <a:pt x="175408" y="46221"/>
                  </a:lnTo>
                  <a:lnTo>
                    <a:pt x="174484" y="44970"/>
                  </a:lnTo>
                  <a:lnTo>
                    <a:pt x="174798" y="43385"/>
                  </a:lnTo>
                  <a:lnTo>
                    <a:pt x="174484" y="43080"/>
                  </a:lnTo>
                  <a:lnTo>
                    <a:pt x="174473" y="42125"/>
                  </a:lnTo>
                  <a:lnTo>
                    <a:pt x="174158" y="41819"/>
                  </a:lnTo>
                  <a:lnTo>
                    <a:pt x="174169" y="39930"/>
                  </a:lnTo>
                  <a:lnTo>
                    <a:pt x="173843" y="39604"/>
                  </a:lnTo>
                  <a:lnTo>
                    <a:pt x="173843" y="38669"/>
                  </a:lnTo>
                  <a:lnTo>
                    <a:pt x="173517" y="38343"/>
                  </a:lnTo>
                  <a:lnTo>
                    <a:pt x="173517" y="38039"/>
                  </a:lnTo>
                  <a:lnTo>
                    <a:pt x="174022" y="37882"/>
                  </a:lnTo>
                  <a:lnTo>
                    <a:pt x="175732" y="40234"/>
                  </a:lnTo>
                  <a:lnTo>
                    <a:pt x="175428" y="40560"/>
                  </a:lnTo>
                  <a:lnTo>
                    <a:pt x="175732" y="40885"/>
                  </a:lnTo>
                  <a:lnTo>
                    <a:pt x="175732" y="42125"/>
                  </a:lnTo>
                  <a:lnTo>
                    <a:pt x="175408" y="42449"/>
                  </a:lnTo>
                  <a:lnTo>
                    <a:pt x="175408" y="43374"/>
                  </a:lnTo>
                  <a:lnTo>
                    <a:pt x="175732" y="43700"/>
                  </a:lnTo>
                  <a:lnTo>
                    <a:pt x="175732" y="44656"/>
                  </a:lnTo>
                  <a:lnTo>
                    <a:pt x="176058" y="44960"/>
                  </a:lnTo>
                  <a:lnTo>
                    <a:pt x="176058" y="45915"/>
                  </a:lnTo>
                  <a:lnTo>
                    <a:pt x="176689" y="46545"/>
                  </a:lnTo>
                  <a:lnTo>
                    <a:pt x="176689" y="46851"/>
                  </a:lnTo>
                  <a:lnTo>
                    <a:pt x="177792" y="47963"/>
                  </a:lnTo>
                  <a:lnTo>
                    <a:pt x="178715" y="47963"/>
                  </a:lnTo>
                  <a:lnTo>
                    <a:pt x="178894" y="47806"/>
                  </a:lnTo>
                  <a:lnTo>
                    <a:pt x="178568" y="47480"/>
                  </a:lnTo>
                  <a:lnTo>
                    <a:pt x="178568" y="46545"/>
                  </a:lnTo>
                  <a:lnTo>
                    <a:pt x="179041" y="46074"/>
                  </a:lnTo>
                  <a:lnTo>
                    <a:pt x="180322" y="46062"/>
                  </a:lnTo>
                  <a:lnTo>
                    <a:pt x="180469" y="45265"/>
                  </a:lnTo>
                  <a:lnTo>
                    <a:pt x="181246" y="44477"/>
                  </a:lnTo>
                  <a:lnTo>
                    <a:pt x="181719" y="44656"/>
                  </a:lnTo>
                  <a:lnTo>
                    <a:pt x="180773" y="45590"/>
                  </a:lnTo>
                  <a:lnTo>
                    <a:pt x="180773" y="46221"/>
                  </a:lnTo>
                  <a:lnTo>
                    <a:pt x="180322" y="46692"/>
                  </a:lnTo>
                  <a:lnTo>
                    <a:pt x="179367" y="46704"/>
                  </a:lnTo>
                  <a:lnTo>
                    <a:pt x="178894" y="47155"/>
                  </a:lnTo>
                  <a:lnTo>
                    <a:pt x="179220" y="47806"/>
                  </a:lnTo>
                  <a:lnTo>
                    <a:pt x="181572" y="50148"/>
                  </a:lnTo>
                  <a:lnTo>
                    <a:pt x="182832" y="49844"/>
                  </a:lnTo>
                  <a:lnTo>
                    <a:pt x="183453" y="50148"/>
                  </a:lnTo>
                  <a:lnTo>
                    <a:pt x="183610" y="50651"/>
                  </a:lnTo>
                  <a:lnTo>
                    <a:pt x="184407" y="51429"/>
                  </a:lnTo>
                  <a:lnTo>
                    <a:pt x="186613" y="52363"/>
                  </a:lnTo>
                  <a:lnTo>
                    <a:pt x="186918" y="52689"/>
                  </a:lnTo>
                  <a:lnTo>
                    <a:pt x="189752" y="53005"/>
                  </a:lnTo>
                  <a:lnTo>
                    <a:pt x="191024" y="52049"/>
                  </a:lnTo>
                  <a:lnTo>
                    <a:pt x="191476" y="52858"/>
                  </a:lnTo>
                  <a:lnTo>
                    <a:pt x="190078" y="53634"/>
                  </a:lnTo>
                  <a:lnTo>
                    <a:pt x="188493" y="53634"/>
                  </a:lnTo>
                  <a:lnTo>
                    <a:pt x="188177" y="53309"/>
                  </a:lnTo>
                  <a:lnTo>
                    <a:pt x="186918" y="53319"/>
                  </a:lnTo>
                  <a:lnTo>
                    <a:pt x="186613" y="52993"/>
                  </a:lnTo>
                  <a:lnTo>
                    <a:pt x="185342" y="52363"/>
                  </a:lnTo>
                  <a:lnTo>
                    <a:pt x="183463" y="52689"/>
                  </a:lnTo>
                  <a:lnTo>
                    <a:pt x="181562" y="54884"/>
                  </a:lnTo>
                  <a:lnTo>
                    <a:pt x="180932" y="55210"/>
                  </a:lnTo>
                  <a:lnTo>
                    <a:pt x="177150" y="55210"/>
                  </a:lnTo>
                  <a:lnTo>
                    <a:pt x="176846" y="55514"/>
                  </a:lnTo>
                  <a:lnTo>
                    <a:pt x="171479" y="55524"/>
                  </a:lnTo>
                  <a:lnTo>
                    <a:pt x="170535" y="54894"/>
                  </a:lnTo>
                  <a:lnTo>
                    <a:pt x="169905" y="54894"/>
                  </a:lnTo>
                  <a:lnTo>
                    <a:pt x="167373" y="53614"/>
                  </a:lnTo>
                  <a:lnTo>
                    <a:pt x="166123" y="52679"/>
                  </a:lnTo>
                  <a:lnTo>
                    <a:pt x="165494" y="52679"/>
                  </a:lnTo>
                  <a:lnTo>
                    <a:pt x="164558" y="52059"/>
                  </a:lnTo>
                  <a:lnTo>
                    <a:pt x="162353" y="52059"/>
                  </a:lnTo>
                  <a:lnTo>
                    <a:pt x="161251" y="53466"/>
                  </a:lnTo>
                  <a:lnTo>
                    <a:pt x="161261" y="54401"/>
                  </a:lnTo>
                  <a:lnTo>
                    <a:pt x="160936" y="54727"/>
                  </a:lnTo>
                  <a:lnTo>
                    <a:pt x="160936" y="55683"/>
                  </a:lnTo>
                  <a:lnTo>
                    <a:pt x="160609" y="55987"/>
                  </a:lnTo>
                  <a:lnTo>
                    <a:pt x="160609" y="56942"/>
                  </a:lnTo>
                  <a:lnTo>
                    <a:pt x="159981" y="58182"/>
                  </a:lnTo>
                  <a:lnTo>
                    <a:pt x="157156" y="60724"/>
                  </a:lnTo>
                  <a:lnTo>
                    <a:pt x="156829" y="61354"/>
                  </a:lnTo>
                  <a:lnTo>
                    <a:pt x="156199" y="62613"/>
                  </a:lnTo>
                  <a:lnTo>
                    <a:pt x="156211" y="63853"/>
                  </a:lnTo>
                  <a:lnTo>
                    <a:pt x="156525" y="64178"/>
                  </a:lnTo>
                  <a:lnTo>
                    <a:pt x="156535" y="66068"/>
                  </a:lnTo>
                  <a:lnTo>
                    <a:pt x="156211" y="66394"/>
                  </a:lnTo>
                  <a:lnTo>
                    <a:pt x="156211" y="67025"/>
                  </a:lnTo>
                  <a:lnTo>
                    <a:pt x="155581" y="68285"/>
                  </a:lnTo>
                  <a:lnTo>
                    <a:pt x="154310" y="69524"/>
                  </a:lnTo>
                  <a:lnTo>
                    <a:pt x="154310" y="69850"/>
                  </a:lnTo>
                  <a:lnTo>
                    <a:pt x="156042" y="70952"/>
                  </a:lnTo>
                  <a:lnTo>
                    <a:pt x="156987" y="70952"/>
                  </a:lnTo>
                  <a:lnTo>
                    <a:pt x="157313" y="71278"/>
                  </a:lnTo>
                  <a:lnTo>
                    <a:pt x="158247" y="71278"/>
                  </a:lnTo>
                  <a:lnTo>
                    <a:pt x="158573" y="71582"/>
                  </a:lnTo>
                  <a:lnTo>
                    <a:pt x="159518" y="71582"/>
                  </a:lnTo>
                  <a:lnTo>
                    <a:pt x="159823" y="71908"/>
                  </a:lnTo>
                  <a:lnTo>
                    <a:pt x="161398" y="71908"/>
                  </a:lnTo>
                  <a:lnTo>
                    <a:pt x="161724" y="72212"/>
                  </a:lnTo>
                  <a:lnTo>
                    <a:pt x="162353" y="72212"/>
                  </a:lnTo>
                  <a:lnTo>
                    <a:pt x="162983" y="72842"/>
                  </a:lnTo>
                  <a:lnTo>
                    <a:pt x="163930" y="73168"/>
                  </a:lnTo>
                  <a:lnTo>
                    <a:pt x="165819" y="75048"/>
                  </a:lnTo>
                  <a:lnTo>
                    <a:pt x="166922" y="74900"/>
                  </a:lnTo>
                  <a:lnTo>
                    <a:pt x="166922" y="74270"/>
                  </a:lnTo>
                  <a:lnTo>
                    <a:pt x="166596" y="73946"/>
                  </a:lnTo>
                  <a:lnTo>
                    <a:pt x="166596" y="73315"/>
                  </a:lnTo>
                  <a:lnTo>
                    <a:pt x="166292" y="73010"/>
                  </a:lnTo>
                  <a:lnTo>
                    <a:pt x="166292" y="71425"/>
                  </a:lnTo>
                  <a:lnTo>
                    <a:pt x="166586" y="70795"/>
                  </a:lnTo>
                  <a:lnTo>
                    <a:pt x="167710" y="69681"/>
                  </a:lnTo>
                  <a:lnTo>
                    <a:pt x="168340" y="69681"/>
                  </a:lnTo>
                  <a:lnTo>
                    <a:pt x="168644" y="69377"/>
                  </a:lnTo>
                  <a:lnTo>
                    <a:pt x="169915" y="69377"/>
                  </a:lnTo>
                  <a:lnTo>
                    <a:pt x="170220" y="69051"/>
                  </a:lnTo>
                  <a:lnTo>
                    <a:pt x="175261" y="69073"/>
                  </a:lnTo>
                  <a:lnTo>
                    <a:pt x="175587" y="69377"/>
                  </a:lnTo>
                  <a:lnTo>
                    <a:pt x="176531" y="69703"/>
                  </a:lnTo>
                  <a:lnTo>
                    <a:pt x="176836" y="70333"/>
                  </a:lnTo>
                  <a:lnTo>
                    <a:pt x="178421" y="70333"/>
                  </a:lnTo>
                  <a:lnTo>
                    <a:pt x="180291" y="67802"/>
                  </a:lnTo>
                  <a:lnTo>
                    <a:pt x="180469" y="69220"/>
                  </a:lnTo>
                  <a:lnTo>
                    <a:pt x="180144" y="69544"/>
                  </a:lnTo>
                  <a:lnTo>
                    <a:pt x="180144" y="70174"/>
                  </a:lnTo>
                  <a:lnTo>
                    <a:pt x="177939" y="72065"/>
                  </a:lnTo>
                  <a:lnTo>
                    <a:pt x="178872" y="73630"/>
                  </a:lnTo>
                  <a:lnTo>
                    <a:pt x="179198" y="73956"/>
                  </a:lnTo>
                  <a:lnTo>
                    <a:pt x="179198" y="74586"/>
                  </a:lnTo>
                  <a:lnTo>
                    <a:pt x="177319" y="76475"/>
                  </a:lnTo>
                  <a:lnTo>
                    <a:pt x="177319" y="77106"/>
                  </a:lnTo>
                  <a:lnTo>
                    <a:pt x="179051" y="77579"/>
                  </a:lnTo>
                  <a:lnTo>
                    <a:pt x="179198" y="78040"/>
                  </a:lnTo>
                  <a:lnTo>
                    <a:pt x="177770" y="78209"/>
                  </a:lnTo>
                  <a:lnTo>
                    <a:pt x="177476" y="78513"/>
                  </a:lnTo>
                  <a:lnTo>
                    <a:pt x="176679" y="78996"/>
                  </a:lnTo>
                  <a:lnTo>
                    <a:pt x="176374" y="79627"/>
                  </a:lnTo>
                  <a:lnTo>
                    <a:pt x="176374" y="80561"/>
                  </a:lnTo>
                  <a:lnTo>
                    <a:pt x="178884" y="83092"/>
                  </a:lnTo>
                  <a:lnTo>
                    <a:pt x="178737" y="83554"/>
                  </a:lnTo>
                  <a:lnTo>
                    <a:pt x="178106" y="83249"/>
                  </a:lnTo>
                  <a:lnTo>
                    <a:pt x="175575" y="80404"/>
                  </a:lnTo>
                  <a:lnTo>
                    <a:pt x="174641" y="80708"/>
                  </a:lnTo>
                  <a:lnTo>
                    <a:pt x="174315" y="80404"/>
                  </a:lnTo>
                  <a:lnTo>
                    <a:pt x="173696" y="80404"/>
                  </a:lnTo>
                  <a:lnTo>
                    <a:pt x="173370" y="81034"/>
                  </a:lnTo>
                  <a:lnTo>
                    <a:pt x="172887" y="80887"/>
                  </a:lnTo>
                  <a:lnTo>
                    <a:pt x="172907" y="80257"/>
                  </a:lnTo>
                  <a:lnTo>
                    <a:pt x="173213" y="79931"/>
                  </a:lnTo>
                  <a:lnTo>
                    <a:pt x="172907" y="78040"/>
                  </a:lnTo>
                  <a:lnTo>
                    <a:pt x="173360" y="77264"/>
                  </a:lnTo>
                  <a:lnTo>
                    <a:pt x="174010" y="77264"/>
                  </a:lnTo>
                  <a:lnTo>
                    <a:pt x="174315" y="76938"/>
                  </a:lnTo>
                  <a:lnTo>
                    <a:pt x="174967" y="77253"/>
                  </a:lnTo>
                  <a:lnTo>
                    <a:pt x="175114" y="76781"/>
                  </a:lnTo>
                  <a:lnTo>
                    <a:pt x="174641" y="76328"/>
                  </a:lnTo>
                  <a:lnTo>
                    <a:pt x="173686" y="76328"/>
                  </a:lnTo>
                  <a:lnTo>
                    <a:pt x="172436" y="76938"/>
                  </a:lnTo>
                  <a:lnTo>
                    <a:pt x="171479" y="76308"/>
                  </a:lnTo>
                  <a:lnTo>
                    <a:pt x="169905" y="76004"/>
                  </a:lnTo>
                  <a:lnTo>
                    <a:pt x="169600" y="75678"/>
                  </a:lnTo>
                  <a:lnTo>
                    <a:pt x="169127" y="75835"/>
                  </a:lnTo>
                  <a:lnTo>
                    <a:pt x="169127" y="77410"/>
                  </a:lnTo>
                  <a:lnTo>
                    <a:pt x="168803" y="78040"/>
                  </a:lnTo>
                  <a:lnTo>
                    <a:pt x="168024" y="78503"/>
                  </a:lnTo>
                  <a:lnTo>
                    <a:pt x="167846" y="77726"/>
                  </a:lnTo>
                  <a:lnTo>
                    <a:pt x="168497" y="77117"/>
                  </a:lnTo>
                  <a:lnTo>
                    <a:pt x="168497" y="76161"/>
                  </a:lnTo>
                  <a:lnTo>
                    <a:pt x="168024" y="75678"/>
                  </a:lnTo>
                  <a:lnTo>
                    <a:pt x="165494" y="76004"/>
                  </a:lnTo>
                  <a:lnTo>
                    <a:pt x="164864" y="75352"/>
                  </a:lnTo>
                  <a:lnTo>
                    <a:pt x="164538" y="75352"/>
                  </a:lnTo>
                  <a:lnTo>
                    <a:pt x="162983" y="73799"/>
                  </a:lnTo>
                  <a:lnTo>
                    <a:pt x="162333" y="73473"/>
                  </a:lnTo>
                  <a:lnTo>
                    <a:pt x="161083" y="73473"/>
                  </a:lnTo>
                  <a:lnTo>
                    <a:pt x="159676" y="74900"/>
                  </a:lnTo>
                  <a:lnTo>
                    <a:pt x="159529" y="75363"/>
                  </a:lnTo>
                  <a:lnTo>
                    <a:pt x="159024" y="75205"/>
                  </a:lnTo>
                  <a:lnTo>
                    <a:pt x="159024" y="74900"/>
                  </a:lnTo>
                  <a:lnTo>
                    <a:pt x="159981" y="73946"/>
                  </a:lnTo>
                  <a:lnTo>
                    <a:pt x="159518" y="73168"/>
                  </a:lnTo>
                  <a:lnTo>
                    <a:pt x="158247" y="72842"/>
                  </a:lnTo>
                  <a:lnTo>
                    <a:pt x="157943" y="72516"/>
                  </a:lnTo>
                  <a:lnTo>
                    <a:pt x="156672" y="72516"/>
                  </a:lnTo>
                  <a:lnTo>
                    <a:pt x="155107" y="71582"/>
                  </a:lnTo>
                  <a:lnTo>
                    <a:pt x="149425" y="71592"/>
                  </a:lnTo>
                  <a:lnTo>
                    <a:pt x="149121" y="71898"/>
                  </a:lnTo>
                  <a:lnTo>
                    <a:pt x="147220" y="72202"/>
                  </a:lnTo>
                  <a:lnTo>
                    <a:pt x="145341" y="73157"/>
                  </a:lnTo>
                  <a:lnTo>
                    <a:pt x="142663" y="75835"/>
                  </a:lnTo>
                  <a:lnTo>
                    <a:pt x="142663" y="76487"/>
                  </a:lnTo>
                  <a:lnTo>
                    <a:pt x="140458" y="78682"/>
                  </a:lnTo>
                  <a:lnTo>
                    <a:pt x="139827" y="79941"/>
                  </a:lnTo>
                  <a:lnTo>
                    <a:pt x="140289" y="80414"/>
                  </a:lnTo>
                  <a:lnTo>
                    <a:pt x="141088" y="80571"/>
                  </a:lnTo>
                  <a:lnTo>
                    <a:pt x="140605" y="81044"/>
                  </a:lnTo>
                  <a:lnTo>
                    <a:pt x="139985" y="81044"/>
                  </a:lnTo>
                  <a:lnTo>
                    <a:pt x="139354" y="81653"/>
                  </a:lnTo>
                  <a:lnTo>
                    <a:pt x="138400" y="81653"/>
                  </a:lnTo>
                  <a:lnTo>
                    <a:pt x="137149" y="82935"/>
                  </a:lnTo>
                  <a:lnTo>
                    <a:pt x="136823" y="82935"/>
                  </a:lnTo>
                  <a:lnTo>
                    <a:pt x="136499" y="83544"/>
                  </a:lnTo>
                  <a:lnTo>
                    <a:pt x="135574" y="83869"/>
                  </a:lnTo>
                  <a:lnTo>
                    <a:pt x="133841" y="85613"/>
                  </a:lnTo>
                  <a:lnTo>
                    <a:pt x="133526" y="86242"/>
                  </a:lnTo>
                  <a:lnTo>
                    <a:pt x="133200" y="87176"/>
                  </a:lnTo>
                  <a:lnTo>
                    <a:pt x="132246" y="87807"/>
                  </a:lnTo>
                  <a:lnTo>
                    <a:pt x="132246" y="88133"/>
                  </a:lnTo>
                  <a:lnTo>
                    <a:pt x="131646" y="88763"/>
                  </a:lnTo>
                  <a:lnTo>
                    <a:pt x="131646" y="90023"/>
                  </a:lnTo>
                  <a:lnTo>
                    <a:pt x="133053" y="91105"/>
                  </a:lnTo>
                  <a:lnTo>
                    <a:pt x="135879" y="90801"/>
                  </a:lnTo>
                  <a:lnTo>
                    <a:pt x="136205" y="90497"/>
                  </a:lnTo>
                  <a:lnTo>
                    <a:pt x="138084" y="90497"/>
                  </a:lnTo>
                  <a:lnTo>
                    <a:pt x="138714" y="90801"/>
                  </a:lnTo>
                  <a:lnTo>
                    <a:pt x="140615" y="92712"/>
                  </a:lnTo>
                  <a:lnTo>
                    <a:pt x="141245" y="92712"/>
                  </a:lnTo>
                  <a:lnTo>
                    <a:pt x="142180" y="93310"/>
                  </a:lnTo>
                  <a:lnTo>
                    <a:pt x="143126" y="93310"/>
                  </a:lnTo>
                  <a:lnTo>
                    <a:pt x="143450" y="93636"/>
                  </a:lnTo>
                  <a:lnTo>
                    <a:pt x="144385" y="93636"/>
                  </a:lnTo>
                  <a:lnTo>
                    <a:pt x="144711" y="93962"/>
                  </a:lnTo>
                  <a:lnTo>
                    <a:pt x="145488" y="93815"/>
                  </a:lnTo>
                  <a:lnTo>
                    <a:pt x="145184" y="93489"/>
                  </a:lnTo>
                  <a:lnTo>
                    <a:pt x="145329" y="93006"/>
                  </a:lnTo>
                  <a:lnTo>
                    <a:pt x="146108" y="93815"/>
                  </a:lnTo>
                  <a:lnTo>
                    <a:pt x="146286" y="94266"/>
                  </a:lnTo>
                  <a:lnTo>
                    <a:pt x="148796" y="95221"/>
                  </a:lnTo>
                  <a:lnTo>
                    <a:pt x="151002" y="96808"/>
                  </a:lnTo>
                  <a:lnTo>
                    <a:pt x="152282" y="97102"/>
                  </a:lnTo>
                  <a:lnTo>
                    <a:pt x="153207" y="97732"/>
                  </a:lnTo>
                  <a:lnTo>
                    <a:pt x="153837" y="97732"/>
                  </a:lnTo>
                  <a:lnTo>
                    <a:pt x="154782" y="98362"/>
                  </a:lnTo>
                  <a:lnTo>
                    <a:pt x="155738" y="98362"/>
                  </a:lnTo>
                  <a:lnTo>
                    <a:pt x="156042" y="98687"/>
                  </a:lnTo>
                  <a:lnTo>
                    <a:pt x="156693" y="98687"/>
                  </a:lnTo>
                  <a:lnTo>
                    <a:pt x="157617" y="99317"/>
                  </a:lnTo>
                  <a:lnTo>
                    <a:pt x="159823" y="99621"/>
                  </a:lnTo>
                  <a:lnTo>
                    <a:pt x="160925" y="98509"/>
                  </a:lnTo>
                  <a:lnTo>
                    <a:pt x="160925" y="98204"/>
                  </a:lnTo>
                  <a:lnTo>
                    <a:pt x="161881" y="97269"/>
                  </a:lnTo>
                  <a:lnTo>
                    <a:pt x="162206" y="96314"/>
                  </a:lnTo>
                  <a:lnTo>
                    <a:pt x="163131" y="95380"/>
                  </a:lnTo>
                  <a:lnTo>
                    <a:pt x="163131" y="94728"/>
                  </a:lnTo>
                  <a:lnTo>
                    <a:pt x="163908" y="94581"/>
                  </a:lnTo>
                  <a:lnTo>
                    <a:pt x="164864" y="93342"/>
                  </a:lnTo>
                  <a:lnTo>
                    <a:pt x="165809" y="93342"/>
                  </a:lnTo>
                  <a:lnTo>
                    <a:pt x="166135" y="93016"/>
                  </a:lnTo>
                  <a:lnTo>
                    <a:pt x="167384" y="92680"/>
                  </a:lnTo>
                  <a:lnTo>
                    <a:pt x="168014" y="92050"/>
                  </a:lnTo>
                  <a:lnTo>
                    <a:pt x="170220" y="90811"/>
                  </a:lnTo>
                  <a:lnTo>
                    <a:pt x="170849" y="90811"/>
                  </a:lnTo>
                  <a:lnTo>
                    <a:pt x="171648" y="90013"/>
                  </a:lnTo>
                  <a:lnTo>
                    <a:pt x="171648" y="89383"/>
                  </a:lnTo>
                  <a:lnTo>
                    <a:pt x="172897" y="88448"/>
                  </a:lnTo>
                  <a:lnTo>
                    <a:pt x="172897" y="87188"/>
                  </a:lnTo>
                  <a:lnTo>
                    <a:pt x="173696" y="86379"/>
                  </a:lnTo>
                  <a:lnTo>
                    <a:pt x="174000" y="86379"/>
                  </a:lnTo>
                  <a:lnTo>
                    <a:pt x="174798" y="87188"/>
                  </a:lnTo>
                  <a:lnTo>
                    <a:pt x="175102" y="87818"/>
                  </a:lnTo>
                  <a:lnTo>
                    <a:pt x="175102" y="89372"/>
                  </a:lnTo>
                  <a:lnTo>
                    <a:pt x="174000" y="90485"/>
                  </a:lnTo>
                  <a:lnTo>
                    <a:pt x="173223" y="90013"/>
                  </a:lnTo>
                  <a:lnTo>
                    <a:pt x="173527" y="89383"/>
                  </a:lnTo>
                  <a:lnTo>
                    <a:pt x="173370" y="89224"/>
                  </a:lnTo>
                  <a:lnTo>
                    <a:pt x="172426" y="89224"/>
                  </a:lnTo>
                  <a:lnTo>
                    <a:pt x="171952" y="90013"/>
                  </a:lnTo>
                  <a:lnTo>
                    <a:pt x="171952" y="90664"/>
                  </a:lnTo>
                  <a:lnTo>
                    <a:pt x="173223" y="91588"/>
                  </a:lnTo>
                  <a:lnTo>
                    <a:pt x="173527" y="92849"/>
                  </a:lnTo>
                  <a:lnTo>
                    <a:pt x="175428" y="94738"/>
                  </a:lnTo>
                  <a:lnTo>
                    <a:pt x="174631" y="94897"/>
                  </a:lnTo>
                  <a:lnTo>
                    <a:pt x="171952" y="92229"/>
                  </a:lnTo>
                  <a:lnTo>
                    <a:pt x="171952" y="91903"/>
                  </a:lnTo>
                  <a:lnTo>
                    <a:pt x="171175" y="91115"/>
                  </a:lnTo>
                  <a:lnTo>
                    <a:pt x="170849" y="91115"/>
                  </a:lnTo>
                  <a:lnTo>
                    <a:pt x="170545" y="91441"/>
                  </a:lnTo>
                  <a:lnTo>
                    <a:pt x="169264" y="91745"/>
                  </a:lnTo>
                  <a:lnTo>
                    <a:pt x="167710" y="93332"/>
                  </a:lnTo>
                  <a:lnTo>
                    <a:pt x="167384" y="93332"/>
                  </a:lnTo>
                  <a:lnTo>
                    <a:pt x="165190" y="94907"/>
                  </a:lnTo>
                  <a:lnTo>
                    <a:pt x="164558" y="94907"/>
                  </a:lnTo>
                  <a:lnTo>
                    <a:pt x="163761" y="95684"/>
                  </a:lnTo>
                  <a:lnTo>
                    <a:pt x="164411" y="96010"/>
                  </a:lnTo>
                  <a:lnTo>
                    <a:pt x="164087" y="96314"/>
                  </a:lnTo>
                  <a:lnTo>
                    <a:pt x="164087" y="96945"/>
                  </a:lnTo>
                  <a:lnTo>
                    <a:pt x="164707" y="97573"/>
                  </a:lnTo>
                  <a:lnTo>
                    <a:pt x="164411" y="97899"/>
                  </a:lnTo>
                  <a:lnTo>
                    <a:pt x="164411" y="99160"/>
                  </a:lnTo>
                  <a:lnTo>
                    <a:pt x="164717" y="99464"/>
                  </a:lnTo>
                  <a:lnTo>
                    <a:pt x="164717" y="100094"/>
                  </a:lnTo>
                  <a:lnTo>
                    <a:pt x="165021" y="100420"/>
                  </a:lnTo>
                  <a:lnTo>
                    <a:pt x="165021" y="102311"/>
                  </a:lnTo>
                  <a:lnTo>
                    <a:pt x="166596" y="103570"/>
                  </a:lnTo>
                  <a:lnTo>
                    <a:pt x="166902" y="104820"/>
                  </a:lnTo>
                  <a:lnTo>
                    <a:pt x="167226" y="105146"/>
                  </a:lnTo>
                  <a:lnTo>
                    <a:pt x="167226" y="105777"/>
                  </a:lnTo>
                  <a:lnTo>
                    <a:pt x="168182" y="106711"/>
                  </a:lnTo>
                  <a:lnTo>
                    <a:pt x="168508" y="108600"/>
                  </a:lnTo>
                  <a:lnTo>
                    <a:pt x="169284" y="109704"/>
                  </a:lnTo>
                  <a:lnTo>
                    <a:pt x="169915" y="110008"/>
                  </a:lnTo>
                  <a:lnTo>
                    <a:pt x="171165" y="110030"/>
                  </a:lnTo>
                  <a:lnTo>
                    <a:pt x="172121" y="109378"/>
                  </a:lnTo>
                  <a:lnTo>
                    <a:pt x="172740" y="109378"/>
                  </a:lnTo>
                  <a:lnTo>
                    <a:pt x="173696" y="108443"/>
                  </a:lnTo>
                  <a:lnTo>
                    <a:pt x="174022" y="108443"/>
                  </a:lnTo>
                  <a:lnTo>
                    <a:pt x="176531" y="106878"/>
                  </a:lnTo>
                  <a:lnTo>
                    <a:pt x="177150" y="106878"/>
                  </a:lnTo>
                  <a:lnTo>
                    <a:pt x="178432" y="106248"/>
                  </a:lnTo>
                  <a:lnTo>
                    <a:pt x="178884" y="106395"/>
                  </a:lnTo>
                  <a:lnTo>
                    <a:pt x="174631" y="110030"/>
                  </a:lnTo>
                  <a:lnTo>
                    <a:pt x="171490" y="111595"/>
                  </a:lnTo>
                  <a:lnTo>
                    <a:pt x="170220" y="111595"/>
                  </a:lnTo>
                  <a:lnTo>
                    <a:pt x="168330" y="110670"/>
                  </a:lnTo>
                  <a:lnTo>
                    <a:pt x="165976" y="108276"/>
                  </a:lnTo>
                  <a:lnTo>
                    <a:pt x="165976" y="107970"/>
                  </a:lnTo>
                  <a:lnTo>
                    <a:pt x="164244" y="106238"/>
                  </a:lnTo>
                  <a:lnTo>
                    <a:pt x="163771" y="106091"/>
                  </a:lnTo>
                  <a:lnTo>
                    <a:pt x="163446" y="105135"/>
                  </a:lnTo>
                  <a:lnTo>
                    <a:pt x="161409" y="103393"/>
                  </a:lnTo>
                  <a:lnTo>
                    <a:pt x="160128" y="103403"/>
                  </a:lnTo>
                  <a:lnTo>
                    <a:pt x="159834" y="103729"/>
                  </a:lnTo>
                  <a:lnTo>
                    <a:pt x="156672" y="103403"/>
                  </a:lnTo>
                  <a:lnTo>
                    <a:pt x="156368" y="103729"/>
                  </a:lnTo>
                  <a:lnTo>
                    <a:pt x="155728" y="104033"/>
                  </a:lnTo>
                  <a:lnTo>
                    <a:pt x="154792" y="104033"/>
                  </a:lnTo>
                  <a:lnTo>
                    <a:pt x="154467" y="103729"/>
                  </a:lnTo>
                  <a:lnTo>
                    <a:pt x="153511" y="103729"/>
                  </a:lnTo>
                  <a:lnTo>
                    <a:pt x="153217" y="103403"/>
                  </a:lnTo>
                  <a:lnTo>
                    <a:pt x="152262" y="103403"/>
                  </a:lnTo>
                  <a:lnTo>
                    <a:pt x="151326" y="102772"/>
                  </a:lnTo>
                  <a:lnTo>
                    <a:pt x="150381" y="102468"/>
                  </a:lnTo>
                  <a:lnTo>
                    <a:pt x="149751" y="101816"/>
                  </a:lnTo>
                  <a:lnTo>
                    <a:pt x="149121" y="101828"/>
                  </a:lnTo>
                  <a:lnTo>
                    <a:pt x="148470" y="101198"/>
                  </a:lnTo>
                  <a:lnTo>
                    <a:pt x="146265" y="100567"/>
                  </a:lnTo>
                  <a:lnTo>
                    <a:pt x="144059" y="99307"/>
                  </a:lnTo>
                  <a:lnTo>
                    <a:pt x="141854" y="99307"/>
                  </a:lnTo>
                  <a:lnTo>
                    <a:pt x="141402" y="99790"/>
                  </a:lnTo>
                  <a:lnTo>
                    <a:pt x="141402" y="100094"/>
                  </a:lnTo>
                  <a:lnTo>
                    <a:pt x="140752" y="100725"/>
                  </a:lnTo>
                  <a:lnTo>
                    <a:pt x="140762" y="104505"/>
                  </a:lnTo>
                  <a:lnTo>
                    <a:pt x="140458" y="104831"/>
                  </a:lnTo>
                  <a:lnTo>
                    <a:pt x="140458" y="106385"/>
                  </a:lnTo>
                  <a:lnTo>
                    <a:pt x="139660" y="107194"/>
                  </a:lnTo>
                  <a:lnTo>
                    <a:pt x="139187" y="107047"/>
                  </a:lnTo>
                  <a:lnTo>
                    <a:pt x="140132" y="105765"/>
                  </a:lnTo>
                  <a:lnTo>
                    <a:pt x="140132" y="103570"/>
                  </a:lnTo>
                  <a:lnTo>
                    <a:pt x="139827" y="103266"/>
                  </a:lnTo>
                  <a:lnTo>
                    <a:pt x="139827" y="101376"/>
                  </a:lnTo>
                  <a:lnTo>
                    <a:pt x="140458" y="100094"/>
                  </a:lnTo>
                  <a:lnTo>
                    <a:pt x="139974" y="99937"/>
                  </a:lnTo>
                  <a:lnTo>
                    <a:pt x="139344" y="100263"/>
                  </a:lnTo>
                  <a:lnTo>
                    <a:pt x="139050" y="99937"/>
                  </a:lnTo>
                  <a:lnTo>
                    <a:pt x="137769" y="99611"/>
                  </a:lnTo>
                  <a:lnTo>
                    <a:pt x="136519" y="100273"/>
                  </a:lnTo>
                  <a:lnTo>
                    <a:pt x="135238" y="99621"/>
                  </a:lnTo>
                  <a:lnTo>
                    <a:pt x="133988" y="99621"/>
                  </a:lnTo>
                  <a:lnTo>
                    <a:pt x="133684" y="99947"/>
                  </a:lnTo>
                  <a:lnTo>
                    <a:pt x="129273" y="99947"/>
                  </a:lnTo>
                  <a:lnTo>
                    <a:pt x="128947" y="99621"/>
                  </a:lnTo>
                  <a:lnTo>
                    <a:pt x="127067" y="99621"/>
                  </a:lnTo>
                  <a:lnTo>
                    <a:pt x="125166" y="100882"/>
                  </a:lnTo>
                  <a:lnTo>
                    <a:pt x="122006" y="100892"/>
                  </a:lnTo>
                  <a:lnTo>
                    <a:pt x="121398" y="100263"/>
                  </a:lnTo>
                  <a:lnTo>
                    <a:pt x="120125" y="100263"/>
                  </a:lnTo>
                  <a:lnTo>
                    <a:pt x="119799" y="100567"/>
                  </a:lnTo>
                  <a:lnTo>
                    <a:pt x="119191" y="100567"/>
                  </a:lnTo>
                  <a:lnTo>
                    <a:pt x="118876" y="100263"/>
                  </a:lnTo>
                  <a:lnTo>
                    <a:pt x="118246" y="99937"/>
                  </a:lnTo>
                  <a:lnTo>
                    <a:pt x="116671" y="99937"/>
                  </a:lnTo>
                  <a:lnTo>
                    <a:pt x="116041" y="100241"/>
                  </a:lnTo>
                  <a:lnTo>
                    <a:pt x="113983" y="102636"/>
                  </a:lnTo>
                  <a:lnTo>
                    <a:pt x="113363" y="103876"/>
                  </a:lnTo>
                  <a:lnTo>
                    <a:pt x="113363" y="105461"/>
                  </a:lnTo>
                  <a:lnTo>
                    <a:pt x="113037" y="105765"/>
                  </a:lnTo>
                  <a:lnTo>
                    <a:pt x="113363" y="106711"/>
                  </a:lnTo>
                  <a:lnTo>
                    <a:pt x="112407" y="107351"/>
                  </a:lnTo>
                  <a:lnTo>
                    <a:pt x="112733" y="107646"/>
                  </a:lnTo>
                  <a:lnTo>
                    <a:pt x="112723" y="111447"/>
                  </a:lnTo>
                  <a:lnTo>
                    <a:pt x="113520" y="112235"/>
                  </a:lnTo>
                  <a:lnTo>
                    <a:pt x="114770" y="112235"/>
                  </a:lnTo>
                  <a:lnTo>
                    <a:pt x="116671" y="110344"/>
                  </a:lnTo>
                  <a:lnTo>
                    <a:pt x="117302" y="110018"/>
                  </a:lnTo>
                  <a:lnTo>
                    <a:pt x="117449" y="110187"/>
                  </a:lnTo>
                  <a:lnTo>
                    <a:pt x="117449" y="110795"/>
                  </a:lnTo>
                  <a:lnTo>
                    <a:pt x="116829" y="111447"/>
                  </a:lnTo>
                  <a:lnTo>
                    <a:pt x="116829" y="112078"/>
                  </a:lnTo>
                  <a:lnTo>
                    <a:pt x="116502" y="112382"/>
                  </a:lnTo>
                  <a:lnTo>
                    <a:pt x="116502" y="115227"/>
                  </a:lnTo>
                  <a:lnTo>
                    <a:pt x="116829" y="115532"/>
                  </a:lnTo>
                  <a:lnTo>
                    <a:pt x="116829" y="117118"/>
                  </a:lnTo>
                  <a:lnTo>
                    <a:pt x="118718" y="119638"/>
                  </a:lnTo>
                  <a:lnTo>
                    <a:pt x="119664" y="121518"/>
                  </a:lnTo>
                  <a:lnTo>
                    <a:pt x="120272" y="122148"/>
                  </a:lnTo>
                  <a:lnTo>
                    <a:pt x="120598" y="123409"/>
                  </a:lnTo>
                  <a:lnTo>
                    <a:pt x="121879" y="124680"/>
                  </a:lnTo>
                  <a:lnTo>
                    <a:pt x="122173" y="124994"/>
                  </a:lnTo>
                  <a:lnTo>
                    <a:pt x="122173" y="125298"/>
                  </a:lnTo>
                  <a:lnTo>
                    <a:pt x="123129" y="126254"/>
                  </a:lnTo>
                  <a:lnTo>
                    <a:pt x="123434" y="127515"/>
                  </a:lnTo>
                  <a:lnTo>
                    <a:pt x="123760" y="127819"/>
                  </a:lnTo>
                  <a:lnTo>
                    <a:pt x="123760" y="129100"/>
                  </a:lnTo>
                  <a:lnTo>
                    <a:pt x="124064" y="129710"/>
                  </a:lnTo>
                  <a:lnTo>
                    <a:pt x="125166" y="130487"/>
                  </a:lnTo>
                  <a:lnTo>
                    <a:pt x="125492" y="130487"/>
                  </a:lnTo>
                  <a:lnTo>
                    <a:pt x="126122" y="129877"/>
                  </a:lnTo>
                  <a:lnTo>
                    <a:pt x="128643" y="128292"/>
                  </a:lnTo>
                  <a:lnTo>
                    <a:pt x="129904" y="128313"/>
                  </a:lnTo>
                  <a:lnTo>
                    <a:pt x="131152" y="127662"/>
                  </a:lnTo>
                  <a:lnTo>
                    <a:pt x="133053" y="125771"/>
                  </a:lnTo>
                  <a:lnTo>
                    <a:pt x="133684" y="125467"/>
                  </a:lnTo>
                  <a:lnTo>
                    <a:pt x="135260" y="125457"/>
                  </a:lnTo>
                  <a:lnTo>
                    <a:pt x="135564" y="125761"/>
                  </a:lnTo>
                  <a:lnTo>
                    <a:pt x="136193" y="125781"/>
                  </a:lnTo>
                  <a:lnTo>
                    <a:pt x="137139" y="126412"/>
                  </a:lnTo>
                  <a:lnTo>
                    <a:pt x="138094" y="126412"/>
                  </a:lnTo>
                  <a:lnTo>
                    <a:pt x="138724" y="126086"/>
                  </a:lnTo>
                  <a:lnTo>
                    <a:pt x="139354" y="126716"/>
                  </a:lnTo>
                  <a:lnTo>
                    <a:pt x="140300" y="126716"/>
                  </a:lnTo>
                  <a:lnTo>
                    <a:pt x="140752" y="126233"/>
                  </a:lnTo>
                  <a:lnTo>
                    <a:pt x="140772" y="124984"/>
                  </a:lnTo>
                  <a:lnTo>
                    <a:pt x="140446" y="124680"/>
                  </a:lnTo>
                  <a:lnTo>
                    <a:pt x="140446" y="124375"/>
                  </a:lnTo>
                  <a:lnTo>
                    <a:pt x="141225" y="123566"/>
                  </a:lnTo>
                  <a:lnTo>
                    <a:pt x="143429" y="122936"/>
                  </a:lnTo>
                  <a:lnTo>
                    <a:pt x="143754" y="122632"/>
                  </a:lnTo>
                  <a:lnTo>
                    <a:pt x="145037" y="122632"/>
                  </a:lnTo>
                  <a:lnTo>
                    <a:pt x="145488" y="123083"/>
                  </a:lnTo>
                  <a:lnTo>
                    <a:pt x="144711" y="123892"/>
                  </a:lnTo>
                  <a:lnTo>
                    <a:pt x="142337" y="124680"/>
                  </a:lnTo>
                  <a:lnTo>
                    <a:pt x="142653" y="124974"/>
                  </a:lnTo>
                  <a:lnTo>
                    <a:pt x="142337" y="125298"/>
                  </a:lnTo>
                  <a:lnTo>
                    <a:pt x="142337" y="125624"/>
                  </a:lnTo>
                  <a:lnTo>
                    <a:pt x="141402" y="126559"/>
                  </a:lnTo>
                  <a:lnTo>
                    <a:pt x="141402" y="126863"/>
                  </a:lnTo>
                  <a:lnTo>
                    <a:pt x="140300" y="127976"/>
                  </a:lnTo>
                  <a:lnTo>
                    <a:pt x="139649" y="128302"/>
                  </a:lnTo>
                  <a:lnTo>
                    <a:pt x="138094" y="128302"/>
                  </a:lnTo>
                  <a:lnTo>
                    <a:pt x="137149" y="127672"/>
                  </a:lnTo>
                  <a:lnTo>
                    <a:pt x="136193" y="127346"/>
                  </a:lnTo>
                  <a:lnTo>
                    <a:pt x="134618" y="126086"/>
                  </a:lnTo>
                  <a:lnTo>
                    <a:pt x="133988" y="126097"/>
                  </a:lnTo>
                  <a:lnTo>
                    <a:pt x="133359" y="126423"/>
                  </a:lnTo>
                  <a:lnTo>
                    <a:pt x="132256" y="127809"/>
                  </a:lnTo>
                  <a:lnTo>
                    <a:pt x="132256" y="128135"/>
                  </a:lnTo>
                  <a:lnTo>
                    <a:pt x="130679" y="129700"/>
                  </a:lnTo>
                  <a:lnTo>
                    <a:pt x="130679" y="131589"/>
                  </a:lnTo>
                  <a:lnTo>
                    <a:pt x="130985" y="131915"/>
                  </a:lnTo>
                  <a:lnTo>
                    <a:pt x="130985" y="132871"/>
                  </a:lnTo>
                  <a:lnTo>
                    <a:pt x="131310" y="133176"/>
                  </a:lnTo>
                  <a:lnTo>
                    <a:pt x="131310" y="134436"/>
                  </a:lnTo>
                  <a:lnTo>
                    <a:pt x="131636" y="134761"/>
                  </a:lnTo>
                  <a:lnTo>
                    <a:pt x="131636" y="135695"/>
                  </a:lnTo>
                  <a:lnTo>
                    <a:pt x="131940" y="136021"/>
                  </a:lnTo>
                  <a:lnTo>
                    <a:pt x="131940" y="137586"/>
                  </a:lnTo>
                  <a:lnTo>
                    <a:pt x="133043" y="139014"/>
                  </a:lnTo>
                  <a:lnTo>
                    <a:pt x="133999" y="139014"/>
                  </a:lnTo>
                  <a:lnTo>
                    <a:pt x="134304" y="138689"/>
                  </a:lnTo>
                  <a:lnTo>
                    <a:pt x="134775" y="138856"/>
                  </a:lnTo>
                  <a:lnTo>
                    <a:pt x="135101" y="139466"/>
                  </a:lnTo>
                  <a:lnTo>
                    <a:pt x="135081" y="141356"/>
                  </a:lnTo>
                  <a:lnTo>
                    <a:pt x="136036" y="142942"/>
                  </a:lnTo>
                  <a:lnTo>
                    <a:pt x="137612" y="144527"/>
                  </a:lnTo>
                  <a:lnTo>
                    <a:pt x="137612" y="145158"/>
                  </a:lnTo>
                  <a:lnTo>
                    <a:pt x="138388" y="145935"/>
                  </a:lnTo>
                  <a:lnTo>
                    <a:pt x="139974" y="146891"/>
                  </a:lnTo>
                  <a:lnTo>
                    <a:pt x="141225" y="148150"/>
                  </a:lnTo>
                  <a:lnTo>
                    <a:pt x="141549" y="148150"/>
                  </a:lnTo>
                  <a:lnTo>
                    <a:pt x="143440" y="150041"/>
                  </a:lnTo>
                  <a:lnTo>
                    <a:pt x="144080" y="149736"/>
                  </a:lnTo>
                  <a:lnTo>
                    <a:pt x="144238" y="150188"/>
                  </a:lnTo>
                  <a:lnTo>
                    <a:pt x="147399" y="153339"/>
                  </a:lnTo>
                  <a:lnTo>
                    <a:pt x="148009" y="155228"/>
                  </a:lnTo>
                  <a:lnTo>
                    <a:pt x="149584" y="156805"/>
                  </a:lnTo>
                  <a:lnTo>
                    <a:pt x="150214" y="158064"/>
                  </a:lnTo>
                  <a:lnTo>
                    <a:pt x="150214" y="159324"/>
                  </a:lnTo>
                  <a:lnTo>
                    <a:pt x="151495" y="161541"/>
                  </a:lnTo>
                  <a:lnTo>
                    <a:pt x="150697" y="162328"/>
                  </a:lnTo>
                  <a:lnTo>
                    <a:pt x="149437" y="162959"/>
                  </a:lnTo>
                  <a:lnTo>
                    <a:pt x="148785" y="162959"/>
                  </a:lnTo>
                  <a:lnTo>
                    <a:pt x="147232" y="162002"/>
                  </a:lnTo>
                  <a:lnTo>
                    <a:pt x="145981" y="162002"/>
                  </a:lnTo>
                  <a:lnTo>
                    <a:pt x="144375" y="160742"/>
                  </a:lnTo>
                  <a:lnTo>
                    <a:pt x="143766" y="160742"/>
                  </a:lnTo>
                  <a:lnTo>
                    <a:pt x="143126" y="160438"/>
                  </a:lnTo>
                  <a:lnTo>
                    <a:pt x="141865" y="159177"/>
                  </a:lnTo>
                  <a:lnTo>
                    <a:pt x="140615" y="158537"/>
                  </a:lnTo>
                  <a:lnTo>
                    <a:pt x="139985" y="158537"/>
                  </a:lnTo>
                  <a:lnTo>
                    <a:pt x="139187" y="160270"/>
                  </a:lnTo>
                  <a:lnTo>
                    <a:pt x="139187" y="161531"/>
                  </a:lnTo>
                  <a:lnTo>
                    <a:pt x="140142" y="163116"/>
                  </a:lnTo>
                  <a:lnTo>
                    <a:pt x="141392" y="165637"/>
                  </a:lnTo>
                  <a:lnTo>
                    <a:pt x="141392" y="168156"/>
                  </a:lnTo>
                  <a:lnTo>
                    <a:pt x="140772" y="169091"/>
                  </a:lnTo>
                  <a:lnTo>
                    <a:pt x="140772" y="170677"/>
                  </a:lnTo>
                  <a:lnTo>
                    <a:pt x="139974" y="171455"/>
                  </a:lnTo>
                  <a:lnTo>
                    <a:pt x="139670" y="171455"/>
                  </a:lnTo>
                  <a:lnTo>
                    <a:pt x="138871" y="170351"/>
                  </a:lnTo>
                  <a:lnTo>
                    <a:pt x="140142" y="169091"/>
                  </a:lnTo>
                  <a:lnTo>
                    <a:pt x="140142" y="167852"/>
                  </a:lnTo>
                  <a:lnTo>
                    <a:pt x="138410" y="166739"/>
                  </a:lnTo>
                  <a:lnTo>
                    <a:pt x="137306" y="164681"/>
                  </a:lnTo>
                  <a:lnTo>
                    <a:pt x="135406" y="162790"/>
                  </a:lnTo>
                  <a:lnTo>
                    <a:pt x="134471" y="160901"/>
                  </a:lnTo>
                  <a:lnTo>
                    <a:pt x="134471" y="157759"/>
                  </a:lnTo>
                  <a:lnTo>
                    <a:pt x="136666" y="153349"/>
                  </a:lnTo>
                  <a:lnTo>
                    <a:pt x="136666" y="153023"/>
                  </a:lnTo>
                  <a:lnTo>
                    <a:pt x="138871" y="150524"/>
                  </a:lnTo>
                  <a:lnTo>
                    <a:pt x="139197" y="149243"/>
                  </a:lnTo>
                  <a:lnTo>
                    <a:pt x="138094" y="148456"/>
                  </a:lnTo>
                  <a:lnTo>
                    <a:pt x="134304" y="148466"/>
                  </a:lnTo>
                  <a:lnTo>
                    <a:pt x="132423" y="147531"/>
                  </a:lnTo>
                  <a:lnTo>
                    <a:pt x="131174" y="147510"/>
                  </a:lnTo>
                  <a:lnTo>
                    <a:pt x="129893" y="146879"/>
                  </a:lnTo>
                  <a:lnTo>
                    <a:pt x="127687" y="145620"/>
                  </a:lnTo>
                  <a:lnTo>
                    <a:pt x="125808" y="145620"/>
                  </a:lnTo>
                  <a:lnTo>
                    <a:pt x="125482" y="145925"/>
                  </a:lnTo>
                  <a:lnTo>
                    <a:pt x="124851" y="145925"/>
                  </a:lnTo>
                  <a:lnTo>
                    <a:pt x="123748" y="147038"/>
                  </a:lnTo>
                  <a:lnTo>
                    <a:pt x="123455" y="147667"/>
                  </a:lnTo>
                  <a:lnTo>
                    <a:pt x="123455" y="148927"/>
                  </a:lnTo>
                  <a:lnTo>
                    <a:pt x="122951" y="149400"/>
                  </a:lnTo>
                  <a:lnTo>
                    <a:pt x="122026" y="149400"/>
                  </a:lnTo>
                  <a:lnTo>
                    <a:pt x="121700" y="149096"/>
                  </a:lnTo>
                  <a:lnTo>
                    <a:pt x="120441" y="149106"/>
                  </a:lnTo>
                  <a:lnTo>
                    <a:pt x="120147" y="149411"/>
                  </a:lnTo>
                  <a:lnTo>
                    <a:pt x="119968" y="148927"/>
                  </a:lnTo>
                  <a:lnTo>
                    <a:pt x="120746" y="148150"/>
                  </a:lnTo>
                  <a:lnTo>
                    <a:pt x="121398" y="148150"/>
                  </a:lnTo>
                  <a:lnTo>
                    <a:pt x="122026" y="148770"/>
                  </a:lnTo>
                  <a:lnTo>
                    <a:pt x="122646" y="148770"/>
                  </a:lnTo>
                  <a:lnTo>
                    <a:pt x="123129" y="148299"/>
                  </a:lnTo>
                  <a:lnTo>
                    <a:pt x="123129" y="146732"/>
                  </a:lnTo>
                  <a:lnTo>
                    <a:pt x="124380" y="144843"/>
                  </a:lnTo>
                  <a:lnTo>
                    <a:pt x="124380" y="143887"/>
                  </a:lnTo>
                  <a:lnTo>
                    <a:pt x="124074" y="143257"/>
                  </a:lnTo>
                  <a:lnTo>
                    <a:pt x="121239" y="140737"/>
                  </a:lnTo>
                  <a:lnTo>
                    <a:pt x="120914" y="139781"/>
                  </a:lnTo>
                  <a:lnTo>
                    <a:pt x="120137" y="139004"/>
                  </a:lnTo>
                  <a:lnTo>
                    <a:pt x="119811" y="139004"/>
                  </a:lnTo>
                  <a:lnTo>
                    <a:pt x="118708" y="138226"/>
                  </a:lnTo>
                  <a:lnTo>
                    <a:pt x="118708" y="136966"/>
                  </a:lnTo>
                  <a:lnTo>
                    <a:pt x="118403" y="136335"/>
                  </a:lnTo>
                  <a:lnTo>
                    <a:pt x="117449" y="135707"/>
                  </a:lnTo>
                  <a:lnTo>
                    <a:pt x="116976" y="134898"/>
                  </a:lnTo>
                  <a:lnTo>
                    <a:pt x="116041" y="134267"/>
                  </a:lnTo>
                  <a:lnTo>
                    <a:pt x="114770" y="134277"/>
                  </a:lnTo>
                  <a:lnTo>
                    <a:pt x="114465" y="134603"/>
                  </a:lnTo>
                  <a:lnTo>
                    <a:pt x="113510" y="134603"/>
                  </a:lnTo>
                  <a:lnTo>
                    <a:pt x="112890" y="134908"/>
                  </a:lnTo>
                  <a:lnTo>
                    <a:pt x="112733" y="134750"/>
                  </a:lnTo>
                  <a:lnTo>
                    <a:pt x="114308" y="133164"/>
                  </a:lnTo>
                  <a:lnTo>
                    <a:pt x="114308" y="132555"/>
                  </a:lnTo>
                  <a:lnTo>
                    <a:pt x="113836" y="132082"/>
                  </a:lnTo>
                  <a:lnTo>
                    <a:pt x="112260" y="131454"/>
                  </a:lnTo>
                  <a:lnTo>
                    <a:pt x="110349" y="131454"/>
                  </a:lnTo>
                  <a:lnTo>
                    <a:pt x="110054" y="131128"/>
                  </a:lnTo>
                  <a:lnTo>
                    <a:pt x="108794" y="130823"/>
                  </a:lnTo>
                  <a:lnTo>
                    <a:pt x="106893" y="128911"/>
                  </a:lnTo>
                  <a:lnTo>
                    <a:pt x="106264" y="128607"/>
                  </a:lnTo>
                  <a:lnTo>
                    <a:pt x="105338" y="128617"/>
                  </a:lnTo>
                  <a:lnTo>
                    <a:pt x="103427" y="127032"/>
                  </a:lnTo>
                  <a:lnTo>
                    <a:pt x="103123" y="127032"/>
                  </a:lnTo>
                  <a:lnTo>
                    <a:pt x="102799" y="126728"/>
                  </a:lnTo>
                  <a:lnTo>
                    <a:pt x="101548" y="126728"/>
                  </a:lnTo>
                  <a:lnTo>
                    <a:pt x="99972" y="125771"/>
                  </a:lnTo>
                  <a:lnTo>
                    <a:pt x="98061" y="125771"/>
                  </a:lnTo>
                  <a:lnTo>
                    <a:pt x="97767" y="126076"/>
                  </a:lnTo>
                  <a:lnTo>
                    <a:pt x="96812" y="126076"/>
                  </a:lnTo>
                  <a:lnTo>
                    <a:pt x="96508" y="126402"/>
                  </a:lnTo>
                  <a:lnTo>
                    <a:pt x="93977" y="126728"/>
                  </a:lnTo>
                  <a:lnTo>
                    <a:pt x="93031" y="127358"/>
                  </a:lnTo>
                  <a:lnTo>
                    <a:pt x="91772" y="127662"/>
                  </a:lnTo>
                  <a:lnTo>
                    <a:pt x="89419" y="129404"/>
                  </a:lnTo>
                  <a:lnTo>
                    <a:pt x="89398" y="130970"/>
                  </a:lnTo>
                  <a:lnTo>
                    <a:pt x="90048" y="132230"/>
                  </a:lnTo>
                  <a:lnTo>
                    <a:pt x="91603" y="133816"/>
                  </a:lnTo>
                  <a:lnTo>
                    <a:pt x="91603" y="134142"/>
                  </a:lnTo>
                  <a:lnTo>
                    <a:pt x="92108" y="135224"/>
                  </a:lnTo>
                  <a:lnTo>
                    <a:pt x="92706" y="135224"/>
                  </a:lnTo>
                  <a:lnTo>
                    <a:pt x="93661" y="133963"/>
                  </a:lnTo>
                  <a:lnTo>
                    <a:pt x="94134" y="134142"/>
                  </a:lnTo>
                  <a:lnTo>
                    <a:pt x="94134" y="134740"/>
                  </a:lnTo>
                  <a:lnTo>
                    <a:pt x="92559" y="136335"/>
                  </a:lnTo>
                  <a:lnTo>
                    <a:pt x="92253" y="136966"/>
                  </a:lnTo>
                  <a:lnTo>
                    <a:pt x="92253" y="137922"/>
                  </a:lnTo>
                  <a:lnTo>
                    <a:pt x="92884" y="138520"/>
                  </a:lnTo>
                  <a:lnTo>
                    <a:pt x="92884" y="138846"/>
                  </a:lnTo>
                  <a:lnTo>
                    <a:pt x="92412" y="139004"/>
                  </a:lnTo>
                  <a:lnTo>
                    <a:pt x="91782" y="138699"/>
                  </a:lnTo>
                  <a:lnTo>
                    <a:pt x="91004" y="137922"/>
                  </a:lnTo>
                  <a:lnTo>
                    <a:pt x="90678" y="137271"/>
                  </a:lnTo>
                  <a:lnTo>
                    <a:pt x="90678" y="134446"/>
                  </a:lnTo>
                  <a:lnTo>
                    <a:pt x="89902" y="133333"/>
                  </a:lnTo>
                  <a:lnTo>
                    <a:pt x="88946" y="133029"/>
                  </a:lnTo>
                  <a:lnTo>
                    <a:pt x="88473" y="133490"/>
                  </a:lnTo>
                  <a:lnTo>
                    <a:pt x="88147" y="134120"/>
                  </a:lnTo>
                  <a:lnTo>
                    <a:pt x="88147" y="135707"/>
                  </a:lnTo>
                  <a:lnTo>
                    <a:pt x="88473" y="136011"/>
                  </a:lnTo>
                  <a:lnTo>
                    <a:pt x="88799" y="139161"/>
                  </a:lnTo>
                  <a:lnTo>
                    <a:pt x="90511" y="140590"/>
                  </a:lnTo>
                  <a:lnTo>
                    <a:pt x="90983" y="140737"/>
                  </a:lnTo>
                  <a:lnTo>
                    <a:pt x="90983" y="141367"/>
                  </a:lnTo>
                  <a:lnTo>
                    <a:pt x="91939" y="143257"/>
                  </a:lnTo>
                  <a:lnTo>
                    <a:pt x="92716" y="144044"/>
                  </a:lnTo>
                  <a:lnTo>
                    <a:pt x="93494" y="144191"/>
                  </a:lnTo>
                  <a:lnTo>
                    <a:pt x="92716" y="145305"/>
                  </a:lnTo>
                  <a:lnTo>
                    <a:pt x="91782" y="144044"/>
                  </a:lnTo>
                  <a:lnTo>
                    <a:pt x="90983" y="143583"/>
                  </a:lnTo>
                  <a:lnTo>
                    <a:pt x="90983" y="142952"/>
                  </a:lnTo>
                  <a:lnTo>
                    <a:pt x="90352" y="142302"/>
                  </a:lnTo>
                  <a:lnTo>
                    <a:pt x="90352" y="141996"/>
                  </a:lnTo>
                  <a:lnTo>
                    <a:pt x="89577" y="141199"/>
                  </a:lnTo>
                  <a:lnTo>
                    <a:pt x="89104" y="141051"/>
                  </a:lnTo>
                  <a:lnTo>
                    <a:pt x="89104" y="140117"/>
                  </a:lnTo>
                  <a:lnTo>
                    <a:pt x="86268" y="137596"/>
                  </a:lnTo>
                  <a:lnTo>
                    <a:pt x="85638" y="136011"/>
                  </a:lnTo>
                  <a:lnTo>
                    <a:pt x="85638" y="134120"/>
                  </a:lnTo>
                  <a:lnTo>
                    <a:pt x="87843" y="131601"/>
                  </a:lnTo>
                  <a:lnTo>
                    <a:pt x="87843" y="130645"/>
                  </a:lnTo>
                  <a:lnTo>
                    <a:pt x="87034" y="129867"/>
                  </a:lnTo>
                  <a:lnTo>
                    <a:pt x="84536" y="129867"/>
                  </a:lnTo>
                  <a:lnTo>
                    <a:pt x="82950" y="130823"/>
                  </a:lnTo>
                  <a:lnTo>
                    <a:pt x="82624" y="130823"/>
                  </a:lnTo>
                  <a:lnTo>
                    <a:pt x="81520" y="132230"/>
                  </a:lnTo>
                  <a:lnTo>
                    <a:pt x="82172" y="134750"/>
                  </a:lnTo>
                  <a:lnTo>
                    <a:pt x="81373" y="135538"/>
                  </a:lnTo>
                  <a:lnTo>
                    <a:pt x="80576" y="135381"/>
                  </a:lnTo>
                  <a:lnTo>
                    <a:pt x="81532" y="134120"/>
                  </a:lnTo>
                  <a:lnTo>
                    <a:pt x="81071" y="133343"/>
                  </a:lnTo>
                  <a:lnTo>
                    <a:pt x="78539" y="133647"/>
                  </a:lnTo>
                  <a:lnTo>
                    <a:pt x="78066" y="134130"/>
                  </a:lnTo>
                  <a:lnTo>
                    <a:pt x="78066" y="134761"/>
                  </a:lnTo>
                  <a:lnTo>
                    <a:pt x="78371" y="135055"/>
                  </a:lnTo>
                  <a:lnTo>
                    <a:pt x="77919" y="135538"/>
                  </a:lnTo>
                  <a:lnTo>
                    <a:pt x="77122" y="135717"/>
                  </a:lnTo>
                  <a:lnTo>
                    <a:pt x="77122" y="136641"/>
                  </a:lnTo>
                  <a:lnTo>
                    <a:pt x="76659" y="137429"/>
                  </a:lnTo>
                  <a:lnTo>
                    <a:pt x="74758" y="137103"/>
                  </a:lnTo>
                  <a:lnTo>
                    <a:pt x="74285" y="137607"/>
                  </a:lnTo>
                  <a:lnTo>
                    <a:pt x="74611" y="138846"/>
                  </a:lnTo>
                  <a:lnTo>
                    <a:pt x="73813" y="139318"/>
                  </a:lnTo>
                  <a:lnTo>
                    <a:pt x="73183" y="139950"/>
                  </a:lnTo>
                  <a:lnTo>
                    <a:pt x="72248" y="140274"/>
                  </a:lnTo>
                  <a:lnTo>
                    <a:pt x="71754" y="141062"/>
                  </a:lnTo>
                  <a:lnTo>
                    <a:pt x="71754" y="141692"/>
                  </a:lnTo>
                  <a:lnTo>
                    <a:pt x="72710" y="141986"/>
                  </a:lnTo>
                  <a:lnTo>
                    <a:pt x="72259" y="142774"/>
                  </a:lnTo>
                  <a:lnTo>
                    <a:pt x="71933" y="142774"/>
                  </a:lnTo>
                  <a:lnTo>
                    <a:pt x="70831" y="141692"/>
                  </a:lnTo>
                  <a:lnTo>
                    <a:pt x="70348" y="140884"/>
                  </a:lnTo>
                  <a:lnTo>
                    <a:pt x="69728" y="140884"/>
                  </a:lnTo>
                  <a:lnTo>
                    <a:pt x="69549" y="141387"/>
                  </a:lnTo>
                  <a:lnTo>
                    <a:pt x="68940" y="141692"/>
                  </a:lnTo>
                  <a:lnTo>
                    <a:pt x="68950" y="142626"/>
                  </a:lnTo>
                  <a:lnTo>
                    <a:pt x="69549" y="143583"/>
                  </a:lnTo>
                  <a:lnTo>
                    <a:pt x="69549" y="146104"/>
                  </a:lnTo>
                  <a:lnTo>
                    <a:pt x="69097" y="146879"/>
                  </a:lnTo>
                  <a:lnTo>
                    <a:pt x="68950" y="145168"/>
                  </a:lnTo>
                  <a:lnTo>
                    <a:pt x="68143" y="144360"/>
                  </a:lnTo>
                  <a:lnTo>
                    <a:pt x="67522" y="144056"/>
                  </a:lnTo>
                  <a:lnTo>
                    <a:pt x="66566" y="144056"/>
                  </a:lnTo>
                  <a:lnTo>
                    <a:pt x="66095" y="144517"/>
                  </a:lnTo>
                  <a:lnTo>
                    <a:pt x="66095" y="146408"/>
                  </a:lnTo>
                  <a:lnTo>
                    <a:pt x="64540" y="147993"/>
                  </a:lnTo>
                  <a:lnTo>
                    <a:pt x="64518" y="149558"/>
                  </a:lnTo>
                  <a:lnTo>
                    <a:pt x="65149" y="149884"/>
                  </a:lnTo>
                  <a:lnTo>
                    <a:pt x="65149" y="150840"/>
                  </a:lnTo>
                  <a:lnTo>
                    <a:pt x="64844" y="151448"/>
                  </a:lnTo>
                  <a:lnTo>
                    <a:pt x="63416" y="152552"/>
                  </a:lnTo>
                  <a:lnTo>
                    <a:pt x="62639" y="152729"/>
                  </a:lnTo>
                  <a:lnTo>
                    <a:pt x="63269" y="153664"/>
                  </a:lnTo>
                  <a:lnTo>
                    <a:pt x="63111" y="153811"/>
                  </a:lnTo>
                  <a:lnTo>
                    <a:pt x="62166" y="153811"/>
                  </a:lnTo>
                  <a:lnTo>
                    <a:pt x="61842" y="154116"/>
                  </a:lnTo>
                  <a:lnTo>
                    <a:pt x="61210" y="153811"/>
                  </a:lnTo>
                  <a:lnTo>
                    <a:pt x="61064" y="154620"/>
                  </a:lnTo>
                  <a:lnTo>
                    <a:pt x="62166" y="155701"/>
                  </a:lnTo>
                  <a:lnTo>
                    <a:pt x="62786" y="155397"/>
                  </a:lnTo>
                  <a:lnTo>
                    <a:pt x="62943" y="155554"/>
                  </a:lnTo>
                  <a:lnTo>
                    <a:pt x="62943" y="155849"/>
                  </a:lnTo>
                  <a:lnTo>
                    <a:pt x="62009" y="156510"/>
                  </a:lnTo>
                  <a:lnTo>
                    <a:pt x="61683" y="157119"/>
                  </a:lnTo>
                  <a:lnTo>
                    <a:pt x="61842" y="157592"/>
                  </a:lnTo>
                  <a:lnTo>
                    <a:pt x="63111" y="158222"/>
                  </a:lnTo>
                  <a:lnTo>
                    <a:pt x="64373" y="158222"/>
                  </a:lnTo>
                  <a:lnTo>
                    <a:pt x="65317" y="157592"/>
                  </a:lnTo>
                  <a:lnTo>
                    <a:pt x="65779" y="157759"/>
                  </a:lnTo>
                  <a:lnTo>
                    <a:pt x="65327" y="158548"/>
                  </a:lnTo>
                  <a:lnTo>
                    <a:pt x="65001" y="158548"/>
                  </a:lnTo>
                  <a:lnTo>
                    <a:pt x="64226" y="159324"/>
                  </a:lnTo>
                  <a:lnTo>
                    <a:pt x="64675" y="159807"/>
                  </a:lnTo>
                  <a:lnTo>
                    <a:pt x="65622" y="159807"/>
                  </a:lnTo>
                  <a:lnTo>
                    <a:pt x="65926" y="159503"/>
                  </a:lnTo>
                  <a:lnTo>
                    <a:pt x="66431" y="159650"/>
                  </a:lnTo>
                  <a:lnTo>
                    <a:pt x="66431" y="160279"/>
                  </a:lnTo>
                  <a:lnTo>
                    <a:pt x="65779" y="161541"/>
                  </a:lnTo>
                  <a:lnTo>
                    <a:pt x="65779" y="162475"/>
                  </a:lnTo>
                  <a:lnTo>
                    <a:pt x="66431" y="163106"/>
                  </a:lnTo>
                  <a:lnTo>
                    <a:pt x="65632" y="163883"/>
                  </a:lnTo>
                  <a:lnTo>
                    <a:pt x="65001" y="164219"/>
                  </a:lnTo>
                  <a:lnTo>
                    <a:pt x="63721" y="163893"/>
                  </a:lnTo>
                  <a:lnTo>
                    <a:pt x="63269" y="164366"/>
                  </a:lnTo>
                  <a:lnTo>
                    <a:pt x="63269" y="165321"/>
                  </a:lnTo>
                  <a:lnTo>
                    <a:pt x="63900" y="166560"/>
                  </a:lnTo>
                  <a:lnTo>
                    <a:pt x="63269" y="167516"/>
                  </a:lnTo>
                  <a:lnTo>
                    <a:pt x="63269" y="168146"/>
                  </a:lnTo>
                  <a:lnTo>
                    <a:pt x="62796" y="168293"/>
                  </a:lnTo>
                  <a:lnTo>
                    <a:pt x="62472" y="167999"/>
                  </a:lnTo>
                  <a:lnTo>
                    <a:pt x="60591" y="168303"/>
                  </a:lnTo>
                  <a:lnTo>
                    <a:pt x="59016" y="167065"/>
                  </a:lnTo>
                  <a:lnTo>
                    <a:pt x="58386" y="167044"/>
                  </a:lnTo>
                  <a:lnTo>
                    <a:pt x="58060" y="167369"/>
                  </a:lnTo>
                  <a:lnTo>
                    <a:pt x="57430" y="166413"/>
                  </a:lnTo>
                  <a:lnTo>
                    <a:pt x="57104" y="166413"/>
                  </a:lnTo>
                  <a:lnTo>
                    <a:pt x="56328" y="165625"/>
                  </a:lnTo>
                  <a:lnTo>
                    <a:pt x="56328" y="165006"/>
                  </a:lnTo>
                  <a:lnTo>
                    <a:pt x="56958" y="164376"/>
                  </a:lnTo>
                  <a:lnTo>
                    <a:pt x="56958" y="162486"/>
                  </a:lnTo>
                  <a:lnTo>
                    <a:pt x="56328" y="162181"/>
                  </a:lnTo>
                  <a:lnTo>
                    <a:pt x="56328" y="161531"/>
                  </a:lnTo>
                  <a:lnTo>
                    <a:pt x="55225" y="161068"/>
                  </a:lnTo>
                  <a:lnTo>
                    <a:pt x="53817" y="159640"/>
                  </a:lnTo>
                  <a:lnTo>
                    <a:pt x="53817" y="158706"/>
                  </a:lnTo>
                  <a:lnTo>
                    <a:pt x="53187" y="158075"/>
                  </a:lnTo>
                  <a:lnTo>
                    <a:pt x="53187" y="157749"/>
                  </a:lnTo>
                  <a:lnTo>
                    <a:pt x="54437" y="156489"/>
                  </a:lnTo>
                  <a:lnTo>
                    <a:pt x="54763" y="155228"/>
                  </a:lnTo>
                  <a:lnTo>
                    <a:pt x="55393" y="154294"/>
                  </a:lnTo>
                  <a:lnTo>
                    <a:pt x="55393" y="153013"/>
                  </a:lnTo>
                  <a:lnTo>
                    <a:pt x="54615" y="152236"/>
                  </a:lnTo>
                  <a:lnTo>
                    <a:pt x="53660" y="152236"/>
                  </a:lnTo>
                  <a:lnTo>
                    <a:pt x="53010" y="151627"/>
                  </a:lnTo>
                  <a:lnTo>
                    <a:pt x="51455" y="151606"/>
                  </a:lnTo>
                  <a:lnTo>
                    <a:pt x="50803" y="151932"/>
                  </a:lnTo>
                  <a:lnTo>
                    <a:pt x="50026" y="152709"/>
                  </a:lnTo>
                  <a:lnTo>
                    <a:pt x="50351" y="153013"/>
                  </a:lnTo>
                  <a:lnTo>
                    <a:pt x="50204" y="153822"/>
                  </a:lnTo>
                  <a:lnTo>
                    <a:pt x="49554" y="152866"/>
                  </a:lnTo>
                  <a:lnTo>
                    <a:pt x="48924" y="152866"/>
                  </a:lnTo>
                  <a:lnTo>
                    <a:pt x="48293" y="153496"/>
                  </a:lnTo>
                  <a:lnTo>
                    <a:pt x="48146" y="153339"/>
                  </a:lnTo>
                  <a:lnTo>
                    <a:pt x="48146" y="152709"/>
                  </a:lnTo>
                  <a:lnTo>
                    <a:pt x="48598" y="152236"/>
                  </a:lnTo>
                  <a:lnTo>
                    <a:pt x="49250" y="152562"/>
                  </a:lnTo>
                  <a:lnTo>
                    <a:pt x="50982" y="151122"/>
                  </a:lnTo>
                  <a:lnTo>
                    <a:pt x="50982" y="149558"/>
                  </a:lnTo>
                  <a:lnTo>
                    <a:pt x="50656" y="148927"/>
                  </a:lnTo>
                  <a:lnTo>
                    <a:pt x="48767" y="146744"/>
                  </a:lnTo>
                  <a:lnTo>
                    <a:pt x="47516" y="143897"/>
                  </a:lnTo>
                  <a:lnTo>
                    <a:pt x="47506" y="138530"/>
                  </a:lnTo>
                  <a:lnTo>
                    <a:pt x="47810" y="138226"/>
                  </a:lnTo>
                  <a:lnTo>
                    <a:pt x="47810" y="135685"/>
                  </a:lnTo>
                  <a:lnTo>
                    <a:pt x="45772" y="133343"/>
                  </a:lnTo>
                  <a:lnTo>
                    <a:pt x="45154" y="133018"/>
                  </a:lnTo>
                  <a:lnTo>
                    <a:pt x="43893" y="133018"/>
                  </a:lnTo>
                  <a:lnTo>
                    <a:pt x="43567" y="133343"/>
                  </a:lnTo>
                  <a:lnTo>
                    <a:pt x="41992" y="133343"/>
                  </a:lnTo>
                  <a:lnTo>
                    <a:pt x="41362" y="133018"/>
                  </a:lnTo>
                  <a:lnTo>
                    <a:pt x="38201" y="129541"/>
                  </a:lnTo>
                  <a:lnTo>
                    <a:pt x="37098" y="128764"/>
                  </a:lnTo>
                  <a:lnTo>
                    <a:pt x="37098" y="128460"/>
                  </a:lnTo>
                  <a:lnTo>
                    <a:pt x="37602" y="128313"/>
                  </a:lnTo>
                  <a:lnTo>
                    <a:pt x="38853" y="129563"/>
                  </a:lnTo>
                  <a:lnTo>
                    <a:pt x="40418" y="130193"/>
                  </a:lnTo>
                  <a:lnTo>
                    <a:pt x="42318" y="132388"/>
                  </a:lnTo>
                  <a:lnTo>
                    <a:pt x="42623" y="132388"/>
                  </a:lnTo>
                  <a:lnTo>
                    <a:pt x="43726" y="131305"/>
                  </a:lnTo>
                  <a:lnTo>
                    <a:pt x="43726" y="130024"/>
                  </a:lnTo>
                  <a:lnTo>
                    <a:pt x="43420" y="129720"/>
                  </a:lnTo>
                  <a:lnTo>
                    <a:pt x="43420" y="127525"/>
                  </a:lnTo>
                  <a:lnTo>
                    <a:pt x="44040" y="126569"/>
                  </a:lnTo>
                  <a:lnTo>
                    <a:pt x="44040" y="124680"/>
                  </a:lnTo>
                  <a:lnTo>
                    <a:pt x="44671" y="123093"/>
                  </a:lnTo>
                  <a:lnTo>
                    <a:pt x="44671" y="122159"/>
                  </a:lnTo>
                  <a:lnTo>
                    <a:pt x="44219" y="121686"/>
                  </a:lnTo>
                  <a:lnTo>
                    <a:pt x="41688" y="121381"/>
                  </a:lnTo>
                  <a:lnTo>
                    <a:pt x="41509" y="120878"/>
                  </a:lnTo>
                  <a:lnTo>
                    <a:pt x="42003" y="120731"/>
                  </a:lnTo>
                  <a:lnTo>
                    <a:pt x="42307" y="120426"/>
                  </a:lnTo>
                  <a:lnTo>
                    <a:pt x="43263" y="120426"/>
                  </a:lnTo>
                  <a:lnTo>
                    <a:pt x="44219" y="121057"/>
                  </a:lnTo>
                  <a:lnTo>
                    <a:pt x="44818" y="121045"/>
                  </a:lnTo>
                  <a:lnTo>
                    <a:pt x="46876" y="119313"/>
                  </a:lnTo>
                  <a:lnTo>
                    <a:pt x="46876" y="119009"/>
                  </a:lnTo>
                  <a:lnTo>
                    <a:pt x="46098" y="118210"/>
                  </a:lnTo>
                  <a:lnTo>
                    <a:pt x="44671" y="117422"/>
                  </a:lnTo>
                  <a:lnTo>
                    <a:pt x="44985" y="116162"/>
                  </a:lnTo>
                  <a:lnTo>
                    <a:pt x="45311" y="116162"/>
                  </a:lnTo>
                  <a:lnTo>
                    <a:pt x="45311" y="116792"/>
                  </a:lnTo>
                  <a:lnTo>
                    <a:pt x="45772" y="117601"/>
                  </a:lnTo>
                  <a:lnTo>
                    <a:pt x="47023" y="117601"/>
                  </a:lnTo>
                  <a:lnTo>
                    <a:pt x="48777" y="116162"/>
                  </a:lnTo>
                  <a:lnTo>
                    <a:pt x="49721" y="114597"/>
                  </a:lnTo>
                  <a:lnTo>
                    <a:pt x="49397" y="113317"/>
                  </a:lnTo>
                  <a:lnTo>
                    <a:pt x="49880" y="113169"/>
                  </a:lnTo>
                  <a:lnTo>
                    <a:pt x="50499" y="113495"/>
                  </a:lnTo>
                  <a:lnTo>
                    <a:pt x="51602" y="111752"/>
                  </a:lnTo>
                  <a:lnTo>
                    <a:pt x="51602" y="109535"/>
                  </a:lnTo>
                  <a:lnTo>
                    <a:pt x="51298" y="109231"/>
                  </a:lnTo>
                  <a:lnTo>
                    <a:pt x="51298" y="108296"/>
                  </a:lnTo>
                  <a:lnTo>
                    <a:pt x="50972" y="107970"/>
                  </a:lnTo>
                  <a:lnTo>
                    <a:pt x="50972" y="106711"/>
                  </a:lnTo>
                  <a:lnTo>
                    <a:pt x="50646" y="106405"/>
                  </a:lnTo>
                  <a:lnTo>
                    <a:pt x="50646" y="105755"/>
                  </a:lnTo>
                  <a:lnTo>
                    <a:pt x="50351" y="105451"/>
                  </a:lnTo>
                  <a:lnTo>
                    <a:pt x="50351" y="104516"/>
                  </a:lnTo>
                  <a:lnTo>
                    <a:pt x="50646" y="104190"/>
                  </a:lnTo>
                  <a:lnTo>
                    <a:pt x="50972" y="102299"/>
                  </a:lnTo>
                  <a:lnTo>
                    <a:pt x="49721" y="101376"/>
                  </a:lnTo>
                  <a:lnTo>
                    <a:pt x="49544" y="100872"/>
                  </a:lnTo>
                  <a:lnTo>
                    <a:pt x="48934" y="100872"/>
                  </a:lnTo>
                  <a:lnTo>
                    <a:pt x="47989" y="101828"/>
                  </a:lnTo>
                  <a:lnTo>
                    <a:pt x="47832" y="101376"/>
                  </a:lnTo>
                  <a:lnTo>
                    <a:pt x="48136" y="101050"/>
                  </a:lnTo>
                  <a:lnTo>
                    <a:pt x="48136" y="100725"/>
                  </a:lnTo>
                  <a:lnTo>
                    <a:pt x="48767" y="100094"/>
                  </a:lnTo>
                  <a:lnTo>
                    <a:pt x="48441" y="99486"/>
                  </a:lnTo>
                  <a:lnTo>
                    <a:pt x="48608" y="98372"/>
                  </a:lnTo>
                  <a:lnTo>
                    <a:pt x="49238" y="98677"/>
                  </a:lnTo>
                  <a:lnTo>
                    <a:pt x="51139" y="98677"/>
                  </a:lnTo>
                  <a:lnTo>
                    <a:pt x="51298" y="98204"/>
                  </a:lnTo>
                  <a:lnTo>
                    <a:pt x="50499" y="97416"/>
                  </a:lnTo>
                  <a:lnTo>
                    <a:pt x="49238" y="97090"/>
                  </a:lnTo>
                  <a:lnTo>
                    <a:pt x="48136" y="96010"/>
                  </a:lnTo>
                  <a:lnTo>
                    <a:pt x="47663" y="95201"/>
                  </a:lnTo>
                  <a:lnTo>
                    <a:pt x="46403" y="95201"/>
                  </a:lnTo>
                  <a:lnTo>
                    <a:pt x="45931" y="95684"/>
                  </a:lnTo>
                  <a:lnTo>
                    <a:pt x="46560" y="96314"/>
                  </a:lnTo>
                  <a:lnTo>
                    <a:pt x="46403" y="96482"/>
                  </a:lnTo>
                  <a:lnTo>
                    <a:pt x="44828" y="95831"/>
                  </a:lnTo>
                  <a:lnTo>
                    <a:pt x="43872" y="96797"/>
                  </a:lnTo>
                  <a:lnTo>
                    <a:pt x="43726" y="96314"/>
                  </a:lnTo>
                  <a:lnTo>
                    <a:pt x="44681" y="95054"/>
                  </a:lnTo>
                  <a:lnTo>
                    <a:pt x="44198" y="94276"/>
                  </a:lnTo>
                  <a:lnTo>
                    <a:pt x="41992" y="94276"/>
                  </a:lnTo>
                  <a:lnTo>
                    <a:pt x="40889" y="93489"/>
                  </a:lnTo>
                  <a:lnTo>
                    <a:pt x="40585" y="92859"/>
                  </a:lnTo>
                  <a:lnTo>
                    <a:pt x="40585" y="91272"/>
                  </a:lnTo>
                  <a:lnTo>
                    <a:pt x="41362" y="90170"/>
                  </a:lnTo>
                  <a:lnTo>
                    <a:pt x="41992" y="90170"/>
                  </a:lnTo>
                  <a:lnTo>
                    <a:pt x="42140" y="91272"/>
                  </a:lnTo>
                  <a:lnTo>
                    <a:pt x="41845" y="91598"/>
                  </a:lnTo>
                  <a:lnTo>
                    <a:pt x="41845" y="92859"/>
                  </a:lnTo>
                  <a:lnTo>
                    <a:pt x="42623" y="93646"/>
                  </a:lnTo>
                  <a:lnTo>
                    <a:pt x="44198" y="93646"/>
                  </a:lnTo>
                  <a:lnTo>
                    <a:pt x="44524" y="93320"/>
                  </a:lnTo>
                  <a:lnTo>
                    <a:pt x="45154" y="93320"/>
                  </a:lnTo>
                  <a:lnTo>
                    <a:pt x="45772" y="92712"/>
                  </a:lnTo>
                  <a:lnTo>
                    <a:pt x="46729" y="92712"/>
                  </a:lnTo>
                  <a:lnTo>
                    <a:pt x="47506" y="91598"/>
                  </a:lnTo>
                  <a:lnTo>
                    <a:pt x="47506" y="88123"/>
                  </a:lnTo>
                  <a:lnTo>
                    <a:pt x="48608" y="86715"/>
                  </a:lnTo>
                  <a:lnTo>
                    <a:pt x="48934" y="86715"/>
                  </a:lnTo>
                  <a:lnTo>
                    <a:pt x="49081" y="86862"/>
                  </a:lnTo>
                  <a:lnTo>
                    <a:pt x="48156" y="87818"/>
                  </a:lnTo>
                  <a:lnTo>
                    <a:pt x="48156" y="88753"/>
                  </a:lnTo>
                  <a:lnTo>
                    <a:pt x="47832" y="89077"/>
                  </a:lnTo>
                  <a:lnTo>
                    <a:pt x="47832" y="91272"/>
                  </a:lnTo>
                  <a:lnTo>
                    <a:pt x="48136" y="91598"/>
                  </a:lnTo>
                  <a:lnTo>
                    <a:pt x="48136" y="92533"/>
                  </a:lnTo>
                  <a:lnTo>
                    <a:pt x="48934" y="93310"/>
                  </a:lnTo>
                  <a:lnTo>
                    <a:pt x="51445" y="93310"/>
                  </a:lnTo>
                  <a:lnTo>
                    <a:pt x="52074" y="93006"/>
                  </a:lnTo>
                  <a:lnTo>
                    <a:pt x="52714" y="92376"/>
                  </a:lnTo>
                  <a:lnTo>
                    <a:pt x="53650" y="92071"/>
                  </a:lnTo>
                  <a:lnTo>
                    <a:pt x="56978" y="88753"/>
                  </a:lnTo>
                  <a:lnTo>
                    <a:pt x="56475" y="87965"/>
                  </a:lnTo>
                  <a:lnTo>
                    <a:pt x="55225" y="87335"/>
                  </a:lnTo>
                  <a:lnTo>
                    <a:pt x="54594" y="86705"/>
                  </a:lnTo>
                  <a:lnTo>
                    <a:pt x="54269" y="86705"/>
                  </a:lnTo>
                  <a:lnTo>
                    <a:pt x="53346" y="85749"/>
                  </a:lnTo>
                  <a:lnTo>
                    <a:pt x="52389" y="85454"/>
                  </a:lnTo>
                  <a:lnTo>
                    <a:pt x="50813" y="84195"/>
                  </a:lnTo>
                  <a:lnTo>
                    <a:pt x="49858" y="83869"/>
                  </a:lnTo>
                  <a:lnTo>
                    <a:pt x="48934" y="83239"/>
                  </a:lnTo>
                  <a:lnTo>
                    <a:pt x="47043" y="82935"/>
                  </a:lnTo>
                  <a:lnTo>
                    <a:pt x="46729" y="82609"/>
                  </a:lnTo>
                  <a:lnTo>
                    <a:pt x="46098" y="82609"/>
                  </a:lnTo>
                  <a:lnTo>
                    <a:pt x="44838" y="81979"/>
                  </a:lnTo>
                  <a:lnTo>
                    <a:pt x="43893" y="81044"/>
                  </a:lnTo>
                  <a:lnTo>
                    <a:pt x="41362" y="79764"/>
                  </a:lnTo>
                  <a:lnTo>
                    <a:pt x="39777" y="79764"/>
                  </a:lnTo>
                  <a:lnTo>
                    <a:pt x="39482" y="79458"/>
                  </a:lnTo>
                  <a:lnTo>
                    <a:pt x="36322" y="79164"/>
                  </a:lnTo>
                  <a:lnTo>
                    <a:pt x="36016" y="78839"/>
                  </a:lnTo>
                  <a:lnTo>
                    <a:pt x="30661" y="78839"/>
                  </a:lnTo>
                  <a:lnTo>
                    <a:pt x="30335" y="78513"/>
                  </a:lnTo>
                  <a:lnTo>
                    <a:pt x="28130" y="78513"/>
                  </a:lnTo>
                  <a:lnTo>
                    <a:pt x="27826" y="78839"/>
                  </a:lnTo>
                  <a:lnTo>
                    <a:pt x="26869" y="78839"/>
                  </a:lnTo>
                  <a:lnTo>
                    <a:pt x="26565" y="79143"/>
                  </a:lnTo>
                  <a:lnTo>
                    <a:pt x="24990" y="79448"/>
                  </a:lnTo>
                  <a:lnTo>
                    <a:pt x="24664" y="79774"/>
                  </a:lnTo>
                  <a:lnTo>
                    <a:pt x="23089" y="79774"/>
                  </a:lnTo>
                  <a:lnTo>
                    <a:pt x="22784" y="80100"/>
                  </a:lnTo>
                  <a:lnTo>
                    <a:pt x="21232" y="80400"/>
                  </a:lnTo>
                  <a:lnTo>
                    <a:pt x="20883" y="80728"/>
                  </a:lnTo>
                  <a:lnTo>
                    <a:pt x="20201" y="80861"/>
                  </a:lnTo>
                  <a:lnTo>
                    <a:pt x="19308" y="81034"/>
                  </a:lnTo>
                  <a:lnTo>
                    <a:pt x="19004" y="81338"/>
                  </a:lnTo>
                  <a:lnTo>
                    <a:pt x="18373" y="81338"/>
                  </a:lnTo>
                  <a:lnTo>
                    <a:pt x="18049" y="81664"/>
                  </a:lnTo>
                  <a:lnTo>
                    <a:pt x="17429" y="81664"/>
                  </a:lnTo>
                  <a:lnTo>
                    <a:pt x="16799" y="82295"/>
                  </a:lnTo>
                  <a:lnTo>
                    <a:pt x="15842" y="82619"/>
                  </a:lnTo>
                  <a:lnTo>
                    <a:pt x="15193" y="83105"/>
                  </a:lnTo>
                  <a:lnTo>
                    <a:pt x="14593" y="83554"/>
                  </a:lnTo>
                  <a:lnTo>
                    <a:pt x="14191" y="83554"/>
                  </a:lnTo>
                  <a:lnTo>
                    <a:pt x="13963" y="83554"/>
                  </a:lnTo>
                  <a:lnTo>
                    <a:pt x="13766" y="83745"/>
                  </a:lnTo>
                  <a:lnTo>
                    <a:pt x="13311" y="84184"/>
                  </a:lnTo>
                  <a:lnTo>
                    <a:pt x="9553" y="85749"/>
                  </a:lnTo>
                  <a:lnTo>
                    <a:pt x="8607" y="86705"/>
                  </a:lnTo>
                  <a:lnTo>
                    <a:pt x="8281" y="86705"/>
                  </a:lnTo>
                  <a:lnTo>
                    <a:pt x="5446" y="89224"/>
                  </a:lnTo>
                  <a:lnTo>
                    <a:pt x="5141" y="89236"/>
                  </a:lnTo>
                  <a:lnTo>
                    <a:pt x="3566" y="91115"/>
                  </a:lnTo>
                  <a:lnTo>
                    <a:pt x="3240" y="91127"/>
                  </a:lnTo>
                  <a:lnTo>
                    <a:pt x="1991" y="92081"/>
                  </a:lnTo>
                  <a:lnTo>
                    <a:pt x="1361" y="92081"/>
                  </a:lnTo>
                  <a:lnTo>
                    <a:pt x="180" y="93255"/>
                  </a:lnTo>
                  <a:lnTo>
                    <a:pt x="13557" y="108556"/>
                  </a:lnTo>
                  <a:lnTo>
                    <a:pt x="26223" y="112719"/>
                  </a:lnTo>
                  <a:lnTo>
                    <a:pt x="28128" y="123333"/>
                  </a:lnTo>
                  <a:lnTo>
                    <a:pt x="33028" y="127961"/>
                  </a:lnTo>
                  <a:lnTo>
                    <a:pt x="36022" y="136669"/>
                  </a:lnTo>
                  <a:lnTo>
                    <a:pt x="41273" y="141667"/>
                  </a:lnTo>
                  <a:lnTo>
                    <a:pt x="46907" y="153542"/>
                  </a:lnTo>
                  <a:lnTo>
                    <a:pt x="52146" y="155174"/>
                  </a:lnTo>
                  <a:lnTo>
                    <a:pt x="52490" y="161753"/>
                  </a:lnTo>
                  <a:lnTo>
                    <a:pt x="56162" y="167151"/>
                  </a:lnTo>
                  <a:lnTo>
                    <a:pt x="60986" y="168775"/>
                  </a:lnTo>
                  <a:lnTo>
                    <a:pt x="63724" y="168311"/>
                  </a:lnTo>
                  <a:lnTo>
                    <a:pt x="65561" y="164280"/>
                  </a:lnTo>
                  <a:lnTo>
                    <a:pt x="68947" y="162586"/>
                  </a:lnTo>
                  <a:lnTo>
                    <a:pt x="72439" y="160840"/>
                  </a:lnTo>
                  <a:lnTo>
                    <a:pt x="77843" y="162092"/>
                  </a:lnTo>
                  <a:lnTo>
                    <a:pt x="88385" y="163740"/>
                  </a:lnTo>
                  <a:lnTo>
                    <a:pt x="103125" y="163830"/>
                  </a:lnTo>
                  <a:lnTo>
                    <a:pt x="105157" y="168233"/>
                  </a:lnTo>
                  <a:lnTo>
                    <a:pt x="110902" y="171548"/>
                  </a:lnTo>
                  <a:lnTo>
                    <a:pt x="115259" y="180108"/>
                  </a:lnTo>
                  <a:lnTo>
                    <a:pt x="161912" y="192889"/>
                  </a:lnTo>
                  <a:lnTo>
                    <a:pt x="167408" y="207629"/>
                  </a:lnTo>
                  <a:lnTo>
                    <a:pt x="174476" y="220443"/>
                  </a:lnTo>
                  <a:lnTo>
                    <a:pt x="193545" y="199402"/>
                  </a:lnTo>
                  <a:lnTo>
                    <a:pt x="196903" y="173237"/>
                  </a:lnTo>
                  <a:close/>
                </a:path>
              </a:pathLst>
            </a:custGeom>
            <a:solidFill>
              <a:srgbClr val="00C898"/>
            </a:solidFill>
            <a:ln w="12700" cap="flat">
              <a:solidFill>
                <a:schemeClr val="bg1"/>
              </a:solidFill>
              <a:prstDash val="solid"/>
              <a:miter/>
            </a:ln>
          </p:spPr>
          <p:txBody>
            <a:bodyPr rtlCol="0" anchor="ctr"/>
            <a:lstStyle/>
            <a:p>
              <a:endParaRPr lang="en-US"/>
            </a:p>
          </p:txBody>
        </p:sp>
        <p:sp>
          <p:nvSpPr>
            <p:cNvPr id="72" name="Freeform: Shape 19">
              <a:extLst>
                <a:ext uri="{FF2B5EF4-FFF2-40B4-BE49-F238E27FC236}">
                  <a16:creationId xmlns:a16="http://schemas.microsoft.com/office/drawing/2014/main" id="{0EBD3E5C-6083-6297-249C-7F2F0887DCAC}"/>
                </a:ext>
              </a:extLst>
            </p:cNvPr>
            <p:cNvSpPr/>
            <p:nvPr/>
          </p:nvSpPr>
          <p:spPr>
            <a:xfrm flipV="1">
              <a:off x="5810212" y="3903543"/>
              <a:ext cx="1403236" cy="1688281"/>
            </a:xfrm>
            <a:custGeom>
              <a:avLst/>
              <a:gdLst>
                <a:gd name="connsiteX0" fmla="*/ 731087 w 1403236"/>
                <a:gd name="connsiteY0" fmla="*/ 1675337 h 1688281"/>
                <a:gd name="connsiteX1" fmla="*/ 731405 w 1403236"/>
                <a:gd name="connsiteY1" fmla="*/ 1674061 h 1688281"/>
                <a:gd name="connsiteX2" fmla="*/ 731511 w 1403236"/>
                <a:gd name="connsiteY2" fmla="*/ 1673747 h 1688281"/>
                <a:gd name="connsiteX3" fmla="*/ 732245 w 1403236"/>
                <a:gd name="connsiteY3" fmla="*/ 1671961 h 1688281"/>
                <a:gd name="connsiteX4" fmla="*/ 732141 w 1403236"/>
                <a:gd name="connsiteY4" fmla="*/ 1669440 h 1688281"/>
                <a:gd name="connsiteX5" fmla="*/ 731405 w 1403236"/>
                <a:gd name="connsiteY5" fmla="*/ 1667655 h 1688281"/>
                <a:gd name="connsiteX6" fmla="*/ 730356 w 1403236"/>
                <a:gd name="connsiteY6" fmla="*/ 1666080 h 1688281"/>
                <a:gd name="connsiteX7" fmla="*/ 729306 w 1403236"/>
                <a:gd name="connsiteY7" fmla="*/ 1664610 h 1688281"/>
                <a:gd name="connsiteX8" fmla="*/ 728254 w 1403236"/>
                <a:gd name="connsiteY8" fmla="*/ 1663139 h 1688281"/>
                <a:gd name="connsiteX9" fmla="*/ 727204 w 1403236"/>
                <a:gd name="connsiteY9" fmla="*/ 1661564 h 1688281"/>
                <a:gd name="connsiteX10" fmla="*/ 725629 w 1403236"/>
                <a:gd name="connsiteY10" fmla="*/ 1660620 h 1688281"/>
                <a:gd name="connsiteX11" fmla="*/ 726365 w 1403236"/>
                <a:gd name="connsiteY11" fmla="*/ 1658834 h 1688281"/>
                <a:gd name="connsiteX12" fmla="*/ 727415 w 1403236"/>
                <a:gd name="connsiteY12" fmla="*/ 1657258 h 1688281"/>
                <a:gd name="connsiteX13" fmla="*/ 728150 w 1403236"/>
                <a:gd name="connsiteY13" fmla="*/ 1655473 h 1688281"/>
                <a:gd name="connsiteX14" fmla="*/ 728885 w 1403236"/>
                <a:gd name="connsiteY14" fmla="*/ 1653689 h 1688281"/>
                <a:gd name="connsiteX15" fmla="*/ 729409 w 1403236"/>
                <a:gd name="connsiteY15" fmla="*/ 1651693 h 1688281"/>
                <a:gd name="connsiteX16" fmla="*/ 729306 w 1403236"/>
                <a:gd name="connsiteY16" fmla="*/ 1649173 h 1688281"/>
                <a:gd name="connsiteX17" fmla="*/ 729306 w 1403236"/>
                <a:gd name="connsiteY17" fmla="*/ 1646547 h 1688281"/>
                <a:gd name="connsiteX18" fmla="*/ 730566 w 1403236"/>
                <a:gd name="connsiteY18" fmla="*/ 1645286 h 1688281"/>
                <a:gd name="connsiteX19" fmla="*/ 732036 w 1403236"/>
                <a:gd name="connsiteY19" fmla="*/ 1644236 h 1688281"/>
                <a:gd name="connsiteX20" fmla="*/ 732510 w 1403236"/>
                <a:gd name="connsiteY20" fmla="*/ 1643952 h 1688281"/>
                <a:gd name="connsiteX21" fmla="*/ 732561 w 1403236"/>
                <a:gd name="connsiteY21" fmla="*/ 1643922 h 1688281"/>
                <a:gd name="connsiteX22" fmla="*/ 733611 w 1403236"/>
                <a:gd name="connsiteY22" fmla="*/ 1643186 h 1688281"/>
                <a:gd name="connsiteX23" fmla="*/ 735080 w 1403236"/>
                <a:gd name="connsiteY23" fmla="*/ 1642136 h 1688281"/>
                <a:gd name="connsiteX24" fmla="*/ 736866 w 1403236"/>
                <a:gd name="connsiteY24" fmla="*/ 1641401 h 1688281"/>
                <a:gd name="connsiteX25" fmla="*/ 738337 w 1403236"/>
                <a:gd name="connsiteY25" fmla="*/ 1640351 h 1688281"/>
                <a:gd name="connsiteX26" fmla="*/ 739597 w 1403236"/>
                <a:gd name="connsiteY26" fmla="*/ 1639091 h 1688281"/>
                <a:gd name="connsiteX27" fmla="*/ 741172 w 1403236"/>
                <a:gd name="connsiteY27" fmla="*/ 1638041 h 1688281"/>
                <a:gd name="connsiteX28" fmla="*/ 742433 w 1403236"/>
                <a:gd name="connsiteY28" fmla="*/ 1636675 h 1688281"/>
                <a:gd name="connsiteX29" fmla="*/ 743693 w 1403236"/>
                <a:gd name="connsiteY29" fmla="*/ 1635416 h 1688281"/>
                <a:gd name="connsiteX30" fmla="*/ 744638 w 1403236"/>
                <a:gd name="connsiteY30" fmla="*/ 1633839 h 1688281"/>
                <a:gd name="connsiteX31" fmla="*/ 745163 w 1403236"/>
                <a:gd name="connsiteY31" fmla="*/ 1631845 h 1688281"/>
                <a:gd name="connsiteX32" fmla="*/ 745163 w 1403236"/>
                <a:gd name="connsiteY32" fmla="*/ 1629324 h 1688281"/>
                <a:gd name="connsiteX33" fmla="*/ 745373 w 1403236"/>
                <a:gd name="connsiteY33" fmla="*/ 1627014 h 1688281"/>
                <a:gd name="connsiteX34" fmla="*/ 745582 w 1403236"/>
                <a:gd name="connsiteY34" fmla="*/ 1624703 h 1688281"/>
                <a:gd name="connsiteX35" fmla="*/ 747053 w 1403236"/>
                <a:gd name="connsiteY35" fmla="*/ 1623653 h 1688281"/>
                <a:gd name="connsiteX36" fmla="*/ 748314 w 1403236"/>
                <a:gd name="connsiteY36" fmla="*/ 1622393 h 1688281"/>
                <a:gd name="connsiteX37" fmla="*/ 749364 w 1403236"/>
                <a:gd name="connsiteY37" fmla="*/ 1620818 h 1688281"/>
                <a:gd name="connsiteX38" fmla="*/ 750099 w 1403236"/>
                <a:gd name="connsiteY38" fmla="*/ 1619032 h 1688281"/>
                <a:gd name="connsiteX39" fmla="*/ 750833 w 1403236"/>
                <a:gd name="connsiteY39" fmla="*/ 1617247 h 1688281"/>
                <a:gd name="connsiteX40" fmla="*/ 751569 w 1403236"/>
                <a:gd name="connsiteY40" fmla="*/ 1615461 h 1688281"/>
                <a:gd name="connsiteX41" fmla="*/ 752304 w 1403236"/>
                <a:gd name="connsiteY41" fmla="*/ 1613676 h 1688281"/>
                <a:gd name="connsiteX42" fmla="*/ 753774 w 1403236"/>
                <a:gd name="connsiteY42" fmla="*/ 1612626 h 1688281"/>
                <a:gd name="connsiteX43" fmla="*/ 755350 w 1403236"/>
                <a:gd name="connsiteY43" fmla="*/ 1611576 h 1688281"/>
                <a:gd name="connsiteX44" fmla="*/ 757345 w 1403236"/>
                <a:gd name="connsiteY44" fmla="*/ 1611051 h 1688281"/>
                <a:gd name="connsiteX45" fmla="*/ 757974 w 1403236"/>
                <a:gd name="connsiteY45" fmla="*/ 1610965 h 1688281"/>
                <a:gd name="connsiteX46" fmla="*/ 759655 w 1403236"/>
                <a:gd name="connsiteY46" fmla="*/ 1610735 h 1688281"/>
                <a:gd name="connsiteX47" fmla="*/ 762175 w 1403236"/>
                <a:gd name="connsiteY47" fmla="*/ 1610735 h 1688281"/>
                <a:gd name="connsiteX48" fmla="*/ 764487 w 1403236"/>
                <a:gd name="connsiteY48" fmla="*/ 1610946 h 1688281"/>
                <a:gd name="connsiteX49" fmla="*/ 766796 w 1403236"/>
                <a:gd name="connsiteY49" fmla="*/ 1611156 h 1688281"/>
                <a:gd name="connsiteX50" fmla="*/ 769422 w 1403236"/>
                <a:gd name="connsiteY50" fmla="*/ 1611155 h 1688281"/>
                <a:gd name="connsiteX51" fmla="*/ 771417 w 1403236"/>
                <a:gd name="connsiteY51" fmla="*/ 1610632 h 1688281"/>
                <a:gd name="connsiteX52" fmla="*/ 773202 w 1403236"/>
                <a:gd name="connsiteY52" fmla="*/ 1609791 h 1688281"/>
                <a:gd name="connsiteX53" fmla="*/ 774673 w 1403236"/>
                <a:gd name="connsiteY53" fmla="*/ 1608741 h 1688281"/>
                <a:gd name="connsiteX54" fmla="*/ 776457 w 1403236"/>
                <a:gd name="connsiteY54" fmla="*/ 1608005 h 1688281"/>
                <a:gd name="connsiteX55" fmla="*/ 779083 w 1403236"/>
                <a:gd name="connsiteY55" fmla="*/ 1607900 h 1688281"/>
                <a:gd name="connsiteX56" fmla="*/ 780554 w 1403236"/>
                <a:gd name="connsiteY56" fmla="*/ 1608950 h 1688281"/>
                <a:gd name="connsiteX57" fmla="*/ 781919 w 1403236"/>
                <a:gd name="connsiteY57" fmla="*/ 1610210 h 1688281"/>
                <a:gd name="connsiteX58" fmla="*/ 782444 w 1403236"/>
                <a:gd name="connsiteY58" fmla="*/ 1610946 h 1688281"/>
                <a:gd name="connsiteX59" fmla="*/ 783494 w 1403236"/>
                <a:gd name="connsiteY59" fmla="*/ 1612417 h 1688281"/>
                <a:gd name="connsiteX60" fmla="*/ 784544 w 1403236"/>
                <a:gd name="connsiteY60" fmla="*/ 1613992 h 1688281"/>
                <a:gd name="connsiteX61" fmla="*/ 785804 w 1403236"/>
                <a:gd name="connsiteY61" fmla="*/ 1615251 h 1688281"/>
                <a:gd name="connsiteX62" fmla="*/ 787064 w 1403236"/>
                <a:gd name="connsiteY62" fmla="*/ 1616511 h 1688281"/>
                <a:gd name="connsiteX63" fmla="*/ 788641 w 1403236"/>
                <a:gd name="connsiteY63" fmla="*/ 1617457 h 1688281"/>
                <a:gd name="connsiteX64" fmla="*/ 790389 w 1403236"/>
                <a:gd name="connsiteY64" fmla="*/ 1617616 h 1688281"/>
                <a:gd name="connsiteX65" fmla="*/ 790950 w 1403236"/>
                <a:gd name="connsiteY65" fmla="*/ 1617667 h 1688281"/>
                <a:gd name="connsiteX66" fmla="*/ 793051 w 1403236"/>
                <a:gd name="connsiteY66" fmla="*/ 1617667 h 1688281"/>
                <a:gd name="connsiteX67" fmla="*/ 794731 w 1403236"/>
                <a:gd name="connsiteY67" fmla="*/ 1616827 h 1688281"/>
                <a:gd name="connsiteX68" fmla="*/ 796306 w 1403236"/>
                <a:gd name="connsiteY68" fmla="*/ 1615777 h 1688281"/>
                <a:gd name="connsiteX69" fmla="*/ 797567 w 1403236"/>
                <a:gd name="connsiteY69" fmla="*/ 1614517 h 1688281"/>
                <a:gd name="connsiteX70" fmla="*/ 798827 w 1403236"/>
                <a:gd name="connsiteY70" fmla="*/ 1613256 h 1688281"/>
                <a:gd name="connsiteX71" fmla="*/ 799772 w 1403236"/>
                <a:gd name="connsiteY71" fmla="*/ 1611681 h 1688281"/>
                <a:gd name="connsiteX72" fmla="*/ 800823 w 1403236"/>
                <a:gd name="connsiteY72" fmla="*/ 1610210 h 1688281"/>
                <a:gd name="connsiteX73" fmla="*/ 801768 w 1403236"/>
                <a:gd name="connsiteY73" fmla="*/ 1608635 h 1688281"/>
                <a:gd name="connsiteX74" fmla="*/ 802293 w 1403236"/>
                <a:gd name="connsiteY74" fmla="*/ 1606536 h 1688281"/>
                <a:gd name="connsiteX75" fmla="*/ 802818 w 1403236"/>
                <a:gd name="connsiteY75" fmla="*/ 1604540 h 1688281"/>
                <a:gd name="connsiteX76" fmla="*/ 802712 w 1403236"/>
                <a:gd name="connsiteY76" fmla="*/ 1602020 h 1688281"/>
                <a:gd name="connsiteX77" fmla="*/ 802502 w 1403236"/>
                <a:gd name="connsiteY77" fmla="*/ 1599708 h 1688281"/>
                <a:gd name="connsiteX78" fmla="*/ 802187 w 1403236"/>
                <a:gd name="connsiteY78" fmla="*/ 1597399 h 1688281"/>
                <a:gd name="connsiteX79" fmla="*/ 801662 w 1403236"/>
                <a:gd name="connsiteY79" fmla="*/ 1595403 h 1688281"/>
                <a:gd name="connsiteX80" fmla="*/ 801348 w 1403236"/>
                <a:gd name="connsiteY80" fmla="*/ 1593093 h 1688281"/>
                <a:gd name="connsiteX81" fmla="*/ 801557 w 1403236"/>
                <a:gd name="connsiteY81" fmla="*/ 1590782 h 1688281"/>
                <a:gd name="connsiteX82" fmla="*/ 802082 w 1403236"/>
                <a:gd name="connsiteY82" fmla="*/ 1588786 h 1688281"/>
                <a:gd name="connsiteX83" fmla="*/ 802502 w 1403236"/>
                <a:gd name="connsiteY83" fmla="*/ 1586792 h 1688281"/>
                <a:gd name="connsiteX84" fmla="*/ 803237 w 1403236"/>
                <a:gd name="connsiteY84" fmla="*/ 1584901 h 1688281"/>
                <a:gd name="connsiteX85" fmla="*/ 803973 w 1403236"/>
                <a:gd name="connsiteY85" fmla="*/ 1583116 h 1688281"/>
                <a:gd name="connsiteX86" fmla="*/ 804498 w 1403236"/>
                <a:gd name="connsiteY86" fmla="*/ 1581121 h 1688281"/>
                <a:gd name="connsiteX87" fmla="*/ 804918 w 1403236"/>
                <a:gd name="connsiteY87" fmla="*/ 1579020 h 1688281"/>
                <a:gd name="connsiteX88" fmla="*/ 805443 w 1403236"/>
                <a:gd name="connsiteY88" fmla="*/ 1577025 h 1688281"/>
                <a:gd name="connsiteX89" fmla="*/ 805653 w 1403236"/>
                <a:gd name="connsiteY89" fmla="*/ 1574715 h 1688281"/>
                <a:gd name="connsiteX90" fmla="*/ 805339 w 1403236"/>
                <a:gd name="connsiteY90" fmla="*/ 1572404 h 1688281"/>
                <a:gd name="connsiteX91" fmla="*/ 805128 w 1403236"/>
                <a:gd name="connsiteY91" fmla="*/ 1570199 h 1688281"/>
                <a:gd name="connsiteX92" fmla="*/ 804814 w 1403236"/>
                <a:gd name="connsiteY92" fmla="*/ 1567887 h 1688281"/>
                <a:gd name="connsiteX93" fmla="*/ 804498 w 1403236"/>
                <a:gd name="connsiteY93" fmla="*/ 1565578 h 1688281"/>
                <a:gd name="connsiteX94" fmla="*/ 804182 w 1403236"/>
                <a:gd name="connsiteY94" fmla="*/ 1563268 h 1688281"/>
                <a:gd name="connsiteX95" fmla="*/ 803868 w 1403236"/>
                <a:gd name="connsiteY95" fmla="*/ 1561063 h 1688281"/>
                <a:gd name="connsiteX96" fmla="*/ 804183 w 1403236"/>
                <a:gd name="connsiteY96" fmla="*/ 1558753 h 1688281"/>
                <a:gd name="connsiteX97" fmla="*/ 804078 w 1403236"/>
                <a:gd name="connsiteY97" fmla="*/ 1556231 h 1688281"/>
                <a:gd name="connsiteX98" fmla="*/ 804603 w 1403236"/>
                <a:gd name="connsiteY98" fmla="*/ 1554130 h 1688281"/>
                <a:gd name="connsiteX99" fmla="*/ 804814 w 1403236"/>
                <a:gd name="connsiteY99" fmla="*/ 1551821 h 1688281"/>
                <a:gd name="connsiteX100" fmla="*/ 805233 w 1403236"/>
                <a:gd name="connsiteY100" fmla="*/ 1549825 h 1688281"/>
                <a:gd name="connsiteX101" fmla="*/ 805548 w 1403236"/>
                <a:gd name="connsiteY101" fmla="*/ 1547515 h 1688281"/>
                <a:gd name="connsiteX102" fmla="*/ 805758 w 1403236"/>
                <a:gd name="connsiteY102" fmla="*/ 1545204 h 1688281"/>
                <a:gd name="connsiteX103" fmla="*/ 805968 w 1403236"/>
                <a:gd name="connsiteY103" fmla="*/ 1542894 h 1688281"/>
                <a:gd name="connsiteX104" fmla="*/ 805653 w 1403236"/>
                <a:gd name="connsiteY104" fmla="*/ 1541633 h 1688281"/>
                <a:gd name="connsiteX105" fmla="*/ 805864 w 1403236"/>
                <a:gd name="connsiteY105" fmla="*/ 1539323 h 1688281"/>
                <a:gd name="connsiteX106" fmla="*/ 805864 w 1403236"/>
                <a:gd name="connsiteY106" fmla="*/ 1536804 h 1688281"/>
                <a:gd name="connsiteX107" fmla="*/ 805339 w 1403236"/>
                <a:gd name="connsiteY107" fmla="*/ 1534493 h 1688281"/>
                <a:gd name="connsiteX108" fmla="*/ 805233 w 1403236"/>
                <a:gd name="connsiteY108" fmla="*/ 1531972 h 1688281"/>
                <a:gd name="connsiteX109" fmla="*/ 805023 w 1403236"/>
                <a:gd name="connsiteY109" fmla="*/ 1529662 h 1688281"/>
                <a:gd name="connsiteX110" fmla="*/ 804393 w 1403236"/>
                <a:gd name="connsiteY110" fmla="*/ 1527666 h 1688281"/>
                <a:gd name="connsiteX111" fmla="*/ 803657 w 1403236"/>
                <a:gd name="connsiteY111" fmla="*/ 1525882 h 1688281"/>
                <a:gd name="connsiteX112" fmla="*/ 802818 w 1403236"/>
                <a:gd name="connsiteY112" fmla="*/ 1524096 h 1688281"/>
                <a:gd name="connsiteX113" fmla="*/ 802082 w 1403236"/>
                <a:gd name="connsiteY113" fmla="*/ 1522416 h 1688281"/>
                <a:gd name="connsiteX114" fmla="*/ 801243 w 1403236"/>
                <a:gd name="connsiteY114" fmla="*/ 1520631 h 1688281"/>
                <a:gd name="connsiteX115" fmla="*/ 800716 w 1403236"/>
                <a:gd name="connsiteY115" fmla="*/ 1518529 h 1688281"/>
                <a:gd name="connsiteX116" fmla="*/ 799877 w 1403236"/>
                <a:gd name="connsiteY116" fmla="*/ 1516744 h 1688281"/>
                <a:gd name="connsiteX117" fmla="*/ 799142 w 1403236"/>
                <a:gd name="connsiteY117" fmla="*/ 1514960 h 1688281"/>
                <a:gd name="connsiteX118" fmla="*/ 798302 w 1403236"/>
                <a:gd name="connsiteY118" fmla="*/ 1513280 h 1688281"/>
                <a:gd name="connsiteX119" fmla="*/ 797777 w 1403236"/>
                <a:gd name="connsiteY119" fmla="*/ 1511178 h 1688281"/>
                <a:gd name="connsiteX120" fmla="*/ 797042 w 1403236"/>
                <a:gd name="connsiteY120" fmla="*/ 1509498 h 1688281"/>
                <a:gd name="connsiteX121" fmla="*/ 796411 w 1403236"/>
                <a:gd name="connsiteY121" fmla="*/ 1507398 h 1688281"/>
                <a:gd name="connsiteX122" fmla="*/ 795677 w 1403236"/>
                <a:gd name="connsiteY122" fmla="*/ 1505613 h 1688281"/>
                <a:gd name="connsiteX123" fmla="*/ 794837 w 1403236"/>
                <a:gd name="connsiteY123" fmla="*/ 1503828 h 1688281"/>
                <a:gd name="connsiteX124" fmla="*/ 794101 w 1403236"/>
                <a:gd name="connsiteY124" fmla="*/ 1502146 h 1688281"/>
                <a:gd name="connsiteX125" fmla="*/ 793262 w 1403236"/>
                <a:gd name="connsiteY125" fmla="*/ 1500362 h 1688281"/>
                <a:gd name="connsiteX126" fmla="*/ 792735 w 1403236"/>
                <a:gd name="connsiteY126" fmla="*/ 1498366 h 1688281"/>
                <a:gd name="connsiteX127" fmla="*/ 792212 w 1403236"/>
                <a:gd name="connsiteY127" fmla="*/ 1496266 h 1688281"/>
                <a:gd name="connsiteX128" fmla="*/ 791685 w 1403236"/>
                <a:gd name="connsiteY128" fmla="*/ 1494270 h 1688281"/>
                <a:gd name="connsiteX129" fmla="*/ 791580 w 1403236"/>
                <a:gd name="connsiteY129" fmla="*/ 1491750 h 1688281"/>
                <a:gd name="connsiteX130" fmla="*/ 791791 w 1403236"/>
                <a:gd name="connsiteY130" fmla="*/ 1489440 h 1688281"/>
                <a:gd name="connsiteX131" fmla="*/ 792316 w 1403236"/>
                <a:gd name="connsiteY131" fmla="*/ 1487339 h 1688281"/>
                <a:gd name="connsiteX132" fmla="*/ 793051 w 1403236"/>
                <a:gd name="connsiteY132" fmla="*/ 1485555 h 1688281"/>
                <a:gd name="connsiteX133" fmla="*/ 794312 w 1403236"/>
                <a:gd name="connsiteY133" fmla="*/ 1484294 h 1688281"/>
                <a:gd name="connsiteX134" fmla="*/ 795362 w 1403236"/>
                <a:gd name="connsiteY134" fmla="*/ 1482719 h 1688281"/>
                <a:gd name="connsiteX135" fmla="*/ 796621 w 1403236"/>
                <a:gd name="connsiteY135" fmla="*/ 1481459 h 1688281"/>
                <a:gd name="connsiteX136" fmla="*/ 797567 w 1403236"/>
                <a:gd name="connsiteY136" fmla="*/ 1479883 h 1688281"/>
                <a:gd name="connsiteX137" fmla="*/ 798302 w 1403236"/>
                <a:gd name="connsiteY137" fmla="*/ 1478099 h 1688281"/>
                <a:gd name="connsiteX138" fmla="*/ 799038 w 1403236"/>
                <a:gd name="connsiteY138" fmla="*/ 1476312 h 1688281"/>
                <a:gd name="connsiteX139" fmla="*/ 799561 w 1403236"/>
                <a:gd name="connsiteY139" fmla="*/ 1474317 h 1688281"/>
                <a:gd name="connsiteX140" fmla="*/ 799982 w 1403236"/>
                <a:gd name="connsiteY140" fmla="*/ 1472217 h 1688281"/>
                <a:gd name="connsiteX141" fmla="*/ 801032 w 1403236"/>
                <a:gd name="connsiteY141" fmla="*/ 1470641 h 1688281"/>
                <a:gd name="connsiteX142" fmla="*/ 802293 w 1403236"/>
                <a:gd name="connsiteY142" fmla="*/ 1469382 h 1688281"/>
                <a:gd name="connsiteX143" fmla="*/ 803237 w 1403236"/>
                <a:gd name="connsiteY143" fmla="*/ 1467806 h 1688281"/>
                <a:gd name="connsiteX144" fmla="*/ 803973 w 1403236"/>
                <a:gd name="connsiteY144" fmla="*/ 1466020 h 1688281"/>
                <a:gd name="connsiteX145" fmla="*/ 804289 w 1403236"/>
                <a:gd name="connsiteY145" fmla="*/ 1463711 h 1688281"/>
                <a:gd name="connsiteX146" fmla="*/ 804182 w 1403236"/>
                <a:gd name="connsiteY146" fmla="*/ 1461715 h 1688281"/>
                <a:gd name="connsiteX147" fmla="*/ 803657 w 1403236"/>
                <a:gd name="connsiteY147" fmla="*/ 1459719 h 1688281"/>
                <a:gd name="connsiteX148" fmla="*/ 803343 w 1403236"/>
                <a:gd name="connsiteY148" fmla="*/ 1457409 h 1688281"/>
                <a:gd name="connsiteX149" fmla="*/ 802818 w 1403236"/>
                <a:gd name="connsiteY149" fmla="*/ 1455414 h 1688281"/>
                <a:gd name="connsiteX150" fmla="*/ 802698 w 1403236"/>
                <a:gd name="connsiteY150" fmla="*/ 1454935 h 1688281"/>
                <a:gd name="connsiteX151" fmla="*/ 802686 w 1403236"/>
                <a:gd name="connsiteY151" fmla="*/ 1454889 h 1688281"/>
                <a:gd name="connsiteX152" fmla="*/ 802293 w 1403236"/>
                <a:gd name="connsiteY152" fmla="*/ 1453313 h 1688281"/>
                <a:gd name="connsiteX153" fmla="*/ 801243 w 1403236"/>
                <a:gd name="connsiteY153" fmla="*/ 1451843 h 1688281"/>
                <a:gd name="connsiteX154" fmla="*/ 800193 w 1403236"/>
                <a:gd name="connsiteY154" fmla="*/ 1450374 h 1688281"/>
                <a:gd name="connsiteX155" fmla="*/ 799142 w 1403236"/>
                <a:gd name="connsiteY155" fmla="*/ 1448797 h 1688281"/>
                <a:gd name="connsiteX156" fmla="*/ 798617 w 1403236"/>
                <a:gd name="connsiteY156" fmla="*/ 1446803 h 1688281"/>
                <a:gd name="connsiteX157" fmla="*/ 798092 w 1403236"/>
                <a:gd name="connsiteY157" fmla="*/ 1444701 h 1688281"/>
                <a:gd name="connsiteX158" fmla="*/ 797777 w 1403236"/>
                <a:gd name="connsiteY158" fmla="*/ 1442496 h 1688281"/>
                <a:gd name="connsiteX159" fmla="*/ 797777 w 1403236"/>
                <a:gd name="connsiteY159" fmla="*/ 1439977 h 1688281"/>
                <a:gd name="connsiteX160" fmla="*/ 797252 w 1403236"/>
                <a:gd name="connsiteY160" fmla="*/ 1437875 h 1688281"/>
                <a:gd name="connsiteX161" fmla="*/ 795886 w 1403236"/>
                <a:gd name="connsiteY161" fmla="*/ 1436615 h 1688281"/>
                <a:gd name="connsiteX162" fmla="*/ 794837 w 1403236"/>
                <a:gd name="connsiteY162" fmla="*/ 1435145 h 1688281"/>
                <a:gd name="connsiteX163" fmla="*/ 794312 w 1403236"/>
                <a:gd name="connsiteY163" fmla="*/ 1433044 h 1688281"/>
                <a:gd name="connsiteX164" fmla="*/ 794521 w 1403236"/>
                <a:gd name="connsiteY164" fmla="*/ 1430840 h 1688281"/>
                <a:gd name="connsiteX165" fmla="*/ 795046 w 1403236"/>
                <a:gd name="connsiteY165" fmla="*/ 1428739 h 1688281"/>
                <a:gd name="connsiteX166" fmla="*/ 795781 w 1403236"/>
                <a:gd name="connsiteY166" fmla="*/ 1426954 h 1688281"/>
                <a:gd name="connsiteX167" fmla="*/ 796202 w 1403236"/>
                <a:gd name="connsiteY167" fmla="*/ 1424854 h 1688281"/>
                <a:gd name="connsiteX168" fmla="*/ 796202 w 1403236"/>
                <a:gd name="connsiteY168" fmla="*/ 1422858 h 1688281"/>
                <a:gd name="connsiteX169" fmla="*/ 795676 w 1403236"/>
                <a:gd name="connsiteY169" fmla="*/ 1420863 h 1688281"/>
                <a:gd name="connsiteX170" fmla="*/ 794415 w 1403236"/>
                <a:gd name="connsiteY170" fmla="*/ 1419603 h 1688281"/>
                <a:gd name="connsiteX171" fmla="*/ 792526 w 1403236"/>
                <a:gd name="connsiteY171" fmla="*/ 1418867 h 1688281"/>
                <a:gd name="connsiteX172" fmla="*/ 791266 w 1403236"/>
                <a:gd name="connsiteY172" fmla="*/ 1417608 h 1688281"/>
                <a:gd name="connsiteX173" fmla="*/ 789691 w 1403236"/>
                <a:gd name="connsiteY173" fmla="*/ 1416557 h 1688281"/>
                <a:gd name="connsiteX174" fmla="*/ 788430 w 1403236"/>
                <a:gd name="connsiteY174" fmla="*/ 1415296 h 1688281"/>
                <a:gd name="connsiteX175" fmla="*/ 787380 w 1403236"/>
                <a:gd name="connsiteY175" fmla="*/ 1413827 h 1688281"/>
                <a:gd name="connsiteX176" fmla="*/ 786540 w 1403236"/>
                <a:gd name="connsiteY176" fmla="*/ 1412041 h 1688281"/>
                <a:gd name="connsiteX177" fmla="*/ 786540 w 1403236"/>
                <a:gd name="connsiteY177" fmla="*/ 1409520 h 1688281"/>
                <a:gd name="connsiteX178" fmla="*/ 786540 w 1403236"/>
                <a:gd name="connsiteY178" fmla="*/ 1407001 h 1688281"/>
                <a:gd name="connsiteX179" fmla="*/ 785700 w 1403236"/>
                <a:gd name="connsiteY179" fmla="*/ 1405215 h 1688281"/>
                <a:gd name="connsiteX180" fmla="*/ 784859 w 1403236"/>
                <a:gd name="connsiteY180" fmla="*/ 1403430 h 1688281"/>
                <a:gd name="connsiteX181" fmla="*/ 783599 w 1403236"/>
                <a:gd name="connsiteY181" fmla="*/ 1402169 h 1688281"/>
                <a:gd name="connsiteX182" fmla="*/ 782338 w 1403236"/>
                <a:gd name="connsiteY182" fmla="*/ 1400909 h 1688281"/>
                <a:gd name="connsiteX183" fmla="*/ 780974 w 1403236"/>
                <a:gd name="connsiteY183" fmla="*/ 1399650 h 1688281"/>
                <a:gd name="connsiteX184" fmla="*/ 779714 w 1403236"/>
                <a:gd name="connsiteY184" fmla="*/ 1398179 h 1688281"/>
                <a:gd name="connsiteX185" fmla="*/ 778664 w 1403236"/>
                <a:gd name="connsiteY185" fmla="*/ 1396604 h 1688281"/>
                <a:gd name="connsiteX186" fmla="*/ 777403 w 1403236"/>
                <a:gd name="connsiteY186" fmla="*/ 1395343 h 1688281"/>
                <a:gd name="connsiteX187" fmla="*/ 776773 w 1403236"/>
                <a:gd name="connsiteY187" fmla="*/ 1393349 h 1688281"/>
                <a:gd name="connsiteX188" fmla="*/ 776562 w 1403236"/>
                <a:gd name="connsiteY188" fmla="*/ 1391037 h 1688281"/>
                <a:gd name="connsiteX189" fmla="*/ 776459 w 1403236"/>
                <a:gd name="connsiteY189" fmla="*/ 1388517 h 1688281"/>
                <a:gd name="connsiteX190" fmla="*/ 776668 w 1403236"/>
                <a:gd name="connsiteY190" fmla="*/ 1386207 h 1688281"/>
                <a:gd name="connsiteX191" fmla="*/ 776459 w 1403236"/>
                <a:gd name="connsiteY191" fmla="*/ 1383897 h 1688281"/>
                <a:gd name="connsiteX192" fmla="*/ 775618 w 1403236"/>
                <a:gd name="connsiteY192" fmla="*/ 1382111 h 1688281"/>
                <a:gd name="connsiteX193" fmla="*/ 774568 w 1403236"/>
                <a:gd name="connsiteY193" fmla="*/ 1380642 h 1688281"/>
                <a:gd name="connsiteX194" fmla="*/ 773518 w 1403236"/>
                <a:gd name="connsiteY194" fmla="*/ 1379171 h 1688281"/>
                <a:gd name="connsiteX195" fmla="*/ 771732 w 1403236"/>
                <a:gd name="connsiteY195" fmla="*/ 1378330 h 1688281"/>
                <a:gd name="connsiteX196" fmla="*/ 770158 w 1403236"/>
                <a:gd name="connsiteY196" fmla="*/ 1377385 h 1688281"/>
                <a:gd name="connsiteX197" fmla="*/ 769633 w 1403236"/>
                <a:gd name="connsiteY197" fmla="*/ 1376860 h 1688281"/>
                <a:gd name="connsiteX198" fmla="*/ 770682 w 1403236"/>
                <a:gd name="connsiteY198" fmla="*/ 1375075 h 1688281"/>
                <a:gd name="connsiteX199" fmla="*/ 771942 w 1403236"/>
                <a:gd name="connsiteY199" fmla="*/ 1373816 h 1688281"/>
                <a:gd name="connsiteX200" fmla="*/ 773202 w 1403236"/>
                <a:gd name="connsiteY200" fmla="*/ 1372239 h 1688281"/>
                <a:gd name="connsiteX201" fmla="*/ 774462 w 1403236"/>
                <a:gd name="connsiteY201" fmla="*/ 1370979 h 1688281"/>
                <a:gd name="connsiteX202" fmla="*/ 775723 w 1403236"/>
                <a:gd name="connsiteY202" fmla="*/ 1369614 h 1688281"/>
                <a:gd name="connsiteX203" fmla="*/ 776983 w 1403236"/>
                <a:gd name="connsiteY203" fmla="*/ 1368354 h 1688281"/>
                <a:gd name="connsiteX204" fmla="*/ 778244 w 1403236"/>
                <a:gd name="connsiteY204" fmla="*/ 1367094 h 1688281"/>
                <a:gd name="connsiteX205" fmla="*/ 779714 w 1403236"/>
                <a:gd name="connsiteY205" fmla="*/ 1366044 h 1688281"/>
                <a:gd name="connsiteX206" fmla="*/ 781288 w 1403236"/>
                <a:gd name="connsiteY206" fmla="*/ 1364994 h 1688281"/>
                <a:gd name="connsiteX207" fmla="*/ 782760 w 1403236"/>
                <a:gd name="connsiteY207" fmla="*/ 1363944 h 1688281"/>
                <a:gd name="connsiteX208" fmla="*/ 784019 w 1403236"/>
                <a:gd name="connsiteY208" fmla="*/ 1362683 h 1688281"/>
                <a:gd name="connsiteX209" fmla="*/ 785593 w 1403236"/>
                <a:gd name="connsiteY209" fmla="*/ 1361632 h 1688281"/>
                <a:gd name="connsiteX210" fmla="*/ 787064 w 1403236"/>
                <a:gd name="connsiteY210" fmla="*/ 1360582 h 1688281"/>
                <a:gd name="connsiteX211" fmla="*/ 788641 w 1403236"/>
                <a:gd name="connsiteY211" fmla="*/ 1359532 h 1688281"/>
                <a:gd name="connsiteX212" fmla="*/ 790321 w 1403236"/>
                <a:gd name="connsiteY212" fmla="*/ 1358693 h 1688281"/>
                <a:gd name="connsiteX213" fmla="*/ 791896 w 1403236"/>
                <a:gd name="connsiteY213" fmla="*/ 1357641 h 1688281"/>
                <a:gd name="connsiteX214" fmla="*/ 793892 w 1403236"/>
                <a:gd name="connsiteY214" fmla="*/ 1357118 h 1688281"/>
                <a:gd name="connsiteX215" fmla="*/ 795676 w 1403236"/>
                <a:gd name="connsiteY215" fmla="*/ 1356382 h 1688281"/>
                <a:gd name="connsiteX216" fmla="*/ 797777 w 1403236"/>
                <a:gd name="connsiteY216" fmla="*/ 1355857 h 1688281"/>
                <a:gd name="connsiteX217" fmla="*/ 799772 w 1403236"/>
                <a:gd name="connsiteY217" fmla="*/ 1355226 h 1688281"/>
                <a:gd name="connsiteX218" fmla="*/ 802082 w 1403236"/>
                <a:gd name="connsiteY218" fmla="*/ 1355016 h 1688281"/>
                <a:gd name="connsiteX219" fmla="*/ 804183 w 1403236"/>
                <a:gd name="connsiteY219" fmla="*/ 1354386 h 1688281"/>
                <a:gd name="connsiteX220" fmla="*/ 806178 w 1403236"/>
                <a:gd name="connsiteY220" fmla="*/ 1353861 h 1688281"/>
                <a:gd name="connsiteX221" fmla="*/ 808174 w 1403236"/>
                <a:gd name="connsiteY221" fmla="*/ 1353336 h 1688281"/>
                <a:gd name="connsiteX222" fmla="*/ 809958 w 1403236"/>
                <a:gd name="connsiteY222" fmla="*/ 1352601 h 1688281"/>
                <a:gd name="connsiteX223" fmla="*/ 811744 w 1403236"/>
                <a:gd name="connsiteY223" fmla="*/ 1351761 h 1688281"/>
                <a:gd name="connsiteX224" fmla="*/ 813320 w 1403236"/>
                <a:gd name="connsiteY224" fmla="*/ 1350712 h 1688281"/>
                <a:gd name="connsiteX225" fmla="*/ 814789 w 1403236"/>
                <a:gd name="connsiteY225" fmla="*/ 1349660 h 1688281"/>
                <a:gd name="connsiteX226" fmla="*/ 816050 w 1403236"/>
                <a:gd name="connsiteY226" fmla="*/ 1348400 h 1688281"/>
                <a:gd name="connsiteX227" fmla="*/ 817100 w 1403236"/>
                <a:gd name="connsiteY227" fmla="*/ 1346825 h 1688281"/>
                <a:gd name="connsiteX228" fmla="*/ 818360 w 1403236"/>
                <a:gd name="connsiteY228" fmla="*/ 1345566 h 1688281"/>
                <a:gd name="connsiteX229" fmla="*/ 819096 w 1403236"/>
                <a:gd name="connsiteY229" fmla="*/ 1343780 h 1688281"/>
                <a:gd name="connsiteX230" fmla="*/ 820041 w 1403236"/>
                <a:gd name="connsiteY230" fmla="*/ 1342204 h 1688281"/>
                <a:gd name="connsiteX231" fmla="*/ 820776 w 1403236"/>
                <a:gd name="connsiteY231" fmla="*/ 1340420 h 1688281"/>
                <a:gd name="connsiteX232" fmla="*/ 821512 w 1403236"/>
                <a:gd name="connsiteY232" fmla="*/ 1338634 h 1688281"/>
                <a:gd name="connsiteX233" fmla="*/ 822351 w 1403236"/>
                <a:gd name="connsiteY233" fmla="*/ 1336849 h 1688281"/>
                <a:gd name="connsiteX234" fmla="*/ 822771 w 1403236"/>
                <a:gd name="connsiteY234" fmla="*/ 1334748 h 1688281"/>
                <a:gd name="connsiteX235" fmla="*/ 823506 w 1403236"/>
                <a:gd name="connsiteY235" fmla="*/ 1332962 h 1688281"/>
                <a:gd name="connsiteX236" fmla="*/ 824031 w 1403236"/>
                <a:gd name="connsiteY236" fmla="*/ 1330968 h 1688281"/>
                <a:gd name="connsiteX237" fmla="*/ 824452 w 1403236"/>
                <a:gd name="connsiteY237" fmla="*/ 1328866 h 1688281"/>
                <a:gd name="connsiteX238" fmla="*/ 824977 w 1403236"/>
                <a:gd name="connsiteY238" fmla="*/ 1326872 h 1688281"/>
                <a:gd name="connsiteX239" fmla="*/ 825502 w 1403236"/>
                <a:gd name="connsiteY239" fmla="*/ 1324772 h 1688281"/>
                <a:gd name="connsiteX240" fmla="*/ 825922 w 1403236"/>
                <a:gd name="connsiteY240" fmla="*/ 1322776 h 1688281"/>
                <a:gd name="connsiteX241" fmla="*/ 826447 w 1403236"/>
                <a:gd name="connsiteY241" fmla="*/ 1320676 h 1688281"/>
                <a:gd name="connsiteX242" fmla="*/ 826866 w 1403236"/>
                <a:gd name="connsiteY242" fmla="*/ 1318680 h 1688281"/>
                <a:gd name="connsiteX243" fmla="*/ 827391 w 1403236"/>
                <a:gd name="connsiteY243" fmla="*/ 1316580 h 1688281"/>
                <a:gd name="connsiteX244" fmla="*/ 828127 w 1403236"/>
                <a:gd name="connsiteY244" fmla="*/ 1314795 h 1688281"/>
                <a:gd name="connsiteX245" fmla="*/ 828652 w 1403236"/>
                <a:gd name="connsiteY245" fmla="*/ 1312799 h 1688281"/>
                <a:gd name="connsiteX246" fmla="*/ 829073 w 1403236"/>
                <a:gd name="connsiteY246" fmla="*/ 1310699 h 1688281"/>
                <a:gd name="connsiteX247" fmla="*/ 829282 w 1403236"/>
                <a:gd name="connsiteY247" fmla="*/ 1309963 h 1688281"/>
                <a:gd name="connsiteX248" fmla="*/ 829282 w 1403236"/>
                <a:gd name="connsiteY248" fmla="*/ 1309019 h 1688281"/>
                <a:gd name="connsiteX249" fmla="*/ 827707 w 1403236"/>
                <a:gd name="connsiteY249" fmla="*/ 1307653 h 1688281"/>
                <a:gd name="connsiteX250" fmla="*/ 826447 w 1403236"/>
                <a:gd name="connsiteY250" fmla="*/ 1306393 h 1688281"/>
                <a:gd name="connsiteX251" fmla="*/ 825922 w 1403236"/>
                <a:gd name="connsiteY251" fmla="*/ 1304398 h 1688281"/>
                <a:gd name="connsiteX252" fmla="*/ 825606 w 1403236"/>
                <a:gd name="connsiteY252" fmla="*/ 1302088 h 1688281"/>
                <a:gd name="connsiteX253" fmla="*/ 826131 w 1403236"/>
                <a:gd name="connsiteY253" fmla="*/ 1300092 h 1688281"/>
                <a:gd name="connsiteX254" fmla="*/ 826552 w 1403236"/>
                <a:gd name="connsiteY254" fmla="*/ 1297992 h 1688281"/>
                <a:gd name="connsiteX255" fmla="*/ 827077 w 1403236"/>
                <a:gd name="connsiteY255" fmla="*/ 1295996 h 1688281"/>
                <a:gd name="connsiteX256" fmla="*/ 827602 w 1403236"/>
                <a:gd name="connsiteY256" fmla="*/ 1293896 h 1688281"/>
                <a:gd name="connsiteX257" fmla="*/ 828022 w 1403236"/>
                <a:gd name="connsiteY257" fmla="*/ 1291901 h 1688281"/>
                <a:gd name="connsiteX258" fmla="*/ 828232 w 1403236"/>
                <a:gd name="connsiteY258" fmla="*/ 1289591 h 1688281"/>
                <a:gd name="connsiteX259" fmla="*/ 828443 w 1403236"/>
                <a:gd name="connsiteY259" fmla="*/ 1287280 h 1688281"/>
                <a:gd name="connsiteX260" fmla="*/ 828652 w 1403236"/>
                <a:gd name="connsiteY260" fmla="*/ 1284969 h 1688281"/>
                <a:gd name="connsiteX261" fmla="*/ 828968 w 1403236"/>
                <a:gd name="connsiteY261" fmla="*/ 1282660 h 1688281"/>
                <a:gd name="connsiteX262" fmla="*/ 828652 w 1403236"/>
                <a:gd name="connsiteY262" fmla="*/ 1280349 h 1688281"/>
                <a:gd name="connsiteX263" fmla="*/ 827811 w 1403236"/>
                <a:gd name="connsiteY263" fmla="*/ 1278564 h 1688281"/>
                <a:gd name="connsiteX264" fmla="*/ 826761 w 1403236"/>
                <a:gd name="connsiteY264" fmla="*/ 1277093 h 1688281"/>
                <a:gd name="connsiteX265" fmla="*/ 825711 w 1403236"/>
                <a:gd name="connsiteY265" fmla="*/ 1275518 h 1688281"/>
                <a:gd name="connsiteX266" fmla="*/ 824976 w 1403236"/>
                <a:gd name="connsiteY266" fmla="*/ 1273838 h 1688281"/>
                <a:gd name="connsiteX267" fmla="*/ 824451 w 1403236"/>
                <a:gd name="connsiteY267" fmla="*/ 1271738 h 1688281"/>
                <a:gd name="connsiteX268" fmla="*/ 823821 w 1403236"/>
                <a:gd name="connsiteY268" fmla="*/ 1270397 h 1688281"/>
                <a:gd name="connsiteX269" fmla="*/ 823611 w 1403236"/>
                <a:gd name="connsiteY269" fmla="*/ 1269952 h 1688281"/>
                <a:gd name="connsiteX270" fmla="*/ 823821 w 1403236"/>
                <a:gd name="connsiteY270" fmla="*/ 1267641 h 1688281"/>
                <a:gd name="connsiteX271" fmla="*/ 824870 w 1403236"/>
                <a:gd name="connsiteY271" fmla="*/ 1266171 h 1688281"/>
                <a:gd name="connsiteX272" fmla="*/ 825025 w 1403236"/>
                <a:gd name="connsiteY272" fmla="*/ 1265916 h 1688281"/>
                <a:gd name="connsiteX273" fmla="*/ 825059 w 1403236"/>
                <a:gd name="connsiteY273" fmla="*/ 1265856 h 1688281"/>
                <a:gd name="connsiteX274" fmla="*/ 825817 w 1403236"/>
                <a:gd name="connsiteY274" fmla="*/ 1264596 h 1688281"/>
                <a:gd name="connsiteX275" fmla="*/ 827077 w 1403236"/>
                <a:gd name="connsiteY275" fmla="*/ 1263335 h 1688281"/>
                <a:gd name="connsiteX276" fmla="*/ 828338 w 1403236"/>
                <a:gd name="connsiteY276" fmla="*/ 1261970 h 1688281"/>
                <a:gd name="connsiteX277" fmla="*/ 829387 w 1403236"/>
                <a:gd name="connsiteY277" fmla="*/ 1260500 h 1688281"/>
                <a:gd name="connsiteX278" fmla="*/ 830332 w 1403236"/>
                <a:gd name="connsiteY278" fmla="*/ 1258925 h 1688281"/>
                <a:gd name="connsiteX279" fmla="*/ 831068 w 1403236"/>
                <a:gd name="connsiteY279" fmla="*/ 1257140 h 1688281"/>
                <a:gd name="connsiteX280" fmla="*/ 831277 w 1403236"/>
                <a:gd name="connsiteY280" fmla="*/ 1254829 h 1688281"/>
                <a:gd name="connsiteX281" fmla="*/ 831277 w 1403236"/>
                <a:gd name="connsiteY281" fmla="*/ 1252308 h 1688281"/>
                <a:gd name="connsiteX282" fmla="*/ 830543 w 1403236"/>
                <a:gd name="connsiteY282" fmla="*/ 1250523 h 1688281"/>
                <a:gd name="connsiteX283" fmla="*/ 829912 w 1403236"/>
                <a:gd name="connsiteY283" fmla="*/ 1248423 h 1688281"/>
                <a:gd name="connsiteX284" fmla="*/ 829177 w 1403236"/>
                <a:gd name="connsiteY284" fmla="*/ 1246638 h 1688281"/>
                <a:gd name="connsiteX285" fmla="*/ 829073 w 1403236"/>
                <a:gd name="connsiteY285" fmla="*/ 1244118 h 1688281"/>
                <a:gd name="connsiteX286" fmla="*/ 829912 w 1403236"/>
                <a:gd name="connsiteY286" fmla="*/ 1242333 h 1688281"/>
                <a:gd name="connsiteX287" fmla="*/ 831068 w 1403236"/>
                <a:gd name="connsiteY287" fmla="*/ 1241072 h 1688281"/>
                <a:gd name="connsiteX288" fmla="*/ 832118 w 1403236"/>
                <a:gd name="connsiteY288" fmla="*/ 1239496 h 1688281"/>
                <a:gd name="connsiteX289" fmla="*/ 832853 w 1403236"/>
                <a:gd name="connsiteY289" fmla="*/ 1237710 h 1688281"/>
                <a:gd name="connsiteX290" fmla="*/ 833903 w 1403236"/>
                <a:gd name="connsiteY290" fmla="*/ 1236135 h 1688281"/>
                <a:gd name="connsiteX291" fmla="*/ 834639 w 1403236"/>
                <a:gd name="connsiteY291" fmla="*/ 1234350 h 1688281"/>
                <a:gd name="connsiteX292" fmla="*/ 835373 w 1403236"/>
                <a:gd name="connsiteY292" fmla="*/ 1232566 h 1688281"/>
                <a:gd name="connsiteX293" fmla="*/ 835794 w 1403236"/>
                <a:gd name="connsiteY293" fmla="*/ 1230465 h 1688281"/>
                <a:gd name="connsiteX294" fmla="*/ 836003 w 1403236"/>
                <a:gd name="connsiteY294" fmla="*/ 1228154 h 1688281"/>
                <a:gd name="connsiteX295" fmla="*/ 836528 w 1403236"/>
                <a:gd name="connsiteY295" fmla="*/ 1226158 h 1688281"/>
                <a:gd name="connsiteX296" fmla="*/ 837263 w 1403236"/>
                <a:gd name="connsiteY296" fmla="*/ 1224374 h 1688281"/>
                <a:gd name="connsiteX297" fmla="*/ 837788 w 1403236"/>
                <a:gd name="connsiteY297" fmla="*/ 1222274 h 1688281"/>
                <a:gd name="connsiteX298" fmla="*/ 837684 w 1403236"/>
                <a:gd name="connsiteY298" fmla="*/ 1219754 h 1688281"/>
                <a:gd name="connsiteX299" fmla="*/ 837158 w 1403236"/>
                <a:gd name="connsiteY299" fmla="*/ 1217758 h 1688281"/>
                <a:gd name="connsiteX300" fmla="*/ 836108 w 1403236"/>
                <a:gd name="connsiteY300" fmla="*/ 1216183 h 1688281"/>
                <a:gd name="connsiteX301" fmla="*/ 835058 w 1403236"/>
                <a:gd name="connsiteY301" fmla="*/ 1214713 h 1688281"/>
                <a:gd name="connsiteX302" fmla="*/ 834744 w 1403236"/>
                <a:gd name="connsiteY302" fmla="*/ 1212403 h 1688281"/>
                <a:gd name="connsiteX303" fmla="*/ 835269 w 1403236"/>
                <a:gd name="connsiteY303" fmla="*/ 1210301 h 1688281"/>
                <a:gd name="connsiteX304" fmla="*/ 836319 w 1403236"/>
                <a:gd name="connsiteY304" fmla="*/ 1208832 h 1688281"/>
                <a:gd name="connsiteX305" fmla="*/ 837263 w 1403236"/>
                <a:gd name="connsiteY305" fmla="*/ 1207255 h 1688281"/>
                <a:gd name="connsiteX306" fmla="*/ 838313 w 1403236"/>
                <a:gd name="connsiteY306" fmla="*/ 1205680 h 1688281"/>
                <a:gd name="connsiteX307" fmla="*/ 839259 w 1403236"/>
                <a:gd name="connsiteY307" fmla="*/ 1204106 h 1688281"/>
                <a:gd name="connsiteX308" fmla="*/ 839995 w 1403236"/>
                <a:gd name="connsiteY308" fmla="*/ 1202320 h 1688281"/>
                <a:gd name="connsiteX309" fmla="*/ 840520 w 1403236"/>
                <a:gd name="connsiteY309" fmla="*/ 1200324 h 1688281"/>
                <a:gd name="connsiteX310" fmla="*/ 840939 w 1403236"/>
                <a:gd name="connsiteY310" fmla="*/ 1198224 h 1688281"/>
                <a:gd name="connsiteX311" fmla="*/ 841254 w 1403236"/>
                <a:gd name="connsiteY311" fmla="*/ 1195914 h 1688281"/>
                <a:gd name="connsiteX312" fmla="*/ 841464 w 1403236"/>
                <a:gd name="connsiteY312" fmla="*/ 1193709 h 1688281"/>
                <a:gd name="connsiteX313" fmla="*/ 841359 w 1403236"/>
                <a:gd name="connsiteY313" fmla="*/ 1191084 h 1688281"/>
                <a:gd name="connsiteX314" fmla="*/ 841359 w 1403236"/>
                <a:gd name="connsiteY314" fmla="*/ 1188563 h 1688281"/>
                <a:gd name="connsiteX315" fmla="*/ 840518 w 1403236"/>
                <a:gd name="connsiteY315" fmla="*/ 1186777 h 1688281"/>
                <a:gd name="connsiteX316" fmla="*/ 839259 w 1403236"/>
                <a:gd name="connsiteY316" fmla="*/ 1185517 h 1688281"/>
                <a:gd name="connsiteX317" fmla="*/ 837684 w 1403236"/>
                <a:gd name="connsiteY317" fmla="*/ 1184467 h 1688281"/>
                <a:gd name="connsiteX318" fmla="*/ 836108 w 1403236"/>
                <a:gd name="connsiteY318" fmla="*/ 1183521 h 1688281"/>
                <a:gd name="connsiteX319" fmla="*/ 835163 w 1403236"/>
                <a:gd name="connsiteY319" fmla="*/ 1182051 h 1688281"/>
                <a:gd name="connsiteX320" fmla="*/ 834848 w 1403236"/>
                <a:gd name="connsiteY320" fmla="*/ 1180161 h 1688281"/>
                <a:gd name="connsiteX321" fmla="*/ 835794 w 1403236"/>
                <a:gd name="connsiteY321" fmla="*/ 1178691 h 1688281"/>
                <a:gd name="connsiteX322" fmla="*/ 836844 w 1403236"/>
                <a:gd name="connsiteY322" fmla="*/ 1177116 h 1688281"/>
                <a:gd name="connsiteX323" fmla="*/ 838104 w 1403236"/>
                <a:gd name="connsiteY323" fmla="*/ 1175856 h 1688281"/>
                <a:gd name="connsiteX324" fmla="*/ 838524 w 1403236"/>
                <a:gd name="connsiteY324" fmla="*/ 1173756 h 1688281"/>
                <a:gd name="connsiteX325" fmla="*/ 839049 w 1403236"/>
                <a:gd name="connsiteY325" fmla="*/ 1171760 h 1688281"/>
                <a:gd name="connsiteX326" fmla="*/ 839574 w 1403236"/>
                <a:gd name="connsiteY326" fmla="*/ 1169660 h 1688281"/>
                <a:gd name="connsiteX327" fmla="*/ 839995 w 1403236"/>
                <a:gd name="connsiteY327" fmla="*/ 1167664 h 1688281"/>
                <a:gd name="connsiteX328" fmla="*/ 840518 w 1403236"/>
                <a:gd name="connsiteY328" fmla="*/ 1165564 h 1688281"/>
                <a:gd name="connsiteX329" fmla="*/ 840729 w 1403236"/>
                <a:gd name="connsiteY329" fmla="*/ 1163254 h 1688281"/>
                <a:gd name="connsiteX330" fmla="*/ 841254 w 1403236"/>
                <a:gd name="connsiteY330" fmla="*/ 1161258 h 1688281"/>
                <a:gd name="connsiteX331" fmla="*/ 841464 w 1403236"/>
                <a:gd name="connsiteY331" fmla="*/ 1158947 h 1688281"/>
                <a:gd name="connsiteX332" fmla="*/ 841675 w 1403236"/>
                <a:gd name="connsiteY332" fmla="*/ 1156637 h 1688281"/>
                <a:gd name="connsiteX333" fmla="*/ 841884 w 1403236"/>
                <a:gd name="connsiteY333" fmla="*/ 1154326 h 1688281"/>
                <a:gd name="connsiteX334" fmla="*/ 841884 w 1403236"/>
                <a:gd name="connsiteY334" fmla="*/ 1151807 h 1688281"/>
                <a:gd name="connsiteX335" fmla="*/ 842095 w 1403236"/>
                <a:gd name="connsiteY335" fmla="*/ 1149496 h 1688281"/>
                <a:gd name="connsiteX336" fmla="*/ 841989 w 1403236"/>
                <a:gd name="connsiteY336" fmla="*/ 1146870 h 1688281"/>
                <a:gd name="connsiteX337" fmla="*/ 841989 w 1403236"/>
                <a:gd name="connsiteY337" fmla="*/ 1144349 h 1688281"/>
                <a:gd name="connsiteX338" fmla="*/ 841989 w 1403236"/>
                <a:gd name="connsiteY338" fmla="*/ 1142040 h 1688281"/>
                <a:gd name="connsiteX339" fmla="*/ 841884 w 1403236"/>
                <a:gd name="connsiteY339" fmla="*/ 1139519 h 1688281"/>
                <a:gd name="connsiteX340" fmla="*/ 841884 w 1403236"/>
                <a:gd name="connsiteY340" fmla="*/ 1136998 h 1688281"/>
                <a:gd name="connsiteX341" fmla="*/ 841884 w 1403236"/>
                <a:gd name="connsiteY341" fmla="*/ 1134373 h 1688281"/>
                <a:gd name="connsiteX342" fmla="*/ 842095 w 1403236"/>
                <a:gd name="connsiteY342" fmla="*/ 1132063 h 1688281"/>
                <a:gd name="connsiteX343" fmla="*/ 842829 w 1403236"/>
                <a:gd name="connsiteY343" fmla="*/ 1130278 h 1688281"/>
                <a:gd name="connsiteX344" fmla="*/ 843775 w 1403236"/>
                <a:gd name="connsiteY344" fmla="*/ 1128703 h 1688281"/>
                <a:gd name="connsiteX345" fmla="*/ 844825 w 1403236"/>
                <a:gd name="connsiteY345" fmla="*/ 1127232 h 1688281"/>
                <a:gd name="connsiteX346" fmla="*/ 845560 w 1403236"/>
                <a:gd name="connsiteY346" fmla="*/ 1125342 h 1688281"/>
                <a:gd name="connsiteX347" fmla="*/ 845980 w 1403236"/>
                <a:gd name="connsiteY347" fmla="*/ 1123346 h 1688281"/>
                <a:gd name="connsiteX348" fmla="*/ 846821 w 1403236"/>
                <a:gd name="connsiteY348" fmla="*/ 1121561 h 1688281"/>
                <a:gd name="connsiteX349" fmla="*/ 847765 w 1403236"/>
                <a:gd name="connsiteY349" fmla="*/ 1119986 h 1688281"/>
                <a:gd name="connsiteX350" fmla="*/ 849026 w 1403236"/>
                <a:gd name="connsiteY350" fmla="*/ 1118411 h 1688281"/>
                <a:gd name="connsiteX351" fmla="*/ 850286 w 1403236"/>
                <a:gd name="connsiteY351" fmla="*/ 1117151 h 1688281"/>
                <a:gd name="connsiteX352" fmla="*/ 851547 w 1403236"/>
                <a:gd name="connsiteY352" fmla="*/ 1115890 h 1688281"/>
                <a:gd name="connsiteX353" fmla="*/ 852806 w 1403236"/>
                <a:gd name="connsiteY353" fmla="*/ 1114524 h 1688281"/>
                <a:gd name="connsiteX354" fmla="*/ 854066 w 1403236"/>
                <a:gd name="connsiteY354" fmla="*/ 1113265 h 1688281"/>
                <a:gd name="connsiteX355" fmla="*/ 855327 w 1403236"/>
                <a:gd name="connsiteY355" fmla="*/ 1112005 h 1688281"/>
                <a:gd name="connsiteX356" fmla="*/ 856587 w 1403236"/>
                <a:gd name="connsiteY356" fmla="*/ 1110639 h 1688281"/>
                <a:gd name="connsiteX357" fmla="*/ 857848 w 1403236"/>
                <a:gd name="connsiteY357" fmla="*/ 1109379 h 1688281"/>
                <a:gd name="connsiteX358" fmla="*/ 859107 w 1403236"/>
                <a:gd name="connsiteY358" fmla="*/ 1108118 h 1688281"/>
                <a:gd name="connsiteX359" fmla="*/ 860158 w 1403236"/>
                <a:gd name="connsiteY359" fmla="*/ 1106543 h 1688281"/>
                <a:gd name="connsiteX360" fmla="*/ 861417 w 1403236"/>
                <a:gd name="connsiteY360" fmla="*/ 1105177 h 1688281"/>
                <a:gd name="connsiteX361" fmla="*/ 862363 w 1403236"/>
                <a:gd name="connsiteY361" fmla="*/ 1103708 h 1688281"/>
                <a:gd name="connsiteX362" fmla="*/ 863413 w 1403236"/>
                <a:gd name="connsiteY362" fmla="*/ 1102133 h 1688281"/>
                <a:gd name="connsiteX363" fmla="*/ 864358 w 1403236"/>
                <a:gd name="connsiteY363" fmla="*/ 1100558 h 1688281"/>
                <a:gd name="connsiteX364" fmla="*/ 865724 w 1403236"/>
                <a:gd name="connsiteY364" fmla="*/ 1099298 h 1688281"/>
                <a:gd name="connsiteX365" fmla="*/ 866668 w 1403236"/>
                <a:gd name="connsiteY365" fmla="*/ 1097721 h 1688281"/>
                <a:gd name="connsiteX366" fmla="*/ 867718 w 1403236"/>
                <a:gd name="connsiteY366" fmla="*/ 1096146 h 1688281"/>
                <a:gd name="connsiteX367" fmla="*/ 868979 w 1403236"/>
                <a:gd name="connsiteY367" fmla="*/ 1094886 h 1688281"/>
                <a:gd name="connsiteX368" fmla="*/ 870239 w 1403236"/>
                <a:gd name="connsiteY368" fmla="*/ 1093627 h 1688281"/>
                <a:gd name="connsiteX369" fmla="*/ 871500 w 1403236"/>
                <a:gd name="connsiteY369" fmla="*/ 1092261 h 1688281"/>
                <a:gd name="connsiteX370" fmla="*/ 872760 w 1403236"/>
                <a:gd name="connsiteY370" fmla="*/ 1091001 h 1688281"/>
                <a:gd name="connsiteX371" fmla="*/ 874230 w 1403236"/>
                <a:gd name="connsiteY371" fmla="*/ 1089951 h 1688281"/>
                <a:gd name="connsiteX372" fmla="*/ 875805 w 1403236"/>
                <a:gd name="connsiteY372" fmla="*/ 1088901 h 1688281"/>
                <a:gd name="connsiteX373" fmla="*/ 877801 w 1403236"/>
                <a:gd name="connsiteY373" fmla="*/ 1088376 h 1688281"/>
                <a:gd name="connsiteX374" fmla="*/ 879586 w 1403236"/>
                <a:gd name="connsiteY374" fmla="*/ 1087535 h 1688281"/>
                <a:gd name="connsiteX375" fmla="*/ 881372 w 1403236"/>
                <a:gd name="connsiteY375" fmla="*/ 1086800 h 1688281"/>
                <a:gd name="connsiteX376" fmla="*/ 883472 w 1403236"/>
                <a:gd name="connsiteY376" fmla="*/ 1086275 h 1688281"/>
                <a:gd name="connsiteX377" fmla="*/ 885468 w 1403236"/>
                <a:gd name="connsiteY377" fmla="*/ 1085750 h 1688281"/>
                <a:gd name="connsiteX378" fmla="*/ 887252 w 1403236"/>
                <a:gd name="connsiteY378" fmla="*/ 1084910 h 1688281"/>
                <a:gd name="connsiteX379" fmla="*/ 888828 w 1403236"/>
                <a:gd name="connsiteY379" fmla="*/ 1083859 h 1688281"/>
                <a:gd name="connsiteX380" fmla="*/ 890298 w 1403236"/>
                <a:gd name="connsiteY380" fmla="*/ 1082809 h 1688281"/>
                <a:gd name="connsiteX381" fmla="*/ 891874 w 1403236"/>
                <a:gd name="connsiteY381" fmla="*/ 1081759 h 1688281"/>
                <a:gd name="connsiteX382" fmla="*/ 893133 w 1403236"/>
                <a:gd name="connsiteY382" fmla="*/ 1080498 h 1688281"/>
                <a:gd name="connsiteX383" fmla="*/ 894604 w 1403236"/>
                <a:gd name="connsiteY383" fmla="*/ 1079449 h 1688281"/>
                <a:gd name="connsiteX384" fmla="*/ 896179 w 1403236"/>
                <a:gd name="connsiteY384" fmla="*/ 1078399 h 1688281"/>
                <a:gd name="connsiteX385" fmla="*/ 897648 w 1403236"/>
                <a:gd name="connsiteY385" fmla="*/ 1077349 h 1688281"/>
                <a:gd name="connsiteX386" fmla="*/ 898364 w 1403236"/>
                <a:gd name="connsiteY386" fmla="*/ 1076873 h 1688281"/>
                <a:gd name="connsiteX387" fmla="*/ 898436 w 1403236"/>
                <a:gd name="connsiteY387" fmla="*/ 1076824 h 1688281"/>
                <a:gd name="connsiteX388" fmla="*/ 899225 w 1403236"/>
                <a:gd name="connsiteY388" fmla="*/ 1076299 h 1688281"/>
                <a:gd name="connsiteX389" fmla="*/ 900485 w 1403236"/>
                <a:gd name="connsiteY389" fmla="*/ 1075038 h 1688281"/>
                <a:gd name="connsiteX390" fmla="*/ 901744 w 1403236"/>
                <a:gd name="connsiteY390" fmla="*/ 1073673 h 1688281"/>
                <a:gd name="connsiteX391" fmla="*/ 903005 w 1403236"/>
                <a:gd name="connsiteY391" fmla="*/ 1072412 h 1688281"/>
                <a:gd name="connsiteX392" fmla="*/ 903949 w 1403236"/>
                <a:gd name="connsiteY392" fmla="*/ 1070837 h 1688281"/>
                <a:gd name="connsiteX393" fmla="*/ 904999 w 1403236"/>
                <a:gd name="connsiteY393" fmla="*/ 1069368 h 1688281"/>
                <a:gd name="connsiteX394" fmla="*/ 906260 w 1403236"/>
                <a:gd name="connsiteY394" fmla="*/ 1068002 h 1688281"/>
                <a:gd name="connsiteX395" fmla="*/ 908047 w 1403236"/>
                <a:gd name="connsiteY395" fmla="*/ 1067266 h 1688281"/>
                <a:gd name="connsiteX396" fmla="*/ 909831 w 1403236"/>
                <a:gd name="connsiteY396" fmla="*/ 1066427 h 1688281"/>
                <a:gd name="connsiteX397" fmla="*/ 911616 w 1403236"/>
                <a:gd name="connsiteY397" fmla="*/ 1065586 h 1688281"/>
                <a:gd name="connsiteX398" fmla="*/ 913402 w 1403236"/>
                <a:gd name="connsiteY398" fmla="*/ 1064851 h 1688281"/>
                <a:gd name="connsiteX399" fmla="*/ 915398 w 1403236"/>
                <a:gd name="connsiteY399" fmla="*/ 1064327 h 1688281"/>
                <a:gd name="connsiteX400" fmla="*/ 917183 w 1403236"/>
                <a:gd name="connsiteY400" fmla="*/ 1063486 h 1688281"/>
                <a:gd name="connsiteX401" fmla="*/ 918967 w 1403236"/>
                <a:gd name="connsiteY401" fmla="*/ 1062751 h 1688281"/>
                <a:gd name="connsiteX402" fmla="*/ 920753 w 1403236"/>
                <a:gd name="connsiteY402" fmla="*/ 1061911 h 1688281"/>
                <a:gd name="connsiteX403" fmla="*/ 922538 w 1403236"/>
                <a:gd name="connsiteY403" fmla="*/ 1060860 h 1688281"/>
                <a:gd name="connsiteX404" fmla="*/ 924324 w 1403236"/>
                <a:gd name="connsiteY404" fmla="*/ 1059810 h 1688281"/>
                <a:gd name="connsiteX405" fmla="*/ 925898 w 1403236"/>
                <a:gd name="connsiteY405" fmla="*/ 1058760 h 1688281"/>
                <a:gd name="connsiteX406" fmla="*/ 927159 w 1403236"/>
                <a:gd name="connsiteY406" fmla="*/ 1057500 h 1688281"/>
                <a:gd name="connsiteX407" fmla="*/ 928104 w 1403236"/>
                <a:gd name="connsiteY407" fmla="*/ 1055925 h 1688281"/>
                <a:gd name="connsiteX408" fmla="*/ 929890 w 1403236"/>
                <a:gd name="connsiteY408" fmla="*/ 1055189 h 1688281"/>
                <a:gd name="connsiteX409" fmla="*/ 932515 w 1403236"/>
                <a:gd name="connsiteY409" fmla="*/ 1055085 h 1688281"/>
                <a:gd name="connsiteX410" fmla="*/ 934510 w 1403236"/>
                <a:gd name="connsiteY410" fmla="*/ 1054559 h 1688281"/>
                <a:gd name="connsiteX411" fmla="*/ 936086 w 1403236"/>
                <a:gd name="connsiteY411" fmla="*/ 1053509 h 1688281"/>
                <a:gd name="connsiteX412" fmla="*/ 937347 w 1403236"/>
                <a:gd name="connsiteY412" fmla="*/ 1052249 h 1688281"/>
                <a:gd name="connsiteX413" fmla="*/ 938606 w 1403236"/>
                <a:gd name="connsiteY413" fmla="*/ 1050988 h 1688281"/>
                <a:gd name="connsiteX414" fmla="*/ 940077 w 1403236"/>
                <a:gd name="connsiteY414" fmla="*/ 1049938 h 1688281"/>
                <a:gd name="connsiteX415" fmla="*/ 941862 w 1403236"/>
                <a:gd name="connsiteY415" fmla="*/ 1049099 h 1688281"/>
                <a:gd name="connsiteX416" fmla="*/ 943962 w 1403236"/>
                <a:gd name="connsiteY416" fmla="*/ 1048574 h 1688281"/>
                <a:gd name="connsiteX417" fmla="*/ 946167 w 1403236"/>
                <a:gd name="connsiteY417" fmla="*/ 1048258 h 1688281"/>
                <a:gd name="connsiteX418" fmla="*/ 947008 w 1403236"/>
                <a:gd name="connsiteY418" fmla="*/ 1047912 h 1688281"/>
                <a:gd name="connsiteX419" fmla="*/ 947953 w 1403236"/>
                <a:gd name="connsiteY419" fmla="*/ 1047522 h 1688281"/>
                <a:gd name="connsiteX420" fmla="*/ 949738 w 1403236"/>
                <a:gd name="connsiteY420" fmla="*/ 1046683 h 1688281"/>
                <a:gd name="connsiteX421" fmla="*/ 951313 w 1403236"/>
                <a:gd name="connsiteY421" fmla="*/ 1045633 h 1688281"/>
                <a:gd name="connsiteX422" fmla="*/ 952573 w 1403236"/>
                <a:gd name="connsiteY422" fmla="*/ 1044373 h 1688281"/>
                <a:gd name="connsiteX423" fmla="*/ 953834 w 1403236"/>
                <a:gd name="connsiteY423" fmla="*/ 1043007 h 1688281"/>
                <a:gd name="connsiteX424" fmla="*/ 954359 w 1403236"/>
                <a:gd name="connsiteY424" fmla="*/ 1041012 h 1688281"/>
                <a:gd name="connsiteX425" fmla="*/ 954779 w 1403236"/>
                <a:gd name="connsiteY425" fmla="*/ 1038911 h 1688281"/>
                <a:gd name="connsiteX426" fmla="*/ 955303 w 1403236"/>
                <a:gd name="connsiteY426" fmla="*/ 1036916 h 1688281"/>
                <a:gd name="connsiteX427" fmla="*/ 955725 w 1403236"/>
                <a:gd name="connsiteY427" fmla="*/ 1034817 h 1688281"/>
                <a:gd name="connsiteX428" fmla="*/ 956250 w 1403236"/>
                <a:gd name="connsiteY428" fmla="*/ 1032821 h 1688281"/>
                <a:gd name="connsiteX429" fmla="*/ 956775 w 1403236"/>
                <a:gd name="connsiteY429" fmla="*/ 1030721 h 1688281"/>
                <a:gd name="connsiteX430" fmla="*/ 957510 w 1403236"/>
                <a:gd name="connsiteY430" fmla="*/ 1028935 h 1688281"/>
                <a:gd name="connsiteX431" fmla="*/ 958455 w 1403236"/>
                <a:gd name="connsiteY431" fmla="*/ 1027359 h 1688281"/>
                <a:gd name="connsiteX432" fmla="*/ 960030 w 1403236"/>
                <a:gd name="connsiteY432" fmla="*/ 1026310 h 1688281"/>
                <a:gd name="connsiteX433" fmla="*/ 962024 w 1403236"/>
                <a:gd name="connsiteY433" fmla="*/ 1025784 h 1688281"/>
                <a:gd name="connsiteX434" fmla="*/ 963601 w 1403236"/>
                <a:gd name="connsiteY434" fmla="*/ 1024734 h 1688281"/>
                <a:gd name="connsiteX435" fmla="*/ 964336 w 1403236"/>
                <a:gd name="connsiteY435" fmla="*/ 1022949 h 1688281"/>
                <a:gd name="connsiteX436" fmla="*/ 964861 w 1403236"/>
                <a:gd name="connsiteY436" fmla="*/ 1020954 h 1688281"/>
                <a:gd name="connsiteX437" fmla="*/ 965281 w 1403236"/>
                <a:gd name="connsiteY437" fmla="*/ 1019378 h 1688281"/>
                <a:gd name="connsiteX438" fmla="*/ 966331 w 1403236"/>
                <a:gd name="connsiteY438" fmla="*/ 1017803 h 1688281"/>
                <a:gd name="connsiteX439" fmla="*/ 967277 w 1403236"/>
                <a:gd name="connsiteY439" fmla="*/ 1016228 h 1688281"/>
                <a:gd name="connsiteX440" fmla="*/ 968537 w 1403236"/>
                <a:gd name="connsiteY440" fmla="*/ 1014757 h 1688281"/>
                <a:gd name="connsiteX441" fmla="*/ 969587 w 1403236"/>
                <a:gd name="connsiteY441" fmla="*/ 1013182 h 1688281"/>
                <a:gd name="connsiteX442" fmla="*/ 970846 w 1403236"/>
                <a:gd name="connsiteY442" fmla="*/ 1011816 h 1688281"/>
                <a:gd name="connsiteX443" fmla="*/ 972107 w 1403236"/>
                <a:gd name="connsiteY443" fmla="*/ 1010557 h 1688281"/>
                <a:gd name="connsiteX444" fmla="*/ 973367 w 1403236"/>
                <a:gd name="connsiteY444" fmla="*/ 1009297 h 1688281"/>
                <a:gd name="connsiteX445" fmla="*/ 974628 w 1403236"/>
                <a:gd name="connsiteY445" fmla="*/ 1008036 h 1688281"/>
                <a:gd name="connsiteX446" fmla="*/ 975678 w 1403236"/>
                <a:gd name="connsiteY446" fmla="*/ 1006461 h 1688281"/>
                <a:gd name="connsiteX447" fmla="*/ 976622 w 1403236"/>
                <a:gd name="connsiteY447" fmla="*/ 1004885 h 1688281"/>
                <a:gd name="connsiteX448" fmla="*/ 977674 w 1403236"/>
                <a:gd name="connsiteY448" fmla="*/ 1003310 h 1688281"/>
                <a:gd name="connsiteX449" fmla="*/ 978618 w 1403236"/>
                <a:gd name="connsiteY449" fmla="*/ 1001735 h 1688281"/>
                <a:gd name="connsiteX450" fmla="*/ 979354 w 1403236"/>
                <a:gd name="connsiteY450" fmla="*/ 999950 h 1688281"/>
                <a:gd name="connsiteX451" fmla="*/ 980404 w 1403236"/>
                <a:gd name="connsiteY451" fmla="*/ 998480 h 1688281"/>
                <a:gd name="connsiteX452" fmla="*/ 981139 w 1403236"/>
                <a:gd name="connsiteY452" fmla="*/ 996695 h 1688281"/>
                <a:gd name="connsiteX453" fmla="*/ 981663 w 1403236"/>
                <a:gd name="connsiteY453" fmla="*/ 994593 h 1688281"/>
                <a:gd name="connsiteX454" fmla="*/ 982398 w 1403236"/>
                <a:gd name="connsiteY454" fmla="*/ 992808 h 1688281"/>
                <a:gd name="connsiteX455" fmla="*/ 982609 w 1403236"/>
                <a:gd name="connsiteY455" fmla="*/ 990498 h 1688281"/>
                <a:gd name="connsiteX456" fmla="*/ 982503 w 1403236"/>
                <a:gd name="connsiteY456" fmla="*/ 987978 h 1688281"/>
                <a:gd name="connsiteX457" fmla="*/ 982294 w 1403236"/>
                <a:gd name="connsiteY457" fmla="*/ 985668 h 1688281"/>
                <a:gd name="connsiteX458" fmla="*/ 981769 w 1403236"/>
                <a:gd name="connsiteY458" fmla="*/ 983568 h 1688281"/>
                <a:gd name="connsiteX459" fmla="*/ 981663 w 1403236"/>
                <a:gd name="connsiteY459" fmla="*/ 981047 h 1688281"/>
                <a:gd name="connsiteX460" fmla="*/ 981873 w 1403236"/>
                <a:gd name="connsiteY460" fmla="*/ 978736 h 1688281"/>
                <a:gd name="connsiteX461" fmla="*/ 982398 w 1403236"/>
                <a:gd name="connsiteY461" fmla="*/ 976637 h 1688281"/>
                <a:gd name="connsiteX462" fmla="*/ 983134 w 1403236"/>
                <a:gd name="connsiteY462" fmla="*/ 974851 h 1688281"/>
                <a:gd name="connsiteX463" fmla="*/ 983869 w 1403236"/>
                <a:gd name="connsiteY463" fmla="*/ 973066 h 1688281"/>
                <a:gd name="connsiteX464" fmla="*/ 984394 w 1403236"/>
                <a:gd name="connsiteY464" fmla="*/ 970966 h 1688281"/>
                <a:gd name="connsiteX465" fmla="*/ 984814 w 1403236"/>
                <a:gd name="connsiteY465" fmla="*/ 968970 h 1688281"/>
                <a:gd name="connsiteX466" fmla="*/ 985130 w 1403236"/>
                <a:gd name="connsiteY466" fmla="*/ 966659 h 1688281"/>
                <a:gd name="connsiteX467" fmla="*/ 985024 w 1403236"/>
                <a:gd name="connsiteY467" fmla="*/ 964033 h 1688281"/>
                <a:gd name="connsiteX468" fmla="*/ 985024 w 1403236"/>
                <a:gd name="connsiteY468" fmla="*/ 961514 h 1688281"/>
                <a:gd name="connsiteX469" fmla="*/ 984709 w 1403236"/>
                <a:gd name="connsiteY469" fmla="*/ 959203 h 1688281"/>
                <a:gd name="connsiteX470" fmla="*/ 984709 w 1403236"/>
                <a:gd name="connsiteY470" fmla="*/ 956682 h 1688281"/>
                <a:gd name="connsiteX471" fmla="*/ 985130 w 1403236"/>
                <a:gd name="connsiteY471" fmla="*/ 954582 h 1688281"/>
                <a:gd name="connsiteX472" fmla="*/ 985864 w 1403236"/>
                <a:gd name="connsiteY472" fmla="*/ 952797 h 1688281"/>
                <a:gd name="connsiteX473" fmla="*/ 985864 w 1403236"/>
                <a:gd name="connsiteY473" fmla="*/ 950276 h 1688281"/>
                <a:gd name="connsiteX474" fmla="*/ 985864 w 1403236"/>
                <a:gd name="connsiteY474" fmla="*/ 947651 h 1688281"/>
                <a:gd name="connsiteX475" fmla="*/ 985562 w 1403236"/>
                <a:gd name="connsiteY475" fmla="*/ 945543 h 1688281"/>
                <a:gd name="connsiteX476" fmla="*/ 985549 w 1403236"/>
                <a:gd name="connsiteY476" fmla="*/ 945446 h 1688281"/>
                <a:gd name="connsiteX477" fmla="*/ 985549 w 1403236"/>
                <a:gd name="connsiteY477" fmla="*/ 942820 h 1688281"/>
                <a:gd name="connsiteX478" fmla="*/ 985969 w 1403236"/>
                <a:gd name="connsiteY478" fmla="*/ 940825 h 1688281"/>
                <a:gd name="connsiteX479" fmla="*/ 986705 w 1403236"/>
                <a:gd name="connsiteY479" fmla="*/ 938934 h 1688281"/>
                <a:gd name="connsiteX480" fmla="*/ 987755 w 1403236"/>
                <a:gd name="connsiteY480" fmla="*/ 937463 h 1688281"/>
                <a:gd name="connsiteX481" fmla="*/ 988699 w 1403236"/>
                <a:gd name="connsiteY481" fmla="*/ 935889 h 1688281"/>
                <a:gd name="connsiteX482" fmla="*/ 990065 w 1403236"/>
                <a:gd name="connsiteY482" fmla="*/ 934628 h 1688281"/>
                <a:gd name="connsiteX483" fmla="*/ 991325 w 1403236"/>
                <a:gd name="connsiteY483" fmla="*/ 933264 h 1688281"/>
                <a:gd name="connsiteX484" fmla="*/ 992270 w 1403236"/>
                <a:gd name="connsiteY484" fmla="*/ 931793 h 1688281"/>
                <a:gd name="connsiteX485" fmla="*/ 992481 w 1403236"/>
                <a:gd name="connsiteY485" fmla="*/ 929482 h 1688281"/>
                <a:gd name="connsiteX486" fmla="*/ 994581 w 1403236"/>
                <a:gd name="connsiteY486" fmla="*/ 929378 h 1688281"/>
                <a:gd name="connsiteX487" fmla="*/ 996577 w 1403236"/>
                <a:gd name="connsiteY487" fmla="*/ 928854 h 1688281"/>
                <a:gd name="connsiteX488" fmla="*/ 998151 w 1403236"/>
                <a:gd name="connsiteY488" fmla="*/ 927802 h 1688281"/>
                <a:gd name="connsiteX489" fmla="*/ 999096 w 1403236"/>
                <a:gd name="connsiteY489" fmla="*/ 926332 h 1688281"/>
                <a:gd name="connsiteX490" fmla="*/ 999621 w 1403236"/>
                <a:gd name="connsiteY490" fmla="*/ 924231 h 1688281"/>
                <a:gd name="connsiteX491" fmla="*/ 1000146 w 1403236"/>
                <a:gd name="connsiteY491" fmla="*/ 922131 h 1688281"/>
                <a:gd name="connsiteX492" fmla="*/ 1000357 w 1403236"/>
                <a:gd name="connsiteY492" fmla="*/ 919821 h 1688281"/>
                <a:gd name="connsiteX493" fmla="*/ 1000567 w 1403236"/>
                <a:gd name="connsiteY493" fmla="*/ 917616 h 1688281"/>
                <a:gd name="connsiteX494" fmla="*/ 1001303 w 1403236"/>
                <a:gd name="connsiteY494" fmla="*/ 915725 h 1688281"/>
                <a:gd name="connsiteX495" fmla="*/ 1002353 w 1403236"/>
                <a:gd name="connsiteY495" fmla="*/ 914150 h 1688281"/>
                <a:gd name="connsiteX496" fmla="*/ 1003822 w 1403236"/>
                <a:gd name="connsiteY496" fmla="*/ 913206 h 1688281"/>
                <a:gd name="connsiteX497" fmla="*/ 1006448 w 1403236"/>
                <a:gd name="connsiteY497" fmla="*/ 913100 h 1688281"/>
                <a:gd name="connsiteX498" fmla="*/ 1008443 w 1403236"/>
                <a:gd name="connsiteY498" fmla="*/ 913625 h 1688281"/>
                <a:gd name="connsiteX499" fmla="*/ 1010753 w 1403236"/>
                <a:gd name="connsiteY499" fmla="*/ 913836 h 1688281"/>
                <a:gd name="connsiteX500" fmla="*/ 1013064 w 1403236"/>
                <a:gd name="connsiteY500" fmla="*/ 914045 h 1688281"/>
                <a:gd name="connsiteX501" fmla="*/ 1015374 w 1403236"/>
                <a:gd name="connsiteY501" fmla="*/ 913731 h 1688281"/>
                <a:gd name="connsiteX502" fmla="*/ 1016951 w 1403236"/>
                <a:gd name="connsiteY502" fmla="*/ 912679 h 1688281"/>
                <a:gd name="connsiteX503" fmla="*/ 1017895 w 1403236"/>
                <a:gd name="connsiteY503" fmla="*/ 911210 h 1688281"/>
                <a:gd name="connsiteX504" fmla="*/ 1018420 w 1403236"/>
                <a:gd name="connsiteY504" fmla="*/ 909110 h 1688281"/>
                <a:gd name="connsiteX505" fmla="*/ 1018631 w 1403236"/>
                <a:gd name="connsiteY505" fmla="*/ 906799 h 1688281"/>
                <a:gd name="connsiteX506" fmla="*/ 1018945 w 1403236"/>
                <a:gd name="connsiteY506" fmla="*/ 905539 h 1688281"/>
                <a:gd name="connsiteX507" fmla="*/ 1017579 w 1403236"/>
                <a:gd name="connsiteY507" fmla="*/ 905328 h 1688281"/>
                <a:gd name="connsiteX508" fmla="*/ 1015269 w 1403236"/>
                <a:gd name="connsiteY508" fmla="*/ 905014 h 1688281"/>
                <a:gd name="connsiteX509" fmla="*/ 1012959 w 1403236"/>
                <a:gd name="connsiteY509" fmla="*/ 904803 h 1688281"/>
                <a:gd name="connsiteX510" fmla="*/ 1010648 w 1403236"/>
                <a:gd name="connsiteY510" fmla="*/ 904593 h 1688281"/>
                <a:gd name="connsiteX511" fmla="*/ 1008023 w 1403236"/>
                <a:gd name="connsiteY511" fmla="*/ 904698 h 1688281"/>
                <a:gd name="connsiteX512" fmla="*/ 1005713 w 1403236"/>
                <a:gd name="connsiteY512" fmla="*/ 904384 h 1688281"/>
                <a:gd name="connsiteX513" fmla="*/ 1003927 w 1403236"/>
                <a:gd name="connsiteY513" fmla="*/ 903648 h 1688281"/>
                <a:gd name="connsiteX514" fmla="*/ 1002142 w 1403236"/>
                <a:gd name="connsiteY514" fmla="*/ 902914 h 1688281"/>
                <a:gd name="connsiteX515" fmla="*/ 1000882 w 1403236"/>
                <a:gd name="connsiteY515" fmla="*/ 901653 h 1688281"/>
                <a:gd name="connsiteX516" fmla="*/ 999517 w 1403236"/>
                <a:gd name="connsiteY516" fmla="*/ 900393 h 1688281"/>
                <a:gd name="connsiteX517" fmla="*/ 998257 w 1403236"/>
                <a:gd name="connsiteY517" fmla="*/ 899132 h 1688281"/>
                <a:gd name="connsiteX518" fmla="*/ 996996 w 1403236"/>
                <a:gd name="connsiteY518" fmla="*/ 897872 h 1688281"/>
                <a:gd name="connsiteX519" fmla="*/ 995421 w 1403236"/>
                <a:gd name="connsiteY519" fmla="*/ 896927 h 1688281"/>
                <a:gd name="connsiteX520" fmla="*/ 993636 w 1403236"/>
                <a:gd name="connsiteY520" fmla="*/ 896087 h 1688281"/>
                <a:gd name="connsiteX521" fmla="*/ 992060 w 1403236"/>
                <a:gd name="connsiteY521" fmla="*/ 895142 h 1688281"/>
                <a:gd name="connsiteX522" fmla="*/ 989751 w 1403236"/>
                <a:gd name="connsiteY522" fmla="*/ 894931 h 1688281"/>
                <a:gd name="connsiteX523" fmla="*/ 987124 w 1403236"/>
                <a:gd name="connsiteY523" fmla="*/ 894931 h 1688281"/>
                <a:gd name="connsiteX524" fmla="*/ 985130 w 1403236"/>
                <a:gd name="connsiteY524" fmla="*/ 895456 h 1688281"/>
                <a:gd name="connsiteX525" fmla="*/ 983028 w 1403236"/>
                <a:gd name="connsiteY525" fmla="*/ 895983 h 1688281"/>
                <a:gd name="connsiteX526" fmla="*/ 981034 w 1403236"/>
                <a:gd name="connsiteY526" fmla="*/ 896611 h 1688281"/>
                <a:gd name="connsiteX527" fmla="*/ 978933 w 1403236"/>
                <a:gd name="connsiteY527" fmla="*/ 897136 h 1688281"/>
                <a:gd name="connsiteX528" fmla="*/ 977149 w 1403236"/>
                <a:gd name="connsiteY528" fmla="*/ 897872 h 1688281"/>
                <a:gd name="connsiteX529" fmla="*/ 975153 w 1403236"/>
                <a:gd name="connsiteY529" fmla="*/ 898502 h 1688281"/>
                <a:gd name="connsiteX530" fmla="*/ 972842 w 1403236"/>
                <a:gd name="connsiteY530" fmla="*/ 898713 h 1688281"/>
                <a:gd name="connsiteX531" fmla="*/ 970532 w 1403236"/>
                <a:gd name="connsiteY531" fmla="*/ 899027 h 1688281"/>
                <a:gd name="connsiteX532" fmla="*/ 968221 w 1403236"/>
                <a:gd name="connsiteY532" fmla="*/ 899343 h 1688281"/>
                <a:gd name="connsiteX533" fmla="*/ 965911 w 1403236"/>
                <a:gd name="connsiteY533" fmla="*/ 899132 h 1688281"/>
                <a:gd name="connsiteX534" fmla="*/ 963601 w 1403236"/>
                <a:gd name="connsiteY534" fmla="*/ 898818 h 1688281"/>
                <a:gd name="connsiteX535" fmla="*/ 964336 w 1403236"/>
                <a:gd name="connsiteY535" fmla="*/ 896297 h 1688281"/>
                <a:gd name="connsiteX536" fmla="*/ 965072 w 1403236"/>
                <a:gd name="connsiteY536" fmla="*/ 893672 h 1688281"/>
                <a:gd name="connsiteX537" fmla="*/ 965806 w 1403236"/>
                <a:gd name="connsiteY537" fmla="*/ 891151 h 1688281"/>
                <a:gd name="connsiteX538" fmla="*/ 966541 w 1403236"/>
                <a:gd name="connsiteY538" fmla="*/ 888630 h 1688281"/>
                <a:gd name="connsiteX539" fmla="*/ 966770 w 1403236"/>
                <a:gd name="connsiteY539" fmla="*/ 887814 h 1688281"/>
                <a:gd name="connsiteX540" fmla="*/ 966928 w 1403236"/>
                <a:gd name="connsiteY540" fmla="*/ 887253 h 1688281"/>
                <a:gd name="connsiteX541" fmla="*/ 981167 w 1403236"/>
                <a:gd name="connsiteY541" fmla="*/ 886233 h 1688281"/>
                <a:gd name="connsiteX542" fmla="*/ 981347 w 1403236"/>
                <a:gd name="connsiteY542" fmla="*/ 885882 h 1688281"/>
                <a:gd name="connsiteX543" fmla="*/ 983767 w 1403236"/>
                <a:gd name="connsiteY543" fmla="*/ 881187 h 1688281"/>
                <a:gd name="connsiteX544" fmla="*/ 984194 w 1403236"/>
                <a:gd name="connsiteY544" fmla="*/ 879560 h 1688281"/>
                <a:gd name="connsiteX545" fmla="*/ 984987 w 1403236"/>
                <a:gd name="connsiteY545" fmla="*/ 876543 h 1688281"/>
                <a:gd name="connsiteX546" fmla="*/ 987248 w 1403236"/>
                <a:gd name="connsiteY546" fmla="*/ 867942 h 1688281"/>
                <a:gd name="connsiteX547" fmla="*/ 987494 w 1403236"/>
                <a:gd name="connsiteY547" fmla="*/ 867006 h 1688281"/>
                <a:gd name="connsiteX548" fmla="*/ 991082 w 1403236"/>
                <a:gd name="connsiteY548" fmla="*/ 861174 h 1688281"/>
                <a:gd name="connsiteX549" fmla="*/ 997717 w 1403236"/>
                <a:gd name="connsiteY549" fmla="*/ 850387 h 1688281"/>
                <a:gd name="connsiteX550" fmla="*/ 1002311 w 1403236"/>
                <a:gd name="connsiteY550" fmla="*/ 841949 h 1688281"/>
                <a:gd name="connsiteX551" fmla="*/ 1002856 w 1403236"/>
                <a:gd name="connsiteY551" fmla="*/ 841476 h 1688281"/>
                <a:gd name="connsiteX552" fmla="*/ 1003612 w 1403236"/>
                <a:gd name="connsiteY552" fmla="*/ 840817 h 1688281"/>
                <a:gd name="connsiteX553" fmla="*/ 1003821 w 1403236"/>
                <a:gd name="connsiteY553" fmla="*/ 839665 h 1688281"/>
                <a:gd name="connsiteX554" fmla="*/ 1003959 w 1403236"/>
                <a:gd name="connsiteY554" fmla="*/ 838903 h 1688281"/>
                <a:gd name="connsiteX555" fmla="*/ 1003969 w 1403236"/>
                <a:gd name="connsiteY555" fmla="*/ 838887 h 1688281"/>
                <a:gd name="connsiteX556" fmla="*/ 1006822 w 1403236"/>
                <a:gd name="connsiteY556" fmla="*/ 834646 h 1688281"/>
                <a:gd name="connsiteX557" fmla="*/ 1010453 w 1403236"/>
                <a:gd name="connsiteY557" fmla="*/ 829246 h 1688281"/>
                <a:gd name="connsiteX558" fmla="*/ 1010766 w 1403236"/>
                <a:gd name="connsiteY558" fmla="*/ 828203 h 1688281"/>
                <a:gd name="connsiteX559" fmla="*/ 1010977 w 1403236"/>
                <a:gd name="connsiteY559" fmla="*/ 827505 h 1688281"/>
                <a:gd name="connsiteX560" fmla="*/ 1026658 w 1403236"/>
                <a:gd name="connsiteY560" fmla="*/ 802535 h 1688281"/>
                <a:gd name="connsiteX561" fmla="*/ 1030255 w 1403236"/>
                <a:gd name="connsiteY561" fmla="*/ 797836 h 1688281"/>
                <a:gd name="connsiteX562" fmla="*/ 1030988 w 1403236"/>
                <a:gd name="connsiteY562" fmla="*/ 796880 h 1688281"/>
                <a:gd name="connsiteX563" fmla="*/ 1045131 w 1403236"/>
                <a:gd name="connsiteY563" fmla="*/ 764866 h 1688281"/>
                <a:gd name="connsiteX564" fmla="*/ 1045410 w 1403236"/>
                <a:gd name="connsiteY564" fmla="*/ 764500 h 1688281"/>
                <a:gd name="connsiteX565" fmla="*/ 1045935 w 1403236"/>
                <a:gd name="connsiteY565" fmla="*/ 763975 h 1688281"/>
                <a:gd name="connsiteX566" fmla="*/ 1048036 w 1403236"/>
                <a:gd name="connsiteY566" fmla="*/ 761873 h 1688281"/>
                <a:gd name="connsiteX567" fmla="*/ 1048456 w 1403236"/>
                <a:gd name="connsiteY567" fmla="*/ 761664 h 1688281"/>
                <a:gd name="connsiteX568" fmla="*/ 1050975 w 1403236"/>
                <a:gd name="connsiteY568" fmla="*/ 759038 h 1688281"/>
                <a:gd name="connsiteX569" fmla="*/ 1053496 w 1403236"/>
                <a:gd name="connsiteY569" fmla="*/ 756519 h 1688281"/>
                <a:gd name="connsiteX570" fmla="*/ 1056017 w 1403236"/>
                <a:gd name="connsiteY570" fmla="*/ 754103 h 1688281"/>
                <a:gd name="connsiteX571" fmla="*/ 1058642 w 1403236"/>
                <a:gd name="connsiteY571" fmla="*/ 751582 h 1688281"/>
                <a:gd name="connsiteX572" fmla="*/ 1061163 w 1403236"/>
                <a:gd name="connsiteY572" fmla="*/ 748957 h 1688281"/>
                <a:gd name="connsiteX573" fmla="*/ 1063682 w 1403236"/>
                <a:gd name="connsiteY573" fmla="*/ 746331 h 1688281"/>
                <a:gd name="connsiteX574" fmla="*/ 1066203 w 1403236"/>
                <a:gd name="connsiteY574" fmla="*/ 744021 h 1688281"/>
                <a:gd name="connsiteX575" fmla="*/ 1068724 w 1403236"/>
                <a:gd name="connsiteY575" fmla="*/ 741396 h 1688281"/>
                <a:gd name="connsiteX576" fmla="*/ 1071244 w 1403236"/>
                <a:gd name="connsiteY576" fmla="*/ 738769 h 1688281"/>
                <a:gd name="connsiteX577" fmla="*/ 1073765 w 1403236"/>
                <a:gd name="connsiteY577" fmla="*/ 736250 h 1688281"/>
                <a:gd name="connsiteX578" fmla="*/ 1076390 w 1403236"/>
                <a:gd name="connsiteY578" fmla="*/ 733834 h 1688281"/>
                <a:gd name="connsiteX579" fmla="*/ 1078911 w 1403236"/>
                <a:gd name="connsiteY579" fmla="*/ 731313 h 1688281"/>
                <a:gd name="connsiteX580" fmla="*/ 1081432 w 1403236"/>
                <a:gd name="connsiteY580" fmla="*/ 728688 h 1688281"/>
                <a:gd name="connsiteX581" fmla="*/ 1083951 w 1403236"/>
                <a:gd name="connsiteY581" fmla="*/ 726062 h 1688281"/>
                <a:gd name="connsiteX582" fmla="*/ 1086472 w 1403236"/>
                <a:gd name="connsiteY582" fmla="*/ 723752 h 1688281"/>
                <a:gd name="connsiteX583" fmla="*/ 1088993 w 1403236"/>
                <a:gd name="connsiteY583" fmla="*/ 721127 h 1688281"/>
                <a:gd name="connsiteX584" fmla="*/ 1091513 w 1403236"/>
                <a:gd name="connsiteY584" fmla="*/ 718501 h 1688281"/>
                <a:gd name="connsiteX585" fmla="*/ 1094034 w 1403236"/>
                <a:gd name="connsiteY585" fmla="*/ 715981 h 1688281"/>
                <a:gd name="connsiteX586" fmla="*/ 1096658 w 1403236"/>
                <a:gd name="connsiteY586" fmla="*/ 713565 h 1688281"/>
                <a:gd name="connsiteX587" fmla="*/ 1099179 w 1403236"/>
                <a:gd name="connsiteY587" fmla="*/ 711044 h 1688281"/>
                <a:gd name="connsiteX588" fmla="*/ 1101699 w 1403236"/>
                <a:gd name="connsiteY588" fmla="*/ 708420 h 1688281"/>
                <a:gd name="connsiteX589" fmla="*/ 1104220 w 1403236"/>
                <a:gd name="connsiteY589" fmla="*/ 706004 h 1688281"/>
                <a:gd name="connsiteX590" fmla="*/ 1106741 w 1403236"/>
                <a:gd name="connsiteY590" fmla="*/ 703484 h 1688281"/>
                <a:gd name="connsiteX591" fmla="*/ 1109260 w 1403236"/>
                <a:gd name="connsiteY591" fmla="*/ 700858 h 1688281"/>
                <a:gd name="connsiteX592" fmla="*/ 1111249 w 1403236"/>
                <a:gd name="connsiteY592" fmla="*/ 698787 h 1688281"/>
                <a:gd name="connsiteX593" fmla="*/ 1111277 w 1403236"/>
                <a:gd name="connsiteY593" fmla="*/ 698758 h 1688281"/>
                <a:gd name="connsiteX594" fmla="*/ 1111781 w 1403236"/>
                <a:gd name="connsiteY594" fmla="*/ 698233 h 1688281"/>
                <a:gd name="connsiteX595" fmla="*/ 1114406 w 1403236"/>
                <a:gd name="connsiteY595" fmla="*/ 695923 h 1688281"/>
                <a:gd name="connsiteX596" fmla="*/ 1116927 w 1403236"/>
                <a:gd name="connsiteY596" fmla="*/ 693297 h 1688281"/>
                <a:gd name="connsiteX597" fmla="*/ 1119448 w 1403236"/>
                <a:gd name="connsiteY597" fmla="*/ 690672 h 1688281"/>
                <a:gd name="connsiteX598" fmla="*/ 1121968 w 1403236"/>
                <a:gd name="connsiteY598" fmla="*/ 688151 h 1688281"/>
                <a:gd name="connsiteX599" fmla="*/ 1124489 w 1403236"/>
                <a:gd name="connsiteY599" fmla="*/ 685735 h 1688281"/>
                <a:gd name="connsiteX600" fmla="*/ 1127008 w 1403236"/>
                <a:gd name="connsiteY600" fmla="*/ 683216 h 1688281"/>
                <a:gd name="connsiteX601" fmla="*/ 1129529 w 1403236"/>
                <a:gd name="connsiteY601" fmla="*/ 680589 h 1688281"/>
                <a:gd name="connsiteX602" fmla="*/ 1132154 w 1403236"/>
                <a:gd name="connsiteY602" fmla="*/ 677965 h 1688281"/>
                <a:gd name="connsiteX603" fmla="*/ 1134675 w 1403236"/>
                <a:gd name="connsiteY603" fmla="*/ 675654 h 1688281"/>
                <a:gd name="connsiteX604" fmla="*/ 1136041 w 1403236"/>
                <a:gd name="connsiteY604" fmla="*/ 674232 h 1688281"/>
                <a:gd name="connsiteX605" fmla="*/ 1137196 w 1403236"/>
                <a:gd name="connsiteY605" fmla="*/ 673028 h 1688281"/>
                <a:gd name="connsiteX606" fmla="*/ 1139715 w 1403236"/>
                <a:gd name="connsiteY606" fmla="*/ 670403 h 1688281"/>
                <a:gd name="connsiteX607" fmla="*/ 1142236 w 1403236"/>
                <a:gd name="connsiteY607" fmla="*/ 667882 h 1688281"/>
                <a:gd name="connsiteX608" fmla="*/ 1144756 w 1403236"/>
                <a:gd name="connsiteY608" fmla="*/ 665466 h 1688281"/>
                <a:gd name="connsiteX609" fmla="*/ 1147382 w 1403236"/>
                <a:gd name="connsiteY609" fmla="*/ 662947 h 1688281"/>
                <a:gd name="connsiteX610" fmla="*/ 1149902 w 1403236"/>
                <a:gd name="connsiteY610" fmla="*/ 660321 h 1688281"/>
                <a:gd name="connsiteX611" fmla="*/ 1152424 w 1403236"/>
                <a:gd name="connsiteY611" fmla="*/ 657696 h 1688281"/>
                <a:gd name="connsiteX612" fmla="*/ 1154944 w 1403236"/>
                <a:gd name="connsiteY612" fmla="*/ 655385 h 1688281"/>
                <a:gd name="connsiteX613" fmla="*/ 1157463 w 1403236"/>
                <a:gd name="connsiteY613" fmla="*/ 652761 h 1688281"/>
                <a:gd name="connsiteX614" fmla="*/ 1159984 w 1403236"/>
                <a:gd name="connsiteY614" fmla="*/ 650134 h 1688281"/>
                <a:gd name="connsiteX615" fmla="*/ 1162505 w 1403236"/>
                <a:gd name="connsiteY615" fmla="*/ 647824 h 1688281"/>
                <a:gd name="connsiteX616" fmla="*/ 1165130 w 1403236"/>
                <a:gd name="connsiteY616" fmla="*/ 645199 h 1688281"/>
                <a:gd name="connsiteX617" fmla="*/ 1167651 w 1403236"/>
                <a:gd name="connsiteY617" fmla="*/ 642573 h 1688281"/>
                <a:gd name="connsiteX618" fmla="*/ 1170172 w 1403236"/>
                <a:gd name="connsiteY618" fmla="*/ 640053 h 1688281"/>
                <a:gd name="connsiteX619" fmla="*/ 1171956 w 1403236"/>
                <a:gd name="connsiteY619" fmla="*/ 638163 h 1688281"/>
                <a:gd name="connsiteX620" fmla="*/ 1174266 w 1403236"/>
                <a:gd name="connsiteY620" fmla="*/ 635642 h 1688281"/>
                <a:gd name="connsiteX621" fmla="*/ 1176472 w 1403236"/>
                <a:gd name="connsiteY621" fmla="*/ 633017 h 1688281"/>
                <a:gd name="connsiteX622" fmla="*/ 1178783 w 1403236"/>
                <a:gd name="connsiteY622" fmla="*/ 630392 h 1688281"/>
                <a:gd name="connsiteX623" fmla="*/ 1181094 w 1403236"/>
                <a:gd name="connsiteY623" fmla="*/ 627871 h 1688281"/>
                <a:gd name="connsiteX624" fmla="*/ 1183613 w 1403236"/>
                <a:gd name="connsiteY624" fmla="*/ 625245 h 1688281"/>
                <a:gd name="connsiteX625" fmla="*/ 1185924 w 1403236"/>
                <a:gd name="connsiteY625" fmla="*/ 622620 h 1688281"/>
                <a:gd name="connsiteX626" fmla="*/ 1188129 w 1403236"/>
                <a:gd name="connsiteY626" fmla="*/ 619994 h 1688281"/>
                <a:gd name="connsiteX627" fmla="*/ 1190439 w 1403236"/>
                <a:gd name="connsiteY627" fmla="*/ 617474 h 1688281"/>
                <a:gd name="connsiteX628" fmla="*/ 1192960 w 1403236"/>
                <a:gd name="connsiteY628" fmla="*/ 614848 h 1688281"/>
                <a:gd name="connsiteX629" fmla="*/ 1195271 w 1403236"/>
                <a:gd name="connsiteY629" fmla="*/ 612223 h 1688281"/>
                <a:gd name="connsiteX630" fmla="*/ 1197581 w 1403236"/>
                <a:gd name="connsiteY630" fmla="*/ 609702 h 1688281"/>
                <a:gd name="connsiteX631" fmla="*/ 1199786 w 1403236"/>
                <a:gd name="connsiteY631" fmla="*/ 607077 h 1688281"/>
                <a:gd name="connsiteX632" fmla="*/ 1202307 w 1403236"/>
                <a:gd name="connsiteY632" fmla="*/ 604451 h 1688281"/>
                <a:gd name="connsiteX633" fmla="*/ 1204618 w 1403236"/>
                <a:gd name="connsiteY633" fmla="*/ 601826 h 1688281"/>
                <a:gd name="connsiteX634" fmla="*/ 1206928 w 1403236"/>
                <a:gd name="connsiteY634" fmla="*/ 599305 h 1688281"/>
                <a:gd name="connsiteX635" fmla="*/ 1209238 w 1403236"/>
                <a:gd name="connsiteY635" fmla="*/ 596680 h 1688281"/>
                <a:gd name="connsiteX636" fmla="*/ 1211758 w 1403236"/>
                <a:gd name="connsiteY636" fmla="*/ 594056 h 1688281"/>
                <a:gd name="connsiteX637" fmla="*/ 1213964 w 1403236"/>
                <a:gd name="connsiteY637" fmla="*/ 591429 h 1688281"/>
                <a:gd name="connsiteX638" fmla="*/ 1216273 w 1403236"/>
                <a:gd name="connsiteY638" fmla="*/ 588908 h 1688281"/>
                <a:gd name="connsiteX639" fmla="*/ 1218585 w 1403236"/>
                <a:gd name="connsiteY639" fmla="*/ 586284 h 1688281"/>
                <a:gd name="connsiteX640" fmla="*/ 1221105 w 1403236"/>
                <a:gd name="connsiteY640" fmla="*/ 583657 h 1688281"/>
                <a:gd name="connsiteX641" fmla="*/ 1223415 w 1403236"/>
                <a:gd name="connsiteY641" fmla="*/ 581138 h 1688281"/>
                <a:gd name="connsiteX642" fmla="*/ 1225620 w 1403236"/>
                <a:gd name="connsiteY642" fmla="*/ 578512 h 1688281"/>
                <a:gd name="connsiteX643" fmla="*/ 1227931 w 1403236"/>
                <a:gd name="connsiteY643" fmla="*/ 575887 h 1688281"/>
                <a:gd name="connsiteX644" fmla="*/ 1230452 w 1403236"/>
                <a:gd name="connsiteY644" fmla="*/ 573262 h 1688281"/>
                <a:gd name="connsiteX645" fmla="*/ 1232762 w 1403236"/>
                <a:gd name="connsiteY645" fmla="*/ 570741 h 1688281"/>
                <a:gd name="connsiteX646" fmla="*/ 1235073 w 1403236"/>
                <a:gd name="connsiteY646" fmla="*/ 568115 h 1688281"/>
                <a:gd name="connsiteX647" fmla="*/ 1237278 w 1403236"/>
                <a:gd name="connsiteY647" fmla="*/ 565490 h 1688281"/>
                <a:gd name="connsiteX648" fmla="*/ 1239903 w 1403236"/>
                <a:gd name="connsiteY648" fmla="*/ 562865 h 1688281"/>
                <a:gd name="connsiteX649" fmla="*/ 1242109 w 1403236"/>
                <a:gd name="connsiteY649" fmla="*/ 560344 h 1688281"/>
                <a:gd name="connsiteX650" fmla="*/ 1244420 w 1403236"/>
                <a:gd name="connsiteY650" fmla="*/ 557719 h 1688281"/>
                <a:gd name="connsiteX651" fmla="*/ 1246730 w 1403236"/>
                <a:gd name="connsiteY651" fmla="*/ 555093 h 1688281"/>
                <a:gd name="connsiteX652" fmla="*/ 1249249 w 1403236"/>
                <a:gd name="connsiteY652" fmla="*/ 552573 h 1688281"/>
                <a:gd name="connsiteX653" fmla="*/ 1251560 w 1403236"/>
                <a:gd name="connsiteY653" fmla="*/ 549947 h 1688281"/>
                <a:gd name="connsiteX654" fmla="*/ 1253031 w 1403236"/>
                <a:gd name="connsiteY654" fmla="*/ 548372 h 1688281"/>
                <a:gd name="connsiteX655" fmla="*/ 1254816 w 1403236"/>
                <a:gd name="connsiteY655" fmla="*/ 547532 h 1688281"/>
                <a:gd name="connsiteX656" fmla="*/ 1257127 w 1403236"/>
                <a:gd name="connsiteY656" fmla="*/ 547321 h 1688281"/>
                <a:gd name="connsiteX657" fmla="*/ 1259437 w 1403236"/>
                <a:gd name="connsiteY657" fmla="*/ 547532 h 1688281"/>
                <a:gd name="connsiteX658" fmla="*/ 1261327 w 1403236"/>
                <a:gd name="connsiteY658" fmla="*/ 548267 h 1688281"/>
                <a:gd name="connsiteX659" fmla="*/ 1262798 w 1403236"/>
                <a:gd name="connsiteY659" fmla="*/ 549317 h 1688281"/>
                <a:gd name="connsiteX660" fmla="*/ 1264372 w 1403236"/>
                <a:gd name="connsiteY660" fmla="*/ 550262 h 1688281"/>
                <a:gd name="connsiteX661" fmla="*/ 1266158 w 1403236"/>
                <a:gd name="connsiteY661" fmla="*/ 550997 h 1688281"/>
                <a:gd name="connsiteX662" fmla="*/ 1268049 w 1403236"/>
                <a:gd name="connsiteY662" fmla="*/ 551733 h 1688281"/>
                <a:gd name="connsiteX663" fmla="*/ 1270358 w 1403236"/>
                <a:gd name="connsiteY663" fmla="*/ 552047 h 1688281"/>
                <a:gd name="connsiteX664" fmla="*/ 1272354 w 1403236"/>
                <a:gd name="connsiteY664" fmla="*/ 551417 h 1688281"/>
                <a:gd name="connsiteX665" fmla="*/ 1274139 w 1403236"/>
                <a:gd name="connsiteY665" fmla="*/ 550683 h 1688281"/>
                <a:gd name="connsiteX666" fmla="*/ 1275714 w 1403236"/>
                <a:gd name="connsiteY666" fmla="*/ 549633 h 1688281"/>
                <a:gd name="connsiteX667" fmla="*/ 1276974 w 1403236"/>
                <a:gd name="connsiteY667" fmla="*/ 548267 h 1688281"/>
                <a:gd name="connsiteX668" fmla="*/ 1278760 w 1403236"/>
                <a:gd name="connsiteY668" fmla="*/ 547532 h 1688281"/>
                <a:gd name="connsiteX669" fmla="*/ 1280860 w 1403236"/>
                <a:gd name="connsiteY669" fmla="*/ 547532 h 1688281"/>
                <a:gd name="connsiteX670" fmla="*/ 1282331 w 1403236"/>
                <a:gd name="connsiteY670" fmla="*/ 548478 h 1688281"/>
                <a:gd name="connsiteX671" fmla="*/ 1283697 w 1403236"/>
                <a:gd name="connsiteY671" fmla="*/ 549737 h 1688281"/>
                <a:gd name="connsiteX672" fmla="*/ 1285271 w 1403236"/>
                <a:gd name="connsiteY672" fmla="*/ 550787 h 1688281"/>
                <a:gd name="connsiteX673" fmla="*/ 1286741 w 1403236"/>
                <a:gd name="connsiteY673" fmla="*/ 551838 h 1688281"/>
                <a:gd name="connsiteX674" fmla="*/ 1288842 w 1403236"/>
                <a:gd name="connsiteY674" fmla="*/ 552258 h 1688281"/>
                <a:gd name="connsiteX675" fmla="*/ 1290942 w 1403236"/>
                <a:gd name="connsiteY675" fmla="*/ 552258 h 1688281"/>
                <a:gd name="connsiteX676" fmla="*/ 1292728 w 1403236"/>
                <a:gd name="connsiteY676" fmla="*/ 551522 h 1688281"/>
                <a:gd name="connsiteX677" fmla="*/ 1294197 w 1403236"/>
                <a:gd name="connsiteY677" fmla="*/ 550472 h 1688281"/>
                <a:gd name="connsiteX678" fmla="*/ 1295983 w 1403236"/>
                <a:gd name="connsiteY678" fmla="*/ 549633 h 1688281"/>
                <a:gd name="connsiteX679" fmla="*/ 1298293 w 1403236"/>
                <a:gd name="connsiteY679" fmla="*/ 549317 h 1688281"/>
                <a:gd name="connsiteX680" fmla="*/ 1300603 w 1403236"/>
                <a:gd name="connsiteY680" fmla="*/ 549633 h 1688281"/>
                <a:gd name="connsiteX681" fmla="*/ 1301969 w 1403236"/>
                <a:gd name="connsiteY681" fmla="*/ 549842 h 1688281"/>
                <a:gd name="connsiteX682" fmla="*/ 1302389 w 1403236"/>
                <a:gd name="connsiteY682" fmla="*/ 547742 h 1688281"/>
                <a:gd name="connsiteX683" fmla="*/ 1303439 w 1403236"/>
                <a:gd name="connsiteY683" fmla="*/ 546167 h 1688281"/>
                <a:gd name="connsiteX684" fmla="*/ 1304385 w 1403236"/>
                <a:gd name="connsiteY684" fmla="*/ 544696 h 1688281"/>
                <a:gd name="connsiteX685" fmla="*/ 1305435 w 1403236"/>
                <a:gd name="connsiteY685" fmla="*/ 543121 h 1688281"/>
                <a:gd name="connsiteX686" fmla="*/ 1306695 w 1403236"/>
                <a:gd name="connsiteY686" fmla="*/ 541755 h 1688281"/>
                <a:gd name="connsiteX687" fmla="*/ 1307954 w 1403236"/>
                <a:gd name="connsiteY687" fmla="*/ 540495 h 1688281"/>
                <a:gd name="connsiteX688" fmla="*/ 1309006 w 1403236"/>
                <a:gd name="connsiteY688" fmla="*/ 538920 h 1688281"/>
                <a:gd name="connsiteX689" fmla="*/ 1310265 w 1403236"/>
                <a:gd name="connsiteY689" fmla="*/ 537660 h 1688281"/>
                <a:gd name="connsiteX690" fmla="*/ 1311525 w 1403236"/>
                <a:gd name="connsiteY690" fmla="*/ 536295 h 1688281"/>
                <a:gd name="connsiteX691" fmla="*/ 1312786 w 1403236"/>
                <a:gd name="connsiteY691" fmla="*/ 535035 h 1688281"/>
                <a:gd name="connsiteX692" fmla="*/ 1314046 w 1403236"/>
                <a:gd name="connsiteY692" fmla="*/ 533774 h 1688281"/>
                <a:gd name="connsiteX693" fmla="*/ 1315096 w 1403236"/>
                <a:gd name="connsiteY693" fmla="*/ 532199 h 1688281"/>
                <a:gd name="connsiteX694" fmla="*/ 1316041 w 1403236"/>
                <a:gd name="connsiteY694" fmla="*/ 530623 h 1688281"/>
                <a:gd name="connsiteX695" fmla="*/ 1317092 w 1403236"/>
                <a:gd name="connsiteY695" fmla="*/ 529048 h 1688281"/>
                <a:gd name="connsiteX696" fmla="*/ 1317826 w 1403236"/>
                <a:gd name="connsiteY696" fmla="*/ 527263 h 1688281"/>
                <a:gd name="connsiteX697" fmla="*/ 1318351 w 1403236"/>
                <a:gd name="connsiteY697" fmla="*/ 525268 h 1688281"/>
                <a:gd name="connsiteX698" fmla="*/ 1318876 w 1403236"/>
                <a:gd name="connsiteY698" fmla="*/ 523167 h 1688281"/>
                <a:gd name="connsiteX699" fmla="*/ 1318771 w 1403236"/>
                <a:gd name="connsiteY699" fmla="*/ 520542 h 1688281"/>
                <a:gd name="connsiteX700" fmla="*/ 1318771 w 1403236"/>
                <a:gd name="connsiteY700" fmla="*/ 518021 h 1688281"/>
                <a:gd name="connsiteX701" fmla="*/ 1318771 w 1403236"/>
                <a:gd name="connsiteY701" fmla="*/ 515502 h 1688281"/>
                <a:gd name="connsiteX702" fmla="*/ 1319192 w 1403236"/>
                <a:gd name="connsiteY702" fmla="*/ 513400 h 1688281"/>
                <a:gd name="connsiteX703" fmla="*/ 1319717 w 1403236"/>
                <a:gd name="connsiteY703" fmla="*/ 511300 h 1688281"/>
                <a:gd name="connsiteX704" fmla="*/ 1320363 w 1403236"/>
                <a:gd name="connsiteY704" fmla="*/ 509731 h 1688281"/>
                <a:gd name="connsiteX705" fmla="*/ 1320453 w 1403236"/>
                <a:gd name="connsiteY705" fmla="*/ 509515 h 1688281"/>
                <a:gd name="connsiteX706" fmla="*/ 1321187 w 1403236"/>
                <a:gd name="connsiteY706" fmla="*/ 507729 h 1688281"/>
                <a:gd name="connsiteX707" fmla="*/ 1321922 w 1403236"/>
                <a:gd name="connsiteY707" fmla="*/ 505944 h 1688281"/>
                <a:gd name="connsiteX708" fmla="*/ 1322763 w 1403236"/>
                <a:gd name="connsiteY708" fmla="*/ 504160 h 1688281"/>
                <a:gd name="connsiteX709" fmla="*/ 1324023 w 1403236"/>
                <a:gd name="connsiteY709" fmla="*/ 502794 h 1688281"/>
                <a:gd name="connsiteX710" fmla="*/ 1325073 w 1403236"/>
                <a:gd name="connsiteY710" fmla="*/ 502044 h 1688281"/>
                <a:gd name="connsiteX711" fmla="*/ 1325493 w 1403236"/>
                <a:gd name="connsiteY711" fmla="*/ 501744 h 1688281"/>
                <a:gd name="connsiteX712" fmla="*/ 1327279 w 1403236"/>
                <a:gd name="connsiteY712" fmla="*/ 502059 h 1688281"/>
                <a:gd name="connsiteX713" fmla="*/ 1328853 w 1403236"/>
                <a:gd name="connsiteY713" fmla="*/ 503005 h 1688281"/>
                <a:gd name="connsiteX714" fmla="*/ 1330639 w 1403236"/>
                <a:gd name="connsiteY714" fmla="*/ 503739 h 1688281"/>
                <a:gd name="connsiteX715" fmla="*/ 1332530 w 1403236"/>
                <a:gd name="connsiteY715" fmla="*/ 504475 h 1688281"/>
                <a:gd name="connsiteX716" fmla="*/ 1334524 w 1403236"/>
                <a:gd name="connsiteY716" fmla="*/ 505000 h 1688281"/>
                <a:gd name="connsiteX717" fmla="*/ 1336310 w 1403236"/>
                <a:gd name="connsiteY717" fmla="*/ 505735 h 1688281"/>
                <a:gd name="connsiteX718" fmla="*/ 1338200 w 1403236"/>
                <a:gd name="connsiteY718" fmla="*/ 506469 h 1688281"/>
                <a:gd name="connsiteX719" fmla="*/ 1339986 w 1403236"/>
                <a:gd name="connsiteY719" fmla="*/ 506260 h 1688281"/>
                <a:gd name="connsiteX720" fmla="*/ 1341246 w 1403236"/>
                <a:gd name="connsiteY720" fmla="*/ 504894 h 1688281"/>
                <a:gd name="connsiteX721" fmla="*/ 1341771 w 1403236"/>
                <a:gd name="connsiteY721" fmla="*/ 502899 h 1688281"/>
                <a:gd name="connsiteX722" fmla="*/ 1342191 w 1403236"/>
                <a:gd name="connsiteY722" fmla="*/ 500798 h 1688281"/>
                <a:gd name="connsiteX723" fmla="*/ 1343241 w 1403236"/>
                <a:gd name="connsiteY723" fmla="*/ 499223 h 1688281"/>
                <a:gd name="connsiteX724" fmla="*/ 1344501 w 1403236"/>
                <a:gd name="connsiteY724" fmla="*/ 497963 h 1688281"/>
                <a:gd name="connsiteX725" fmla="*/ 1345762 w 1403236"/>
                <a:gd name="connsiteY725" fmla="*/ 496598 h 1688281"/>
                <a:gd name="connsiteX726" fmla="*/ 1346497 w 1403236"/>
                <a:gd name="connsiteY726" fmla="*/ 494813 h 1688281"/>
                <a:gd name="connsiteX727" fmla="*/ 1347547 w 1403236"/>
                <a:gd name="connsiteY727" fmla="*/ 493237 h 1688281"/>
                <a:gd name="connsiteX728" fmla="*/ 1348806 w 1403236"/>
                <a:gd name="connsiteY728" fmla="*/ 491978 h 1688281"/>
                <a:gd name="connsiteX729" fmla="*/ 1350067 w 1403236"/>
                <a:gd name="connsiteY729" fmla="*/ 490717 h 1688281"/>
                <a:gd name="connsiteX730" fmla="*/ 1351643 w 1403236"/>
                <a:gd name="connsiteY730" fmla="*/ 489667 h 1688281"/>
                <a:gd name="connsiteX731" fmla="*/ 1352902 w 1403236"/>
                <a:gd name="connsiteY731" fmla="*/ 488302 h 1688281"/>
                <a:gd name="connsiteX732" fmla="*/ 1353848 w 1403236"/>
                <a:gd name="connsiteY732" fmla="*/ 486727 h 1688281"/>
                <a:gd name="connsiteX733" fmla="*/ 1354584 w 1403236"/>
                <a:gd name="connsiteY733" fmla="*/ 484941 h 1688281"/>
                <a:gd name="connsiteX734" fmla="*/ 1355109 w 1403236"/>
                <a:gd name="connsiteY734" fmla="*/ 482945 h 1688281"/>
                <a:gd name="connsiteX735" fmla="*/ 1355634 w 1403236"/>
                <a:gd name="connsiteY735" fmla="*/ 480845 h 1688281"/>
                <a:gd name="connsiteX736" fmla="*/ 1356368 w 1403236"/>
                <a:gd name="connsiteY736" fmla="*/ 479060 h 1688281"/>
                <a:gd name="connsiteX737" fmla="*/ 1357628 w 1403236"/>
                <a:gd name="connsiteY737" fmla="*/ 477799 h 1688281"/>
                <a:gd name="connsiteX738" fmla="*/ 1359203 w 1403236"/>
                <a:gd name="connsiteY738" fmla="*/ 476750 h 1688281"/>
                <a:gd name="connsiteX739" fmla="*/ 1360674 w 1403236"/>
                <a:gd name="connsiteY739" fmla="*/ 475594 h 1688281"/>
                <a:gd name="connsiteX740" fmla="*/ 1361935 w 1403236"/>
                <a:gd name="connsiteY740" fmla="*/ 474334 h 1688281"/>
                <a:gd name="connsiteX741" fmla="*/ 1362985 w 1403236"/>
                <a:gd name="connsiteY741" fmla="*/ 472759 h 1688281"/>
                <a:gd name="connsiteX742" fmla="*/ 1364035 w 1403236"/>
                <a:gd name="connsiteY742" fmla="*/ 471288 h 1688281"/>
                <a:gd name="connsiteX743" fmla="*/ 1363720 w 1403236"/>
                <a:gd name="connsiteY743" fmla="*/ 468977 h 1688281"/>
                <a:gd name="connsiteX744" fmla="*/ 1363195 w 1403236"/>
                <a:gd name="connsiteY744" fmla="*/ 466878 h 1688281"/>
                <a:gd name="connsiteX745" fmla="*/ 1363615 w 1403236"/>
                <a:gd name="connsiteY745" fmla="*/ 464778 h 1688281"/>
                <a:gd name="connsiteX746" fmla="*/ 1364350 w 1403236"/>
                <a:gd name="connsiteY746" fmla="*/ 462992 h 1688281"/>
                <a:gd name="connsiteX747" fmla="*/ 1364875 w 1403236"/>
                <a:gd name="connsiteY747" fmla="*/ 461521 h 1688281"/>
                <a:gd name="connsiteX748" fmla="*/ 1365925 w 1403236"/>
                <a:gd name="connsiteY748" fmla="*/ 459946 h 1688281"/>
                <a:gd name="connsiteX749" fmla="*/ 1366870 w 1403236"/>
                <a:gd name="connsiteY749" fmla="*/ 458371 h 1688281"/>
                <a:gd name="connsiteX750" fmla="*/ 1367395 w 1403236"/>
                <a:gd name="connsiteY750" fmla="*/ 456270 h 1688281"/>
                <a:gd name="connsiteX751" fmla="*/ 1367395 w 1403236"/>
                <a:gd name="connsiteY751" fmla="*/ 453751 h 1688281"/>
                <a:gd name="connsiteX752" fmla="*/ 1367605 w 1403236"/>
                <a:gd name="connsiteY752" fmla="*/ 451440 h 1688281"/>
                <a:gd name="connsiteX753" fmla="*/ 1367816 w 1403236"/>
                <a:gd name="connsiteY753" fmla="*/ 449130 h 1688281"/>
                <a:gd name="connsiteX754" fmla="*/ 1368550 w 1403236"/>
                <a:gd name="connsiteY754" fmla="*/ 447344 h 1688281"/>
                <a:gd name="connsiteX755" fmla="*/ 1368341 w 1403236"/>
                <a:gd name="connsiteY755" fmla="*/ 445034 h 1688281"/>
                <a:gd name="connsiteX756" fmla="*/ 1367711 w 1403236"/>
                <a:gd name="connsiteY756" fmla="*/ 442933 h 1688281"/>
                <a:gd name="connsiteX757" fmla="*/ 1366661 w 1403236"/>
                <a:gd name="connsiteY757" fmla="*/ 441463 h 1688281"/>
                <a:gd name="connsiteX758" fmla="*/ 1365609 w 1403236"/>
                <a:gd name="connsiteY758" fmla="*/ 439888 h 1688281"/>
                <a:gd name="connsiteX759" fmla="*/ 1364350 w 1403236"/>
                <a:gd name="connsiteY759" fmla="*/ 438628 h 1688281"/>
                <a:gd name="connsiteX760" fmla="*/ 1363090 w 1403236"/>
                <a:gd name="connsiteY760" fmla="*/ 437367 h 1688281"/>
                <a:gd name="connsiteX761" fmla="*/ 1361199 w 1403236"/>
                <a:gd name="connsiteY761" fmla="*/ 436633 h 1688281"/>
                <a:gd name="connsiteX762" fmla="*/ 1359414 w 1403236"/>
                <a:gd name="connsiteY762" fmla="*/ 435792 h 1688281"/>
                <a:gd name="connsiteX763" fmla="*/ 1357419 w 1403236"/>
                <a:gd name="connsiteY763" fmla="*/ 435373 h 1688281"/>
                <a:gd name="connsiteX764" fmla="*/ 1355318 w 1403236"/>
                <a:gd name="connsiteY764" fmla="*/ 434848 h 1688281"/>
                <a:gd name="connsiteX765" fmla="*/ 1353532 w 1403236"/>
                <a:gd name="connsiteY765" fmla="*/ 434112 h 1688281"/>
                <a:gd name="connsiteX766" fmla="*/ 1352168 w 1403236"/>
                <a:gd name="connsiteY766" fmla="*/ 432852 h 1688281"/>
                <a:gd name="connsiteX767" fmla="*/ 1351643 w 1403236"/>
                <a:gd name="connsiteY767" fmla="*/ 430752 h 1688281"/>
                <a:gd name="connsiteX768" fmla="*/ 1351327 w 1403236"/>
                <a:gd name="connsiteY768" fmla="*/ 428441 h 1688281"/>
                <a:gd name="connsiteX769" fmla="*/ 1351643 w 1403236"/>
                <a:gd name="connsiteY769" fmla="*/ 426131 h 1688281"/>
                <a:gd name="connsiteX770" fmla="*/ 1351852 w 1403236"/>
                <a:gd name="connsiteY770" fmla="*/ 423821 h 1688281"/>
                <a:gd name="connsiteX771" fmla="*/ 1352588 w 1403236"/>
                <a:gd name="connsiteY771" fmla="*/ 422035 h 1688281"/>
                <a:gd name="connsiteX772" fmla="*/ 1353113 w 1403236"/>
                <a:gd name="connsiteY772" fmla="*/ 420039 h 1688281"/>
                <a:gd name="connsiteX773" fmla="*/ 1354057 w 1403236"/>
                <a:gd name="connsiteY773" fmla="*/ 418464 h 1688281"/>
                <a:gd name="connsiteX774" fmla="*/ 1354793 w 1403236"/>
                <a:gd name="connsiteY774" fmla="*/ 416574 h 1688281"/>
                <a:gd name="connsiteX775" fmla="*/ 1355843 w 1403236"/>
                <a:gd name="connsiteY775" fmla="*/ 415104 h 1688281"/>
                <a:gd name="connsiteX776" fmla="*/ 1356578 w 1403236"/>
                <a:gd name="connsiteY776" fmla="*/ 413213 h 1688281"/>
                <a:gd name="connsiteX777" fmla="*/ 1356789 w 1403236"/>
                <a:gd name="connsiteY777" fmla="*/ 410903 h 1688281"/>
                <a:gd name="connsiteX778" fmla="*/ 1356789 w 1403236"/>
                <a:gd name="connsiteY778" fmla="*/ 408382 h 1688281"/>
                <a:gd name="connsiteX779" fmla="*/ 1355948 w 1403236"/>
                <a:gd name="connsiteY779" fmla="*/ 406598 h 1688281"/>
                <a:gd name="connsiteX780" fmla="*/ 1355213 w 1403236"/>
                <a:gd name="connsiteY780" fmla="*/ 404812 h 1688281"/>
                <a:gd name="connsiteX781" fmla="*/ 1354373 w 1403236"/>
                <a:gd name="connsiteY781" fmla="*/ 403027 h 1688281"/>
                <a:gd name="connsiteX782" fmla="*/ 1354163 w 1403236"/>
                <a:gd name="connsiteY782" fmla="*/ 400717 h 1688281"/>
                <a:gd name="connsiteX783" fmla="*/ 1354584 w 1403236"/>
                <a:gd name="connsiteY783" fmla="*/ 398616 h 1688281"/>
                <a:gd name="connsiteX784" fmla="*/ 1355843 w 1403236"/>
                <a:gd name="connsiteY784" fmla="*/ 397356 h 1688281"/>
                <a:gd name="connsiteX785" fmla="*/ 1357734 w 1403236"/>
                <a:gd name="connsiteY785" fmla="*/ 397040 h 1688281"/>
                <a:gd name="connsiteX786" fmla="*/ 1358994 w 1403236"/>
                <a:gd name="connsiteY786" fmla="*/ 398301 h 1688281"/>
                <a:gd name="connsiteX787" fmla="*/ 1360255 w 1403236"/>
                <a:gd name="connsiteY787" fmla="*/ 399561 h 1688281"/>
                <a:gd name="connsiteX788" fmla="*/ 1361829 w 1403236"/>
                <a:gd name="connsiteY788" fmla="*/ 400611 h 1688281"/>
                <a:gd name="connsiteX789" fmla="*/ 1364454 w 1403236"/>
                <a:gd name="connsiteY789" fmla="*/ 400611 h 1688281"/>
                <a:gd name="connsiteX790" fmla="*/ 1366240 w 1403236"/>
                <a:gd name="connsiteY790" fmla="*/ 399770 h 1688281"/>
                <a:gd name="connsiteX791" fmla="*/ 1368025 w 1403236"/>
                <a:gd name="connsiteY791" fmla="*/ 398931 h 1688281"/>
                <a:gd name="connsiteX792" fmla="*/ 1369286 w 1403236"/>
                <a:gd name="connsiteY792" fmla="*/ 398931 h 1688281"/>
                <a:gd name="connsiteX793" fmla="*/ 1368025 w 1403236"/>
                <a:gd name="connsiteY793" fmla="*/ 397671 h 1688281"/>
                <a:gd name="connsiteX794" fmla="*/ 1367186 w 1403236"/>
                <a:gd name="connsiteY794" fmla="*/ 395885 h 1688281"/>
                <a:gd name="connsiteX795" fmla="*/ 1366136 w 1403236"/>
                <a:gd name="connsiteY795" fmla="*/ 394416 h 1688281"/>
                <a:gd name="connsiteX796" fmla="*/ 1365085 w 1403236"/>
                <a:gd name="connsiteY796" fmla="*/ 392839 h 1688281"/>
                <a:gd name="connsiteX797" fmla="*/ 1364035 w 1403236"/>
                <a:gd name="connsiteY797" fmla="*/ 391055 h 1688281"/>
                <a:gd name="connsiteX798" fmla="*/ 1363299 w 1403236"/>
                <a:gd name="connsiteY798" fmla="*/ 389270 h 1688281"/>
                <a:gd name="connsiteX799" fmla="*/ 1362249 w 1403236"/>
                <a:gd name="connsiteY799" fmla="*/ 387693 h 1688281"/>
                <a:gd name="connsiteX800" fmla="*/ 1361410 w 1403236"/>
                <a:gd name="connsiteY800" fmla="*/ 385909 h 1688281"/>
                <a:gd name="connsiteX801" fmla="*/ 1360569 w 1403236"/>
                <a:gd name="connsiteY801" fmla="*/ 384124 h 1688281"/>
                <a:gd name="connsiteX802" fmla="*/ 1360044 w 1403236"/>
                <a:gd name="connsiteY802" fmla="*/ 382128 h 1688281"/>
                <a:gd name="connsiteX803" fmla="*/ 1359835 w 1403236"/>
                <a:gd name="connsiteY803" fmla="*/ 379817 h 1688281"/>
                <a:gd name="connsiteX804" fmla="*/ 1359730 w 1403236"/>
                <a:gd name="connsiteY804" fmla="*/ 377193 h 1688281"/>
                <a:gd name="connsiteX805" fmla="*/ 1359730 w 1403236"/>
                <a:gd name="connsiteY805" fmla="*/ 374672 h 1688281"/>
                <a:gd name="connsiteX806" fmla="*/ 1359730 w 1403236"/>
                <a:gd name="connsiteY806" fmla="*/ 372047 h 1688281"/>
                <a:gd name="connsiteX807" fmla="*/ 1360464 w 1403236"/>
                <a:gd name="connsiteY807" fmla="*/ 370261 h 1688281"/>
                <a:gd name="connsiteX808" fmla="*/ 1361199 w 1403236"/>
                <a:gd name="connsiteY808" fmla="*/ 368476 h 1688281"/>
                <a:gd name="connsiteX809" fmla="*/ 1361935 w 1403236"/>
                <a:gd name="connsiteY809" fmla="*/ 366691 h 1688281"/>
                <a:gd name="connsiteX810" fmla="*/ 1362985 w 1403236"/>
                <a:gd name="connsiteY810" fmla="*/ 365116 h 1688281"/>
                <a:gd name="connsiteX811" fmla="*/ 1363929 w 1403236"/>
                <a:gd name="connsiteY811" fmla="*/ 363539 h 1688281"/>
                <a:gd name="connsiteX812" fmla="*/ 1364979 w 1403236"/>
                <a:gd name="connsiteY812" fmla="*/ 361964 h 1688281"/>
                <a:gd name="connsiteX813" fmla="*/ 1366031 w 1403236"/>
                <a:gd name="connsiteY813" fmla="*/ 360390 h 1688281"/>
                <a:gd name="connsiteX814" fmla="*/ 1366765 w 1403236"/>
                <a:gd name="connsiteY814" fmla="*/ 358604 h 1688281"/>
                <a:gd name="connsiteX815" fmla="*/ 1367500 w 1403236"/>
                <a:gd name="connsiteY815" fmla="*/ 356819 h 1688281"/>
                <a:gd name="connsiteX816" fmla="*/ 1368025 w 1403236"/>
                <a:gd name="connsiteY816" fmla="*/ 354719 h 1688281"/>
                <a:gd name="connsiteX817" fmla="*/ 1367920 w 1403236"/>
                <a:gd name="connsiteY817" fmla="*/ 352198 h 1688281"/>
                <a:gd name="connsiteX818" fmla="*/ 1367711 w 1403236"/>
                <a:gd name="connsiteY818" fmla="*/ 349887 h 1688281"/>
                <a:gd name="connsiteX819" fmla="*/ 1366870 w 1403236"/>
                <a:gd name="connsiteY819" fmla="*/ 348102 h 1688281"/>
                <a:gd name="connsiteX820" fmla="*/ 1366136 w 1403236"/>
                <a:gd name="connsiteY820" fmla="*/ 346316 h 1688281"/>
                <a:gd name="connsiteX821" fmla="*/ 1365085 w 1403236"/>
                <a:gd name="connsiteY821" fmla="*/ 344742 h 1688281"/>
                <a:gd name="connsiteX822" fmla="*/ 1364035 w 1403236"/>
                <a:gd name="connsiteY822" fmla="*/ 343272 h 1688281"/>
                <a:gd name="connsiteX823" fmla="*/ 1362670 w 1403236"/>
                <a:gd name="connsiteY823" fmla="*/ 342011 h 1688281"/>
                <a:gd name="connsiteX824" fmla="*/ 1361619 w 1403236"/>
                <a:gd name="connsiteY824" fmla="*/ 340435 h 1688281"/>
                <a:gd name="connsiteX825" fmla="*/ 1360885 w 1403236"/>
                <a:gd name="connsiteY825" fmla="*/ 338651 h 1688281"/>
                <a:gd name="connsiteX826" fmla="*/ 1360044 w 1403236"/>
                <a:gd name="connsiteY826" fmla="*/ 336866 h 1688281"/>
                <a:gd name="connsiteX827" fmla="*/ 1359309 w 1403236"/>
                <a:gd name="connsiteY827" fmla="*/ 335080 h 1688281"/>
                <a:gd name="connsiteX828" fmla="*/ 1358994 w 1403236"/>
                <a:gd name="connsiteY828" fmla="*/ 332770 h 1688281"/>
                <a:gd name="connsiteX829" fmla="*/ 1358678 w 1403236"/>
                <a:gd name="connsiteY829" fmla="*/ 330459 h 1688281"/>
                <a:gd name="connsiteX830" fmla="*/ 1358678 w 1403236"/>
                <a:gd name="connsiteY830" fmla="*/ 327833 h 1688281"/>
                <a:gd name="connsiteX831" fmla="*/ 1358889 w 1403236"/>
                <a:gd name="connsiteY831" fmla="*/ 325523 h 1688281"/>
                <a:gd name="connsiteX832" fmla="*/ 1359414 w 1403236"/>
                <a:gd name="connsiteY832" fmla="*/ 323528 h 1688281"/>
                <a:gd name="connsiteX833" fmla="*/ 1360149 w 1403236"/>
                <a:gd name="connsiteY833" fmla="*/ 321637 h 1688281"/>
                <a:gd name="connsiteX834" fmla="*/ 1360521 w 1403236"/>
                <a:gd name="connsiteY834" fmla="*/ 320732 h 1688281"/>
                <a:gd name="connsiteX835" fmla="*/ 1360539 w 1403236"/>
                <a:gd name="connsiteY835" fmla="*/ 320693 h 1688281"/>
                <a:gd name="connsiteX836" fmla="*/ 1360885 w 1403236"/>
                <a:gd name="connsiteY836" fmla="*/ 319852 h 1688281"/>
                <a:gd name="connsiteX837" fmla="*/ 1361935 w 1403236"/>
                <a:gd name="connsiteY837" fmla="*/ 318277 h 1688281"/>
                <a:gd name="connsiteX838" fmla="*/ 1362879 w 1403236"/>
                <a:gd name="connsiteY838" fmla="*/ 316808 h 1688281"/>
                <a:gd name="connsiteX839" fmla="*/ 1363929 w 1403236"/>
                <a:gd name="connsiteY839" fmla="*/ 315231 h 1688281"/>
                <a:gd name="connsiteX840" fmla="*/ 1365190 w 1403236"/>
                <a:gd name="connsiteY840" fmla="*/ 313865 h 1688281"/>
                <a:gd name="connsiteX841" fmla="*/ 1366240 w 1403236"/>
                <a:gd name="connsiteY841" fmla="*/ 312396 h 1688281"/>
                <a:gd name="connsiteX842" fmla="*/ 1366975 w 1403236"/>
                <a:gd name="connsiteY842" fmla="*/ 310505 h 1688281"/>
                <a:gd name="connsiteX843" fmla="*/ 1367395 w 1403236"/>
                <a:gd name="connsiteY843" fmla="*/ 308511 h 1688281"/>
                <a:gd name="connsiteX844" fmla="*/ 1367395 w 1403236"/>
                <a:gd name="connsiteY844" fmla="*/ 305886 h 1688281"/>
                <a:gd name="connsiteX845" fmla="*/ 1366870 w 1403236"/>
                <a:gd name="connsiteY845" fmla="*/ 303890 h 1688281"/>
                <a:gd name="connsiteX846" fmla="*/ 1366345 w 1403236"/>
                <a:gd name="connsiteY846" fmla="*/ 301790 h 1688281"/>
                <a:gd name="connsiteX847" fmla="*/ 1366031 w 1403236"/>
                <a:gd name="connsiteY847" fmla="*/ 299478 h 1688281"/>
                <a:gd name="connsiteX848" fmla="*/ 1365506 w 1403236"/>
                <a:gd name="connsiteY848" fmla="*/ 297483 h 1688281"/>
                <a:gd name="connsiteX849" fmla="*/ 1365190 w 1403236"/>
                <a:gd name="connsiteY849" fmla="*/ 295173 h 1688281"/>
                <a:gd name="connsiteX850" fmla="*/ 1365190 w 1403236"/>
                <a:gd name="connsiteY850" fmla="*/ 292548 h 1688281"/>
                <a:gd name="connsiteX851" fmla="*/ 1365715 w 1403236"/>
                <a:gd name="connsiteY851" fmla="*/ 290447 h 1688281"/>
                <a:gd name="connsiteX852" fmla="*/ 1366450 w 1403236"/>
                <a:gd name="connsiteY852" fmla="*/ 288662 h 1688281"/>
                <a:gd name="connsiteX853" fmla="*/ 1367186 w 1403236"/>
                <a:gd name="connsiteY853" fmla="*/ 286877 h 1688281"/>
                <a:gd name="connsiteX854" fmla="*/ 1368236 w 1403236"/>
                <a:gd name="connsiteY854" fmla="*/ 285301 h 1688281"/>
                <a:gd name="connsiteX855" fmla="*/ 1368971 w 1403236"/>
                <a:gd name="connsiteY855" fmla="*/ 283516 h 1688281"/>
                <a:gd name="connsiteX856" fmla="*/ 1369705 w 1403236"/>
                <a:gd name="connsiteY856" fmla="*/ 281730 h 1688281"/>
                <a:gd name="connsiteX857" fmla="*/ 1370441 w 1403236"/>
                <a:gd name="connsiteY857" fmla="*/ 279841 h 1688281"/>
                <a:gd name="connsiteX858" fmla="*/ 1371176 w 1403236"/>
                <a:gd name="connsiteY858" fmla="*/ 278055 h 1688281"/>
                <a:gd name="connsiteX859" fmla="*/ 1371910 w 1403236"/>
                <a:gd name="connsiteY859" fmla="*/ 276270 h 1688281"/>
                <a:gd name="connsiteX860" fmla="*/ 1372646 w 1403236"/>
                <a:gd name="connsiteY860" fmla="*/ 274485 h 1688281"/>
                <a:gd name="connsiteX861" fmla="*/ 1373487 w 1403236"/>
                <a:gd name="connsiteY861" fmla="*/ 272594 h 1688281"/>
                <a:gd name="connsiteX862" fmla="*/ 1374221 w 1403236"/>
                <a:gd name="connsiteY862" fmla="*/ 270808 h 1688281"/>
                <a:gd name="connsiteX863" fmla="*/ 1374642 w 1403236"/>
                <a:gd name="connsiteY863" fmla="*/ 268814 h 1688281"/>
                <a:gd name="connsiteX864" fmla="*/ 1375167 w 1403236"/>
                <a:gd name="connsiteY864" fmla="*/ 266713 h 1688281"/>
                <a:gd name="connsiteX865" fmla="*/ 1375901 w 1403236"/>
                <a:gd name="connsiteY865" fmla="*/ 264929 h 1688281"/>
                <a:gd name="connsiteX866" fmla="*/ 1376952 w 1403236"/>
                <a:gd name="connsiteY866" fmla="*/ 263352 h 1688281"/>
                <a:gd name="connsiteX867" fmla="*/ 1378002 w 1403236"/>
                <a:gd name="connsiteY867" fmla="*/ 261777 h 1688281"/>
                <a:gd name="connsiteX868" fmla="*/ 1379472 w 1403236"/>
                <a:gd name="connsiteY868" fmla="*/ 260727 h 1688281"/>
                <a:gd name="connsiteX869" fmla="*/ 1381048 w 1403236"/>
                <a:gd name="connsiteY869" fmla="*/ 259677 h 1688281"/>
                <a:gd name="connsiteX870" fmla="*/ 1382518 w 1403236"/>
                <a:gd name="connsiteY870" fmla="*/ 258417 h 1688281"/>
                <a:gd name="connsiteX871" fmla="*/ 1383568 w 1403236"/>
                <a:gd name="connsiteY871" fmla="*/ 256841 h 1688281"/>
                <a:gd name="connsiteX872" fmla="*/ 1384619 w 1403236"/>
                <a:gd name="connsiteY872" fmla="*/ 255266 h 1688281"/>
                <a:gd name="connsiteX873" fmla="*/ 1385564 w 1403236"/>
                <a:gd name="connsiteY873" fmla="*/ 253691 h 1688281"/>
                <a:gd name="connsiteX874" fmla="*/ 1386298 w 1403236"/>
                <a:gd name="connsiteY874" fmla="*/ 251905 h 1688281"/>
                <a:gd name="connsiteX875" fmla="*/ 1386824 w 1403236"/>
                <a:gd name="connsiteY875" fmla="*/ 249806 h 1688281"/>
                <a:gd name="connsiteX876" fmla="*/ 1387349 w 1403236"/>
                <a:gd name="connsiteY876" fmla="*/ 247810 h 1688281"/>
                <a:gd name="connsiteX877" fmla="*/ 1387244 w 1403236"/>
                <a:gd name="connsiteY877" fmla="*/ 245185 h 1688281"/>
                <a:gd name="connsiteX878" fmla="*/ 1387769 w 1403236"/>
                <a:gd name="connsiteY878" fmla="*/ 243084 h 1688281"/>
                <a:gd name="connsiteX879" fmla="*/ 1388505 w 1403236"/>
                <a:gd name="connsiteY879" fmla="*/ 241298 h 1688281"/>
                <a:gd name="connsiteX880" fmla="*/ 1389554 w 1403236"/>
                <a:gd name="connsiteY880" fmla="*/ 239723 h 1688281"/>
                <a:gd name="connsiteX881" fmla="*/ 1390815 w 1403236"/>
                <a:gd name="connsiteY881" fmla="*/ 238462 h 1688281"/>
                <a:gd name="connsiteX882" fmla="*/ 1392390 w 1403236"/>
                <a:gd name="connsiteY882" fmla="*/ 237413 h 1688281"/>
                <a:gd name="connsiteX883" fmla="*/ 1393859 w 1403236"/>
                <a:gd name="connsiteY883" fmla="*/ 236363 h 1688281"/>
                <a:gd name="connsiteX884" fmla="*/ 1394909 w 1403236"/>
                <a:gd name="connsiteY884" fmla="*/ 234788 h 1688281"/>
                <a:gd name="connsiteX885" fmla="*/ 1395330 w 1403236"/>
                <a:gd name="connsiteY885" fmla="*/ 232792 h 1688281"/>
                <a:gd name="connsiteX886" fmla="*/ 1394070 w 1403236"/>
                <a:gd name="connsiteY886" fmla="*/ 231531 h 1688281"/>
                <a:gd name="connsiteX887" fmla="*/ 1393020 w 1403236"/>
                <a:gd name="connsiteY887" fmla="*/ 229956 h 1688281"/>
                <a:gd name="connsiteX888" fmla="*/ 1392285 w 1403236"/>
                <a:gd name="connsiteY888" fmla="*/ 228171 h 1688281"/>
                <a:gd name="connsiteX889" fmla="*/ 1391970 w 1403236"/>
                <a:gd name="connsiteY889" fmla="*/ 225861 h 1688281"/>
                <a:gd name="connsiteX890" fmla="*/ 1392179 w 1403236"/>
                <a:gd name="connsiteY890" fmla="*/ 223550 h 1688281"/>
                <a:gd name="connsiteX891" fmla="*/ 1393231 w 1403236"/>
                <a:gd name="connsiteY891" fmla="*/ 221975 h 1688281"/>
                <a:gd name="connsiteX892" fmla="*/ 1395750 w 1403236"/>
                <a:gd name="connsiteY892" fmla="*/ 221975 h 1688281"/>
                <a:gd name="connsiteX893" fmla="*/ 1397851 w 1403236"/>
                <a:gd name="connsiteY893" fmla="*/ 221450 h 1688281"/>
                <a:gd name="connsiteX894" fmla="*/ 1399635 w 1403236"/>
                <a:gd name="connsiteY894" fmla="*/ 220611 h 1688281"/>
                <a:gd name="connsiteX895" fmla="*/ 1400896 w 1403236"/>
                <a:gd name="connsiteY895" fmla="*/ 219350 h 1688281"/>
                <a:gd name="connsiteX896" fmla="*/ 1401946 w 1403236"/>
                <a:gd name="connsiteY896" fmla="*/ 217774 h 1688281"/>
                <a:gd name="connsiteX897" fmla="*/ 1402892 w 1403236"/>
                <a:gd name="connsiteY897" fmla="*/ 216199 h 1688281"/>
                <a:gd name="connsiteX898" fmla="*/ 1403312 w 1403236"/>
                <a:gd name="connsiteY898" fmla="*/ 215360 h 1688281"/>
                <a:gd name="connsiteX899" fmla="*/ 1403417 w 1403236"/>
                <a:gd name="connsiteY899" fmla="*/ 215149 h 1688281"/>
                <a:gd name="connsiteX900" fmla="*/ 1403101 w 1403236"/>
                <a:gd name="connsiteY900" fmla="*/ 213364 h 1688281"/>
                <a:gd name="connsiteX901" fmla="*/ 1402051 w 1403236"/>
                <a:gd name="connsiteY901" fmla="*/ 211789 h 1688281"/>
                <a:gd name="connsiteX902" fmla="*/ 1400791 w 1403236"/>
                <a:gd name="connsiteY902" fmla="*/ 210529 h 1688281"/>
                <a:gd name="connsiteX903" fmla="*/ 1399216 w 1403236"/>
                <a:gd name="connsiteY903" fmla="*/ 209582 h 1688281"/>
                <a:gd name="connsiteX904" fmla="*/ 1396905 w 1403236"/>
                <a:gd name="connsiteY904" fmla="*/ 209268 h 1688281"/>
                <a:gd name="connsiteX905" fmla="*/ 1394595 w 1403236"/>
                <a:gd name="connsiteY905" fmla="*/ 208848 h 1688281"/>
                <a:gd name="connsiteX906" fmla="*/ 1393020 w 1403236"/>
                <a:gd name="connsiteY906" fmla="*/ 207798 h 1688281"/>
                <a:gd name="connsiteX907" fmla="*/ 1391760 w 1403236"/>
                <a:gd name="connsiteY907" fmla="*/ 206538 h 1688281"/>
                <a:gd name="connsiteX908" fmla="*/ 1390919 w 1403236"/>
                <a:gd name="connsiteY908" fmla="*/ 204753 h 1688281"/>
                <a:gd name="connsiteX909" fmla="*/ 1389869 w 1403236"/>
                <a:gd name="connsiteY909" fmla="*/ 203178 h 1688281"/>
                <a:gd name="connsiteX910" fmla="*/ 1388819 w 1403236"/>
                <a:gd name="connsiteY910" fmla="*/ 201707 h 1688281"/>
                <a:gd name="connsiteX911" fmla="*/ 1387033 w 1403236"/>
                <a:gd name="connsiteY911" fmla="*/ 200971 h 1688281"/>
                <a:gd name="connsiteX912" fmla="*/ 1384723 w 1403236"/>
                <a:gd name="connsiteY912" fmla="*/ 200657 h 1688281"/>
                <a:gd name="connsiteX913" fmla="*/ 1383148 w 1403236"/>
                <a:gd name="connsiteY913" fmla="*/ 201812 h 1688281"/>
                <a:gd name="connsiteX914" fmla="*/ 1381678 w 1403236"/>
                <a:gd name="connsiteY914" fmla="*/ 202862 h 1688281"/>
                <a:gd name="connsiteX915" fmla="*/ 1380313 w 1403236"/>
                <a:gd name="connsiteY915" fmla="*/ 204122 h 1688281"/>
                <a:gd name="connsiteX916" fmla="*/ 1378843 w 1403236"/>
                <a:gd name="connsiteY916" fmla="*/ 205172 h 1688281"/>
                <a:gd name="connsiteX917" fmla="*/ 1377058 w 1403236"/>
                <a:gd name="connsiteY917" fmla="*/ 205908 h 1688281"/>
                <a:gd name="connsiteX918" fmla="*/ 1374956 w 1403236"/>
                <a:gd name="connsiteY918" fmla="*/ 206538 h 1688281"/>
                <a:gd name="connsiteX919" fmla="*/ 1372646 w 1403236"/>
                <a:gd name="connsiteY919" fmla="*/ 206747 h 1688281"/>
                <a:gd name="connsiteX920" fmla="*/ 1370861 w 1403236"/>
                <a:gd name="connsiteY920" fmla="*/ 207588 h 1688281"/>
                <a:gd name="connsiteX921" fmla="*/ 1368761 w 1403236"/>
                <a:gd name="connsiteY921" fmla="*/ 208113 h 1688281"/>
                <a:gd name="connsiteX922" fmla="*/ 1366450 w 1403236"/>
                <a:gd name="connsiteY922" fmla="*/ 207902 h 1688281"/>
                <a:gd name="connsiteX923" fmla="*/ 1364665 w 1403236"/>
                <a:gd name="connsiteY923" fmla="*/ 207168 h 1688281"/>
                <a:gd name="connsiteX924" fmla="*/ 1363929 w 1403236"/>
                <a:gd name="connsiteY924" fmla="*/ 205383 h 1688281"/>
                <a:gd name="connsiteX925" fmla="*/ 1363090 w 1403236"/>
                <a:gd name="connsiteY925" fmla="*/ 203492 h 1688281"/>
                <a:gd name="connsiteX926" fmla="*/ 1363090 w 1403236"/>
                <a:gd name="connsiteY926" fmla="*/ 200971 h 1688281"/>
                <a:gd name="connsiteX927" fmla="*/ 1362985 w 1403236"/>
                <a:gd name="connsiteY927" fmla="*/ 198346 h 1688281"/>
                <a:gd name="connsiteX928" fmla="*/ 1362774 w 1403236"/>
                <a:gd name="connsiteY928" fmla="*/ 196036 h 1688281"/>
                <a:gd name="connsiteX929" fmla="*/ 1360885 w 1403236"/>
                <a:gd name="connsiteY929" fmla="*/ 195300 h 1688281"/>
                <a:gd name="connsiteX930" fmla="*/ 1359099 w 1403236"/>
                <a:gd name="connsiteY930" fmla="*/ 194565 h 1688281"/>
                <a:gd name="connsiteX931" fmla="*/ 1357839 w 1403236"/>
                <a:gd name="connsiteY931" fmla="*/ 193306 h 1688281"/>
                <a:gd name="connsiteX932" fmla="*/ 1356789 w 1403236"/>
                <a:gd name="connsiteY932" fmla="*/ 191729 h 1688281"/>
                <a:gd name="connsiteX933" fmla="*/ 1356473 w 1403236"/>
                <a:gd name="connsiteY933" fmla="*/ 189419 h 1688281"/>
                <a:gd name="connsiteX934" fmla="*/ 1356473 w 1403236"/>
                <a:gd name="connsiteY934" fmla="*/ 186899 h 1688281"/>
                <a:gd name="connsiteX935" fmla="*/ 1356684 w 1403236"/>
                <a:gd name="connsiteY935" fmla="*/ 184589 h 1688281"/>
                <a:gd name="connsiteX936" fmla="*/ 1356893 w 1403236"/>
                <a:gd name="connsiteY936" fmla="*/ 182279 h 1688281"/>
                <a:gd name="connsiteX937" fmla="*/ 1357419 w 1403236"/>
                <a:gd name="connsiteY937" fmla="*/ 180179 h 1688281"/>
                <a:gd name="connsiteX938" fmla="*/ 1358153 w 1403236"/>
                <a:gd name="connsiteY938" fmla="*/ 178393 h 1688281"/>
                <a:gd name="connsiteX939" fmla="*/ 1359203 w 1403236"/>
                <a:gd name="connsiteY939" fmla="*/ 176817 h 1688281"/>
                <a:gd name="connsiteX940" fmla="*/ 1359939 w 1403236"/>
                <a:gd name="connsiteY940" fmla="*/ 175033 h 1688281"/>
                <a:gd name="connsiteX941" fmla="*/ 1360674 w 1403236"/>
                <a:gd name="connsiteY941" fmla="*/ 173142 h 1688281"/>
                <a:gd name="connsiteX942" fmla="*/ 1360885 w 1403236"/>
                <a:gd name="connsiteY942" fmla="*/ 170832 h 1688281"/>
                <a:gd name="connsiteX943" fmla="*/ 1360360 w 1403236"/>
                <a:gd name="connsiteY943" fmla="*/ 168836 h 1688281"/>
                <a:gd name="connsiteX944" fmla="*/ 1359309 w 1403236"/>
                <a:gd name="connsiteY944" fmla="*/ 167261 h 1688281"/>
                <a:gd name="connsiteX945" fmla="*/ 1358049 w 1403236"/>
                <a:gd name="connsiteY945" fmla="*/ 166000 h 1688281"/>
                <a:gd name="connsiteX946" fmla="*/ 1356159 w 1403236"/>
                <a:gd name="connsiteY946" fmla="*/ 165265 h 1688281"/>
                <a:gd name="connsiteX947" fmla="*/ 1353848 w 1403236"/>
                <a:gd name="connsiteY947" fmla="*/ 165056 h 1688281"/>
                <a:gd name="connsiteX948" fmla="*/ 1352798 w 1403236"/>
                <a:gd name="connsiteY948" fmla="*/ 163479 h 1688281"/>
                <a:gd name="connsiteX949" fmla="*/ 1352273 w 1403236"/>
                <a:gd name="connsiteY949" fmla="*/ 161485 h 1688281"/>
                <a:gd name="connsiteX950" fmla="*/ 1352482 w 1403236"/>
                <a:gd name="connsiteY950" fmla="*/ 159069 h 1688281"/>
                <a:gd name="connsiteX951" fmla="*/ 1353007 w 1403236"/>
                <a:gd name="connsiteY951" fmla="*/ 157075 h 1688281"/>
                <a:gd name="connsiteX952" fmla="*/ 1354057 w 1403236"/>
                <a:gd name="connsiteY952" fmla="*/ 155498 h 1688281"/>
                <a:gd name="connsiteX953" fmla="*/ 1355528 w 1403236"/>
                <a:gd name="connsiteY953" fmla="*/ 154448 h 1688281"/>
                <a:gd name="connsiteX954" fmla="*/ 1356264 w 1403236"/>
                <a:gd name="connsiteY954" fmla="*/ 152663 h 1688281"/>
                <a:gd name="connsiteX955" fmla="*/ 1356998 w 1403236"/>
                <a:gd name="connsiteY955" fmla="*/ 150878 h 1688281"/>
                <a:gd name="connsiteX956" fmla="*/ 1356789 w 1403236"/>
                <a:gd name="connsiteY956" fmla="*/ 148567 h 1688281"/>
                <a:gd name="connsiteX957" fmla="*/ 1355739 w 1403236"/>
                <a:gd name="connsiteY957" fmla="*/ 146992 h 1688281"/>
                <a:gd name="connsiteX958" fmla="*/ 1354688 w 1403236"/>
                <a:gd name="connsiteY958" fmla="*/ 145417 h 1688281"/>
                <a:gd name="connsiteX959" fmla="*/ 1353113 w 1403236"/>
                <a:gd name="connsiteY959" fmla="*/ 144473 h 1688281"/>
                <a:gd name="connsiteX960" fmla="*/ 1351748 w 1403236"/>
                <a:gd name="connsiteY960" fmla="*/ 143212 h 1688281"/>
                <a:gd name="connsiteX961" fmla="*/ 1350488 w 1403236"/>
                <a:gd name="connsiteY961" fmla="*/ 141846 h 1688281"/>
                <a:gd name="connsiteX962" fmla="*/ 1349227 w 1403236"/>
                <a:gd name="connsiteY962" fmla="*/ 140586 h 1688281"/>
                <a:gd name="connsiteX963" fmla="*/ 1348178 w 1403236"/>
                <a:gd name="connsiteY963" fmla="*/ 139116 h 1688281"/>
                <a:gd name="connsiteX964" fmla="*/ 1347653 w 1403236"/>
                <a:gd name="connsiteY964" fmla="*/ 137015 h 1688281"/>
                <a:gd name="connsiteX965" fmla="*/ 1347547 w 1403236"/>
                <a:gd name="connsiteY965" fmla="*/ 134496 h 1688281"/>
                <a:gd name="connsiteX966" fmla="*/ 1348072 w 1403236"/>
                <a:gd name="connsiteY966" fmla="*/ 132394 h 1688281"/>
                <a:gd name="connsiteX967" fmla="*/ 1348250 w 1403236"/>
                <a:gd name="connsiteY967" fmla="*/ 131687 h 1688281"/>
                <a:gd name="connsiteX968" fmla="*/ 1348597 w 1403236"/>
                <a:gd name="connsiteY968" fmla="*/ 130294 h 1688281"/>
                <a:gd name="connsiteX969" fmla="*/ 1348806 w 1403236"/>
                <a:gd name="connsiteY969" fmla="*/ 127984 h 1688281"/>
                <a:gd name="connsiteX970" fmla="*/ 1348702 w 1403236"/>
                <a:gd name="connsiteY970" fmla="*/ 125989 h 1688281"/>
                <a:gd name="connsiteX971" fmla="*/ 1348178 w 1403236"/>
                <a:gd name="connsiteY971" fmla="*/ 123888 h 1688281"/>
                <a:gd name="connsiteX972" fmla="*/ 1347967 w 1403236"/>
                <a:gd name="connsiteY972" fmla="*/ 121578 h 1688281"/>
                <a:gd name="connsiteX973" fmla="*/ 1348387 w 1403236"/>
                <a:gd name="connsiteY973" fmla="*/ 119478 h 1688281"/>
                <a:gd name="connsiteX974" fmla="*/ 1350488 w 1403236"/>
                <a:gd name="connsiteY974" fmla="*/ 118953 h 1688281"/>
                <a:gd name="connsiteX975" fmla="*/ 1352273 w 1403236"/>
                <a:gd name="connsiteY975" fmla="*/ 118217 h 1688281"/>
                <a:gd name="connsiteX976" fmla="*/ 1354373 w 1403236"/>
                <a:gd name="connsiteY976" fmla="*/ 117692 h 1688281"/>
                <a:gd name="connsiteX977" fmla="*/ 1356159 w 1403236"/>
                <a:gd name="connsiteY977" fmla="*/ 116851 h 1688281"/>
                <a:gd name="connsiteX978" fmla="*/ 1357944 w 1403236"/>
                <a:gd name="connsiteY978" fmla="*/ 116012 h 1688281"/>
                <a:gd name="connsiteX979" fmla="*/ 1359414 w 1403236"/>
                <a:gd name="connsiteY979" fmla="*/ 114962 h 1688281"/>
                <a:gd name="connsiteX980" fmla="*/ 1360674 w 1403236"/>
                <a:gd name="connsiteY980" fmla="*/ 113702 h 1688281"/>
                <a:gd name="connsiteX981" fmla="*/ 1361515 w 1403236"/>
                <a:gd name="connsiteY981" fmla="*/ 111916 h 1688281"/>
                <a:gd name="connsiteX982" fmla="*/ 1361935 w 1403236"/>
                <a:gd name="connsiteY982" fmla="*/ 109816 h 1688281"/>
                <a:gd name="connsiteX983" fmla="*/ 1362460 w 1403236"/>
                <a:gd name="connsiteY983" fmla="*/ 107715 h 1688281"/>
                <a:gd name="connsiteX984" fmla="*/ 1362985 w 1403236"/>
                <a:gd name="connsiteY984" fmla="*/ 105721 h 1688281"/>
                <a:gd name="connsiteX985" fmla="*/ 1363404 w 1403236"/>
                <a:gd name="connsiteY985" fmla="*/ 103619 h 1688281"/>
                <a:gd name="connsiteX986" fmla="*/ 1363615 w 1403236"/>
                <a:gd name="connsiteY986" fmla="*/ 101310 h 1688281"/>
                <a:gd name="connsiteX987" fmla="*/ 1364140 w 1403236"/>
                <a:gd name="connsiteY987" fmla="*/ 99209 h 1688281"/>
                <a:gd name="connsiteX988" fmla="*/ 1364665 w 1403236"/>
                <a:gd name="connsiteY988" fmla="*/ 97215 h 1688281"/>
                <a:gd name="connsiteX989" fmla="*/ 1365190 w 1403236"/>
                <a:gd name="connsiteY989" fmla="*/ 95113 h 1688281"/>
                <a:gd name="connsiteX990" fmla="*/ 1365609 w 1403236"/>
                <a:gd name="connsiteY990" fmla="*/ 93013 h 1688281"/>
                <a:gd name="connsiteX991" fmla="*/ 1366136 w 1403236"/>
                <a:gd name="connsiteY991" fmla="*/ 91017 h 1688281"/>
                <a:gd name="connsiteX992" fmla="*/ 1367186 w 1403236"/>
                <a:gd name="connsiteY992" fmla="*/ 89442 h 1688281"/>
                <a:gd name="connsiteX993" fmla="*/ 1368130 w 1403236"/>
                <a:gd name="connsiteY993" fmla="*/ 87867 h 1688281"/>
                <a:gd name="connsiteX994" fmla="*/ 1369180 w 1403236"/>
                <a:gd name="connsiteY994" fmla="*/ 86291 h 1688281"/>
                <a:gd name="connsiteX995" fmla="*/ 1370651 w 1403236"/>
                <a:gd name="connsiteY995" fmla="*/ 85241 h 1688281"/>
                <a:gd name="connsiteX996" fmla="*/ 1372016 w 1403236"/>
                <a:gd name="connsiteY996" fmla="*/ 83982 h 1688281"/>
                <a:gd name="connsiteX997" fmla="*/ 1372751 w 1403236"/>
                <a:gd name="connsiteY997" fmla="*/ 82092 h 1688281"/>
                <a:gd name="connsiteX998" fmla="*/ 1372646 w 1403236"/>
                <a:gd name="connsiteY998" fmla="*/ 79571 h 1688281"/>
                <a:gd name="connsiteX999" fmla="*/ 1373171 w 1403236"/>
                <a:gd name="connsiteY999" fmla="*/ 77471 h 1688281"/>
                <a:gd name="connsiteX1000" fmla="*/ 1373382 w 1403236"/>
                <a:gd name="connsiteY1000" fmla="*/ 75160 h 1688281"/>
                <a:gd name="connsiteX1001" fmla="*/ 1373906 w 1403236"/>
                <a:gd name="connsiteY1001" fmla="*/ 73060 h 1688281"/>
                <a:gd name="connsiteX1002" fmla="*/ 1374642 w 1403236"/>
                <a:gd name="connsiteY1002" fmla="*/ 71273 h 1688281"/>
                <a:gd name="connsiteX1003" fmla="*/ 1375167 w 1403236"/>
                <a:gd name="connsiteY1003" fmla="*/ 69174 h 1688281"/>
                <a:gd name="connsiteX1004" fmla="*/ 1375901 w 1403236"/>
                <a:gd name="connsiteY1004" fmla="*/ 67388 h 1688281"/>
                <a:gd name="connsiteX1005" fmla="*/ 1376427 w 1403236"/>
                <a:gd name="connsiteY1005" fmla="*/ 65288 h 1688281"/>
                <a:gd name="connsiteX1006" fmla="*/ 1376847 w 1403236"/>
                <a:gd name="connsiteY1006" fmla="*/ 63292 h 1688281"/>
                <a:gd name="connsiteX1007" fmla="*/ 1377372 w 1403236"/>
                <a:gd name="connsiteY1007" fmla="*/ 61717 h 1688281"/>
                <a:gd name="connsiteX1008" fmla="*/ 1377897 w 1403236"/>
                <a:gd name="connsiteY1008" fmla="*/ 59618 h 1688281"/>
                <a:gd name="connsiteX1009" fmla="*/ 1378633 w 1403236"/>
                <a:gd name="connsiteY1009" fmla="*/ 57832 h 1688281"/>
                <a:gd name="connsiteX1010" fmla="*/ 1379052 w 1403236"/>
                <a:gd name="connsiteY1010" fmla="*/ 55732 h 1688281"/>
                <a:gd name="connsiteX1011" fmla="*/ 1379893 w 1403236"/>
                <a:gd name="connsiteY1011" fmla="*/ 53947 h 1688281"/>
                <a:gd name="connsiteX1012" fmla="*/ 1380627 w 1403236"/>
                <a:gd name="connsiteY1012" fmla="*/ 52161 h 1688281"/>
                <a:gd name="connsiteX1013" fmla="*/ 1381152 w 1403236"/>
                <a:gd name="connsiteY1013" fmla="*/ 50060 h 1688281"/>
                <a:gd name="connsiteX1014" fmla="*/ 1381048 w 1403236"/>
                <a:gd name="connsiteY1014" fmla="*/ 47541 h 1688281"/>
                <a:gd name="connsiteX1015" fmla="*/ 1381048 w 1403236"/>
                <a:gd name="connsiteY1015" fmla="*/ 45439 h 1688281"/>
                <a:gd name="connsiteX1016" fmla="*/ 1380732 w 1403236"/>
                <a:gd name="connsiteY1016" fmla="*/ 43129 h 1688281"/>
                <a:gd name="connsiteX1017" fmla="*/ 1381257 w 1403236"/>
                <a:gd name="connsiteY1017" fmla="*/ 41029 h 1688281"/>
                <a:gd name="connsiteX1018" fmla="*/ 1381782 w 1403236"/>
                <a:gd name="connsiteY1018" fmla="*/ 39033 h 1688281"/>
                <a:gd name="connsiteX1019" fmla="*/ 1382728 w 1403236"/>
                <a:gd name="connsiteY1019" fmla="*/ 37458 h 1688281"/>
                <a:gd name="connsiteX1020" fmla="*/ 1383463 w 1403236"/>
                <a:gd name="connsiteY1020" fmla="*/ 35567 h 1688281"/>
                <a:gd name="connsiteX1021" fmla="*/ 1384514 w 1403236"/>
                <a:gd name="connsiteY1021" fmla="*/ 34098 h 1688281"/>
                <a:gd name="connsiteX1022" fmla="*/ 1385248 w 1403236"/>
                <a:gd name="connsiteY1022" fmla="*/ 32207 h 1688281"/>
                <a:gd name="connsiteX1023" fmla="*/ 1385984 w 1403236"/>
                <a:gd name="connsiteY1023" fmla="*/ 30421 h 1688281"/>
                <a:gd name="connsiteX1024" fmla="*/ 1386509 w 1403236"/>
                <a:gd name="connsiteY1024" fmla="*/ 28322 h 1688281"/>
                <a:gd name="connsiteX1025" fmla="*/ 1386194 w 1403236"/>
                <a:gd name="connsiteY1025" fmla="*/ 26536 h 1688281"/>
                <a:gd name="connsiteX1026" fmla="*/ 1385144 w 1403236"/>
                <a:gd name="connsiteY1026" fmla="*/ 25067 h 1688281"/>
                <a:gd name="connsiteX1027" fmla="*/ 1383673 w 1403236"/>
                <a:gd name="connsiteY1027" fmla="*/ 24017 h 1688281"/>
                <a:gd name="connsiteX1028" fmla="*/ 1382098 w 1403236"/>
                <a:gd name="connsiteY1028" fmla="*/ 22965 h 1688281"/>
                <a:gd name="connsiteX1029" fmla="*/ 1379788 w 1403236"/>
                <a:gd name="connsiteY1029" fmla="*/ 22756 h 1688281"/>
                <a:gd name="connsiteX1030" fmla="*/ 1377686 w 1403236"/>
                <a:gd name="connsiteY1030" fmla="*/ 23281 h 1688281"/>
                <a:gd name="connsiteX1031" fmla="*/ 1375587 w 1403236"/>
                <a:gd name="connsiteY1031" fmla="*/ 23806 h 1688281"/>
                <a:gd name="connsiteX1032" fmla="*/ 1373592 w 1403236"/>
                <a:gd name="connsiteY1032" fmla="*/ 24436 h 1688281"/>
                <a:gd name="connsiteX1033" fmla="*/ 1371491 w 1403236"/>
                <a:gd name="connsiteY1033" fmla="*/ 24961 h 1688281"/>
                <a:gd name="connsiteX1034" fmla="*/ 1369180 w 1403236"/>
                <a:gd name="connsiteY1034" fmla="*/ 24751 h 1688281"/>
                <a:gd name="connsiteX1035" fmla="*/ 1367395 w 1403236"/>
                <a:gd name="connsiteY1035" fmla="*/ 23912 h 1688281"/>
                <a:gd name="connsiteX1036" fmla="*/ 1365820 w 1403236"/>
                <a:gd name="connsiteY1036" fmla="*/ 22965 h 1688281"/>
                <a:gd name="connsiteX1037" fmla="*/ 1364560 w 1403236"/>
                <a:gd name="connsiteY1037" fmla="*/ 21706 h 1688281"/>
                <a:gd name="connsiteX1038" fmla="*/ 1363510 w 1403236"/>
                <a:gd name="connsiteY1038" fmla="*/ 20130 h 1688281"/>
                <a:gd name="connsiteX1039" fmla="*/ 1362670 w 1403236"/>
                <a:gd name="connsiteY1039" fmla="*/ 18346 h 1688281"/>
                <a:gd name="connsiteX1040" fmla="*/ 1361829 w 1403236"/>
                <a:gd name="connsiteY1040" fmla="*/ 16561 h 1688281"/>
                <a:gd name="connsiteX1041" fmla="*/ 1361305 w 1403236"/>
                <a:gd name="connsiteY1041" fmla="*/ 14459 h 1688281"/>
                <a:gd name="connsiteX1042" fmla="*/ 1360780 w 1403236"/>
                <a:gd name="connsiteY1042" fmla="*/ 12463 h 1688281"/>
                <a:gd name="connsiteX1043" fmla="*/ 1359730 w 1403236"/>
                <a:gd name="connsiteY1043" fmla="*/ 10888 h 1688281"/>
                <a:gd name="connsiteX1044" fmla="*/ 1358678 w 1403236"/>
                <a:gd name="connsiteY1044" fmla="*/ 9419 h 1688281"/>
                <a:gd name="connsiteX1045" fmla="*/ 1357628 w 1403236"/>
                <a:gd name="connsiteY1045" fmla="*/ 7844 h 1688281"/>
                <a:gd name="connsiteX1046" fmla="*/ 1356578 w 1403236"/>
                <a:gd name="connsiteY1046" fmla="*/ 6268 h 1688281"/>
                <a:gd name="connsiteX1047" fmla="*/ 1355528 w 1403236"/>
                <a:gd name="connsiteY1047" fmla="*/ 4798 h 1688281"/>
                <a:gd name="connsiteX1048" fmla="*/ 1354268 w 1403236"/>
                <a:gd name="connsiteY1048" fmla="*/ 3432 h 1688281"/>
                <a:gd name="connsiteX1049" fmla="*/ 1353218 w 1403236"/>
                <a:gd name="connsiteY1049" fmla="*/ 1963 h 1688281"/>
                <a:gd name="connsiteX1050" fmla="*/ 1352168 w 1403236"/>
                <a:gd name="connsiteY1050" fmla="*/ 388 h 1688281"/>
                <a:gd name="connsiteX1051" fmla="*/ 1351852 w 1403236"/>
                <a:gd name="connsiteY1051" fmla="*/ 1438 h 1688281"/>
                <a:gd name="connsiteX1052" fmla="*/ 1350592 w 1403236"/>
                <a:gd name="connsiteY1052" fmla="*/ 2802 h 1688281"/>
                <a:gd name="connsiteX1053" fmla="*/ 1349333 w 1403236"/>
                <a:gd name="connsiteY1053" fmla="*/ 4062 h 1688281"/>
                <a:gd name="connsiteX1054" fmla="*/ 1347547 w 1403236"/>
                <a:gd name="connsiteY1054" fmla="*/ 4798 h 1688281"/>
                <a:gd name="connsiteX1055" fmla="*/ 1345762 w 1403236"/>
                <a:gd name="connsiteY1055" fmla="*/ 5637 h 1688281"/>
                <a:gd name="connsiteX1056" fmla="*/ 1344187 w 1403236"/>
                <a:gd name="connsiteY1056" fmla="*/ 6689 h 1688281"/>
                <a:gd name="connsiteX1057" fmla="*/ 1342926 w 1403236"/>
                <a:gd name="connsiteY1057" fmla="*/ 8053 h 1688281"/>
                <a:gd name="connsiteX1058" fmla="*/ 1341455 w 1403236"/>
                <a:gd name="connsiteY1058" fmla="*/ 9103 h 1688281"/>
                <a:gd name="connsiteX1059" fmla="*/ 1340091 w 1403236"/>
                <a:gd name="connsiteY1059" fmla="*/ 10363 h 1688281"/>
                <a:gd name="connsiteX1060" fmla="*/ 1339670 w 1403236"/>
                <a:gd name="connsiteY1060" fmla="*/ 12463 h 1688281"/>
                <a:gd name="connsiteX1061" fmla="*/ 1339461 w 1403236"/>
                <a:gd name="connsiteY1061" fmla="*/ 14775 h 1688281"/>
                <a:gd name="connsiteX1062" fmla="*/ 1339145 w 1403236"/>
                <a:gd name="connsiteY1062" fmla="*/ 17085 h 1688281"/>
                <a:gd name="connsiteX1063" fmla="*/ 1338725 w 1403236"/>
                <a:gd name="connsiteY1063" fmla="*/ 19185 h 1688281"/>
                <a:gd name="connsiteX1064" fmla="*/ 1337675 w 1403236"/>
                <a:gd name="connsiteY1064" fmla="*/ 20655 h 1688281"/>
                <a:gd name="connsiteX1065" fmla="*/ 1336415 w 1403236"/>
                <a:gd name="connsiteY1065" fmla="*/ 22021 h 1688281"/>
                <a:gd name="connsiteX1066" fmla="*/ 1334840 w 1403236"/>
                <a:gd name="connsiteY1066" fmla="*/ 23071 h 1688281"/>
                <a:gd name="connsiteX1067" fmla="*/ 1333369 w 1403236"/>
                <a:gd name="connsiteY1067" fmla="*/ 24121 h 1688281"/>
                <a:gd name="connsiteX1068" fmla="*/ 1333369 w 1403236"/>
                <a:gd name="connsiteY1068" fmla="*/ 26117 h 1688281"/>
                <a:gd name="connsiteX1069" fmla="*/ 1334210 w 1403236"/>
                <a:gd name="connsiteY1069" fmla="*/ 28007 h 1688281"/>
                <a:gd name="connsiteX1070" fmla="*/ 1334945 w 1403236"/>
                <a:gd name="connsiteY1070" fmla="*/ 29791 h 1688281"/>
                <a:gd name="connsiteX1071" fmla="*/ 1335260 w 1403236"/>
                <a:gd name="connsiteY1071" fmla="*/ 32103 h 1688281"/>
                <a:gd name="connsiteX1072" fmla="*/ 1335051 w 1403236"/>
                <a:gd name="connsiteY1072" fmla="*/ 34412 h 1688281"/>
                <a:gd name="connsiteX1073" fmla="*/ 1334524 w 1403236"/>
                <a:gd name="connsiteY1073" fmla="*/ 36408 h 1688281"/>
                <a:gd name="connsiteX1074" fmla="*/ 1333790 w 1403236"/>
                <a:gd name="connsiteY1074" fmla="*/ 38299 h 1688281"/>
                <a:gd name="connsiteX1075" fmla="*/ 1333055 w 1403236"/>
                <a:gd name="connsiteY1075" fmla="*/ 40084 h 1688281"/>
                <a:gd name="connsiteX1076" fmla="*/ 1331794 w 1403236"/>
                <a:gd name="connsiteY1076" fmla="*/ 41345 h 1688281"/>
                <a:gd name="connsiteX1077" fmla="*/ 1330009 w 1403236"/>
                <a:gd name="connsiteY1077" fmla="*/ 42184 h 1688281"/>
                <a:gd name="connsiteX1078" fmla="*/ 1328434 w 1403236"/>
                <a:gd name="connsiteY1078" fmla="*/ 43234 h 1688281"/>
                <a:gd name="connsiteX1079" fmla="*/ 1327384 w 1403236"/>
                <a:gd name="connsiteY1079" fmla="*/ 44811 h 1688281"/>
                <a:gd name="connsiteX1080" fmla="*/ 1325913 w 1403236"/>
                <a:gd name="connsiteY1080" fmla="*/ 45860 h 1688281"/>
                <a:gd name="connsiteX1081" fmla="*/ 1325073 w 1403236"/>
                <a:gd name="connsiteY1081" fmla="*/ 45937 h 1688281"/>
                <a:gd name="connsiteX1082" fmla="*/ 1323602 w 1403236"/>
                <a:gd name="connsiteY1082" fmla="*/ 46070 h 1688281"/>
                <a:gd name="connsiteX1083" fmla="*/ 1320978 w 1403236"/>
                <a:gd name="connsiteY1083" fmla="*/ 46175 h 1688281"/>
                <a:gd name="connsiteX1084" fmla="*/ 1319192 w 1403236"/>
                <a:gd name="connsiteY1084" fmla="*/ 45439 h 1688281"/>
                <a:gd name="connsiteX1085" fmla="*/ 1316882 w 1403236"/>
                <a:gd name="connsiteY1085" fmla="*/ 45125 h 1688281"/>
                <a:gd name="connsiteX1086" fmla="*/ 1314571 w 1403236"/>
                <a:gd name="connsiteY1086" fmla="*/ 45439 h 1688281"/>
                <a:gd name="connsiteX1087" fmla="*/ 1312471 w 1403236"/>
                <a:gd name="connsiteY1087" fmla="*/ 45966 h 1688281"/>
                <a:gd name="connsiteX1088" fmla="*/ 1310370 w 1403236"/>
                <a:gd name="connsiteY1088" fmla="*/ 46595 h 1688281"/>
                <a:gd name="connsiteX1089" fmla="*/ 1308585 w 1403236"/>
                <a:gd name="connsiteY1089" fmla="*/ 47330 h 1688281"/>
                <a:gd name="connsiteX1090" fmla="*/ 1306590 w 1403236"/>
                <a:gd name="connsiteY1090" fmla="*/ 47855 h 1688281"/>
                <a:gd name="connsiteX1091" fmla="*/ 1304280 w 1403236"/>
                <a:gd name="connsiteY1091" fmla="*/ 48171 h 1688281"/>
                <a:gd name="connsiteX1092" fmla="*/ 1301969 w 1403236"/>
                <a:gd name="connsiteY1092" fmla="*/ 48485 h 1688281"/>
                <a:gd name="connsiteX1093" fmla="*/ 1299659 w 1403236"/>
                <a:gd name="connsiteY1093" fmla="*/ 48696 h 1688281"/>
                <a:gd name="connsiteX1094" fmla="*/ 1298084 w 1403236"/>
                <a:gd name="connsiteY1094" fmla="*/ 49851 h 1688281"/>
                <a:gd name="connsiteX1095" fmla="*/ 1297034 w 1403236"/>
                <a:gd name="connsiteY1095" fmla="*/ 51321 h 1688281"/>
                <a:gd name="connsiteX1096" fmla="*/ 1297138 w 1403236"/>
                <a:gd name="connsiteY1096" fmla="*/ 53947 h 1688281"/>
                <a:gd name="connsiteX1097" fmla="*/ 1296299 w 1403236"/>
                <a:gd name="connsiteY1097" fmla="*/ 55732 h 1688281"/>
                <a:gd name="connsiteX1098" fmla="*/ 1294303 w 1403236"/>
                <a:gd name="connsiteY1098" fmla="*/ 55732 h 1688281"/>
                <a:gd name="connsiteX1099" fmla="*/ 1292203 w 1403236"/>
                <a:gd name="connsiteY1099" fmla="*/ 55311 h 1688281"/>
                <a:gd name="connsiteX1100" fmla="*/ 1290942 w 1403236"/>
                <a:gd name="connsiteY1100" fmla="*/ 54051 h 1688281"/>
                <a:gd name="connsiteX1101" fmla="*/ 1289367 w 1403236"/>
                <a:gd name="connsiteY1101" fmla="*/ 53001 h 1688281"/>
                <a:gd name="connsiteX1102" fmla="*/ 1287582 w 1403236"/>
                <a:gd name="connsiteY1102" fmla="*/ 52265 h 1688281"/>
                <a:gd name="connsiteX1103" fmla="*/ 1284956 w 1403236"/>
                <a:gd name="connsiteY1103" fmla="*/ 52265 h 1688281"/>
                <a:gd name="connsiteX1104" fmla="*/ 1283172 w 1403236"/>
                <a:gd name="connsiteY1104" fmla="*/ 53106 h 1688281"/>
                <a:gd name="connsiteX1105" fmla="*/ 1282120 w 1403236"/>
                <a:gd name="connsiteY1105" fmla="*/ 54156 h 1688281"/>
                <a:gd name="connsiteX1106" fmla="*/ 1281386 w 1403236"/>
                <a:gd name="connsiteY1106" fmla="*/ 55416 h 1688281"/>
                <a:gd name="connsiteX1107" fmla="*/ 1281176 w 1403236"/>
                <a:gd name="connsiteY1107" fmla="*/ 57202 h 1688281"/>
                <a:gd name="connsiteX1108" fmla="*/ 1281176 w 1403236"/>
                <a:gd name="connsiteY1108" fmla="*/ 59827 h 1688281"/>
                <a:gd name="connsiteX1109" fmla="*/ 1280651 w 1403236"/>
                <a:gd name="connsiteY1109" fmla="*/ 61823 h 1688281"/>
                <a:gd name="connsiteX1110" fmla="*/ 1279915 w 1403236"/>
                <a:gd name="connsiteY1110" fmla="*/ 63713 h 1688281"/>
                <a:gd name="connsiteX1111" fmla="*/ 1278444 w 1403236"/>
                <a:gd name="connsiteY1111" fmla="*/ 64763 h 1688281"/>
                <a:gd name="connsiteX1112" fmla="*/ 1276660 w 1403236"/>
                <a:gd name="connsiteY1112" fmla="*/ 65497 h 1688281"/>
                <a:gd name="connsiteX1113" fmla="*/ 1274559 w 1403236"/>
                <a:gd name="connsiteY1113" fmla="*/ 66024 h 1688281"/>
                <a:gd name="connsiteX1114" fmla="*/ 1272459 w 1403236"/>
                <a:gd name="connsiteY1114" fmla="*/ 66549 h 1688281"/>
                <a:gd name="connsiteX1115" fmla="*/ 1270989 w 1403236"/>
                <a:gd name="connsiteY1115" fmla="*/ 67599 h 1688281"/>
                <a:gd name="connsiteX1116" fmla="*/ 1269413 w 1403236"/>
                <a:gd name="connsiteY1116" fmla="*/ 68649 h 1688281"/>
                <a:gd name="connsiteX1117" fmla="*/ 1268152 w 1403236"/>
                <a:gd name="connsiteY1117" fmla="*/ 70014 h 1688281"/>
                <a:gd name="connsiteX1118" fmla="*/ 1266893 w 1403236"/>
                <a:gd name="connsiteY1118" fmla="*/ 71273 h 1688281"/>
                <a:gd name="connsiteX1119" fmla="*/ 1265633 w 1403236"/>
                <a:gd name="connsiteY1119" fmla="*/ 72639 h 1688281"/>
                <a:gd name="connsiteX1120" fmla="*/ 1263847 w 1403236"/>
                <a:gd name="connsiteY1120" fmla="*/ 73375 h 1688281"/>
                <a:gd name="connsiteX1121" fmla="*/ 1261537 w 1403236"/>
                <a:gd name="connsiteY1121" fmla="*/ 73689 h 1688281"/>
                <a:gd name="connsiteX1122" fmla="*/ 1259227 w 1403236"/>
                <a:gd name="connsiteY1122" fmla="*/ 74005 h 1688281"/>
                <a:gd name="connsiteX1123" fmla="*/ 1257127 w 1403236"/>
                <a:gd name="connsiteY1123" fmla="*/ 74530 h 1688281"/>
                <a:gd name="connsiteX1124" fmla="*/ 1255656 w 1403236"/>
                <a:gd name="connsiteY1124" fmla="*/ 75580 h 1688281"/>
                <a:gd name="connsiteX1125" fmla="*/ 1254081 w 1403236"/>
                <a:gd name="connsiteY1125" fmla="*/ 76630 h 1688281"/>
                <a:gd name="connsiteX1126" fmla="*/ 1252506 w 1403236"/>
                <a:gd name="connsiteY1126" fmla="*/ 77680 h 1688281"/>
                <a:gd name="connsiteX1127" fmla="*/ 1251035 w 1403236"/>
                <a:gd name="connsiteY1127" fmla="*/ 78731 h 1688281"/>
                <a:gd name="connsiteX1128" fmla="*/ 1249774 w 1403236"/>
                <a:gd name="connsiteY1128" fmla="*/ 79990 h 1688281"/>
                <a:gd name="connsiteX1129" fmla="*/ 1248410 w 1403236"/>
                <a:gd name="connsiteY1129" fmla="*/ 81356 h 1688281"/>
                <a:gd name="connsiteX1130" fmla="*/ 1247150 w 1403236"/>
                <a:gd name="connsiteY1130" fmla="*/ 82616 h 1688281"/>
                <a:gd name="connsiteX1131" fmla="*/ 1246205 w 1403236"/>
                <a:gd name="connsiteY1131" fmla="*/ 84191 h 1688281"/>
                <a:gd name="connsiteX1132" fmla="*/ 1244944 w 1403236"/>
                <a:gd name="connsiteY1132" fmla="*/ 85452 h 1688281"/>
                <a:gd name="connsiteX1133" fmla="*/ 1243684 w 1403236"/>
                <a:gd name="connsiteY1133" fmla="*/ 86817 h 1688281"/>
                <a:gd name="connsiteX1134" fmla="*/ 1242634 w 1403236"/>
                <a:gd name="connsiteY1134" fmla="*/ 88393 h 1688281"/>
                <a:gd name="connsiteX1135" fmla="*/ 1241374 w 1403236"/>
                <a:gd name="connsiteY1135" fmla="*/ 89653 h 1688281"/>
                <a:gd name="connsiteX1136" fmla="*/ 1240324 w 1403236"/>
                <a:gd name="connsiteY1136" fmla="*/ 91228 h 1688281"/>
                <a:gd name="connsiteX1137" fmla="*/ 1239063 w 1403236"/>
                <a:gd name="connsiteY1137" fmla="*/ 92488 h 1688281"/>
                <a:gd name="connsiteX1138" fmla="*/ 1237803 w 1403236"/>
                <a:gd name="connsiteY1138" fmla="*/ 93853 h 1688281"/>
                <a:gd name="connsiteX1139" fmla="*/ 1236542 w 1403236"/>
                <a:gd name="connsiteY1139" fmla="*/ 95113 h 1688281"/>
                <a:gd name="connsiteX1140" fmla="*/ 1234967 w 1403236"/>
                <a:gd name="connsiteY1140" fmla="*/ 96163 h 1688281"/>
                <a:gd name="connsiteX1141" fmla="*/ 1233498 w 1403236"/>
                <a:gd name="connsiteY1141" fmla="*/ 97215 h 1688281"/>
                <a:gd name="connsiteX1142" fmla="*/ 1231712 w 1403236"/>
                <a:gd name="connsiteY1142" fmla="*/ 98054 h 1688281"/>
                <a:gd name="connsiteX1143" fmla="*/ 1229822 w 1403236"/>
                <a:gd name="connsiteY1143" fmla="*/ 98264 h 1688281"/>
                <a:gd name="connsiteX1144" fmla="*/ 1227511 w 1403236"/>
                <a:gd name="connsiteY1144" fmla="*/ 98054 h 1688281"/>
                <a:gd name="connsiteX1145" fmla="*/ 1225516 w 1403236"/>
                <a:gd name="connsiteY1145" fmla="*/ 97634 h 1688281"/>
                <a:gd name="connsiteX1146" fmla="*/ 1223101 w 1403236"/>
                <a:gd name="connsiteY1146" fmla="*/ 97424 h 1688281"/>
                <a:gd name="connsiteX1147" fmla="*/ 1221630 w 1403236"/>
                <a:gd name="connsiteY1147" fmla="*/ 98368 h 1688281"/>
                <a:gd name="connsiteX1148" fmla="*/ 1220369 w 1403236"/>
                <a:gd name="connsiteY1148" fmla="*/ 99734 h 1688281"/>
                <a:gd name="connsiteX1149" fmla="*/ 1219319 w 1403236"/>
                <a:gd name="connsiteY1149" fmla="*/ 101310 h 1688281"/>
                <a:gd name="connsiteX1150" fmla="*/ 1218060 w 1403236"/>
                <a:gd name="connsiteY1150" fmla="*/ 102569 h 1688281"/>
                <a:gd name="connsiteX1151" fmla="*/ 1216484 w 1403236"/>
                <a:gd name="connsiteY1151" fmla="*/ 103619 h 1688281"/>
                <a:gd name="connsiteX1152" fmla="*/ 1215014 w 1403236"/>
                <a:gd name="connsiteY1152" fmla="*/ 104671 h 1688281"/>
                <a:gd name="connsiteX1153" fmla="*/ 1213229 w 1403236"/>
                <a:gd name="connsiteY1153" fmla="*/ 105510 h 1688281"/>
                <a:gd name="connsiteX1154" fmla="*/ 1210919 w 1403236"/>
                <a:gd name="connsiteY1154" fmla="*/ 105721 h 1688281"/>
                <a:gd name="connsiteX1155" fmla="*/ 1208817 w 1403236"/>
                <a:gd name="connsiteY1155" fmla="*/ 106351 h 1688281"/>
                <a:gd name="connsiteX1156" fmla="*/ 1206508 w 1403236"/>
                <a:gd name="connsiteY1156" fmla="*/ 106876 h 1688281"/>
                <a:gd name="connsiteX1157" fmla="*/ 1203987 w 1403236"/>
                <a:gd name="connsiteY1157" fmla="*/ 106876 h 1688281"/>
                <a:gd name="connsiteX1158" fmla="*/ 1201887 w 1403236"/>
                <a:gd name="connsiteY1158" fmla="*/ 106456 h 1688281"/>
                <a:gd name="connsiteX1159" fmla="*/ 1199786 w 1403236"/>
                <a:gd name="connsiteY1159" fmla="*/ 105930 h 1688281"/>
                <a:gd name="connsiteX1160" fmla="*/ 1197686 w 1403236"/>
                <a:gd name="connsiteY1160" fmla="*/ 105405 h 1688281"/>
                <a:gd name="connsiteX1161" fmla="*/ 1195690 w 1403236"/>
                <a:gd name="connsiteY1161" fmla="*/ 104985 h 1688281"/>
                <a:gd name="connsiteX1162" fmla="*/ 1193380 w 1403236"/>
                <a:gd name="connsiteY1162" fmla="*/ 105196 h 1688281"/>
                <a:gd name="connsiteX1163" fmla="*/ 1191280 w 1403236"/>
                <a:gd name="connsiteY1163" fmla="*/ 105721 h 1688281"/>
                <a:gd name="connsiteX1164" fmla="*/ 1189495 w 1403236"/>
                <a:gd name="connsiteY1164" fmla="*/ 106560 h 1688281"/>
                <a:gd name="connsiteX1165" fmla="*/ 1187709 w 1403236"/>
                <a:gd name="connsiteY1165" fmla="*/ 107401 h 1688281"/>
                <a:gd name="connsiteX1166" fmla="*/ 1185609 w 1403236"/>
                <a:gd name="connsiteY1166" fmla="*/ 107926 h 1688281"/>
                <a:gd name="connsiteX1167" fmla="*/ 1183613 w 1403236"/>
                <a:gd name="connsiteY1167" fmla="*/ 108451 h 1688281"/>
                <a:gd name="connsiteX1168" fmla="*/ 1181513 w 1403236"/>
                <a:gd name="connsiteY1168" fmla="*/ 108976 h 1688281"/>
                <a:gd name="connsiteX1169" fmla="*/ 1179203 w 1403236"/>
                <a:gd name="connsiteY1169" fmla="*/ 109290 h 1688281"/>
                <a:gd name="connsiteX1170" fmla="*/ 1177208 w 1403236"/>
                <a:gd name="connsiteY1170" fmla="*/ 109816 h 1688281"/>
                <a:gd name="connsiteX1171" fmla="*/ 1175422 w 1403236"/>
                <a:gd name="connsiteY1171" fmla="*/ 110551 h 1688281"/>
                <a:gd name="connsiteX1172" fmla="*/ 1173532 w 1403236"/>
                <a:gd name="connsiteY1172" fmla="*/ 111391 h 1688281"/>
                <a:gd name="connsiteX1173" fmla="*/ 1171747 w 1403236"/>
                <a:gd name="connsiteY1173" fmla="*/ 112232 h 1688281"/>
                <a:gd name="connsiteX1174" fmla="*/ 1169436 w 1403236"/>
                <a:gd name="connsiteY1174" fmla="*/ 112441 h 1688281"/>
                <a:gd name="connsiteX1175" fmla="*/ 1167126 w 1403236"/>
                <a:gd name="connsiteY1175" fmla="*/ 112232 h 1688281"/>
                <a:gd name="connsiteX1176" fmla="*/ 1164605 w 1403236"/>
                <a:gd name="connsiteY1176" fmla="*/ 112336 h 1688281"/>
                <a:gd name="connsiteX1177" fmla="*/ 1162295 w 1403236"/>
                <a:gd name="connsiteY1177" fmla="*/ 112547 h 1688281"/>
                <a:gd name="connsiteX1178" fmla="*/ 1160195 w 1403236"/>
                <a:gd name="connsiteY1178" fmla="*/ 113071 h 1688281"/>
                <a:gd name="connsiteX1179" fmla="*/ 1158095 w 1403236"/>
                <a:gd name="connsiteY1179" fmla="*/ 113702 h 1688281"/>
                <a:gd name="connsiteX1180" fmla="*/ 1156309 w 1403236"/>
                <a:gd name="connsiteY1180" fmla="*/ 114437 h 1688281"/>
                <a:gd name="connsiteX1181" fmla="*/ 1154838 w 1403236"/>
                <a:gd name="connsiteY1181" fmla="*/ 115487 h 1688281"/>
                <a:gd name="connsiteX1182" fmla="*/ 1152528 w 1403236"/>
                <a:gd name="connsiteY1182" fmla="*/ 115802 h 1688281"/>
                <a:gd name="connsiteX1183" fmla="*/ 1150218 w 1403236"/>
                <a:gd name="connsiteY1183" fmla="*/ 116117 h 1688281"/>
                <a:gd name="connsiteX1184" fmla="*/ 1147593 w 1403236"/>
                <a:gd name="connsiteY1184" fmla="*/ 116117 h 1688281"/>
                <a:gd name="connsiteX1185" fmla="*/ 1145597 w 1403236"/>
                <a:gd name="connsiteY1185" fmla="*/ 116642 h 1688281"/>
                <a:gd name="connsiteX1186" fmla="*/ 1143286 w 1403236"/>
                <a:gd name="connsiteY1186" fmla="*/ 116957 h 1688281"/>
                <a:gd name="connsiteX1187" fmla="*/ 1141397 w 1403236"/>
                <a:gd name="connsiteY1187" fmla="*/ 117798 h 1688281"/>
                <a:gd name="connsiteX1188" fmla="*/ 1139926 w 1403236"/>
                <a:gd name="connsiteY1188" fmla="*/ 118848 h 1688281"/>
                <a:gd name="connsiteX1189" fmla="*/ 1138141 w 1403236"/>
                <a:gd name="connsiteY1189" fmla="*/ 119583 h 1688281"/>
                <a:gd name="connsiteX1190" fmla="*/ 1136566 w 1403236"/>
                <a:gd name="connsiteY1190" fmla="*/ 120633 h 1688281"/>
                <a:gd name="connsiteX1191" fmla="*/ 1136041 w 1403236"/>
                <a:gd name="connsiteY1191" fmla="*/ 120880 h 1688281"/>
                <a:gd name="connsiteX1192" fmla="*/ 1134780 w 1403236"/>
                <a:gd name="connsiteY1192" fmla="*/ 121472 h 1688281"/>
                <a:gd name="connsiteX1193" fmla="*/ 1132995 w 1403236"/>
                <a:gd name="connsiteY1193" fmla="*/ 122208 h 1688281"/>
                <a:gd name="connsiteX1194" fmla="*/ 1130893 w 1403236"/>
                <a:gd name="connsiteY1194" fmla="*/ 122733 h 1688281"/>
                <a:gd name="connsiteX1195" fmla="*/ 1129109 w 1403236"/>
                <a:gd name="connsiteY1195" fmla="*/ 121999 h 1688281"/>
                <a:gd name="connsiteX1196" fmla="*/ 1127324 w 1403236"/>
                <a:gd name="connsiteY1196" fmla="*/ 121263 h 1688281"/>
                <a:gd name="connsiteX1197" fmla="*/ 1125748 w 1403236"/>
                <a:gd name="connsiteY1197" fmla="*/ 120317 h 1688281"/>
                <a:gd name="connsiteX1198" fmla="*/ 1123439 w 1403236"/>
                <a:gd name="connsiteY1198" fmla="*/ 120003 h 1688281"/>
                <a:gd name="connsiteX1199" fmla="*/ 1121337 w 1403236"/>
                <a:gd name="connsiteY1199" fmla="*/ 120108 h 1688281"/>
                <a:gd name="connsiteX1200" fmla="*/ 1118818 w 1403236"/>
                <a:gd name="connsiteY1200" fmla="*/ 120108 h 1688281"/>
                <a:gd name="connsiteX1201" fmla="*/ 1116507 w 1403236"/>
                <a:gd name="connsiteY1201" fmla="*/ 119897 h 1688281"/>
                <a:gd name="connsiteX1202" fmla="*/ 1114617 w 1403236"/>
                <a:gd name="connsiteY1202" fmla="*/ 119162 h 1688281"/>
                <a:gd name="connsiteX1203" fmla="*/ 1112831 w 1403236"/>
                <a:gd name="connsiteY1203" fmla="*/ 118428 h 1688281"/>
                <a:gd name="connsiteX1204" fmla="*/ 1111046 w 1403236"/>
                <a:gd name="connsiteY1204" fmla="*/ 117692 h 1688281"/>
                <a:gd name="connsiteX1205" fmla="*/ 1109471 w 1403236"/>
                <a:gd name="connsiteY1205" fmla="*/ 116642 h 1688281"/>
                <a:gd name="connsiteX1206" fmla="*/ 1107896 w 1403236"/>
                <a:gd name="connsiteY1206" fmla="*/ 115592 h 1688281"/>
                <a:gd name="connsiteX1207" fmla="*/ 1106636 w 1403236"/>
                <a:gd name="connsiteY1207" fmla="*/ 114332 h 1688281"/>
                <a:gd name="connsiteX1208" fmla="*/ 1105059 w 1403236"/>
                <a:gd name="connsiteY1208" fmla="*/ 113282 h 1688281"/>
                <a:gd name="connsiteX1209" fmla="*/ 1103275 w 1403236"/>
                <a:gd name="connsiteY1209" fmla="*/ 112547 h 1688281"/>
                <a:gd name="connsiteX1210" fmla="*/ 1101385 w 1403236"/>
                <a:gd name="connsiteY1210" fmla="*/ 111811 h 1688281"/>
                <a:gd name="connsiteX1211" fmla="*/ 1099599 w 1403236"/>
                <a:gd name="connsiteY1211" fmla="*/ 111075 h 1688281"/>
                <a:gd name="connsiteX1212" fmla="*/ 1097499 w 1403236"/>
                <a:gd name="connsiteY1212" fmla="*/ 110551 h 1688281"/>
                <a:gd name="connsiteX1213" fmla="*/ 1095503 w 1403236"/>
                <a:gd name="connsiteY1213" fmla="*/ 110131 h 1688281"/>
                <a:gd name="connsiteX1214" fmla="*/ 1093612 w 1403236"/>
                <a:gd name="connsiteY1214" fmla="*/ 109395 h 1688281"/>
                <a:gd name="connsiteX1215" fmla="*/ 1091827 w 1403236"/>
                <a:gd name="connsiteY1215" fmla="*/ 108661 h 1688281"/>
                <a:gd name="connsiteX1216" fmla="*/ 1090252 w 1403236"/>
                <a:gd name="connsiteY1216" fmla="*/ 107610 h 1688281"/>
                <a:gd name="connsiteX1217" fmla="*/ 1088677 w 1403236"/>
                <a:gd name="connsiteY1217" fmla="*/ 106560 h 1688281"/>
                <a:gd name="connsiteX1218" fmla="*/ 1087417 w 1403236"/>
                <a:gd name="connsiteY1218" fmla="*/ 105299 h 1688281"/>
                <a:gd name="connsiteX1219" fmla="*/ 1086156 w 1403236"/>
                <a:gd name="connsiteY1219" fmla="*/ 104040 h 1688281"/>
                <a:gd name="connsiteX1220" fmla="*/ 1084581 w 1403236"/>
                <a:gd name="connsiteY1220" fmla="*/ 102780 h 1688281"/>
                <a:gd name="connsiteX1221" fmla="*/ 1083006 w 1403236"/>
                <a:gd name="connsiteY1221" fmla="*/ 101730 h 1688281"/>
                <a:gd name="connsiteX1222" fmla="*/ 1081221 w 1403236"/>
                <a:gd name="connsiteY1222" fmla="*/ 100995 h 1688281"/>
                <a:gd name="connsiteX1223" fmla="*/ 1078805 w 1403236"/>
                <a:gd name="connsiteY1223" fmla="*/ 100784 h 1688281"/>
                <a:gd name="connsiteX1224" fmla="*/ 1076284 w 1403236"/>
                <a:gd name="connsiteY1224" fmla="*/ 100889 h 1688281"/>
                <a:gd name="connsiteX1225" fmla="*/ 1074500 w 1403236"/>
                <a:gd name="connsiteY1225" fmla="*/ 101625 h 1688281"/>
                <a:gd name="connsiteX1226" fmla="*/ 1072924 w 1403236"/>
                <a:gd name="connsiteY1226" fmla="*/ 102675 h 1688281"/>
                <a:gd name="connsiteX1227" fmla="*/ 1072188 w 1403236"/>
                <a:gd name="connsiteY1227" fmla="*/ 104460 h 1688281"/>
                <a:gd name="connsiteX1228" fmla="*/ 1071454 w 1403236"/>
                <a:gd name="connsiteY1228" fmla="*/ 106351 h 1688281"/>
                <a:gd name="connsiteX1229" fmla="*/ 1069880 w 1403236"/>
                <a:gd name="connsiteY1229" fmla="*/ 107401 h 1688281"/>
                <a:gd name="connsiteX1230" fmla="*/ 1067884 w 1403236"/>
                <a:gd name="connsiteY1230" fmla="*/ 106876 h 1688281"/>
                <a:gd name="connsiteX1231" fmla="*/ 1065993 w 1403236"/>
                <a:gd name="connsiteY1231" fmla="*/ 106140 h 1688281"/>
                <a:gd name="connsiteX1232" fmla="*/ 1063682 w 1403236"/>
                <a:gd name="connsiteY1232" fmla="*/ 105930 h 1688281"/>
                <a:gd name="connsiteX1233" fmla="*/ 1061688 w 1403236"/>
                <a:gd name="connsiteY1233" fmla="*/ 106456 h 1688281"/>
                <a:gd name="connsiteX1234" fmla="*/ 1060111 w 1403236"/>
                <a:gd name="connsiteY1234" fmla="*/ 107506 h 1688281"/>
                <a:gd name="connsiteX1235" fmla="*/ 1058852 w 1403236"/>
                <a:gd name="connsiteY1235" fmla="*/ 108767 h 1688281"/>
                <a:gd name="connsiteX1236" fmla="*/ 1058327 w 1403236"/>
                <a:gd name="connsiteY1236" fmla="*/ 110866 h 1688281"/>
                <a:gd name="connsiteX1237" fmla="*/ 1058852 w 1403236"/>
                <a:gd name="connsiteY1237" fmla="*/ 112966 h 1688281"/>
                <a:gd name="connsiteX1238" fmla="*/ 1059692 w 1403236"/>
                <a:gd name="connsiteY1238" fmla="*/ 114752 h 1688281"/>
                <a:gd name="connsiteX1239" fmla="*/ 1060743 w 1403236"/>
                <a:gd name="connsiteY1239" fmla="*/ 116221 h 1688281"/>
                <a:gd name="connsiteX1240" fmla="*/ 1060743 w 1403236"/>
                <a:gd name="connsiteY1240" fmla="*/ 118848 h 1688281"/>
                <a:gd name="connsiteX1241" fmla="*/ 1060008 w 1403236"/>
                <a:gd name="connsiteY1241" fmla="*/ 120633 h 1688281"/>
                <a:gd name="connsiteX1242" fmla="*/ 1059062 w 1403236"/>
                <a:gd name="connsiteY1242" fmla="*/ 122208 h 1688281"/>
                <a:gd name="connsiteX1243" fmla="*/ 1057803 w 1403236"/>
                <a:gd name="connsiteY1243" fmla="*/ 123468 h 1688281"/>
                <a:gd name="connsiteX1244" fmla="*/ 1056226 w 1403236"/>
                <a:gd name="connsiteY1244" fmla="*/ 124518 h 1688281"/>
                <a:gd name="connsiteX1245" fmla="*/ 1054651 w 1403236"/>
                <a:gd name="connsiteY1245" fmla="*/ 125568 h 1688281"/>
                <a:gd name="connsiteX1246" fmla="*/ 1053180 w 1403236"/>
                <a:gd name="connsiteY1246" fmla="*/ 126618 h 1688281"/>
                <a:gd name="connsiteX1247" fmla="*/ 1051605 w 1403236"/>
                <a:gd name="connsiteY1247" fmla="*/ 127669 h 1688281"/>
                <a:gd name="connsiteX1248" fmla="*/ 1050136 w 1403236"/>
                <a:gd name="connsiteY1248" fmla="*/ 128719 h 1688281"/>
                <a:gd name="connsiteX1249" fmla="*/ 1048350 w 1403236"/>
                <a:gd name="connsiteY1249" fmla="*/ 129559 h 1688281"/>
                <a:gd name="connsiteX1250" fmla="*/ 1046565 w 1403236"/>
                <a:gd name="connsiteY1250" fmla="*/ 130294 h 1688281"/>
                <a:gd name="connsiteX1251" fmla="*/ 1044149 w 1403236"/>
                <a:gd name="connsiteY1251" fmla="*/ 130610 h 1688281"/>
                <a:gd name="connsiteX1252" fmla="*/ 1041839 w 1403236"/>
                <a:gd name="connsiteY1252" fmla="*/ 130924 h 1688281"/>
                <a:gd name="connsiteX1253" fmla="*/ 1040809 w 1403236"/>
                <a:gd name="connsiteY1253" fmla="*/ 131660 h 1688281"/>
                <a:gd name="connsiteX1254" fmla="*/ 1040720 w 1403236"/>
                <a:gd name="connsiteY1254" fmla="*/ 131725 h 1688281"/>
                <a:gd name="connsiteX1255" fmla="*/ 1040369 w 1403236"/>
                <a:gd name="connsiteY1255" fmla="*/ 131974 h 1688281"/>
                <a:gd name="connsiteX1256" fmla="*/ 1039109 w 1403236"/>
                <a:gd name="connsiteY1256" fmla="*/ 133235 h 1688281"/>
                <a:gd name="connsiteX1257" fmla="*/ 1038059 w 1403236"/>
                <a:gd name="connsiteY1257" fmla="*/ 134285 h 1688281"/>
                <a:gd name="connsiteX1258" fmla="*/ 1036798 w 1403236"/>
                <a:gd name="connsiteY1258" fmla="*/ 135651 h 1688281"/>
                <a:gd name="connsiteX1259" fmla="*/ 1036798 w 1403236"/>
                <a:gd name="connsiteY1259" fmla="*/ 137751 h 1688281"/>
                <a:gd name="connsiteX1260" fmla="*/ 1037848 w 1403236"/>
                <a:gd name="connsiteY1260" fmla="*/ 139222 h 1688281"/>
                <a:gd name="connsiteX1261" fmla="*/ 1038164 w 1403236"/>
                <a:gd name="connsiteY1261" fmla="*/ 141005 h 1688281"/>
                <a:gd name="connsiteX1262" fmla="*/ 1037428 w 1403236"/>
                <a:gd name="connsiteY1262" fmla="*/ 142896 h 1688281"/>
                <a:gd name="connsiteX1263" fmla="*/ 1035118 w 1403236"/>
                <a:gd name="connsiteY1263" fmla="*/ 143107 h 1688281"/>
                <a:gd name="connsiteX1264" fmla="*/ 1032492 w 1403236"/>
                <a:gd name="connsiteY1264" fmla="*/ 143107 h 1688281"/>
                <a:gd name="connsiteX1265" fmla="*/ 1030708 w 1403236"/>
                <a:gd name="connsiteY1265" fmla="*/ 143946 h 1688281"/>
                <a:gd name="connsiteX1266" fmla="*/ 1028921 w 1403236"/>
                <a:gd name="connsiteY1266" fmla="*/ 144787 h 1688281"/>
                <a:gd name="connsiteX1267" fmla="*/ 1026821 w 1403236"/>
                <a:gd name="connsiteY1267" fmla="*/ 145312 h 1688281"/>
                <a:gd name="connsiteX1268" fmla="*/ 1024302 w 1403236"/>
                <a:gd name="connsiteY1268" fmla="*/ 145312 h 1688281"/>
                <a:gd name="connsiteX1269" fmla="*/ 1022200 w 1403236"/>
                <a:gd name="connsiteY1269" fmla="*/ 144892 h 1688281"/>
                <a:gd name="connsiteX1270" fmla="*/ 1020416 w 1403236"/>
                <a:gd name="connsiteY1270" fmla="*/ 144052 h 1688281"/>
                <a:gd name="connsiteX1271" fmla="*/ 1019575 w 1403236"/>
                <a:gd name="connsiteY1271" fmla="*/ 143212 h 1688281"/>
                <a:gd name="connsiteX1272" fmla="*/ 1019156 w 1403236"/>
                <a:gd name="connsiteY1272" fmla="*/ 142791 h 1688281"/>
                <a:gd name="connsiteX1273" fmla="*/ 1018772 w 1403236"/>
                <a:gd name="connsiteY1273" fmla="*/ 142438 h 1688281"/>
                <a:gd name="connsiteX1274" fmla="*/ 1017790 w 1403236"/>
                <a:gd name="connsiteY1274" fmla="*/ 141532 h 1688281"/>
                <a:gd name="connsiteX1275" fmla="*/ 1016740 w 1403236"/>
                <a:gd name="connsiteY1275" fmla="*/ 140061 h 1688281"/>
                <a:gd name="connsiteX1276" fmla="*/ 1014955 w 1403236"/>
                <a:gd name="connsiteY1276" fmla="*/ 139326 h 1688281"/>
                <a:gd name="connsiteX1277" fmla="*/ 1012855 w 1403236"/>
                <a:gd name="connsiteY1277" fmla="*/ 139850 h 1688281"/>
                <a:gd name="connsiteX1278" fmla="*/ 1011594 w 1403236"/>
                <a:gd name="connsiteY1278" fmla="*/ 141111 h 1688281"/>
                <a:gd name="connsiteX1279" fmla="*/ 1010859 w 1403236"/>
                <a:gd name="connsiteY1279" fmla="*/ 142896 h 1688281"/>
                <a:gd name="connsiteX1280" fmla="*/ 1010334 w 1403236"/>
                <a:gd name="connsiteY1280" fmla="*/ 144998 h 1688281"/>
                <a:gd name="connsiteX1281" fmla="*/ 1009073 w 1403236"/>
                <a:gd name="connsiteY1281" fmla="*/ 146362 h 1688281"/>
                <a:gd name="connsiteX1282" fmla="*/ 1006763 w 1403236"/>
                <a:gd name="connsiteY1282" fmla="*/ 146573 h 1688281"/>
                <a:gd name="connsiteX1283" fmla="*/ 1004242 w 1403236"/>
                <a:gd name="connsiteY1283" fmla="*/ 146678 h 1688281"/>
                <a:gd name="connsiteX1284" fmla="*/ 1002353 w 1403236"/>
                <a:gd name="connsiteY1284" fmla="*/ 145942 h 1688281"/>
                <a:gd name="connsiteX1285" fmla="*/ 1001303 w 1403236"/>
                <a:gd name="connsiteY1285" fmla="*/ 144367 h 1688281"/>
                <a:gd name="connsiteX1286" fmla="*/ 1000778 w 1403236"/>
                <a:gd name="connsiteY1286" fmla="*/ 142266 h 1688281"/>
                <a:gd name="connsiteX1287" fmla="*/ 1000778 w 1403236"/>
                <a:gd name="connsiteY1287" fmla="*/ 139747 h 1688281"/>
                <a:gd name="connsiteX1288" fmla="*/ 1000778 w 1403236"/>
                <a:gd name="connsiteY1288" fmla="*/ 137120 h 1688281"/>
                <a:gd name="connsiteX1289" fmla="*/ 1000462 w 1403236"/>
                <a:gd name="connsiteY1289" fmla="*/ 134810 h 1688281"/>
                <a:gd name="connsiteX1290" fmla="*/ 998887 w 1403236"/>
                <a:gd name="connsiteY1290" fmla="*/ 133865 h 1688281"/>
                <a:gd name="connsiteX1291" fmla="*/ 996577 w 1403236"/>
                <a:gd name="connsiteY1291" fmla="*/ 134076 h 1688281"/>
                <a:gd name="connsiteX1292" fmla="*/ 995000 w 1403236"/>
                <a:gd name="connsiteY1292" fmla="*/ 135230 h 1688281"/>
                <a:gd name="connsiteX1293" fmla="*/ 993531 w 1403236"/>
                <a:gd name="connsiteY1293" fmla="*/ 136281 h 1688281"/>
                <a:gd name="connsiteX1294" fmla="*/ 991431 w 1403236"/>
                <a:gd name="connsiteY1294" fmla="*/ 136281 h 1688281"/>
                <a:gd name="connsiteX1295" fmla="*/ 990170 w 1403236"/>
                <a:gd name="connsiteY1295" fmla="*/ 135020 h 1688281"/>
                <a:gd name="connsiteX1296" fmla="*/ 989329 w 1403236"/>
                <a:gd name="connsiteY1296" fmla="*/ 133235 h 1688281"/>
                <a:gd name="connsiteX1297" fmla="*/ 988947 w 1403236"/>
                <a:gd name="connsiteY1297" fmla="*/ 131705 h 1688281"/>
                <a:gd name="connsiteX1298" fmla="*/ 988937 w 1403236"/>
                <a:gd name="connsiteY1298" fmla="*/ 131660 h 1688281"/>
                <a:gd name="connsiteX1299" fmla="*/ 988805 w 1403236"/>
                <a:gd name="connsiteY1299" fmla="*/ 131135 h 1688281"/>
                <a:gd name="connsiteX1300" fmla="*/ 987965 w 1403236"/>
                <a:gd name="connsiteY1300" fmla="*/ 129350 h 1688281"/>
                <a:gd name="connsiteX1301" fmla="*/ 987230 w 1403236"/>
                <a:gd name="connsiteY1301" fmla="*/ 127564 h 1688281"/>
                <a:gd name="connsiteX1302" fmla="*/ 986389 w 1403236"/>
                <a:gd name="connsiteY1302" fmla="*/ 125779 h 1688281"/>
                <a:gd name="connsiteX1303" fmla="*/ 985130 w 1403236"/>
                <a:gd name="connsiteY1303" fmla="*/ 124518 h 1688281"/>
                <a:gd name="connsiteX1304" fmla="*/ 983239 w 1403236"/>
                <a:gd name="connsiteY1304" fmla="*/ 123783 h 1688281"/>
                <a:gd name="connsiteX1305" fmla="*/ 981244 w 1403236"/>
                <a:gd name="connsiteY1305" fmla="*/ 123258 h 1688281"/>
                <a:gd name="connsiteX1306" fmla="*/ 978618 w 1403236"/>
                <a:gd name="connsiteY1306" fmla="*/ 123258 h 1688281"/>
                <a:gd name="connsiteX1307" fmla="*/ 976308 w 1403236"/>
                <a:gd name="connsiteY1307" fmla="*/ 123574 h 1688281"/>
                <a:gd name="connsiteX1308" fmla="*/ 974312 w 1403236"/>
                <a:gd name="connsiteY1308" fmla="*/ 124099 h 1688281"/>
                <a:gd name="connsiteX1309" fmla="*/ 972737 w 1403236"/>
                <a:gd name="connsiteY1309" fmla="*/ 125149 h 1688281"/>
                <a:gd name="connsiteX1310" fmla="*/ 971687 w 1403236"/>
                <a:gd name="connsiteY1310" fmla="*/ 126723 h 1688281"/>
                <a:gd name="connsiteX1311" fmla="*/ 971476 w 1403236"/>
                <a:gd name="connsiteY1311" fmla="*/ 129034 h 1688281"/>
                <a:gd name="connsiteX1312" fmla="*/ 970532 w 1403236"/>
                <a:gd name="connsiteY1312" fmla="*/ 130610 h 1688281"/>
                <a:gd name="connsiteX1313" fmla="*/ 968116 w 1403236"/>
                <a:gd name="connsiteY1313" fmla="*/ 130400 h 1688281"/>
                <a:gd name="connsiteX1314" fmla="*/ 966646 w 1403236"/>
                <a:gd name="connsiteY1314" fmla="*/ 129350 h 1688281"/>
                <a:gd name="connsiteX1315" fmla="*/ 965281 w 1403236"/>
                <a:gd name="connsiteY1315" fmla="*/ 128089 h 1688281"/>
                <a:gd name="connsiteX1316" fmla="*/ 964020 w 1403236"/>
                <a:gd name="connsiteY1316" fmla="*/ 126829 h 1688281"/>
                <a:gd name="connsiteX1317" fmla="*/ 962131 w 1403236"/>
                <a:gd name="connsiteY1317" fmla="*/ 126093 h 1688281"/>
                <a:gd name="connsiteX1318" fmla="*/ 960135 w 1403236"/>
                <a:gd name="connsiteY1318" fmla="*/ 126198 h 1688281"/>
                <a:gd name="connsiteX1319" fmla="*/ 958035 w 1403236"/>
                <a:gd name="connsiteY1319" fmla="*/ 126723 h 1688281"/>
                <a:gd name="connsiteX1320" fmla="*/ 956775 w 1403236"/>
                <a:gd name="connsiteY1320" fmla="*/ 127984 h 1688281"/>
                <a:gd name="connsiteX1321" fmla="*/ 955725 w 1403236"/>
                <a:gd name="connsiteY1321" fmla="*/ 129034 h 1688281"/>
                <a:gd name="connsiteX1322" fmla="*/ 955828 w 1403236"/>
                <a:gd name="connsiteY1322" fmla="*/ 131660 h 1688281"/>
                <a:gd name="connsiteX1323" fmla="*/ 955094 w 1403236"/>
                <a:gd name="connsiteY1323" fmla="*/ 133445 h 1688281"/>
                <a:gd name="connsiteX1324" fmla="*/ 952784 w 1403236"/>
                <a:gd name="connsiteY1324" fmla="*/ 133760 h 1688281"/>
                <a:gd name="connsiteX1325" fmla="*/ 950158 w 1403236"/>
                <a:gd name="connsiteY1325" fmla="*/ 133760 h 1688281"/>
                <a:gd name="connsiteX1326" fmla="*/ 948899 w 1403236"/>
                <a:gd name="connsiteY1326" fmla="*/ 135020 h 1688281"/>
                <a:gd name="connsiteX1327" fmla="*/ 947638 w 1403236"/>
                <a:gd name="connsiteY1327" fmla="*/ 136386 h 1688281"/>
                <a:gd name="connsiteX1328" fmla="*/ 947008 w 1403236"/>
                <a:gd name="connsiteY1328" fmla="*/ 137015 h 1688281"/>
                <a:gd name="connsiteX1329" fmla="*/ 946378 w 1403236"/>
                <a:gd name="connsiteY1329" fmla="*/ 137645 h 1688281"/>
                <a:gd name="connsiteX1330" fmla="*/ 945117 w 1403236"/>
                <a:gd name="connsiteY1330" fmla="*/ 139011 h 1688281"/>
                <a:gd name="connsiteX1331" fmla="*/ 944067 w 1403236"/>
                <a:gd name="connsiteY1331" fmla="*/ 140482 h 1688281"/>
                <a:gd name="connsiteX1332" fmla="*/ 943121 w 1403236"/>
                <a:gd name="connsiteY1332" fmla="*/ 142057 h 1688281"/>
                <a:gd name="connsiteX1333" fmla="*/ 941546 w 1403236"/>
                <a:gd name="connsiteY1333" fmla="*/ 143107 h 1688281"/>
                <a:gd name="connsiteX1334" fmla="*/ 939446 w 1403236"/>
                <a:gd name="connsiteY1334" fmla="*/ 143737 h 1688281"/>
                <a:gd name="connsiteX1335" fmla="*/ 937450 w 1403236"/>
                <a:gd name="connsiteY1335" fmla="*/ 143212 h 1688281"/>
                <a:gd name="connsiteX1336" fmla="*/ 935876 w 1403236"/>
                <a:gd name="connsiteY1336" fmla="*/ 142161 h 1688281"/>
                <a:gd name="connsiteX1337" fmla="*/ 934826 w 1403236"/>
                <a:gd name="connsiteY1337" fmla="*/ 140691 h 1688281"/>
                <a:gd name="connsiteX1338" fmla="*/ 933985 w 1403236"/>
                <a:gd name="connsiteY1338" fmla="*/ 138906 h 1688281"/>
                <a:gd name="connsiteX1339" fmla="*/ 933251 w 1403236"/>
                <a:gd name="connsiteY1339" fmla="*/ 137120 h 1688281"/>
                <a:gd name="connsiteX1340" fmla="*/ 932410 w 1403236"/>
                <a:gd name="connsiteY1340" fmla="*/ 135335 h 1688281"/>
                <a:gd name="connsiteX1341" fmla="*/ 931360 w 1403236"/>
                <a:gd name="connsiteY1341" fmla="*/ 133760 h 1688281"/>
                <a:gd name="connsiteX1342" fmla="*/ 929575 w 1403236"/>
                <a:gd name="connsiteY1342" fmla="*/ 133024 h 1688281"/>
                <a:gd name="connsiteX1343" fmla="*/ 927475 w 1403236"/>
                <a:gd name="connsiteY1343" fmla="*/ 132499 h 1688281"/>
                <a:gd name="connsiteX1344" fmla="*/ 925373 w 1403236"/>
                <a:gd name="connsiteY1344" fmla="*/ 132080 h 1688281"/>
                <a:gd name="connsiteX1345" fmla="*/ 923063 w 1403236"/>
                <a:gd name="connsiteY1345" fmla="*/ 131765 h 1688281"/>
                <a:gd name="connsiteX1346" fmla="*/ 922878 w 1403236"/>
                <a:gd name="connsiteY1346" fmla="*/ 131689 h 1688281"/>
                <a:gd name="connsiteX1347" fmla="*/ 922809 w 1403236"/>
                <a:gd name="connsiteY1347" fmla="*/ 131660 h 1688281"/>
                <a:gd name="connsiteX1348" fmla="*/ 921279 w 1403236"/>
                <a:gd name="connsiteY1348" fmla="*/ 131030 h 1688281"/>
                <a:gd name="connsiteX1349" fmla="*/ 919178 w 1403236"/>
                <a:gd name="connsiteY1349" fmla="*/ 130610 h 1688281"/>
                <a:gd name="connsiteX1350" fmla="*/ 917183 w 1403236"/>
                <a:gd name="connsiteY1350" fmla="*/ 130085 h 1688281"/>
                <a:gd name="connsiteX1351" fmla="*/ 914557 w 1403236"/>
                <a:gd name="connsiteY1351" fmla="*/ 130085 h 1688281"/>
                <a:gd name="connsiteX1352" fmla="*/ 912246 w 1403236"/>
                <a:gd name="connsiteY1352" fmla="*/ 130400 h 1688281"/>
                <a:gd name="connsiteX1353" fmla="*/ 909936 w 1403236"/>
                <a:gd name="connsiteY1353" fmla="*/ 130714 h 1688281"/>
                <a:gd name="connsiteX1354" fmla="*/ 907626 w 1403236"/>
                <a:gd name="connsiteY1354" fmla="*/ 131030 h 1688281"/>
                <a:gd name="connsiteX1355" fmla="*/ 906095 w 1403236"/>
                <a:gd name="connsiteY1355" fmla="*/ 131660 h 1688281"/>
                <a:gd name="connsiteX1356" fmla="*/ 905840 w 1403236"/>
                <a:gd name="connsiteY1356" fmla="*/ 131765 h 1688281"/>
                <a:gd name="connsiteX1357" fmla="*/ 904580 w 1403236"/>
                <a:gd name="connsiteY1357" fmla="*/ 133130 h 1688281"/>
                <a:gd name="connsiteX1358" fmla="*/ 904371 w 1403236"/>
                <a:gd name="connsiteY1358" fmla="*/ 135440 h 1688281"/>
                <a:gd name="connsiteX1359" fmla="*/ 904371 w 1403236"/>
                <a:gd name="connsiteY1359" fmla="*/ 137961 h 1688281"/>
                <a:gd name="connsiteX1360" fmla="*/ 904896 w 1403236"/>
                <a:gd name="connsiteY1360" fmla="*/ 140061 h 1688281"/>
                <a:gd name="connsiteX1361" fmla="*/ 905945 w 1403236"/>
                <a:gd name="connsiteY1361" fmla="*/ 141636 h 1688281"/>
                <a:gd name="connsiteX1362" fmla="*/ 906995 w 1403236"/>
                <a:gd name="connsiteY1362" fmla="*/ 143107 h 1688281"/>
                <a:gd name="connsiteX1363" fmla="*/ 908361 w 1403236"/>
                <a:gd name="connsiteY1363" fmla="*/ 144367 h 1688281"/>
                <a:gd name="connsiteX1364" fmla="*/ 909620 w 1403236"/>
                <a:gd name="connsiteY1364" fmla="*/ 145628 h 1688281"/>
                <a:gd name="connsiteX1365" fmla="*/ 910881 w 1403236"/>
                <a:gd name="connsiteY1365" fmla="*/ 146887 h 1688281"/>
                <a:gd name="connsiteX1366" fmla="*/ 912246 w 1403236"/>
                <a:gd name="connsiteY1366" fmla="*/ 148147 h 1688281"/>
                <a:gd name="connsiteX1367" fmla="*/ 913296 w 1403236"/>
                <a:gd name="connsiteY1367" fmla="*/ 149722 h 1688281"/>
                <a:gd name="connsiteX1368" fmla="*/ 913296 w 1403236"/>
                <a:gd name="connsiteY1368" fmla="*/ 151824 h 1688281"/>
                <a:gd name="connsiteX1369" fmla="*/ 912037 w 1403236"/>
                <a:gd name="connsiteY1369" fmla="*/ 153084 h 1688281"/>
                <a:gd name="connsiteX1370" fmla="*/ 910566 w 1403236"/>
                <a:gd name="connsiteY1370" fmla="*/ 154134 h 1688281"/>
                <a:gd name="connsiteX1371" fmla="*/ 908991 w 1403236"/>
                <a:gd name="connsiteY1371" fmla="*/ 155184 h 1688281"/>
                <a:gd name="connsiteX1372" fmla="*/ 907206 w 1403236"/>
                <a:gd name="connsiteY1372" fmla="*/ 156023 h 1688281"/>
                <a:gd name="connsiteX1373" fmla="*/ 905420 w 1403236"/>
                <a:gd name="connsiteY1373" fmla="*/ 156759 h 1688281"/>
                <a:gd name="connsiteX1374" fmla="*/ 903846 w 1403236"/>
                <a:gd name="connsiteY1374" fmla="*/ 157809 h 1688281"/>
                <a:gd name="connsiteX1375" fmla="*/ 902375 w 1403236"/>
                <a:gd name="connsiteY1375" fmla="*/ 158860 h 1688281"/>
                <a:gd name="connsiteX1376" fmla="*/ 901640 w 1403236"/>
                <a:gd name="connsiteY1376" fmla="*/ 160749 h 1688281"/>
                <a:gd name="connsiteX1377" fmla="*/ 901325 w 1403236"/>
                <a:gd name="connsiteY1377" fmla="*/ 163060 h 1688281"/>
                <a:gd name="connsiteX1378" fmla="*/ 901430 w 1403236"/>
                <a:gd name="connsiteY1378" fmla="*/ 165581 h 1688281"/>
                <a:gd name="connsiteX1379" fmla="*/ 901219 w 1403236"/>
                <a:gd name="connsiteY1379" fmla="*/ 167891 h 1688281"/>
                <a:gd name="connsiteX1380" fmla="*/ 900485 w 1403236"/>
                <a:gd name="connsiteY1380" fmla="*/ 169782 h 1688281"/>
                <a:gd name="connsiteX1381" fmla="*/ 899120 w 1403236"/>
                <a:gd name="connsiteY1381" fmla="*/ 171041 h 1688281"/>
                <a:gd name="connsiteX1382" fmla="*/ 897859 w 1403236"/>
                <a:gd name="connsiteY1382" fmla="*/ 172407 h 1688281"/>
                <a:gd name="connsiteX1383" fmla="*/ 896599 w 1403236"/>
                <a:gd name="connsiteY1383" fmla="*/ 173667 h 1688281"/>
                <a:gd name="connsiteX1384" fmla="*/ 894604 w 1403236"/>
                <a:gd name="connsiteY1384" fmla="*/ 174192 h 1688281"/>
                <a:gd name="connsiteX1385" fmla="*/ 892294 w 1403236"/>
                <a:gd name="connsiteY1385" fmla="*/ 173982 h 1688281"/>
                <a:gd name="connsiteX1386" fmla="*/ 890717 w 1403236"/>
                <a:gd name="connsiteY1386" fmla="*/ 172932 h 1688281"/>
                <a:gd name="connsiteX1387" fmla="*/ 889878 w 1403236"/>
                <a:gd name="connsiteY1387" fmla="*/ 171146 h 1688281"/>
                <a:gd name="connsiteX1388" fmla="*/ 890613 w 1403236"/>
                <a:gd name="connsiteY1388" fmla="*/ 169361 h 1688281"/>
                <a:gd name="connsiteX1389" fmla="*/ 891663 w 1403236"/>
                <a:gd name="connsiteY1389" fmla="*/ 167786 h 1688281"/>
                <a:gd name="connsiteX1390" fmla="*/ 892922 w 1403236"/>
                <a:gd name="connsiteY1390" fmla="*/ 166525 h 1688281"/>
                <a:gd name="connsiteX1391" fmla="*/ 893658 w 1403236"/>
                <a:gd name="connsiteY1391" fmla="*/ 164740 h 1688281"/>
                <a:gd name="connsiteX1392" fmla="*/ 892819 w 1403236"/>
                <a:gd name="connsiteY1392" fmla="*/ 162956 h 1688281"/>
                <a:gd name="connsiteX1393" fmla="*/ 891349 w 1403236"/>
                <a:gd name="connsiteY1393" fmla="*/ 161905 h 1688281"/>
                <a:gd name="connsiteX1394" fmla="*/ 888723 w 1403236"/>
                <a:gd name="connsiteY1394" fmla="*/ 161905 h 1688281"/>
                <a:gd name="connsiteX1395" fmla="*/ 886412 w 1403236"/>
                <a:gd name="connsiteY1395" fmla="*/ 161695 h 1688281"/>
                <a:gd name="connsiteX1396" fmla="*/ 884627 w 1403236"/>
                <a:gd name="connsiteY1396" fmla="*/ 160960 h 1688281"/>
                <a:gd name="connsiteX1397" fmla="*/ 883262 w 1403236"/>
                <a:gd name="connsiteY1397" fmla="*/ 159699 h 1688281"/>
                <a:gd name="connsiteX1398" fmla="*/ 882211 w 1403236"/>
                <a:gd name="connsiteY1398" fmla="*/ 158125 h 1688281"/>
                <a:gd name="connsiteX1399" fmla="*/ 880952 w 1403236"/>
                <a:gd name="connsiteY1399" fmla="*/ 156864 h 1688281"/>
                <a:gd name="connsiteX1400" fmla="*/ 879586 w 1403236"/>
                <a:gd name="connsiteY1400" fmla="*/ 155604 h 1688281"/>
                <a:gd name="connsiteX1401" fmla="*/ 877801 w 1403236"/>
                <a:gd name="connsiteY1401" fmla="*/ 154868 h 1688281"/>
                <a:gd name="connsiteX1402" fmla="*/ 875700 w 1403236"/>
                <a:gd name="connsiteY1402" fmla="*/ 154343 h 1688281"/>
                <a:gd name="connsiteX1403" fmla="*/ 873391 w 1403236"/>
                <a:gd name="connsiteY1403" fmla="*/ 154659 h 1688281"/>
                <a:gd name="connsiteX1404" fmla="*/ 872129 w 1403236"/>
                <a:gd name="connsiteY1404" fmla="*/ 156023 h 1688281"/>
                <a:gd name="connsiteX1405" fmla="*/ 870659 w 1403236"/>
                <a:gd name="connsiteY1405" fmla="*/ 157075 h 1688281"/>
                <a:gd name="connsiteX1406" fmla="*/ 869084 w 1403236"/>
                <a:gd name="connsiteY1406" fmla="*/ 158125 h 1688281"/>
                <a:gd name="connsiteX1407" fmla="*/ 866774 w 1403236"/>
                <a:gd name="connsiteY1407" fmla="*/ 157914 h 1688281"/>
                <a:gd name="connsiteX1408" fmla="*/ 864988 w 1403236"/>
                <a:gd name="connsiteY1408" fmla="*/ 157178 h 1688281"/>
                <a:gd name="connsiteX1409" fmla="*/ 863413 w 1403236"/>
                <a:gd name="connsiteY1409" fmla="*/ 156129 h 1688281"/>
                <a:gd name="connsiteX1410" fmla="*/ 861628 w 1403236"/>
                <a:gd name="connsiteY1410" fmla="*/ 155394 h 1688281"/>
                <a:gd name="connsiteX1411" fmla="*/ 859527 w 1403236"/>
                <a:gd name="connsiteY1411" fmla="*/ 154868 h 1688281"/>
                <a:gd name="connsiteX1412" fmla="*/ 857427 w 1403236"/>
                <a:gd name="connsiteY1412" fmla="*/ 155394 h 1688281"/>
                <a:gd name="connsiteX1413" fmla="*/ 856168 w 1403236"/>
                <a:gd name="connsiteY1413" fmla="*/ 156759 h 1688281"/>
                <a:gd name="connsiteX1414" fmla="*/ 855957 w 1403236"/>
                <a:gd name="connsiteY1414" fmla="*/ 159069 h 1688281"/>
                <a:gd name="connsiteX1415" fmla="*/ 856797 w 1403236"/>
                <a:gd name="connsiteY1415" fmla="*/ 160855 h 1688281"/>
                <a:gd name="connsiteX1416" fmla="*/ 857532 w 1403236"/>
                <a:gd name="connsiteY1416" fmla="*/ 162640 h 1688281"/>
                <a:gd name="connsiteX1417" fmla="*/ 858373 w 1403236"/>
                <a:gd name="connsiteY1417" fmla="*/ 164426 h 1688281"/>
                <a:gd name="connsiteX1418" fmla="*/ 858162 w 1403236"/>
                <a:gd name="connsiteY1418" fmla="*/ 166736 h 1688281"/>
                <a:gd name="connsiteX1419" fmla="*/ 856587 w 1403236"/>
                <a:gd name="connsiteY1419" fmla="*/ 167261 h 1688281"/>
                <a:gd name="connsiteX1420" fmla="*/ 854277 w 1403236"/>
                <a:gd name="connsiteY1420" fmla="*/ 167050 h 1688281"/>
                <a:gd name="connsiteX1421" fmla="*/ 852492 w 1403236"/>
                <a:gd name="connsiteY1421" fmla="*/ 166316 h 1688281"/>
                <a:gd name="connsiteX1422" fmla="*/ 850915 w 1403236"/>
                <a:gd name="connsiteY1422" fmla="*/ 165370 h 1688281"/>
                <a:gd name="connsiteX1423" fmla="*/ 849131 w 1403236"/>
                <a:gd name="connsiteY1423" fmla="*/ 164531 h 1688281"/>
                <a:gd name="connsiteX1424" fmla="*/ 846821 w 1403236"/>
                <a:gd name="connsiteY1424" fmla="*/ 164845 h 1688281"/>
                <a:gd name="connsiteX1425" fmla="*/ 845245 w 1403236"/>
                <a:gd name="connsiteY1425" fmla="*/ 165895 h 1688281"/>
                <a:gd name="connsiteX1426" fmla="*/ 844720 w 1403236"/>
                <a:gd name="connsiteY1426" fmla="*/ 167996 h 1688281"/>
                <a:gd name="connsiteX1427" fmla="*/ 845769 w 1403236"/>
                <a:gd name="connsiteY1427" fmla="*/ 169466 h 1688281"/>
                <a:gd name="connsiteX1428" fmla="*/ 848185 w 1403236"/>
                <a:gd name="connsiteY1428" fmla="*/ 169782 h 1688281"/>
                <a:gd name="connsiteX1429" fmla="*/ 849656 w 1403236"/>
                <a:gd name="connsiteY1429" fmla="*/ 170727 h 1688281"/>
                <a:gd name="connsiteX1430" fmla="*/ 850286 w 1403236"/>
                <a:gd name="connsiteY1430" fmla="*/ 172826 h 1688281"/>
                <a:gd name="connsiteX1431" fmla="*/ 849237 w 1403236"/>
                <a:gd name="connsiteY1431" fmla="*/ 174297 h 1688281"/>
                <a:gd name="connsiteX1432" fmla="*/ 847975 w 1403236"/>
                <a:gd name="connsiteY1432" fmla="*/ 175662 h 1688281"/>
                <a:gd name="connsiteX1433" fmla="*/ 846716 w 1403236"/>
                <a:gd name="connsiteY1433" fmla="*/ 176922 h 1688281"/>
                <a:gd name="connsiteX1434" fmla="*/ 845455 w 1403236"/>
                <a:gd name="connsiteY1434" fmla="*/ 178288 h 1688281"/>
                <a:gd name="connsiteX1435" fmla="*/ 844195 w 1403236"/>
                <a:gd name="connsiteY1435" fmla="*/ 179548 h 1688281"/>
                <a:gd name="connsiteX1436" fmla="*/ 842409 w 1403236"/>
                <a:gd name="connsiteY1436" fmla="*/ 180388 h 1688281"/>
                <a:gd name="connsiteX1437" fmla="*/ 839995 w 1403236"/>
                <a:gd name="connsiteY1437" fmla="*/ 180179 h 1688281"/>
                <a:gd name="connsiteX1438" fmla="*/ 838945 w 1403236"/>
                <a:gd name="connsiteY1438" fmla="*/ 178602 h 1688281"/>
                <a:gd name="connsiteX1439" fmla="*/ 838943 w 1403236"/>
                <a:gd name="connsiteY1439" fmla="*/ 176083 h 1688281"/>
                <a:gd name="connsiteX1440" fmla="*/ 840204 w 1403236"/>
                <a:gd name="connsiteY1440" fmla="*/ 174717 h 1688281"/>
                <a:gd name="connsiteX1441" fmla="*/ 840939 w 1403236"/>
                <a:gd name="connsiteY1441" fmla="*/ 172932 h 1688281"/>
                <a:gd name="connsiteX1442" fmla="*/ 840939 w 1403236"/>
                <a:gd name="connsiteY1442" fmla="*/ 170832 h 1688281"/>
                <a:gd name="connsiteX1443" fmla="*/ 840099 w 1403236"/>
                <a:gd name="connsiteY1443" fmla="*/ 169046 h 1688281"/>
                <a:gd name="connsiteX1444" fmla="*/ 837788 w 1403236"/>
                <a:gd name="connsiteY1444" fmla="*/ 168836 h 1688281"/>
                <a:gd name="connsiteX1445" fmla="*/ 836003 w 1403236"/>
                <a:gd name="connsiteY1445" fmla="*/ 169677 h 1688281"/>
                <a:gd name="connsiteX1446" fmla="*/ 834217 w 1403236"/>
                <a:gd name="connsiteY1446" fmla="*/ 170412 h 1688281"/>
                <a:gd name="connsiteX1447" fmla="*/ 833273 w 1403236"/>
                <a:gd name="connsiteY1447" fmla="*/ 171987 h 1688281"/>
                <a:gd name="connsiteX1448" fmla="*/ 832223 w 1403236"/>
                <a:gd name="connsiteY1448" fmla="*/ 173562 h 1688281"/>
                <a:gd name="connsiteX1449" fmla="*/ 831173 w 1403236"/>
                <a:gd name="connsiteY1449" fmla="*/ 175137 h 1688281"/>
                <a:gd name="connsiteX1450" fmla="*/ 830437 w 1403236"/>
                <a:gd name="connsiteY1450" fmla="*/ 176922 h 1688281"/>
                <a:gd name="connsiteX1451" fmla="*/ 829493 w 1403236"/>
                <a:gd name="connsiteY1451" fmla="*/ 178497 h 1688281"/>
                <a:gd name="connsiteX1452" fmla="*/ 828232 w 1403236"/>
                <a:gd name="connsiteY1452" fmla="*/ 179863 h 1688281"/>
                <a:gd name="connsiteX1453" fmla="*/ 826131 w 1403236"/>
                <a:gd name="connsiteY1453" fmla="*/ 180388 h 1688281"/>
                <a:gd name="connsiteX1454" fmla="*/ 823506 w 1403236"/>
                <a:gd name="connsiteY1454" fmla="*/ 180388 h 1688281"/>
                <a:gd name="connsiteX1455" fmla="*/ 821196 w 1403236"/>
                <a:gd name="connsiteY1455" fmla="*/ 180179 h 1688281"/>
                <a:gd name="connsiteX1456" fmla="*/ 818885 w 1403236"/>
                <a:gd name="connsiteY1456" fmla="*/ 179968 h 1688281"/>
                <a:gd name="connsiteX1457" fmla="*/ 816575 w 1403236"/>
                <a:gd name="connsiteY1457" fmla="*/ 179758 h 1688281"/>
                <a:gd name="connsiteX1458" fmla="*/ 814054 w 1403236"/>
                <a:gd name="connsiteY1458" fmla="*/ 179758 h 1688281"/>
                <a:gd name="connsiteX1459" fmla="*/ 811954 w 1403236"/>
                <a:gd name="connsiteY1459" fmla="*/ 180283 h 1688281"/>
                <a:gd name="connsiteX1460" fmla="*/ 810694 w 1403236"/>
                <a:gd name="connsiteY1460" fmla="*/ 181648 h 1688281"/>
                <a:gd name="connsiteX1461" fmla="*/ 809644 w 1403236"/>
                <a:gd name="connsiteY1461" fmla="*/ 183223 h 1688281"/>
                <a:gd name="connsiteX1462" fmla="*/ 809435 w 1403236"/>
                <a:gd name="connsiteY1462" fmla="*/ 185534 h 1688281"/>
                <a:gd name="connsiteX1463" fmla="*/ 810484 w 1403236"/>
                <a:gd name="connsiteY1463" fmla="*/ 187005 h 1688281"/>
                <a:gd name="connsiteX1464" fmla="*/ 811324 w 1403236"/>
                <a:gd name="connsiteY1464" fmla="*/ 188265 h 1688281"/>
                <a:gd name="connsiteX1465" fmla="*/ 810588 w 1403236"/>
                <a:gd name="connsiteY1465" fmla="*/ 190155 h 1688281"/>
                <a:gd name="connsiteX1466" fmla="*/ 808488 w 1403236"/>
                <a:gd name="connsiteY1466" fmla="*/ 190679 h 1688281"/>
                <a:gd name="connsiteX1467" fmla="*/ 806178 w 1403236"/>
                <a:gd name="connsiteY1467" fmla="*/ 190995 h 1688281"/>
                <a:gd name="connsiteX1468" fmla="*/ 804393 w 1403236"/>
                <a:gd name="connsiteY1468" fmla="*/ 191729 h 1688281"/>
                <a:gd name="connsiteX1469" fmla="*/ 802923 w 1403236"/>
                <a:gd name="connsiteY1469" fmla="*/ 192781 h 1688281"/>
                <a:gd name="connsiteX1470" fmla="*/ 801873 w 1403236"/>
                <a:gd name="connsiteY1470" fmla="*/ 194355 h 1688281"/>
                <a:gd name="connsiteX1471" fmla="*/ 801138 w 1403236"/>
                <a:gd name="connsiteY1471" fmla="*/ 196141 h 1688281"/>
                <a:gd name="connsiteX1472" fmla="*/ 800088 w 1403236"/>
                <a:gd name="connsiteY1472" fmla="*/ 197716 h 1688281"/>
                <a:gd name="connsiteX1473" fmla="*/ 799352 w 1403236"/>
                <a:gd name="connsiteY1473" fmla="*/ 199501 h 1688281"/>
                <a:gd name="connsiteX1474" fmla="*/ 798407 w 1403236"/>
                <a:gd name="connsiteY1474" fmla="*/ 201076 h 1688281"/>
                <a:gd name="connsiteX1475" fmla="*/ 797358 w 1403236"/>
                <a:gd name="connsiteY1475" fmla="*/ 202651 h 1688281"/>
                <a:gd name="connsiteX1476" fmla="*/ 795256 w 1403236"/>
                <a:gd name="connsiteY1476" fmla="*/ 203178 h 1688281"/>
                <a:gd name="connsiteX1477" fmla="*/ 792735 w 1403236"/>
                <a:gd name="connsiteY1477" fmla="*/ 203283 h 1688281"/>
                <a:gd name="connsiteX1478" fmla="*/ 790425 w 1403236"/>
                <a:gd name="connsiteY1478" fmla="*/ 203597 h 1688281"/>
                <a:gd name="connsiteX1479" fmla="*/ 788850 w 1403236"/>
                <a:gd name="connsiteY1479" fmla="*/ 204647 h 1688281"/>
                <a:gd name="connsiteX1480" fmla="*/ 789166 w 1403236"/>
                <a:gd name="connsiteY1480" fmla="*/ 206958 h 1688281"/>
                <a:gd name="connsiteX1481" fmla="*/ 789480 w 1403236"/>
                <a:gd name="connsiteY1481" fmla="*/ 209268 h 1688281"/>
                <a:gd name="connsiteX1482" fmla="*/ 787905 w 1403236"/>
                <a:gd name="connsiteY1482" fmla="*/ 210318 h 1688281"/>
                <a:gd name="connsiteX1483" fmla="*/ 786330 w 1403236"/>
                <a:gd name="connsiteY1483" fmla="*/ 209268 h 1688281"/>
                <a:gd name="connsiteX1484" fmla="*/ 784334 w 1403236"/>
                <a:gd name="connsiteY1484" fmla="*/ 208743 h 1688281"/>
                <a:gd name="connsiteX1485" fmla="*/ 783284 w 1403236"/>
                <a:gd name="connsiteY1485" fmla="*/ 208533 h 1688281"/>
                <a:gd name="connsiteX1486" fmla="*/ 782760 w 1403236"/>
                <a:gd name="connsiteY1486" fmla="*/ 207483 h 1688281"/>
                <a:gd name="connsiteX1487" fmla="*/ 781919 w 1403236"/>
                <a:gd name="connsiteY1487" fmla="*/ 205697 h 1688281"/>
                <a:gd name="connsiteX1488" fmla="*/ 781394 w 1403236"/>
                <a:gd name="connsiteY1488" fmla="*/ 203703 h 1688281"/>
                <a:gd name="connsiteX1489" fmla="*/ 781919 w 1403236"/>
                <a:gd name="connsiteY1489" fmla="*/ 201601 h 1688281"/>
                <a:gd name="connsiteX1490" fmla="*/ 782654 w 1403236"/>
                <a:gd name="connsiteY1490" fmla="*/ 199816 h 1688281"/>
                <a:gd name="connsiteX1491" fmla="*/ 782863 w 1403236"/>
                <a:gd name="connsiteY1491" fmla="*/ 197507 h 1688281"/>
                <a:gd name="connsiteX1492" fmla="*/ 782549 w 1403236"/>
                <a:gd name="connsiteY1492" fmla="*/ 195721 h 1688281"/>
                <a:gd name="connsiteX1493" fmla="*/ 780764 w 1403236"/>
                <a:gd name="connsiteY1493" fmla="*/ 194986 h 1688281"/>
                <a:gd name="connsiteX1494" fmla="*/ 778139 w 1403236"/>
                <a:gd name="connsiteY1494" fmla="*/ 194986 h 1688281"/>
                <a:gd name="connsiteX1495" fmla="*/ 776143 w 1403236"/>
                <a:gd name="connsiteY1495" fmla="*/ 195511 h 1688281"/>
                <a:gd name="connsiteX1496" fmla="*/ 773834 w 1403236"/>
                <a:gd name="connsiteY1496" fmla="*/ 195825 h 1688281"/>
                <a:gd name="connsiteX1497" fmla="*/ 771522 w 1403236"/>
                <a:gd name="connsiteY1497" fmla="*/ 195616 h 1688281"/>
                <a:gd name="connsiteX1498" fmla="*/ 769633 w 1403236"/>
                <a:gd name="connsiteY1498" fmla="*/ 194881 h 1688281"/>
                <a:gd name="connsiteX1499" fmla="*/ 768372 w 1403236"/>
                <a:gd name="connsiteY1499" fmla="*/ 193620 h 1688281"/>
                <a:gd name="connsiteX1500" fmla="*/ 767006 w 1403236"/>
                <a:gd name="connsiteY1500" fmla="*/ 192361 h 1688281"/>
                <a:gd name="connsiteX1501" fmla="*/ 765537 w 1403236"/>
                <a:gd name="connsiteY1501" fmla="*/ 191310 h 1688281"/>
                <a:gd name="connsiteX1502" fmla="*/ 763435 w 1403236"/>
                <a:gd name="connsiteY1502" fmla="*/ 190785 h 1688281"/>
                <a:gd name="connsiteX1503" fmla="*/ 761125 w 1403236"/>
                <a:gd name="connsiteY1503" fmla="*/ 190574 h 1688281"/>
                <a:gd name="connsiteX1504" fmla="*/ 758815 w 1403236"/>
                <a:gd name="connsiteY1504" fmla="*/ 190890 h 1688281"/>
                <a:gd name="connsiteX1505" fmla="*/ 757975 w 1403236"/>
                <a:gd name="connsiteY1505" fmla="*/ 191005 h 1688281"/>
                <a:gd name="connsiteX1506" fmla="*/ 756504 w 1403236"/>
                <a:gd name="connsiteY1506" fmla="*/ 191206 h 1688281"/>
                <a:gd name="connsiteX1507" fmla="*/ 754929 w 1403236"/>
                <a:gd name="connsiteY1507" fmla="*/ 190155 h 1688281"/>
                <a:gd name="connsiteX1508" fmla="*/ 753564 w 1403236"/>
                <a:gd name="connsiteY1508" fmla="*/ 188894 h 1688281"/>
                <a:gd name="connsiteX1509" fmla="*/ 751778 w 1403236"/>
                <a:gd name="connsiteY1509" fmla="*/ 188160 h 1688281"/>
                <a:gd name="connsiteX1510" fmla="*/ 749259 w 1403236"/>
                <a:gd name="connsiteY1510" fmla="*/ 188160 h 1688281"/>
                <a:gd name="connsiteX1511" fmla="*/ 746843 w 1403236"/>
                <a:gd name="connsiteY1511" fmla="*/ 187949 h 1688281"/>
                <a:gd name="connsiteX1512" fmla="*/ 744532 w 1403236"/>
                <a:gd name="connsiteY1512" fmla="*/ 187739 h 1688281"/>
                <a:gd name="connsiteX1513" fmla="*/ 744007 w 1403236"/>
                <a:gd name="connsiteY1513" fmla="*/ 185744 h 1688281"/>
                <a:gd name="connsiteX1514" fmla="*/ 742748 w 1403236"/>
                <a:gd name="connsiteY1514" fmla="*/ 184484 h 1688281"/>
                <a:gd name="connsiteX1515" fmla="*/ 740858 w 1403236"/>
                <a:gd name="connsiteY1515" fmla="*/ 183748 h 1688281"/>
                <a:gd name="connsiteX1516" fmla="*/ 739387 w 1403236"/>
                <a:gd name="connsiteY1516" fmla="*/ 182698 h 1688281"/>
                <a:gd name="connsiteX1517" fmla="*/ 738021 w 1403236"/>
                <a:gd name="connsiteY1517" fmla="*/ 181438 h 1688281"/>
                <a:gd name="connsiteX1518" fmla="*/ 736446 w 1403236"/>
                <a:gd name="connsiteY1518" fmla="*/ 180388 h 1688281"/>
                <a:gd name="connsiteX1519" fmla="*/ 734136 w 1403236"/>
                <a:gd name="connsiteY1519" fmla="*/ 180179 h 1688281"/>
                <a:gd name="connsiteX1520" fmla="*/ 732666 w 1403236"/>
                <a:gd name="connsiteY1520" fmla="*/ 181229 h 1688281"/>
                <a:gd name="connsiteX1521" fmla="*/ 731825 w 1403236"/>
                <a:gd name="connsiteY1521" fmla="*/ 183014 h 1688281"/>
                <a:gd name="connsiteX1522" fmla="*/ 731405 w 1403236"/>
                <a:gd name="connsiteY1522" fmla="*/ 185114 h 1688281"/>
                <a:gd name="connsiteX1523" fmla="*/ 730670 w 1403236"/>
                <a:gd name="connsiteY1523" fmla="*/ 186899 h 1688281"/>
                <a:gd name="connsiteX1524" fmla="*/ 729934 w 1403236"/>
                <a:gd name="connsiteY1524" fmla="*/ 188790 h 1688281"/>
                <a:gd name="connsiteX1525" fmla="*/ 728885 w 1403236"/>
                <a:gd name="connsiteY1525" fmla="*/ 190365 h 1688281"/>
                <a:gd name="connsiteX1526" fmla="*/ 727835 w 1403236"/>
                <a:gd name="connsiteY1526" fmla="*/ 191835 h 1688281"/>
                <a:gd name="connsiteX1527" fmla="*/ 726574 w 1403236"/>
                <a:gd name="connsiteY1527" fmla="*/ 193200 h 1688281"/>
                <a:gd name="connsiteX1528" fmla="*/ 725104 w 1403236"/>
                <a:gd name="connsiteY1528" fmla="*/ 194250 h 1688281"/>
                <a:gd name="connsiteX1529" fmla="*/ 722794 w 1403236"/>
                <a:gd name="connsiteY1529" fmla="*/ 194565 h 1688281"/>
                <a:gd name="connsiteX1530" fmla="*/ 720694 w 1403236"/>
                <a:gd name="connsiteY1530" fmla="*/ 194041 h 1688281"/>
                <a:gd name="connsiteX1531" fmla="*/ 718593 w 1403236"/>
                <a:gd name="connsiteY1531" fmla="*/ 193620 h 1688281"/>
                <a:gd name="connsiteX1532" fmla="*/ 716598 w 1403236"/>
                <a:gd name="connsiteY1532" fmla="*/ 193095 h 1688281"/>
                <a:gd name="connsiteX1533" fmla="*/ 714497 w 1403236"/>
                <a:gd name="connsiteY1533" fmla="*/ 192570 h 1688281"/>
                <a:gd name="connsiteX1534" fmla="*/ 711976 w 1403236"/>
                <a:gd name="connsiteY1534" fmla="*/ 192676 h 1688281"/>
                <a:gd name="connsiteX1535" fmla="*/ 709876 w 1403236"/>
                <a:gd name="connsiteY1535" fmla="*/ 193200 h 1688281"/>
                <a:gd name="connsiteX1536" fmla="*/ 708091 w 1403236"/>
                <a:gd name="connsiteY1536" fmla="*/ 194041 h 1688281"/>
                <a:gd name="connsiteX1537" fmla="*/ 706305 w 1403236"/>
                <a:gd name="connsiteY1537" fmla="*/ 194775 h 1688281"/>
                <a:gd name="connsiteX1538" fmla="*/ 704730 w 1403236"/>
                <a:gd name="connsiteY1538" fmla="*/ 195825 h 1688281"/>
                <a:gd name="connsiteX1539" fmla="*/ 702945 w 1403236"/>
                <a:gd name="connsiteY1539" fmla="*/ 196666 h 1688281"/>
                <a:gd name="connsiteX1540" fmla="*/ 701160 w 1403236"/>
                <a:gd name="connsiteY1540" fmla="*/ 197402 h 1688281"/>
                <a:gd name="connsiteX1541" fmla="*/ 698849 w 1403236"/>
                <a:gd name="connsiteY1541" fmla="*/ 197716 h 1688281"/>
                <a:gd name="connsiteX1542" fmla="*/ 696749 w 1403236"/>
                <a:gd name="connsiteY1542" fmla="*/ 197296 h 1688281"/>
                <a:gd name="connsiteX1543" fmla="*/ 695278 w 1403236"/>
                <a:gd name="connsiteY1543" fmla="*/ 196246 h 1688281"/>
                <a:gd name="connsiteX1544" fmla="*/ 693914 w 1403236"/>
                <a:gd name="connsiteY1544" fmla="*/ 194986 h 1688281"/>
                <a:gd name="connsiteX1545" fmla="*/ 692338 w 1403236"/>
                <a:gd name="connsiteY1545" fmla="*/ 193936 h 1688281"/>
                <a:gd name="connsiteX1546" fmla="*/ 690554 w 1403236"/>
                <a:gd name="connsiteY1546" fmla="*/ 193200 h 1688281"/>
                <a:gd name="connsiteX1547" fmla="*/ 688243 w 1403236"/>
                <a:gd name="connsiteY1547" fmla="*/ 192990 h 1688281"/>
                <a:gd name="connsiteX1548" fmla="*/ 685933 w 1403236"/>
                <a:gd name="connsiteY1548" fmla="*/ 192781 h 1688281"/>
                <a:gd name="connsiteX1549" fmla="*/ 684042 w 1403236"/>
                <a:gd name="connsiteY1549" fmla="*/ 192045 h 1688281"/>
                <a:gd name="connsiteX1550" fmla="*/ 682782 w 1403236"/>
                <a:gd name="connsiteY1550" fmla="*/ 190785 h 1688281"/>
                <a:gd name="connsiteX1551" fmla="*/ 681732 w 1403236"/>
                <a:gd name="connsiteY1551" fmla="*/ 189210 h 1688281"/>
                <a:gd name="connsiteX1552" fmla="*/ 679946 w 1403236"/>
                <a:gd name="connsiteY1552" fmla="*/ 188474 h 1688281"/>
                <a:gd name="connsiteX1553" fmla="*/ 679105 w 1403236"/>
                <a:gd name="connsiteY1553" fmla="*/ 188055 h 1688281"/>
                <a:gd name="connsiteX1554" fmla="*/ 667869 w 1403236"/>
                <a:gd name="connsiteY1554" fmla="*/ 190785 h 1688281"/>
                <a:gd name="connsiteX1555" fmla="*/ 665243 w 1403236"/>
                <a:gd name="connsiteY1555" fmla="*/ 190785 h 1688281"/>
                <a:gd name="connsiteX1556" fmla="*/ 662723 w 1403236"/>
                <a:gd name="connsiteY1556" fmla="*/ 190785 h 1688281"/>
                <a:gd name="connsiteX1557" fmla="*/ 660097 w 1403236"/>
                <a:gd name="connsiteY1557" fmla="*/ 190890 h 1688281"/>
                <a:gd name="connsiteX1558" fmla="*/ 657578 w 1403236"/>
                <a:gd name="connsiteY1558" fmla="*/ 190890 h 1688281"/>
                <a:gd name="connsiteX1559" fmla="*/ 654951 w 1403236"/>
                <a:gd name="connsiteY1559" fmla="*/ 190995 h 1688281"/>
                <a:gd name="connsiteX1560" fmla="*/ 652432 w 1403236"/>
                <a:gd name="connsiteY1560" fmla="*/ 190995 h 1688281"/>
                <a:gd name="connsiteX1561" fmla="*/ 649806 w 1403236"/>
                <a:gd name="connsiteY1561" fmla="*/ 190995 h 1688281"/>
                <a:gd name="connsiteX1562" fmla="*/ 647181 w 1403236"/>
                <a:gd name="connsiteY1562" fmla="*/ 191101 h 1688281"/>
                <a:gd name="connsiteX1563" fmla="*/ 644660 w 1403236"/>
                <a:gd name="connsiteY1563" fmla="*/ 191101 h 1688281"/>
                <a:gd name="connsiteX1564" fmla="*/ 642035 w 1403236"/>
                <a:gd name="connsiteY1564" fmla="*/ 191206 h 1688281"/>
                <a:gd name="connsiteX1565" fmla="*/ 639514 w 1403236"/>
                <a:gd name="connsiteY1565" fmla="*/ 190995 h 1688281"/>
                <a:gd name="connsiteX1566" fmla="*/ 636889 w 1403236"/>
                <a:gd name="connsiteY1566" fmla="*/ 190995 h 1688281"/>
                <a:gd name="connsiteX1567" fmla="*/ 634368 w 1403236"/>
                <a:gd name="connsiteY1567" fmla="*/ 190995 h 1688281"/>
                <a:gd name="connsiteX1568" fmla="*/ 631743 w 1403236"/>
                <a:gd name="connsiteY1568" fmla="*/ 191101 h 1688281"/>
                <a:gd name="connsiteX1569" fmla="*/ 629222 w 1403236"/>
                <a:gd name="connsiteY1569" fmla="*/ 191101 h 1688281"/>
                <a:gd name="connsiteX1570" fmla="*/ 626598 w 1403236"/>
                <a:gd name="connsiteY1570" fmla="*/ 191206 h 1688281"/>
                <a:gd name="connsiteX1571" fmla="*/ 624077 w 1403236"/>
                <a:gd name="connsiteY1571" fmla="*/ 191206 h 1688281"/>
                <a:gd name="connsiteX1572" fmla="*/ 621452 w 1403236"/>
                <a:gd name="connsiteY1572" fmla="*/ 191206 h 1688281"/>
                <a:gd name="connsiteX1573" fmla="*/ 618931 w 1403236"/>
                <a:gd name="connsiteY1573" fmla="*/ 191310 h 1688281"/>
                <a:gd name="connsiteX1574" fmla="*/ 616306 w 1403236"/>
                <a:gd name="connsiteY1574" fmla="*/ 191310 h 1688281"/>
                <a:gd name="connsiteX1575" fmla="*/ 613785 w 1403236"/>
                <a:gd name="connsiteY1575" fmla="*/ 191415 h 1688281"/>
                <a:gd name="connsiteX1576" fmla="*/ 611159 w 1403236"/>
                <a:gd name="connsiteY1576" fmla="*/ 191101 h 1688281"/>
                <a:gd name="connsiteX1577" fmla="*/ 608639 w 1403236"/>
                <a:gd name="connsiteY1577" fmla="*/ 191206 h 1688281"/>
                <a:gd name="connsiteX1578" fmla="*/ 606013 w 1403236"/>
                <a:gd name="connsiteY1578" fmla="*/ 191206 h 1688281"/>
                <a:gd name="connsiteX1579" fmla="*/ 603388 w 1403236"/>
                <a:gd name="connsiteY1579" fmla="*/ 191310 h 1688281"/>
                <a:gd name="connsiteX1580" fmla="*/ 600867 w 1403236"/>
                <a:gd name="connsiteY1580" fmla="*/ 191310 h 1688281"/>
                <a:gd name="connsiteX1581" fmla="*/ 598242 w 1403236"/>
                <a:gd name="connsiteY1581" fmla="*/ 191310 h 1688281"/>
                <a:gd name="connsiteX1582" fmla="*/ 595721 w 1403236"/>
                <a:gd name="connsiteY1582" fmla="*/ 191415 h 1688281"/>
                <a:gd name="connsiteX1583" fmla="*/ 593097 w 1403236"/>
                <a:gd name="connsiteY1583" fmla="*/ 191415 h 1688281"/>
                <a:gd name="connsiteX1584" fmla="*/ 590576 w 1403236"/>
                <a:gd name="connsiteY1584" fmla="*/ 191520 h 1688281"/>
                <a:gd name="connsiteX1585" fmla="*/ 587951 w 1403236"/>
                <a:gd name="connsiteY1585" fmla="*/ 191520 h 1688281"/>
                <a:gd name="connsiteX1586" fmla="*/ 585430 w 1403236"/>
                <a:gd name="connsiteY1586" fmla="*/ 191520 h 1688281"/>
                <a:gd name="connsiteX1587" fmla="*/ 582805 w 1403236"/>
                <a:gd name="connsiteY1587" fmla="*/ 191310 h 1688281"/>
                <a:gd name="connsiteX1588" fmla="*/ 580284 w 1403236"/>
                <a:gd name="connsiteY1588" fmla="*/ 191415 h 1688281"/>
                <a:gd name="connsiteX1589" fmla="*/ 577659 w 1403236"/>
                <a:gd name="connsiteY1589" fmla="*/ 191415 h 1688281"/>
                <a:gd name="connsiteX1590" fmla="*/ 575138 w 1403236"/>
                <a:gd name="connsiteY1590" fmla="*/ 191520 h 1688281"/>
                <a:gd name="connsiteX1591" fmla="*/ 572513 w 1403236"/>
                <a:gd name="connsiteY1591" fmla="*/ 191520 h 1688281"/>
                <a:gd name="connsiteX1592" fmla="*/ 569992 w 1403236"/>
                <a:gd name="connsiteY1592" fmla="*/ 191520 h 1688281"/>
                <a:gd name="connsiteX1593" fmla="*/ 568942 w 1403236"/>
                <a:gd name="connsiteY1593" fmla="*/ 191562 h 1688281"/>
                <a:gd name="connsiteX1594" fmla="*/ 567368 w 1403236"/>
                <a:gd name="connsiteY1594" fmla="*/ 191626 h 1688281"/>
                <a:gd name="connsiteX1595" fmla="*/ 564847 w 1403236"/>
                <a:gd name="connsiteY1595" fmla="*/ 191626 h 1688281"/>
                <a:gd name="connsiteX1596" fmla="*/ 562220 w 1403236"/>
                <a:gd name="connsiteY1596" fmla="*/ 191729 h 1688281"/>
                <a:gd name="connsiteX1597" fmla="*/ 559596 w 1403236"/>
                <a:gd name="connsiteY1597" fmla="*/ 191729 h 1688281"/>
                <a:gd name="connsiteX1598" fmla="*/ 557075 w 1403236"/>
                <a:gd name="connsiteY1598" fmla="*/ 191729 h 1688281"/>
                <a:gd name="connsiteX1599" fmla="*/ 554450 w 1403236"/>
                <a:gd name="connsiteY1599" fmla="*/ 191520 h 1688281"/>
                <a:gd name="connsiteX1600" fmla="*/ 551929 w 1403236"/>
                <a:gd name="connsiteY1600" fmla="*/ 191626 h 1688281"/>
                <a:gd name="connsiteX1601" fmla="*/ 549304 w 1403236"/>
                <a:gd name="connsiteY1601" fmla="*/ 191626 h 1688281"/>
                <a:gd name="connsiteX1602" fmla="*/ 548642 w 1403236"/>
                <a:gd name="connsiteY1602" fmla="*/ 191653 h 1688281"/>
                <a:gd name="connsiteX1603" fmla="*/ 546783 w 1403236"/>
                <a:gd name="connsiteY1603" fmla="*/ 191729 h 1688281"/>
                <a:gd name="connsiteX1604" fmla="*/ 544158 w 1403236"/>
                <a:gd name="connsiteY1604" fmla="*/ 191729 h 1688281"/>
                <a:gd name="connsiteX1605" fmla="*/ 541637 w 1403236"/>
                <a:gd name="connsiteY1605" fmla="*/ 191729 h 1688281"/>
                <a:gd name="connsiteX1606" fmla="*/ 539012 w 1403236"/>
                <a:gd name="connsiteY1606" fmla="*/ 191835 h 1688281"/>
                <a:gd name="connsiteX1607" fmla="*/ 536491 w 1403236"/>
                <a:gd name="connsiteY1607" fmla="*/ 191835 h 1688281"/>
                <a:gd name="connsiteX1608" fmla="*/ 533867 w 1403236"/>
                <a:gd name="connsiteY1608" fmla="*/ 191835 h 1688281"/>
                <a:gd name="connsiteX1609" fmla="*/ 531346 w 1403236"/>
                <a:gd name="connsiteY1609" fmla="*/ 191940 h 1688281"/>
                <a:gd name="connsiteX1610" fmla="*/ 528721 w 1403236"/>
                <a:gd name="connsiteY1610" fmla="*/ 191940 h 1688281"/>
                <a:gd name="connsiteX1611" fmla="*/ 526200 w 1403236"/>
                <a:gd name="connsiteY1611" fmla="*/ 191729 h 1688281"/>
                <a:gd name="connsiteX1612" fmla="*/ 523575 w 1403236"/>
                <a:gd name="connsiteY1612" fmla="*/ 191835 h 1688281"/>
                <a:gd name="connsiteX1613" fmla="*/ 520949 w 1403236"/>
                <a:gd name="connsiteY1613" fmla="*/ 191835 h 1688281"/>
                <a:gd name="connsiteX1614" fmla="*/ 518429 w 1403236"/>
                <a:gd name="connsiteY1614" fmla="*/ 191835 h 1688281"/>
                <a:gd name="connsiteX1615" fmla="*/ 515803 w 1403236"/>
                <a:gd name="connsiteY1615" fmla="*/ 191940 h 1688281"/>
                <a:gd name="connsiteX1616" fmla="*/ 513282 w 1403236"/>
                <a:gd name="connsiteY1616" fmla="*/ 191940 h 1688281"/>
                <a:gd name="connsiteX1617" fmla="*/ 510657 w 1403236"/>
                <a:gd name="connsiteY1617" fmla="*/ 192045 h 1688281"/>
                <a:gd name="connsiteX1618" fmla="*/ 508136 w 1403236"/>
                <a:gd name="connsiteY1618" fmla="*/ 192045 h 1688281"/>
                <a:gd name="connsiteX1619" fmla="*/ 505511 w 1403236"/>
                <a:gd name="connsiteY1619" fmla="*/ 192045 h 1688281"/>
                <a:gd name="connsiteX1620" fmla="*/ 502990 w 1403236"/>
                <a:gd name="connsiteY1620" fmla="*/ 192150 h 1688281"/>
                <a:gd name="connsiteX1621" fmla="*/ 500366 w 1403236"/>
                <a:gd name="connsiteY1621" fmla="*/ 192150 h 1688281"/>
                <a:gd name="connsiteX1622" fmla="*/ 497845 w 1403236"/>
                <a:gd name="connsiteY1622" fmla="*/ 191940 h 1688281"/>
                <a:gd name="connsiteX1623" fmla="*/ 495220 w 1403236"/>
                <a:gd name="connsiteY1623" fmla="*/ 192045 h 1688281"/>
                <a:gd name="connsiteX1624" fmla="*/ 492699 w 1403236"/>
                <a:gd name="connsiteY1624" fmla="*/ 192045 h 1688281"/>
                <a:gd name="connsiteX1625" fmla="*/ 490074 w 1403236"/>
                <a:gd name="connsiteY1625" fmla="*/ 192045 h 1688281"/>
                <a:gd name="connsiteX1626" fmla="*/ 487553 w 1403236"/>
                <a:gd name="connsiteY1626" fmla="*/ 192150 h 1688281"/>
                <a:gd name="connsiteX1627" fmla="*/ 484928 w 1403236"/>
                <a:gd name="connsiteY1627" fmla="*/ 192150 h 1688281"/>
                <a:gd name="connsiteX1628" fmla="*/ 482407 w 1403236"/>
                <a:gd name="connsiteY1628" fmla="*/ 192256 h 1688281"/>
                <a:gd name="connsiteX1629" fmla="*/ 479782 w 1403236"/>
                <a:gd name="connsiteY1629" fmla="*/ 192256 h 1688281"/>
                <a:gd name="connsiteX1630" fmla="*/ 477261 w 1403236"/>
                <a:gd name="connsiteY1630" fmla="*/ 192256 h 1688281"/>
                <a:gd name="connsiteX1631" fmla="*/ 474635 w 1403236"/>
                <a:gd name="connsiteY1631" fmla="*/ 192361 h 1688281"/>
                <a:gd name="connsiteX1632" fmla="*/ 472010 w 1403236"/>
                <a:gd name="connsiteY1632" fmla="*/ 192361 h 1688281"/>
                <a:gd name="connsiteX1633" fmla="*/ 469491 w 1403236"/>
                <a:gd name="connsiteY1633" fmla="*/ 192150 h 1688281"/>
                <a:gd name="connsiteX1634" fmla="*/ 466865 w 1403236"/>
                <a:gd name="connsiteY1634" fmla="*/ 192256 h 1688281"/>
                <a:gd name="connsiteX1635" fmla="*/ 464344 w 1403236"/>
                <a:gd name="connsiteY1635" fmla="*/ 192256 h 1688281"/>
                <a:gd name="connsiteX1636" fmla="*/ 461719 w 1403236"/>
                <a:gd name="connsiteY1636" fmla="*/ 192256 h 1688281"/>
                <a:gd name="connsiteX1637" fmla="*/ 459198 w 1403236"/>
                <a:gd name="connsiteY1637" fmla="*/ 192361 h 1688281"/>
                <a:gd name="connsiteX1638" fmla="*/ 456573 w 1403236"/>
                <a:gd name="connsiteY1638" fmla="*/ 192360 h 1688281"/>
                <a:gd name="connsiteX1639" fmla="*/ 454052 w 1403236"/>
                <a:gd name="connsiteY1639" fmla="*/ 192465 h 1688281"/>
                <a:gd name="connsiteX1640" fmla="*/ 451427 w 1403236"/>
                <a:gd name="connsiteY1640" fmla="*/ 192465 h 1688281"/>
                <a:gd name="connsiteX1641" fmla="*/ 448906 w 1403236"/>
                <a:gd name="connsiteY1641" fmla="*/ 192570 h 1688281"/>
                <a:gd name="connsiteX1642" fmla="*/ 446281 w 1403236"/>
                <a:gd name="connsiteY1642" fmla="*/ 192570 h 1688281"/>
                <a:gd name="connsiteX1643" fmla="*/ 444893 w 1403236"/>
                <a:gd name="connsiteY1643" fmla="*/ 192570 h 1688281"/>
                <a:gd name="connsiteX1644" fmla="*/ 441391 w 1403236"/>
                <a:gd name="connsiteY1644" fmla="*/ 257885 h 1688281"/>
                <a:gd name="connsiteX1645" fmla="*/ 437992 w 1403236"/>
                <a:gd name="connsiteY1645" fmla="*/ 349316 h 1688281"/>
                <a:gd name="connsiteX1646" fmla="*/ 435061 w 1403236"/>
                <a:gd name="connsiteY1646" fmla="*/ 371780 h 1688281"/>
                <a:gd name="connsiteX1647" fmla="*/ 430691 w 1403236"/>
                <a:gd name="connsiteY1647" fmla="*/ 426807 h 1688281"/>
                <a:gd name="connsiteX1648" fmla="*/ 427579 w 1403236"/>
                <a:gd name="connsiteY1648" fmla="*/ 460285 h 1688281"/>
                <a:gd name="connsiteX1649" fmla="*/ 428359 w 1403236"/>
                <a:gd name="connsiteY1649" fmla="*/ 473518 h 1688281"/>
                <a:gd name="connsiteX1650" fmla="*/ 424464 w 1403236"/>
                <a:gd name="connsiteY1650" fmla="*/ 471571 h 1688281"/>
                <a:gd name="connsiteX1651" fmla="*/ 412007 w 1403236"/>
                <a:gd name="connsiteY1651" fmla="*/ 466123 h 1688281"/>
                <a:gd name="connsiteX1652" fmla="*/ 404071 w 1403236"/>
                <a:gd name="connsiteY1652" fmla="*/ 454248 h 1688281"/>
                <a:gd name="connsiteX1653" fmla="*/ 396828 w 1403236"/>
                <a:gd name="connsiteY1653" fmla="*/ 455223 h 1688281"/>
                <a:gd name="connsiteX1654" fmla="*/ 392156 w 1403236"/>
                <a:gd name="connsiteY1654" fmla="*/ 454444 h 1688281"/>
                <a:gd name="connsiteX1655" fmla="*/ 391766 w 1403236"/>
                <a:gd name="connsiteY1655" fmla="*/ 448218 h 1688281"/>
                <a:gd name="connsiteX1656" fmla="*/ 383981 w 1403236"/>
                <a:gd name="connsiteY1656" fmla="*/ 449387 h 1688281"/>
                <a:gd name="connsiteX1657" fmla="*/ 379313 w 1403236"/>
                <a:gd name="connsiteY1657" fmla="*/ 443933 h 1688281"/>
                <a:gd name="connsiteX1658" fmla="*/ 383592 w 1403236"/>
                <a:gd name="connsiteY1658" fmla="*/ 434203 h 1688281"/>
                <a:gd name="connsiteX1659" fmla="*/ 378534 w 1403236"/>
                <a:gd name="connsiteY1659" fmla="*/ 429144 h 1688281"/>
                <a:gd name="connsiteX1660" fmla="*/ 366466 w 1403236"/>
                <a:gd name="connsiteY1660" fmla="*/ 426807 h 1688281"/>
                <a:gd name="connsiteX1661" fmla="*/ 358121 w 1403236"/>
                <a:gd name="connsiteY1661" fmla="*/ 424286 h 1688281"/>
                <a:gd name="connsiteX1662" fmla="*/ 333381 w 1403236"/>
                <a:gd name="connsiteY1662" fmla="*/ 440044 h 1688281"/>
                <a:gd name="connsiteX1663" fmla="*/ 322017 w 1403236"/>
                <a:gd name="connsiteY1663" fmla="*/ 435714 h 1688281"/>
                <a:gd name="connsiteX1664" fmla="*/ 311581 w 1403236"/>
                <a:gd name="connsiteY1664" fmla="*/ 442765 h 1688281"/>
                <a:gd name="connsiteX1665" fmla="*/ 301850 w 1403236"/>
                <a:gd name="connsiteY1665" fmla="*/ 452112 h 1688281"/>
                <a:gd name="connsiteX1666" fmla="*/ 294844 w 1403236"/>
                <a:gd name="connsiteY1666" fmla="*/ 449387 h 1688281"/>
                <a:gd name="connsiteX1667" fmla="*/ 294198 w 1403236"/>
                <a:gd name="connsiteY1667" fmla="*/ 447587 h 1688281"/>
                <a:gd name="connsiteX1668" fmla="*/ 300682 w 1403236"/>
                <a:gd name="connsiteY1668" fmla="*/ 430312 h 1688281"/>
                <a:gd name="connsiteX1669" fmla="*/ 293676 w 1403236"/>
                <a:gd name="connsiteY1669" fmla="*/ 427976 h 1688281"/>
                <a:gd name="connsiteX1670" fmla="*/ 290171 w 1403236"/>
                <a:gd name="connsiteY1670" fmla="*/ 442765 h 1688281"/>
                <a:gd name="connsiteX1671" fmla="*/ 284372 w 1403236"/>
                <a:gd name="connsiteY1671" fmla="*/ 449159 h 1688281"/>
                <a:gd name="connsiteX1672" fmla="*/ 269151 w 1403236"/>
                <a:gd name="connsiteY1672" fmla="*/ 459896 h 1688281"/>
                <a:gd name="connsiteX1673" fmla="*/ 264093 w 1403236"/>
                <a:gd name="connsiteY1673" fmla="*/ 454055 h 1688281"/>
                <a:gd name="connsiteX1674" fmla="*/ 251447 w 1403236"/>
                <a:gd name="connsiteY1674" fmla="*/ 451677 h 1688281"/>
                <a:gd name="connsiteX1675" fmla="*/ 242682 w 1403236"/>
                <a:gd name="connsiteY1675" fmla="*/ 461064 h 1688281"/>
                <a:gd name="connsiteX1676" fmla="*/ 236067 w 1403236"/>
                <a:gd name="connsiteY1676" fmla="*/ 455223 h 1688281"/>
                <a:gd name="connsiteX1677" fmla="*/ 232173 w 1403236"/>
                <a:gd name="connsiteY1677" fmla="*/ 449776 h 1688281"/>
                <a:gd name="connsiteX1678" fmla="*/ 224778 w 1403236"/>
                <a:gd name="connsiteY1678" fmla="*/ 453666 h 1688281"/>
                <a:gd name="connsiteX1679" fmla="*/ 202200 w 1403236"/>
                <a:gd name="connsiteY1679" fmla="*/ 455612 h 1688281"/>
                <a:gd name="connsiteX1680" fmla="*/ 186242 w 1403236"/>
                <a:gd name="connsiteY1680" fmla="*/ 466123 h 1688281"/>
                <a:gd name="connsiteX1681" fmla="*/ 176899 w 1403236"/>
                <a:gd name="connsiteY1681" fmla="*/ 460285 h 1688281"/>
                <a:gd name="connsiteX1682" fmla="*/ 159773 w 1403236"/>
                <a:gd name="connsiteY1682" fmla="*/ 464176 h 1688281"/>
                <a:gd name="connsiteX1683" fmla="*/ 144594 w 1403236"/>
                <a:gd name="connsiteY1683" fmla="*/ 463787 h 1688281"/>
                <a:gd name="connsiteX1684" fmla="*/ 137974 w 1403236"/>
                <a:gd name="connsiteY1684" fmla="*/ 469239 h 1688281"/>
                <a:gd name="connsiteX1685" fmla="*/ 130968 w 1403236"/>
                <a:gd name="connsiteY1685" fmla="*/ 468070 h 1688281"/>
                <a:gd name="connsiteX1686" fmla="*/ 122016 w 1403236"/>
                <a:gd name="connsiteY1686" fmla="*/ 477022 h 1688281"/>
                <a:gd name="connsiteX1687" fmla="*/ 114620 w 1403236"/>
                <a:gd name="connsiteY1687" fmla="*/ 479358 h 1688281"/>
                <a:gd name="connsiteX1688" fmla="*/ 101775 w 1403236"/>
                <a:gd name="connsiteY1688" fmla="*/ 499597 h 1688281"/>
                <a:gd name="connsiteX1689" fmla="*/ 101176 w 1403236"/>
                <a:gd name="connsiteY1689" fmla="*/ 537279 h 1688281"/>
                <a:gd name="connsiteX1690" fmla="*/ 98270 w 1403236"/>
                <a:gd name="connsiteY1690" fmla="*/ 568885 h 1688281"/>
                <a:gd name="connsiteX1691" fmla="*/ 80364 w 1403236"/>
                <a:gd name="connsiteY1691" fmla="*/ 601195 h 1688281"/>
                <a:gd name="connsiteX1692" fmla="*/ 65711 w 1403236"/>
                <a:gd name="connsiteY1692" fmla="*/ 618048 h 1688281"/>
                <a:gd name="connsiteX1693" fmla="*/ 64795 w 1403236"/>
                <a:gd name="connsiteY1693" fmla="*/ 619099 h 1688281"/>
                <a:gd name="connsiteX1694" fmla="*/ 28437 w 1403236"/>
                <a:gd name="connsiteY1694" fmla="*/ 653186 h 1688281"/>
                <a:gd name="connsiteX1695" fmla="*/ 21202 w 1403236"/>
                <a:gd name="connsiteY1695" fmla="*/ 664252 h 1688281"/>
                <a:gd name="connsiteX1696" fmla="*/ 21435 w 1403236"/>
                <a:gd name="connsiteY1696" fmla="*/ 670876 h 1688281"/>
                <a:gd name="connsiteX1697" fmla="*/ 21980 w 1403236"/>
                <a:gd name="connsiteY1697" fmla="*/ 686051 h 1688281"/>
                <a:gd name="connsiteX1698" fmla="*/ 24357 w 1403236"/>
                <a:gd name="connsiteY1698" fmla="*/ 707453 h 1688281"/>
                <a:gd name="connsiteX1699" fmla="*/ 24702 w 1403236"/>
                <a:gd name="connsiteY1699" fmla="*/ 710573 h 1688281"/>
                <a:gd name="connsiteX1700" fmla="*/ 28596 w 1403236"/>
                <a:gd name="connsiteY1700" fmla="*/ 721082 h 1688281"/>
                <a:gd name="connsiteX1701" fmla="*/ 41439 w 1403236"/>
                <a:gd name="connsiteY1701" fmla="*/ 747162 h 1688281"/>
                <a:gd name="connsiteX1702" fmla="*/ 43775 w 1403236"/>
                <a:gd name="connsiteY1702" fmla="*/ 768182 h 1688281"/>
                <a:gd name="connsiteX1703" fmla="*/ 41439 w 1403236"/>
                <a:gd name="connsiteY1703" fmla="*/ 782197 h 1688281"/>
                <a:gd name="connsiteX1704" fmla="*/ 43386 w 1403236"/>
                <a:gd name="connsiteY1704" fmla="*/ 793097 h 1688281"/>
                <a:gd name="connsiteX1705" fmla="*/ 27428 w 1403236"/>
                <a:gd name="connsiteY1705" fmla="*/ 802825 h 1688281"/>
                <a:gd name="connsiteX1706" fmla="*/ 8744 w 1403236"/>
                <a:gd name="connsiteY1706" fmla="*/ 812556 h 1688281"/>
                <a:gd name="connsiteX1707" fmla="*/ 180 w 1403236"/>
                <a:gd name="connsiteY1707" fmla="*/ 831239 h 1688281"/>
                <a:gd name="connsiteX1708" fmla="*/ 2747 w 1403236"/>
                <a:gd name="connsiteY1708" fmla="*/ 843478 h 1688281"/>
                <a:gd name="connsiteX1709" fmla="*/ 14191 w 1403236"/>
                <a:gd name="connsiteY1709" fmla="*/ 846812 h 1688281"/>
                <a:gd name="connsiteX1710" fmla="*/ 23923 w 1403236"/>
                <a:gd name="connsiteY1710" fmla="*/ 857323 h 1688281"/>
                <a:gd name="connsiteX1711" fmla="*/ 39522 w 1403236"/>
                <a:gd name="connsiteY1711" fmla="*/ 861996 h 1688281"/>
                <a:gd name="connsiteX1712" fmla="*/ 60901 w 1403236"/>
                <a:gd name="connsiteY1712" fmla="*/ 864717 h 1688281"/>
                <a:gd name="connsiteX1713" fmla="*/ 88928 w 1403236"/>
                <a:gd name="connsiteY1713" fmla="*/ 891575 h 1688281"/>
                <a:gd name="connsiteX1714" fmla="*/ 110726 w 1403236"/>
                <a:gd name="connsiteY1714" fmla="*/ 902474 h 1688281"/>
                <a:gd name="connsiteX1715" fmla="*/ 113452 w 1403236"/>
                <a:gd name="connsiteY1715" fmla="*/ 910649 h 1688281"/>
                <a:gd name="connsiteX1716" fmla="*/ 111272 w 1403236"/>
                <a:gd name="connsiteY1716" fmla="*/ 920691 h 1688281"/>
                <a:gd name="connsiteX1717" fmla="*/ 102164 w 1403236"/>
                <a:gd name="connsiteY1717" fmla="*/ 929722 h 1688281"/>
                <a:gd name="connsiteX1718" fmla="*/ 111237 w 1403236"/>
                <a:gd name="connsiteY1718" fmla="*/ 962008 h 1688281"/>
                <a:gd name="connsiteX1719" fmla="*/ 115914 w 1403236"/>
                <a:gd name="connsiteY1719" fmla="*/ 997974 h 1688281"/>
                <a:gd name="connsiteX1720" fmla="*/ 113630 w 1403236"/>
                <a:gd name="connsiteY1720" fmla="*/ 1005221 h 1688281"/>
                <a:gd name="connsiteX1721" fmla="*/ 116306 w 1403236"/>
                <a:gd name="connsiteY1721" fmla="*/ 1018530 h 1688281"/>
                <a:gd name="connsiteX1722" fmla="*/ 130674 w 1403236"/>
                <a:gd name="connsiteY1722" fmla="*/ 1034238 h 1688281"/>
                <a:gd name="connsiteX1723" fmla="*/ 139051 w 1403236"/>
                <a:gd name="connsiteY1723" fmla="*/ 1059659 h 1688281"/>
                <a:gd name="connsiteX1724" fmla="*/ 143762 w 1403236"/>
                <a:gd name="connsiteY1724" fmla="*/ 1076967 h 1688281"/>
                <a:gd name="connsiteX1725" fmla="*/ 152340 w 1403236"/>
                <a:gd name="connsiteY1725" fmla="*/ 1087111 h 1688281"/>
                <a:gd name="connsiteX1726" fmla="*/ 182866 w 1403236"/>
                <a:gd name="connsiteY1726" fmla="*/ 1103950 h 1688281"/>
                <a:gd name="connsiteX1727" fmla="*/ 185036 w 1403236"/>
                <a:gd name="connsiteY1727" fmla="*/ 1104109 h 1688281"/>
                <a:gd name="connsiteX1728" fmla="*/ 198320 w 1403236"/>
                <a:gd name="connsiteY1728" fmla="*/ 1101973 h 1688281"/>
                <a:gd name="connsiteX1729" fmla="*/ 215364 w 1403236"/>
                <a:gd name="connsiteY1729" fmla="*/ 1105730 h 1688281"/>
                <a:gd name="connsiteX1730" fmla="*/ 228121 w 1403236"/>
                <a:gd name="connsiteY1730" fmla="*/ 1103239 h 1688281"/>
                <a:gd name="connsiteX1731" fmla="*/ 246627 w 1403236"/>
                <a:gd name="connsiteY1731" fmla="*/ 1105382 h 1688281"/>
                <a:gd name="connsiteX1732" fmla="*/ 263511 w 1403236"/>
                <a:gd name="connsiteY1732" fmla="*/ 1101209 h 1688281"/>
                <a:gd name="connsiteX1733" fmla="*/ 271382 w 1403236"/>
                <a:gd name="connsiteY1733" fmla="*/ 1112781 h 1688281"/>
                <a:gd name="connsiteX1734" fmla="*/ 276659 w 1403236"/>
                <a:gd name="connsiteY1734" fmla="*/ 1171930 h 1688281"/>
                <a:gd name="connsiteX1735" fmla="*/ 277163 w 1403236"/>
                <a:gd name="connsiteY1735" fmla="*/ 1174833 h 1688281"/>
                <a:gd name="connsiteX1736" fmla="*/ 280592 w 1403236"/>
                <a:gd name="connsiteY1736" fmla="*/ 1194701 h 1688281"/>
                <a:gd name="connsiteX1737" fmla="*/ 259265 w 1403236"/>
                <a:gd name="connsiteY1737" fmla="*/ 1244144 h 1688281"/>
                <a:gd name="connsiteX1738" fmla="*/ 235510 w 1403236"/>
                <a:gd name="connsiteY1738" fmla="*/ 1246567 h 1688281"/>
                <a:gd name="connsiteX1739" fmla="*/ 207882 w 1403236"/>
                <a:gd name="connsiteY1739" fmla="*/ 1256264 h 1688281"/>
                <a:gd name="connsiteX1740" fmla="*/ 210722 w 1403236"/>
                <a:gd name="connsiteY1740" fmla="*/ 1273908 h 1688281"/>
                <a:gd name="connsiteX1741" fmla="*/ 212729 w 1403236"/>
                <a:gd name="connsiteY1741" fmla="*/ 1287285 h 1688281"/>
                <a:gd name="connsiteX1742" fmla="*/ 203632 w 1403236"/>
                <a:gd name="connsiteY1742" fmla="*/ 1300139 h 1688281"/>
                <a:gd name="connsiteX1743" fmla="*/ 185584 w 1403236"/>
                <a:gd name="connsiteY1743" fmla="*/ 1320248 h 1688281"/>
                <a:gd name="connsiteX1744" fmla="*/ 170972 w 1403236"/>
                <a:gd name="connsiteY1744" fmla="*/ 1333568 h 1688281"/>
                <a:gd name="connsiteX1745" fmla="*/ 146806 w 1403236"/>
                <a:gd name="connsiteY1745" fmla="*/ 1357087 h 1688281"/>
                <a:gd name="connsiteX1746" fmla="*/ 128386 w 1403236"/>
                <a:gd name="connsiteY1746" fmla="*/ 1369692 h 1688281"/>
                <a:gd name="connsiteX1747" fmla="*/ 126167 w 1403236"/>
                <a:gd name="connsiteY1747" fmla="*/ 1374962 h 1688281"/>
                <a:gd name="connsiteX1748" fmla="*/ 143917 w 1403236"/>
                <a:gd name="connsiteY1748" fmla="*/ 1384996 h 1688281"/>
                <a:gd name="connsiteX1749" fmla="*/ 162254 w 1403236"/>
                <a:gd name="connsiteY1749" fmla="*/ 1383809 h 1688281"/>
                <a:gd name="connsiteX1750" fmla="*/ 178695 w 1403236"/>
                <a:gd name="connsiteY1750" fmla="*/ 1387385 h 1688281"/>
                <a:gd name="connsiteX1751" fmla="*/ 188212 w 1403236"/>
                <a:gd name="connsiteY1751" fmla="*/ 1403325 h 1688281"/>
                <a:gd name="connsiteX1752" fmla="*/ 200517 w 1403236"/>
                <a:gd name="connsiteY1752" fmla="*/ 1421850 h 1688281"/>
                <a:gd name="connsiteX1753" fmla="*/ 218873 w 1403236"/>
                <a:gd name="connsiteY1753" fmla="*/ 1464223 h 1688281"/>
                <a:gd name="connsiteX1754" fmla="*/ 218873 w 1403236"/>
                <a:gd name="connsiteY1754" fmla="*/ 1475935 h 1688281"/>
                <a:gd name="connsiteX1755" fmla="*/ 211844 w 1403236"/>
                <a:gd name="connsiteY1755" fmla="*/ 1487358 h 1688281"/>
                <a:gd name="connsiteX1756" fmla="*/ 196238 w 1403236"/>
                <a:gd name="connsiteY1756" fmla="*/ 1510982 h 1688281"/>
                <a:gd name="connsiteX1757" fmla="*/ 192328 w 1403236"/>
                <a:gd name="connsiteY1757" fmla="*/ 1530286 h 1688281"/>
                <a:gd name="connsiteX1758" fmla="*/ 178461 w 1403236"/>
                <a:gd name="connsiteY1758" fmla="*/ 1537435 h 1688281"/>
                <a:gd name="connsiteX1759" fmla="*/ 172604 w 1403236"/>
                <a:gd name="connsiteY1759" fmla="*/ 1565545 h 1688281"/>
                <a:gd name="connsiteX1760" fmla="*/ 157581 w 1403236"/>
                <a:gd name="connsiteY1760" fmla="*/ 1590830 h 1688281"/>
                <a:gd name="connsiteX1761" fmla="*/ 149709 w 1403236"/>
                <a:gd name="connsiteY1761" fmla="*/ 1594955 h 1688281"/>
                <a:gd name="connsiteX1762" fmla="*/ 142586 w 1403236"/>
                <a:gd name="connsiteY1762" fmla="*/ 1608259 h 1688281"/>
                <a:gd name="connsiteX1763" fmla="*/ 144083 w 1403236"/>
                <a:gd name="connsiteY1763" fmla="*/ 1623373 h 1688281"/>
                <a:gd name="connsiteX1764" fmla="*/ 144836 w 1403236"/>
                <a:gd name="connsiteY1764" fmla="*/ 1639933 h 1688281"/>
                <a:gd name="connsiteX1765" fmla="*/ 176393 w 1403236"/>
                <a:gd name="connsiteY1765" fmla="*/ 1638799 h 1688281"/>
                <a:gd name="connsiteX1766" fmla="*/ 324417 w 1403236"/>
                <a:gd name="connsiteY1766" fmla="*/ 1638912 h 1688281"/>
                <a:gd name="connsiteX1767" fmla="*/ 357619 w 1403236"/>
                <a:gd name="connsiteY1767" fmla="*/ 1638452 h 1688281"/>
                <a:gd name="connsiteX1768" fmla="*/ 442305 w 1403236"/>
                <a:gd name="connsiteY1768" fmla="*/ 1640201 h 1688281"/>
                <a:gd name="connsiteX1769" fmla="*/ 506883 w 1403236"/>
                <a:gd name="connsiteY1769" fmla="*/ 1644092 h 1688281"/>
                <a:gd name="connsiteX1770" fmla="*/ 540194 w 1403236"/>
                <a:gd name="connsiteY1770" fmla="*/ 1658439 h 1688281"/>
                <a:gd name="connsiteX1771" fmla="*/ 561721 w 1403236"/>
                <a:gd name="connsiteY1771" fmla="*/ 1667724 h 1688281"/>
                <a:gd name="connsiteX1772" fmla="*/ 568889 w 1403236"/>
                <a:gd name="connsiteY1772" fmla="*/ 1667663 h 1688281"/>
                <a:gd name="connsiteX1773" fmla="*/ 585800 w 1403236"/>
                <a:gd name="connsiteY1773" fmla="*/ 1655366 h 1688281"/>
                <a:gd name="connsiteX1774" fmla="*/ 643197 w 1403236"/>
                <a:gd name="connsiteY1774" fmla="*/ 1664077 h 1688281"/>
                <a:gd name="connsiteX1775" fmla="*/ 665231 w 1403236"/>
                <a:gd name="connsiteY1775" fmla="*/ 1665101 h 1688281"/>
                <a:gd name="connsiteX1776" fmla="*/ 678044 w 1403236"/>
                <a:gd name="connsiteY1776" fmla="*/ 1674836 h 1688281"/>
                <a:gd name="connsiteX1777" fmla="*/ 697005 w 1403236"/>
                <a:gd name="connsiteY1777" fmla="*/ 1672786 h 1688281"/>
                <a:gd name="connsiteX1778" fmla="*/ 710172 w 1403236"/>
                <a:gd name="connsiteY1778" fmla="*/ 1687028 h 1688281"/>
                <a:gd name="connsiteX1779" fmla="*/ 716728 w 1403236"/>
                <a:gd name="connsiteY1779" fmla="*/ 1688669 h 1688281"/>
                <a:gd name="connsiteX1780" fmla="*/ 722054 w 1403236"/>
                <a:gd name="connsiteY1780" fmla="*/ 1677199 h 1688281"/>
                <a:gd name="connsiteX1781" fmla="*/ 731087 w 1403236"/>
                <a:gd name="connsiteY1781" fmla="*/ 1675337 h 16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Lst>
              <a:rect l="l" t="t" r="r" b="b"/>
              <a:pathLst>
                <a:path w="1403236" h="1688281">
                  <a:moveTo>
                    <a:pt x="731087" y="1675337"/>
                  </a:moveTo>
                  <a:lnTo>
                    <a:pt x="731405" y="1674061"/>
                  </a:lnTo>
                  <a:lnTo>
                    <a:pt x="731511" y="1673747"/>
                  </a:lnTo>
                  <a:lnTo>
                    <a:pt x="732245" y="1671961"/>
                  </a:lnTo>
                  <a:lnTo>
                    <a:pt x="732141" y="1669440"/>
                  </a:lnTo>
                  <a:lnTo>
                    <a:pt x="731405" y="1667655"/>
                  </a:lnTo>
                  <a:lnTo>
                    <a:pt x="730356" y="1666080"/>
                  </a:lnTo>
                  <a:lnTo>
                    <a:pt x="729306" y="1664610"/>
                  </a:lnTo>
                  <a:lnTo>
                    <a:pt x="728254" y="1663139"/>
                  </a:lnTo>
                  <a:lnTo>
                    <a:pt x="727204" y="1661564"/>
                  </a:lnTo>
                  <a:lnTo>
                    <a:pt x="725629" y="1660620"/>
                  </a:lnTo>
                  <a:lnTo>
                    <a:pt x="726365" y="1658834"/>
                  </a:lnTo>
                  <a:lnTo>
                    <a:pt x="727415" y="1657258"/>
                  </a:lnTo>
                  <a:lnTo>
                    <a:pt x="728150" y="1655473"/>
                  </a:lnTo>
                  <a:lnTo>
                    <a:pt x="728885" y="1653689"/>
                  </a:lnTo>
                  <a:lnTo>
                    <a:pt x="729409" y="1651693"/>
                  </a:lnTo>
                  <a:lnTo>
                    <a:pt x="729306" y="1649173"/>
                  </a:lnTo>
                  <a:lnTo>
                    <a:pt x="729306" y="1646547"/>
                  </a:lnTo>
                  <a:lnTo>
                    <a:pt x="730566" y="1645286"/>
                  </a:lnTo>
                  <a:lnTo>
                    <a:pt x="732036" y="1644236"/>
                  </a:lnTo>
                  <a:lnTo>
                    <a:pt x="732510" y="1643952"/>
                  </a:lnTo>
                  <a:lnTo>
                    <a:pt x="732561" y="1643922"/>
                  </a:lnTo>
                  <a:lnTo>
                    <a:pt x="733611" y="1643186"/>
                  </a:lnTo>
                  <a:lnTo>
                    <a:pt x="735080" y="1642136"/>
                  </a:lnTo>
                  <a:lnTo>
                    <a:pt x="736866" y="1641401"/>
                  </a:lnTo>
                  <a:lnTo>
                    <a:pt x="738337" y="1640351"/>
                  </a:lnTo>
                  <a:lnTo>
                    <a:pt x="739597" y="1639091"/>
                  </a:lnTo>
                  <a:lnTo>
                    <a:pt x="741172" y="1638041"/>
                  </a:lnTo>
                  <a:lnTo>
                    <a:pt x="742433" y="1636675"/>
                  </a:lnTo>
                  <a:lnTo>
                    <a:pt x="743693" y="1635416"/>
                  </a:lnTo>
                  <a:lnTo>
                    <a:pt x="744638" y="1633839"/>
                  </a:lnTo>
                  <a:lnTo>
                    <a:pt x="745163" y="1631845"/>
                  </a:lnTo>
                  <a:lnTo>
                    <a:pt x="745163" y="1629324"/>
                  </a:lnTo>
                  <a:lnTo>
                    <a:pt x="745373" y="1627014"/>
                  </a:lnTo>
                  <a:lnTo>
                    <a:pt x="745582" y="1624703"/>
                  </a:lnTo>
                  <a:lnTo>
                    <a:pt x="747053" y="1623653"/>
                  </a:lnTo>
                  <a:lnTo>
                    <a:pt x="748314" y="1622393"/>
                  </a:lnTo>
                  <a:lnTo>
                    <a:pt x="749364" y="1620818"/>
                  </a:lnTo>
                  <a:lnTo>
                    <a:pt x="750099" y="1619032"/>
                  </a:lnTo>
                  <a:lnTo>
                    <a:pt x="750833" y="1617247"/>
                  </a:lnTo>
                  <a:lnTo>
                    <a:pt x="751569" y="1615461"/>
                  </a:lnTo>
                  <a:lnTo>
                    <a:pt x="752304" y="1613676"/>
                  </a:lnTo>
                  <a:lnTo>
                    <a:pt x="753774" y="1612626"/>
                  </a:lnTo>
                  <a:lnTo>
                    <a:pt x="755350" y="1611576"/>
                  </a:lnTo>
                  <a:lnTo>
                    <a:pt x="757345" y="1611051"/>
                  </a:lnTo>
                  <a:lnTo>
                    <a:pt x="757974" y="1610965"/>
                  </a:lnTo>
                  <a:lnTo>
                    <a:pt x="759655" y="1610735"/>
                  </a:lnTo>
                  <a:lnTo>
                    <a:pt x="762175" y="1610735"/>
                  </a:lnTo>
                  <a:lnTo>
                    <a:pt x="764487" y="1610946"/>
                  </a:lnTo>
                  <a:lnTo>
                    <a:pt x="766796" y="1611156"/>
                  </a:lnTo>
                  <a:lnTo>
                    <a:pt x="769422" y="1611155"/>
                  </a:lnTo>
                  <a:lnTo>
                    <a:pt x="771417" y="1610632"/>
                  </a:lnTo>
                  <a:lnTo>
                    <a:pt x="773202" y="1609791"/>
                  </a:lnTo>
                  <a:lnTo>
                    <a:pt x="774673" y="1608741"/>
                  </a:lnTo>
                  <a:lnTo>
                    <a:pt x="776457" y="1608005"/>
                  </a:lnTo>
                  <a:lnTo>
                    <a:pt x="779083" y="1607900"/>
                  </a:lnTo>
                  <a:lnTo>
                    <a:pt x="780554" y="1608950"/>
                  </a:lnTo>
                  <a:lnTo>
                    <a:pt x="781919" y="1610210"/>
                  </a:lnTo>
                  <a:lnTo>
                    <a:pt x="782444" y="1610946"/>
                  </a:lnTo>
                  <a:lnTo>
                    <a:pt x="783494" y="1612417"/>
                  </a:lnTo>
                  <a:lnTo>
                    <a:pt x="784544" y="1613992"/>
                  </a:lnTo>
                  <a:lnTo>
                    <a:pt x="785804" y="1615251"/>
                  </a:lnTo>
                  <a:lnTo>
                    <a:pt x="787064" y="1616511"/>
                  </a:lnTo>
                  <a:lnTo>
                    <a:pt x="788641" y="1617457"/>
                  </a:lnTo>
                  <a:lnTo>
                    <a:pt x="790389" y="1617616"/>
                  </a:lnTo>
                  <a:lnTo>
                    <a:pt x="790950" y="1617667"/>
                  </a:lnTo>
                  <a:lnTo>
                    <a:pt x="793051" y="1617667"/>
                  </a:lnTo>
                  <a:lnTo>
                    <a:pt x="794731" y="1616827"/>
                  </a:lnTo>
                  <a:lnTo>
                    <a:pt x="796306" y="1615777"/>
                  </a:lnTo>
                  <a:lnTo>
                    <a:pt x="797567" y="1614517"/>
                  </a:lnTo>
                  <a:lnTo>
                    <a:pt x="798827" y="1613256"/>
                  </a:lnTo>
                  <a:lnTo>
                    <a:pt x="799772" y="1611681"/>
                  </a:lnTo>
                  <a:lnTo>
                    <a:pt x="800823" y="1610210"/>
                  </a:lnTo>
                  <a:lnTo>
                    <a:pt x="801768" y="1608635"/>
                  </a:lnTo>
                  <a:lnTo>
                    <a:pt x="802293" y="1606536"/>
                  </a:lnTo>
                  <a:lnTo>
                    <a:pt x="802818" y="1604540"/>
                  </a:lnTo>
                  <a:lnTo>
                    <a:pt x="802712" y="1602020"/>
                  </a:lnTo>
                  <a:lnTo>
                    <a:pt x="802502" y="1599708"/>
                  </a:lnTo>
                  <a:lnTo>
                    <a:pt x="802187" y="1597399"/>
                  </a:lnTo>
                  <a:lnTo>
                    <a:pt x="801662" y="1595403"/>
                  </a:lnTo>
                  <a:lnTo>
                    <a:pt x="801348" y="1593093"/>
                  </a:lnTo>
                  <a:lnTo>
                    <a:pt x="801557" y="1590782"/>
                  </a:lnTo>
                  <a:lnTo>
                    <a:pt x="802082" y="1588786"/>
                  </a:lnTo>
                  <a:lnTo>
                    <a:pt x="802502" y="1586792"/>
                  </a:lnTo>
                  <a:lnTo>
                    <a:pt x="803237" y="1584901"/>
                  </a:lnTo>
                  <a:lnTo>
                    <a:pt x="803973" y="1583116"/>
                  </a:lnTo>
                  <a:lnTo>
                    <a:pt x="804498" y="1581121"/>
                  </a:lnTo>
                  <a:lnTo>
                    <a:pt x="804918" y="1579020"/>
                  </a:lnTo>
                  <a:lnTo>
                    <a:pt x="805443" y="1577025"/>
                  </a:lnTo>
                  <a:lnTo>
                    <a:pt x="805653" y="1574715"/>
                  </a:lnTo>
                  <a:lnTo>
                    <a:pt x="805339" y="1572404"/>
                  </a:lnTo>
                  <a:lnTo>
                    <a:pt x="805128" y="1570199"/>
                  </a:lnTo>
                  <a:lnTo>
                    <a:pt x="804814" y="1567887"/>
                  </a:lnTo>
                  <a:lnTo>
                    <a:pt x="804498" y="1565578"/>
                  </a:lnTo>
                  <a:lnTo>
                    <a:pt x="804182" y="1563268"/>
                  </a:lnTo>
                  <a:lnTo>
                    <a:pt x="803868" y="1561063"/>
                  </a:lnTo>
                  <a:lnTo>
                    <a:pt x="804183" y="1558753"/>
                  </a:lnTo>
                  <a:lnTo>
                    <a:pt x="804078" y="1556231"/>
                  </a:lnTo>
                  <a:lnTo>
                    <a:pt x="804603" y="1554130"/>
                  </a:lnTo>
                  <a:lnTo>
                    <a:pt x="804814" y="1551821"/>
                  </a:lnTo>
                  <a:lnTo>
                    <a:pt x="805233" y="1549825"/>
                  </a:lnTo>
                  <a:lnTo>
                    <a:pt x="805548" y="1547515"/>
                  </a:lnTo>
                  <a:lnTo>
                    <a:pt x="805758" y="1545204"/>
                  </a:lnTo>
                  <a:lnTo>
                    <a:pt x="805968" y="1542894"/>
                  </a:lnTo>
                  <a:lnTo>
                    <a:pt x="805653" y="1541633"/>
                  </a:lnTo>
                  <a:lnTo>
                    <a:pt x="805864" y="1539323"/>
                  </a:lnTo>
                  <a:lnTo>
                    <a:pt x="805864" y="1536804"/>
                  </a:lnTo>
                  <a:lnTo>
                    <a:pt x="805339" y="1534493"/>
                  </a:lnTo>
                  <a:lnTo>
                    <a:pt x="805233" y="1531972"/>
                  </a:lnTo>
                  <a:lnTo>
                    <a:pt x="805023" y="1529662"/>
                  </a:lnTo>
                  <a:lnTo>
                    <a:pt x="804393" y="1527666"/>
                  </a:lnTo>
                  <a:lnTo>
                    <a:pt x="803657" y="1525882"/>
                  </a:lnTo>
                  <a:lnTo>
                    <a:pt x="802818" y="1524096"/>
                  </a:lnTo>
                  <a:lnTo>
                    <a:pt x="802082" y="1522416"/>
                  </a:lnTo>
                  <a:lnTo>
                    <a:pt x="801243" y="1520631"/>
                  </a:lnTo>
                  <a:lnTo>
                    <a:pt x="800716" y="1518529"/>
                  </a:lnTo>
                  <a:lnTo>
                    <a:pt x="799877" y="1516744"/>
                  </a:lnTo>
                  <a:lnTo>
                    <a:pt x="799142" y="1514960"/>
                  </a:lnTo>
                  <a:lnTo>
                    <a:pt x="798302" y="1513280"/>
                  </a:lnTo>
                  <a:lnTo>
                    <a:pt x="797777" y="1511178"/>
                  </a:lnTo>
                  <a:lnTo>
                    <a:pt x="797042" y="1509498"/>
                  </a:lnTo>
                  <a:lnTo>
                    <a:pt x="796411" y="1507398"/>
                  </a:lnTo>
                  <a:lnTo>
                    <a:pt x="795677" y="1505613"/>
                  </a:lnTo>
                  <a:lnTo>
                    <a:pt x="794837" y="1503828"/>
                  </a:lnTo>
                  <a:lnTo>
                    <a:pt x="794101" y="1502146"/>
                  </a:lnTo>
                  <a:lnTo>
                    <a:pt x="793262" y="1500362"/>
                  </a:lnTo>
                  <a:lnTo>
                    <a:pt x="792735" y="1498366"/>
                  </a:lnTo>
                  <a:lnTo>
                    <a:pt x="792212" y="1496266"/>
                  </a:lnTo>
                  <a:lnTo>
                    <a:pt x="791685" y="1494270"/>
                  </a:lnTo>
                  <a:lnTo>
                    <a:pt x="791580" y="1491750"/>
                  </a:lnTo>
                  <a:lnTo>
                    <a:pt x="791791" y="1489440"/>
                  </a:lnTo>
                  <a:lnTo>
                    <a:pt x="792316" y="1487339"/>
                  </a:lnTo>
                  <a:lnTo>
                    <a:pt x="793051" y="1485555"/>
                  </a:lnTo>
                  <a:lnTo>
                    <a:pt x="794312" y="1484294"/>
                  </a:lnTo>
                  <a:lnTo>
                    <a:pt x="795362" y="1482719"/>
                  </a:lnTo>
                  <a:lnTo>
                    <a:pt x="796621" y="1481459"/>
                  </a:lnTo>
                  <a:lnTo>
                    <a:pt x="797567" y="1479883"/>
                  </a:lnTo>
                  <a:lnTo>
                    <a:pt x="798302" y="1478099"/>
                  </a:lnTo>
                  <a:lnTo>
                    <a:pt x="799038" y="1476312"/>
                  </a:lnTo>
                  <a:lnTo>
                    <a:pt x="799561" y="1474317"/>
                  </a:lnTo>
                  <a:lnTo>
                    <a:pt x="799982" y="1472217"/>
                  </a:lnTo>
                  <a:lnTo>
                    <a:pt x="801032" y="1470641"/>
                  </a:lnTo>
                  <a:lnTo>
                    <a:pt x="802293" y="1469382"/>
                  </a:lnTo>
                  <a:lnTo>
                    <a:pt x="803237" y="1467806"/>
                  </a:lnTo>
                  <a:lnTo>
                    <a:pt x="803973" y="1466020"/>
                  </a:lnTo>
                  <a:lnTo>
                    <a:pt x="804289" y="1463711"/>
                  </a:lnTo>
                  <a:lnTo>
                    <a:pt x="804182" y="1461715"/>
                  </a:lnTo>
                  <a:lnTo>
                    <a:pt x="803657" y="1459719"/>
                  </a:lnTo>
                  <a:lnTo>
                    <a:pt x="803343" y="1457409"/>
                  </a:lnTo>
                  <a:lnTo>
                    <a:pt x="802818" y="1455414"/>
                  </a:lnTo>
                  <a:lnTo>
                    <a:pt x="802698" y="1454935"/>
                  </a:lnTo>
                  <a:lnTo>
                    <a:pt x="802686" y="1454889"/>
                  </a:lnTo>
                  <a:lnTo>
                    <a:pt x="802293" y="1453313"/>
                  </a:lnTo>
                  <a:lnTo>
                    <a:pt x="801243" y="1451843"/>
                  </a:lnTo>
                  <a:lnTo>
                    <a:pt x="800193" y="1450374"/>
                  </a:lnTo>
                  <a:lnTo>
                    <a:pt x="799142" y="1448797"/>
                  </a:lnTo>
                  <a:lnTo>
                    <a:pt x="798617" y="1446803"/>
                  </a:lnTo>
                  <a:lnTo>
                    <a:pt x="798092" y="1444701"/>
                  </a:lnTo>
                  <a:lnTo>
                    <a:pt x="797777" y="1442496"/>
                  </a:lnTo>
                  <a:lnTo>
                    <a:pt x="797777" y="1439977"/>
                  </a:lnTo>
                  <a:lnTo>
                    <a:pt x="797252" y="1437875"/>
                  </a:lnTo>
                  <a:lnTo>
                    <a:pt x="795886" y="1436615"/>
                  </a:lnTo>
                  <a:lnTo>
                    <a:pt x="794837" y="1435145"/>
                  </a:lnTo>
                  <a:lnTo>
                    <a:pt x="794312" y="1433044"/>
                  </a:lnTo>
                  <a:lnTo>
                    <a:pt x="794521" y="1430840"/>
                  </a:lnTo>
                  <a:lnTo>
                    <a:pt x="795046" y="1428739"/>
                  </a:lnTo>
                  <a:lnTo>
                    <a:pt x="795781" y="1426954"/>
                  </a:lnTo>
                  <a:lnTo>
                    <a:pt x="796202" y="1424854"/>
                  </a:lnTo>
                  <a:lnTo>
                    <a:pt x="796202" y="1422858"/>
                  </a:lnTo>
                  <a:lnTo>
                    <a:pt x="795676" y="1420863"/>
                  </a:lnTo>
                  <a:lnTo>
                    <a:pt x="794415" y="1419603"/>
                  </a:lnTo>
                  <a:lnTo>
                    <a:pt x="792526" y="1418867"/>
                  </a:lnTo>
                  <a:lnTo>
                    <a:pt x="791266" y="1417608"/>
                  </a:lnTo>
                  <a:lnTo>
                    <a:pt x="789691" y="1416557"/>
                  </a:lnTo>
                  <a:lnTo>
                    <a:pt x="788430" y="1415296"/>
                  </a:lnTo>
                  <a:lnTo>
                    <a:pt x="787380" y="1413827"/>
                  </a:lnTo>
                  <a:lnTo>
                    <a:pt x="786540" y="1412041"/>
                  </a:lnTo>
                  <a:lnTo>
                    <a:pt x="786540" y="1409520"/>
                  </a:lnTo>
                  <a:lnTo>
                    <a:pt x="786540" y="1407001"/>
                  </a:lnTo>
                  <a:lnTo>
                    <a:pt x="785700" y="1405215"/>
                  </a:lnTo>
                  <a:lnTo>
                    <a:pt x="784859" y="1403430"/>
                  </a:lnTo>
                  <a:lnTo>
                    <a:pt x="783599" y="1402169"/>
                  </a:lnTo>
                  <a:lnTo>
                    <a:pt x="782338" y="1400909"/>
                  </a:lnTo>
                  <a:lnTo>
                    <a:pt x="780974" y="1399650"/>
                  </a:lnTo>
                  <a:lnTo>
                    <a:pt x="779714" y="1398179"/>
                  </a:lnTo>
                  <a:lnTo>
                    <a:pt x="778664" y="1396604"/>
                  </a:lnTo>
                  <a:lnTo>
                    <a:pt x="777403" y="1395343"/>
                  </a:lnTo>
                  <a:lnTo>
                    <a:pt x="776773" y="1393349"/>
                  </a:lnTo>
                  <a:lnTo>
                    <a:pt x="776562" y="1391037"/>
                  </a:lnTo>
                  <a:lnTo>
                    <a:pt x="776459" y="1388517"/>
                  </a:lnTo>
                  <a:lnTo>
                    <a:pt x="776668" y="1386207"/>
                  </a:lnTo>
                  <a:lnTo>
                    <a:pt x="776459" y="1383897"/>
                  </a:lnTo>
                  <a:lnTo>
                    <a:pt x="775618" y="1382111"/>
                  </a:lnTo>
                  <a:lnTo>
                    <a:pt x="774568" y="1380642"/>
                  </a:lnTo>
                  <a:lnTo>
                    <a:pt x="773518" y="1379171"/>
                  </a:lnTo>
                  <a:lnTo>
                    <a:pt x="771732" y="1378330"/>
                  </a:lnTo>
                  <a:lnTo>
                    <a:pt x="770158" y="1377385"/>
                  </a:lnTo>
                  <a:lnTo>
                    <a:pt x="769633" y="1376860"/>
                  </a:lnTo>
                  <a:lnTo>
                    <a:pt x="770682" y="1375075"/>
                  </a:lnTo>
                  <a:lnTo>
                    <a:pt x="771942" y="1373816"/>
                  </a:lnTo>
                  <a:lnTo>
                    <a:pt x="773202" y="1372239"/>
                  </a:lnTo>
                  <a:lnTo>
                    <a:pt x="774462" y="1370979"/>
                  </a:lnTo>
                  <a:lnTo>
                    <a:pt x="775723" y="1369614"/>
                  </a:lnTo>
                  <a:lnTo>
                    <a:pt x="776983" y="1368354"/>
                  </a:lnTo>
                  <a:lnTo>
                    <a:pt x="778244" y="1367094"/>
                  </a:lnTo>
                  <a:lnTo>
                    <a:pt x="779714" y="1366044"/>
                  </a:lnTo>
                  <a:lnTo>
                    <a:pt x="781288" y="1364994"/>
                  </a:lnTo>
                  <a:lnTo>
                    <a:pt x="782760" y="1363944"/>
                  </a:lnTo>
                  <a:lnTo>
                    <a:pt x="784019" y="1362683"/>
                  </a:lnTo>
                  <a:lnTo>
                    <a:pt x="785593" y="1361632"/>
                  </a:lnTo>
                  <a:lnTo>
                    <a:pt x="787064" y="1360582"/>
                  </a:lnTo>
                  <a:lnTo>
                    <a:pt x="788641" y="1359532"/>
                  </a:lnTo>
                  <a:lnTo>
                    <a:pt x="790321" y="1358693"/>
                  </a:lnTo>
                  <a:lnTo>
                    <a:pt x="791896" y="1357641"/>
                  </a:lnTo>
                  <a:lnTo>
                    <a:pt x="793892" y="1357118"/>
                  </a:lnTo>
                  <a:lnTo>
                    <a:pt x="795676" y="1356382"/>
                  </a:lnTo>
                  <a:lnTo>
                    <a:pt x="797777" y="1355857"/>
                  </a:lnTo>
                  <a:lnTo>
                    <a:pt x="799772" y="1355226"/>
                  </a:lnTo>
                  <a:lnTo>
                    <a:pt x="802082" y="1355016"/>
                  </a:lnTo>
                  <a:lnTo>
                    <a:pt x="804183" y="1354386"/>
                  </a:lnTo>
                  <a:lnTo>
                    <a:pt x="806178" y="1353861"/>
                  </a:lnTo>
                  <a:lnTo>
                    <a:pt x="808174" y="1353336"/>
                  </a:lnTo>
                  <a:lnTo>
                    <a:pt x="809958" y="1352601"/>
                  </a:lnTo>
                  <a:lnTo>
                    <a:pt x="811744" y="1351761"/>
                  </a:lnTo>
                  <a:lnTo>
                    <a:pt x="813320" y="1350712"/>
                  </a:lnTo>
                  <a:lnTo>
                    <a:pt x="814789" y="1349660"/>
                  </a:lnTo>
                  <a:lnTo>
                    <a:pt x="816050" y="1348400"/>
                  </a:lnTo>
                  <a:lnTo>
                    <a:pt x="817100" y="1346825"/>
                  </a:lnTo>
                  <a:lnTo>
                    <a:pt x="818360" y="1345566"/>
                  </a:lnTo>
                  <a:lnTo>
                    <a:pt x="819096" y="1343780"/>
                  </a:lnTo>
                  <a:lnTo>
                    <a:pt x="820041" y="1342204"/>
                  </a:lnTo>
                  <a:lnTo>
                    <a:pt x="820776" y="1340420"/>
                  </a:lnTo>
                  <a:lnTo>
                    <a:pt x="821512" y="1338634"/>
                  </a:lnTo>
                  <a:lnTo>
                    <a:pt x="822351" y="1336849"/>
                  </a:lnTo>
                  <a:lnTo>
                    <a:pt x="822771" y="1334748"/>
                  </a:lnTo>
                  <a:lnTo>
                    <a:pt x="823506" y="1332962"/>
                  </a:lnTo>
                  <a:lnTo>
                    <a:pt x="824031" y="1330968"/>
                  </a:lnTo>
                  <a:lnTo>
                    <a:pt x="824452" y="1328866"/>
                  </a:lnTo>
                  <a:lnTo>
                    <a:pt x="824977" y="1326872"/>
                  </a:lnTo>
                  <a:lnTo>
                    <a:pt x="825502" y="1324772"/>
                  </a:lnTo>
                  <a:lnTo>
                    <a:pt x="825922" y="1322776"/>
                  </a:lnTo>
                  <a:lnTo>
                    <a:pt x="826447" y="1320676"/>
                  </a:lnTo>
                  <a:lnTo>
                    <a:pt x="826866" y="1318680"/>
                  </a:lnTo>
                  <a:lnTo>
                    <a:pt x="827391" y="1316580"/>
                  </a:lnTo>
                  <a:lnTo>
                    <a:pt x="828127" y="1314795"/>
                  </a:lnTo>
                  <a:lnTo>
                    <a:pt x="828652" y="1312799"/>
                  </a:lnTo>
                  <a:lnTo>
                    <a:pt x="829073" y="1310699"/>
                  </a:lnTo>
                  <a:lnTo>
                    <a:pt x="829282" y="1309963"/>
                  </a:lnTo>
                  <a:lnTo>
                    <a:pt x="829282" y="1309019"/>
                  </a:lnTo>
                  <a:lnTo>
                    <a:pt x="827707" y="1307653"/>
                  </a:lnTo>
                  <a:lnTo>
                    <a:pt x="826447" y="1306393"/>
                  </a:lnTo>
                  <a:lnTo>
                    <a:pt x="825922" y="1304398"/>
                  </a:lnTo>
                  <a:lnTo>
                    <a:pt x="825606" y="1302088"/>
                  </a:lnTo>
                  <a:lnTo>
                    <a:pt x="826131" y="1300092"/>
                  </a:lnTo>
                  <a:lnTo>
                    <a:pt x="826552" y="1297992"/>
                  </a:lnTo>
                  <a:lnTo>
                    <a:pt x="827077" y="1295996"/>
                  </a:lnTo>
                  <a:lnTo>
                    <a:pt x="827602" y="1293896"/>
                  </a:lnTo>
                  <a:lnTo>
                    <a:pt x="828022" y="1291901"/>
                  </a:lnTo>
                  <a:lnTo>
                    <a:pt x="828232" y="1289591"/>
                  </a:lnTo>
                  <a:lnTo>
                    <a:pt x="828443" y="1287280"/>
                  </a:lnTo>
                  <a:lnTo>
                    <a:pt x="828652" y="1284969"/>
                  </a:lnTo>
                  <a:lnTo>
                    <a:pt x="828968" y="1282660"/>
                  </a:lnTo>
                  <a:lnTo>
                    <a:pt x="828652" y="1280349"/>
                  </a:lnTo>
                  <a:lnTo>
                    <a:pt x="827811" y="1278564"/>
                  </a:lnTo>
                  <a:lnTo>
                    <a:pt x="826761" y="1277093"/>
                  </a:lnTo>
                  <a:lnTo>
                    <a:pt x="825711" y="1275518"/>
                  </a:lnTo>
                  <a:lnTo>
                    <a:pt x="824976" y="1273838"/>
                  </a:lnTo>
                  <a:lnTo>
                    <a:pt x="824451" y="1271738"/>
                  </a:lnTo>
                  <a:lnTo>
                    <a:pt x="823821" y="1270397"/>
                  </a:lnTo>
                  <a:lnTo>
                    <a:pt x="823611" y="1269952"/>
                  </a:lnTo>
                  <a:lnTo>
                    <a:pt x="823821" y="1267641"/>
                  </a:lnTo>
                  <a:lnTo>
                    <a:pt x="824870" y="1266171"/>
                  </a:lnTo>
                  <a:lnTo>
                    <a:pt x="825025" y="1265916"/>
                  </a:lnTo>
                  <a:lnTo>
                    <a:pt x="825059" y="1265856"/>
                  </a:lnTo>
                  <a:lnTo>
                    <a:pt x="825817" y="1264596"/>
                  </a:lnTo>
                  <a:lnTo>
                    <a:pt x="827077" y="1263335"/>
                  </a:lnTo>
                  <a:lnTo>
                    <a:pt x="828338" y="1261970"/>
                  </a:lnTo>
                  <a:lnTo>
                    <a:pt x="829387" y="1260500"/>
                  </a:lnTo>
                  <a:lnTo>
                    <a:pt x="830332" y="1258925"/>
                  </a:lnTo>
                  <a:lnTo>
                    <a:pt x="831068" y="1257140"/>
                  </a:lnTo>
                  <a:lnTo>
                    <a:pt x="831277" y="1254829"/>
                  </a:lnTo>
                  <a:lnTo>
                    <a:pt x="831277" y="1252308"/>
                  </a:lnTo>
                  <a:lnTo>
                    <a:pt x="830543" y="1250523"/>
                  </a:lnTo>
                  <a:lnTo>
                    <a:pt x="829912" y="1248423"/>
                  </a:lnTo>
                  <a:lnTo>
                    <a:pt x="829177" y="1246638"/>
                  </a:lnTo>
                  <a:lnTo>
                    <a:pt x="829073" y="1244118"/>
                  </a:lnTo>
                  <a:lnTo>
                    <a:pt x="829912" y="1242333"/>
                  </a:lnTo>
                  <a:lnTo>
                    <a:pt x="831068" y="1241072"/>
                  </a:lnTo>
                  <a:lnTo>
                    <a:pt x="832118" y="1239496"/>
                  </a:lnTo>
                  <a:lnTo>
                    <a:pt x="832853" y="1237710"/>
                  </a:lnTo>
                  <a:lnTo>
                    <a:pt x="833903" y="1236135"/>
                  </a:lnTo>
                  <a:lnTo>
                    <a:pt x="834639" y="1234350"/>
                  </a:lnTo>
                  <a:lnTo>
                    <a:pt x="835373" y="1232566"/>
                  </a:lnTo>
                  <a:lnTo>
                    <a:pt x="835794" y="1230465"/>
                  </a:lnTo>
                  <a:lnTo>
                    <a:pt x="836003" y="1228154"/>
                  </a:lnTo>
                  <a:lnTo>
                    <a:pt x="836528" y="1226158"/>
                  </a:lnTo>
                  <a:lnTo>
                    <a:pt x="837263" y="1224374"/>
                  </a:lnTo>
                  <a:lnTo>
                    <a:pt x="837788" y="1222274"/>
                  </a:lnTo>
                  <a:lnTo>
                    <a:pt x="837684" y="1219754"/>
                  </a:lnTo>
                  <a:lnTo>
                    <a:pt x="837158" y="1217758"/>
                  </a:lnTo>
                  <a:lnTo>
                    <a:pt x="836108" y="1216183"/>
                  </a:lnTo>
                  <a:lnTo>
                    <a:pt x="835058" y="1214713"/>
                  </a:lnTo>
                  <a:lnTo>
                    <a:pt x="834744" y="1212403"/>
                  </a:lnTo>
                  <a:lnTo>
                    <a:pt x="835269" y="1210301"/>
                  </a:lnTo>
                  <a:lnTo>
                    <a:pt x="836319" y="1208832"/>
                  </a:lnTo>
                  <a:lnTo>
                    <a:pt x="837263" y="1207255"/>
                  </a:lnTo>
                  <a:lnTo>
                    <a:pt x="838313" y="1205680"/>
                  </a:lnTo>
                  <a:lnTo>
                    <a:pt x="839259" y="1204106"/>
                  </a:lnTo>
                  <a:lnTo>
                    <a:pt x="839995" y="1202320"/>
                  </a:lnTo>
                  <a:lnTo>
                    <a:pt x="840520" y="1200324"/>
                  </a:lnTo>
                  <a:lnTo>
                    <a:pt x="840939" y="1198224"/>
                  </a:lnTo>
                  <a:lnTo>
                    <a:pt x="841254" y="1195914"/>
                  </a:lnTo>
                  <a:lnTo>
                    <a:pt x="841464" y="1193709"/>
                  </a:lnTo>
                  <a:lnTo>
                    <a:pt x="841359" y="1191084"/>
                  </a:lnTo>
                  <a:lnTo>
                    <a:pt x="841359" y="1188563"/>
                  </a:lnTo>
                  <a:lnTo>
                    <a:pt x="840518" y="1186777"/>
                  </a:lnTo>
                  <a:lnTo>
                    <a:pt x="839259" y="1185517"/>
                  </a:lnTo>
                  <a:lnTo>
                    <a:pt x="837684" y="1184467"/>
                  </a:lnTo>
                  <a:lnTo>
                    <a:pt x="836108" y="1183521"/>
                  </a:lnTo>
                  <a:lnTo>
                    <a:pt x="835163" y="1182051"/>
                  </a:lnTo>
                  <a:lnTo>
                    <a:pt x="834848" y="1180161"/>
                  </a:lnTo>
                  <a:lnTo>
                    <a:pt x="835794" y="1178691"/>
                  </a:lnTo>
                  <a:lnTo>
                    <a:pt x="836844" y="1177116"/>
                  </a:lnTo>
                  <a:lnTo>
                    <a:pt x="838104" y="1175856"/>
                  </a:lnTo>
                  <a:lnTo>
                    <a:pt x="838524" y="1173756"/>
                  </a:lnTo>
                  <a:lnTo>
                    <a:pt x="839049" y="1171760"/>
                  </a:lnTo>
                  <a:lnTo>
                    <a:pt x="839574" y="1169660"/>
                  </a:lnTo>
                  <a:lnTo>
                    <a:pt x="839995" y="1167664"/>
                  </a:lnTo>
                  <a:lnTo>
                    <a:pt x="840518" y="1165564"/>
                  </a:lnTo>
                  <a:lnTo>
                    <a:pt x="840729" y="1163254"/>
                  </a:lnTo>
                  <a:lnTo>
                    <a:pt x="841254" y="1161258"/>
                  </a:lnTo>
                  <a:lnTo>
                    <a:pt x="841464" y="1158947"/>
                  </a:lnTo>
                  <a:lnTo>
                    <a:pt x="841675" y="1156637"/>
                  </a:lnTo>
                  <a:lnTo>
                    <a:pt x="841884" y="1154326"/>
                  </a:lnTo>
                  <a:lnTo>
                    <a:pt x="841884" y="1151807"/>
                  </a:lnTo>
                  <a:lnTo>
                    <a:pt x="842095" y="1149496"/>
                  </a:lnTo>
                  <a:lnTo>
                    <a:pt x="841989" y="1146870"/>
                  </a:lnTo>
                  <a:lnTo>
                    <a:pt x="841989" y="1144349"/>
                  </a:lnTo>
                  <a:lnTo>
                    <a:pt x="841989" y="1142040"/>
                  </a:lnTo>
                  <a:lnTo>
                    <a:pt x="841884" y="1139519"/>
                  </a:lnTo>
                  <a:lnTo>
                    <a:pt x="841884" y="1136998"/>
                  </a:lnTo>
                  <a:lnTo>
                    <a:pt x="841884" y="1134373"/>
                  </a:lnTo>
                  <a:lnTo>
                    <a:pt x="842095" y="1132063"/>
                  </a:lnTo>
                  <a:lnTo>
                    <a:pt x="842829" y="1130278"/>
                  </a:lnTo>
                  <a:lnTo>
                    <a:pt x="843775" y="1128703"/>
                  </a:lnTo>
                  <a:lnTo>
                    <a:pt x="844825" y="1127232"/>
                  </a:lnTo>
                  <a:lnTo>
                    <a:pt x="845560" y="1125342"/>
                  </a:lnTo>
                  <a:lnTo>
                    <a:pt x="845980" y="1123346"/>
                  </a:lnTo>
                  <a:lnTo>
                    <a:pt x="846821" y="1121561"/>
                  </a:lnTo>
                  <a:lnTo>
                    <a:pt x="847765" y="1119986"/>
                  </a:lnTo>
                  <a:lnTo>
                    <a:pt x="849026" y="1118411"/>
                  </a:lnTo>
                  <a:lnTo>
                    <a:pt x="850286" y="1117151"/>
                  </a:lnTo>
                  <a:lnTo>
                    <a:pt x="851547" y="1115890"/>
                  </a:lnTo>
                  <a:lnTo>
                    <a:pt x="852806" y="1114524"/>
                  </a:lnTo>
                  <a:lnTo>
                    <a:pt x="854066" y="1113265"/>
                  </a:lnTo>
                  <a:lnTo>
                    <a:pt x="855327" y="1112005"/>
                  </a:lnTo>
                  <a:lnTo>
                    <a:pt x="856587" y="1110639"/>
                  </a:lnTo>
                  <a:lnTo>
                    <a:pt x="857848" y="1109379"/>
                  </a:lnTo>
                  <a:lnTo>
                    <a:pt x="859107" y="1108118"/>
                  </a:lnTo>
                  <a:lnTo>
                    <a:pt x="860158" y="1106543"/>
                  </a:lnTo>
                  <a:lnTo>
                    <a:pt x="861417" y="1105177"/>
                  </a:lnTo>
                  <a:lnTo>
                    <a:pt x="862363" y="1103708"/>
                  </a:lnTo>
                  <a:lnTo>
                    <a:pt x="863413" y="1102133"/>
                  </a:lnTo>
                  <a:lnTo>
                    <a:pt x="864358" y="1100558"/>
                  </a:lnTo>
                  <a:lnTo>
                    <a:pt x="865724" y="1099298"/>
                  </a:lnTo>
                  <a:lnTo>
                    <a:pt x="866668" y="1097721"/>
                  </a:lnTo>
                  <a:lnTo>
                    <a:pt x="867718" y="1096146"/>
                  </a:lnTo>
                  <a:lnTo>
                    <a:pt x="868979" y="1094886"/>
                  </a:lnTo>
                  <a:lnTo>
                    <a:pt x="870239" y="1093627"/>
                  </a:lnTo>
                  <a:lnTo>
                    <a:pt x="871500" y="1092261"/>
                  </a:lnTo>
                  <a:lnTo>
                    <a:pt x="872760" y="1091001"/>
                  </a:lnTo>
                  <a:lnTo>
                    <a:pt x="874230" y="1089951"/>
                  </a:lnTo>
                  <a:lnTo>
                    <a:pt x="875805" y="1088901"/>
                  </a:lnTo>
                  <a:lnTo>
                    <a:pt x="877801" y="1088376"/>
                  </a:lnTo>
                  <a:lnTo>
                    <a:pt x="879586" y="1087535"/>
                  </a:lnTo>
                  <a:lnTo>
                    <a:pt x="881372" y="1086800"/>
                  </a:lnTo>
                  <a:lnTo>
                    <a:pt x="883472" y="1086275"/>
                  </a:lnTo>
                  <a:lnTo>
                    <a:pt x="885468" y="1085750"/>
                  </a:lnTo>
                  <a:lnTo>
                    <a:pt x="887252" y="1084910"/>
                  </a:lnTo>
                  <a:lnTo>
                    <a:pt x="888828" y="1083859"/>
                  </a:lnTo>
                  <a:lnTo>
                    <a:pt x="890298" y="1082809"/>
                  </a:lnTo>
                  <a:lnTo>
                    <a:pt x="891874" y="1081759"/>
                  </a:lnTo>
                  <a:lnTo>
                    <a:pt x="893133" y="1080498"/>
                  </a:lnTo>
                  <a:lnTo>
                    <a:pt x="894604" y="1079449"/>
                  </a:lnTo>
                  <a:lnTo>
                    <a:pt x="896179" y="1078399"/>
                  </a:lnTo>
                  <a:lnTo>
                    <a:pt x="897648" y="1077349"/>
                  </a:lnTo>
                  <a:lnTo>
                    <a:pt x="898364" y="1076873"/>
                  </a:lnTo>
                  <a:lnTo>
                    <a:pt x="898436" y="1076824"/>
                  </a:lnTo>
                  <a:lnTo>
                    <a:pt x="899225" y="1076299"/>
                  </a:lnTo>
                  <a:lnTo>
                    <a:pt x="900485" y="1075038"/>
                  </a:lnTo>
                  <a:lnTo>
                    <a:pt x="901744" y="1073673"/>
                  </a:lnTo>
                  <a:lnTo>
                    <a:pt x="903005" y="1072412"/>
                  </a:lnTo>
                  <a:lnTo>
                    <a:pt x="903949" y="1070837"/>
                  </a:lnTo>
                  <a:lnTo>
                    <a:pt x="904999" y="1069368"/>
                  </a:lnTo>
                  <a:lnTo>
                    <a:pt x="906260" y="1068002"/>
                  </a:lnTo>
                  <a:lnTo>
                    <a:pt x="908047" y="1067266"/>
                  </a:lnTo>
                  <a:lnTo>
                    <a:pt x="909831" y="1066427"/>
                  </a:lnTo>
                  <a:lnTo>
                    <a:pt x="911616" y="1065586"/>
                  </a:lnTo>
                  <a:lnTo>
                    <a:pt x="913402" y="1064851"/>
                  </a:lnTo>
                  <a:lnTo>
                    <a:pt x="915398" y="1064327"/>
                  </a:lnTo>
                  <a:lnTo>
                    <a:pt x="917183" y="1063486"/>
                  </a:lnTo>
                  <a:lnTo>
                    <a:pt x="918967" y="1062751"/>
                  </a:lnTo>
                  <a:lnTo>
                    <a:pt x="920753" y="1061911"/>
                  </a:lnTo>
                  <a:lnTo>
                    <a:pt x="922538" y="1060860"/>
                  </a:lnTo>
                  <a:lnTo>
                    <a:pt x="924324" y="1059810"/>
                  </a:lnTo>
                  <a:lnTo>
                    <a:pt x="925898" y="1058760"/>
                  </a:lnTo>
                  <a:lnTo>
                    <a:pt x="927159" y="1057500"/>
                  </a:lnTo>
                  <a:lnTo>
                    <a:pt x="928104" y="1055925"/>
                  </a:lnTo>
                  <a:lnTo>
                    <a:pt x="929890" y="1055189"/>
                  </a:lnTo>
                  <a:lnTo>
                    <a:pt x="932515" y="1055085"/>
                  </a:lnTo>
                  <a:lnTo>
                    <a:pt x="934510" y="1054559"/>
                  </a:lnTo>
                  <a:lnTo>
                    <a:pt x="936086" y="1053509"/>
                  </a:lnTo>
                  <a:lnTo>
                    <a:pt x="937347" y="1052249"/>
                  </a:lnTo>
                  <a:lnTo>
                    <a:pt x="938606" y="1050988"/>
                  </a:lnTo>
                  <a:lnTo>
                    <a:pt x="940077" y="1049938"/>
                  </a:lnTo>
                  <a:lnTo>
                    <a:pt x="941862" y="1049099"/>
                  </a:lnTo>
                  <a:lnTo>
                    <a:pt x="943962" y="1048574"/>
                  </a:lnTo>
                  <a:lnTo>
                    <a:pt x="946167" y="1048258"/>
                  </a:lnTo>
                  <a:lnTo>
                    <a:pt x="947008" y="1047912"/>
                  </a:lnTo>
                  <a:lnTo>
                    <a:pt x="947953" y="1047522"/>
                  </a:lnTo>
                  <a:lnTo>
                    <a:pt x="949738" y="1046683"/>
                  </a:lnTo>
                  <a:lnTo>
                    <a:pt x="951313" y="1045633"/>
                  </a:lnTo>
                  <a:lnTo>
                    <a:pt x="952573" y="1044373"/>
                  </a:lnTo>
                  <a:lnTo>
                    <a:pt x="953834" y="1043007"/>
                  </a:lnTo>
                  <a:lnTo>
                    <a:pt x="954359" y="1041012"/>
                  </a:lnTo>
                  <a:lnTo>
                    <a:pt x="954779" y="1038911"/>
                  </a:lnTo>
                  <a:lnTo>
                    <a:pt x="955303" y="1036916"/>
                  </a:lnTo>
                  <a:lnTo>
                    <a:pt x="955725" y="1034817"/>
                  </a:lnTo>
                  <a:lnTo>
                    <a:pt x="956250" y="1032821"/>
                  </a:lnTo>
                  <a:lnTo>
                    <a:pt x="956775" y="1030721"/>
                  </a:lnTo>
                  <a:lnTo>
                    <a:pt x="957510" y="1028935"/>
                  </a:lnTo>
                  <a:lnTo>
                    <a:pt x="958455" y="1027359"/>
                  </a:lnTo>
                  <a:lnTo>
                    <a:pt x="960030" y="1026310"/>
                  </a:lnTo>
                  <a:lnTo>
                    <a:pt x="962024" y="1025784"/>
                  </a:lnTo>
                  <a:lnTo>
                    <a:pt x="963601" y="1024734"/>
                  </a:lnTo>
                  <a:lnTo>
                    <a:pt x="964336" y="1022949"/>
                  </a:lnTo>
                  <a:lnTo>
                    <a:pt x="964861" y="1020954"/>
                  </a:lnTo>
                  <a:lnTo>
                    <a:pt x="965281" y="1019378"/>
                  </a:lnTo>
                  <a:lnTo>
                    <a:pt x="966331" y="1017803"/>
                  </a:lnTo>
                  <a:lnTo>
                    <a:pt x="967277" y="1016228"/>
                  </a:lnTo>
                  <a:lnTo>
                    <a:pt x="968537" y="1014757"/>
                  </a:lnTo>
                  <a:lnTo>
                    <a:pt x="969587" y="1013182"/>
                  </a:lnTo>
                  <a:lnTo>
                    <a:pt x="970846" y="1011816"/>
                  </a:lnTo>
                  <a:lnTo>
                    <a:pt x="972107" y="1010557"/>
                  </a:lnTo>
                  <a:lnTo>
                    <a:pt x="973367" y="1009297"/>
                  </a:lnTo>
                  <a:lnTo>
                    <a:pt x="974628" y="1008036"/>
                  </a:lnTo>
                  <a:lnTo>
                    <a:pt x="975678" y="1006461"/>
                  </a:lnTo>
                  <a:lnTo>
                    <a:pt x="976622" y="1004885"/>
                  </a:lnTo>
                  <a:lnTo>
                    <a:pt x="977674" y="1003310"/>
                  </a:lnTo>
                  <a:lnTo>
                    <a:pt x="978618" y="1001735"/>
                  </a:lnTo>
                  <a:lnTo>
                    <a:pt x="979354" y="999950"/>
                  </a:lnTo>
                  <a:lnTo>
                    <a:pt x="980404" y="998480"/>
                  </a:lnTo>
                  <a:lnTo>
                    <a:pt x="981139" y="996695"/>
                  </a:lnTo>
                  <a:lnTo>
                    <a:pt x="981663" y="994593"/>
                  </a:lnTo>
                  <a:lnTo>
                    <a:pt x="982398" y="992808"/>
                  </a:lnTo>
                  <a:lnTo>
                    <a:pt x="982609" y="990498"/>
                  </a:lnTo>
                  <a:lnTo>
                    <a:pt x="982503" y="987978"/>
                  </a:lnTo>
                  <a:lnTo>
                    <a:pt x="982294" y="985668"/>
                  </a:lnTo>
                  <a:lnTo>
                    <a:pt x="981769" y="983568"/>
                  </a:lnTo>
                  <a:lnTo>
                    <a:pt x="981663" y="981047"/>
                  </a:lnTo>
                  <a:lnTo>
                    <a:pt x="981873" y="978736"/>
                  </a:lnTo>
                  <a:lnTo>
                    <a:pt x="982398" y="976637"/>
                  </a:lnTo>
                  <a:lnTo>
                    <a:pt x="983134" y="974851"/>
                  </a:lnTo>
                  <a:lnTo>
                    <a:pt x="983869" y="973066"/>
                  </a:lnTo>
                  <a:lnTo>
                    <a:pt x="984394" y="970966"/>
                  </a:lnTo>
                  <a:lnTo>
                    <a:pt x="984814" y="968970"/>
                  </a:lnTo>
                  <a:lnTo>
                    <a:pt x="985130" y="966659"/>
                  </a:lnTo>
                  <a:lnTo>
                    <a:pt x="985024" y="964033"/>
                  </a:lnTo>
                  <a:lnTo>
                    <a:pt x="985024" y="961514"/>
                  </a:lnTo>
                  <a:lnTo>
                    <a:pt x="984709" y="959203"/>
                  </a:lnTo>
                  <a:lnTo>
                    <a:pt x="984709" y="956682"/>
                  </a:lnTo>
                  <a:lnTo>
                    <a:pt x="985130" y="954582"/>
                  </a:lnTo>
                  <a:lnTo>
                    <a:pt x="985864" y="952797"/>
                  </a:lnTo>
                  <a:lnTo>
                    <a:pt x="985864" y="950276"/>
                  </a:lnTo>
                  <a:lnTo>
                    <a:pt x="985864" y="947651"/>
                  </a:lnTo>
                  <a:lnTo>
                    <a:pt x="985562" y="945543"/>
                  </a:lnTo>
                  <a:lnTo>
                    <a:pt x="985549" y="945446"/>
                  </a:lnTo>
                  <a:lnTo>
                    <a:pt x="985549" y="942820"/>
                  </a:lnTo>
                  <a:lnTo>
                    <a:pt x="985969" y="940825"/>
                  </a:lnTo>
                  <a:lnTo>
                    <a:pt x="986705" y="938934"/>
                  </a:lnTo>
                  <a:lnTo>
                    <a:pt x="987755" y="937463"/>
                  </a:lnTo>
                  <a:lnTo>
                    <a:pt x="988699" y="935889"/>
                  </a:lnTo>
                  <a:lnTo>
                    <a:pt x="990065" y="934628"/>
                  </a:lnTo>
                  <a:lnTo>
                    <a:pt x="991325" y="933264"/>
                  </a:lnTo>
                  <a:lnTo>
                    <a:pt x="992270" y="931793"/>
                  </a:lnTo>
                  <a:lnTo>
                    <a:pt x="992481" y="929482"/>
                  </a:lnTo>
                  <a:lnTo>
                    <a:pt x="994581" y="929378"/>
                  </a:lnTo>
                  <a:lnTo>
                    <a:pt x="996577" y="928854"/>
                  </a:lnTo>
                  <a:lnTo>
                    <a:pt x="998151" y="927802"/>
                  </a:lnTo>
                  <a:lnTo>
                    <a:pt x="999096" y="926332"/>
                  </a:lnTo>
                  <a:lnTo>
                    <a:pt x="999621" y="924231"/>
                  </a:lnTo>
                  <a:lnTo>
                    <a:pt x="1000146" y="922131"/>
                  </a:lnTo>
                  <a:lnTo>
                    <a:pt x="1000357" y="919821"/>
                  </a:lnTo>
                  <a:lnTo>
                    <a:pt x="1000567" y="917616"/>
                  </a:lnTo>
                  <a:lnTo>
                    <a:pt x="1001303" y="915725"/>
                  </a:lnTo>
                  <a:lnTo>
                    <a:pt x="1002353" y="914150"/>
                  </a:lnTo>
                  <a:lnTo>
                    <a:pt x="1003822" y="913206"/>
                  </a:lnTo>
                  <a:lnTo>
                    <a:pt x="1006448" y="913100"/>
                  </a:lnTo>
                  <a:lnTo>
                    <a:pt x="1008443" y="913625"/>
                  </a:lnTo>
                  <a:lnTo>
                    <a:pt x="1010753" y="913836"/>
                  </a:lnTo>
                  <a:lnTo>
                    <a:pt x="1013064" y="914045"/>
                  </a:lnTo>
                  <a:lnTo>
                    <a:pt x="1015374" y="913731"/>
                  </a:lnTo>
                  <a:lnTo>
                    <a:pt x="1016951" y="912679"/>
                  </a:lnTo>
                  <a:lnTo>
                    <a:pt x="1017895" y="911210"/>
                  </a:lnTo>
                  <a:lnTo>
                    <a:pt x="1018420" y="909110"/>
                  </a:lnTo>
                  <a:lnTo>
                    <a:pt x="1018631" y="906799"/>
                  </a:lnTo>
                  <a:lnTo>
                    <a:pt x="1018945" y="905539"/>
                  </a:lnTo>
                  <a:lnTo>
                    <a:pt x="1017579" y="905328"/>
                  </a:lnTo>
                  <a:lnTo>
                    <a:pt x="1015269" y="905014"/>
                  </a:lnTo>
                  <a:lnTo>
                    <a:pt x="1012959" y="904803"/>
                  </a:lnTo>
                  <a:lnTo>
                    <a:pt x="1010648" y="904593"/>
                  </a:lnTo>
                  <a:lnTo>
                    <a:pt x="1008023" y="904698"/>
                  </a:lnTo>
                  <a:lnTo>
                    <a:pt x="1005713" y="904384"/>
                  </a:lnTo>
                  <a:lnTo>
                    <a:pt x="1003927" y="903648"/>
                  </a:lnTo>
                  <a:lnTo>
                    <a:pt x="1002142" y="902914"/>
                  </a:lnTo>
                  <a:lnTo>
                    <a:pt x="1000882" y="901653"/>
                  </a:lnTo>
                  <a:lnTo>
                    <a:pt x="999517" y="900393"/>
                  </a:lnTo>
                  <a:lnTo>
                    <a:pt x="998257" y="899132"/>
                  </a:lnTo>
                  <a:lnTo>
                    <a:pt x="996996" y="897872"/>
                  </a:lnTo>
                  <a:lnTo>
                    <a:pt x="995421" y="896927"/>
                  </a:lnTo>
                  <a:lnTo>
                    <a:pt x="993636" y="896087"/>
                  </a:lnTo>
                  <a:lnTo>
                    <a:pt x="992060" y="895142"/>
                  </a:lnTo>
                  <a:lnTo>
                    <a:pt x="989751" y="894931"/>
                  </a:lnTo>
                  <a:lnTo>
                    <a:pt x="987124" y="894931"/>
                  </a:lnTo>
                  <a:lnTo>
                    <a:pt x="985130" y="895456"/>
                  </a:lnTo>
                  <a:lnTo>
                    <a:pt x="983028" y="895983"/>
                  </a:lnTo>
                  <a:lnTo>
                    <a:pt x="981034" y="896611"/>
                  </a:lnTo>
                  <a:lnTo>
                    <a:pt x="978933" y="897136"/>
                  </a:lnTo>
                  <a:lnTo>
                    <a:pt x="977149" y="897872"/>
                  </a:lnTo>
                  <a:lnTo>
                    <a:pt x="975153" y="898502"/>
                  </a:lnTo>
                  <a:lnTo>
                    <a:pt x="972842" y="898713"/>
                  </a:lnTo>
                  <a:lnTo>
                    <a:pt x="970532" y="899027"/>
                  </a:lnTo>
                  <a:lnTo>
                    <a:pt x="968221" y="899343"/>
                  </a:lnTo>
                  <a:lnTo>
                    <a:pt x="965911" y="899132"/>
                  </a:lnTo>
                  <a:lnTo>
                    <a:pt x="963601" y="898818"/>
                  </a:lnTo>
                  <a:lnTo>
                    <a:pt x="964336" y="896297"/>
                  </a:lnTo>
                  <a:lnTo>
                    <a:pt x="965072" y="893672"/>
                  </a:lnTo>
                  <a:lnTo>
                    <a:pt x="965806" y="891151"/>
                  </a:lnTo>
                  <a:lnTo>
                    <a:pt x="966541" y="888630"/>
                  </a:lnTo>
                  <a:lnTo>
                    <a:pt x="966770" y="887814"/>
                  </a:lnTo>
                  <a:lnTo>
                    <a:pt x="966928" y="887253"/>
                  </a:lnTo>
                  <a:lnTo>
                    <a:pt x="981167" y="886233"/>
                  </a:lnTo>
                  <a:lnTo>
                    <a:pt x="981347" y="885882"/>
                  </a:lnTo>
                  <a:lnTo>
                    <a:pt x="983767" y="881187"/>
                  </a:lnTo>
                  <a:lnTo>
                    <a:pt x="984194" y="879560"/>
                  </a:lnTo>
                  <a:lnTo>
                    <a:pt x="984987" y="876543"/>
                  </a:lnTo>
                  <a:lnTo>
                    <a:pt x="987248" y="867942"/>
                  </a:lnTo>
                  <a:lnTo>
                    <a:pt x="987494" y="867006"/>
                  </a:lnTo>
                  <a:lnTo>
                    <a:pt x="991082" y="861174"/>
                  </a:lnTo>
                  <a:lnTo>
                    <a:pt x="997717" y="850387"/>
                  </a:lnTo>
                  <a:lnTo>
                    <a:pt x="1002311" y="841949"/>
                  </a:lnTo>
                  <a:lnTo>
                    <a:pt x="1002856" y="841476"/>
                  </a:lnTo>
                  <a:lnTo>
                    <a:pt x="1003612" y="840817"/>
                  </a:lnTo>
                  <a:lnTo>
                    <a:pt x="1003821" y="839665"/>
                  </a:lnTo>
                  <a:lnTo>
                    <a:pt x="1003959" y="838903"/>
                  </a:lnTo>
                  <a:lnTo>
                    <a:pt x="1003969" y="838887"/>
                  </a:lnTo>
                  <a:lnTo>
                    <a:pt x="1006822" y="834646"/>
                  </a:lnTo>
                  <a:lnTo>
                    <a:pt x="1010453" y="829246"/>
                  </a:lnTo>
                  <a:lnTo>
                    <a:pt x="1010766" y="828203"/>
                  </a:lnTo>
                  <a:lnTo>
                    <a:pt x="1010977" y="827505"/>
                  </a:lnTo>
                  <a:lnTo>
                    <a:pt x="1026658" y="802535"/>
                  </a:lnTo>
                  <a:lnTo>
                    <a:pt x="1030255" y="797836"/>
                  </a:lnTo>
                  <a:lnTo>
                    <a:pt x="1030988" y="796880"/>
                  </a:lnTo>
                  <a:lnTo>
                    <a:pt x="1045131" y="764866"/>
                  </a:lnTo>
                  <a:lnTo>
                    <a:pt x="1045410" y="764500"/>
                  </a:lnTo>
                  <a:lnTo>
                    <a:pt x="1045935" y="763975"/>
                  </a:lnTo>
                  <a:lnTo>
                    <a:pt x="1048036" y="761873"/>
                  </a:lnTo>
                  <a:lnTo>
                    <a:pt x="1048456" y="761664"/>
                  </a:lnTo>
                  <a:lnTo>
                    <a:pt x="1050975" y="759038"/>
                  </a:lnTo>
                  <a:lnTo>
                    <a:pt x="1053496" y="756519"/>
                  </a:lnTo>
                  <a:lnTo>
                    <a:pt x="1056017" y="754103"/>
                  </a:lnTo>
                  <a:lnTo>
                    <a:pt x="1058642" y="751582"/>
                  </a:lnTo>
                  <a:lnTo>
                    <a:pt x="1061163" y="748957"/>
                  </a:lnTo>
                  <a:lnTo>
                    <a:pt x="1063682" y="746331"/>
                  </a:lnTo>
                  <a:lnTo>
                    <a:pt x="1066203" y="744021"/>
                  </a:lnTo>
                  <a:lnTo>
                    <a:pt x="1068724" y="741396"/>
                  </a:lnTo>
                  <a:lnTo>
                    <a:pt x="1071244" y="738769"/>
                  </a:lnTo>
                  <a:lnTo>
                    <a:pt x="1073765" y="736250"/>
                  </a:lnTo>
                  <a:lnTo>
                    <a:pt x="1076390" y="733834"/>
                  </a:lnTo>
                  <a:lnTo>
                    <a:pt x="1078911" y="731313"/>
                  </a:lnTo>
                  <a:lnTo>
                    <a:pt x="1081432" y="728688"/>
                  </a:lnTo>
                  <a:lnTo>
                    <a:pt x="1083951" y="726062"/>
                  </a:lnTo>
                  <a:lnTo>
                    <a:pt x="1086472" y="723752"/>
                  </a:lnTo>
                  <a:lnTo>
                    <a:pt x="1088993" y="721127"/>
                  </a:lnTo>
                  <a:lnTo>
                    <a:pt x="1091513" y="718501"/>
                  </a:lnTo>
                  <a:lnTo>
                    <a:pt x="1094034" y="715981"/>
                  </a:lnTo>
                  <a:lnTo>
                    <a:pt x="1096658" y="713565"/>
                  </a:lnTo>
                  <a:lnTo>
                    <a:pt x="1099179" y="711044"/>
                  </a:lnTo>
                  <a:lnTo>
                    <a:pt x="1101699" y="708420"/>
                  </a:lnTo>
                  <a:lnTo>
                    <a:pt x="1104220" y="706004"/>
                  </a:lnTo>
                  <a:lnTo>
                    <a:pt x="1106741" y="703484"/>
                  </a:lnTo>
                  <a:lnTo>
                    <a:pt x="1109260" y="700858"/>
                  </a:lnTo>
                  <a:lnTo>
                    <a:pt x="1111249" y="698787"/>
                  </a:lnTo>
                  <a:lnTo>
                    <a:pt x="1111277" y="698758"/>
                  </a:lnTo>
                  <a:lnTo>
                    <a:pt x="1111781" y="698233"/>
                  </a:lnTo>
                  <a:lnTo>
                    <a:pt x="1114406" y="695923"/>
                  </a:lnTo>
                  <a:lnTo>
                    <a:pt x="1116927" y="693297"/>
                  </a:lnTo>
                  <a:lnTo>
                    <a:pt x="1119448" y="690672"/>
                  </a:lnTo>
                  <a:lnTo>
                    <a:pt x="1121968" y="688151"/>
                  </a:lnTo>
                  <a:lnTo>
                    <a:pt x="1124489" y="685735"/>
                  </a:lnTo>
                  <a:lnTo>
                    <a:pt x="1127008" y="683216"/>
                  </a:lnTo>
                  <a:lnTo>
                    <a:pt x="1129529" y="680589"/>
                  </a:lnTo>
                  <a:lnTo>
                    <a:pt x="1132154" y="677965"/>
                  </a:lnTo>
                  <a:lnTo>
                    <a:pt x="1134675" y="675654"/>
                  </a:lnTo>
                  <a:lnTo>
                    <a:pt x="1136041" y="674232"/>
                  </a:lnTo>
                  <a:lnTo>
                    <a:pt x="1137196" y="673028"/>
                  </a:lnTo>
                  <a:lnTo>
                    <a:pt x="1139715" y="670403"/>
                  </a:lnTo>
                  <a:lnTo>
                    <a:pt x="1142236" y="667882"/>
                  </a:lnTo>
                  <a:lnTo>
                    <a:pt x="1144756" y="665466"/>
                  </a:lnTo>
                  <a:lnTo>
                    <a:pt x="1147382" y="662947"/>
                  </a:lnTo>
                  <a:lnTo>
                    <a:pt x="1149902" y="660321"/>
                  </a:lnTo>
                  <a:lnTo>
                    <a:pt x="1152424" y="657696"/>
                  </a:lnTo>
                  <a:lnTo>
                    <a:pt x="1154944" y="655385"/>
                  </a:lnTo>
                  <a:lnTo>
                    <a:pt x="1157463" y="652761"/>
                  </a:lnTo>
                  <a:lnTo>
                    <a:pt x="1159984" y="650134"/>
                  </a:lnTo>
                  <a:lnTo>
                    <a:pt x="1162505" y="647824"/>
                  </a:lnTo>
                  <a:lnTo>
                    <a:pt x="1165130" y="645199"/>
                  </a:lnTo>
                  <a:lnTo>
                    <a:pt x="1167651" y="642573"/>
                  </a:lnTo>
                  <a:lnTo>
                    <a:pt x="1170172" y="640053"/>
                  </a:lnTo>
                  <a:lnTo>
                    <a:pt x="1171956" y="638163"/>
                  </a:lnTo>
                  <a:lnTo>
                    <a:pt x="1174266" y="635642"/>
                  </a:lnTo>
                  <a:lnTo>
                    <a:pt x="1176472" y="633017"/>
                  </a:lnTo>
                  <a:lnTo>
                    <a:pt x="1178783" y="630392"/>
                  </a:lnTo>
                  <a:lnTo>
                    <a:pt x="1181094" y="627871"/>
                  </a:lnTo>
                  <a:lnTo>
                    <a:pt x="1183613" y="625245"/>
                  </a:lnTo>
                  <a:lnTo>
                    <a:pt x="1185924" y="622620"/>
                  </a:lnTo>
                  <a:lnTo>
                    <a:pt x="1188129" y="619994"/>
                  </a:lnTo>
                  <a:lnTo>
                    <a:pt x="1190439" y="617474"/>
                  </a:lnTo>
                  <a:lnTo>
                    <a:pt x="1192960" y="614848"/>
                  </a:lnTo>
                  <a:lnTo>
                    <a:pt x="1195271" y="612223"/>
                  </a:lnTo>
                  <a:lnTo>
                    <a:pt x="1197581" y="609702"/>
                  </a:lnTo>
                  <a:lnTo>
                    <a:pt x="1199786" y="607077"/>
                  </a:lnTo>
                  <a:lnTo>
                    <a:pt x="1202307" y="604451"/>
                  </a:lnTo>
                  <a:lnTo>
                    <a:pt x="1204618" y="601826"/>
                  </a:lnTo>
                  <a:lnTo>
                    <a:pt x="1206928" y="599305"/>
                  </a:lnTo>
                  <a:lnTo>
                    <a:pt x="1209238" y="596680"/>
                  </a:lnTo>
                  <a:lnTo>
                    <a:pt x="1211758" y="594056"/>
                  </a:lnTo>
                  <a:lnTo>
                    <a:pt x="1213964" y="591429"/>
                  </a:lnTo>
                  <a:lnTo>
                    <a:pt x="1216273" y="588908"/>
                  </a:lnTo>
                  <a:lnTo>
                    <a:pt x="1218585" y="586284"/>
                  </a:lnTo>
                  <a:lnTo>
                    <a:pt x="1221105" y="583657"/>
                  </a:lnTo>
                  <a:lnTo>
                    <a:pt x="1223415" y="581138"/>
                  </a:lnTo>
                  <a:lnTo>
                    <a:pt x="1225620" y="578512"/>
                  </a:lnTo>
                  <a:lnTo>
                    <a:pt x="1227931" y="575887"/>
                  </a:lnTo>
                  <a:lnTo>
                    <a:pt x="1230452" y="573262"/>
                  </a:lnTo>
                  <a:lnTo>
                    <a:pt x="1232762" y="570741"/>
                  </a:lnTo>
                  <a:lnTo>
                    <a:pt x="1235073" y="568115"/>
                  </a:lnTo>
                  <a:lnTo>
                    <a:pt x="1237278" y="565490"/>
                  </a:lnTo>
                  <a:lnTo>
                    <a:pt x="1239903" y="562865"/>
                  </a:lnTo>
                  <a:lnTo>
                    <a:pt x="1242109" y="560344"/>
                  </a:lnTo>
                  <a:lnTo>
                    <a:pt x="1244420" y="557719"/>
                  </a:lnTo>
                  <a:lnTo>
                    <a:pt x="1246730" y="555093"/>
                  </a:lnTo>
                  <a:lnTo>
                    <a:pt x="1249249" y="552573"/>
                  </a:lnTo>
                  <a:lnTo>
                    <a:pt x="1251560" y="549947"/>
                  </a:lnTo>
                  <a:lnTo>
                    <a:pt x="1253031" y="548372"/>
                  </a:lnTo>
                  <a:lnTo>
                    <a:pt x="1254816" y="547532"/>
                  </a:lnTo>
                  <a:lnTo>
                    <a:pt x="1257127" y="547321"/>
                  </a:lnTo>
                  <a:lnTo>
                    <a:pt x="1259437" y="547532"/>
                  </a:lnTo>
                  <a:lnTo>
                    <a:pt x="1261327" y="548267"/>
                  </a:lnTo>
                  <a:lnTo>
                    <a:pt x="1262798" y="549317"/>
                  </a:lnTo>
                  <a:lnTo>
                    <a:pt x="1264372" y="550262"/>
                  </a:lnTo>
                  <a:lnTo>
                    <a:pt x="1266158" y="550997"/>
                  </a:lnTo>
                  <a:lnTo>
                    <a:pt x="1268049" y="551733"/>
                  </a:lnTo>
                  <a:lnTo>
                    <a:pt x="1270358" y="552047"/>
                  </a:lnTo>
                  <a:lnTo>
                    <a:pt x="1272354" y="551417"/>
                  </a:lnTo>
                  <a:lnTo>
                    <a:pt x="1274139" y="550683"/>
                  </a:lnTo>
                  <a:lnTo>
                    <a:pt x="1275714" y="549633"/>
                  </a:lnTo>
                  <a:lnTo>
                    <a:pt x="1276974" y="548267"/>
                  </a:lnTo>
                  <a:lnTo>
                    <a:pt x="1278760" y="547532"/>
                  </a:lnTo>
                  <a:lnTo>
                    <a:pt x="1280860" y="547532"/>
                  </a:lnTo>
                  <a:lnTo>
                    <a:pt x="1282331" y="548478"/>
                  </a:lnTo>
                  <a:lnTo>
                    <a:pt x="1283697" y="549737"/>
                  </a:lnTo>
                  <a:lnTo>
                    <a:pt x="1285271" y="550787"/>
                  </a:lnTo>
                  <a:lnTo>
                    <a:pt x="1286741" y="551838"/>
                  </a:lnTo>
                  <a:lnTo>
                    <a:pt x="1288842" y="552258"/>
                  </a:lnTo>
                  <a:lnTo>
                    <a:pt x="1290942" y="552258"/>
                  </a:lnTo>
                  <a:lnTo>
                    <a:pt x="1292728" y="551522"/>
                  </a:lnTo>
                  <a:lnTo>
                    <a:pt x="1294197" y="550472"/>
                  </a:lnTo>
                  <a:lnTo>
                    <a:pt x="1295983" y="549633"/>
                  </a:lnTo>
                  <a:lnTo>
                    <a:pt x="1298293" y="549317"/>
                  </a:lnTo>
                  <a:lnTo>
                    <a:pt x="1300603" y="549633"/>
                  </a:lnTo>
                  <a:lnTo>
                    <a:pt x="1301969" y="549842"/>
                  </a:lnTo>
                  <a:lnTo>
                    <a:pt x="1302389" y="547742"/>
                  </a:lnTo>
                  <a:lnTo>
                    <a:pt x="1303439" y="546167"/>
                  </a:lnTo>
                  <a:lnTo>
                    <a:pt x="1304385" y="544696"/>
                  </a:lnTo>
                  <a:lnTo>
                    <a:pt x="1305435" y="543121"/>
                  </a:lnTo>
                  <a:lnTo>
                    <a:pt x="1306695" y="541755"/>
                  </a:lnTo>
                  <a:lnTo>
                    <a:pt x="1307954" y="540495"/>
                  </a:lnTo>
                  <a:lnTo>
                    <a:pt x="1309006" y="538920"/>
                  </a:lnTo>
                  <a:lnTo>
                    <a:pt x="1310265" y="537660"/>
                  </a:lnTo>
                  <a:lnTo>
                    <a:pt x="1311525" y="536295"/>
                  </a:lnTo>
                  <a:lnTo>
                    <a:pt x="1312786" y="535035"/>
                  </a:lnTo>
                  <a:lnTo>
                    <a:pt x="1314046" y="533774"/>
                  </a:lnTo>
                  <a:lnTo>
                    <a:pt x="1315096" y="532199"/>
                  </a:lnTo>
                  <a:lnTo>
                    <a:pt x="1316041" y="530623"/>
                  </a:lnTo>
                  <a:lnTo>
                    <a:pt x="1317092" y="529048"/>
                  </a:lnTo>
                  <a:lnTo>
                    <a:pt x="1317826" y="527263"/>
                  </a:lnTo>
                  <a:lnTo>
                    <a:pt x="1318351" y="525268"/>
                  </a:lnTo>
                  <a:lnTo>
                    <a:pt x="1318876" y="523167"/>
                  </a:lnTo>
                  <a:lnTo>
                    <a:pt x="1318771" y="520542"/>
                  </a:lnTo>
                  <a:lnTo>
                    <a:pt x="1318771" y="518021"/>
                  </a:lnTo>
                  <a:lnTo>
                    <a:pt x="1318771" y="515502"/>
                  </a:lnTo>
                  <a:lnTo>
                    <a:pt x="1319192" y="513400"/>
                  </a:lnTo>
                  <a:lnTo>
                    <a:pt x="1319717" y="511300"/>
                  </a:lnTo>
                  <a:lnTo>
                    <a:pt x="1320363" y="509731"/>
                  </a:lnTo>
                  <a:lnTo>
                    <a:pt x="1320453" y="509515"/>
                  </a:lnTo>
                  <a:lnTo>
                    <a:pt x="1321187" y="507729"/>
                  </a:lnTo>
                  <a:lnTo>
                    <a:pt x="1321922" y="505944"/>
                  </a:lnTo>
                  <a:lnTo>
                    <a:pt x="1322763" y="504160"/>
                  </a:lnTo>
                  <a:lnTo>
                    <a:pt x="1324023" y="502794"/>
                  </a:lnTo>
                  <a:lnTo>
                    <a:pt x="1325073" y="502044"/>
                  </a:lnTo>
                  <a:lnTo>
                    <a:pt x="1325493" y="501744"/>
                  </a:lnTo>
                  <a:lnTo>
                    <a:pt x="1327279" y="502059"/>
                  </a:lnTo>
                  <a:lnTo>
                    <a:pt x="1328853" y="503005"/>
                  </a:lnTo>
                  <a:lnTo>
                    <a:pt x="1330639" y="503739"/>
                  </a:lnTo>
                  <a:lnTo>
                    <a:pt x="1332530" y="504475"/>
                  </a:lnTo>
                  <a:lnTo>
                    <a:pt x="1334524" y="505000"/>
                  </a:lnTo>
                  <a:lnTo>
                    <a:pt x="1336310" y="505735"/>
                  </a:lnTo>
                  <a:lnTo>
                    <a:pt x="1338200" y="506469"/>
                  </a:lnTo>
                  <a:lnTo>
                    <a:pt x="1339986" y="506260"/>
                  </a:lnTo>
                  <a:lnTo>
                    <a:pt x="1341246" y="504894"/>
                  </a:lnTo>
                  <a:lnTo>
                    <a:pt x="1341771" y="502899"/>
                  </a:lnTo>
                  <a:lnTo>
                    <a:pt x="1342191" y="500798"/>
                  </a:lnTo>
                  <a:lnTo>
                    <a:pt x="1343241" y="499223"/>
                  </a:lnTo>
                  <a:lnTo>
                    <a:pt x="1344501" y="497963"/>
                  </a:lnTo>
                  <a:lnTo>
                    <a:pt x="1345762" y="496598"/>
                  </a:lnTo>
                  <a:lnTo>
                    <a:pt x="1346497" y="494813"/>
                  </a:lnTo>
                  <a:lnTo>
                    <a:pt x="1347547" y="493237"/>
                  </a:lnTo>
                  <a:lnTo>
                    <a:pt x="1348806" y="491978"/>
                  </a:lnTo>
                  <a:lnTo>
                    <a:pt x="1350067" y="490717"/>
                  </a:lnTo>
                  <a:lnTo>
                    <a:pt x="1351643" y="489667"/>
                  </a:lnTo>
                  <a:lnTo>
                    <a:pt x="1352902" y="488302"/>
                  </a:lnTo>
                  <a:lnTo>
                    <a:pt x="1353848" y="486727"/>
                  </a:lnTo>
                  <a:lnTo>
                    <a:pt x="1354584" y="484941"/>
                  </a:lnTo>
                  <a:lnTo>
                    <a:pt x="1355109" y="482945"/>
                  </a:lnTo>
                  <a:lnTo>
                    <a:pt x="1355634" y="480845"/>
                  </a:lnTo>
                  <a:lnTo>
                    <a:pt x="1356368" y="479060"/>
                  </a:lnTo>
                  <a:lnTo>
                    <a:pt x="1357628" y="477799"/>
                  </a:lnTo>
                  <a:lnTo>
                    <a:pt x="1359203" y="476750"/>
                  </a:lnTo>
                  <a:lnTo>
                    <a:pt x="1360674" y="475594"/>
                  </a:lnTo>
                  <a:lnTo>
                    <a:pt x="1361935" y="474334"/>
                  </a:lnTo>
                  <a:lnTo>
                    <a:pt x="1362985" y="472759"/>
                  </a:lnTo>
                  <a:lnTo>
                    <a:pt x="1364035" y="471288"/>
                  </a:lnTo>
                  <a:lnTo>
                    <a:pt x="1363720" y="468977"/>
                  </a:lnTo>
                  <a:lnTo>
                    <a:pt x="1363195" y="466878"/>
                  </a:lnTo>
                  <a:lnTo>
                    <a:pt x="1363615" y="464778"/>
                  </a:lnTo>
                  <a:lnTo>
                    <a:pt x="1364350" y="462992"/>
                  </a:lnTo>
                  <a:lnTo>
                    <a:pt x="1364875" y="461521"/>
                  </a:lnTo>
                  <a:lnTo>
                    <a:pt x="1365925" y="459946"/>
                  </a:lnTo>
                  <a:lnTo>
                    <a:pt x="1366870" y="458371"/>
                  </a:lnTo>
                  <a:lnTo>
                    <a:pt x="1367395" y="456270"/>
                  </a:lnTo>
                  <a:lnTo>
                    <a:pt x="1367395" y="453751"/>
                  </a:lnTo>
                  <a:lnTo>
                    <a:pt x="1367605" y="451440"/>
                  </a:lnTo>
                  <a:lnTo>
                    <a:pt x="1367816" y="449130"/>
                  </a:lnTo>
                  <a:lnTo>
                    <a:pt x="1368550" y="447344"/>
                  </a:lnTo>
                  <a:lnTo>
                    <a:pt x="1368341" y="445034"/>
                  </a:lnTo>
                  <a:lnTo>
                    <a:pt x="1367711" y="442933"/>
                  </a:lnTo>
                  <a:lnTo>
                    <a:pt x="1366661" y="441463"/>
                  </a:lnTo>
                  <a:lnTo>
                    <a:pt x="1365609" y="439888"/>
                  </a:lnTo>
                  <a:lnTo>
                    <a:pt x="1364350" y="438628"/>
                  </a:lnTo>
                  <a:lnTo>
                    <a:pt x="1363090" y="437367"/>
                  </a:lnTo>
                  <a:lnTo>
                    <a:pt x="1361199" y="436633"/>
                  </a:lnTo>
                  <a:lnTo>
                    <a:pt x="1359414" y="435792"/>
                  </a:lnTo>
                  <a:lnTo>
                    <a:pt x="1357419" y="435373"/>
                  </a:lnTo>
                  <a:lnTo>
                    <a:pt x="1355318" y="434848"/>
                  </a:lnTo>
                  <a:lnTo>
                    <a:pt x="1353532" y="434112"/>
                  </a:lnTo>
                  <a:lnTo>
                    <a:pt x="1352168" y="432852"/>
                  </a:lnTo>
                  <a:lnTo>
                    <a:pt x="1351643" y="430752"/>
                  </a:lnTo>
                  <a:lnTo>
                    <a:pt x="1351327" y="428441"/>
                  </a:lnTo>
                  <a:lnTo>
                    <a:pt x="1351643" y="426131"/>
                  </a:lnTo>
                  <a:lnTo>
                    <a:pt x="1351852" y="423821"/>
                  </a:lnTo>
                  <a:lnTo>
                    <a:pt x="1352588" y="422035"/>
                  </a:lnTo>
                  <a:lnTo>
                    <a:pt x="1353113" y="420039"/>
                  </a:lnTo>
                  <a:lnTo>
                    <a:pt x="1354057" y="418464"/>
                  </a:lnTo>
                  <a:lnTo>
                    <a:pt x="1354793" y="416574"/>
                  </a:lnTo>
                  <a:lnTo>
                    <a:pt x="1355843" y="415104"/>
                  </a:lnTo>
                  <a:lnTo>
                    <a:pt x="1356578" y="413213"/>
                  </a:lnTo>
                  <a:lnTo>
                    <a:pt x="1356789" y="410903"/>
                  </a:lnTo>
                  <a:lnTo>
                    <a:pt x="1356789" y="408382"/>
                  </a:lnTo>
                  <a:lnTo>
                    <a:pt x="1355948" y="406598"/>
                  </a:lnTo>
                  <a:lnTo>
                    <a:pt x="1355213" y="404812"/>
                  </a:lnTo>
                  <a:lnTo>
                    <a:pt x="1354373" y="403027"/>
                  </a:lnTo>
                  <a:lnTo>
                    <a:pt x="1354163" y="400717"/>
                  </a:lnTo>
                  <a:lnTo>
                    <a:pt x="1354584" y="398616"/>
                  </a:lnTo>
                  <a:lnTo>
                    <a:pt x="1355843" y="397356"/>
                  </a:lnTo>
                  <a:lnTo>
                    <a:pt x="1357734" y="397040"/>
                  </a:lnTo>
                  <a:lnTo>
                    <a:pt x="1358994" y="398301"/>
                  </a:lnTo>
                  <a:lnTo>
                    <a:pt x="1360255" y="399561"/>
                  </a:lnTo>
                  <a:lnTo>
                    <a:pt x="1361829" y="400611"/>
                  </a:lnTo>
                  <a:lnTo>
                    <a:pt x="1364454" y="400611"/>
                  </a:lnTo>
                  <a:lnTo>
                    <a:pt x="1366240" y="399770"/>
                  </a:lnTo>
                  <a:lnTo>
                    <a:pt x="1368025" y="398931"/>
                  </a:lnTo>
                  <a:lnTo>
                    <a:pt x="1369286" y="398931"/>
                  </a:lnTo>
                  <a:lnTo>
                    <a:pt x="1368025" y="397671"/>
                  </a:lnTo>
                  <a:lnTo>
                    <a:pt x="1367186" y="395885"/>
                  </a:lnTo>
                  <a:lnTo>
                    <a:pt x="1366136" y="394416"/>
                  </a:lnTo>
                  <a:lnTo>
                    <a:pt x="1365085" y="392839"/>
                  </a:lnTo>
                  <a:lnTo>
                    <a:pt x="1364035" y="391055"/>
                  </a:lnTo>
                  <a:lnTo>
                    <a:pt x="1363299" y="389270"/>
                  </a:lnTo>
                  <a:lnTo>
                    <a:pt x="1362249" y="387693"/>
                  </a:lnTo>
                  <a:lnTo>
                    <a:pt x="1361410" y="385909"/>
                  </a:lnTo>
                  <a:lnTo>
                    <a:pt x="1360569" y="384124"/>
                  </a:lnTo>
                  <a:lnTo>
                    <a:pt x="1360044" y="382128"/>
                  </a:lnTo>
                  <a:lnTo>
                    <a:pt x="1359835" y="379817"/>
                  </a:lnTo>
                  <a:lnTo>
                    <a:pt x="1359730" y="377193"/>
                  </a:lnTo>
                  <a:lnTo>
                    <a:pt x="1359730" y="374672"/>
                  </a:lnTo>
                  <a:lnTo>
                    <a:pt x="1359730" y="372047"/>
                  </a:lnTo>
                  <a:lnTo>
                    <a:pt x="1360464" y="370261"/>
                  </a:lnTo>
                  <a:lnTo>
                    <a:pt x="1361199" y="368476"/>
                  </a:lnTo>
                  <a:lnTo>
                    <a:pt x="1361935" y="366691"/>
                  </a:lnTo>
                  <a:lnTo>
                    <a:pt x="1362985" y="365116"/>
                  </a:lnTo>
                  <a:lnTo>
                    <a:pt x="1363929" y="363539"/>
                  </a:lnTo>
                  <a:lnTo>
                    <a:pt x="1364979" y="361964"/>
                  </a:lnTo>
                  <a:lnTo>
                    <a:pt x="1366031" y="360390"/>
                  </a:lnTo>
                  <a:lnTo>
                    <a:pt x="1366765" y="358604"/>
                  </a:lnTo>
                  <a:lnTo>
                    <a:pt x="1367500" y="356819"/>
                  </a:lnTo>
                  <a:lnTo>
                    <a:pt x="1368025" y="354719"/>
                  </a:lnTo>
                  <a:lnTo>
                    <a:pt x="1367920" y="352198"/>
                  </a:lnTo>
                  <a:lnTo>
                    <a:pt x="1367711" y="349887"/>
                  </a:lnTo>
                  <a:lnTo>
                    <a:pt x="1366870" y="348102"/>
                  </a:lnTo>
                  <a:lnTo>
                    <a:pt x="1366136" y="346316"/>
                  </a:lnTo>
                  <a:lnTo>
                    <a:pt x="1365085" y="344742"/>
                  </a:lnTo>
                  <a:lnTo>
                    <a:pt x="1364035" y="343272"/>
                  </a:lnTo>
                  <a:lnTo>
                    <a:pt x="1362670" y="342011"/>
                  </a:lnTo>
                  <a:lnTo>
                    <a:pt x="1361619" y="340435"/>
                  </a:lnTo>
                  <a:lnTo>
                    <a:pt x="1360885" y="338651"/>
                  </a:lnTo>
                  <a:lnTo>
                    <a:pt x="1360044" y="336866"/>
                  </a:lnTo>
                  <a:lnTo>
                    <a:pt x="1359309" y="335080"/>
                  </a:lnTo>
                  <a:lnTo>
                    <a:pt x="1358994" y="332770"/>
                  </a:lnTo>
                  <a:lnTo>
                    <a:pt x="1358678" y="330459"/>
                  </a:lnTo>
                  <a:lnTo>
                    <a:pt x="1358678" y="327833"/>
                  </a:lnTo>
                  <a:lnTo>
                    <a:pt x="1358889" y="325523"/>
                  </a:lnTo>
                  <a:lnTo>
                    <a:pt x="1359414" y="323528"/>
                  </a:lnTo>
                  <a:lnTo>
                    <a:pt x="1360149" y="321637"/>
                  </a:lnTo>
                  <a:lnTo>
                    <a:pt x="1360521" y="320732"/>
                  </a:lnTo>
                  <a:lnTo>
                    <a:pt x="1360539" y="320693"/>
                  </a:lnTo>
                  <a:lnTo>
                    <a:pt x="1360885" y="319852"/>
                  </a:lnTo>
                  <a:lnTo>
                    <a:pt x="1361935" y="318277"/>
                  </a:lnTo>
                  <a:lnTo>
                    <a:pt x="1362879" y="316808"/>
                  </a:lnTo>
                  <a:lnTo>
                    <a:pt x="1363929" y="315231"/>
                  </a:lnTo>
                  <a:lnTo>
                    <a:pt x="1365190" y="313865"/>
                  </a:lnTo>
                  <a:lnTo>
                    <a:pt x="1366240" y="312396"/>
                  </a:lnTo>
                  <a:lnTo>
                    <a:pt x="1366975" y="310505"/>
                  </a:lnTo>
                  <a:lnTo>
                    <a:pt x="1367395" y="308511"/>
                  </a:lnTo>
                  <a:lnTo>
                    <a:pt x="1367395" y="305886"/>
                  </a:lnTo>
                  <a:lnTo>
                    <a:pt x="1366870" y="303890"/>
                  </a:lnTo>
                  <a:lnTo>
                    <a:pt x="1366345" y="301790"/>
                  </a:lnTo>
                  <a:lnTo>
                    <a:pt x="1366031" y="299478"/>
                  </a:lnTo>
                  <a:lnTo>
                    <a:pt x="1365506" y="297483"/>
                  </a:lnTo>
                  <a:lnTo>
                    <a:pt x="1365190" y="295173"/>
                  </a:lnTo>
                  <a:lnTo>
                    <a:pt x="1365190" y="292548"/>
                  </a:lnTo>
                  <a:lnTo>
                    <a:pt x="1365715" y="290447"/>
                  </a:lnTo>
                  <a:lnTo>
                    <a:pt x="1366450" y="288662"/>
                  </a:lnTo>
                  <a:lnTo>
                    <a:pt x="1367186" y="286877"/>
                  </a:lnTo>
                  <a:lnTo>
                    <a:pt x="1368236" y="285301"/>
                  </a:lnTo>
                  <a:lnTo>
                    <a:pt x="1368971" y="283516"/>
                  </a:lnTo>
                  <a:lnTo>
                    <a:pt x="1369705" y="281730"/>
                  </a:lnTo>
                  <a:lnTo>
                    <a:pt x="1370441" y="279841"/>
                  </a:lnTo>
                  <a:lnTo>
                    <a:pt x="1371176" y="278055"/>
                  </a:lnTo>
                  <a:lnTo>
                    <a:pt x="1371910" y="276270"/>
                  </a:lnTo>
                  <a:lnTo>
                    <a:pt x="1372646" y="274485"/>
                  </a:lnTo>
                  <a:lnTo>
                    <a:pt x="1373487" y="272594"/>
                  </a:lnTo>
                  <a:lnTo>
                    <a:pt x="1374221" y="270808"/>
                  </a:lnTo>
                  <a:lnTo>
                    <a:pt x="1374642" y="268814"/>
                  </a:lnTo>
                  <a:lnTo>
                    <a:pt x="1375167" y="266713"/>
                  </a:lnTo>
                  <a:lnTo>
                    <a:pt x="1375901" y="264929"/>
                  </a:lnTo>
                  <a:lnTo>
                    <a:pt x="1376952" y="263352"/>
                  </a:lnTo>
                  <a:lnTo>
                    <a:pt x="1378002" y="261777"/>
                  </a:lnTo>
                  <a:lnTo>
                    <a:pt x="1379472" y="260727"/>
                  </a:lnTo>
                  <a:lnTo>
                    <a:pt x="1381048" y="259677"/>
                  </a:lnTo>
                  <a:lnTo>
                    <a:pt x="1382518" y="258417"/>
                  </a:lnTo>
                  <a:lnTo>
                    <a:pt x="1383568" y="256841"/>
                  </a:lnTo>
                  <a:lnTo>
                    <a:pt x="1384619" y="255266"/>
                  </a:lnTo>
                  <a:lnTo>
                    <a:pt x="1385564" y="253691"/>
                  </a:lnTo>
                  <a:lnTo>
                    <a:pt x="1386298" y="251905"/>
                  </a:lnTo>
                  <a:lnTo>
                    <a:pt x="1386824" y="249806"/>
                  </a:lnTo>
                  <a:lnTo>
                    <a:pt x="1387349" y="247810"/>
                  </a:lnTo>
                  <a:lnTo>
                    <a:pt x="1387244" y="245185"/>
                  </a:lnTo>
                  <a:lnTo>
                    <a:pt x="1387769" y="243084"/>
                  </a:lnTo>
                  <a:lnTo>
                    <a:pt x="1388505" y="241298"/>
                  </a:lnTo>
                  <a:lnTo>
                    <a:pt x="1389554" y="239723"/>
                  </a:lnTo>
                  <a:lnTo>
                    <a:pt x="1390815" y="238462"/>
                  </a:lnTo>
                  <a:lnTo>
                    <a:pt x="1392390" y="237413"/>
                  </a:lnTo>
                  <a:lnTo>
                    <a:pt x="1393859" y="236363"/>
                  </a:lnTo>
                  <a:lnTo>
                    <a:pt x="1394909" y="234788"/>
                  </a:lnTo>
                  <a:lnTo>
                    <a:pt x="1395330" y="232792"/>
                  </a:lnTo>
                  <a:lnTo>
                    <a:pt x="1394070" y="231531"/>
                  </a:lnTo>
                  <a:lnTo>
                    <a:pt x="1393020" y="229956"/>
                  </a:lnTo>
                  <a:lnTo>
                    <a:pt x="1392285" y="228171"/>
                  </a:lnTo>
                  <a:lnTo>
                    <a:pt x="1391970" y="225861"/>
                  </a:lnTo>
                  <a:lnTo>
                    <a:pt x="1392179" y="223550"/>
                  </a:lnTo>
                  <a:lnTo>
                    <a:pt x="1393231" y="221975"/>
                  </a:lnTo>
                  <a:lnTo>
                    <a:pt x="1395750" y="221975"/>
                  </a:lnTo>
                  <a:lnTo>
                    <a:pt x="1397851" y="221450"/>
                  </a:lnTo>
                  <a:lnTo>
                    <a:pt x="1399635" y="220611"/>
                  </a:lnTo>
                  <a:lnTo>
                    <a:pt x="1400896" y="219350"/>
                  </a:lnTo>
                  <a:lnTo>
                    <a:pt x="1401946" y="217774"/>
                  </a:lnTo>
                  <a:lnTo>
                    <a:pt x="1402892" y="216199"/>
                  </a:lnTo>
                  <a:lnTo>
                    <a:pt x="1403312" y="215360"/>
                  </a:lnTo>
                  <a:lnTo>
                    <a:pt x="1403417" y="215149"/>
                  </a:lnTo>
                  <a:lnTo>
                    <a:pt x="1403101" y="213364"/>
                  </a:lnTo>
                  <a:lnTo>
                    <a:pt x="1402051" y="211789"/>
                  </a:lnTo>
                  <a:lnTo>
                    <a:pt x="1400791" y="210529"/>
                  </a:lnTo>
                  <a:lnTo>
                    <a:pt x="1399216" y="209582"/>
                  </a:lnTo>
                  <a:lnTo>
                    <a:pt x="1396905" y="209268"/>
                  </a:lnTo>
                  <a:lnTo>
                    <a:pt x="1394595" y="208848"/>
                  </a:lnTo>
                  <a:lnTo>
                    <a:pt x="1393020" y="207798"/>
                  </a:lnTo>
                  <a:lnTo>
                    <a:pt x="1391760" y="206538"/>
                  </a:lnTo>
                  <a:lnTo>
                    <a:pt x="1390919" y="204753"/>
                  </a:lnTo>
                  <a:lnTo>
                    <a:pt x="1389869" y="203178"/>
                  </a:lnTo>
                  <a:lnTo>
                    <a:pt x="1388819" y="201707"/>
                  </a:lnTo>
                  <a:lnTo>
                    <a:pt x="1387033" y="200971"/>
                  </a:lnTo>
                  <a:lnTo>
                    <a:pt x="1384723" y="200657"/>
                  </a:lnTo>
                  <a:lnTo>
                    <a:pt x="1383148" y="201812"/>
                  </a:lnTo>
                  <a:lnTo>
                    <a:pt x="1381678" y="202862"/>
                  </a:lnTo>
                  <a:lnTo>
                    <a:pt x="1380313" y="204122"/>
                  </a:lnTo>
                  <a:lnTo>
                    <a:pt x="1378843" y="205172"/>
                  </a:lnTo>
                  <a:lnTo>
                    <a:pt x="1377058" y="205908"/>
                  </a:lnTo>
                  <a:lnTo>
                    <a:pt x="1374956" y="206538"/>
                  </a:lnTo>
                  <a:lnTo>
                    <a:pt x="1372646" y="206747"/>
                  </a:lnTo>
                  <a:lnTo>
                    <a:pt x="1370861" y="207588"/>
                  </a:lnTo>
                  <a:lnTo>
                    <a:pt x="1368761" y="208113"/>
                  </a:lnTo>
                  <a:lnTo>
                    <a:pt x="1366450" y="207902"/>
                  </a:lnTo>
                  <a:lnTo>
                    <a:pt x="1364665" y="207168"/>
                  </a:lnTo>
                  <a:lnTo>
                    <a:pt x="1363929" y="205383"/>
                  </a:lnTo>
                  <a:lnTo>
                    <a:pt x="1363090" y="203492"/>
                  </a:lnTo>
                  <a:lnTo>
                    <a:pt x="1363090" y="200971"/>
                  </a:lnTo>
                  <a:lnTo>
                    <a:pt x="1362985" y="198346"/>
                  </a:lnTo>
                  <a:lnTo>
                    <a:pt x="1362774" y="196036"/>
                  </a:lnTo>
                  <a:lnTo>
                    <a:pt x="1360885" y="195300"/>
                  </a:lnTo>
                  <a:lnTo>
                    <a:pt x="1359099" y="194565"/>
                  </a:lnTo>
                  <a:lnTo>
                    <a:pt x="1357839" y="193306"/>
                  </a:lnTo>
                  <a:lnTo>
                    <a:pt x="1356789" y="191729"/>
                  </a:lnTo>
                  <a:lnTo>
                    <a:pt x="1356473" y="189419"/>
                  </a:lnTo>
                  <a:lnTo>
                    <a:pt x="1356473" y="186899"/>
                  </a:lnTo>
                  <a:lnTo>
                    <a:pt x="1356684" y="184589"/>
                  </a:lnTo>
                  <a:lnTo>
                    <a:pt x="1356893" y="182279"/>
                  </a:lnTo>
                  <a:lnTo>
                    <a:pt x="1357419" y="180179"/>
                  </a:lnTo>
                  <a:lnTo>
                    <a:pt x="1358153" y="178393"/>
                  </a:lnTo>
                  <a:lnTo>
                    <a:pt x="1359203" y="176817"/>
                  </a:lnTo>
                  <a:lnTo>
                    <a:pt x="1359939" y="175033"/>
                  </a:lnTo>
                  <a:lnTo>
                    <a:pt x="1360674" y="173142"/>
                  </a:lnTo>
                  <a:lnTo>
                    <a:pt x="1360885" y="170832"/>
                  </a:lnTo>
                  <a:lnTo>
                    <a:pt x="1360360" y="168836"/>
                  </a:lnTo>
                  <a:lnTo>
                    <a:pt x="1359309" y="167261"/>
                  </a:lnTo>
                  <a:lnTo>
                    <a:pt x="1358049" y="166000"/>
                  </a:lnTo>
                  <a:lnTo>
                    <a:pt x="1356159" y="165265"/>
                  </a:lnTo>
                  <a:lnTo>
                    <a:pt x="1353848" y="165056"/>
                  </a:lnTo>
                  <a:lnTo>
                    <a:pt x="1352798" y="163479"/>
                  </a:lnTo>
                  <a:lnTo>
                    <a:pt x="1352273" y="161485"/>
                  </a:lnTo>
                  <a:lnTo>
                    <a:pt x="1352482" y="159069"/>
                  </a:lnTo>
                  <a:lnTo>
                    <a:pt x="1353007" y="157075"/>
                  </a:lnTo>
                  <a:lnTo>
                    <a:pt x="1354057" y="155498"/>
                  </a:lnTo>
                  <a:lnTo>
                    <a:pt x="1355528" y="154448"/>
                  </a:lnTo>
                  <a:lnTo>
                    <a:pt x="1356264" y="152663"/>
                  </a:lnTo>
                  <a:lnTo>
                    <a:pt x="1356998" y="150878"/>
                  </a:lnTo>
                  <a:lnTo>
                    <a:pt x="1356789" y="148567"/>
                  </a:lnTo>
                  <a:lnTo>
                    <a:pt x="1355739" y="146992"/>
                  </a:lnTo>
                  <a:lnTo>
                    <a:pt x="1354688" y="145417"/>
                  </a:lnTo>
                  <a:lnTo>
                    <a:pt x="1353113" y="144473"/>
                  </a:lnTo>
                  <a:lnTo>
                    <a:pt x="1351748" y="143212"/>
                  </a:lnTo>
                  <a:lnTo>
                    <a:pt x="1350488" y="141846"/>
                  </a:lnTo>
                  <a:lnTo>
                    <a:pt x="1349227" y="140586"/>
                  </a:lnTo>
                  <a:lnTo>
                    <a:pt x="1348178" y="139116"/>
                  </a:lnTo>
                  <a:lnTo>
                    <a:pt x="1347653" y="137015"/>
                  </a:lnTo>
                  <a:lnTo>
                    <a:pt x="1347547" y="134496"/>
                  </a:lnTo>
                  <a:lnTo>
                    <a:pt x="1348072" y="132394"/>
                  </a:lnTo>
                  <a:lnTo>
                    <a:pt x="1348250" y="131687"/>
                  </a:lnTo>
                  <a:lnTo>
                    <a:pt x="1348597" y="130294"/>
                  </a:lnTo>
                  <a:lnTo>
                    <a:pt x="1348806" y="127984"/>
                  </a:lnTo>
                  <a:lnTo>
                    <a:pt x="1348702" y="125989"/>
                  </a:lnTo>
                  <a:lnTo>
                    <a:pt x="1348178" y="123888"/>
                  </a:lnTo>
                  <a:lnTo>
                    <a:pt x="1347967" y="121578"/>
                  </a:lnTo>
                  <a:lnTo>
                    <a:pt x="1348387" y="119478"/>
                  </a:lnTo>
                  <a:lnTo>
                    <a:pt x="1350488" y="118953"/>
                  </a:lnTo>
                  <a:lnTo>
                    <a:pt x="1352273" y="118217"/>
                  </a:lnTo>
                  <a:lnTo>
                    <a:pt x="1354373" y="117692"/>
                  </a:lnTo>
                  <a:lnTo>
                    <a:pt x="1356159" y="116851"/>
                  </a:lnTo>
                  <a:lnTo>
                    <a:pt x="1357944" y="116012"/>
                  </a:lnTo>
                  <a:lnTo>
                    <a:pt x="1359414" y="114962"/>
                  </a:lnTo>
                  <a:lnTo>
                    <a:pt x="1360674" y="113702"/>
                  </a:lnTo>
                  <a:lnTo>
                    <a:pt x="1361515" y="111916"/>
                  </a:lnTo>
                  <a:lnTo>
                    <a:pt x="1361935" y="109816"/>
                  </a:lnTo>
                  <a:lnTo>
                    <a:pt x="1362460" y="107715"/>
                  </a:lnTo>
                  <a:lnTo>
                    <a:pt x="1362985" y="105721"/>
                  </a:lnTo>
                  <a:lnTo>
                    <a:pt x="1363404" y="103619"/>
                  </a:lnTo>
                  <a:lnTo>
                    <a:pt x="1363615" y="101310"/>
                  </a:lnTo>
                  <a:lnTo>
                    <a:pt x="1364140" y="99209"/>
                  </a:lnTo>
                  <a:lnTo>
                    <a:pt x="1364665" y="97215"/>
                  </a:lnTo>
                  <a:lnTo>
                    <a:pt x="1365190" y="95113"/>
                  </a:lnTo>
                  <a:lnTo>
                    <a:pt x="1365609" y="93013"/>
                  </a:lnTo>
                  <a:lnTo>
                    <a:pt x="1366136" y="91017"/>
                  </a:lnTo>
                  <a:lnTo>
                    <a:pt x="1367186" y="89442"/>
                  </a:lnTo>
                  <a:lnTo>
                    <a:pt x="1368130" y="87867"/>
                  </a:lnTo>
                  <a:lnTo>
                    <a:pt x="1369180" y="86291"/>
                  </a:lnTo>
                  <a:lnTo>
                    <a:pt x="1370651" y="85241"/>
                  </a:lnTo>
                  <a:lnTo>
                    <a:pt x="1372016" y="83982"/>
                  </a:lnTo>
                  <a:lnTo>
                    <a:pt x="1372751" y="82092"/>
                  </a:lnTo>
                  <a:lnTo>
                    <a:pt x="1372646" y="79571"/>
                  </a:lnTo>
                  <a:lnTo>
                    <a:pt x="1373171" y="77471"/>
                  </a:lnTo>
                  <a:lnTo>
                    <a:pt x="1373382" y="75160"/>
                  </a:lnTo>
                  <a:lnTo>
                    <a:pt x="1373906" y="73060"/>
                  </a:lnTo>
                  <a:lnTo>
                    <a:pt x="1374642" y="71273"/>
                  </a:lnTo>
                  <a:lnTo>
                    <a:pt x="1375167" y="69174"/>
                  </a:lnTo>
                  <a:lnTo>
                    <a:pt x="1375901" y="67388"/>
                  </a:lnTo>
                  <a:lnTo>
                    <a:pt x="1376427" y="65288"/>
                  </a:lnTo>
                  <a:lnTo>
                    <a:pt x="1376847" y="63292"/>
                  </a:lnTo>
                  <a:lnTo>
                    <a:pt x="1377372" y="61717"/>
                  </a:lnTo>
                  <a:lnTo>
                    <a:pt x="1377897" y="59618"/>
                  </a:lnTo>
                  <a:lnTo>
                    <a:pt x="1378633" y="57832"/>
                  </a:lnTo>
                  <a:lnTo>
                    <a:pt x="1379052" y="55732"/>
                  </a:lnTo>
                  <a:lnTo>
                    <a:pt x="1379893" y="53947"/>
                  </a:lnTo>
                  <a:lnTo>
                    <a:pt x="1380627" y="52161"/>
                  </a:lnTo>
                  <a:lnTo>
                    <a:pt x="1381152" y="50060"/>
                  </a:lnTo>
                  <a:lnTo>
                    <a:pt x="1381048" y="47541"/>
                  </a:lnTo>
                  <a:lnTo>
                    <a:pt x="1381048" y="45439"/>
                  </a:lnTo>
                  <a:lnTo>
                    <a:pt x="1380732" y="43129"/>
                  </a:lnTo>
                  <a:lnTo>
                    <a:pt x="1381257" y="41029"/>
                  </a:lnTo>
                  <a:lnTo>
                    <a:pt x="1381782" y="39033"/>
                  </a:lnTo>
                  <a:lnTo>
                    <a:pt x="1382728" y="37458"/>
                  </a:lnTo>
                  <a:lnTo>
                    <a:pt x="1383463" y="35567"/>
                  </a:lnTo>
                  <a:lnTo>
                    <a:pt x="1384514" y="34098"/>
                  </a:lnTo>
                  <a:lnTo>
                    <a:pt x="1385248" y="32207"/>
                  </a:lnTo>
                  <a:lnTo>
                    <a:pt x="1385984" y="30421"/>
                  </a:lnTo>
                  <a:lnTo>
                    <a:pt x="1386509" y="28322"/>
                  </a:lnTo>
                  <a:lnTo>
                    <a:pt x="1386194" y="26536"/>
                  </a:lnTo>
                  <a:lnTo>
                    <a:pt x="1385144" y="25067"/>
                  </a:lnTo>
                  <a:lnTo>
                    <a:pt x="1383673" y="24017"/>
                  </a:lnTo>
                  <a:lnTo>
                    <a:pt x="1382098" y="22965"/>
                  </a:lnTo>
                  <a:lnTo>
                    <a:pt x="1379788" y="22756"/>
                  </a:lnTo>
                  <a:lnTo>
                    <a:pt x="1377686" y="23281"/>
                  </a:lnTo>
                  <a:lnTo>
                    <a:pt x="1375587" y="23806"/>
                  </a:lnTo>
                  <a:lnTo>
                    <a:pt x="1373592" y="24436"/>
                  </a:lnTo>
                  <a:lnTo>
                    <a:pt x="1371491" y="24961"/>
                  </a:lnTo>
                  <a:lnTo>
                    <a:pt x="1369180" y="24751"/>
                  </a:lnTo>
                  <a:lnTo>
                    <a:pt x="1367395" y="23912"/>
                  </a:lnTo>
                  <a:lnTo>
                    <a:pt x="1365820" y="22965"/>
                  </a:lnTo>
                  <a:lnTo>
                    <a:pt x="1364560" y="21706"/>
                  </a:lnTo>
                  <a:lnTo>
                    <a:pt x="1363510" y="20130"/>
                  </a:lnTo>
                  <a:lnTo>
                    <a:pt x="1362670" y="18346"/>
                  </a:lnTo>
                  <a:lnTo>
                    <a:pt x="1361829" y="16561"/>
                  </a:lnTo>
                  <a:lnTo>
                    <a:pt x="1361305" y="14459"/>
                  </a:lnTo>
                  <a:lnTo>
                    <a:pt x="1360780" y="12463"/>
                  </a:lnTo>
                  <a:lnTo>
                    <a:pt x="1359730" y="10888"/>
                  </a:lnTo>
                  <a:lnTo>
                    <a:pt x="1358678" y="9419"/>
                  </a:lnTo>
                  <a:lnTo>
                    <a:pt x="1357628" y="7844"/>
                  </a:lnTo>
                  <a:lnTo>
                    <a:pt x="1356578" y="6268"/>
                  </a:lnTo>
                  <a:lnTo>
                    <a:pt x="1355528" y="4798"/>
                  </a:lnTo>
                  <a:lnTo>
                    <a:pt x="1354268" y="3432"/>
                  </a:lnTo>
                  <a:lnTo>
                    <a:pt x="1353218" y="1963"/>
                  </a:lnTo>
                  <a:lnTo>
                    <a:pt x="1352168" y="388"/>
                  </a:lnTo>
                  <a:lnTo>
                    <a:pt x="1351852" y="1438"/>
                  </a:lnTo>
                  <a:lnTo>
                    <a:pt x="1350592" y="2802"/>
                  </a:lnTo>
                  <a:lnTo>
                    <a:pt x="1349333" y="4062"/>
                  </a:lnTo>
                  <a:lnTo>
                    <a:pt x="1347547" y="4798"/>
                  </a:lnTo>
                  <a:lnTo>
                    <a:pt x="1345762" y="5637"/>
                  </a:lnTo>
                  <a:lnTo>
                    <a:pt x="1344187" y="6689"/>
                  </a:lnTo>
                  <a:lnTo>
                    <a:pt x="1342926" y="8053"/>
                  </a:lnTo>
                  <a:lnTo>
                    <a:pt x="1341455" y="9103"/>
                  </a:lnTo>
                  <a:lnTo>
                    <a:pt x="1340091" y="10363"/>
                  </a:lnTo>
                  <a:lnTo>
                    <a:pt x="1339670" y="12463"/>
                  </a:lnTo>
                  <a:lnTo>
                    <a:pt x="1339461" y="14775"/>
                  </a:lnTo>
                  <a:lnTo>
                    <a:pt x="1339145" y="17085"/>
                  </a:lnTo>
                  <a:lnTo>
                    <a:pt x="1338725" y="19185"/>
                  </a:lnTo>
                  <a:lnTo>
                    <a:pt x="1337675" y="20655"/>
                  </a:lnTo>
                  <a:lnTo>
                    <a:pt x="1336415" y="22021"/>
                  </a:lnTo>
                  <a:lnTo>
                    <a:pt x="1334840" y="23071"/>
                  </a:lnTo>
                  <a:lnTo>
                    <a:pt x="1333369" y="24121"/>
                  </a:lnTo>
                  <a:lnTo>
                    <a:pt x="1333369" y="26117"/>
                  </a:lnTo>
                  <a:lnTo>
                    <a:pt x="1334210" y="28007"/>
                  </a:lnTo>
                  <a:lnTo>
                    <a:pt x="1334945" y="29791"/>
                  </a:lnTo>
                  <a:lnTo>
                    <a:pt x="1335260" y="32103"/>
                  </a:lnTo>
                  <a:lnTo>
                    <a:pt x="1335051" y="34412"/>
                  </a:lnTo>
                  <a:lnTo>
                    <a:pt x="1334524" y="36408"/>
                  </a:lnTo>
                  <a:lnTo>
                    <a:pt x="1333790" y="38299"/>
                  </a:lnTo>
                  <a:lnTo>
                    <a:pt x="1333055" y="40084"/>
                  </a:lnTo>
                  <a:lnTo>
                    <a:pt x="1331794" y="41345"/>
                  </a:lnTo>
                  <a:lnTo>
                    <a:pt x="1330009" y="42184"/>
                  </a:lnTo>
                  <a:lnTo>
                    <a:pt x="1328434" y="43234"/>
                  </a:lnTo>
                  <a:lnTo>
                    <a:pt x="1327384" y="44811"/>
                  </a:lnTo>
                  <a:lnTo>
                    <a:pt x="1325913" y="45860"/>
                  </a:lnTo>
                  <a:lnTo>
                    <a:pt x="1325073" y="45937"/>
                  </a:lnTo>
                  <a:lnTo>
                    <a:pt x="1323602" y="46070"/>
                  </a:lnTo>
                  <a:lnTo>
                    <a:pt x="1320978" y="46175"/>
                  </a:lnTo>
                  <a:lnTo>
                    <a:pt x="1319192" y="45439"/>
                  </a:lnTo>
                  <a:lnTo>
                    <a:pt x="1316882" y="45125"/>
                  </a:lnTo>
                  <a:lnTo>
                    <a:pt x="1314571" y="45439"/>
                  </a:lnTo>
                  <a:lnTo>
                    <a:pt x="1312471" y="45966"/>
                  </a:lnTo>
                  <a:lnTo>
                    <a:pt x="1310370" y="46595"/>
                  </a:lnTo>
                  <a:lnTo>
                    <a:pt x="1308585" y="47330"/>
                  </a:lnTo>
                  <a:lnTo>
                    <a:pt x="1306590" y="47855"/>
                  </a:lnTo>
                  <a:lnTo>
                    <a:pt x="1304280" y="48171"/>
                  </a:lnTo>
                  <a:lnTo>
                    <a:pt x="1301969" y="48485"/>
                  </a:lnTo>
                  <a:lnTo>
                    <a:pt x="1299659" y="48696"/>
                  </a:lnTo>
                  <a:lnTo>
                    <a:pt x="1298084" y="49851"/>
                  </a:lnTo>
                  <a:lnTo>
                    <a:pt x="1297034" y="51321"/>
                  </a:lnTo>
                  <a:lnTo>
                    <a:pt x="1297138" y="53947"/>
                  </a:lnTo>
                  <a:lnTo>
                    <a:pt x="1296299" y="55732"/>
                  </a:lnTo>
                  <a:lnTo>
                    <a:pt x="1294303" y="55732"/>
                  </a:lnTo>
                  <a:lnTo>
                    <a:pt x="1292203" y="55311"/>
                  </a:lnTo>
                  <a:lnTo>
                    <a:pt x="1290942" y="54051"/>
                  </a:lnTo>
                  <a:lnTo>
                    <a:pt x="1289367" y="53001"/>
                  </a:lnTo>
                  <a:lnTo>
                    <a:pt x="1287582" y="52265"/>
                  </a:lnTo>
                  <a:lnTo>
                    <a:pt x="1284956" y="52265"/>
                  </a:lnTo>
                  <a:lnTo>
                    <a:pt x="1283172" y="53106"/>
                  </a:lnTo>
                  <a:lnTo>
                    <a:pt x="1282120" y="54156"/>
                  </a:lnTo>
                  <a:lnTo>
                    <a:pt x="1281386" y="55416"/>
                  </a:lnTo>
                  <a:lnTo>
                    <a:pt x="1281176" y="57202"/>
                  </a:lnTo>
                  <a:lnTo>
                    <a:pt x="1281176" y="59827"/>
                  </a:lnTo>
                  <a:lnTo>
                    <a:pt x="1280651" y="61823"/>
                  </a:lnTo>
                  <a:lnTo>
                    <a:pt x="1279915" y="63713"/>
                  </a:lnTo>
                  <a:lnTo>
                    <a:pt x="1278444" y="64763"/>
                  </a:lnTo>
                  <a:lnTo>
                    <a:pt x="1276660" y="65497"/>
                  </a:lnTo>
                  <a:lnTo>
                    <a:pt x="1274559" y="66024"/>
                  </a:lnTo>
                  <a:lnTo>
                    <a:pt x="1272459" y="66549"/>
                  </a:lnTo>
                  <a:lnTo>
                    <a:pt x="1270989" y="67599"/>
                  </a:lnTo>
                  <a:lnTo>
                    <a:pt x="1269413" y="68649"/>
                  </a:lnTo>
                  <a:lnTo>
                    <a:pt x="1268152" y="70014"/>
                  </a:lnTo>
                  <a:lnTo>
                    <a:pt x="1266893" y="71273"/>
                  </a:lnTo>
                  <a:lnTo>
                    <a:pt x="1265633" y="72639"/>
                  </a:lnTo>
                  <a:lnTo>
                    <a:pt x="1263847" y="73375"/>
                  </a:lnTo>
                  <a:lnTo>
                    <a:pt x="1261537" y="73689"/>
                  </a:lnTo>
                  <a:lnTo>
                    <a:pt x="1259227" y="74005"/>
                  </a:lnTo>
                  <a:lnTo>
                    <a:pt x="1257127" y="74530"/>
                  </a:lnTo>
                  <a:lnTo>
                    <a:pt x="1255656" y="75580"/>
                  </a:lnTo>
                  <a:lnTo>
                    <a:pt x="1254081" y="76630"/>
                  </a:lnTo>
                  <a:lnTo>
                    <a:pt x="1252506" y="77680"/>
                  </a:lnTo>
                  <a:lnTo>
                    <a:pt x="1251035" y="78731"/>
                  </a:lnTo>
                  <a:lnTo>
                    <a:pt x="1249774" y="79990"/>
                  </a:lnTo>
                  <a:lnTo>
                    <a:pt x="1248410" y="81356"/>
                  </a:lnTo>
                  <a:lnTo>
                    <a:pt x="1247150" y="82616"/>
                  </a:lnTo>
                  <a:lnTo>
                    <a:pt x="1246205" y="84191"/>
                  </a:lnTo>
                  <a:lnTo>
                    <a:pt x="1244944" y="85452"/>
                  </a:lnTo>
                  <a:lnTo>
                    <a:pt x="1243684" y="86817"/>
                  </a:lnTo>
                  <a:lnTo>
                    <a:pt x="1242634" y="88393"/>
                  </a:lnTo>
                  <a:lnTo>
                    <a:pt x="1241374" y="89653"/>
                  </a:lnTo>
                  <a:lnTo>
                    <a:pt x="1240324" y="91228"/>
                  </a:lnTo>
                  <a:lnTo>
                    <a:pt x="1239063" y="92488"/>
                  </a:lnTo>
                  <a:lnTo>
                    <a:pt x="1237803" y="93853"/>
                  </a:lnTo>
                  <a:lnTo>
                    <a:pt x="1236542" y="95113"/>
                  </a:lnTo>
                  <a:lnTo>
                    <a:pt x="1234967" y="96163"/>
                  </a:lnTo>
                  <a:lnTo>
                    <a:pt x="1233498" y="97215"/>
                  </a:lnTo>
                  <a:lnTo>
                    <a:pt x="1231712" y="98054"/>
                  </a:lnTo>
                  <a:lnTo>
                    <a:pt x="1229822" y="98264"/>
                  </a:lnTo>
                  <a:lnTo>
                    <a:pt x="1227511" y="98054"/>
                  </a:lnTo>
                  <a:lnTo>
                    <a:pt x="1225516" y="97634"/>
                  </a:lnTo>
                  <a:lnTo>
                    <a:pt x="1223101" y="97424"/>
                  </a:lnTo>
                  <a:lnTo>
                    <a:pt x="1221630" y="98368"/>
                  </a:lnTo>
                  <a:lnTo>
                    <a:pt x="1220369" y="99734"/>
                  </a:lnTo>
                  <a:lnTo>
                    <a:pt x="1219319" y="101310"/>
                  </a:lnTo>
                  <a:lnTo>
                    <a:pt x="1218060" y="102569"/>
                  </a:lnTo>
                  <a:lnTo>
                    <a:pt x="1216484" y="103619"/>
                  </a:lnTo>
                  <a:lnTo>
                    <a:pt x="1215014" y="104671"/>
                  </a:lnTo>
                  <a:lnTo>
                    <a:pt x="1213229" y="105510"/>
                  </a:lnTo>
                  <a:lnTo>
                    <a:pt x="1210919" y="105721"/>
                  </a:lnTo>
                  <a:lnTo>
                    <a:pt x="1208817" y="106351"/>
                  </a:lnTo>
                  <a:lnTo>
                    <a:pt x="1206508" y="106876"/>
                  </a:lnTo>
                  <a:lnTo>
                    <a:pt x="1203987" y="106876"/>
                  </a:lnTo>
                  <a:lnTo>
                    <a:pt x="1201887" y="106456"/>
                  </a:lnTo>
                  <a:lnTo>
                    <a:pt x="1199786" y="105930"/>
                  </a:lnTo>
                  <a:lnTo>
                    <a:pt x="1197686" y="105405"/>
                  </a:lnTo>
                  <a:lnTo>
                    <a:pt x="1195690" y="104985"/>
                  </a:lnTo>
                  <a:lnTo>
                    <a:pt x="1193380" y="105196"/>
                  </a:lnTo>
                  <a:lnTo>
                    <a:pt x="1191280" y="105721"/>
                  </a:lnTo>
                  <a:lnTo>
                    <a:pt x="1189495" y="106560"/>
                  </a:lnTo>
                  <a:lnTo>
                    <a:pt x="1187709" y="107401"/>
                  </a:lnTo>
                  <a:lnTo>
                    <a:pt x="1185609" y="107926"/>
                  </a:lnTo>
                  <a:lnTo>
                    <a:pt x="1183613" y="108451"/>
                  </a:lnTo>
                  <a:lnTo>
                    <a:pt x="1181513" y="108976"/>
                  </a:lnTo>
                  <a:lnTo>
                    <a:pt x="1179203" y="109290"/>
                  </a:lnTo>
                  <a:lnTo>
                    <a:pt x="1177208" y="109816"/>
                  </a:lnTo>
                  <a:lnTo>
                    <a:pt x="1175422" y="110551"/>
                  </a:lnTo>
                  <a:lnTo>
                    <a:pt x="1173532" y="111391"/>
                  </a:lnTo>
                  <a:lnTo>
                    <a:pt x="1171747" y="112232"/>
                  </a:lnTo>
                  <a:lnTo>
                    <a:pt x="1169436" y="112441"/>
                  </a:lnTo>
                  <a:lnTo>
                    <a:pt x="1167126" y="112232"/>
                  </a:lnTo>
                  <a:lnTo>
                    <a:pt x="1164605" y="112336"/>
                  </a:lnTo>
                  <a:lnTo>
                    <a:pt x="1162295" y="112547"/>
                  </a:lnTo>
                  <a:lnTo>
                    <a:pt x="1160195" y="113071"/>
                  </a:lnTo>
                  <a:lnTo>
                    <a:pt x="1158095" y="113702"/>
                  </a:lnTo>
                  <a:lnTo>
                    <a:pt x="1156309" y="114437"/>
                  </a:lnTo>
                  <a:lnTo>
                    <a:pt x="1154838" y="115487"/>
                  </a:lnTo>
                  <a:lnTo>
                    <a:pt x="1152528" y="115802"/>
                  </a:lnTo>
                  <a:lnTo>
                    <a:pt x="1150218" y="116117"/>
                  </a:lnTo>
                  <a:lnTo>
                    <a:pt x="1147593" y="116117"/>
                  </a:lnTo>
                  <a:lnTo>
                    <a:pt x="1145597" y="116642"/>
                  </a:lnTo>
                  <a:lnTo>
                    <a:pt x="1143286" y="116957"/>
                  </a:lnTo>
                  <a:lnTo>
                    <a:pt x="1141397" y="117798"/>
                  </a:lnTo>
                  <a:lnTo>
                    <a:pt x="1139926" y="118848"/>
                  </a:lnTo>
                  <a:lnTo>
                    <a:pt x="1138141" y="119583"/>
                  </a:lnTo>
                  <a:lnTo>
                    <a:pt x="1136566" y="120633"/>
                  </a:lnTo>
                  <a:lnTo>
                    <a:pt x="1136041" y="120880"/>
                  </a:lnTo>
                  <a:lnTo>
                    <a:pt x="1134780" y="121472"/>
                  </a:lnTo>
                  <a:lnTo>
                    <a:pt x="1132995" y="122208"/>
                  </a:lnTo>
                  <a:lnTo>
                    <a:pt x="1130893" y="122733"/>
                  </a:lnTo>
                  <a:lnTo>
                    <a:pt x="1129109" y="121999"/>
                  </a:lnTo>
                  <a:lnTo>
                    <a:pt x="1127324" y="121263"/>
                  </a:lnTo>
                  <a:lnTo>
                    <a:pt x="1125748" y="120317"/>
                  </a:lnTo>
                  <a:lnTo>
                    <a:pt x="1123439" y="120003"/>
                  </a:lnTo>
                  <a:lnTo>
                    <a:pt x="1121337" y="120108"/>
                  </a:lnTo>
                  <a:lnTo>
                    <a:pt x="1118818" y="120108"/>
                  </a:lnTo>
                  <a:lnTo>
                    <a:pt x="1116507" y="119897"/>
                  </a:lnTo>
                  <a:lnTo>
                    <a:pt x="1114617" y="119162"/>
                  </a:lnTo>
                  <a:lnTo>
                    <a:pt x="1112831" y="118428"/>
                  </a:lnTo>
                  <a:lnTo>
                    <a:pt x="1111046" y="117692"/>
                  </a:lnTo>
                  <a:lnTo>
                    <a:pt x="1109471" y="116642"/>
                  </a:lnTo>
                  <a:lnTo>
                    <a:pt x="1107896" y="115592"/>
                  </a:lnTo>
                  <a:lnTo>
                    <a:pt x="1106636" y="114332"/>
                  </a:lnTo>
                  <a:lnTo>
                    <a:pt x="1105059" y="113282"/>
                  </a:lnTo>
                  <a:lnTo>
                    <a:pt x="1103275" y="112547"/>
                  </a:lnTo>
                  <a:lnTo>
                    <a:pt x="1101385" y="111811"/>
                  </a:lnTo>
                  <a:lnTo>
                    <a:pt x="1099599" y="111075"/>
                  </a:lnTo>
                  <a:lnTo>
                    <a:pt x="1097499" y="110551"/>
                  </a:lnTo>
                  <a:lnTo>
                    <a:pt x="1095503" y="110131"/>
                  </a:lnTo>
                  <a:lnTo>
                    <a:pt x="1093612" y="109395"/>
                  </a:lnTo>
                  <a:lnTo>
                    <a:pt x="1091827" y="108661"/>
                  </a:lnTo>
                  <a:lnTo>
                    <a:pt x="1090252" y="107610"/>
                  </a:lnTo>
                  <a:lnTo>
                    <a:pt x="1088677" y="106560"/>
                  </a:lnTo>
                  <a:lnTo>
                    <a:pt x="1087417" y="105299"/>
                  </a:lnTo>
                  <a:lnTo>
                    <a:pt x="1086156" y="104040"/>
                  </a:lnTo>
                  <a:lnTo>
                    <a:pt x="1084581" y="102780"/>
                  </a:lnTo>
                  <a:lnTo>
                    <a:pt x="1083006" y="101730"/>
                  </a:lnTo>
                  <a:lnTo>
                    <a:pt x="1081221" y="100995"/>
                  </a:lnTo>
                  <a:lnTo>
                    <a:pt x="1078805" y="100784"/>
                  </a:lnTo>
                  <a:lnTo>
                    <a:pt x="1076284" y="100889"/>
                  </a:lnTo>
                  <a:lnTo>
                    <a:pt x="1074500" y="101625"/>
                  </a:lnTo>
                  <a:lnTo>
                    <a:pt x="1072924" y="102675"/>
                  </a:lnTo>
                  <a:lnTo>
                    <a:pt x="1072188" y="104460"/>
                  </a:lnTo>
                  <a:lnTo>
                    <a:pt x="1071454" y="106351"/>
                  </a:lnTo>
                  <a:lnTo>
                    <a:pt x="1069880" y="107401"/>
                  </a:lnTo>
                  <a:lnTo>
                    <a:pt x="1067884" y="106876"/>
                  </a:lnTo>
                  <a:lnTo>
                    <a:pt x="1065993" y="106140"/>
                  </a:lnTo>
                  <a:lnTo>
                    <a:pt x="1063682" y="105930"/>
                  </a:lnTo>
                  <a:lnTo>
                    <a:pt x="1061688" y="106456"/>
                  </a:lnTo>
                  <a:lnTo>
                    <a:pt x="1060111" y="107506"/>
                  </a:lnTo>
                  <a:lnTo>
                    <a:pt x="1058852" y="108767"/>
                  </a:lnTo>
                  <a:lnTo>
                    <a:pt x="1058327" y="110866"/>
                  </a:lnTo>
                  <a:lnTo>
                    <a:pt x="1058852" y="112966"/>
                  </a:lnTo>
                  <a:lnTo>
                    <a:pt x="1059692" y="114752"/>
                  </a:lnTo>
                  <a:lnTo>
                    <a:pt x="1060743" y="116221"/>
                  </a:lnTo>
                  <a:lnTo>
                    <a:pt x="1060743" y="118848"/>
                  </a:lnTo>
                  <a:lnTo>
                    <a:pt x="1060008" y="120633"/>
                  </a:lnTo>
                  <a:lnTo>
                    <a:pt x="1059062" y="122208"/>
                  </a:lnTo>
                  <a:lnTo>
                    <a:pt x="1057803" y="123468"/>
                  </a:lnTo>
                  <a:lnTo>
                    <a:pt x="1056226" y="124518"/>
                  </a:lnTo>
                  <a:lnTo>
                    <a:pt x="1054651" y="125568"/>
                  </a:lnTo>
                  <a:lnTo>
                    <a:pt x="1053180" y="126618"/>
                  </a:lnTo>
                  <a:lnTo>
                    <a:pt x="1051605" y="127669"/>
                  </a:lnTo>
                  <a:lnTo>
                    <a:pt x="1050136" y="128719"/>
                  </a:lnTo>
                  <a:lnTo>
                    <a:pt x="1048350" y="129559"/>
                  </a:lnTo>
                  <a:lnTo>
                    <a:pt x="1046565" y="130294"/>
                  </a:lnTo>
                  <a:lnTo>
                    <a:pt x="1044149" y="130610"/>
                  </a:lnTo>
                  <a:lnTo>
                    <a:pt x="1041839" y="130924"/>
                  </a:lnTo>
                  <a:lnTo>
                    <a:pt x="1040809" y="131660"/>
                  </a:lnTo>
                  <a:lnTo>
                    <a:pt x="1040720" y="131725"/>
                  </a:lnTo>
                  <a:lnTo>
                    <a:pt x="1040369" y="131974"/>
                  </a:lnTo>
                  <a:lnTo>
                    <a:pt x="1039109" y="133235"/>
                  </a:lnTo>
                  <a:lnTo>
                    <a:pt x="1038059" y="134285"/>
                  </a:lnTo>
                  <a:lnTo>
                    <a:pt x="1036798" y="135651"/>
                  </a:lnTo>
                  <a:lnTo>
                    <a:pt x="1036798" y="137751"/>
                  </a:lnTo>
                  <a:lnTo>
                    <a:pt x="1037848" y="139222"/>
                  </a:lnTo>
                  <a:lnTo>
                    <a:pt x="1038164" y="141005"/>
                  </a:lnTo>
                  <a:lnTo>
                    <a:pt x="1037428" y="142896"/>
                  </a:lnTo>
                  <a:lnTo>
                    <a:pt x="1035118" y="143107"/>
                  </a:lnTo>
                  <a:lnTo>
                    <a:pt x="1032492" y="143107"/>
                  </a:lnTo>
                  <a:lnTo>
                    <a:pt x="1030708" y="143946"/>
                  </a:lnTo>
                  <a:lnTo>
                    <a:pt x="1028921" y="144787"/>
                  </a:lnTo>
                  <a:lnTo>
                    <a:pt x="1026821" y="145312"/>
                  </a:lnTo>
                  <a:lnTo>
                    <a:pt x="1024302" y="145312"/>
                  </a:lnTo>
                  <a:lnTo>
                    <a:pt x="1022200" y="144892"/>
                  </a:lnTo>
                  <a:lnTo>
                    <a:pt x="1020416" y="144052"/>
                  </a:lnTo>
                  <a:lnTo>
                    <a:pt x="1019575" y="143212"/>
                  </a:lnTo>
                  <a:lnTo>
                    <a:pt x="1019156" y="142791"/>
                  </a:lnTo>
                  <a:lnTo>
                    <a:pt x="1018772" y="142438"/>
                  </a:lnTo>
                  <a:lnTo>
                    <a:pt x="1017790" y="141532"/>
                  </a:lnTo>
                  <a:lnTo>
                    <a:pt x="1016740" y="140061"/>
                  </a:lnTo>
                  <a:lnTo>
                    <a:pt x="1014955" y="139326"/>
                  </a:lnTo>
                  <a:lnTo>
                    <a:pt x="1012855" y="139850"/>
                  </a:lnTo>
                  <a:lnTo>
                    <a:pt x="1011594" y="141111"/>
                  </a:lnTo>
                  <a:lnTo>
                    <a:pt x="1010859" y="142896"/>
                  </a:lnTo>
                  <a:lnTo>
                    <a:pt x="1010334" y="144998"/>
                  </a:lnTo>
                  <a:lnTo>
                    <a:pt x="1009073" y="146362"/>
                  </a:lnTo>
                  <a:lnTo>
                    <a:pt x="1006763" y="146573"/>
                  </a:lnTo>
                  <a:lnTo>
                    <a:pt x="1004242" y="146678"/>
                  </a:lnTo>
                  <a:lnTo>
                    <a:pt x="1002353" y="145942"/>
                  </a:lnTo>
                  <a:lnTo>
                    <a:pt x="1001303" y="144367"/>
                  </a:lnTo>
                  <a:lnTo>
                    <a:pt x="1000778" y="142266"/>
                  </a:lnTo>
                  <a:lnTo>
                    <a:pt x="1000778" y="139747"/>
                  </a:lnTo>
                  <a:lnTo>
                    <a:pt x="1000778" y="137120"/>
                  </a:lnTo>
                  <a:lnTo>
                    <a:pt x="1000462" y="134810"/>
                  </a:lnTo>
                  <a:lnTo>
                    <a:pt x="998887" y="133865"/>
                  </a:lnTo>
                  <a:lnTo>
                    <a:pt x="996577" y="134076"/>
                  </a:lnTo>
                  <a:lnTo>
                    <a:pt x="995000" y="135230"/>
                  </a:lnTo>
                  <a:lnTo>
                    <a:pt x="993531" y="136281"/>
                  </a:lnTo>
                  <a:lnTo>
                    <a:pt x="991431" y="136281"/>
                  </a:lnTo>
                  <a:lnTo>
                    <a:pt x="990170" y="135020"/>
                  </a:lnTo>
                  <a:lnTo>
                    <a:pt x="989329" y="133235"/>
                  </a:lnTo>
                  <a:lnTo>
                    <a:pt x="988947" y="131705"/>
                  </a:lnTo>
                  <a:lnTo>
                    <a:pt x="988937" y="131660"/>
                  </a:lnTo>
                  <a:lnTo>
                    <a:pt x="988805" y="131135"/>
                  </a:lnTo>
                  <a:lnTo>
                    <a:pt x="987965" y="129350"/>
                  </a:lnTo>
                  <a:lnTo>
                    <a:pt x="987230" y="127564"/>
                  </a:lnTo>
                  <a:lnTo>
                    <a:pt x="986389" y="125779"/>
                  </a:lnTo>
                  <a:lnTo>
                    <a:pt x="985130" y="124518"/>
                  </a:lnTo>
                  <a:lnTo>
                    <a:pt x="983239" y="123783"/>
                  </a:lnTo>
                  <a:lnTo>
                    <a:pt x="981244" y="123258"/>
                  </a:lnTo>
                  <a:lnTo>
                    <a:pt x="978618" y="123258"/>
                  </a:lnTo>
                  <a:lnTo>
                    <a:pt x="976308" y="123574"/>
                  </a:lnTo>
                  <a:lnTo>
                    <a:pt x="974312" y="124099"/>
                  </a:lnTo>
                  <a:lnTo>
                    <a:pt x="972737" y="125149"/>
                  </a:lnTo>
                  <a:lnTo>
                    <a:pt x="971687" y="126723"/>
                  </a:lnTo>
                  <a:lnTo>
                    <a:pt x="971476" y="129034"/>
                  </a:lnTo>
                  <a:lnTo>
                    <a:pt x="970532" y="130610"/>
                  </a:lnTo>
                  <a:lnTo>
                    <a:pt x="968116" y="130400"/>
                  </a:lnTo>
                  <a:lnTo>
                    <a:pt x="966646" y="129350"/>
                  </a:lnTo>
                  <a:lnTo>
                    <a:pt x="965281" y="128089"/>
                  </a:lnTo>
                  <a:lnTo>
                    <a:pt x="964020" y="126829"/>
                  </a:lnTo>
                  <a:lnTo>
                    <a:pt x="962131" y="126093"/>
                  </a:lnTo>
                  <a:lnTo>
                    <a:pt x="960135" y="126198"/>
                  </a:lnTo>
                  <a:lnTo>
                    <a:pt x="958035" y="126723"/>
                  </a:lnTo>
                  <a:lnTo>
                    <a:pt x="956775" y="127984"/>
                  </a:lnTo>
                  <a:lnTo>
                    <a:pt x="955725" y="129034"/>
                  </a:lnTo>
                  <a:lnTo>
                    <a:pt x="955828" y="131660"/>
                  </a:lnTo>
                  <a:lnTo>
                    <a:pt x="955094" y="133445"/>
                  </a:lnTo>
                  <a:lnTo>
                    <a:pt x="952784" y="133760"/>
                  </a:lnTo>
                  <a:lnTo>
                    <a:pt x="950158" y="133760"/>
                  </a:lnTo>
                  <a:lnTo>
                    <a:pt x="948899" y="135020"/>
                  </a:lnTo>
                  <a:lnTo>
                    <a:pt x="947638" y="136386"/>
                  </a:lnTo>
                  <a:lnTo>
                    <a:pt x="947008" y="137015"/>
                  </a:lnTo>
                  <a:lnTo>
                    <a:pt x="946378" y="137645"/>
                  </a:lnTo>
                  <a:lnTo>
                    <a:pt x="945117" y="139011"/>
                  </a:lnTo>
                  <a:lnTo>
                    <a:pt x="944067" y="140482"/>
                  </a:lnTo>
                  <a:lnTo>
                    <a:pt x="943121" y="142057"/>
                  </a:lnTo>
                  <a:lnTo>
                    <a:pt x="941546" y="143107"/>
                  </a:lnTo>
                  <a:lnTo>
                    <a:pt x="939446" y="143737"/>
                  </a:lnTo>
                  <a:lnTo>
                    <a:pt x="937450" y="143212"/>
                  </a:lnTo>
                  <a:lnTo>
                    <a:pt x="935876" y="142161"/>
                  </a:lnTo>
                  <a:lnTo>
                    <a:pt x="934826" y="140691"/>
                  </a:lnTo>
                  <a:lnTo>
                    <a:pt x="933985" y="138906"/>
                  </a:lnTo>
                  <a:lnTo>
                    <a:pt x="933251" y="137120"/>
                  </a:lnTo>
                  <a:lnTo>
                    <a:pt x="932410" y="135335"/>
                  </a:lnTo>
                  <a:lnTo>
                    <a:pt x="931360" y="133760"/>
                  </a:lnTo>
                  <a:lnTo>
                    <a:pt x="929575" y="133024"/>
                  </a:lnTo>
                  <a:lnTo>
                    <a:pt x="927475" y="132499"/>
                  </a:lnTo>
                  <a:lnTo>
                    <a:pt x="925373" y="132080"/>
                  </a:lnTo>
                  <a:lnTo>
                    <a:pt x="923063" y="131765"/>
                  </a:lnTo>
                  <a:lnTo>
                    <a:pt x="922878" y="131689"/>
                  </a:lnTo>
                  <a:lnTo>
                    <a:pt x="922809" y="131660"/>
                  </a:lnTo>
                  <a:lnTo>
                    <a:pt x="921279" y="131030"/>
                  </a:lnTo>
                  <a:lnTo>
                    <a:pt x="919178" y="130610"/>
                  </a:lnTo>
                  <a:lnTo>
                    <a:pt x="917183" y="130085"/>
                  </a:lnTo>
                  <a:lnTo>
                    <a:pt x="914557" y="130085"/>
                  </a:lnTo>
                  <a:lnTo>
                    <a:pt x="912246" y="130400"/>
                  </a:lnTo>
                  <a:lnTo>
                    <a:pt x="909936" y="130714"/>
                  </a:lnTo>
                  <a:lnTo>
                    <a:pt x="907626" y="131030"/>
                  </a:lnTo>
                  <a:lnTo>
                    <a:pt x="906095" y="131660"/>
                  </a:lnTo>
                  <a:lnTo>
                    <a:pt x="905840" y="131765"/>
                  </a:lnTo>
                  <a:lnTo>
                    <a:pt x="904580" y="133130"/>
                  </a:lnTo>
                  <a:lnTo>
                    <a:pt x="904371" y="135440"/>
                  </a:lnTo>
                  <a:lnTo>
                    <a:pt x="904371" y="137961"/>
                  </a:lnTo>
                  <a:lnTo>
                    <a:pt x="904896" y="140061"/>
                  </a:lnTo>
                  <a:lnTo>
                    <a:pt x="905945" y="141636"/>
                  </a:lnTo>
                  <a:lnTo>
                    <a:pt x="906995" y="143107"/>
                  </a:lnTo>
                  <a:lnTo>
                    <a:pt x="908361" y="144367"/>
                  </a:lnTo>
                  <a:lnTo>
                    <a:pt x="909620" y="145628"/>
                  </a:lnTo>
                  <a:lnTo>
                    <a:pt x="910881" y="146887"/>
                  </a:lnTo>
                  <a:lnTo>
                    <a:pt x="912246" y="148147"/>
                  </a:lnTo>
                  <a:lnTo>
                    <a:pt x="913296" y="149722"/>
                  </a:lnTo>
                  <a:lnTo>
                    <a:pt x="913296" y="151824"/>
                  </a:lnTo>
                  <a:lnTo>
                    <a:pt x="912037" y="153084"/>
                  </a:lnTo>
                  <a:lnTo>
                    <a:pt x="910566" y="154134"/>
                  </a:lnTo>
                  <a:lnTo>
                    <a:pt x="908991" y="155184"/>
                  </a:lnTo>
                  <a:lnTo>
                    <a:pt x="907206" y="156023"/>
                  </a:lnTo>
                  <a:lnTo>
                    <a:pt x="905420" y="156759"/>
                  </a:lnTo>
                  <a:lnTo>
                    <a:pt x="903846" y="157809"/>
                  </a:lnTo>
                  <a:lnTo>
                    <a:pt x="902375" y="158860"/>
                  </a:lnTo>
                  <a:lnTo>
                    <a:pt x="901640" y="160749"/>
                  </a:lnTo>
                  <a:lnTo>
                    <a:pt x="901325" y="163060"/>
                  </a:lnTo>
                  <a:lnTo>
                    <a:pt x="901430" y="165581"/>
                  </a:lnTo>
                  <a:lnTo>
                    <a:pt x="901219" y="167891"/>
                  </a:lnTo>
                  <a:lnTo>
                    <a:pt x="900485" y="169782"/>
                  </a:lnTo>
                  <a:lnTo>
                    <a:pt x="899120" y="171041"/>
                  </a:lnTo>
                  <a:lnTo>
                    <a:pt x="897859" y="172407"/>
                  </a:lnTo>
                  <a:lnTo>
                    <a:pt x="896599" y="173667"/>
                  </a:lnTo>
                  <a:lnTo>
                    <a:pt x="894604" y="174192"/>
                  </a:lnTo>
                  <a:lnTo>
                    <a:pt x="892294" y="173982"/>
                  </a:lnTo>
                  <a:lnTo>
                    <a:pt x="890717" y="172932"/>
                  </a:lnTo>
                  <a:lnTo>
                    <a:pt x="889878" y="171146"/>
                  </a:lnTo>
                  <a:lnTo>
                    <a:pt x="890613" y="169361"/>
                  </a:lnTo>
                  <a:lnTo>
                    <a:pt x="891663" y="167786"/>
                  </a:lnTo>
                  <a:lnTo>
                    <a:pt x="892922" y="166525"/>
                  </a:lnTo>
                  <a:lnTo>
                    <a:pt x="893658" y="164740"/>
                  </a:lnTo>
                  <a:lnTo>
                    <a:pt x="892819" y="162956"/>
                  </a:lnTo>
                  <a:lnTo>
                    <a:pt x="891349" y="161905"/>
                  </a:lnTo>
                  <a:lnTo>
                    <a:pt x="888723" y="161905"/>
                  </a:lnTo>
                  <a:lnTo>
                    <a:pt x="886412" y="161695"/>
                  </a:lnTo>
                  <a:lnTo>
                    <a:pt x="884627" y="160960"/>
                  </a:lnTo>
                  <a:lnTo>
                    <a:pt x="883262" y="159699"/>
                  </a:lnTo>
                  <a:lnTo>
                    <a:pt x="882211" y="158125"/>
                  </a:lnTo>
                  <a:lnTo>
                    <a:pt x="880952" y="156864"/>
                  </a:lnTo>
                  <a:lnTo>
                    <a:pt x="879586" y="155604"/>
                  </a:lnTo>
                  <a:lnTo>
                    <a:pt x="877801" y="154868"/>
                  </a:lnTo>
                  <a:lnTo>
                    <a:pt x="875700" y="154343"/>
                  </a:lnTo>
                  <a:lnTo>
                    <a:pt x="873391" y="154659"/>
                  </a:lnTo>
                  <a:lnTo>
                    <a:pt x="872129" y="156023"/>
                  </a:lnTo>
                  <a:lnTo>
                    <a:pt x="870659" y="157075"/>
                  </a:lnTo>
                  <a:lnTo>
                    <a:pt x="869084" y="158125"/>
                  </a:lnTo>
                  <a:lnTo>
                    <a:pt x="866774" y="157914"/>
                  </a:lnTo>
                  <a:lnTo>
                    <a:pt x="864988" y="157178"/>
                  </a:lnTo>
                  <a:lnTo>
                    <a:pt x="863413" y="156129"/>
                  </a:lnTo>
                  <a:lnTo>
                    <a:pt x="861628" y="155394"/>
                  </a:lnTo>
                  <a:lnTo>
                    <a:pt x="859527" y="154868"/>
                  </a:lnTo>
                  <a:lnTo>
                    <a:pt x="857427" y="155394"/>
                  </a:lnTo>
                  <a:lnTo>
                    <a:pt x="856168" y="156759"/>
                  </a:lnTo>
                  <a:lnTo>
                    <a:pt x="855957" y="159069"/>
                  </a:lnTo>
                  <a:lnTo>
                    <a:pt x="856797" y="160855"/>
                  </a:lnTo>
                  <a:lnTo>
                    <a:pt x="857532" y="162640"/>
                  </a:lnTo>
                  <a:lnTo>
                    <a:pt x="858373" y="164426"/>
                  </a:lnTo>
                  <a:lnTo>
                    <a:pt x="858162" y="166736"/>
                  </a:lnTo>
                  <a:lnTo>
                    <a:pt x="856587" y="167261"/>
                  </a:lnTo>
                  <a:lnTo>
                    <a:pt x="854277" y="167050"/>
                  </a:lnTo>
                  <a:lnTo>
                    <a:pt x="852492" y="166316"/>
                  </a:lnTo>
                  <a:lnTo>
                    <a:pt x="850915" y="165370"/>
                  </a:lnTo>
                  <a:lnTo>
                    <a:pt x="849131" y="164531"/>
                  </a:lnTo>
                  <a:lnTo>
                    <a:pt x="846821" y="164845"/>
                  </a:lnTo>
                  <a:lnTo>
                    <a:pt x="845245" y="165895"/>
                  </a:lnTo>
                  <a:lnTo>
                    <a:pt x="844720" y="167996"/>
                  </a:lnTo>
                  <a:lnTo>
                    <a:pt x="845769" y="169466"/>
                  </a:lnTo>
                  <a:lnTo>
                    <a:pt x="848185" y="169782"/>
                  </a:lnTo>
                  <a:lnTo>
                    <a:pt x="849656" y="170727"/>
                  </a:lnTo>
                  <a:lnTo>
                    <a:pt x="850286" y="172826"/>
                  </a:lnTo>
                  <a:lnTo>
                    <a:pt x="849237" y="174297"/>
                  </a:lnTo>
                  <a:lnTo>
                    <a:pt x="847975" y="175662"/>
                  </a:lnTo>
                  <a:lnTo>
                    <a:pt x="846716" y="176922"/>
                  </a:lnTo>
                  <a:lnTo>
                    <a:pt x="845455" y="178288"/>
                  </a:lnTo>
                  <a:lnTo>
                    <a:pt x="844195" y="179548"/>
                  </a:lnTo>
                  <a:lnTo>
                    <a:pt x="842409" y="180388"/>
                  </a:lnTo>
                  <a:lnTo>
                    <a:pt x="839995" y="180179"/>
                  </a:lnTo>
                  <a:lnTo>
                    <a:pt x="838945" y="178602"/>
                  </a:lnTo>
                  <a:lnTo>
                    <a:pt x="838943" y="176083"/>
                  </a:lnTo>
                  <a:lnTo>
                    <a:pt x="840204" y="174717"/>
                  </a:lnTo>
                  <a:lnTo>
                    <a:pt x="840939" y="172932"/>
                  </a:lnTo>
                  <a:lnTo>
                    <a:pt x="840939" y="170832"/>
                  </a:lnTo>
                  <a:lnTo>
                    <a:pt x="840099" y="169046"/>
                  </a:lnTo>
                  <a:lnTo>
                    <a:pt x="837788" y="168836"/>
                  </a:lnTo>
                  <a:lnTo>
                    <a:pt x="836003" y="169677"/>
                  </a:lnTo>
                  <a:lnTo>
                    <a:pt x="834217" y="170412"/>
                  </a:lnTo>
                  <a:lnTo>
                    <a:pt x="833273" y="171987"/>
                  </a:lnTo>
                  <a:lnTo>
                    <a:pt x="832223" y="173562"/>
                  </a:lnTo>
                  <a:lnTo>
                    <a:pt x="831173" y="175137"/>
                  </a:lnTo>
                  <a:lnTo>
                    <a:pt x="830437" y="176922"/>
                  </a:lnTo>
                  <a:lnTo>
                    <a:pt x="829493" y="178497"/>
                  </a:lnTo>
                  <a:lnTo>
                    <a:pt x="828232" y="179863"/>
                  </a:lnTo>
                  <a:lnTo>
                    <a:pt x="826131" y="180388"/>
                  </a:lnTo>
                  <a:lnTo>
                    <a:pt x="823506" y="180388"/>
                  </a:lnTo>
                  <a:lnTo>
                    <a:pt x="821196" y="180179"/>
                  </a:lnTo>
                  <a:lnTo>
                    <a:pt x="818885" y="179968"/>
                  </a:lnTo>
                  <a:lnTo>
                    <a:pt x="816575" y="179758"/>
                  </a:lnTo>
                  <a:lnTo>
                    <a:pt x="814054" y="179758"/>
                  </a:lnTo>
                  <a:lnTo>
                    <a:pt x="811954" y="180283"/>
                  </a:lnTo>
                  <a:lnTo>
                    <a:pt x="810694" y="181648"/>
                  </a:lnTo>
                  <a:lnTo>
                    <a:pt x="809644" y="183223"/>
                  </a:lnTo>
                  <a:lnTo>
                    <a:pt x="809435" y="185534"/>
                  </a:lnTo>
                  <a:lnTo>
                    <a:pt x="810484" y="187005"/>
                  </a:lnTo>
                  <a:lnTo>
                    <a:pt x="811324" y="188265"/>
                  </a:lnTo>
                  <a:lnTo>
                    <a:pt x="810588" y="190155"/>
                  </a:lnTo>
                  <a:lnTo>
                    <a:pt x="808488" y="190679"/>
                  </a:lnTo>
                  <a:lnTo>
                    <a:pt x="806178" y="190995"/>
                  </a:lnTo>
                  <a:lnTo>
                    <a:pt x="804393" y="191729"/>
                  </a:lnTo>
                  <a:lnTo>
                    <a:pt x="802923" y="192781"/>
                  </a:lnTo>
                  <a:lnTo>
                    <a:pt x="801873" y="194355"/>
                  </a:lnTo>
                  <a:lnTo>
                    <a:pt x="801138" y="196141"/>
                  </a:lnTo>
                  <a:lnTo>
                    <a:pt x="800088" y="197716"/>
                  </a:lnTo>
                  <a:lnTo>
                    <a:pt x="799352" y="199501"/>
                  </a:lnTo>
                  <a:lnTo>
                    <a:pt x="798407" y="201076"/>
                  </a:lnTo>
                  <a:lnTo>
                    <a:pt x="797358" y="202651"/>
                  </a:lnTo>
                  <a:lnTo>
                    <a:pt x="795256" y="203178"/>
                  </a:lnTo>
                  <a:lnTo>
                    <a:pt x="792735" y="203283"/>
                  </a:lnTo>
                  <a:lnTo>
                    <a:pt x="790425" y="203597"/>
                  </a:lnTo>
                  <a:lnTo>
                    <a:pt x="788850" y="204647"/>
                  </a:lnTo>
                  <a:lnTo>
                    <a:pt x="789166" y="206958"/>
                  </a:lnTo>
                  <a:lnTo>
                    <a:pt x="789480" y="209268"/>
                  </a:lnTo>
                  <a:lnTo>
                    <a:pt x="787905" y="210318"/>
                  </a:lnTo>
                  <a:lnTo>
                    <a:pt x="786330" y="209268"/>
                  </a:lnTo>
                  <a:lnTo>
                    <a:pt x="784334" y="208743"/>
                  </a:lnTo>
                  <a:lnTo>
                    <a:pt x="783284" y="208533"/>
                  </a:lnTo>
                  <a:lnTo>
                    <a:pt x="782760" y="207483"/>
                  </a:lnTo>
                  <a:lnTo>
                    <a:pt x="781919" y="205697"/>
                  </a:lnTo>
                  <a:lnTo>
                    <a:pt x="781394" y="203703"/>
                  </a:lnTo>
                  <a:lnTo>
                    <a:pt x="781919" y="201601"/>
                  </a:lnTo>
                  <a:lnTo>
                    <a:pt x="782654" y="199816"/>
                  </a:lnTo>
                  <a:lnTo>
                    <a:pt x="782863" y="197507"/>
                  </a:lnTo>
                  <a:lnTo>
                    <a:pt x="782549" y="195721"/>
                  </a:lnTo>
                  <a:lnTo>
                    <a:pt x="780764" y="194986"/>
                  </a:lnTo>
                  <a:lnTo>
                    <a:pt x="778139" y="194986"/>
                  </a:lnTo>
                  <a:lnTo>
                    <a:pt x="776143" y="195511"/>
                  </a:lnTo>
                  <a:lnTo>
                    <a:pt x="773834" y="195825"/>
                  </a:lnTo>
                  <a:lnTo>
                    <a:pt x="771522" y="195616"/>
                  </a:lnTo>
                  <a:lnTo>
                    <a:pt x="769633" y="194881"/>
                  </a:lnTo>
                  <a:lnTo>
                    <a:pt x="768372" y="193620"/>
                  </a:lnTo>
                  <a:lnTo>
                    <a:pt x="767006" y="192361"/>
                  </a:lnTo>
                  <a:lnTo>
                    <a:pt x="765537" y="191310"/>
                  </a:lnTo>
                  <a:lnTo>
                    <a:pt x="763435" y="190785"/>
                  </a:lnTo>
                  <a:lnTo>
                    <a:pt x="761125" y="190574"/>
                  </a:lnTo>
                  <a:lnTo>
                    <a:pt x="758815" y="190890"/>
                  </a:lnTo>
                  <a:lnTo>
                    <a:pt x="757975" y="191005"/>
                  </a:lnTo>
                  <a:lnTo>
                    <a:pt x="756504" y="191206"/>
                  </a:lnTo>
                  <a:lnTo>
                    <a:pt x="754929" y="190155"/>
                  </a:lnTo>
                  <a:lnTo>
                    <a:pt x="753564" y="188894"/>
                  </a:lnTo>
                  <a:lnTo>
                    <a:pt x="751778" y="188160"/>
                  </a:lnTo>
                  <a:lnTo>
                    <a:pt x="749259" y="188160"/>
                  </a:lnTo>
                  <a:lnTo>
                    <a:pt x="746843" y="187949"/>
                  </a:lnTo>
                  <a:lnTo>
                    <a:pt x="744532" y="187739"/>
                  </a:lnTo>
                  <a:lnTo>
                    <a:pt x="744007" y="185744"/>
                  </a:lnTo>
                  <a:lnTo>
                    <a:pt x="742748" y="184484"/>
                  </a:lnTo>
                  <a:lnTo>
                    <a:pt x="740858" y="183748"/>
                  </a:lnTo>
                  <a:lnTo>
                    <a:pt x="739387" y="182698"/>
                  </a:lnTo>
                  <a:lnTo>
                    <a:pt x="738021" y="181438"/>
                  </a:lnTo>
                  <a:lnTo>
                    <a:pt x="736446" y="180388"/>
                  </a:lnTo>
                  <a:lnTo>
                    <a:pt x="734136" y="180179"/>
                  </a:lnTo>
                  <a:lnTo>
                    <a:pt x="732666" y="181229"/>
                  </a:lnTo>
                  <a:lnTo>
                    <a:pt x="731825" y="183014"/>
                  </a:lnTo>
                  <a:lnTo>
                    <a:pt x="731405" y="185114"/>
                  </a:lnTo>
                  <a:lnTo>
                    <a:pt x="730670" y="186899"/>
                  </a:lnTo>
                  <a:lnTo>
                    <a:pt x="729934" y="188790"/>
                  </a:lnTo>
                  <a:lnTo>
                    <a:pt x="728885" y="190365"/>
                  </a:lnTo>
                  <a:lnTo>
                    <a:pt x="727835" y="191835"/>
                  </a:lnTo>
                  <a:lnTo>
                    <a:pt x="726574" y="193200"/>
                  </a:lnTo>
                  <a:lnTo>
                    <a:pt x="725104" y="194250"/>
                  </a:lnTo>
                  <a:lnTo>
                    <a:pt x="722794" y="194565"/>
                  </a:lnTo>
                  <a:lnTo>
                    <a:pt x="720694" y="194041"/>
                  </a:lnTo>
                  <a:lnTo>
                    <a:pt x="718593" y="193620"/>
                  </a:lnTo>
                  <a:lnTo>
                    <a:pt x="716598" y="193095"/>
                  </a:lnTo>
                  <a:lnTo>
                    <a:pt x="714497" y="192570"/>
                  </a:lnTo>
                  <a:lnTo>
                    <a:pt x="711976" y="192676"/>
                  </a:lnTo>
                  <a:lnTo>
                    <a:pt x="709876" y="193200"/>
                  </a:lnTo>
                  <a:lnTo>
                    <a:pt x="708091" y="194041"/>
                  </a:lnTo>
                  <a:lnTo>
                    <a:pt x="706305" y="194775"/>
                  </a:lnTo>
                  <a:lnTo>
                    <a:pt x="704730" y="195825"/>
                  </a:lnTo>
                  <a:lnTo>
                    <a:pt x="702945" y="196666"/>
                  </a:lnTo>
                  <a:lnTo>
                    <a:pt x="701160" y="197402"/>
                  </a:lnTo>
                  <a:lnTo>
                    <a:pt x="698849" y="197716"/>
                  </a:lnTo>
                  <a:lnTo>
                    <a:pt x="696749" y="197296"/>
                  </a:lnTo>
                  <a:lnTo>
                    <a:pt x="695278" y="196246"/>
                  </a:lnTo>
                  <a:lnTo>
                    <a:pt x="693914" y="194986"/>
                  </a:lnTo>
                  <a:lnTo>
                    <a:pt x="692338" y="193936"/>
                  </a:lnTo>
                  <a:lnTo>
                    <a:pt x="690554" y="193200"/>
                  </a:lnTo>
                  <a:lnTo>
                    <a:pt x="688243" y="192990"/>
                  </a:lnTo>
                  <a:lnTo>
                    <a:pt x="685933" y="192781"/>
                  </a:lnTo>
                  <a:lnTo>
                    <a:pt x="684042" y="192045"/>
                  </a:lnTo>
                  <a:lnTo>
                    <a:pt x="682782" y="190785"/>
                  </a:lnTo>
                  <a:lnTo>
                    <a:pt x="681732" y="189210"/>
                  </a:lnTo>
                  <a:lnTo>
                    <a:pt x="679946" y="188474"/>
                  </a:lnTo>
                  <a:lnTo>
                    <a:pt x="679105" y="188055"/>
                  </a:lnTo>
                  <a:lnTo>
                    <a:pt x="667869" y="190785"/>
                  </a:lnTo>
                  <a:lnTo>
                    <a:pt x="665243" y="190785"/>
                  </a:lnTo>
                  <a:lnTo>
                    <a:pt x="662723" y="190785"/>
                  </a:lnTo>
                  <a:lnTo>
                    <a:pt x="660097" y="190890"/>
                  </a:lnTo>
                  <a:lnTo>
                    <a:pt x="657578" y="190890"/>
                  </a:lnTo>
                  <a:lnTo>
                    <a:pt x="654951" y="190995"/>
                  </a:lnTo>
                  <a:lnTo>
                    <a:pt x="652432" y="190995"/>
                  </a:lnTo>
                  <a:lnTo>
                    <a:pt x="649806" y="190995"/>
                  </a:lnTo>
                  <a:lnTo>
                    <a:pt x="647181" y="191101"/>
                  </a:lnTo>
                  <a:lnTo>
                    <a:pt x="644660" y="191101"/>
                  </a:lnTo>
                  <a:lnTo>
                    <a:pt x="642035" y="191206"/>
                  </a:lnTo>
                  <a:lnTo>
                    <a:pt x="639514" y="190995"/>
                  </a:lnTo>
                  <a:lnTo>
                    <a:pt x="636889" y="190995"/>
                  </a:lnTo>
                  <a:lnTo>
                    <a:pt x="634368" y="190995"/>
                  </a:lnTo>
                  <a:lnTo>
                    <a:pt x="631743" y="191101"/>
                  </a:lnTo>
                  <a:lnTo>
                    <a:pt x="629222" y="191101"/>
                  </a:lnTo>
                  <a:lnTo>
                    <a:pt x="626598" y="191206"/>
                  </a:lnTo>
                  <a:lnTo>
                    <a:pt x="624077" y="191206"/>
                  </a:lnTo>
                  <a:lnTo>
                    <a:pt x="621452" y="191206"/>
                  </a:lnTo>
                  <a:lnTo>
                    <a:pt x="618931" y="191310"/>
                  </a:lnTo>
                  <a:lnTo>
                    <a:pt x="616306" y="191310"/>
                  </a:lnTo>
                  <a:lnTo>
                    <a:pt x="613785" y="191415"/>
                  </a:lnTo>
                  <a:lnTo>
                    <a:pt x="611159" y="191101"/>
                  </a:lnTo>
                  <a:lnTo>
                    <a:pt x="608639" y="191206"/>
                  </a:lnTo>
                  <a:lnTo>
                    <a:pt x="606013" y="191206"/>
                  </a:lnTo>
                  <a:lnTo>
                    <a:pt x="603388" y="191310"/>
                  </a:lnTo>
                  <a:lnTo>
                    <a:pt x="600867" y="191310"/>
                  </a:lnTo>
                  <a:lnTo>
                    <a:pt x="598242" y="191310"/>
                  </a:lnTo>
                  <a:lnTo>
                    <a:pt x="595721" y="191415"/>
                  </a:lnTo>
                  <a:lnTo>
                    <a:pt x="593097" y="191415"/>
                  </a:lnTo>
                  <a:lnTo>
                    <a:pt x="590576" y="191520"/>
                  </a:lnTo>
                  <a:lnTo>
                    <a:pt x="587951" y="191520"/>
                  </a:lnTo>
                  <a:lnTo>
                    <a:pt x="585430" y="191520"/>
                  </a:lnTo>
                  <a:lnTo>
                    <a:pt x="582805" y="191310"/>
                  </a:lnTo>
                  <a:lnTo>
                    <a:pt x="580284" y="191415"/>
                  </a:lnTo>
                  <a:lnTo>
                    <a:pt x="577659" y="191415"/>
                  </a:lnTo>
                  <a:lnTo>
                    <a:pt x="575138" y="191520"/>
                  </a:lnTo>
                  <a:lnTo>
                    <a:pt x="572513" y="191520"/>
                  </a:lnTo>
                  <a:lnTo>
                    <a:pt x="569992" y="191520"/>
                  </a:lnTo>
                  <a:lnTo>
                    <a:pt x="568942" y="191562"/>
                  </a:lnTo>
                  <a:lnTo>
                    <a:pt x="567368" y="191626"/>
                  </a:lnTo>
                  <a:lnTo>
                    <a:pt x="564847" y="191626"/>
                  </a:lnTo>
                  <a:lnTo>
                    <a:pt x="562220" y="191729"/>
                  </a:lnTo>
                  <a:lnTo>
                    <a:pt x="559596" y="191729"/>
                  </a:lnTo>
                  <a:lnTo>
                    <a:pt x="557075" y="191729"/>
                  </a:lnTo>
                  <a:lnTo>
                    <a:pt x="554450" y="191520"/>
                  </a:lnTo>
                  <a:lnTo>
                    <a:pt x="551929" y="191626"/>
                  </a:lnTo>
                  <a:lnTo>
                    <a:pt x="549304" y="191626"/>
                  </a:lnTo>
                  <a:lnTo>
                    <a:pt x="548642" y="191653"/>
                  </a:lnTo>
                  <a:lnTo>
                    <a:pt x="546783" y="191729"/>
                  </a:lnTo>
                  <a:lnTo>
                    <a:pt x="544158" y="191729"/>
                  </a:lnTo>
                  <a:lnTo>
                    <a:pt x="541637" y="191729"/>
                  </a:lnTo>
                  <a:lnTo>
                    <a:pt x="539012" y="191835"/>
                  </a:lnTo>
                  <a:lnTo>
                    <a:pt x="536491" y="191835"/>
                  </a:lnTo>
                  <a:lnTo>
                    <a:pt x="533867" y="191835"/>
                  </a:lnTo>
                  <a:lnTo>
                    <a:pt x="531346" y="191940"/>
                  </a:lnTo>
                  <a:lnTo>
                    <a:pt x="528721" y="191940"/>
                  </a:lnTo>
                  <a:lnTo>
                    <a:pt x="526200" y="191729"/>
                  </a:lnTo>
                  <a:lnTo>
                    <a:pt x="523575" y="191835"/>
                  </a:lnTo>
                  <a:lnTo>
                    <a:pt x="520949" y="191835"/>
                  </a:lnTo>
                  <a:lnTo>
                    <a:pt x="518429" y="191835"/>
                  </a:lnTo>
                  <a:lnTo>
                    <a:pt x="515803" y="191940"/>
                  </a:lnTo>
                  <a:lnTo>
                    <a:pt x="513282" y="191940"/>
                  </a:lnTo>
                  <a:lnTo>
                    <a:pt x="510657" y="192045"/>
                  </a:lnTo>
                  <a:lnTo>
                    <a:pt x="508136" y="192045"/>
                  </a:lnTo>
                  <a:lnTo>
                    <a:pt x="505511" y="192045"/>
                  </a:lnTo>
                  <a:lnTo>
                    <a:pt x="502990" y="192150"/>
                  </a:lnTo>
                  <a:lnTo>
                    <a:pt x="500366" y="192150"/>
                  </a:lnTo>
                  <a:lnTo>
                    <a:pt x="497845" y="191940"/>
                  </a:lnTo>
                  <a:lnTo>
                    <a:pt x="495220" y="192045"/>
                  </a:lnTo>
                  <a:lnTo>
                    <a:pt x="492699" y="192045"/>
                  </a:lnTo>
                  <a:lnTo>
                    <a:pt x="490074" y="192045"/>
                  </a:lnTo>
                  <a:lnTo>
                    <a:pt x="487553" y="192150"/>
                  </a:lnTo>
                  <a:lnTo>
                    <a:pt x="484928" y="192150"/>
                  </a:lnTo>
                  <a:lnTo>
                    <a:pt x="482407" y="192256"/>
                  </a:lnTo>
                  <a:lnTo>
                    <a:pt x="479782" y="192256"/>
                  </a:lnTo>
                  <a:lnTo>
                    <a:pt x="477261" y="192256"/>
                  </a:lnTo>
                  <a:lnTo>
                    <a:pt x="474635" y="192361"/>
                  </a:lnTo>
                  <a:lnTo>
                    <a:pt x="472010" y="192361"/>
                  </a:lnTo>
                  <a:lnTo>
                    <a:pt x="469491" y="192150"/>
                  </a:lnTo>
                  <a:lnTo>
                    <a:pt x="466865" y="192256"/>
                  </a:lnTo>
                  <a:lnTo>
                    <a:pt x="464344" y="192256"/>
                  </a:lnTo>
                  <a:lnTo>
                    <a:pt x="461719" y="192256"/>
                  </a:lnTo>
                  <a:lnTo>
                    <a:pt x="459198" y="192361"/>
                  </a:lnTo>
                  <a:lnTo>
                    <a:pt x="456573" y="192360"/>
                  </a:lnTo>
                  <a:lnTo>
                    <a:pt x="454052" y="192465"/>
                  </a:lnTo>
                  <a:lnTo>
                    <a:pt x="451427" y="192465"/>
                  </a:lnTo>
                  <a:lnTo>
                    <a:pt x="448906" y="192570"/>
                  </a:lnTo>
                  <a:lnTo>
                    <a:pt x="446281" y="192570"/>
                  </a:lnTo>
                  <a:lnTo>
                    <a:pt x="444893" y="192570"/>
                  </a:lnTo>
                  <a:lnTo>
                    <a:pt x="441391" y="257885"/>
                  </a:lnTo>
                  <a:lnTo>
                    <a:pt x="437992" y="349316"/>
                  </a:lnTo>
                  <a:lnTo>
                    <a:pt x="435061" y="371780"/>
                  </a:lnTo>
                  <a:lnTo>
                    <a:pt x="430691" y="426807"/>
                  </a:lnTo>
                  <a:lnTo>
                    <a:pt x="427579" y="460285"/>
                  </a:lnTo>
                  <a:lnTo>
                    <a:pt x="428359" y="473518"/>
                  </a:lnTo>
                  <a:lnTo>
                    <a:pt x="424464" y="471571"/>
                  </a:lnTo>
                  <a:lnTo>
                    <a:pt x="412007" y="466123"/>
                  </a:lnTo>
                  <a:lnTo>
                    <a:pt x="404071" y="454248"/>
                  </a:lnTo>
                  <a:lnTo>
                    <a:pt x="396828" y="455223"/>
                  </a:lnTo>
                  <a:lnTo>
                    <a:pt x="392156" y="454444"/>
                  </a:lnTo>
                  <a:lnTo>
                    <a:pt x="391766" y="448218"/>
                  </a:lnTo>
                  <a:lnTo>
                    <a:pt x="383981" y="449387"/>
                  </a:lnTo>
                  <a:lnTo>
                    <a:pt x="379313" y="443933"/>
                  </a:lnTo>
                  <a:lnTo>
                    <a:pt x="383592" y="434203"/>
                  </a:lnTo>
                  <a:lnTo>
                    <a:pt x="378534" y="429144"/>
                  </a:lnTo>
                  <a:lnTo>
                    <a:pt x="366466" y="426807"/>
                  </a:lnTo>
                  <a:lnTo>
                    <a:pt x="358121" y="424286"/>
                  </a:lnTo>
                  <a:lnTo>
                    <a:pt x="333381" y="440044"/>
                  </a:lnTo>
                  <a:lnTo>
                    <a:pt x="322017" y="435714"/>
                  </a:lnTo>
                  <a:lnTo>
                    <a:pt x="311581" y="442765"/>
                  </a:lnTo>
                  <a:lnTo>
                    <a:pt x="301850" y="452112"/>
                  </a:lnTo>
                  <a:lnTo>
                    <a:pt x="294844" y="449387"/>
                  </a:lnTo>
                  <a:lnTo>
                    <a:pt x="294198" y="447587"/>
                  </a:lnTo>
                  <a:lnTo>
                    <a:pt x="300682" y="430312"/>
                  </a:lnTo>
                  <a:lnTo>
                    <a:pt x="293676" y="427976"/>
                  </a:lnTo>
                  <a:lnTo>
                    <a:pt x="290171" y="442765"/>
                  </a:lnTo>
                  <a:lnTo>
                    <a:pt x="284372" y="449159"/>
                  </a:lnTo>
                  <a:lnTo>
                    <a:pt x="269151" y="459896"/>
                  </a:lnTo>
                  <a:lnTo>
                    <a:pt x="264093" y="454055"/>
                  </a:lnTo>
                  <a:lnTo>
                    <a:pt x="251447" y="451677"/>
                  </a:lnTo>
                  <a:lnTo>
                    <a:pt x="242682" y="461064"/>
                  </a:lnTo>
                  <a:lnTo>
                    <a:pt x="236067" y="455223"/>
                  </a:lnTo>
                  <a:lnTo>
                    <a:pt x="232173" y="449776"/>
                  </a:lnTo>
                  <a:lnTo>
                    <a:pt x="224778" y="453666"/>
                  </a:lnTo>
                  <a:lnTo>
                    <a:pt x="202200" y="455612"/>
                  </a:lnTo>
                  <a:lnTo>
                    <a:pt x="186242" y="466123"/>
                  </a:lnTo>
                  <a:lnTo>
                    <a:pt x="176899" y="460285"/>
                  </a:lnTo>
                  <a:lnTo>
                    <a:pt x="159773" y="464176"/>
                  </a:lnTo>
                  <a:lnTo>
                    <a:pt x="144594" y="463787"/>
                  </a:lnTo>
                  <a:lnTo>
                    <a:pt x="137974" y="469239"/>
                  </a:lnTo>
                  <a:lnTo>
                    <a:pt x="130968" y="468070"/>
                  </a:lnTo>
                  <a:lnTo>
                    <a:pt x="122016" y="477022"/>
                  </a:lnTo>
                  <a:lnTo>
                    <a:pt x="114620" y="479358"/>
                  </a:lnTo>
                  <a:lnTo>
                    <a:pt x="101775" y="499597"/>
                  </a:lnTo>
                  <a:lnTo>
                    <a:pt x="101176" y="537279"/>
                  </a:lnTo>
                  <a:lnTo>
                    <a:pt x="98270" y="568885"/>
                  </a:lnTo>
                  <a:lnTo>
                    <a:pt x="80364" y="601195"/>
                  </a:lnTo>
                  <a:lnTo>
                    <a:pt x="65711" y="618048"/>
                  </a:lnTo>
                  <a:lnTo>
                    <a:pt x="64795" y="619099"/>
                  </a:lnTo>
                  <a:lnTo>
                    <a:pt x="28437" y="653186"/>
                  </a:lnTo>
                  <a:lnTo>
                    <a:pt x="21202" y="664252"/>
                  </a:lnTo>
                  <a:lnTo>
                    <a:pt x="21435" y="670876"/>
                  </a:lnTo>
                  <a:lnTo>
                    <a:pt x="21980" y="686051"/>
                  </a:lnTo>
                  <a:lnTo>
                    <a:pt x="24357" y="707453"/>
                  </a:lnTo>
                  <a:lnTo>
                    <a:pt x="24702" y="710573"/>
                  </a:lnTo>
                  <a:lnTo>
                    <a:pt x="28596" y="721082"/>
                  </a:lnTo>
                  <a:lnTo>
                    <a:pt x="41439" y="747162"/>
                  </a:lnTo>
                  <a:lnTo>
                    <a:pt x="43775" y="768182"/>
                  </a:lnTo>
                  <a:lnTo>
                    <a:pt x="41439" y="782197"/>
                  </a:lnTo>
                  <a:lnTo>
                    <a:pt x="43386" y="793097"/>
                  </a:lnTo>
                  <a:lnTo>
                    <a:pt x="27428" y="802825"/>
                  </a:lnTo>
                  <a:lnTo>
                    <a:pt x="8744" y="812556"/>
                  </a:lnTo>
                  <a:lnTo>
                    <a:pt x="180" y="831239"/>
                  </a:lnTo>
                  <a:lnTo>
                    <a:pt x="2747" y="843478"/>
                  </a:lnTo>
                  <a:lnTo>
                    <a:pt x="14191" y="846812"/>
                  </a:lnTo>
                  <a:lnTo>
                    <a:pt x="23923" y="857323"/>
                  </a:lnTo>
                  <a:lnTo>
                    <a:pt x="39522" y="861996"/>
                  </a:lnTo>
                  <a:lnTo>
                    <a:pt x="60901" y="864717"/>
                  </a:lnTo>
                  <a:lnTo>
                    <a:pt x="88928" y="891575"/>
                  </a:lnTo>
                  <a:lnTo>
                    <a:pt x="110726" y="902474"/>
                  </a:lnTo>
                  <a:lnTo>
                    <a:pt x="113452" y="910649"/>
                  </a:lnTo>
                  <a:lnTo>
                    <a:pt x="111272" y="920691"/>
                  </a:lnTo>
                  <a:lnTo>
                    <a:pt x="102164" y="929722"/>
                  </a:lnTo>
                  <a:lnTo>
                    <a:pt x="111237" y="962008"/>
                  </a:lnTo>
                  <a:lnTo>
                    <a:pt x="115914" y="997974"/>
                  </a:lnTo>
                  <a:lnTo>
                    <a:pt x="113630" y="1005221"/>
                  </a:lnTo>
                  <a:lnTo>
                    <a:pt x="116306" y="1018530"/>
                  </a:lnTo>
                  <a:lnTo>
                    <a:pt x="130674" y="1034238"/>
                  </a:lnTo>
                  <a:lnTo>
                    <a:pt x="139051" y="1059659"/>
                  </a:lnTo>
                  <a:lnTo>
                    <a:pt x="143762" y="1076967"/>
                  </a:lnTo>
                  <a:lnTo>
                    <a:pt x="152340" y="1087111"/>
                  </a:lnTo>
                  <a:lnTo>
                    <a:pt x="182866" y="1103950"/>
                  </a:lnTo>
                  <a:lnTo>
                    <a:pt x="185036" y="1104109"/>
                  </a:lnTo>
                  <a:lnTo>
                    <a:pt x="198320" y="1101973"/>
                  </a:lnTo>
                  <a:lnTo>
                    <a:pt x="215364" y="1105730"/>
                  </a:lnTo>
                  <a:lnTo>
                    <a:pt x="228121" y="1103239"/>
                  </a:lnTo>
                  <a:lnTo>
                    <a:pt x="246627" y="1105382"/>
                  </a:lnTo>
                  <a:lnTo>
                    <a:pt x="263511" y="1101209"/>
                  </a:lnTo>
                  <a:lnTo>
                    <a:pt x="271382" y="1112781"/>
                  </a:lnTo>
                  <a:lnTo>
                    <a:pt x="276659" y="1171930"/>
                  </a:lnTo>
                  <a:lnTo>
                    <a:pt x="277163" y="1174833"/>
                  </a:lnTo>
                  <a:lnTo>
                    <a:pt x="280592" y="1194701"/>
                  </a:lnTo>
                  <a:lnTo>
                    <a:pt x="259265" y="1244144"/>
                  </a:lnTo>
                  <a:lnTo>
                    <a:pt x="235510" y="1246567"/>
                  </a:lnTo>
                  <a:lnTo>
                    <a:pt x="207882" y="1256264"/>
                  </a:lnTo>
                  <a:lnTo>
                    <a:pt x="210722" y="1273908"/>
                  </a:lnTo>
                  <a:lnTo>
                    <a:pt x="212729" y="1287285"/>
                  </a:lnTo>
                  <a:lnTo>
                    <a:pt x="203632" y="1300139"/>
                  </a:lnTo>
                  <a:lnTo>
                    <a:pt x="185584" y="1320248"/>
                  </a:lnTo>
                  <a:lnTo>
                    <a:pt x="170972" y="1333568"/>
                  </a:lnTo>
                  <a:lnTo>
                    <a:pt x="146806" y="1357087"/>
                  </a:lnTo>
                  <a:lnTo>
                    <a:pt x="128386" y="1369692"/>
                  </a:lnTo>
                  <a:lnTo>
                    <a:pt x="126167" y="1374962"/>
                  </a:lnTo>
                  <a:lnTo>
                    <a:pt x="143917" y="1384996"/>
                  </a:lnTo>
                  <a:lnTo>
                    <a:pt x="162254" y="1383809"/>
                  </a:lnTo>
                  <a:lnTo>
                    <a:pt x="178695" y="1387385"/>
                  </a:lnTo>
                  <a:lnTo>
                    <a:pt x="188212" y="1403325"/>
                  </a:lnTo>
                  <a:lnTo>
                    <a:pt x="200517" y="1421850"/>
                  </a:lnTo>
                  <a:lnTo>
                    <a:pt x="218873" y="1464223"/>
                  </a:lnTo>
                  <a:lnTo>
                    <a:pt x="218873" y="1475935"/>
                  </a:lnTo>
                  <a:lnTo>
                    <a:pt x="211844" y="1487358"/>
                  </a:lnTo>
                  <a:lnTo>
                    <a:pt x="196238" y="1510982"/>
                  </a:lnTo>
                  <a:lnTo>
                    <a:pt x="192328" y="1530286"/>
                  </a:lnTo>
                  <a:lnTo>
                    <a:pt x="178461" y="1537435"/>
                  </a:lnTo>
                  <a:lnTo>
                    <a:pt x="172604" y="1565545"/>
                  </a:lnTo>
                  <a:lnTo>
                    <a:pt x="157581" y="1590830"/>
                  </a:lnTo>
                  <a:lnTo>
                    <a:pt x="149709" y="1594955"/>
                  </a:lnTo>
                  <a:lnTo>
                    <a:pt x="142586" y="1608259"/>
                  </a:lnTo>
                  <a:lnTo>
                    <a:pt x="144083" y="1623373"/>
                  </a:lnTo>
                  <a:lnTo>
                    <a:pt x="144836" y="1639933"/>
                  </a:lnTo>
                  <a:lnTo>
                    <a:pt x="176393" y="1638799"/>
                  </a:lnTo>
                  <a:lnTo>
                    <a:pt x="324417" y="1638912"/>
                  </a:lnTo>
                  <a:lnTo>
                    <a:pt x="357619" y="1638452"/>
                  </a:lnTo>
                  <a:lnTo>
                    <a:pt x="442305" y="1640201"/>
                  </a:lnTo>
                  <a:lnTo>
                    <a:pt x="506883" y="1644092"/>
                  </a:lnTo>
                  <a:lnTo>
                    <a:pt x="540194" y="1658439"/>
                  </a:lnTo>
                  <a:lnTo>
                    <a:pt x="561721" y="1667724"/>
                  </a:lnTo>
                  <a:lnTo>
                    <a:pt x="568889" y="1667663"/>
                  </a:lnTo>
                  <a:lnTo>
                    <a:pt x="585800" y="1655366"/>
                  </a:lnTo>
                  <a:lnTo>
                    <a:pt x="643197" y="1664077"/>
                  </a:lnTo>
                  <a:lnTo>
                    <a:pt x="665231" y="1665101"/>
                  </a:lnTo>
                  <a:lnTo>
                    <a:pt x="678044" y="1674836"/>
                  </a:lnTo>
                  <a:lnTo>
                    <a:pt x="697005" y="1672786"/>
                  </a:lnTo>
                  <a:lnTo>
                    <a:pt x="710172" y="1687028"/>
                  </a:lnTo>
                  <a:lnTo>
                    <a:pt x="716728" y="1688669"/>
                  </a:lnTo>
                  <a:lnTo>
                    <a:pt x="722054" y="1677199"/>
                  </a:lnTo>
                  <a:lnTo>
                    <a:pt x="731087" y="1675337"/>
                  </a:lnTo>
                  <a:close/>
                </a:path>
              </a:pathLst>
            </a:custGeom>
            <a:solidFill>
              <a:srgbClr val="00C898"/>
            </a:solidFill>
            <a:ln w="12700" cap="flat">
              <a:solidFill>
                <a:schemeClr val="bg1"/>
              </a:solidFill>
              <a:prstDash val="solid"/>
              <a:miter/>
            </a:ln>
          </p:spPr>
          <p:txBody>
            <a:bodyPr rtlCol="0" anchor="ctr"/>
            <a:lstStyle/>
            <a:p>
              <a:endParaRPr lang="en-US"/>
            </a:p>
          </p:txBody>
        </p:sp>
        <p:sp>
          <p:nvSpPr>
            <p:cNvPr id="73" name="Freeform: Shape 20">
              <a:extLst>
                <a:ext uri="{FF2B5EF4-FFF2-40B4-BE49-F238E27FC236}">
                  <a16:creationId xmlns:a16="http://schemas.microsoft.com/office/drawing/2014/main" id="{26664367-507E-B39F-23BC-193DE337D8DD}"/>
                </a:ext>
              </a:extLst>
            </p:cNvPr>
            <p:cNvSpPr/>
            <p:nvPr/>
          </p:nvSpPr>
          <p:spPr>
            <a:xfrm flipV="1">
              <a:off x="6125738" y="1270327"/>
              <a:ext cx="889015" cy="1195526"/>
            </a:xfrm>
            <a:custGeom>
              <a:avLst/>
              <a:gdLst>
                <a:gd name="connsiteX0" fmla="*/ 319866 w 889015"/>
                <a:gd name="connsiteY0" fmla="*/ 2390 h 1195526"/>
                <a:gd name="connsiteX1" fmla="*/ 330651 w 889015"/>
                <a:gd name="connsiteY1" fmla="*/ 41936 h 1195526"/>
                <a:gd name="connsiteX2" fmla="*/ 329998 w 889015"/>
                <a:gd name="connsiteY2" fmla="*/ 47970 h 1195526"/>
                <a:gd name="connsiteX3" fmla="*/ 327711 w 889015"/>
                <a:gd name="connsiteY3" fmla="*/ 50654 h 1195526"/>
                <a:gd name="connsiteX4" fmla="*/ 317431 w 889015"/>
                <a:gd name="connsiteY4" fmla="*/ 55550 h 1195526"/>
                <a:gd name="connsiteX5" fmla="*/ 301197 w 889015"/>
                <a:gd name="connsiteY5" fmla="*/ 62976 h 1195526"/>
                <a:gd name="connsiteX6" fmla="*/ 290304 w 889015"/>
                <a:gd name="connsiteY6" fmla="*/ 65697 h 1195526"/>
                <a:gd name="connsiteX7" fmla="*/ 281393 w 889015"/>
                <a:gd name="connsiteY7" fmla="*/ 62480 h 1195526"/>
                <a:gd name="connsiteX8" fmla="*/ 274218 w 889015"/>
                <a:gd name="connsiteY8" fmla="*/ 62480 h 1195526"/>
                <a:gd name="connsiteX9" fmla="*/ 270501 w 889015"/>
                <a:gd name="connsiteY9" fmla="*/ 70151 h 1195526"/>
                <a:gd name="connsiteX10" fmla="*/ 266218 w 889015"/>
                <a:gd name="connsiteY10" fmla="*/ 75297 h 1195526"/>
                <a:gd name="connsiteX11" fmla="*/ 264316 w 889015"/>
                <a:gd name="connsiteY11" fmla="*/ 77577 h 1195526"/>
                <a:gd name="connsiteX12" fmla="*/ 259409 w 889015"/>
                <a:gd name="connsiteY12" fmla="*/ 80692 h 1195526"/>
                <a:gd name="connsiteX13" fmla="*/ 256789 w 889015"/>
                <a:gd name="connsiteY13" fmla="*/ 81879 h 1195526"/>
                <a:gd name="connsiteX14" fmla="*/ 253175 w 889015"/>
                <a:gd name="connsiteY14" fmla="*/ 83024 h 1195526"/>
                <a:gd name="connsiteX15" fmla="*/ 245338 w 889015"/>
                <a:gd name="connsiteY15" fmla="*/ 97319 h 1195526"/>
                <a:gd name="connsiteX16" fmla="*/ 239341 w 889015"/>
                <a:gd name="connsiteY16" fmla="*/ 101780 h 1195526"/>
                <a:gd name="connsiteX17" fmla="*/ 232404 w 889015"/>
                <a:gd name="connsiteY17" fmla="*/ 105137 h 1195526"/>
                <a:gd name="connsiteX18" fmla="*/ 225432 w 889015"/>
                <a:gd name="connsiteY18" fmla="*/ 105837 h 1195526"/>
                <a:gd name="connsiteX19" fmla="*/ 212475 w 889015"/>
                <a:gd name="connsiteY19" fmla="*/ 106151 h 1195526"/>
                <a:gd name="connsiteX20" fmla="*/ 200608 w 889015"/>
                <a:gd name="connsiteY20" fmla="*/ 111773 h 1195526"/>
                <a:gd name="connsiteX21" fmla="*/ 179025 w 889015"/>
                <a:gd name="connsiteY21" fmla="*/ 107697 h 1195526"/>
                <a:gd name="connsiteX22" fmla="*/ 135638 w 889015"/>
                <a:gd name="connsiteY22" fmla="*/ 116147 h 1195526"/>
                <a:gd name="connsiteX23" fmla="*/ 126889 w 889015"/>
                <a:gd name="connsiteY23" fmla="*/ 112400 h 1195526"/>
                <a:gd name="connsiteX24" fmla="*/ 120020 w 889015"/>
                <a:gd name="connsiteY24" fmla="*/ 97406 h 1195526"/>
                <a:gd name="connsiteX25" fmla="*/ 122519 w 889015"/>
                <a:gd name="connsiteY25" fmla="*/ 89285 h 1195526"/>
                <a:gd name="connsiteX26" fmla="*/ 131884 w 889015"/>
                <a:gd name="connsiteY26" fmla="*/ 81634 h 1195526"/>
                <a:gd name="connsiteX27" fmla="*/ 132318 w 889015"/>
                <a:gd name="connsiteY27" fmla="*/ 76854 h 1195526"/>
                <a:gd name="connsiteX28" fmla="*/ 129389 w 889015"/>
                <a:gd name="connsiteY28" fmla="*/ 73044 h 1195526"/>
                <a:gd name="connsiteX29" fmla="*/ 117490 w 889015"/>
                <a:gd name="connsiteY29" fmla="*/ 70109 h 1195526"/>
                <a:gd name="connsiteX30" fmla="*/ 105718 w 889015"/>
                <a:gd name="connsiteY30" fmla="*/ 67879 h 1195526"/>
                <a:gd name="connsiteX31" fmla="*/ 94406 w 889015"/>
                <a:gd name="connsiteY31" fmla="*/ 62419 h 1195526"/>
                <a:gd name="connsiteX32" fmla="*/ 87120 w 889015"/>
                <a:gd name="connsiteY32" fmla="*/ 56699 h 1195526"/>
                <a:gd name="connsiteX33" fmla="*/ 84369 w 889015"/>
                <a:gd name="connsiteY33" fmla="*/ 56336 h 1195526"/>
                <a:gd name="connsiteX34" fmla="*/ 80935 w 889015"/>
                <a:gd name="connsiteY34" fmla="*/ 58431 h 1195526"/>
                <a:gd name="connsiteX35" fmla="*/ 67253 w 889015"/>
                <a:gd name="connsiteY35" fmla="*/ 60045 h 1195526"/>
                <a:gd name="connsiteX36" fmla="*/ 55458 w 889015"/>
                <a:gd name="connsiteY36" fmla="*/ 57996 h 1195526"/>
                <a:gd name="connsiteX37" fmla="*/ 47976 w 889015"/>
                <a:gd name="connsiteY37" fmla="*/ 53013 h 1195526"/>
                <a:gd name="connsiteX38" fmla="*/ 41303 w 889015"/>
                <a:gd name="connsiteY38" fmla="*/ 52428 h 1195526"/>
                <a:gd name="connsiteX39" fmla="*/ 30060 w 889015"/>
                <a:gd name="connsiteY39" fmla="*/ 54927 h 1195526"/>
                <a:gd name="connsiteX40" fmla="*/ 14442 w 889015"/>
                <a:gd name="connsiteY40" fmla="*/ 63048 h 1195526"/>
                <a:gd name="connsiteX41" fmla="*/ 180 w 889015"/>
                <a:gd name="connsiteY41" fmla="*/ 72242 h 1195526"/>
                <a:gd name="connsiteX42" fmla="*/ 313 w 889015"/>
                <a:gd name="connsiteY42" fmla="*/ 72327 h 1195526"/>
                <a:gd name="connsiteX43" fmla="*/ 858 w 889015"/>
                <a:gd name="connsiteY43" fmla="*/ 72556 h 1195526"/>
                <a:gd name="connsiteX44" fmla="*/ 1631 w 889015"/>
                <a:gd name="connsiteY44" fmla="*/ 72953 h 1195526"/>
                <a:gd name="connsiteX45" fmla="*/ 2238 w 889015"/>
                <a:gd name="connsiteY45" fmla="*/ 73267 h 1195526"/>
                <a:gd name="connsiteX46" fmla="*/ 2593 w 889015"/>
                <a:gd name="connsiteY46" fmla="*/ 73226 h 1195526"/>
                <a:gd name="connsiteX47" fmla="*/ 2969 w 889015"/>
                <a:gd name="connsiteY47" fmla="*/ 73204 h 1195526"/>
                <a:gd name="connsiteX48" fmla="*/ 3324 w 889015"/>
                <a:gd name="connsiteY48" fmla="*/ 73540 h 1195526"/>
                <a:gd name="connsiteX49" fmla="*/ 3387 w 889015"/>
                <a:gd name="connsiteY49" fmla="*/ 74062 h 1195526"/>
                <a:gd name="connsiteX50" fmla="*/ 4035 w 889015"/>
                <a:gd name="connsiteY50" fmla="*/ 74291 h 1195526"/>
                <a:gd name="connsiteX51" fmla="*/ 4935 w 889015"/>
                <a:gd name="connsiteY51" fmla="*/ 74773 h 1195526"/>
                <a:gd name="connsiteX52" fmla="*/ 5604 w 889015"/>
                <a:gd name="connsiteY52" fmla="*/ 73664 h 1195526"/>
                <a:gd name="connsiteX53" fmla="*/ 5939 w 889015"/>
                <a:gd name="connsiteY53" fmla="*/ 72891 h 1195526"/>
                <a:gd name="connsiteX54" fmla="*/ 5917 w 889015"/>
                <a:gd name="connsiteY54" fmla="*/ 72138 h 1195526"/>
                <a:gd name="connsiteX55" fmla="*/ 5854 w 889015"/>
                <a:gd name="connsiteY55" fmla="*/ 71218 h 1195526"/>
                <a:gd name="connsiteX56" fmla="*/ 5624 w 889015"/>
                <a:gd name="connsiteY56" fmla="*/ 70696 h 1195526"/>
                <a:gd name="connsiteX57" fmla="*/ 5833 w 889015"/>
                <a:gd name="connsiteY57" fmla="*/ 70256 h 1195526"/>
                <a:gd name="connsiteX58" fmla="*/ 6775 w 889015"/>
                <a:gd name="connsiteY58" fmla="*/ 70549 h 1195526"/>
                <a:gd name="connsiteX59" fmla="*/ 7359 w 889015"/>
                <a:gd name="connsiteY59" fmla="*/ 70382 h 1195526"/>
                <a:gd name="connsiteX60" fmla="*/ 8489 w 889015"/>
                <a:gd name="connsiteY60" fmla="*/ 70361 h 1195526"/>
                <a:gd name="connsiteX61" fmla="*/ 9492 w 889015"/>
                <a:gd name="connsiteY61" fmla="*/ 70382 h 1195526"/>
                <a:gd name="connsiteX62" fmla="*/ 10287 w 889015"/>
                <a:gd name="connsiteY62" fmla="*/ 70278 h 1195526"/>
                <a:gd name="connsiteX63" fmla="*/ 10935 w 889015"/>
                <a:gd name="connsiteY63" fmla="*/ 70465 h 1195526"/>
                <a:gd name="connsiteX64" fmla="*/ 11374 w 889015"/>
                <a:gd name="connsiteY64" fmla="*/ 70821 h 1195526"/>
                <a:gd name="connsiteX65" fmla="*/ 11751 w 889015"/>
                <a:gd name="connsiteY65" fmla="*/ 71282 h 1195526"/>
                <a:gd name="connsiteX66" fmla="*/ 12233 w 889015"/>
                <a:gd name="connsiteY66" fmla="*/ 71742 h 1195526"/>
                <a:gd name="connsiteX67" fmla="*/ 12733 w 889015"/>
                <a:gd name="connsiteY67" fmla="*/ 72013 h 1195526"/>
                <a:gd name="connsiteX68" fmla="*/ 13151 w 889015"/>
                <a:gd name="connsiteY68" fmla="*/ 72055 h 1195526"/>
                <a:gd name="connsiteX69" fmla="*/ 13528 w 889015"/>
                <a:gd name="connsiteY69" fmla="*/ 72829 h 1195526"/>
                <a:gd name="connsiteX70" fmla="*/ 13486 w 889015"/>
                <a:gd name="connsiteY70" fmla="*/ 73100 h 1195526"/>
                <a:gd name="connsiteX71" fmla="*/ 13235 w 889015"/>
                <a:gd name="connsiteY71" fmla="*/ 73540 h 1195526"/>
                <a:gd name="connsiteX72" fmla="*/ 13256 w 889015"/>
                <a:gd name="connsiteY72" fmla="*/ 73749 h 1195526"/>
                <a:gd name="connsiteX73" fmla="*/ 13549 w 889015"/>
                <a:gd name="connsiteY73" fmla="*/ 73853 h 1195526"/>
                <a:gd name="connsiteX74" fmla="*/ 13904 w 889015"/>
                <a:gd name="connsiteY74" fmla="*/ 73873 h 1195526"/>
                <a:gd name="connsiteX75" fmla="*/ 14531 w 889015"/>
                <a:gd name="connsiteY75" fmla="*/ 73831 h 1195526"/>
                <a:gd name="connsiteX76" fmla="*/ 15201 w 889015"/>
                <a:gd name="connsiteY76" fmla="*/ 73791 h 1195526"/>
                <a:gd name="connsiteX77" fmla="*/ 15723 w 889015"/>
                <a:gd name="connsiteY77" fmla="*/ 73749 h 1195526"/>
                <a:gd name="connsiteX78" fmla="*/ 16163 w 889015"/>
                <a:gd name="connsiteY78" fmla="*/ 73728 h 1195526"/>
                <a:gd name="connsiteX79" fmla="*/ 16413 w 889015"/>
                <a:gd name="connsiteY79" fmla="*/ 73791 h 1195526"/>
                <a:gd name="connsiteX80" fmla="*/ 16602 w 889015"/>
                <a:gd name="connsiteY80" fmla="*/ 73958 h 1195526"/>
                <a:gd name="connsiteX81" fmla="*/ 16936 w 889015"/>
                <a:gd name="connsiteY81" fmla="*/ 74000 h 1195526"/>
                <a:gd name="connsiteX82" fmla="*/ 17188 w 889015"/>
                <a:gd name="connsiteY82" fmla="*/ 73873 h 1195526"/>
                <a:gd name="connsiteX83" fmla="*/ 17688 w 889015"/>
                <a:gd name="connsiteY83" fmla="*/ 73728 h 1195526"/>
                <a:gd name="connsiteX84" fmla="*/ 17919 w 889015"/>
                <a:gd name="connsiteY84" fmla="*/ 73831 h 1195526"/>
                <a:gd name="connsiteX85" fmla="*/ 18232 w 889015"/>
                <a:gd name="connsiteY85" fmla="*/ 74062 h 1195526"/>
                <a:gd name="connsiteX86" fmla="*/ 18588 w 889015"/>
                <a:gd name="connsiteY86" fmla="*/ 74062 h 1195526"/>
                <a:gd name="connsiteX87" fmla="*/ 18985 w 889015"/>
                <a:gd name="connsiteY87" fmla="*/ 73831 h 1195526"/>
                <a:gd name="connsiteX88" fmla="*/ 19257 w 889015"/>
                <a:gd name="connsiteY88" fmla="*/ 73664 h 1195526"/>
                <a:gd name="connsiteX89" fmla="*/ 19529 w 889015"/>
                <a:gd name="connsiteY89" fmla="*/ 73791 h 1195526"/>
                <a:gd name="connsiteX90" fmla="*/ 19885 w 889015"/>
                <a:gd name="connsiteY90" fmla="*/ 73728 h 1195526"/>
                <a:gd name="connsiteX91" fmla="*/ 20281 w 889015"/>
                <a:gd name="connsiteY91" fmla="*/ 73686 h 1195526"/>
                <a:gd name="connsiteX92" fmla="*/ 20867 w 889015"/>
                <a:gd name="connsiteY92" fmla="*/ 73477 h 1195526"/>
                <a:gd name="connsiteX93" fmla="*/ 21202 w 889015"/>
                <a:gd name="connsiteY93" fmla="*/ 73664 h 1195526"/>
                <a:gd name="connsiteX94" fmla="*/ 21558 w 889015"/>
                <a:gd name="connsiteY94" fmla="*/ 74167 h 1195526"/>
                <a:gd name="connsiteX95" fmla="*/ 22038 w 889015"/>
                <a:gd name="connsiteY95" fmla="*/ 73937 h 1195526"/>
                <a:gd name="connsiteX96" fmla="*/ 22582 w 889015"/>
                <a:gd name="connsiteY96" fmla="*/ 73560 h 1195526"/>
                <a:gd name="connsiteX97" fmla="*/ 23125 w 889015"/>
                <a:gd name="connsiteY97" fmla="*/ 73413 h 1195526"/>
                <a:gd name="connsiteX98" fmla="*/ 23753 w 889015"/>
                <a:gd name="connsiteY98" fmla="*/ 73393 h 1195526"/>
                <a:gd name="connsiteX99" fmla="*/ 24233 w 889015"/>
                <a:gd name="connsiteY99" fmla="*/ 72953 h 1195526"/>
                <a:gd name="connsiteX100" fmla="*/ 24986 w 889015"/>
                <a:gd name="connsiteY100" fmla="*/ 72660 h 1195526"/>
                <a:gd name="connsiteX101" fmla="*/ 26199 w 889015"/>
                <a:gd name="connsiteY101" fmla="*/ 72160 h 1195526"/>
                <a:gd name="connsiteX102" fmla="*/ 26617 w 889015"/>
                <a:gd name="connsiteY102" fmla="*/ 72515 h 1195526"/>
                <a:gd name="connsiteX103" fmla="*/ 26868 w 889015"/>
                <a:gd name="connsiteY103" fmla="*/ 73038 h 1195526"/>
                <a:gd name="connsiteX104" fmla="*/ 26784 w 889015"/>
                <a:gd name="connsiteY104" fmla="*/ 73622 h 1195526"/>
                <a:gd name="connsiteX105" fmla="*/ 26659 w 889015"/>
                <a:gd name="connsiteY105" fmla="*/ 74313 h 1195526"/>
                <a:gd name="connsiteX106" fmla="*/ 26659 w 889015"/>
                <a:gd name="connsiteY106" fmla="*/ 75128 h 1195526"/>
                <a:gd name="connsiteX107" fmla="*/ 26743 w 889015"/>
                <a:gd name="connsiteY107" fmla="*/ 76006 h 1195526"/>
                <a:gd name="connsiteX108" fmla="*/ 26513 w 889015"/>
                <a:gd name="connsiteY108" fmla="*/ 76362 h 1195526"/>
                <a:gd name="connsiteX109" fmla="*/ 25928 w 889015"/>
                <a:gd name="connsiteY109" fmla="*/ 76613 h 1195526"/>
                <a:gd name="connsiteX110" fmla="*/ 25175 w 889015"/>
                <a:gd name="connsiteY110" fmla="*/ 76823 h 1195526"/>
                <a:gd name="connsiteX111" fmla="*/ 24798 w 889015"/>
                <a:gd name="connsiteY111" fmla="*/ 77094 h 1195526"/>
                <a:gd name="connsiteX112" fmla="*/ 24191 w 889015"/>
                <a:gd name="connsiteY112" fmla="*/ 77699 h 1195526"/>
                <a:gd name="connsiteX113" fmla="*/ 23711 w 889015"/>
                <a:gd name="connsiteY113" fmla="*/ 78223 h 1195526"/>
                <a:gd name="connsiteX114" fmla="*/ 24359 w 889015"/>
                <a:gd name="connsiteY114" fmla="*/ 79143 h 1195526"/>
                <a:gd name="connsiteX115" fmla="*/ 24568 w 889015"/>
                <a:gd name="connsiteY115" fmla="*/ 79478 h 1195526"/>
                <a:gd name="connsiteX116" fmla="*/ 25049 w 889015"/>
                <a:gd name="connsiteY116" fmla="*/ 79603 h 1195526"/>
                <a:gd name="connsiteX117" fmla="*/ 25091 w 889015"/>
                <a:gd name="connsiteY117" fmla="*/ 80125 h 1195526"/>
                <a:gd name="connsiteX118" fmla="*/ 25028 w 889015"/>
                <a:gd name="connsiteY118" fmla="*/ 80627 h 1195526"/>
                <a:gd name="connsiteX119" fmla="*/ 25070 w 889015"/>
                <a:gd name="connsiteY119" fmla="*/ 81067 h 1195526"/>
                <a:gd name="connsiteX120" fmla="*/ 25383 w 889015"/>
                <a:gd name="connsiteY120" fmla="*/ 81443 h 1195526"/>
                <a:gd name="connsiteX121" fmla="*/ 25655 w 889015"/>
                <a:gd name="connsiteY121" fmla="*/ 81276 h 1195526"/>
                <a:gd name="connsiteX122" fmla="*/ 25928 w 889015"/>
                <a:gd name="connsiteY122" fmla="*/ 81045 h 1195526"/>
                <a:gd name="connsiteX123" fmla="*/ 26115 w 889015"/>
                <a:gd name="connsiteY123" fmla="*/ 80962 h 1195526"/>
                <a:gd name="connsiteX124" fmla="*/ 26408 w 889015"/>
                <a:gd name="connsiteY124" fmla="*/ 80900 h 1195526"/>
                <a:gd name="connsiteX125" fmla="*/ 26784 w 889015"/>
                <a:gd name="connsiteY125" fmla="*/ 80878 h 1195526"/>
                <a:gd name="connsiteX126" fmla="*/ 27015 w 889015"/>
                <a:gd name="connsiteY126" fmla="*/ 80711 h 1195526"/>
                <a:gd name="connsiteX127" fmla="*/ 27328 w 889015"/>
                <a:gd name="connsiteY127" fmla="*/ 80167 h 1195526"/>
                <a:gd name="connsiteX128" fmla="*/ 27683 w 889015"/>
                <a:gd name="connsiteY128" fmla="*/ 79896 h 1195526"/>
                <a:gd name="connsiteX129" fmla="*/ 28165 w 889015"/>
                <a:gd name="connsiteY129" fmla="*/ 79478 h 1195526"/>
                <a:gd name="connsiteX130" fmla="*/ 28708 w 889015"/>
                <a:gd name="connsiteY130" fmla="*/ 79163 h 1195526"/>
                <a:gd name="connsiteX131" fmla="*/ 29314 w 889015"/>
                <a:gd name="connsiteY131" fmla="*/ 78703 h 1195526"/>
                <a:gd name="connsiteX132" fmla="*/ 29963 w 889015"/>
                <a:gd name="connsiteY132" fmla="*/ 77950 h 1195526"/>
                <a:gd name="connsiteX133" fmla="*/ 30569 w 889015"/>
                <a:gd name="connsiteY133" fmla="*/ 77219 h 1195526"/>
                <a:gd name="connsiteX134" fmla="*/ 31782 w 889015"/>
                <a:gd name="connsiteY134" fmla="*/ 77428 h 1195526"/>
                <a:gd name="connsiteX135" fmla="*/ 32012 w 889015"/>
                <a:gd name="connsiteY135" fmla="*/ 77324 h 1195526"/>
                <a:gd name="connsiteX136" fmla="*/ 32325 w 889015"/>
                <a:gd name="connsiteY136" fmla="*/ 77052 h 1195526"/>
                <a:gd name="connsiteX137" fmla="*/ 32660 w 889015"/>
                <a:gd name="connsiteY137" fmla="*/ 76968 h 1195526"/>
                <a:gd name="connsiteX138" fmla="*/ 32931 w 889015"/>
                <a:gd name="connsiteY138" fmla="*/ 76717 h 1195526"/>
                <a:gd name="connsiteX139" fmla="*/ 33098 w 889015"/>
                <a:gd name="connsiteY139" fmla="*/ 76466 h 1195526"/>
                <a:gd name="connsiteX140" fmla="*/ 33517 w 889015"/>
                <a:gd name="connsiteY140" fmla="*/ 76028 h 1195526"/>
                <a:gd name="connsiteX141" fmla="*/ 33915 w 889015"/>
                <a:gd name="connsiteY141" fmla="*/ 75253 h 1195526"/>
                <a:gd name="connsiteX142" fmla="*/ 34228 w 889015"/>
                <a:gd name="connsiteY142" fmla="*/ 75253 h 1195526"/>
                <a:gd name="connsiteX143" fmla="*/ 34667 w 889015"/>
                <a:gd name="connsiteY143" fmla="*/ 75253 h 1195526"/>
                <a:gd name="connsiteX144" fmla="*/ 35169 w 889015"/>
                <a:gd name="connsiteY144" fmla="*/ 75275 h 1195526"/>
                <a:gd name="connsiteX145" fmla="*/ 35566 w 889015"/>
                <a:gd name="connsiteY145" fmla="*/ 75086 h 1195526"/>
                <a:gd name="connsiteX146" fmla="*/ 36026 w 889015"/>
                <a:gd name="connsiteY146" fmla="*/ 74793 h 1195526"/>
                <a:gd name="connsiteX147" fmla="*/ 36466 w 889015"/>
                <a:gd name="connsiteY147" fmla="*/ 74773 h 1195526"/>
                <a:gd name="connsiteX148" fmla="*/ 37092 w 889015"/>
                <a:gd name="connsiteY148" fmla="*/ 74835 h 1195526"/>
                <a:gd name="connsiteX149" fmla="*/ 37490 w 889015"/>
                <a:gd name="connsiteY149" fmla="*/ 74460 h 1195526"/>
                <a:gd name="connsiteX150" fmla="*/ 37752 w 889015"/>
                <a:gd name="connsiteY150" fmla="*/ 74603 h 1195526"/>
                <a:gd name="connsiteX151" fmla="*/ 38163 w 889015"/>
                <a:gd name="connsiteY151" fmla="*/ 75014 h 1195526"/>
                <a:gd name="connsiteX152" fmla="*/ 38758 w 889015"/>
                <a:gd name="connsiteY152" fmla="*/ 75563 h 1195526"/>
                <a:gd name="connsiteX153" fmla="*/ 39169 w 889015"/>
                <a:gd name="connsiteY153" fmla="*/ 76249 h 1195526"/>
                <a:gd name="connsiteX154" fmla="*/ 39307 w 889015"/>
                <a:gd name="connsiteY154" fmla="*/ 77482 h 1195526"/>
                <a:gd name="connsiteX155" fmla="*/ 39284 w 889015"/>
                <a:gd name="connsiteY155" fmla="*/ 78331 h 1195526"/>
                <a:gd name="connsiteX156" fmla="*/ 39284 w 889015"/>
                <a:gd name="connsiteY156" fmla="*/ 78905 h 1195526"/>
                <a:gd name="connsiteX157" fmla="*/ 39607 w 889015"/>
                <a:gd name="connsiteY157" fmla="*/ 79097 h 1195526"/>
                <a:gd name="connsiteX158" fmla="*/ 39763 w 889015"/>
                <a:gd name="connsiteY158" fmla="*/ 79456 h 1195526"/>
                <a:gd name="connsiteX159" fmla="*/ 39978 w 889015"/>
                <a:gd name="connsiteY159" fmla="*/ 80089 h 1195526"/>
                <a:gd name="connsiteX160" fmla="*/ 39930 w 889015"/>
                <a:gd name="connsiteY160" fmla="*/ 80365 h 1195526"/>
                <a:gd name="connsiteX161" fmla="*/ 39822 w 889015"/>
                <a:gd name="connsiteY161" fmla="*/ 80568 h 1195526"/>
                <a:gd name="connsiteX162" fmla="*/ 39810 w 889015"/>
                <a:gd name="connsiteY162" fmla="*/ 80927 h 1195526"/>
                <a:gd name="connsiteX163" fmla="*/ 39714 w 889015"/>
                <a:gd name="connsiteY163" fmla="*/ 81119 h 1195526"/>
                <a:gd name="connsiteX164" fmla="*/ 39415 w 889015"/>
                <a:gd name="connsiteY164" fmla="*/ 81442 h 1195526"/>
                <a:gd name="connsiteX165" fmla="*/ 39259 w 889015"/>
                <a:gd name="connsiteY165" fmla="*/ 81729 h 1195526"/>
                <a:gd name="connsiteX166" fmla="*/ 39559 w 889015"/>
                <a:gd name="connsiteY166" fmla="*/ 81980 h 1195526"/>
                <a:gd name="connsiteX167" fmla="*/ 39678 w 889015"/>
                <a:gd name="connsiteY167" fmla="*/ 82267 h 1195526"/>
                <a:gd name="connsiteX168" fmla="*/ 39786 w 889015"/>
                <a:gd name="connsiteY168" fmla="*/ 82423 h 1195526"/>
                <a:gd name="connsiteX169" fmla="*/ 40204 w 889015"/>
                <a:gd name="connsiteY169" fmla="*/ 82650 h 1195526"/>
                <a:gd name="connsiteX170" fmla="*/ 40677 w 889015"/>
                <a:gd name="connsiteY170" fmla="*/ 83014 h 1195526"/>
                <a:gd name="connsiteX171" fmla="*/ 40769 w 889015"/>
                <a:gd name="connsiteY171" fmla="*/ 83654 h 1195526"/>
                <a:gd name="connsiteX172" fmla="*/ 41180 w 889015"/>
                <a:gd name="connsiteY172" fmla="*/ 84156 h 1195526"/>
                <a:gd name="connsiteX173" fmla="*/ 40906 w 889015"/>
                <a:gd name="connsiteY173" fmla="*/ 84569 h 1195526"/>
                <a:gd name="connsiteX174" fmla="*/ 39946 w 889015"/>
                <a:gd name="connsiteY174" fmla="*/ 85024 h 1195526"/>
                <a:gd name="connsiteX175" fmla="*/ 39306 w 889015"/>
                <a:gd name="connsiteY175" fmla="*/ 85618 h 1195526"/>
                <a:gd name="connsiteX176" fmla="*/ 38391 w 889015"/>
                <a:gd name="connsiteY176" fmla="*/ 85894 h 1195526"/>
                <a:gd name="connsiteX177" fmla="*/ 37432 w 889015"/>
                <a:gd name="connsiteY177" fmla="*/ 85711 h 1195526"/>
                <a:gd name="connsiteX178" fmla="*/ 37249 w 889015"/>
                <a:gd name="connsiteY178" fmla="*/ 86259 h 1195526"/>
                <a:gd name="connsiteX179" fmla="*/ 36747 w 889015"/>
                <a:gd name="connsiteY179" fmla="*/ 86625 h 1195526"/>
                <a:gd name="connsiteX180" fmla="*/ 35970 w 889015"/>
                <a:gd name="connsiteY180" fmla="*/ 86716 h 1195526"/>
                <a:gd name="connsiteX181" fmla="*/ 35603 w 889015"/>
                <a:gd name="connsiteY181" fmla="*/ 87630 h 1195526"/>
                <a:gd name="connsiteX182" fmla="*/ 35376 w 889015"/>
                <a:gd name="connsiteY182" fmla="*/ 87997 h 1195526"/>
                <a:gd name="connsiteX183" fmla="*/ 35283 w 889015"/>
                <a:gd name="connsiteY183" fmla="*/ 88545 h 1195526"/>
                <a:gd name="connsiteX184" fmla="*/ 35283 w 889015"/>
                <a:gd name="connsiteY184" fmla="*/ 89824 h 1195526"/>
                <a:gd name="connsiteX185" fmla="*/ 35833 w 889015"/>
                <a:gd name="connsiteY185" fmla="*/ 89916 h 1195526"/>
                <a:gd name="connsiteX186" fmla="*/ 37249 w 889015"/>
                <a:gd name="connsiteY186" fmla="*/ 89962 h 1195526"/>
                <a:gd name="connsiteX187" fmla="*/ 38026 w 889015"/>
                <a:gd name="connsiteY187" fmla="*/ 90190 h 1195526"/>
                <a:gd name="connsiteX188" fmla="*/ 39535 w 889015"/>
                <a:gd name="connsiteY188" fmla="*/ 89413 h 1195526"/>
                <a:gd name="connsiteX189" fmla="*/ 39809 w 889015"/>
                <a:gd name="connsiteY189" fmla="*/ 89687 h 1195526"/>
                <a:gd name="connsiteX190" fmla="*/ 40495 w 889015"/>
                <a:gd name="connsiteY190" fmla="*/ 89916 h 1195526"/>
                <a:gd name="connsiteX191" fmla="*/ 41271 w 889015"/>
                <a:gd name="connsiteY191" fmla="*/ 89413 h 1195526"/>
                <a:gd name="connsiteX192" fmla="*/ 42415 w 889015"/>
                <a:gd name="connsiteY192" fmla="*/ 90053 h 1195526"/>
                <a:gd name="connsiteX193" fmla="*/ 42689 w 889015"/>
                <a:gd name="connsiteY193" fmla="*/ 90281 h 1195526"/>
                <a:gd name="connsiteX194" fmla="*/ 44061 w 889015"/>
                <a:gd name="connsiteY194" fmla="*/ 90053 h 1195526"/>
                <a:gd name="connsiteX195" fmla="*/ 45157 w 889015"/>
                <a:gd name="connsiteY195" fmla="*/ 91288 h 1195526"/>
                <a:gd name="connsiteX196" fmla="*/ 45614 w 889015"/>
                <a:gd name="connsiteY196" fmla="*/ 91195 h 1195526"/>
                <a:gd name="connsiteX197" fmla="*/ 46551 w 889015"/>
                <a:gd name="connsiteY197" fmla="*/ 91465 h 1195526"/>
                <a:gd name="connsiteX198" fmla="*/ 46191 w 889015"/>
                <a:gd name="connsiteY198" fmla="*/ 92456 h 1195526"/>
                <a:gd name="connsiteX199" fmla="*/ 46371 w 889015"/>
                <a:gd name="connsiteY199" fmla="*/ 93809 h 1195526"/>
                <a:gd name="connsiteX200" fmla="*/ 47362 w 889015"/>
                <a:gd name="connsiteY200" fmla="*/ 94260 h 1195526"/>
                <a:gd name="connsiteX201" fmla="*/ 49166 w 889015"/>
                <a:gd name="connsiteY201" fmla="*/ 92817 h 1195526"/>
                <a:gd name="connsiteX202" fmla="*/ 51058 w 889015"/>
                <a:gd name="connsiteY202" fmla="*/ 93898 h 1195526"/>
                <a:gd name="connsiteX203" fmla="*/ 51149 w 889015"/>
                <a:gd name="connsiteY203" fmla="*/ 95521 h 1195526"/>
                <a:gd name="connsiteX204" fmla="*/ 52141 w 889015"/>
                <a:gd name="connsiteY204" fmla="*/ 95702 h 1195526"/>
                <a:gd name="connsiteX205" fmla="*/ 52050 w 889015"/>
                <a:gd name="connsiteY205" fmla="*/ 97414 h 1195526"/>
                <a:gd name="connsiteX206" fmla="*/ 52682 w 889015"/>
                <a:gd name="connsiteY206" fmla="*/ 98587 h 1195526"/>
                <a:gd name="connsiteX207" fmla="*/ 51870 w 889015"/>
                <a:gd name="connsiteY207" fmla="*/ 100661 h 1195526"/>
                <a:gd name="connsiteX208" fmla="*/ 52411 w 889015"/>
                <a:gd name="connsiteY208" fmla="*/ 102283 h 1195526"/>
                <a:gd name="connsiteX209" fmla="*/ 53674 w 889015"/>
                <a:gd name="connsiteY209" fmla="*/ 103058 h 1195526"/>
                <a:gd name="connsiteX210" fmla="*/ 53950 w 889015"/>
                <a:gd name="connsiteY210" fmla="*/ 103362 h 1195526"/>
                <a:gd name="connsiteX211" fmla="*/ 54130 w 889015"/>
                <a:gd name="connsiteY211" fmla="*/ 103736 h 1195526"/>
                <a:gd name="connsiteX212" fmla="*/ 54545 w 889015"/>
                <a:gd name="connsiteY212" fmla="*/ 104177 h 1195526"/>
                <a:gd name="connsiteX213" fmla="*/ 54780 w 889015"/>
                <a:gd name="connsiteY213" fmla="*/ 104095 h 1195526"/>
                <a:gd name="connsiteX214" fmla="*/ 55070 w 889015"/>
                <a:gd name="connsiteY214" fmla="*/ 104441 h 1195526"/>
                <a:gd name="connsiteX215" fmla="*/ 55360 w 889015"/>
                <a:gd name="connsiteY215" fmla="*/ 105075 h 1195526"/>
                <a:gd name="connsiteX216" fmla="*/ 55982 w 889015"/>
                <a:gd name="connsiteY216" fmla="*/ 104911 h 1195526"/>
                <a:gd name="connsiteX217" fmla="*/ 56273 w 889015"/>
                <a:gd name="connsiteY217" fmla="*/ 104399 h 1195526"/>
                <a:gd name="connsiteX218" fmla="*/ 56729 w 889015"/>
                <a:gd name="connsiteY218" fmla="*/ 103832 h 1195526"/>
                <a:gd name="connsiteX219" fmla="*/ 57157 w 889015"/>
                <a:gd name="connsiteY219" fmla="*/ 103431 h 1195526"/>
                <a:gd name="connsiteX220" fmla="*/ 57600 w 889015"/>
                <a:gd name="connsiteY220" fmla="*/ 103196 h 1195526"/>
                <a:gd name="connsiteX221" fmla="*/ 58305 w 889015"/>
                <a:gd name="connsiteY221" fmla="*/ 103169 h 1195526"/>
                <a:gd name="connsiteX222" fmla="*/ 59134 w 889015"/>
                <a:gd name="connsiteY222" fmla="*/ 103555 h 1195526"/>
                <a:gd name="connsiteX223" fmla="*/ 59548 w 889015"/>
                <a:gd name="connsiteY223" fmla="*/ 103929 h 1195526"/>
                <a:gd name="connsiteX224" fmla="*/ 59481 w 889015"/>
                <a:gd name="connsiteY224" fmla="*/ 104372 h 1195526"/>
                <a:gd name="connsiteX225" fmla="*/ 59439 w 889015"/>
                <a:gd name="connsiteY225" fmla="*/ 104813 h 1195526"/>
                <a:gd name="connsiteX226" fmla="*/ 59481 w 889015"/>
                <a:gd name="connsiteY226" fmla="*/ 105117 h 1195526"/>
                <a:gd name="connsiteX227" fmla="*/ 59770 w 889015"/>
                <a:gd name="connsiteY227" fmla="*/ 105104 h 1195526"/>
                <a:gd name="connsiteX228" fmla="*/ 60378 w 889015"/>
                <a:gd name="connsiteY228" fmla="*/ 105201 h 1195526"/>
                <a:gd name="connsiteX229" fmla="*/ 61167 w 889015"/>
                <a:gd name="connsiteY229" fmla="*/ 105574 h 1195526"/>
                <a:gd name="connsiteX230" fmla="*/ 62258 w 889015"/>
                <a:gd name="connsiteY230" fmla="*/ 106238 h 1195526"/>
                <a:gd name="connsiteX231" fmla="*/ 63129 w 889015"/>
                <a:gd name="connsiteY231" fmla="*/ 106748 h 1195526"/>
                <a:gd name="connsiteX232" fmla="*/ 63848 w 889015"/>
                <a:gd name="connsiteY232" fmla="*/ 106887 h 1195526"/>
                <a:gd name="connsiteX233" fmla="*/ 64387 w 889015"/>
                <a:gd name="connsiteY233" fmla="*/ 107233 h 1195526"/>
                <a:gd name="connsiteX234" fmla="*/ 64691 w 889015"/>
                <a:gd name="connsiteY234" fmla="*/ 107481 h 1195526"/>
                <a:gd name="connsiteX235" fmla="*/ 65037 w 889015"/>
                <a:gd name="connsiteY235" fmla="*/ 107800 h 1195526"/>
                <a:gd name="connsiteX236" fmla="*/ 65411 w 889015"/>
                <a:gd name="connsiteY236" fmla="*/ 108283 h 1195526"/>
                <a:gd name="connsiteX237" fmla="*/ 65535 w 889015"/>
                <a:gd name="connsiteY237" fmla="*/ 109002 h 1195526"/>
                <a:gd name="connsiteX238" fmla="*/ 65617 w 889015"/>
                <a:gd name="connsiteY238" fmla="*/ 109790 h 1195526"/>
                <a:gd name="connsiteX239" fmla="*/ 65604 w 889015"/>
                <a:gd name="connsiteY239" fmla="*/ 110634 h 1195526"/>
                <a:gd name="connsiteX240" fmla="*/ 66018 w 889015"/>
                <a:gd name="connsiteY240" fmla="*/ 111656 h 1195526"/>
                <a:gd name="connsiteX241" fmla="*/ 66060 w 889015"/>
                <a:gd name="connsiteY241" fmla="*/ 112735 h 1195526"/>
                <a:gd name="connsiteX242" fmla="*/ 65839 w 889015"/>
                <a:gd name="connsiteY242" fmla="*/ 113675 h 1195526"/>
                <a:gd name="connsiteX243" fmla="*/ 65438 w 889015"/>
                <a:gd name="connsiteY243" fmla="*/ 114282 h 1195526"/>
                <a:gd name="connsiteX244" fmla="*/ 65065 w 889015"/>
                <a:gd name="connsiteY244" fmla="*/ 114712 h 1195526"/>
                <a:gd name="connsiteX245" fmla="*/ 64511 w 889015"/>
                <a:gd name="connsiteY245" fmla="*/ 114973 h 1195526"/>
                <a:gd name="connsiteX246" fmla="*/ 64540 w 889015"/>
                <a:gd name="connsiteY246" fmla="*/ 115554 h 1195526"/>
                <a:gd name="connsiteX247" fmla="*/ 64748 w 889015"/>
                <a:gd name="connsiteY247" fmla="*/ 116066 h 1195526"/>
                <a:gd name="connsiteX248" fmla="*/ 65548 w 889015"/>
                <a:gd name="connsiteY248" fmla="*/ 116688 h 1195526"/>
                <a:gd name="connsiteX249" fmla="*/ 66087 w 889015"/>
                <a:gd name="connsiteY249" fmla="*/ 117144 h 1195526"/>
                <a:gd name="connsiteX250" fmla="*/ 65976 w 889015"/>
                <a:gd name="connsiteY250" fmla="*/ 117255 h 1195526"/>
                <a:gd name="connsiteX251" fmla="*/ 65909 w 889015"/>
                <a:gd name="connsiteY251" fmla="*/ 117517 h 1195526"/>
                <a:gd name="connsiteX252" fmla="*/ 65867 w 889015"/>
                <a:gd name="connsiteY252" fmla="*/ 117987 h 1195526"/>
                <a:gd name="connsiteX253" fmla="*/ 65701 w 889015"/>
                <a:gd name="connsiteY253" fmla="*/ 118499 h 1195526"/>
                <a:gd name="connsiteX254" fmla="*/ 65397 w 889015"/>
                <a:gd name="connsiteY254" fmla="*/ 119066 h 1195526"/>
                <a:gd name="connsiteX255" fmla="*/ 64941 w 889015"/>
                <a:gd name="connsiteY255" fmla="*/ 119744 h 1195526"/>
                <a:gd name="connsiteX256" fmla="*/ 64332 w 889015"/>
                <a:gd name="connsiteY256" fmla="*/ 120282 h 1195526"/>
                <a:gd name="connsiteX257" fmla="*/ 64055 w 889015"/>
                <a:gd name="connsiteY257" fmla="*/ 120779 h 1195526"/>
                <a:gd name="connsiteX258" fmla="*/ 63820 w 889015"/>
                <a:gd name="connsiteY258" fmla="*/ 121333 h 1195526"/>
                <a:gd name="connsiteX259" fmla="*/ 63600 w 889015"/>
                <a:gd name="connsiteY259" fmla="*/ 121665 h 1195526"/>
                <a:gd name="connsiteX260" fmla="*/ 63447 w 889015"/>
                <a:gd name="connsiteY260" fmla="*/ 121982 h 1195526"/>
                <a:gd name="connsiteX261" fmla="*/ 63434 w 889015"/>
                <a:gd name="connsiteY261" fmla="*/ 122467 h 1195526"/>
                <a:gd name="connsiteX262" fmla="*/ 63419 w 889015"/>
                <a:gd name="connsiteY262" fmla="*/ 122811 h 1195526"/>
                <a:gd name="connsiteX263" fmla="*/ 63517 w 889015"/>
                <a:gd name="connsiteY263" fmla="*/ 123034 h 1195526"/>
                <a:gd name="connsiteX264" fmla="*/ 63379 w 889015"/>
                <a:gd name="connsiteY264" fmla="*/ 123241 h 1195526"/>
                <a:gd name="connsiteX265" fmla="*/ 63005 w 889015"/>
                <a:gd name="connsiteY265" fmla="*/ 123448 h 1195526"/>
                <a:gd name="connsiteX266" fmla="*/ 62839 w 889015"/>
                <a:gd name="connsiteY266" fmla="*/ 123724 h 1195526"/>
                <a:gd name="connsiteX267" fmla="*/ 62604 w 889015"/>
                <a:gd name="connsiteY267" fmla="*/ 124029 h 1195526"/>
                <a:gd name="connsiteX268" fmla="*/ 62811 w 889015"/>
                <a:gd name="connsiteY268" fmla="*/ 124249 h 1195526"/>
                <a:gd name="connsiteX269" fmla="*/ 63157 w 889015"/>
                <a:gd name="connsiteY269" fmla="*/ 124415 h 1195526"/>
                <a:gd name="connsiteX270" fmla="*/ 63392 w 889015"/>
                <a:gd name="connsiteY270" fmla="*/ 124568 h 1195526"/>
                <a:gd name="connsiteX271" fmla="*/ 64097 w 889015"/>
                <a:gd name="connsiteY271" fmla="*/ 124872 h 1195526"/>
                <a:gd name="connsiteX272" fmla="*/ 64664 w 889015"/>
                <a:gd name="connsiteY272" fmla="*/ 125037 h 1195526"/>
                <a:gd name="connsiteX273" fmla="*/ 64968 w 889015"/>
                <a:gd name="connsiteY273" fmla="*/ 125314 h 1195526"/>
                <a:gd name="connsiteX274" fmla="*/ 65355 w 889015"/>
                <a:gd name="connsiteY274" fmla="*/ 125521 h 1195526"/>
                <a:gd name="connsiteX275" fmla="*/ 65659 w 889015"/>
                <a:gd name="connsiteY275" fmla="*/ 125784 h 1195526"/>
                <a:gd name="connsiteX276" fmla="*/ 65797 w 889015"/>
                <a:gd name="connsiteY276" fmla="*/ 125977 h 1195526"/>
                <a:gd name="connsiteX277" fmla="*/ 65867 w 889015"/>
                <a:gd name="connsiteY277" fmla="*/ 126323 h 1195526"/>
                <a:gd name="connsiteX278" fmla="*/ 66087 w 889015"/>
                <a:gd name="connsiteY278" fmla="*/ 126613 h 1195526"/>
                <a:gd name="connsiteX279" fmla="*/ 66309 w 889015"/>
                <a:gd name="connsiteY279" fmla="*/ 126932 h 1195526"/>
                <a:gd name="connsiteX280" fmla="*/ 66419 w 889015"/>
                <a:gd name="connsiteY280" fmla="*/ 127140 h 1195526"/>
                <a:gd name="connsiteX281" fmla="*/ 66295 w 889015"/>
                <a:gd name="connsiteY281" fmla="*/ 127457 h 1195526"/>
                <a:gd name="connsiteX282" fmla="*/ 66295 w 889015"/>
                <a:gd name="connsiteY282" fmla="*/ 127665 h 1195526"/>
                <a:gd name="connsiteX283" fmla="*/ 66572 w 889015"/>
                <a:gd name="connsiteY283" fmla="*/ 127692 h 1195526"/>
                <a:gd name="connsiteX284" fmla="*/ 66945 w 889015"/>
                <a:gd name="connsiteY284" fmla="*/ 127802 h 1195526"/>
                <a:gd name="connsiteX285" fmla="*/ 67483 w 889015"/>
                <a:gd name="connsiteY285" fmla="*/ 127940 h 1195526"/>
                <a:gd name="connsiteX286" fmla="*/ 67649 w 889015"/>
                <a:gd name="connsiteY286" fmla="*/ 128120 h 1195526"/>
                <a:gd name="connsiteX287" fmla="*/ 67802 w 889015"/>
                <a:gd name="connsiteY287" fmla="*/ 128618 h 1195526"/>
                <a:gd name="connsiteX288" fmla="*/ 68106 w 889015"/>
                <a:gd name="connsiteY288" fmla="*/ 128908 h 1195526"/>
                <a:gd name="connsiteX289" fmla="*/ 68507 w 889015"/>
                <a:gd name="connsiteY289" fmla="*/ 129143 h 1195526"/>
                <a:gd name="connsiteX290" fmla="*/ 68990 w 889015"/>
                <a:gd name="connsiteY290" fmla="*/ 129309 h 1195526"/>
                <a:gd name="connsiteX291" fmla="*/ 69585 w 889015"/>
                <a:gd name="connsiteY291" fmla="*/ 129088 h 1195526"/>
                <a:gd name="connsiteX292" fmla="*/ 70105 w 889015"/>
                <a:gd name="connsiteY292" fmla="*/ 129141 h 1195526"/>
                <a:gd name="connsiteX293" fmla="*/ 70718 w 889015"/>
                <a:gd name="connsiteY293" fmla="*/ 129601 h 1195526"/>
                <a:gd name="connsiteX294" fmla="*/ 71383 w 889015"/>
                <a:gd name="connsiteY294" fmla="*/ 130214 h 1195526"/>
                <a:gd name="connsiteX295" fmla="*/ 71894 w 889015"/>
                <a:gd name="connsiteY295" fmla="*/ 131185 h 1195526"/>
                <a:gd name="connsiteX296" fmla="*/ 72507 w 889015"/>
                <a:gd name="connsiteY296" fmla="*/ 132564 h 1195526"/>
                <a:gd name="connsiteX297" fmla="*/ 72711 w 889015"/>
                <a:gd name="connsiteY297" fmla="*/ 133432 h 1195526"/>
                <a:gd name="connsiteX298" fmla="*/ 72659 w 889015"/>
                <a:gd name="connsiteY298" fmla="*/ 134606 h 1195526"/>
                <a:gd name="connsiteX299" fmla="*/ 71791 w 889015"/>
                <a:gd name="connsiteY299" fmla="*/ 138233 h 1195526"/>
                <a:gd name="connsiteX300" fmla="*/ 71741 w 889015"/>
                <a:gd name="connsiteY300" fmla="*/ 138846 h 1195526"/>
                <a:gd name="connsiteX301" fmla="*/ 71741 w 889015"/>
                <a:gd name="connsiteY301" fmla="*/ 139254 h 1195526"/>
                <a:gd name="connsiteX302" fmla="*/ 72251 w 889015"/>
                <a:gd name="connsiteY302" fmla="*/ 141758 h 1195526"/>
                <a:gd name="connsiteX303" fmla="*/ 73425 w 889015"/>
                <a:gd name="connsiteY303" fmla="*/ 144413 h 1195526"/>
                <a:gd name="connsiteX304" fmla="*/ 75009 w 889015"/>
                <a:gd name="connsiteY304" fmla="*/ 147377 h 1195526"/>
                <a:gd name="connsiteX305" fmla="*/ 76337 w 889015"/>
                <a:gd name="connsiteY305" fmla="*/ 149011 h 1195526"/>
                <a:gd name="connsiteX306" fmla="*/ 76950 w 889015"/>
                <a:gd name="connsiteY306" fmla="*/ 149929 h 1195526"/>
                <a:gd name="connsiteX307" fmla="*/ 77357 w 889015"/>
                <a:gd name="connsiteY307" fmla="*/ 150746 h 1195526"/>
                <a:gd name="connsiteX308" fmla="*/ 77857 w 889015"/>
                <a:gd name="connsiteY308" fmla="*/ 153081 h 1195526"/>
                <a:gd name="connsiteX309" fmla="*/ 79914 w 889015"/>
                <a:gd name="connsiteY309" fmla="*/ 165698 h 1195526"/>
                <a:gd name="connsiteX310" fmla="*/ 79941 w 889015"/>
                <a:gd name="connsiteY310" fmla="*/ 166171 h 1195526"/>
                <a:gd name="connsiteX311" fmla="*/ 79830 w 889015"/>
                <a:gd name="connsiteY311" fmla="*/ 170145 h 1195526"/>
                <a:gd name="connsiteX312" fmla="*/ 79664 w 889015"/>
                <a:gd name="connsiteY312" fmla="*/ 171006 h 1195526"/>
                <a:gd name="connsiteX313" fmla="*/ 78607 w 889015"/>
                <a:gd name="connsiteY313" fmla="*/ 173703 h 1195526"/>
                <a:gd name="connsiteX314" fmla="*/ 77386 w 889015"/>
                <a:gd name="connsiteY314" fmla="*/ 176120 h 1195526"/>
                <a:gd name="connsiteX315" fmla="*/ 76468 w 889015"/>
                <a:gd name="connsiteY315" fmla="*/ 177565 h 1195526"/>
                <a:gd name="connsiteX316" fmla="*/ 73939 w 889015"/>
                <a:gd name="connsiteY316" fmla="*/ 180679 h 1195526"/>
                <a:gd name="connsiteX317" fmla="*/ 73216 w 889015"/>
                <a:gd name="connsiteY317" fmla="*/ 184042 h 1195526"/>
                <a:gd name="connsiteX318" fmla="*/ 71633 w 889015"/>
                <a:gd name="connsiteY318" fmla="*/ 196575 h 1195526"/>
                <a:gd name="connsiteX319" fmla="*/ 71576 w 889015"/>
                <a:gd name="connsiteY319" fmla="*/ 198382 h 1195526"/>
                <a:gd name="connsiteX320" fmla="*/ 71604 w 889015"/>
                <a:gd name="connsiteY320" fmla="*/ 200187 h 1195526"/>
                <a:gd name="connsiteX321" fmla="*/ 71771 w 889015"/>
                <a:gd name="connsiteY321" fmla="*/ 201050 h 1195526"/>
                <a:gd name="connsiteX322" fmla="*/ 72021 w 889015"/>
                <a:gd name="connsiteY322" fmla="*/ 201605 h 1195526"/>
                <a:gd name="connsiteX323" fmla="*/ 73105 w 889015"/>
                <a:gd name="connsiteY323" fmla="*/ 202746 h 1195526"/>
                <a:gd name="connsiteX324" fmla="*/ 73300 w 889015"/>
                <a:gd name="connsiteY324" fmla="*/ 203106 h 1195526"/>
                <a:gd name="connsiteX325" fmla="*/ 75382 w 889015"/>
                <a:gd name="connsiteY325" fmla="*/ 204690 h 1195526"/>
                <a:gd name="connsiteX326" fmla="*/ 75173 w 889015"/>
                <a:gd name="connsiteY326" fmla="*/ 205330 h 1195526"/>
                <a:gd name="connsiteX327" fmla="*/ 75087 w 889015"/>
                <a:gd name="connsiteY327" fmla="*/ 206940 h 1195526"/>
                <a:gd name="connsiteX328" fmla="*/ 74847 w 889015"/>
                <a:gd name="connsiteY328" fmla="*/ 208672 h 1195526"/>
                <a:gd name="connsiteX329" fmla="*/ 75206 w 889015"/>
                <a:gd name="connsiteY329" fmla="*/ 209922 h 1195526"/>
                <a:gd name="connsiteX330" fmla="*/ 77435 w 889015"/>
                <a:gd name="connsiteY330" fmla="*/ 209991 h 1195526"/>
                <a:gd name="connsiteX331" fmla="*/ 78241 w 889015"/>
                <a:gd name="connsiteY331" fmla="*/ 210214 h 1195526"/>
                <a:gd name="connsiteX332" fmla="*/ 78686 w 889015"/>
                <a:gd name="connsiteY332" fmla="*/ 211483 h 1195526"/>
                <a:gd name="connsiteX333" fmla="*/ 79508 w 889015"/>
                <a:gd name="connsiteY333" fmla="*/ 211757 h 1195526"/>
                <a:gd name="connsiteX334" fmla="*/ 79406 w 889015"/>
                <a:gd name="connsiteY334" fmla="*/ 212424 h 1195526"/>
                <a:gd name="connsiteX335" fmla="*/ 79594 w 889015"/>
                <a:gd name="connsiteY335" fmla="*/ 213505 h 1195526"/>
                <a:gd name="connsiteX336" fmla="*/ 79063 w 889015"/>
                <a:gd name="connsiteY336" fmla="*/ 214568 h 1195526"/>
                <a:gd name="connsiteX337" fmla="*/ 79576 w 889015"/>
                <a:gd name="connsiteY337" fmla="*/ 215613 h 1195526"/>
                <a:gd name="connsiteX338" fmla="*/ 78839 w 889015"/>
                <a:gd name="connsiteY338" fmla="*/ 217772 h 1195526"/>
                <a:gd name="connsiteX339" fmla="*/ 79252 w 889015"/>
                <a:gd name="connsiteY339" fmla="*/ 218681 h 1195526"/>
                <a:gd name="connsiteX340" fmla="*/ 78515 w 889015"/>
                <a:gd name="connsiteY340" fmla="*/ 220994 h 1195526"/>
                <a:gd name="connsiteX341" fmla="*/ 79521 w 889015"/>
                <a:gd name="connsiteY341" fmla="*/ 222139 h 1195526"/>
                <a:gd name="connsiteX342" fmla="*/ 79200 w 889015"/>
                <a:gd name="connsiteY342" fmla="*/ 224301 h 1195526"/>
                <a:gd name="connsiteX343" fmla="*/ 79508 w 889015"/>
                <a:gd name="connsiteY343" fmla="*/ 224611 h 1195526"/>
                <a:gd name="connsiteX344" fmla="*/ 82096 w 889015"/>
                <a:gd name="connsiteY344" fmla="*/ 222811 h 1195526"/>
                <a:gd name="connsiteX345" fmla="*/ 84000 w 889015"/>
                <a:gd name="connsiteY345" fmla="*/ 222194 h 1195526"/>
                <a:gd name="connsiteX346" fmla="*/ 84866 w 889015"/>
                <a:gd name="connsiteY346" fmla="*/ 222543 h 1195526"/>
                <a:gd name="connsiteX347" fmla="*/ 85336 w 889015"/>
                <a:gd name="connsiteY347" fmla="*/ 223033 h 1195526"/>
                <a:gd name="connsiteX348" fmla="*/ 87855 w 889015"/>
                <a:gd name="connsiteY348" fmla="*/ 225038 h 1195526"/>
                <a:gd name="connsiteX349" fmla="*/ 88266 w 889015"/>
                <a:gd name="connsiteY349" fmla="*/ 224696 h 1195526"/>
                <a:gd name="connsiteX350" fmla="*/ 88900 w 889015"/>
                <a:gd name="connsiteY350" fmla="*/ 224696 h 1195526"/>
                <a:gd name="connsiteX351" fmla="*/ 89552 w 889015"/>
                <a:gd name="connsiteY351" fmla="*/ 222759 h 1195526"/>
                <a:gd name="connsiteX352" fmla="*/ 91111 w 889015"/>
                <a:gd name="connsiteY352" fmla="*/ 222040 h 1195526"/>
                <a:gd name="connsiteX353" fmla="*/ 91917 w 889015"/>
                <a:gd name="connsiteY353" fmla="*/ 221233 h 1195526"/>
                <a:gd name="connsiteX354" fmla="*/ 92911 w 889015"/>
                <a:gd name="connsiteY354" fmla="*/ 221594 h 1195526"/>
                <a:gd name="connsiteX355" fmla="*/ 94591 w 889015"/>
                <a:gd name="connsiteY355" fmla="*/ 223342 h 1195526"/>
                <a:gd name="connsiteX356" fmla="*/ 97109 w 889015"/>
                <a:gd name="connsiteY356" fmla="*/ 224113 h 1195526"/>
                <a:gd name="connsiteX357" fmla="*/ 97846 w 889015"/>
                <a:gd name="connsiteY357" fmla="*/ 225005 h 1195526"/>
                <a:gd name="connsiteX358" fmla="*/ 99337 w 889015"/>
                <a:gd name="connsiteY358" fmla="*/ 227113 h 1195526"/>
                <a:gd name="connsiteX359" fmla="*/ 100400 w 889015"/>
                <a:gd name="connsiteY359" fmla="*/ 227679 h 1195526"/>
                <a:gd name="connsiteX360" fmla="*/ 99989 w 889015"/>
                <a:gd name="connsiteY360" fmla="*/ 228844 h 1195526"/>
                <a:gd name="connsiteX361" fmla="*/ 98326 w 889015"/>
                <a:gd name="connsiteY361" fmla="*/ 230642 h 1195526"/>
                <a:gd name="connsiteX362" fmla="*/ 97761 w 889015"/>
                <a:gd name="connsiteY362" fmla="*/ 231912 h 1195526"/>
                <a:gd name="connsiteX363" fmla="*/ 97675 w 889015"/>
                <a:gd name="connsiteY363" fmla="*/ 233866 h 1195526"/>
                <a:gd name="connsiteX364" fmla="*/ 97007 w 889015"/>
                <a:gd name="connsiteY364" fmla="*/ 234910 h 1195526"/>
                <a:gd name="connsiteX365" fmla="*/ 95841 w 889015"/>
                <a:gd name="connsiteY365" fmla="*/ 235681 h 1195526"/>
                <a:gd name="connsiteX366" fmla="*/ 95619 w 889015"/>
                <a:gd name="connsiteY366" fmla="*/ 237242 h 1195526"/>
                <a:gd name="connsiteX367" fmla="*/ 95002 w 889015"/>
                <a:gd name="connsiteY367" fmla="*/ 237721 h 1195526"/>
                <a:gd name="connsiteX368" fmla="*/ 94881 w 889015"/>
                <a:gd name="connsiteY368" fmla="*/ 238390 h 1195526"/>
                <a:gd name="connsiteX369" fmla="*/ 93511 w 889015"/>
                <a:gd name="connsiteY369" fmla="*/ 239229 h 1195526"/>
                <a:gd name="connsiteX370" fmla="*/ 90820 w 889015"/>
                <a:gd name="connsiteY370" fmla="*/ 237927 h 1195526"/>
                <a:gd name="connsiteX371" fmla="*/ 89637 w 889015"/>
                <a:gd name="connsiteY371" fmla="*/ 241149 h 1195526"/>
                <a:gd name="connsiteX372" fmla="*/ 90665 w 889015"/>
                <a:gd name="connsiteY372" fmla="*/ 243223 h 1195526"/>
                <a:gd name="connsiteX373" fmla="*/ 89672 w 889015"/>
                <a:gd name="connsiteY373" fmla="*/ 245023 h 1195526"/>
                <a:gd name="connsiteX374" fmla="*/ 91404 w 889015"/>
                <a:gd name="connsiteY374" fmla="*/ 247805 h 1195526"/>
                <a:gd name="connsiteX375" fmla="*/ 91652 w 889015"/>
                <a:gd name="connsiteY375" fmla="*/ 249137 h 1195526"/>
                <a:gd name="connsiteX376" fmla="*/ 92191 w 889015"/>
                <a:gd name="connsiteY376" fmla="*/ 251073 h 1195526"/>
                <a:gd name="connsiteX377" fmla="*/ 91257 w 889015"/>
                <a:gd name="connsiteY377" fmla="*/ 252349 h 1195526"/>
                <a:gd name="connsiteX378" fmla="*/ 90814 w 889015"/>
                <a:gd name="connsiteY378" fmla="*/ 253545 h 1195526"/>
                <a:gd name="connsiteX379" fmla="*/ 90103 w 889015"/>
                <a:gd name="connsiteY379" fmla="*/ 256048 h 1195526"/>
                <a:gd name="connsiteX380" fmla="*/ 89626 w 889015"/>
                <a:gd name="connsiteY380" fmla="*/ 257834 h 1195526"/>
                <a:gd name="connsiteX381" fmla="*/ 89626 w 889015"/>
                <a:gd name="connsiteY381" fmla="*/ 258722 h 1195526"/>
                <a:gd name="connsiteX382" fmla="*/ 90169 w 889015"/>
                <a:gd name="connsiteY382" fmla="*/ 260007 h 1195526"/>
                <a:gd name="connsiteX383" fmla="*/ 90811 w 889015"/>
                <a:gd name="connsiteY383" fmla="*/ 260897 h 1195526"/>
                <a:gd name="connsiteX384" fmla="*/ 90218 w 889015"/>
                <a:gd name="connsiteY384" fmla="*/ 262131 h 1195526"/>
                <a:gd name="connsiteX385" fmla="*/ 88884 w 889015"/>
                <a:gd name="connsiteY385" fmla="*/ 263070 h 1195526"/>
                <a:gd name="connsiteX386" fmla="*/ 88984 w 889015"/>
                <a:gd name="connsiteY386" fmla="*/ 264800 h 1195526"/>
                <a:gd name="connsiteX387" fmla="*/ 90070 w 889015"/>
                <a:gd name="connsiteY387" fmla="*/ 264751 h 1195526"/>
                <a:gd name="connsiteX388" fmla="*/ 90960 w 889015"/>
                <a:gd name="connsiteY388" fmla="*/ 265245 h 1195526"/>
                <a:gd name="connsiteX389" fmla="*/ 91898 w 889015"/>
                <a:gd name="connsiteY389" fmla="*/ 264948 h 1195526"/>
                <a:gd name="connsiteX390" fmla="*/ 93447 w 889015"/>
                <a:gd name="connsiteY390" fmla="*/ 263879 h 1195526"/>
                <a:gd name="connsiteX391" fmla="*/ 94683 w 889015"/>
                <a:gd name="connsiteY391" fmla="*/ 264818 h 1195526"/>
                <a:gd name="connsiteX392" fmla="*/ 94567 w 889015"/>
                <a:gd name="connsiteY392" fmla="*/ 267419 h 1195526"/>
                <a:gd name="connsiteX393" fmla="*/ 94616 w 889015"/>
                <a:gd name="connsiteY393" fmla="*/ 269345 h 1195526"/>
                <a:gd name="connsiteX394" fmla="*/ 94666 w 889015"/>
                <a:gd name="connsiteY394" fmla="*/ 271321 h 1195526"/>
                <a:gd name="connsiteX395" fmla="*/ 94369 w 889015"/>
                <a:gd name="connsiteY395" fmla="*/ 273298 h 1195526"/>
                <a:gd name="connsiteX396" fmla="*/ 93776 w 889015"/>
                <a:gd name="connsiteY396" fmla="*/ 275175 h 1195526"/>
                <a:gd name="connsiteX397" fmla="*/ 94369 w 889015"/>
                <a:gd name="connsiteY397" fmla="*/ 277547 h 1195526"/>
                <a:gd name="connsiteX398" fmla="*/ 95950 w 889015"/>
                <a:gd name="connsiteY398" fmla="*/ 278189 h 1195526"/>
                <a:gd name="connsiteX399" fmla="*/ 97135 w 889015"/>
                <a:gd name="connsiteY399" fmla="*/ 278979 h 1195526"/>
                <a:gd name="connsiteX400" fmla="*/ 97927 w 889015"/>
                <a:gd name="connsiteY400" fmla="*/ 280215 h 1195526"/>
                <a:gd name="connsiteX401" fmla="*/ 98371 w 889015"/>
                <a:gd name="connsiteY401" fmla="*/ 281745 h 1195526"/>
                <a:gd name="connsiteX402" fmla="*/ 98223 w 889015"/>
                <a:gd name="connsiteY402" fmla="*/ 283426 h 1195526"/>
                <a:gd name="connsiteX403" fmla="*/ 97927 w 889015"/>
                <a:gd name="connsiteY403" fmla="*/ 285352 h 1195526"/>
                <a:gd name="connsiteX404" fmla="*/ 96834 w 889015"/>
                <a:gd name="connsiteY404" fmla="*/ 285964 h 1195526"/>
                <a:gd name="connsiteX405" fmla="*/ 95505 w 889015"/>
                <a:gd name="connsiteY405" fmla="*/ 286864 h 1195526"/>
                <a:gd name="connsiteX406" fmla="*/ 95291 w 889015"/>
                <a:gd name="connsiteY406" fmla="*/ 287334 h 1195526"/>
                <a:gd name="connsiteX407" fmla="*/ 95197 w 889015"/>
                <a:gd name="connsiteY407" fmla="*/ 288085 h 1195526"/>
                <a:gd name="connsiteX408" fmla="*/ 95063 w 889015"/>
                <a:gd name="connsiteY408" fmla="*/ 289494 h 1195526"/>
                <a:gd name="connsiteX409" fmla="*/ 95505 w 889015"/>
                <a:gd name="connsiteY409" fmla="*/ 290488 h 1195526"/>
                <a:gd name="connsiteX410" fmla="*/ 96565 w 889015"/>
                <a:gd name="connsiteY410" fmla="*/ 291508 h 1195526"/>
                <a:gd name="connsiteX411" fmla="*/ 97638 w 889015"/>
                <a:gd name="connsiteY411" fmla="*/ 292649 h 1195526"/>
                <a:gd name="connsiteX412" fmla="*/ 98176 w 889015"/>
                <a:gd name="connsiteY412" fmla="*/ 293051 h 1195526"/>
                <a:gd name="connsiteX413" fmla="*/ 98740 w 889015"/>
                <a:gd name="connsiteY413" fmla="*/ 293119 h 1195526"/>
                <a:gd name="connsiteX414" fmla="*/ 99075 w 889015"/>
                <a:gd name="connsiteY414" fmla="*/ 292904 h 1195526"/>
                <a:gd name="connsiteX415" fmla="*/ 99934 w 889015"/>
                <a:gd name="connsiteY415" fmla="*/ 292783 h 1195526"/>
                <a:gd name="connsiteX416" fmla="*/ 100834 w 889015"/>
                <a:gd name="connsiteY416" fmla="*/ 292676 h 1195526"/>
                <a:gd name="connsiteX417" fmla="*/ 101384 w 889015"/>
                <a:gd name="connsiteY417" fmla="*/ 292542 h 1195526"/>
                <a:gd name="connsiteX418" fmla="*/ 101694 w 889015"/>
                <a:gd name="connsiteY418" fmla="*/ 292661 h 1195526"/>
                <a:gd name="connsiteX419" fmla="*/ 101948 w 889015"/>
                <a:gd name="connsiteY419" fmla="*/ 293093 h 1195526"/>
                <a:gd name="connsiteX420" fmla="*/ 102539 w 889015"/>
                <a:gd name="connsiteY420" fmla="*/ 293093 h 1195526"/>
                <a:gd name="connsiteX421" fmla="*/ 103425 w 889015"/>
                <a:gd name="connsiteY421" fmla="*/ 293065 h 1195526"/>
                <a:gd name="connsiteX422" fmla="*/ 104016 w 889015"/>
                <a:gd name="connsiteY422" fmla="*/ 292998 h 1195526"/>
                <a:gd name="connsiteX423" fmla="*/ 104350 w 889015"/>
                <a:gd name="connsiteY423" fmla="*/ 293306 h 1195526"/>
                <a:gd name="connsiteX424" fmla="*/ 105372 w 889015"/>
                <a:gd name="connsiteY424" fmla="*/ 294058 h 1195526"/>
                <a:gd name="connsiteX425" fmla="*/ 106378 w 889015"/>
                <a:gd name="connsiteY425" fmla="*/ 295213 h 1195526"/>
                <a:gd name="connsiteX426" fmla="*/ 106136 w 889015"/>
                <a:gd name="connsiteY426" fmla="*/ 296085 h 1195526"/>
                <a:gd name="connsiteX427" fmla="*/ 106310 w 889015"/>
                <a:gd name="connsiteY427" fmla="*/ 297092 h 1195526"/>
                <a:gd name="connsiteX428" fmla="*/ 106781 w 889015"/>
                <a:gd name="connsiteY428" fmla="*/ 297360 h 1195526"/>
                <a:gd name="connsiteX429" fmla="*/ 108445 w 889015"/>
                <a:gd name="connsiteY429" fmla="*/ 296958 h 1195526"/>
                <a:gd name="connsiteX430" fmla="*/ 109666 w 889015"/>
                <a:gd name="connsiteY430" fmla="*/ 297507 h 1195526"/>
                <a:gd name="connsiteX431" fmla="*/ 110726 w 889015"/>
                <a:gd name="connsiteY431" fmla="*/ 297790 h 1195526"/>
                <a:gd name="connsiteX432" fmla="*/ 111828 w 889015"/>
                <a:gd name="connsiteY432" fmla="*/ 297924 h 1195526"/>
                <a:gd name="connsiteX433" fmla="*/ 112310 w 889015"/>
                <a:gd name="connsiteY433" fmla="*/ 298784 h 1195526"/>
                <a:gd name="connsiteX434" fmla="*/ 111921 w 889015"/>
                <a:gd name="connsiteY434" fmla="*/ 300435 h 1195526"/>
                <a:gd name="connsiteX435" fmla="*/ 111009 w 889015"/>
                <a:gd name="connsiteY435" fmla="*/ 301146 h 1195526"/>
                <a:gd name="connsiteX436" fmla="*/ 110741 w 889015"/>
                <a:gd name="connsiteY436" fmla="*/ 302314 h 1195526"/>
                <a:gd name="connsiteX437" fmla="*/ 110901 w 889015"/>
                <a:gd name="connsiteY437" fmla="*/ 303575 h 1195526"/>
                <a:gd name="connsiteX438" fmla="*/ 112459 w 889015"/>
                <a:gd name="connsiteY438" fmla="*/ 303573 h 1195526"/>
                <a:gd name="connsiteX439" fmla="*/ 113183 w 889015"/>
                <a:gd name="connsiteY439" fmla="*/ 306612 h 1195526"/>
                <a:gd name="connsiteX440" fmla="*/ 113689 w 889015"/>
                <a:gd name="connsiteY440" fmla="*/ 309361 h 1195526"/>
                <a:gd name="connsiteX441" fmla="*/ 115787 w 889015"/>
                <a:gd name="connsiteY441" fmla="*/ 312039 h 1195526"/>
                <a:gd name="connsiteX442" fmla="*/ 117451 w 889015"/>
                <a:gd name="connsiteY442" fmla="*/ 315078 h 1195526"/>
                <a:gd name="connsiteX443" fmla="*/ 117741 w 889015"/>
                <a:gd name="connsiteY443" fmla="*/ 318189 h 1195526"/>
                <a:gd name="connsiteX444" fmla="*/ 118392 w 889015"/>
                <a:gd name="connsiteY444" fmla="*/ 319563 h 1195526"/>
                <a:gd name="connsiteX445" fmla="*/ 119622 w 889015"/>
                <a:gd name="connsiteY445" fmla="*/ 321227 h 1195526"/>
                <a:gd name="connsiteX446" fmla="*/ 121214 w 889015"/>
                <a:gd name="connsiteY446" fmla="*/ 321589 h 1195526"/>
                <a:gd name="connsiteX447" fmla="*/ 122299 w 889015"/>
                <a:gd name="connsiteY447" fmla="*/ 322675 h 1195526"/>
                <a:gd name="connsiteX448" fmla="*/ 124037 w 889015"/>
                <a:gd name="connsiteY448" fmla="*/ 323471 h 1195526"/>
                <a:gd name="connsiteX449" fmla="*/ 124037 w 889015"/>
                <a:gd name="connsiteY449" fmla="*/ 325136 h 1195526"/>
                <a:gd name="connsiteX450" fmla="*/ 123673 w 889015"/>
                <a:gd name="connsiteY450" fmla="*/ 326872 h 1195526"/>
                <a:gd name="connsiteX451" fmla="*/ 122010 w 889015"/>
                <a:gd name="connsiteY451" fmla="*/ 327016 h 1195526"/>
                <a:gd name="connsiteX452" fmla="*/ 119912 w 889015"/>
                <a:gd name="connsiteY452" fmla="*/ 327595 h 1195526"/>
                <a:gd name="connsiteX453" fmla="*/ 118898 w 889015"/>
                <a:gd name="connsiteY453" fmla="*/ 328319 h 1195526"/>
                <a:gd name="connsiteX454" fmla="*/ 117379 w 889015"/>
                <a:gd name="connsiteY454" fmla="*/ 328102 h 1195526"/>
                <a:gd name="connsiteX455" fmla="*/ 118320 w 889015"/>
                <a:gd name="connsiteY455" fmla="*/ 330417 h 1195526"/>
                <a:gd name="connsiteX456" fmla="*/ 119116 w 889015"/>
                <a:gd name="connsiteY456" fmla="*/ 332443 h 1195526"/>
                <a:gd name="connsiteX457" fmla="*/ 119984 w 889015"/>
                <a:gd name="connsiteY457" fmla="*/ 333890 h 1195526"/>
                <a:gd name="connsiteX458" fmla="*/ 120636 w 889015"/>
                <a:gd name="connsiteY458" fmla="*/ 335120 h 1195526"/>
                <a:gd name="connsiteX459" fmla="*/ 120924 w 889015"/>
                <a:gd name="connsiteY459" fmla="*/ 336568 h 1195526"/>
                <a:gd name="connsiteX460" fmla="*/ 122444 w 889015"/>
                <a:gd name="connsiteY460" fmla="*/ 337942 h 1195526"/>
                <a:gd name="connsiteX461" fmla="*/ 123313 w 889015"/>
                <a:gd name="connsiteY461" fmla="*/ 337363 h 1195526"/>
                <a:gd name="connsiteX462" fmla="*/ 126351 w 889015"/>
                <a:gd name="connsiteY462" fmla="*/ 337290 h 1195526"/>
                <a:gd name="connsiteX463" fmla="*/ 129752 w 889015"/>
                <a:gd name="connsiteY463" fmla="*/ 337870 h 1195526"/>
                <a:gd name="connsiteX464" fmla="*/ 129968 w 889015"/>
                <a:gd name="connsiteY464" fmla="*/ 339027 h 1195526"/>
                <a:gd name="connsiteX465" fmla="*/ 129534 w 889015"/>
                <a:gd name="connsiteY465" fmla="*/ 340041 h 1195526"/>
                <a:gd name="connsiteX466" fmla="*/ 129752 w 889015"/>
                <a:gd name="connsiteY466" fmla="*/ 341633 h 1195526"/>
                <a:gd name="connsiteX467" fmla="*/ 130404 w 889015"/>
                <a:gd name="connsiteY467" fmla="*/ 342790 h 1195526"/>
                <a:gd name="connsiteX468" fmla="*/ 130620 w 889015"/>
                <a:gd name="connsiteY468" fmla="*/ 344526 h 1195526"/>
                <a:gd name="connsiteX469" fmla="*/ 131995 w 889015"/>
                <a:gd name="connsiteY469" fmla="*/ 345322 h 1195526"/>
                <a:gd name="connsiteX470" fmla="*/ 132501 w 889015"/>
                <a:gd name="connsiteY470" fmla="*/ 347855 h 1195526"/>
                <a:gd name="connsiteX471" fmla="*/ 134165 w 889015"/>
                <a:gd name="connsiteY471" fmla="*/ 349373 h 1195526"/>
                <a:gd name="connsiteX472" fmla="*/ 136553 w 889015"/>
                <a:gd name="connsiteY472" fmla="*/ 349953 h 1195526"/>
                <a:gd name="connsiteX473" fmla="*/ 139014 w 889015"/>
                <a:gd name="connsiteY473" fmla="*/ 350315 h 1195526"/>
                <a:gd name="connsiteX474" fmla="*/ 140026 w 889015"/>
                <a:gd name="connsiteY474" fmla="*/ 350966 h 1195526"/>
                <a:gd name="connsiteX475" fmla="*/ 140678 w 889015"/>
                <a:gd name="connsiteY475" fmla="*/ 353572 h 1195526"/>
                <a:gd name="connsiteX476" fmla="*/ 141257 w 889015"/>
                <a:gd name="connsiteY476" fmla="*/ 354294 h 1195526"/>
                <a:gd name="connsiteX477" fmla="*/ 144151 w 889015"/>
                <a:gd name="connsiteY477" fmla="*/ 354728 h 1195526"/>
                <a:gd name="connsiteX478" fmla="*/ 146322 w 889015"/>
                <a:gd name="connsiteY478" fmla="*/ 355596 h 1195526"/>
                <a:gd name="connsiteX479" fmla="*/ 146828 w 889015"/>
                <a:gd name="connsiteY479" fmla="*/ 357551 h 1195526"/>
                <a:gd name="connsiteX480" fmla="*/ 147478 w 889015"/>
                <a:gd name="connsiteY480" fmla="*/ 361169 h 1195526"/>
                <a:gd name="connsiteX481" fmla="*/ 146930 w 889015"/>
                <a:gd name="connsiteY481" fmla="*/ 364609 h 1195526"/>
                <a:gd name="connsiteX482" fmla="*/ 148521 w 889015"/>
                <a:gd name="connsiteY482" fmla="*/ 368288 h 1195526"/>
                <a:gd name="connsiteX483" fmla="*/ 148289 w 889015"/>
                <a:gd name="connsiteY483" fmla="*/ 371106 h 1195526"/>
                <a:gd name="connsiteX484" fmla="*/ 151837 w 889015"/>
                <a:gd name="connsiteY484" fmla="*/ 374621 h 1195526"/>
                <a:gd name="connsiteX485" fmla="*/ 152765 w 889015"/>
                <a:gd name="connsiteY485" fmla="*/ 377835 h 1195526"/>
                <a:gd name="connsiteX486" fmla="*/ 152565 w 889015"/>
                <a:gd name="connsiteY486" fmla="*/ 379162 h 1195526"/>
                <a:gd name="connsiteX487" fmla="*/ 148057 w 889015"/>
                <a:gd name="connsiteY487" fmla="*/ 383835 h 1195526"/>
                <a:gd name="connsiteX488" fmla="*/ 146698 w 889015"/>
                <a:gd name="connsiteY488" fmla="*/ 384067 h 1195526"/>
                <a:gd name="connsiteX489" fmla="*/ 144680 w 889015"/>
                <a:gd name="connsiteY489" fmla="*/ 386403 h 1195526"/>
                <a:gd name="connsiteX490" fmla="*/ 145035 w 889015"/>
                <a:gd name="connsiteY490" fmla="*/ 386895 h 1195526"/>
                <a:gd name="connsiteX491" fmla="*/ 144680 w 889015"/>
                <a:gd name="connsiteY491" fmla="*/ 388138 h 1195526"/>
                <a:gd name="connsiteX492" fmla="*/ 145145 w 889015"/>
                <a:gd name="connsiteY492" fmla="*/ 388780 h 1195526"/>
                <a:gd name="connsiteX493" fmla="*/ 144379 w 889015"/>
                <a:gd name="connsiteY493" fmla="*/ 390338 h 1195526"/>
                <a:gd name="connsiteX494" fmla="*/ 144748 w 889015"/>
                <a:gd name="connsiteY494" fmla="*/ 392810 h 1195526"/>
                <a:gd name="connsiteX495" fmla="*/ 145664 w 889015"/>
                <a:gd name="connsiteY495" fmla="*/ 393535 h 1195526"/>
                <a:gd name="connsiteX496" fmla="*/ 146019 w 889015"/>
                <a:gd name="connsiteY496" fmla="*/ 394367 h 1195526"/>
                <a:gd name="connsiteX497" fmla="*/ 146633 w 889015"/>
                <a:gd name="connsiteY497" fmla="*/ 394366 h 1195526"/>
                <a:gd name="connsiteX498" fmla="*/ 147155 w 889015"/>
                <a:gd name="connsiteY498" fmla="*/ 395211 h 1195526"/>
                <a:gd name="connsiteX499" fmla="*/ 147506 w 889015"/>
                <a:gd name="connsiteY499" fmla="*/ 395390 h 1195526"/>
                <a:gd name="connsiteX500" fmla="*/ 148225 w 889015"/>
                <a:gd name="connsiteY500" fmla="*/ 395522 h 1195526"/>
                <a:gd name="connsiteX501" fmla="*/ 148132 w 889015"/>
                <a:gd name="connsiteY501" fmla="*/ 395949 h 1195526"/>
                <a:gd name="connsiteX502" fmla="*/ 148302 w 889015"/>
                <a:gd name="connsiteY502" fmla="*/ 396111 h 1195526"/>
                <a:gd name="connsiteX503" fmla="*/ 148615 w 889015"/>
                <a:gd name="connsiteY503" fmla="*/ 395970 h 1195526"/>
                <a:gd name="connsiteX504" fmla="*/ 149013 w 889015"/>
                <a:gd name="connsiteY504" fmla="*/ 396339 h 1195526"/>
                <a:gd name="connsiteX505" fmla="*/ 149089 w 889015"/>
                <a:gd name="connsiteY505" fmla="*/ 396946 h 1195526"/>
                <a:gd name="connsiteX506" fmla="*/ 149970 w 889015"/>
                <a:gd name="connsiteY506" fmla="*/ 397580 h 1195526"/>
                <a:gd name="connsiteX507" fmla="*/ 151079 w 889015"/>
                <a:gd name="connsiteY507" fmla="*/ 398851 h 1195526"/>
                <a:gd name="connsiteX508" fmla="*/ 151384 w 889015"/>
                <a:gd name="connsiteY508" fmla="*/ 399496 h 1195526"/>
                <a:gd name="connsiteX509" fmla="*/ 151563 w 889015"/>
                <a:gd name="connsiteY509" fmla="*/ 400378 h 1195526"/>
                <a:gd name="connsiteX510" fmla="*/ 151811 w 889015"/>
                <a:gd name="connsiteY510" fmla="*/ 400785 h 1195526"/>
                <a:gd name="connsiteX511" fmla="*/ 152037 w 889015"/>
                <a:gd name="connsiteY511" fmla="*/ 400965 h 1195526"/>
                <a:gd name="connsiteX512" fmla="*/ 152209 w 889015"/>
                <a:gd name="connsiteY512" fmla="*/ 400938 h 1195526"/>
                <a:gd name="connsiteX513" fmla="*/ 151554 w 889015"/>
                <a:gd name="connsiteY513" fmla="*/ 404445 h 1195526"/>
                <a:gd name="connsiteX514" fmla="*/ 151516 w 889015"/>
                <a:gd name="connsiteY514" fmla="*/ 405328 h 1195526"/>
                <a:gd name="connsiteX515" fmla="*/ 151730 w 889015"/>
                <a:gd name="connsiteY515" fmla="*/ 407503 h 1195526"/>
                <a:gd name="connsiteX516" fmla="*/ 153436 w 889015"/>
                <a:gd name="connsiteY516" fmla="*/ 410105 h 1195526"/>
                <a:gd name="connsiteX517" fmla="*/ 157998 w 889015"/>
                <a:gd name="connsiteY517" fmla="*/ 409806 h 1195526"/>
                <a:gd name="connsiteX518" fmla="*/ 163371 w 889015"/>
                <a:gd name="connsiteY518" fmla="*/ 408697 h 1195526"/>
                <a:gd name="connsiteX519" fmla="*/ 171003 w 889015"/>
                <a:gd name="connsiteY519" fmla="*/ 408739 h 1195526"/>
                <a:gd name="connsiteX520" fmla="*/ 174799 w 889015"/>
                <a:gd name="connsiteY520" fmla="*/ 409081 h 1195526"/>
                <a:gd name="connsiteX521" fmla="*/ 177188 w 889015"/>
                <a:gd name="connsiteY521" fmla="*/ 413175 h 1195526"/>
                <a:gd name="connsiteX522" fmla="*/ 176247 w 889015"/>
                <a:gd name="connsiteY522" fmla="*/ 415906 h 1195526"/>
                <a:gd name="connsiteX523" fmla="*/ 179639 w 889015"/>
                <a:gd name="connsiteY523" fmla="*/ 422340 h 1195526"/>
                <a:gd name="connsiteX524" fmla="*/ 183148 w 889015"/>
                <a:gd name="connsiteY524" fmla="*/ 430177 h 1195526"/>
                <a:gd name="connsiteX525" fmla="*/ 182796 w 889015"/>
                <a:gd name="connsiteY525" fmla="*/ 433219 h 1195526"/>
                <a:gd name="connsiteX526" fmla="*/ 187358 w 889015"/>
                <a:gd name="connsiteY526" fmla="*/ 433569 h 1195526"/>
                <a:gd name="connsiteX527" fmla="*/ 188996 w 889015"/>
                <a:gd name="connsiteY527" fmla="*/ 435323 h 1195526"/>
                <a:gd name="connsiteX528" fmla="*/ 189230 w 889015"/>
                <a:gd name="connsiteY528" fmla="*/ 439301 h 1195526"/>
                <a:gd name="connsiteX529" fmla="*/ 190867 w 889015"/>
                <a:gd name="connsiteY529" fmla="*/ 438598 h 1195526"/>
                <a:gd name="connsiteX530" fmla="*/ 195545 w 889015"/>
                <a:gd name="connsiteY530" fmla="*/ 441990 h 1195526"/>
                <a:gd name="connsiteX531" fmla="*/ 196140 w 889015"/>
                <a:gd name="connsiteY531" fmla="*/ 442338 h 1195526"/>
                <a:gd name="connsiteX532" fmla="*/ 197204 w 889015"/>
                <a:gd name="connsiteY532" fmla="*/ 442507 h 1195526"/>
                <a:gd name="connsiteX533" fmla="*/ 197419 w 889015"/>
                <a:gd name="connsiteY533" fmla="*/ 443796 h 1195526"/>
                <a:gd name="connsiteX534" fmla="*/ 198708 w 889015"/>
                <a:gd name="connsiteY534" fmla="*/ 444764 h 1195526"/>
                <a:gd name="connsiteX535" fmla="*/ 200212 w 889015"/>
                <a:gd name="connsiteY535" fmla="*/ 444764 h 1195526"/>
                <a:gd name="connsiteX536" fmla="*/ 199568 w 889015"/>
                <a:gd name="connsiteY536" fmla="*/ 447342 h 1195526"/>
                <a:gd name="connsiteX537" fmla="*/ 200427 w 889015"/>
                <a:gd name="connsiteY537" fmla="*/ 447879 h 1195526"/>
                <a:gd name="connsiteX538" fmla="*/ 201180 w 889015"/>
                <a:gd name="connsiteY538" fmla="*/ 449598 h 1195526"/>
                <a:gd name="connsiteX539" fmla="*/ 200106 w 889015"/>
                <a:gd name="connsiteY539" fmla="*/ 450674 h 1195526"/>
                <a:gd name="connsiteX540" fmla="*/ 201717 w 889015"/>
                <a:gd name="connsiteY540" fmla="*/ 451104 h 1195526"/>
                <a:gd name="connsiteX541" fmla="*/ 203759 w 889015"/>
                <a:gd name="connsiteY541" fmla="*/ 453789 h 1195526"/>
                <a:gd name="connsiteX542" fmla="*/ 203866 w 889015"/>
                <a:gd name="connsiteY542" fmla="*/ 455078 h 1195526"/>
                <a:gd name="connsiteX543" fmla="*/ 205048 w 889015"/>
                <a:gd name="connsiteY543" fmla="*/ 455723 h 1195526"/>
                <a:gd name="connsiteX544" fmla="*/ 205370 w 889015"/>
                <a:gd name="connsiteY544" fmla="*/ 457442 h 1195526"/>
                <a:gd name="connsiteX545" fmla="*/ 206552 w 889015"/>
                <a:gd name="connsiteY545" fmla="*/ 457442 h 1195526"/>
                <a:gd name="connsiteX546" fmla="*/ 207412 w 889015"/>
                <a:gd name="connsiteY546" fmla="*/ 459161 h 1195526"/>
                <a:gd name="connsiteX547" fmla="*/ 208808 w 889015"/>
                <a:gd name="connsiteY547" fmla="*/ 459806 h 1195526"/>
                <a:gd name="connsiteX548" fmla="*/ 207197 w 889015"/>
                <a:gd name="connsiteY548" fmla="*/ 461955 h 1195526"/>
                <a:gd name="connsiteX549" fmla="*/ 207197 w 889015"/>
                <a:gd name="connsiteY549" fmla="*/ 464319 h 1195526"/>
                <a:gd name="connsiteX550" fmla="*/ 208593 w 889015"/>
                <a:gd name="connsiteY550" fmla="*/ 466252 h 1195526"/>
                <a:gd name="connsiteX551" fmla="*/ 211387 w 889015"/>
                <a:gd name="connsiteY551" fmla="*/ 468831 h 1195526"/>
                <a:gd name="connsiteX552" fmla="*/ 215471 w 889015"/>
                <a:gd name="connsiteY552" fmla="*/ 470229 h 1195526"/>
                <a:gd name="connsiteX553" fmla="*/ 217082 w 889015"/>
                <a:gd name="connsiteY553" fmla="*/ 470229 h 1195526"/>
                <a:gd name="connsiteX554" fmla="*/ 221058 w 889015"/>
                <a:gd name="connsiteY554" fmla="*/ 475924 h 1195526"/>
                <a:gd name="connsiteX555" fmla="*/ 221058 w 889015"/>
                <a:gd name="connsiteY555" fmla="*/ 478824 h 1195526"/>
                <a:gd name="connsiteX556" fmla="*/ 222884 w 889015"/>
                <a:gd name="connsiteY556" fmla="*/ 481726 h 1195526"/>
                <a:gd name="connsiteX557" fmla="*/ 226109 w 889015"/>
                <a:gd name="connsiteY557" fmla="*/ 484305 h 1195526"/>
                <a:gd name="connsiteX558" fmla="*/ 226967 w 889015"/>
                <a:gd name="connsiteY558" fmla="*/ 487743 h 1195526"/>
                <a:gd name="connsiteX559" fmla="*/ 228471 w 889015"/>
                <a:gd name="connsiteY559" fmla="*/ 488173 h 1195526"/>
                <a:gd name="connsiteX560" fmla="*/ 229439 w 889015"/>
                <a:gd name="connsiteY560" fmla="*/ 491288 h 1195526"/>
                <a:gd name="connsiteX561" fmla="*/ 230621 w 889015"/>
                <a:gd name="connsiteY561" fmla="*/ 491718 h 1195526"/>
                <a:gd name="connsiteX562" fmla="*/ 232877 w 889015"/>
                <a:gd name="connsiteY562" fmla="*/ 495694 h 1195526"/>
                <a:gd name="connsiteX563" fmla="*/ 232447 w 889015"/>
                <a:gd name="connsiteY563" fmla="*/ 496553 h 1195526"/>
                <a:gd name="connsiteX564" fmla="*/ 233630 w 889015"/>
                <a:gd name="connsiteY564" fmla="*/ 499777 h 1195526"/>
                <a:gd name="connsiteX565" fmla="*/ 236423 w 889015"/>
                <a:gd name="connsiteY565" fmla="*/ 502893 h 1195526"/>
                <a:gd name="connsiteX566" fmla="*/ 235564 w 889015"/>
                <a:gd name="connsiteY566" fmla="*/ 503859 h 1195526"/>
                <a:gd name="connsiteX567" fmla="*/ 236100 w 889015"/>
                <a:gd name="connsiteY567" fmla="*/ 506761 h 1195526"/>
                <a:gd name="connsiteX568" fmla="*/ 237175 w 889015"/>
                <a:gd name="connsiteY568" fmla="*/ 506008 h 1195526"/>
                <a:gd name="connsiteX569" fmla="*/ 245643 w 889015"/>
                <a:gd name="connsiteY569" fmla="*/ 529014 h 1195526"/>
                <a:gd name="connsiteX570" fmla="*/ 271489 w 889015"/>
                <a:gd name="connsiteY570" fmla="*/ 516953 h 1195526"/>
                <a:gd name="connsiteX571" fmla="*/ 293340 w 889015"/>
                <a:gd name="connsiteY571" fmla="*/ 512689 h 1195526"/>
                <a:gd name="connsiteX572" fmla="*/ 295283 w 889015"/>
                <a:gd name="connsiteY572" fmla="*/ 507559 h 1195526"/>
                <a:gd name="connsiteX573" fmla="*/ 302978 w 889015"/>
                <a:gd name="connsiteY573" fmla="*/ 505149 h 1195526"/>
                <a:gd name="connsiteX574" fmla="*/ 308888 w 889015"/>
                <a:gd name="connsiteY574" fmla="*/ 501949 h 1195526"/>
                <a:gd name="connsiteX575" fmla="*/ 312456 w 889015"/>
                <a:gd name="connsiteY575" fmla="*/ 499464 h 1195526"/>
                <a:gd name="connsiteX576" fmla="*/ 314177 w 889015"/>
                <a:gd name="connsiteY576" fmla="*/ 501184 h 1195526"/>
                <a:gd name="connsiteX577" fmla="*/ 314871 w 889015"/>
                <a:gd name="connsiteY577" fmla="*/ 501382 h 1195526"/>
                <a:gd name="connsiteX578" fmla="*/ 316182 w 889015"/>
                <a:gd name="connsiteY578" fmla="*/ 500029 h 1195526"/>
                <a:gd name="connsiteX579" fmla="*/ 317154 w 889015"/>
                <a:gd name="connsiteY579" fmla="*/ 500156 h 1195526"/>
                <a:gd name="connsiteX580" fmla="*/ 317576 w 889015"/>
                <a:gd name="connsiteY580" fmla="*/ 499394 h 1195526"/>
                <a:gd name="connsiteX581" fmla="*/ 318084 w 889015"/>
                <a:gd name="connsiteY581" fmla="*/ 499099 h 1195526"/>
                <a:gd name="connsiteX582" fmla="*/ 318677 w 889015"/>
                <a:gd name="connsiteY582" fmla="*/ 499394 h 1195526"/>
                <a:gd name="connsiteX583" fmla="*/ 319607 w 889015"/>
                <a:gd name="connsiteY583" fmla="*/ 499099 h 1195526"/>
                <a:gd name="connsiteX584" fmla="*/ 319817 w 889015"/>
                <a:gd name="connsiteY584" fmla="*/ 498507 h 1195526"/>
                <a:gd name="connsiteX585" fmla="*/ 320452 w 889015"/>
                <a:gd name="connsiteY585" fmla="*/ 498381 h 1195526"/>
                <a:gd name="connsiteX586" fmla="*/ 321213 w 889015"/>
                <a:gd name="connsiteY586" fmla="*/ 498549 h 1195526"/>
                <a:gd name="connsiteX587" fmla="*/ 322947 w 889015"/>
                <a:gd name="connsiteY587" fmla="*/ 498718 h 1195526"/>
                <a:gd name="connsiteX588" fmla="*/ 324597 w 889015"/>
                <a:gd name="connsiteY588" fmla="*/ 501002 h 1195526"/>
                <a:gd name="connsiteX589" fmla="*/ 325188 w 889015"/>
                <a:gd name="connsiteY589" fmla="*/ 501129 h 1195526"/>
                <a:gd name="connsiteX590" fmla="*/ 325738 w 889015"/>
                <a:gd name="connsiteY590" fmla="*/ 500876 h 1195526"/>
                <a:gd name="connsiteX591" fmla="*/ 326118 w 889015"/>
                <a:gd name="connsiteY591" fmla="*/ 500283 h 1195526"/>
                <a:gd name="connsiteX592" fmla="*/ 327344 w 889015"/>
                <a:gd name="connsiteY592" fmla="*/ 500790 h 1195526"/>
                <a:gd name="connsiteX593" fmla="*/ 329627 w 889015"/>
                <a:gd name="connsiteY593" fmla="*/ 504216 h 1195526"/>
                <a:gd name="connsiteX594" fmla="*/ 330494 w 889015"/>
                <a:gd name="connsiteY594" fmla="*/ 505848 h 1195526"/>
                <a:gd name="connsiteX595" fmla="*/ 334069 w 889015"/>
                <a:gd name="connsiteY595" fmla="*/ 507714 h 1195526"/>
                <a:gd name="connsiteX596" fmla="*/ 335236 w 889015"/>
                <a:gd name="connsiteY596" fmla="*/ 509657 h 1195526"/>
                <a:gd name="connsiteX597" fmla="*/ 339977 w 889015"/>
                <a:gd name="connsiteY597" fmla="*/ 514477 h 1195526"/>
                <a:gd name="connsiteX598" fmla="*/ 342698 w 889015"/>
                <a:gd name="connsiteY598" fmla="*/ 516965 h 1195526"/>
                <a:gd name="connsiteX599" fmla="*/ 347723 w 889015"/>
                <a:gd name="connsiteY599" fmla="*/ 519248 h 1195526"/>
                <a:gd name="connsiteX600" fmla="*/ 349613 w 889015"/>
                <a:gd name="connsiteY600" fmla="*/ 519983 h 1195526"/>
                <a:gd name="connsiteX601" fmla="*/ 354746 w 889015"/>
                <a:gd name="connsiteY601" fmla="*/ 522716 h 1195526"/>
                <a:gd name="connsiteX602" fmla="*/ 362674 w 889015"/>
                <a:gd name="connsiteY602" fmla="*/ 527225 h 1195526"/>
                <a:gd name="connsiteX603" fmla="*/ 373997 w 889015"/>
                <a:gd name="connsiteY603" fmla="*/ 533077 h 1195526"/>
                <a:gd name="connsiteX604" fmla="*/ 384888 w 889015"/>
                <a:gd name="connsiteY604" fmla="*/ 539270 h 1195526"/>
                <a:gd name="connsiteX605" fmla="*/ 397705 w 889015"/>
                <a:gd name="connsiteY605" fmla="*/ 548943 h 1195526"/>
                <a:gd name="connsiteX606" fmla="*/ 412215 w 889015"/>
                <a:gd name="connsiteY606" fmla="*/ 561277 h 1195526"/>
                <a:gd name="connsiteX607" fmla="*/ 414875 w 889015"/>
                <a:gd name="connsiteY607" fmla="*/ 565629 h 1195526"/>
                <a:gd name="connsiteX608" fmla="*/ 416810 w 889015"/>
                <a:gd name="connsiteY608" fmla="*/ 567322 h 1195526"/>
                <a:gd name="connsiteX609" fmla="*/ 423581 w 889015"/>
                <a:gd name="connsiteY609" fmla="*/ 566839 h 1195526"/>
                <a:gd name="connsiteX610" fmla="*/ 427691 w 889015"/>
                <a:gd name="connsiteY610" fmla="*/ 569256 h 1195526"/>
                <a:gd name="connsiteX611" fmla="*/ 431803 w 889015"/>
                <a:gd name="connsiteY611" fmla="*/ 569741 h 1195526"/>
                <a:gd name="connsiteX612" fmla="*/ 434947 w 889015"/>
                <a:gd name="connsiteY612" fmla="*/ 575061 h 1195526"/>
                <a:gd name="connsiteX613" fmla="*/ 440267 w 889015"/>
                <a:gd name="connsiteY613" fmla="*/ 578204 h 1195526"/>
                <a:gd name="connsiteX614" fmla="*/ 447764 w 889015"/>
                <a:gd name="connsiteY614" fmla="*/ 586668 h 1195526"/>
                <a:gd name="connsiteX615" fmla="*/ 449457 w 889015"/>
                <a:gd name="connsiteY615" fmla="*/ 587636 h 1195526"/>
                <a:gd name="connsiteX616" fmla="*/ 457920 w 889015"/>
                <a:gd name="connsiteY616" fmla="*/ 589087 h 1195526"/>
                <a:gd name="connsiteX617" fmla="*/ 463240 w 889015"/>
                <a:gd name="connsiteY617" fmla="*/ 591505 h 1195526"/>
                <a:gd name="connsiteX618" fmla="*/ 467593 w 889015"/>
                <a:gd name="connsiteY618" fmla="*/ 595132 h 1195526"/>
                <a:gd name="connsiteX619" fmla="*/ 474366 w 889015"/>
                <a:gd name="connsiteY619" fmla="*/ 597793 h 1195526"/>
                <a:gd name="connsiteX620" fmla="*/ 478476 w 889015"/>
                <a:gd name="connsiteY620" fmla="*/ 598034 h 1195526"/>
                <a:gd name="connsiteX621" fmla="*/ 481137 w 889015"/>
                <a:gd name="connsiteY621" fmla="*/ 600453 h 1195526"/>
                <a:gd name="connsiteX622" fmla="*/ 485972 w 889015"/>
                <a:gd name="connsiteY622" fmla="*/ 602871 h 1195526"/>
                <a:gd name="connsiteX623" fmla="*/ 487908 w 889015"/>
                <a:gd name="connsiteY623" fmla="*/ 610368 h 1195526"/>
                <a:gd name="connsiteX624" fmla="*/ 492260 w 889015"/>
                <a:gd name="connsiteY624" fmla="*/ 621491 h 1195526"/>
                <a:gd name="connsiteX625" fmla="*/ 495888 w 889015"/>
                <a:gd name="connsiteY625" fmla="*/ 624152 h 1195526"/>
                <a:gd name="connsiteX626" fmla="*/ 497098 w 889015"/>
                <a:gd name="connsiteY626" fmla="*/ 629230 h 1195526"/>
                <a:gd name="connsiteX627" fmla="*/ 496855 w 889015"/>
                <a:gd name="connsiteY627" fmla="*/ 635276 h 1195526"/>
                <a:gd name="connsiteX628" fmla="*/ 499999 w 889015"/>
                <a:gd name="connsiteY628" fmla="*/ 639145 h 1195526"/>
                <a:gd name="connsiteX629" fmla="*/ 498789 w 889015"/>
                <a:gd name="connsiteY629" fmla="*/ 643015 h 1195526"/>
                <a:gd name="connsiteX630" fmla="*/ 495645 w 889015"/>
                <a:gd name="connsiteY630" fmla="*/ 644466 h 1195526"/>
                <a:gd name="connsiteX631" fmla="*/ 494920 w 889015"/>
                <a:gd name="connsiteY631" fmla="*/ 651720 h 1195526"/>
                <a:gd name="connsiteX632" fmla="*/ 496371 w 889015"/>
                <a:gd name="connsiteY632" fmla="*/ 654864 h 1195526"/>
                <a:gd name="connsiteX633" fmla="*/ 494920 w 889015"/>
                <a:gd name="connsiteY633" fmla="*/ 656800 h 1195526"/>
                <a:gd name="connsiteX634" fmla="*/ 491535 w 889015"/>
                <a:gd name="connsiteY634" fmla="*/ 659217 h 1195526"/>
                <a:gd name="connsiteX635" fmla="*/ 488391 w 889015"/>
                <a:gd name="connsiteY635" fmla="*/ 664779 h 1195526"/>
                <a:gd name="connsiteX636" fmla="*/ 484279 w 889015"/>
                <a:gd name="connsiteY636" fmla="*/ 665747 h 1195526"/>
                <a:gd name="connsiteX637" fmla="*/ 480894 w 889015"/>
                <a:gd name="connsiteY637" fmla="*/ 673244 h 1195526"/>
                <a:gd name="connsiteX638" fmla="*/ 478476 w 889015"/>
                <a:gd name="connsiteY638" fmla="*/ 674694 h 1195526"/>
                <a:gd name="connsiteX639" fmla="*/ 474366 w 889015"/>
                <a:gd name="connsiteY639" fmla="*/ 673486 h 1195526"/>
                <a:gd name="connsiteX640" fmla="*/ 468561 w 889015"/>
                <a:gd name="connsiteY640" fmla="*/ 677113 h 1195526"/>
                <a:gd name="connsiteX641" fmla="*/ 464208 w 889015"/>
                <a:gd name="connsiteY641" fmla="*/ 677113 h 1195526"/>
                <a:gd name="connsiteX642" fmla="*/ 461790 w 889015"/>
                <a:gd name="connsiteY642" fmla="*/ 681223 h 1195526"/>
                <a:gd name="connsiteX643" fmla="*/ 461790 w 889015"/>
                <a:gd name="connsiteY643" fmla="*/ 682433 h 1195526"/>
                <a:gd name="connsiteX644" fmla="*/ 470737 w 889015"/>
                <a:gd name="connsiteY644" fmla="*/ 687269 h 1195526"/>
                <a:gd name="connsiteX645" fmla="*/ 471947 w 889015"/>
                <a:gd name="connsiteY645" fmla="*/ 691864 h 1195526"/>
                <a:gd name="connsiteX646" fmla="*/ 474123 w 889015"/>
                <a:gd name="connsiteY646" fmla="*/ 692589 h 1195526"/>
                <a:gd name="connsiteX647" fmla="*/ 475091 w 889015"/>
                <a:gd name="connsiteY647" fmla="*/ 693799 h 1195526"/>
                <a:gd name="connsiteX648" fmla="*/ 479201 w 889015"/>
                <a:gd name="connsiteY648" fmla="*/ 695250 h 1195526"/>
                <a:gd name="connsiteX649" fmla="*/ 481620 w 889015"/>
                <a:gd name="connsiteY649" fmla="*/ 699360 h 1195526"/>
                <a:gd name="connsiteX650" fmla="*/ 486457 w 889015"/>
                <a:gd name="connsiteY650" fmla="*/ 704440 h 1195526"/>
                <a:gd name="connsiteX651" fmla="*/ 482828 w 889015"/>
                <a:gd name="connsiteY651" fmla="*/ 709035 h 1195526"/>
                <a:gd name="connsiteX652" fmla="*/ 484881 w 889015"/>
                <a:gd name="connsiteY652" fmla="*/ 719818 h 1195526"/>
                <a:gd name="connsiteX653" fmla="*/ 483405 w 889015"/>
                <a:gd name="connsiteY653" fmla="*/ 725878 h 1195526"/>
                <a:gd name="connsiteX654" fmla="*/ 486995 w 889015"/>
                <a:gd name="connsiteY654" fmla="*/ 730186 h 1195526"/>
                <a:gd name="connsiteX655" fmla="*/ 482689 w 889015"/>
                <a:gd name="connsiteY655" fmla="*/ 735929 h 1195526"/>
                <a:gd name="connsiteX656" fmla="*/ 485201 w 889015"/>
                <a:gd name="connsiteY656" fmla="*/ 739519 h 1195526"/>
                <a:gd name="connsiteX657" fmla="*/ 488071 w 889015"/>
                <a:gd name="connsiteY657" fmla="*/ 741313 h 1195526"/>
                <a:gd name="connsiteX658" fmla="*/ 492738 w 889015"/>
                <a:gd name="connsiteY658" fmla="*/ 749209 h 1195526"/>
                <a:gd name="connsiteX659" fmla="*/ 497044 w 889015"/>
                <a:gd name="connsiteY659" fmla="*/ 752439 h 1195526"/>
                <a:gd name="connsiteX660" fmla="*/ 494173 w 889015"/>
                <a:gd name="connsiteY660" fmla="*/ 760336 h 1195526"/>
                <a:gd name="connsiteX661" fmla="*/ 500275 w 889015"/>
                <a:gd name="connsiteY661" fmla="*/ 766438 h 1195526"/>
                <a:gd name="connsiteX662" fmla="*/ 501352 w 889015"/>
                <a:gd name="connsiteY662" fmla="*/ 771103 h 1195526"/>
                <a:gd name="connsiteX663" fmla="*/ 500634 w 889015"/>
                <a:gd name="connsiteY663" fmla="*/ 772539 h 1195526"/>
                <a:gd name="connsiteX664" fmla="*/ 497762 w 889015"/>
                <a:gd name="connsiteY664" fmla="*/ 774693 h 1195526"/>
                <a:gd name="connsiteX665" fmla="*/ 496327 w 889015"/>
                <a:gd name="connsiteY665" fmla="*/ 777923 h 1195526"/>
                <a:gd name="connsiteX666" fmla="*/ 494891 w 889015"/>
                <a:gd name="connsiteY666" fmla="*/ 780076 h 1195526"/>
                <a:gd name="connsiteX667" fmla="*/ 493815 w 889015"/>
                <a:gd name="connsiteY667" fmla="*/ 784024 h 1195526"/>
                <a:gd name="connsiteX668" fmla="*/ 493097 w 889015"/>
                <a:gd name="connsiteY668" fmla="*/ 785819 h 1195526"/>
                <a:gd name="connsiteX669" fmla="*/ 491660 w 889015"/>
                <a:gd name="connsiteY669" fmla="*/ 795152 h 1195526"/>
                <a:gd name="connsiteX670" fmla="*/ 488789 w 889015"/>
                <a:gd name="connsiteY670" fmla="*/ 798381 h 1195526"/>
                <a:gd name="connsiteX671" fmla="*/ 488789 w 889015"/>
                <a:gd name="connsiteY671" fmla="*/ 804483 h 1195526"/>
                <a:gd name="connsiteX672" fmla="*/ 492738 w 889015"/>
                <a:gd name="connsiteY672" fmla="*/ 809148 h 1195526"/>
                <a:gd name="connsiteX673" fmla="*/ 499916 w 889015"/>
                <a:gd name="connsiteY673" fmla="*/ 809867 h 1195526"/>
                <a:gd name="connsiteX674" fmla="*/ 499557 w 889015"/>
                <a:gd name="connsiteY674" fmla="*/ 813815 h 1195526"/>
                <a:gd name="connsiteX675" fmla="*/ 495968 w 889015"/>
                <a:gd name="connsiteY675" fmla="*/ 817044 h 1195526"/>
                <a:gd name="connsiteX676" fmla="*/ 493815 w 889015"/>
                <a:gd name="connsiteY676" fmla="*/ 820275 h 1195526"/>
                <a:gd name="connsiteX677" fmla="*/ 494532 w 889015"/>
                <a:gd name="connsiteY677" fmla="*/ 822787 h 1195526"/>
                <a:gd name="connsiteX678" fmla="*/ 500634 w 889015"/>
                <a:gd name="connsiteY678" fmla="*/ 829248 h 1195526"/>
                <a:gd name="connsiteX679" fmla="*/ 501710 w 889015"/>
                <a:gd name="connsiteY679" fmla="*/ 833556 h 1195526"/>
                <a:gd name="connsiteX680" fmla="*/ 500275 w 889015"/>
                <a:gd name="connsiteY680" fmla="*/ 838581 h 1195526"/>
                <a:gd name="connsiteX681" fmla="*/ 505659 w 889015"/>
                <a:gd name="connsiteY681" fmla="*/ 843965 h 1195526"/>
                <a:gd name="connsiteX682" fmla="*/ 508530 w 889015"/>
                <a:gd name="connsiteY682" fmla="*/ 846118 h 1195526"/>
                <a:gd name="connsiteX683" fmla="*/ 509966 w 889015"/>
                <a:gd name="connsiteY683" fmla="*/ 848989 h 1195526"/>
                <a:gd name="connsiteX684" fmla="*/ 507454 w 889015"/>
                <a:gd name="connsiteY684" fmla="*/ 853297 h 1195526"/>
                <a:gd name="connsiteX685" fmla="*/ 504942 w 889015"/>
                <a:gd name="connsiteY685" fmla="*/ 854732 h 1195526"/>
                <a:gd name="connsiteX686" fmla="*/ 505299 w 889015"/>
                <a:gd name="connsiteY686" fmla="*/ 859039 h 1195526"/>
                <a:gd name="connsiteX687" fmla="*/ 501710 w 889015"/>
                <a:gd name="connsiteY687" fmla="*/ 861910 h 1195526"/>
                <a:gd name="connsiteX688" fmla="*/ 499557 w 889015"/>
                <a:gd name="connsiteY688" fmla="*/ 860834 h 1195526"/>
                <a:gd name="connsiteX689" fmla="*/ 498840 w 889015"/>
                <a:gd name="connsiteY689" fmla="*/ 860116 h 1195526"/>
                <a:gd name="connsiteX690" fmla="*/ 496327 w 889015"/>
                <a:gd name="connsiteY690" fmla="*/ 860834 h 1195526"/>
                <a:gd name="connsiteX691" fmla="*/ 495250 w 889015"/>
                <a:gd name="connsiteY691" fmla="*/ 858681 h 1195526"/>
                <a:gd name="connsiteX692" fmla="*/ 493815 w 889015"/>
                <a:gd name="connsiteY692" fmla="*/ 859398 h 1195526"/>
                <a:gd name="connsiteX693" fmla="*/ 491301 w 889015"/>
                <a:gd name="connsiteY693" fmla="*/ 858322 h 1195526"/>
                <a:gd name="connsiteX694" fmla="*/ 492379 w 889015"/>
                <a:gd name="connsiteY694" fmla="*/ 856167 h 1195526"/>
                <a:gd name="connsiteX695" fmla="*/ 490585 w 889015"/>
                <a:gd name="connsiteY695" fmla="*/ 855808 h 1195526"/>
                <a:gd name="connsiteX696" fmla="*/ 485559 w 889015"/>
                <a:gd name="connsiteY696" fmla="*/ 856885 h 1195526"/>
                <a:gd name="connsiteX697" fmla="*/ 486277 w 889015"/>
                <a:gd name="connsiteY697" fmla="*/ 857963 h 1195526"/>
                <a:gd name="connsiteX698" fmla="*/ 483046 w 889015"/>
                <a:gd name="connsiteY698" fmla="*/ 858322 h 1195526"/>
                <a:gd name="connsiteX699" fmla="*/ 479816 w 889015"/>
                <a:gd name="connsiteY699" fmla="*/ 860116 h 1195526"/>
                <a:gd name="connsiteX700" fmla="*/ 479816 w 889015"/>
                <a:gd name="connsiteY700" fmla="*/ 860475 h 1195526"/>
                <a:gd name="connsiteX701" fmla="*/ 483405 w 889015"/>
                <a:gd name="connsiteY701" fmla="*/ 861552 h 1195526"/>
                <a:gd name="connsiteX702" fmla="*/ 480893 w 889015"/>
                <a:gd name="connsiteY702" fmla="*/ 867295 h 1195526"/>
                <a:gd name="connsiteX703" fmla="*/ 477662 w 889015"/>
                <a:gd name="connsiteY703" fmla="*/ 868012 h 1195526"/>
                <a:gd name="connsiteX704" fmla="*/ 477303 w 889015"/>
                <a:gd name="connsiteY704" fmla="*/ 869089 h 1195526"/>
                <a:gd name="connsiteX705" fmla="*/ 478740 w 889015"/>
                <a:gd name="connsiteY705" fmla="*/ 869447 h 1195526"/>
                <a:gd name="connsiteX706" fmla="*/ 477303 w 889015"/>
                <a:gd name="connsiteY706" fmla="*/ 872679 h 1195526"/>
                <a:gd name="connsiteX707" fmla="*/ 471920 w 889015"/>
                <a:gd name="connsiteY707" fmla="*/ 872679 h 1195526"/>
                <a:gd name="connsiteX708" fmla="*/ 470485 w 889015"/>
                <a:gd name="connsiteY708" fmla="*/ 871961 h 1195526"/>
                <a:gd name="connsiteX709" fmla="*/ 468689 w 889015"/>
                <a:gd name="connsiteY709" fmla="*/ 872320 h 1195526"/>
                <a:gd name="connsiteX710" fmla="*/ 466536 w 889015"/>
                <a:gd name="connsiteY710" fmla="*/ 874473 h 1195526"/>
                <a:gd name="connsiteX711" fmla="*/ 464383 w 889015"/>
                <a:gd name="connsiteY711" fmla="*/ 874473 h 1195526"/>
                <a:gd name="connsiteX712" fmla="*/ 463307 w 889015"/>
                <a:gd name="connsiteY712" fmla="*/ 875549 h 1195526"/>
                <a:gd name="connsiteX713" fmla="*/ 461152 w 889015"/>
                <a:gd name="connsiteY713" fmla="*/ 875549 h 1195526"/>
                <a:gd name="connsiteX714" fmla="*/ 460075 w 889015"/>
                <a:gd name="connsiteY714" fmla="*/ 878420 h 1195526"/>
                <a:gd name="connsiteX715" fmla="*/ 462588 w 889015"/>
                <a:gd name="connsiteY715" fmla="*/ 879139 h 1195526"/>
                <a:gd name="connsiteX716" fmla="*/ 464383 w 889015"/>
                <a:gd name="connsiteY716" fmla="*/ 884163 h 1195526"/>
                <a:gd name="connsiteX717" fmla="*/ 463664 w 889015"/>
                <a:gd name="connsiteY717" fmla="*/ 884522 h 1195526"/>
                <a:gd name="connsiteX718" fmla="*/ 462229 w 889015"/>
                <a:gd name="connsiteY718" fmla="*/ 883087 h 1195526"/>
                <a:gd name="connsiteX719" fmla="*/ 460793 w 889015"/>
                <a:gd name="connsiteY719" fmla="*/ 883804 h 1195526"/>
                <a:gd name="connsiteX720" fmla="*/ 460075 w 889015"/>
                <a:gd name="connsiteY720" fmla="*/ 886318 h 1195526"/>
                <a:gd name="connsiteX721" fmla="*/ 458999 w 889015"/>
                <a:gd name="connsiteY721" fmla="*/ 889188 h 1195526"/>
                <a:gd name="connsiteX722" fmla="*/ 458999 w 889015"/>
                <a:gd name="connsiteY722" fmla="*/ 890624 h 1195526"/>
                <a:gd name="connsiteX723" fmla="*/ 460075 w 889015"/>
                <a:gd name="connsiteY723" fmla="*/ 891702 h 1195526"/>
                <a:gd name="connsiteX724" fmla="*/ 455050 w 889015"/>
                <a:gd name="connsiteY724" fmla="*/ 895649 h 1195526"/>
                <a:gd name="connsiteX725" fmla="*/ 452538 w 889015"/>
                <a:gd name="connsiteY725" fmla="*/ 896008 h 1195526"/>
                <a:gd name="connsiteX726" fmla="*/ 451103 w 889015"/>
                <a:gd name="connsiteY726" fmla="*/ 898879 h 1195526"/>
                <a:gd name="connsiteX727" fmla="*/ 447154 w 889015"/>
                <a:gd name="connsiteY727" fmla="*/ 898161 h 1195526"/>
                <a:gd name="connsiteX728" fmla="*/ 446796 w 889015"/>
                <a:gd name="connsiteY728" fmla="*/ 900316 h 1195526"/>
                <a:gd name="connsiteX729" fmla="*/ 447872 w 889015"/>
                <a:gd name="connsiteY729" fmla="*/ 901751 h 1195526"/>
                <a:gd name="connsiteX730" fmla="*/ 446796 w 889015"/>
                <a:gd name="connsiteY730" fmla="*/ 904982 h 1195526"/>
                <a:gd name="connsiteX731" fmla="*/ 447154 w 889015"/>
                <a:gd name="connsiteY731" fmla="*/ 906059 h 1195526"/>
                <a:gd name="connsiteX732" fmla="*/ 450025 w 889015"/>
                <a:gd name="connsiteY732" fmla="*/ 906059 h 1195526"/>
                <a:gd name="connsiteX733" fmla="*/ 450385 w 889015"/>
                <a:gd name="connsiteY733" fmla="*/ 907853 h 1195526"/>
                <a:gd name="connsiteX734" fmla="*/ 450385 w 889015"/>
                <a:gd name="connsiteY734" fmla="*/ 910006 h 1195526"/>
                <a:gd name="connsiteX735" fmla="*/ 448948 w 889015"/>
                <a:gd name="connsiteY735" fmla="*/ 910724 h 1195526"/>
                <a:gd name="connsiteX736" fmla="*/ 443207 w 889015"/>
                <a:gd name="connsiteY736" fmla="*/ 911441 h 1195526"/>
                <a:gd name="connsiteX737" fmla="*/ 441053 w 889015"/>
                <a:gd name="connsiteY737" fmla="*/ 914314 h 1195526"/>
                <a:gd name="connsiteX738" fmla="*/ 437464 w 889015"/>
                <a:gd name="connsiteY738" fmla="*/ 916108 h 1195526"/>
                <a:gd name="connsiteX739" fmla="*/ 438540 w 889015"/>
                <a:gd name="connsiteY739" fmla="*/ 918979 h 1195526"/>
                <a:gd name="connsiteX740" fmla="*/ 437823 w 889015"/>
                <a:gd name="connsiteY740" fmla="*/ 919339 h 1195526"/>
                <a:gd name="connsiteX741" fmla="*/ 436027 w 889015"/>
                <a:gd name="connsiteY741" fmla="*/ 919339 h 1195526"/>
                <a:gd name="connsiteX742" fmla="*/ 434233 w 889015"/>
                <a:gd name="connsiteY742" fmla="*/ 917902 h 1195526"/>
                <a:gd name="connsiteX743" fmla="*/ 432797 w 889015"/>
                <a:gd name="connsiteY743" fmla="*/ 918979 h 1195526"/>
                <a:gd name="connsiteX744" fmla="*/ 430644 w 889015"/>
                <a:gd name="connsiteY744" fmla="*/ 922568 h 1195526"/>
                <a:gd name="connsiteX745" fmla="*/ 425619 w 889015"/>
                <a:gd name="connsiteY745" fmla="*/ 922568 h 1195526"/>
                <a:gd name="connsiteX746" fmla="*/ 423466 w 889015"/>
                <a:gd name="connsiteY746" fmla="*/ 918261 h 1195526"/>
                <a:gd name="connsiteX747" fmla="*/ 421313 w 889015"/>
                <a:gd name="connsiteY747" fmla="*/ 920055 h 1195526"/>
                <a:gd name="connsiteX748" fmla="*/ 420953 w 889015"/>
                <a:gd name="connsiteY748" fmla="*/ 924004 h 1195526"/>
                <a:gd name="connsiteX749" fmla="*/ 420235 w 889015"/>
                <a:gd name="connsiteY749" fmla="*/ 925081 h 1195526"/>
                <a:gd name="connsiteX750" fmla="*/ 415211 w 889015"/>
                <a:gd name="connsiteY750" fmla="*/ 926517 h 1195526"/>
                <a:gd name="connsiteX751" fmla="*/ 413415 w 889015"/>
                <a:gd name="connsiteY751" fmla="*/ 923645 h 1195526"/>
                <a:gd name="connsiteX752" fmla="*/ 411621 w 889015"/>
                <a:gd name="connsiteY752" fmla="*/ 923286 h 1195526"/>
                <a:gd name="connsiteX753" fmla="*/ 407674 w 889015"/>
                <a:gd name="connsiteY753" fmla="*/ 925798 h 1195526"/>
                <a:gd name="connsiteX754" fmla="*/ 405161 w 889015"/>
                <a:gd name="connsiteY754" fmla="*/ 925798 h 1195526"/>
                <a:gd name="connsiteX755" fmla="*/ 403725 w 889015"/>
                <a:gd name="connsiteY755" fmla="*/ 924722 h 1195526"/>
                <a:gd name="connsiteX756" fmla="*/ 400853 w 889015"/>
                <a:gd name="connsiteY756" fmla="*/ 924363 h 1195526"/>
                <a:gd name="connsiteX757" fmla="*/ 397623 w 889015"/>
                <a:gd name="connsiteY757" fmla="*/ 922568 h 1195526"/>
                <a:gd name="connsiteX758" fmla="*/ 390445 w 889015"/>
                <a:gd name="connsiteY758" fmla="*/ 924363 h 1195526"/>
                <a:gd name="connsiteX759" fmla="*/ 386137 w 889015"/>
                <a:gd name="connsiteY759" fmla="*/ 924004 h 1195526"/>
                <a:gd name="connsiteX760" fmla="*/ 376806 w 889015"/>
                <a:gd name="connsiteY760" fmla="*/ 928670 h 1195526"/>
                <a:gd name="connsiteX761" fmla="*/ 374292 w 889015"/>
                <a:gd name="connsiteY761" fmla="*/ 927235 h 1195526"/>
                <a:gd name="connsiteX762" fmla="*/ 372139 w 889015"/>
                <a:gd name="connsiteY762" fmla="*/ 924004 h 1195526"/>
                <a:gd name="connsiteX763" fmla="*/ 369268 w 889015"/>
                <a:gd name="connsiteY763" fmla="*/ 922927 h 1195526"/>
                <a:gd name="connsiteX764" fmla="*/ 368192 w 889015"/>
                <a:gd name="connsiteY764" fmla="*/ 922927 h 1195526"/>
                <a:gd name="connsiteX765" fmla="*/ 366396 w 889015"/>
                <a:gd name="connsiteY765" fmla="*/ 923286 h 1195526"/>
                <a:gd name="connsiteX766" fmla="*/ 367115 w 889015"/>
                <a:gd name="connsiteY766" fmla="*/ 924722 h 1195526"/>
                <a:gd name="connsiteX767" fmla="*/ 365320 w 889015"/>
                <a:gd name="connsiteY767" fmla="*/ 927235 h 1195526"/>
                <a:gd name="connsiteX768" fmla="*/ 362808 w 889015"/>
                <a:gd name="connsiteY768" fmla="*/ 927235 h 1195526"/>
                <a:gd name="connsiteX769" fmla="*/ 362808 w 889015"/>
                <a:gd name="connsiteY769" fmla="*/ 926157 h 1195526"/>
                <a:gd name="connsiteX770" fmla="*/ 364243 w 889015"/>
                <a:gd name="connsiteY770" fmla="*/ 925081 h 1195526"/>
                <a:gd name="connsiteX771" fmla="*/ 365680 w 889015"/>
                <a:gd name="connsiteY771" fmla="*/ 923286 h 1195526"/>
                <a:gd name="connsiteX772" fmla="*/ 364243 w 889015"/>
                <a:gd name="connsiteY772" fmla="*/ 921851 h 1195526"/>
                <a:gd name="connsiteX773" fmla="*/ 361372 w 889015"/>
                <a:gd name="connsiteY773" fmla="*/ 921851 h 1195526"/>
                <a:gd name="connsiteX774" fmla="*/ 361372 w 889015"/>
                <a:gd name="connsiteY774" fmla="*/ 924363 h 1195526"/>
                <a:gd name="connsiteX775" fmla="*/ 358141 w 889015"/>
                <a:gd name="connsiteY775" fmla="*/ 927594 h 1195526"/>
                <a:gd name="connsiteX776" fmla="*/ 353835 w 889015"/>
                <a:gd name="connsiteY776" fmla="*/ 927235 h 1195526"/>
                <a:gd name="connsiteX777" fmla="*/ 350245 w 889015"/>
                <a:gd name="connsiteY777" fmla="*/ 926157 h 1195526"/>
                <a:gd name="connsiteX778" fmla="*/ 347014 w 889015"/>
                <a:gd name="connsiteY778" fmla="*/ 926157 h 1195526"/>
                <a:gd name="connsiteX779" fmla="*/ 341273 w 889015"/>
                <a:gd name="connsiteY779" fmla="*/ 924004 h 1195526"/>
                <a:gd name="connsiteX780" fmla="*/ 337683 w 889015"/>
                <a:gd name="connsiteY780" fmla="*/ 924004 h 1195526"/>
                <a:gd name="connsiteX781" fmla="*/ 334812 w 889015"/>
                <a:gd name="connsiteY781" fmla="*/ 924363 h 1195526"/>
                <a:gd name="connsiteX782" fmla="*/ 334812 w 889015"/>
                <a:gd name="connsiteY782" fmla="*/ 925798 h 1195526"/>
                <a:gd name="connsiteX783" fmla="*/ 336965 w 889015"/>
                <a:gd name="connsiteY783" fmla="*/ 928311 h 1195526"/>
                <a:gd name="connsiteX784" fmla="*/ 331222 w 889015"/>
                <a:gd name="connsiteY784" fmla="*/ 931182 h 1195526"/>
                <a:gd name="connsiteX785" fmla="*/ 327633 w 889015"/>
                <a:gd name="connsiteY785" fmla="*/ 932618 h 1195526"/>
                <a:gd name="connsiteX786" fmla="*/ 323326 w 889015"/>
                <a:gd name="connsiteY786" fmla="*/ 940155 h 1195526"/>
                <a:gd name="connsiteX787" fmla="*/ 318302 w 889015"/>
                <a:gd name="connsiteY787" fmla="*/ 941233 h 1195526"/>
                <a:gd name="connsiteX788" fmla="*/ 317943 w 889015"/>
                <a:gd name="connsiteY788" fmla="*/ 942309 h 1195526"/>
                <a:gd name="connsiteX789" fmla="*/ 320096 w 889015"/>
                <a:gd name="connsiteY789" fmla="*/ 944104 h 1195526"/>
                <a:gd name="connsiteX790" fmla="*/ 318661 w 889015"/>
                <a:gd name="connsiteY790" fmla="*/ 946616 h 1195526"/>
                <a:gd name="connsiteX791" fmla="*/ 319018 w 889015"/>
                <a:gd name="connsiteY791" fmla="*/ 948051 h 1195526"/>
                <a:gd name="connsiteX792" fmla="*/ 321531 w 889015"/>
                <a:gd name="connsiteY792" fmla="*/ 948051 h 1195526"/>
                <a:gd name="connsiteX793" fmla="*/ 322608 w 889015"/>
                <a:gd name="connsiteY793" fmla="*/ 950923 h 1195526"/>
                <a:gd name="connsiteX794" fmla="*/ 325479 w 889015"/>
                <a:gd name="connsiteY794" fmla="*/ 950923 h 1195526"/>
                <a:gd name="connsiteX795" fmla="*/ 323326 w 889015"/>
                <a:gd name="connsiteY795" fmla="*/ 953078 h 1195526"/>
                <a:gd name="connsiteX796" fmla="*/ 326198 w 889015"/>
                <a:gd name="connsiteY796" fmla="*/ 955588 h 1195526"/>
                <a:gd name="connsiteX797" fmla="*/ 324761 w 889015"/>
                <a:gd name="connsiteY797" fmla="*/ 956307 h 1195526"/>
                <a:gd name="connsiteX798" fmla="*/ 321891 w 889015"/>
                <a:gd name="connsiteY798" fmla="*/ 954872 h 1195526"/>
                <a:gd name="connsiteX799" fmla="*/ 320814 w 889015"/>
                <a:gd name="connsiteY799" fmla="*/ 959537 h 1195526"/>
                <a:gd name="connsiteX800" fmla="*/ 319018 w 889015"/>
                <a:gd name="connsiteY800" fmla="*/ 964203 h 1195526"/>
                <a:gd name="connsiteX801" fmla="*/ 319018 w 889015"/>
                <a:gd name="connsiteY801" fmla="*/ 966716 h 1195526"/>
                <a:gd name="connsiteX802" fmla="*/ 319737 w 889015"/>
                <a:gd name="connsiteY802" fmla="*/ 967792 h 1195526"/>
                <a:gd name="connsiteX803" fmla="*/ 321531 w 889015"/>
                <a:gd name="connsiteY803" fmla="*/ 967076 h 1195526"/>
                <a:gd name="connsiteX804" fmla="*/ 322950 w 889015"/>
                <a:gd name="connsiteY804" fmla="*/ 967580 h 1195526"/>
                <a:gd name="connsiteX805" fmla="*/ 323779 w 889015"/>
                <a:gd name="connsiteY805" fmla="*/ 968949 h 1195526"/>
                <a:gd name="connsiteX806" fmla="*/ 323945 w 889015"/>
                <a:gd name="connsiteY806" fmla="*/ 972311 h 1195526"/>
                <a:gd name="connsiteX807" fmla="*/ 324402 w 889015"/>
                <a:gd name="connsiteY807" fmla="*/ 974053 h 1195526"/>
                <a:gd name="connsiteX808" fmla="*/ 324942 w 889015"/>
                <a:gd name="connsiteY808" fmla="*/ 974802 h 1195526"/>
                <a:gd name="connsiteX809" fmla="*/ 326228 w 889015"/>
                <a:gd name="connsiteY809" fmla="*/ 975423 h 1195526"/>
                <a:gd name="connsiteX810" fmla="*/ 327223 w 889015"/>
                <a:gd name="connsiteY810" fmla="*/ 975299 h 1195526"/>
                <a:gd name="connsiteX811" fmla="*/ 327680 w 889015"/>
                <a:gd name="connsiteY811" fmla="*/ 975714 h 1195526"/>
                <a:gd name="connsiteX812" fmla="*/ 328303 w 889015"/>
                <a:gd name="connsiteY812" fmla="*/ 976170 h 1195526"/>
                <a:gd name="connsiteX813" fmla="*/ 329092 w 889015"/>
                <a:gd name="connsiteY813" fmla="*/ 976420 h 1195526"/>
                <a:gd name="connsiteX814" fmla="*/ 330253 w 889015"/>
                <a:gd name="connsiteY814" fmla="*/ 989368 h 1195526"/>
                <a:gd name="connsiteX815" fmla="*/ 320344 w 889015"/>
                <a:gd name="connsiteY815" fmla="*/ 1034419 h 1195526"/>
                <a:gd name="connsiteX816" fmla="*/ 309229 w 889015"/>
                <a:gd name="connsiteY816" fmla="*/ 1084956 h 1195526"/>
                <a:gd name="connsiteX817" fmla="*/ 298691 w 889015"/>
                <a:gd name="connsiteY817" fmla="*/ 1132864 h 1195526"/>
                <a:gd name="connsiteX818" fmla="*/ 284923 w 889015"/>
                <a:gd name="connsiteY818" fmla="*/ 1195460 h 1195526"/>
                <a:gd name="connsiteX819" fmla="*/ 429848 w 889015"/>
                <a:gd name="connsiteY819" fmla="*/ 1195456 h 1195526"/>
                <a:gd name="connsiteX820" fmla="*/ 460264 w 889015"/>
                <a:gd name="connsiteY820" fmla="*/ 1136881 h 1195526"/>
                <a:gd name="connsiteX821" fmla="*/ 459124 w 889015"/>
                <a:gd name="connsiteY821" fmla="*/ 1136516 h 1195526"/>
                <a:gd name="connsiteX822" fmla="*/ 456846 w 889015"/>
                <a:gd name="connsiteY822" fmla="*/ 1135768 h 1195526"/>
                <a:gd name="connsiteX823" fmla="*/ 453974 w 889015"/>
                <a:gd name="connsiteY823" fmla="*/ 1131102 h 1195526"/>
                <a:gd name="connsiteX824" fmla="*/ 451103 w 889015"/>
                <a:gd name="connsiteY824" fmla="*/ 1127153 h 1195526"/>
                <a:gd name="connsiteX825" fmla="*/ 451103 w 889015"/>
                <a:gd name="connsiteY825" fmla="*/ 1121412 h 1195526"/>
                <a:gd name="connsiteX826" fmla="*/ 453974 w 889015"/>
                <a:gd name="connsiteY826" fmla="*/ 1117822 h 1195526"/>
                <a:gd name="connsiteX827" fmla="*/ 461511 w 889015"/>
                <a:gd name="connsiteY827" fmla="*/ 1115669 h 1195526"/>
                <a:gd name="connsiteX828" fmla="*/ 465101 w 889015"/>
                <a:gd name="connsiteY828" fmla="*/ 1112079 h 1195526"/>
                <a:gd name="connsiteX829" fmla="*/ 466895 w 889015"/>
                <a:gd name="connsiteY829" fmla="*/ 1104901 h 1195526"/>
                <a:gd name="connsiteX830" fmla="*/ 466895 w 889015"/>
                <a:gd name="connsiteY830" fmla="*/ 1099518 h 1195526"/>
                <a:gd name="connsiteX831" fmla="*/ 463663 w 889015"/>
                <a:gd name="connsiteY831" fmla="*/ 1094118 h 1195526"/>
                <a:gd name="connsiteX832" fmla="*/ 463033 w 889015"/>
                <a:gd name="connsiteY832" fmla="*/ 1092018 h 1195526"/>
                <a:gd name="connsiteX833" fmla="*/ 462193 w 889015"/>
                <a:gd name="connsiteY833" fmla="*/ 1090233 h 1195526"/>
                <a:gd name="connsiteX834" fmla="*/ 461563 w 889015"/>
                <a:gd name="connsiteY834" fmla="*/ 1088131 h 1195526"/>
                <a:gd name="connsiteX835" fmla="*/ 460933 w 889015"/>
                <a:gd name="connsiteY835" fmla="*/ 1086032 h 1195526"/>
                <a:gd name="connsiteX836" fmla="*/ 460303 w 889015"/>
                <a:gd name="connsiteY836" fmla="*/ 1084036 h 1195526"/>
                <a:gd name="connsiteX837" fmla="*/ 459672 w 889015"/>
                <a:gd name="connsiteY837" fmla="*/ 1081936 h 1195526"/>
                <a:gd name="connsiteX838" fmla="*/ 459357 w 889015"/>
                <a:gd name="connsiteY838" fmla="*/ 1079625 h 1195526"/>
                <a:gd name="connsiteX839" fmla="*/ 459778 w 889015"/>
                <a:gd name="connsiteY839" fmla="*/ 1077526 h 1195526"/>
                <a:gd name="connsiteX840" fmla="*/ 460513 w 889015"/>
                <a:gd name="connsiteY840" fmla="*/ 1075635 h 1195526"/>
                <a:gd name="connsiteX841" fmla="*/ 462087 w 889015"/>
                <a:gd name="connsiteY841" fmla="*/ 1074585 h 1195526"/>
                <a:gd name="connsiteX842" fmla="*/ 464502 w 889015"/>
                <a:gd name="connsiteY842" fmla="*/ 1074270 h 1195526"/>
                <a:gd name="connsiteX843" fmla="*/ 468809 w 889015"/>
                <a:gd name="connsiteY843" fmla="*/ 1075110 h 1195526"/>
                <a:gd name="connsiteX844" fmla="*/ 469544 w 889015"/>
                <a:gd name="connsiteY844" fmla="*/ 1073219 h 1195526"/>
                <a:gd name="connsiteX845" fmla="*/ 469439 w 889015"/>
                <a:gd name="connsiteY845" fmla="*/ 1070700 h 1195526"/>
                <a:gd name="connsiteX846" fmla="*/ 469964 w 889015"/>
                <a:gd name="connsiteY846" fmla="*/ 1068598 h 1195526"/>
                <a:gd name="connsiteX847" fmla="*/ 470699 w 889015"/>
                <a:gd name="connsiteY847" fmla="*/ 1066708 h 1195526"/>
                <a:gd name="connsiteX848" fmla="*/ 471644 w 889015"/>
                <a:gd name="connsiteY848" fmla="*/ 1065133 h 1195526"/>
                <a:gd name="connsiteX849" fmla="*/ 473849 w 889015"/>
                <a:gd name="connsiteY849" fmla="*/ 1064502 h 1195526"/>
                <a:gd name="connsiteX850" fmla="*/ 475949 w 889015"/>
                <a:gd name="connsiteY850" fmla="*/ 1064923 h 1195526"/>
                <a:gd name="connsiteX851" fmla="*/ 477315 w 889015"/>
                <a:gd name="connsiteY851" fmla="*/ 1066184 h 1195526"/>
                <a:gd name="connsiteX852" fmla="*/ 478681 w 889015"/>
                <a:gd name="connsiteY852" fmla="*/ 1067443 h 1195526"/>
                <a:gd name="connsiteX853" fmla="*/ 479836 w 889015"/>
                <a:gd name="connsiteY853" fmla="*/ 1069019 h 1195526"/>
                <a:gd name="connsiteX854" fmla="*/ 480677 w 889015"/>
                <a:gd name="connsiteY854" fmla="*/ 1070805 h 1195526"/>
                <a:gd name="connsiteX855" fmla="*/ 481832 w 889015"/>
                <a:gd name="connsiteY855" fmla="*/ 1072275 h 1195526"/>
                <a:gd name="connsiteX856" fmla="*/ 483512 w 889015"/>
                <a:gd name="connsiteY856" fmla="*/ 1073324 h 1195526"/>
                <a:gd name="connsiteX857" fmla="*/ 485926 w 889015"/>
                <a:gd name="connsiteY857" fmla="*/ 1073010 h 1195526"/>
                <a:gd name="connsiteX858" fmla="*/ 487187 w 889015"/>
                <a:gd name="connsiteY858" fmla="*/ 1071644 h 1195526"/>
                <a:gd name="connsiteX859" fmla="*/ 487922 w 889015"/>
                <a:gd name="connsiteY859" fmla="*/ 1069753 h 1195526"/>
                <a:gd name="connsiteX860" fmla="*/ 488131 w 889015"/>
                <a:gd name="connsiteY860" fmla="*/ 1067443 h 1195526"/>
                <a:gd name="connsiteX861" fmla="*/ 488237 w 889015"/>
                <a:gd name="connsiteY861" fmla="*/ 1065027 h 1195526"/>
                <a:gd name="connsiteX862" fmla="*/ 489602 w 889015"/>
                <a:gd name="connsiteY862" fmla="*/ 1063663 h 1195526"/>
                <a:gd name="connsiteX863" fmla="*/ 489846 w 889015"/>
                <a:gd name="connsiteY863" fmla="*/ 1063480 h 1195526"/>
                <a:gd name="connsiteX864" fmla="*/ 491072 w 889015"/>
                <a:gd name="connsiteY864" fmla="*/ 1062612 h 1195526"/>
                <a:gd name="connsiteX865" fmla="*/ 492963 w 889015"/>
                <a:gd name="connsiteY865" fmla="*/ 1061772 h 1195526"/>
                <a:gd name="connsiteX866" fmla="*/ 494329 w 889015"/>
                <a:gd name="connsiteY866" fmla="*/ 1061458 h 1195526"/>
                <a:gd name="connsiteX867" fmla="*/ 496428 w 889015"/>
                <a:gd name="connsiteY867" fmla="*/ 1060826 h 1195526"/>
                <a:gd name="connsiteX868" fmla="*/ 497840 w 889015"/>
                <a:gd name="connsiteY868" fmla="*/ 1059377 h 1195526"/>
                <a:gd name="connsiteX869" fmla="*/ 500315 w 889015"/>
                <a:gd name="connsiteY869" fmla="*/ 1056837 h 1195526"/>
                <a:gd name="connsiteX870" fmla="*/ 502099 w 889015"/>
                <a:gd name="connsiteY870" fmla="*/ 1055996 h 1195526"/>
                <a:gd name="connsiteX871" fmla="*/ 503885 w 889015"/>
                <a:gd name="connsiteY871" fmla="*/ 1055471 h 1195526"/>
                <a:gd name="connsiteX872" fmla="*/ 506615 w 889015"/>
                <a:gd name="connsiteY872" fmla="*/ 1055577 h 1195526"/>
                <a:gd name="connsiteX873" fmla="*/ 508821 w 889015"/>
                <a:gd name="connsiteY873" fmla="*/ 1055996 h 1195526"/>
                <a:gd name="connsiteX874" fmla="*/ 509356 w 889015"/>
                <a:gd name="connsiteY874" fmla="*/ 1056211 h 1195526"/>
                <a:gd name="connsiteX875" fmla="*/ 510711 w 889015"/>
                <a:gd name="connsiteY875" fmla="*/ 1056732 h 1195526"/>
                <a:gd name="connsiteX876" fmla="*/ 513126 w 889015"/>
                <a:gd name="connsiteY876" fmla="*/ 1056942 h 1195526"/>
                <a:gd name="connsiteX877" fmla="*/ 515542 w 889015"/>
                <a:gd name="connsiteY877" fmla="*/ 1057046 h 1195526"/>
                <a:gd name="connsiteX878" fmla="*/ 517958 w 889015"/>
                <a:gd name="connsiteY878" fmla="*/ 1056732 h 1195526"/>
                <a:gd name="connsiteX879" fmla="*/ 520268 w 889015"/>
                <a:gd name="connsiteY879" fmla="*/ 1056416 h 1195526"/>
                <a:gd name="connsiteX880" fmla="*/ 522473 w 889015"/>
                <a:gd name="connsiteY880" fmla="*/ 1055787 h 1195526"/>
                <a:gd name="connsiteX881" fmla="*/ 523734 w 889015"/>
                <a:gd name="connsiteY881" fmla="*/ 1054421 h 1195526"/>
                <a:gd name="connsiteX882" fmla="*/ 524153 w 889015"/>
                <a:gd name="connsiteY882" fmla="*/ 1052320 h 1195526"/>
                <a:gd name="connsiteX883" fmla="*/ 524048 w 889015"/>
                <a:gd name="connsiteY883" fmla="*/ 1049695 h 1195526"/>
                <a:gd name="connsiteX884" fmla="*/ 523734 w 889015"/>
                <a:gd name="connsiteY884" fmla="*/ 1047385 h 1195526"/>
                <a:gd name="connsiteX885" fmla="*/ 522893 w 889015"/>
                <a:gd name="connsiteY885" fmla="*/ 1045599 h 1195526"/>
                <a:gd name="connsiteX886" fmla="*/ 521738 w 889015"/>
                <a:gd name="connsiteY886" fmla="*/ 1044128 h 1195526"/>
                <a:gd name="connsiteX887" fmla="*/ 520582 w 889015"/>
                <a:gd name="connsiteY887" fmla="*/ 1042553 h 1195526"/>
                <a:gd name="connsiteX888" fmla="*/ 519743 w 889015"/>
                <a:gd name="connsiteY888" fmla="*/ 1040768 h 1195526"/>
                <a:gd name="connsiteX889" fmla="*/ 518902 w 889015"/>
                <a:gd name="connsiteY889" fmla="*/ 1038984 h 1195526"/>
                <a:gd name="connsiteX890" fmla="*/ 518797 w 889015"/>
                <a:gd name="connsiteY890" fmla="*/ 1036358 h 1195526"/>
                <a:gd name="connsiteX891" fmla="*/ 519533 w 889015"/>
                <a:gd name="connsiteY891" fmla="*/ 1034468 h 1195526"/>
                <a:gd name="connsiteX892" fmla="*/ 520793 w 889015"/>
                <a:gd name="connsiteY892" fmla="*/ 1033103 h 1195526"/>
                <a:gd name="connsiteX893" fmla="*/ 523209 w 889015"/>
                <a:gd name="connsiteY893" fmla="*/ 1032788 h 1195526"/>
                <a:gd name="connsiteX894" fmla="*/ 524573 w 889015"/>
                <a:gd name="connsiteY894" fmla="*/ 1034363 h 1195526"/>
                <a:gd name="connsiteX895" fmla="*/ 525728 w 889015"/>
                <a:gd name="connsiteY895" fmla="*/ 1035833 h 1195526"/>
                <a:gd name="connsiteX896" fmla="*/ 526883 w 889015"/>
                <a:gd name="connsiteY896" fmla="*/ 1037409 h 1195526"/>
                <a:gd name="connsiteX897" fmla="*/ 527724 w 889015"/>
                <a:gd name="connsiteY897" fmla="*/ 1039193 h 1195526"/>
                <a:gd name="connsiteX898" fmla="*/ 528355 w 889015"/>
                <a:gd name="connsiteY898" fmla="*/ 1041294 h 1195526"/>
                <a:gd name="connsiteX899" fmla="*/ 529719 w 889015"/>
                <a:gd name="connsiteY899" fmla="*/ 1042448 h 1195526"/>
                <a:gd name="connsiteX900" fmla="*/ 532135 w 889015"/>
                <a:gd name="connsiteY900" fmla="*/ 1042659 h 1195526"/>
                <a:gd name="connsiteX901" fmla="*/ 533711 w 889015"/>
                <a:gd name="connsiteY901" fmla="*/ 1041609 h 1195526"/>
                <a:gd name="connsiteX902" fmla="*/ 535286 w 889015"/>
                <a:gd name="connsiteY902" fmla="*/ 1040454 h 1195526"/>
                <a:gd name="connsiteX903" fmla="*/ 536230 w 889015"/>
                <a:gd name="connsiteY903" fmla="*/ 1038879 h 1195526"/>
                <a:gd name="connsiteX904" fmla="*/ 537595 w 889015"/>
                <a:gd name="connsiteY904" fmla="*/ 1037513 h 1195526"/>
                <a:gd name="connsiteX905" fmla="*/ 538330 w 889015"/>
                <a:gd name="connsiteY905" fmla="*/ 1035624 h 1195526"/>
                <a:gd name="connsiteX906" fmla="*/ 539276 w 889015"/>
                <a:gd name="connsiteY906" fmla="*/ 1034047 h 1195526"/>
                <a:gd name="connsiteX907" fmla="*/ 539801 w 889015"/>
                <a:gd name="connsiteY907" fmla="*/ 1031947 h 1195526"/>
                <a:gd name="connsiteX908" fmla="*/ 540432 w 889015"/>
                <a:gd name="connsiteY908" fmla="*/ 1030162 h 1195526"/>
                <a:gd name="connsiteX909" fmla="*/ 541167 w 889015"/>
                <a:gd name="connsiteY909" fmla="*/ 1028271 h 1195526"/>
                <a:gd name="connsiteX910" fmla="*/ 541901 w 889015"/>
                <a:gd name="connsiteY910" fmla="*/ 1026381 h 1195526"/>
                <a:gd name="connsiteX911" fmla="*/ 542951 w 889015"/>
                <a:gd name="connsiteY911" fmla="*/ 1024806 h 1195526"/>
                <a:gd name="connsiteX912" fmla="*/ 544527 w 889015"/>
                <a:gd name="connsiteY912" fmla="*/ 1023756 h 1195526"/>
                <a:gd name="connsiteX913" fmla="*/ 547152 w 889015"/>
                <a:gd name="connsiteY913" fmla="*/ 1023651 h 1195526"/>
                <a:gd name="connsiteX914" fmla="*/ 549568 w 889015"/>
                <a:gd name="connsiteY914" fmla="*/ 1023756 h 1195526"/>
                <a:gd name="connsiteX915" fmla="*/ 551984 w 889015"/>
                <a:gd name="connsiteY915" fmla="*/ 1023441 h 1195526"/>
                <a:gd name="connsiteX916" fmla="*/ 554083 w 889015"/>
                <a:gd name="connsiteY916" fmla="*/ 1022916 h 1195526"/>
                <a:gd name="connsiteX917" fmla="*/ 556499 w 889015"/>
                <a:gd name="connsiteY917" fmla="*/ 1023022 h 1195526"/>
                <a:gd name="connsiteX918" fmla="*/ 558331 w 889015"/>
                <a:gd name="connsiteY918" fmla="*/ 1024219 h 1195526"/>
                <a:gd name="connsiteX919" fmla="*/ 559545 w 889015"/>
                <a:gd name="connsiteY919" fmla="*/ 1025332 h 1195526"/>
                <a:gd name="connsiteX920" fmla="*/ 561225 w 889015"/>
                <a:gd name="connsiteY920" fmla="*/ 1026275 h 1195526"/>
                <a:gd name="connsiteX921" fmla="*/ 561959 w 889015"/>
                <a:gd name="connsiteY921" fmla="*/ 1026591 h 1195526"/>
                <a:gd name="connsiteX922" fmla="*/ 563115 w 889015"/>
                <a:gd name="connsiteY922" fmla="*/ 1027012 h 1195526"/>
                <a:gd name="connsiteX923" fmla="*/ 564689 w 889015"/>
                <a:gd name="connsiteY923" fmla="*/ 1025856 h 1195526"/>
                <a:gd name="connsiteX924" fmla="*/ 565636 w 889015"/>
                <a:gd name="connsiteY924" fmla="*/ 1024281 h 1195526"/>
                <a:gd name="connsiteX925" fmla="*/ 566160 w 889015"/>
                <a:gd name="connsiteY925" fmla="*/ 1022179 h 1195526"/>
                <a:gd name="connsiteX926" fmla="*/ 566580 w 889015"/>
                <a:gd name="connsiteY926" fmla="*/ 1020080 h 1195526"/>
                <a:gd name="connsiteX927" fmla="*/ 567001 w 889015"/>
                <a:gd name="connsiteY927" fmla="*/ 1017980 h 1195526"/>
                <a:gd name="connsiteX928" fmla="*/ 567526 w 889015"/>
                <a:gd name="connsiteY928" fmla="*/ 1015880 h 1195526"/>
                <a:gd name="connsiteX929" fmla="*/ 568262 w 889015"/>
                <a:gd name="connsiteY929" fmla="*/ 1013989 h 1195526"/>
                <a:gd name="connsiteX930" fmla="*/ 568996 w 889015"/>
                <a:gd name="connsiteY930" fmla="*/ 1012204 h 1195526"/>
                <a:gd name="connsiteX931" fmla="*/ 569417 w 889015"/>
                <a:gd name="connsiteY931" fmla="*/ 1010104 h 1195526"/>
                <a:gd name="connsiteX932" fmla="*/ 569837 w 889015"/>
                <a:gd name="connsiteY932" fmla="*/ 1008002 h 1195526"/>
                <a:gd name="connsiteX933" fmla="*/ 570046 w 889015"/>
                <a:gd name="connsiteY933" fmla="*/ 1005588 h 1195526"/>
                <a:gd name="connsiteX934" fmla="*/ 570256 w 889015"/>
                <a:gd name="connsiteY934" fmla="*/ 1003276 h 1195526"/>
                <a:gd name="connsiteX935" fmla="*/ 570467 w 889015"/>
                <a:gd name="connsiteY935" fmla="*/ 1000862 h 1195526"/>
                <a:gd name="connsiteX936" fmla="*/ 571202 w 889015"/>
                <a:gd name="connsiteY936" fmla="*/ 999077 h 1195526"/>
                <a:gd name="connsiteX937" fmla="*/ 572147 w 889015"/>
                <a:gd name="connsiteY937" fmla="*/ 997502 h 1195526"/>
                <a:gd name="connsiteX938" fmla="*/ 573197 w 889015"/>
                <a:gd name="connsiteY938" fmla="*/ 995822 h 1195526"/>
                <a:gd name="connsiteX939" fmla="*/ 573933 w 889015"/>
                <a:gd name="connsiteY939" fmla="*/ 993931 h 1195526"/>
                <a:gd name="connsiteX940" fmla="*/ 573827 w 889015"/>
                <a:gd name="connsiteY940" fmla="*/ 991410 h 1195526"/>
                <a:gd name="connsiteX941" fmla="*/ 574036 w 889015"/>
                <a:gd name="connsiteY941" fmla="*/ 988994 h 1195526"/>
                <a:gd name="connsiteX942" fmla="*/ 574142 w 889015"/>
                <a:gd name="connsiteY942" fmla="*/ 986684 h 1195526"/>
                <a:gd name="connsiteX943" fmla="*/ 574667 w 889015"/>
                <a:gd name="connsiteY943" fmla="*/ 984584 h 1195526"/>
                <a:gd name="connsiteX944" fmla="*/ 575402 w 889015"/>
                <a:gd name="connsiteY944" fmla="*/ 982693 h 1195526"/>
                <a:gd name="connsiteX945" fmla="*/ 575823 w 889015"/>
                <a:gd name="connsiteY945" fmla="*/ 980593 h 1195526"/>
                <a:gd name="connsiteX946" fmla="*/ 576557 w 889015"/>
                <a:gd name="connsiteY946" fmla="*/ 978808 h 1195526"/>
                <a:gd name="connsiteX947" fmla="*/ 576977 w 889015"/>
                <a:gd name="connsiteY947" fmla="*/ 976708 h 1195526"/>
                <a:gd name="connsiteX948" fmla="*/ 578238 w 889015"/>
                <a:gd name="connsiteY948" fmla="*/ 975342 h 1195526"/>
                <a:gd name="connsiteX949" fmla="*/ 578330 w 889015"/>
                <a:gd name="connsiteY949" fmla="*/ 974973 h 1195526"/>
                <a:gd name="connsiteX950" fmla="*/ 578343 w 889015"/>
                <a:gd name="connsiteY950" fmla="*/ 974923 h 1195526"/>
                <a:gd name="connsiteX951" fmla="*/ 578762 w 889015"/>
                <a:gd name="connsiteY951" fmla="*/ 973241 h 1195526"/>
                <a:gd name="connsiteX952" fmla="*/ 578343 w 889015"/>
                <a:gd name="connsiteY952" fmla="*/ 970827 h 1195526"/>
                <a:gd name="connsiteX953" fmla="*/ 577818 w 889015"/>
                <a:gd name="connsiteY953" fmla="*/ 968831 h 1195526"/>
                <a:gd name="connsiteX954" fmla="*/ 576872 w 889015"/>
                <a:gd name="connsiteY954" fmla="*/ 967047 h 1195526"/>
                <a:gd name="connsiteX955" fmla="*/ 576032 w 889015"/>
                <a:gd name="connsiteY955" fmla="*/ 965261 h 1195526"/>
                <a:gd name="connsiteX956" fmla="*/ 575192 w 889015"/>
                <a:gd name="connsiteY956" fmla="*/ 963476 h 1195526"/>
                <a:gd name="connsiteX957" fmla="*/ 574352 w 889015"/>
                <a:gd name="connsiteY957" fmla="*/ 961585 h 1195526"/>
                <a:gd name="connsiteX958" fmla="*/ 573408 w 889015"/>
                <a:gd name="connsiteY958" fmla="*/ 959800 h 1195526"/>
                <a:gd name="connsiteX959" fmla="*/ 572881 w 889015"/>
                <a:gd name="connsiteY959" fmla="*/ 957804 h 1195526"/>
                <a:gd name="connsiteX960" fmla="*/ 572986 w 889015"/>
                <a:gd name="connsiteY960" fmla="*/ 955389 h 1195526"/>
                <a:gd name="connsiteX961" fmla="*/ 573722 w 889015"/>
                <a:gd name="connsiteY961" fmla="*/ 953604 h 1195526"/>
                <a:gd name="connsiteX962" fmla="*/ 575613 w 889015"/>
                <a:gd name="connsiteY962" fmla="*/ 952763 h 1195526"/>
                <a:gd name="connsiteX963" fmla="*/ 577713 w 889015"/>
                <a:gd name="connsiteY963" fmla="*/ 953183 h 1195526"/>
                <a:gd name="connsiteX964" fmla="*/ 578868 w 889015"/>
                <a:gd name="connsiteY964" fmla="*/ 954654 h 1195526"/>
                <a:gd name="connsiteX965" fmla="*/ 580234 w 889015"/>
                <a:gd name="connsiteY965" fmla="*/ 955914 h 1195526"/>
                <a:gd name="connsiteX966" fmla="*/ 582333 w 889015"/>
                <a:gd name="connsiteY966" fmla="*/ 955913 h 1195526"/>
                <a:gd name="connsiteX967" fmla="*/ 583699 w 889015"/>
                <a:gd name="connsiteY967" fmla="*/ 954549 h 1195526"/>
                <a:gd name="connsiteX968" fmla="*/ 584435 w 889015"/>
                <a:gd name="connsiteY968" fmla="*/ 952658 h 1195526"/>
                <a:gd name="connsiteX969" fmla="*/ 584538 w 889015"/>
                <a:gd name="connsiteY969" fmla="*/ 950347 h 1195526"/>
                <a:gd name="connsiteX970" fmla="*/ 584435 w 889015"/>
                <a:gd name="connsiteY970" fmla="*/ 947723 h 1195526"/>
                <a:gd name="connsiteX971" fmla="*/ 584644 w 889015"/>
                <a:gd name="connsiteY971" fmla="*/ 945307 h 1195526"/>
                <a:gd name="connsiteX972" fmla="*/ 585063 w 889015"/>
                <a:gd name="connsiteY972" fmla="*/ 943207 h 1195526"/>
                <a:gd name="connsiteX973" fmla="*/ 586115 w 889015"/>
                <a:gd name="connsiteY973" fmla="*/ 941631 h 1195526"/>
                <a:gd name="connsiteX974" fmla="*/ 587165 w 889015"/>
                <a:gd name="connsiteY974" fmla="*/ 940056 h 1195526"/>
                <a:gd name="connsiteX975" fmla="*/ 588424 w 889015"/>
                <a:gd name="connsiteY975" fmla="*/ 938690 h 1195526"/>
                <a:gd name="connsiteX976" fmla="*/ 589684 w 889015"/>
                <a:gd name="connsiteY976" fmla="*/ 937326 h 1195526"/>
                <a:gd name="connsiteX977" fmla="*/ 590945 w 889015"/>
                <a:gd name="connsiteY977" fmla="*/ 935960 h 1195526"/>
                <a:gd name="connsiteX978" fmla="*/ 592311 w 889015"/>
                <a:gd name="connsiteY978" fmla="*/ 934700 h 1195526"/>
                <a:gd name="connsiteX979" fmla="*/ 593046 w 889015"/>
                <a:gd name="connsiteY979" fmla="*/ 932810 h 1195526"/>
                <a:gd name="connsiteX980" fmla="*/ 594516 w 889015"/>
                <a:gd name="connsiteY980" fmla="*/ 929134 h 1195526"/>
                <a:gd name="connsiteX981" fmla="*/ 594621 w 889015"/>
                <a:gd name="connsiteY981" fmla="*/ 928084 h 1195526"/>
                <a:gd name="connsiteX982" fmla="*/ 594621 w 889015"/>
                <a:gd name="connsiteY982" fmla="*/ 926718 h 1195526"/>
                <a:gd name="connsiteX983" fmla="*/ 594621 w 889015"/>
                <a:gd name="connsiteY983" fmla="*/ 926615 h 1195526"/>
                <a:gd name="connsiteX984" fmla="*/ 594706 w 889015"/>
                <a:gd name="connsiteY984" fmla="*/ 926143 h 1195526"/>
                <a:gd name="connsiteX985" fmla="*/ 595041 w 889015"/>
                <a:gd name="connsiteY985" fmla="*/ 923569 h 1195526"/>
                <a:gd name="connsiteX986" fmla="*/ 594935 w 889015"/>
                <a:gd name="connsiteY986" fmla="*/ 920942 h 1195526"/>
                <a:gd name="connsiteX987" fmla="*/ 594830 w 889015"/>
                <a:gd name="connsiteY987" fmla="*/ 918423 h 1195526"/>
                <a:gd name="connsiteX988" fmla="*/ 594305 w 889015"/>
                <a:gd name="connsiteY988" fmla="*/ 916321 h 1195526"/>
                <a:gd name="connsiteX989" fmla="*/ 593675 w 889015"/>
                <a:gd name="connsiteY989" fmla="*/ 914222 h 1195526"/>
                <a:gd name="connsiteX990" fmla="*/ 593780 w 889015"/>
                <a:gd name="connsiteY990" fmla="*/ 911911 h 1195526"/>
                <a:gd name="connsiteX991" fmla="*/ 595146 w 889015"/>
                <a:gd name="connsiteY991" fmla="*/ 910547 h 1195526"/>
                <a:gd name="connsiteX992" fmla="*/ 596405 w 889015"/>
                <a:gd name="connsiteY992" fmla="*/ 909181 h 1195526"/>
                <a:gd name="connsiteX993" fmla="*/ 596826 w 889015"/>
                <a:gd name="connsiteY993" fmla="*/ 907081 h 1195526"/>
                <a:gd name="connsiteX994" fmla="*/ 595985 w 889015"/>
                <a:gd name="connsiteY994" fmla="*/ 905296 h 1195526"/>
                <a:gd name="connsiteX995" fmla="*/ 595146 w 889015"/>
                <a:gd name="connsiteY995" fmla="*/ 903510 h 1195526"/>
                <a:gd name="connsiteX996" fmla="*/ 594200 w 889015"/>
                <a:gd name="connsiteY996" fmla="*/ 901725 h 1195526"/>
                <a:gd name="connsiteX997" fmla="*/ 593360 w 889015"/>
                <a:gd name="connsiteY997" fmla="*/ 899939 h 1195526"/>
                <a:gd name="connsiteX998" fmla="*/ 592730 w 889015"/>
                <a:gd name="connsiteY998" fmla="*/ 897840 h 1195526"/>
                <a:gd name="connsiteX999" fmla="*/ 592625 w 889015"/>
                <a:gd name="connsiteY999" fmla="*/ 895213 h 1195526"/>
                <a:gd name="connsiteX1000" fmla="*/ 593360 w 889015"/>
                <a:gd name="connsiteY1000" fmla="*/ 893428 h 1195526"/>
                <a:gd name="connsiteX1001" fmla="*/ 594095 w 889015"/>
                <a:gd name="connsiteY1001" fmla="*/ 891537 h 1195526"/>
                <a:gd name="connsiteX1002" fmla="*/ 594830 w 889015"/>
                <a:gd name="connsiteY1002" fmla="*/ 889648 h 1195526"/>
                <a:gd name="connsiteX1003" fmla="*/ 595355 w 889015"/>
                <a:gd name="connsiteY1003" fmla="*/ 887547 h 1195526"/>
                <a:gd name="connsiteX1004" fmla="*/ 595251 w 889015"/>
                <a:gd name="connsiteY1004" fmla="*/ 884922 h 1195526"/>
                <a:gd name="connsiteX1005" fmla="*/ 594830 w 889015"/>
                <a:gd name="connsiteY1005" fmla="*/ 882611 h 1195526"/>
                <a:gd name="connsiteX1006" fmla="*/ 594830 w 889015"/>
                <a:gd name="connsiteY1006" fmla="*/ 879985 h 1195526"/>
                <a:gd name="connsiteX1007" fmla="*/ 594726 w 889015"/>
                <a:gd name="connsiteY1007" fmla="*/ 877466 h 1195526"/>
                <a:gd name="connsiteX1008" fmla="*/ 594621 w 889015"/>
                <a:gd name="connsiteY1008" fmla="*/ 874839 h 1195526"/>
                <a:gd name="connsiteX1009" fmla="*/ 594516 w 889015"/>
                <a:gd name="connsiteY1009" fmla="*/ 872214 h 1195526"/>
                <a:gd name="connsiteX1010" fmla="*/ 593885 w 889015"/>
                <a:gd name="connsiteY1010" fmla="*/ 870113 h 1195526"/>
                <a:gd name="connsiteX1011" fmla="*/ 593571 w 889015"/>
                <a:gd name="connsiteY1011" fmla="*/ 867804 h 1195526"/>
                <a:gd name="connsiteX1012" fmla="*/ 592941 w 889015"/>
                <a:gd name="connsiteY1012" fmla="*/ 865808 h 1195526"/>
                <a:gd name="connsiteX1013" fmla="*/ 592836 w 889015"/>
                <a:gd name="connsiteY1013" fmla="*/ 863708 h 1195526"/>
                <a:gd name="connsiteX1014" fmla="*/ 593255 w 889015"/>
                <a:gd name="connsiteY1014" fmla="*/ 861607 h 1195526"/>
                <a:gd name="connsiteX1015" fmla="*/ 594621 w 889015"/>
                <a:gd name="connsiteY1015" fmla="*/ 860241 h 1195526"/>
                <a:gd name="connsiteX1016" fmla="*/ 596091 w 889015"/>
                <a:gd name="connsiteY1016" fmla="*/ 859088 h 1195526"/>
                <a:gd name="connsiteX1017" fmla="*/ 597667 w 889015"/>
                <a:gd name="connsiteY1017" fmla="*/ 858038 h 1195526"/>
                <a:gd name="connsiteX1018" fmla="*/ 598192 w 889015"/>
                <a:gd name="connsiteY1018" fmla="*/ 855936 h 1195526"/>
                <a:gd name="connsiteX1019" fmla="*/ 597560 w 889015"/>
                <a:gd name="connsiteY1019" fmla="*/ 853837 h 1195526"/>
                <a:gd name="connsiteX1020" fmla="*/ 596196 w 889015"/>
                <a:gd name="connsiteY1020" fmla="*/ 852576 h 1195526"/>
                <a:gd name="connsiteX1021" fmla="*/ 594516 w 889015"/>
                <a:gd name="connsiteY1021" fmla="*/ 851631 h 1195526"/>
                <a:gd name="connsiteX1022" fmla="*/ 592836 w 889015"/>
                <a:gd name="connsiteY1022" fmla="*/ 850581 h 1195526"/>
                <a:gd name="connsiteX1023" fmla="*/ 591261 w 889015"/>
                <a:gd name="connsiteY1023" fmla="*/ 849635 h 1195526"/>
                <a:gd name="connsiteX1024" fmla="*/ 590420 w 889015"/>
                <a:gd name="connsiteY1024" fmla="*/ 847850 h 1195526"/>
                <a:gd name="connsiteX1025" fmla="*/ 589790 w 889015"/>
                <a:gd name="connsiteY1025" fmla="*/ 845750 h 1195526"/>
                <a:gd name="connsiteX1026" fmla="*/ 590525 w 889015"/>
                <a:gd name="connsiteY1026" fmla="*/ 843859 h 1195526"/>
                <a:gd name="connsiteX1027" fmla="*/ 591470 w 889015"/>
                <a:gd name="connsiteY1027" fmla="*/ 842284 h 1195526"/>
                <a:gd name="connsiteX1028" fmla="*/ 592836 w 889015"/>
                <a:gd name="connsiteY1028" fmla="*/ 840919 h 1195526"/>
                <a:gd name="connsiteX1029" fmla="*/ 594305 w 889015"/>
                <a:gd name="connsiteY1029" fmla="*/ 839869 h 1195526"/>
                <a:gd name="connsiteX1030" fmla="*/ 596196 w 889015"/>
                <a:gd name="connsiteY1030" fmla="*/ 839029 h 1195526"/>
                <a:gd name="connsiteX1031" fmla="*/ 598296 w 889015"/>
                <a:gd name="connsiteY1031" fmla="*/ 838399 h 1195526"/>
                <a:gd name="connsiteX1032" fmla="*/ 600186 w 889015"/>
                <a:gd name="connsiteY1032" fmla="*/ 837558 h 1195526"/>
                <a:gd name="connsiteX1033" fmla="*/ 601447 w 889015"/>
                <a:gd name="connsiteY1033" fmla="*/ 836194 h 1195526"/>
                <a:gd name="connsiteX1034" fmla="*/ 603022 w 889015"/>
                <a:gd name="connsiteY1034" fmla="*/ 835143 h 1195526"/>
                <a:gd name="connsiteX1035" fmla="*/ 603966 w 889015"/>
                <a:gd name="connsiteY1035" fmla="*/ 833568 h 1195526"/>
                <a:gd name="connsiteX1036" fmla="*/ 605227 w 889015"/>
                <a:gd name="connsiteY1036" fmla="*/ 831888 h 1195526"/>
                <a:gd name="connsiteX1037" fmla="*/ 606277 w 889015"/>
                <a:gd name="connsiteY1037" fmla="*/ 830313 h 1195526"/>
                <a:gd name="connsiteX1038" fmla="*/ 607328 w 889015"/>
                <a:gd name="connsiteY1038" fmla="*/ 828738 h 1195526"/>
                <a:gd name="connsiteX1039" fmla="*/ 608587 w 889015"/>
                <a:gd name="connsiteY1039" fmla="*/ 827372 h 1195526"/>
                <a:gd name="connsiteX1040" fmla="*/ 609848 w 889015"/>
                <a:gd name="connsiteY1040" fmla="*/ 826006 h 1195526"/>
                <a:gd name="connsiteX1041" fmla="*/ 611108 w 889015"/>
                <a:gd name="connsiteY1041" fmla="*/ 824642 h 1195526"/>
                <a:gd name="connsiteX1042" fmla="*/ 612369 w 889015"/>
                <a:gd name="connsiteY1042" fmla="*/ 823382 h 1195526"/>
                <a:gd name="connsiteX1043" fmla="*/ 613944 w 889015"/>
                <a:gd name="connsiteY1043" fmla="*/ 822226 h 1195526"/>
                <a:gd name="connsiteX1044" fmla="*/ 615834 w 889015"/>
                <a:gd name="connsiteY1044" fmla="*/ 821385 h 1195526"/>
                <a:gd name="connsiteX1045" fmla="*/ 617620 w 889015"/>
                <a:gd name="connsiteY1045" fmla="*/ 820546 h 1195526"/>
                <a:gd name="connsiteX1046" fmla="*/ 619720 w 889015"/>
                <a:gd name="connsiteY1046" fmla="*/ 819916 h 1195526"/>
                <a:gd name="connsiteX1047" fmla="*/ 622450 w 889015"/>
                <a:gd name="connsiteY1047" fmla="*/ 819811 h 1195526"/>
                <a:gd name="connsiteX1048" fmla="*/ 624340 w 889015"/>
                <a:gd name="connsiteY1048" fmla="*/ 820546 h 1195526"/>
                <a:gd name="connsiteX1049" fmla="*/ 625917 w 889015"/>
                <a:gd name="connsiteY1049" fmla="*/ 821491 h 1195526"/>
                <a:gd name="connsiteX1050" fmla="*/ 627071 w 889015"/>
                <a:gd name="connsiteY1050" fmla="*/ 823066 h 1195526"/>
                <a:gd name="connsiteX1051" fmla="*/ 628227 w 889015"/>
                <a:gd name="connsiteY1051" fmla="*/ 824535 h 1195526"/>
                <a:gd name="connsiteX1052" fmla="*/ 629802 w 889015"/>
                <a:gd name="connsiteY1052" fmla="*/ 825587 h 1195526"/>
                <a:gd name="connsiteX1053" fmla="*/ 631482 w 889015"/>
                <a:gd name="connsiteY1053" fmla="*/ 826240 h 1195526"/>
                <a:gd name="connsiteX1054" fmla="*/ 631691 w 889015"/>
                <a:gd name="connsiteY1054" fmla="*/ 826322 h 1195526"/>
                <a:gd name="connsiteX1055" fmla="*/ 634107 w 889015"/>
                <a:gd name="connsiteY1055" fmla="*/ 826426 h 1195526"/>
                <a:gd name="connsiteX1056" fmla="*/ 636208 w 889015"/>
                <a:gd name="connsiteY1056" fmla="*/ 825901 h 1195526"/>
                <a:gd name="connsiteX1057" fmla="*/ 638412 w 889015"/>
                <a:gd name="connsiteY1057" fmla="*/ 825271 h 1195526"/>
                <a:gd name="connsiteX1058" fmla="*/ 640199 w 889015"/>
                <a:gd name="connsiteY1058" fmla="*/ 824431 h 1195526"/>
                <a:gd name="connsiteX1059" fmla="*/ 641984 w 889015"/>
                <a:gd name="connsiteY1059" fmla="*/ 823591 h 1195526"/>
                <a:gd name="connsiteX1060" fmla="*/ 643190 w 889015"/>
                <a:gd name="connsiteY1060" fmla="*/ 822705 h 1195526"/>
                <a:gd name="connsiteX1061" fmla="*/ 643559 w 889015"/>
                <a:gd name="connsiteY1061" fmla="*/ 822435 h 1195526"/>
                <a:gd name="connsiteX1062" fmla="*/ 645134 w 889015"/>
                <a:gd name="connsiteY1062" fmla="*/ 821385 h 1195526"/>
                <a:gd name="connsiteX1063" fmla="*/ 646395 w 889015"/>
                <a:gd name="connsiteY1063" fmla="*/ 820021 h 1195526"/>
                <a:gd name="connsiteX1064" fmla="*/ 647759 w 889015"/>
                <a:gd name="connsiteY1064" fmla="*/ 818655 h 1195526"/>
                <a:gd name="connsiteX1065" fmla="*/ 648600 w 889015"/>
                <a:gd name="connsiteY1065" fmla="*/ 817500 h 1195526"/>
                <a:gd name="connsiteX1066" fmla="*/ 647655 w 889015"/>
                <a:gd name="connsiteY1066" fmla="*/ 815820 h 1195526"/>
                <a:gd name="connsiteX1067" fmla="*/ 647445 w 889015"/>
                <a:gd name="connsiteY1067" fmla="*/ 814665 h 1195526"/>
                <a:gd name="connsiteX1068" fmla="*/ 647348 w 889015"/>
                <a:gd name="connsiteY1068" fmla="*/ 814085 h 1195526"/>
                <a:gd name="connsiteX1069" fmla="*/ 647234 w 889015"/>
                <a:gd name="connsiteY1069" fmla="*/ 813404 h 1195526"/>
                <a:gd name="connsiteX1070" fmla="*/ 647210 w 889015"/>
                <a:gd name="connsiteY1070" fmla="*/ 813218 h 1195526"/>
                <a:gd name="connsiteX1071" fmla="*/ 646920 w 889015"/>
                <a:gd name="connsiteY1071" fmla="*/ 811094 h 1195526"/>
                <a:gd name="connsiteX1072" fmla="*/ 646499 w 889015"/>
                <a:gd name="connsiteY1072" fmla="*/ 808783 h 1195526"/>
                <a:gd name="connsiteX1073" fmla="*/ 646395 w 889015"/>
                <a:gd name="connsiteY1073" fmla="*/ 806368 h 1195526"/>
                <a:gd name="connsiteX1074" fmla="*/ 646395 w 889015"/>
                <a:gd name="connsiteY1074" fmla="*/ 806159 h 1195526"/>
                <a:gd name="connsiteX1075" fmla="*/ 646920 w 889015"/>
                <a:gd name="connsiteY1075" fmla="*/ 804057 h 1195526"/>
                <a:gd name="connsiteX1076" fmla="*/ 647864 w 889015"/>
                <a:gd name="connsiteY1076" fmla="*/ 802482 h 1195526"/>
                <a:gd name="connsiteX1077" fmla="*/ 648020 w 889015"/>
                <a:gd name="connsiteY1077" fmla="*/ 802405 h 1195526"/>
                <a:gd name="connsiteX1078" fmla="*/ 648075 w 889015"/>
                <a:gd name="connsiteY1078" fmla="*/ 802377 h 1195526"/>
                <a:gd name="connsiteX1079" fmla="*/ 648705 w 889015"/>
                <a:gd name="connsiteY1079" fmla="*/ 801958 h 1195526"/>
                <a:gd name="connsiteX1080" fmla="*/ 648757 w 889015"/>
                <a:gd name="connsiteY1080" fmla="*/ 801920 h 1195526"/>
                <a:gd name="connsiteX1081" fmla="*/ 649441 w 889015"/>
                <a:gd name="connsiteY1081" fmla="*/ 801432 h 1195526"/>
                <a:gd name="connsiteX1082" fmla="*/ 651330 w 889015"/>
                <a:gd name="connsiteY1082" fmla="*/ 800592 h 1195526"/>
                <a:gd name="connsiteX1083" fmla="*/ 651751 w 889015"/>
                <a:gd name="connsiteY1083" fmla="*/ 798387 h 1195526"/>
                <a:gd name="connsiteX1084" fmla="*/ 651121 w 889015"/>
                <a:gd name="connsiteY1084" fmla="*/ 796392 h 1195526"/>
                <a:gd name="connsiteX1085" fmla="*/ 650491 w 889015"/>
                <a:gd name="connsiteY1085" fmla="*/ 794291 h 1195526"/>
                <a:gd name="connsiteX1086" fmla="*/ 650491 w 889015"/>
                <a:gd name="connsiteY1086" fmla="*/ 792191 h 1195526"/>
                <a:gd name="connsiteX1087" fmla="*/ 650385 w 889015"/>
                <a:gd name="connsiteY1087" fmla="*/ 789565 h 1195526"/>
                <a:gd name="connsiteX1088" fmla="*/ 650805 w 889015"/>
                <a:gd name="connsiteY1088" fmla="*/ 787465 h 1195526"/>
                <a:gd name="connsiteX1089" fmla="*/ 652065 w 889015"/>
                <a:gd name="connsiteY1089" fmla="*/ 786204 h 1195526"/>
                <a:gd name="connsiteX1090" fmla="*/ 652332 w 889015"/>
                <a:gd name="connsiteY1090" fmla="*/ 785914 h 1195526"/>
                <a:gd name="connsiteX1091" fmla="*/ 653326 w 889015"/>
                <a:gd name="connsiteY1091" fmla="*/ 784840 h 1195526"/>
                <a:gd name="connsiteX1092" fmla="*/ 655217 w 889015"/>
                <a:gd name="connsiteY1092" fmla="*/ 783999 h 1195526"/>
                <a:gd name="connsiteX1093" fmla="*/ 657001 w 889015"/>
                <a:gd name="connsiteY1093" fmla="*/ 783160 h 1195526"/>
                <a:gd name="connsiteX1094" fmla="*/ 658577 w 889015"/>
                <a:gd name="connsiteY1094" fmla="*/ 782003 h 1195526"/>
                <a:gd name="connsiteX1095" fmla="*/ 660466 w 889015"/>
                <a:gd name="connsiteY1095" fmla="*/ 781164 h 1195526"/>
                <a:gd name="connsiteX1096" fmla="*/ 661727 w 889015"/>
                <a:gd name="connsiteY1096" fmla="*/ 779800 h 1195526"/>
                <a:gd name="connsiteX1097" fmla="*/ 662148 w 889015"/>
                <a:gd name="connsiteY1097" fmla="*/ 777698 h 1195526"/>
                <a:gd name="connsiteX1098" fmla="*/ 662357 w 889015"/>
                <a:gd name="connsiteY1098" fmla="*/ 775388 h 1195526"/>
                <a:gd name="connsiteX1099" fmla="*/ 661202 w 889015"/>
                <a:gd name="connsiteY1099" fmla="*/ 773813 h 1195526"/>
                <a:gd name="connsiteX1100" fmla="*/ 659311 w 889015"/>
                <a:gd name="connsiteY1100" fmla="*/ 773077 h 1195526"/>
                <a:gd name="connsiteX1101" fmla="*/ 656686 w 889015"/>
                <a:gd name="connsiteY1101" fmla="*/ 773183 h 1195526"/>
                <a:gd name="connsiteX1102" fmla="*/ 654271 w 889015"/>
                <a:gd name="connsiteY1102" fmla="*/ 773602 h 1195526"/>
                <a:gd name="connsiteX1103" fmla="*/ 652171 w 889015"/>
                <a:gd name="connsiteY1103" fmla="*/ 773077 h 1195526"/>
                <a:gd name="connsiteX1104" fmla="*/ 651016 w 889015"/>
                <a:gd name="connsiteY1104" fmla="*/ 771608 h 1195526"/>
                <a:gd name="connsiteX1105" fmla="*/ 650385 w 889015"/>
                <a:gd name="connsiteY1105" fmla="*/ 769506 h 1195526"/>
                <a:gd name="connsiteX1106" fmla="*/ 650596 w 889015"/>
                <a:gd name="connsiteY1106" fmla="*/ 767196 h 1195526"/>
                <a:gd name="connsiteX1107" fmla="*/ 651016 w 889015"/>
                <a:gd name="connsiteY1107" fmla="*/ 765096 h 1195526"/>
                <a:gd name="connsiteX1108" fmla="*/ 652065 w 889015"/>
                <a:gd name="connsiteY1108" fmla="*/ 763520 h 1195526"/>
                <a:gd name="connsiteX1109" fmla="*/ 653012 w 889015"/>
                <a:gd name="connsiteY1109" fmla="*/ 761840 h 1195526"/>
                <a:gd name="connsiteX1110" fmla="*/ 653746 w 889015"/>
                <a:gd name="connsiteY1110" fmla="*/ 760056 h 1195526"/>
                <a:gd name="connsiteX1111" fmla="*/ 653956 w 889015"/>
                <a:gd name="connsiteY1111" fmla="*/ 757640 h 1195526"/>
                <a:gd name="connsiteX1112" fmla="*/ 653326 w 889015"/>
                <a:gd name="connsiteY1112" fmla="*/ 755540 h 1195526"/>
                <a:gd name="connsiteX1113" fmla="*/ 652487 w 889015"/>
                <a:gd name="connsiteY1113" fmla="*/ 753860 h 1195526"/>
                <a:gd name="connsiteX1114" fmla="*/ 651121 w 889015"/>
                <a:gd name="connsiteY1114" fmla="*/ 752600 h 1195526"/>
                <a:gd name="connsiteX1115" fmla="*/ 649439 w 889015"/>
                <a:gd name="connsiteY1115" fmla="*/ 751548 h 1195526"/>
                <a:gd name="connsiteX1116" fmla="*/ 648075 w 889015"/>
                <a:gd name="connsiteY1116" fmla="*/ 750288 h 1195526"/>
                <a:gd name="connsiteX1117" fmla="*/ 646920 w 889015"/>
                <a:gd name="connsiteY1117" fmla="*/ 748818 h 1195526"/>
                <a:gd name="connsiteX1118" fmla="*/ 646604 w 889015"/>
                <a:gd name="connsiteY1118" fmla="*/ 746508 h 1195526"/>
                <a:gd name="connsiteX1119" fmla="*/ 646814 w 889015"/>
                <a:gd name="connsiteY1119" fmla="*/ 744092 h 1195526"/>
                <a:gd name="connsiteX1120" fmla="*/ 646920 w 889015"/>
                <a:gd name="connsiteY1120" fmla="*/ 741781 h 1195526"/>
                <a:gd name="connsiteX1121" fmla="*/ 647655 w 889015"/>
                <a:gd name="connsiteY1121" fmla="*/ 739892 h 1195526"/>
                <a:gd name="connsiteX1122" fmla="*/ 648391 w 889015"/>
                <a:gd name="connsiteY1122" fmla="*/ 738107 h 1195526"/>
                <a:gd name="connsiteX1123" fmla="*/ 649125 w 889015"/>
                <a:gd name="connsiteY1123" fmla="*/ 736216 h 1195526"/>
                <a:gd name="connsiteX1124" fmla="*/ 649860 w 889015"/>
                <a:gd name="connsiteY1124" fmla="*/ 734325 h 1195526"/>
                <a:gd name="connsiteX1125" fmla="*/ 650280 w 889015"/>
                <a:gd name="connsiteY1125" fmla="*/ 732225 h 1195526"/>
                <a:gd name="connsiteX1126" fmla="*/ 651016 w 889015"/>
                <a:gd name="connsiteY1126" fmla="*/ 730440 h 1195526"/>
                <a:gd name="connsiteX1127" fmla="*/ 652065 w 889015"/>
                <a:gd name="connsiteY1127" fmla="*/ 728760 h 1195526"/>
                <a:gd name="connsiteX1128" fmla="*/ 653326 w 889015"/>
                <a:gd name="connsiteY1128" fmla="*/ 727394 h 1195526"/>
                <a:gd name="connsiteX1129" fmla="*/ 654901 w 889015"/>
                <a:gd name="connsiteY1129" fmla="*/ 726344 h 1195526"/>
                <a:gd name="connsiteX1130" fmla="*/ 657001 w 889015"/>
                <a:gd name="connsiteY1130" fmla="*/ 726764 h 1195526"/>
                <a:gd name="connsiteX1131" fmla="*/ 658682 w 889015"/>
                <a:gd name="connsiteY1131" fmla="*/ 727814 h 1195526"/>
                <a:gd name="connsiteX1132" fmla="*/ 660047 w 889015"/>
                <a:gd name="connsiteY1132" fmla="*/ 729074 h 1195526"/>
                <a:gd name="connsiteX1133" fmla="*/ 661937 w 889015"/>
                <a:gd name="connsiteY1133" fmla="*/ 729180 h 1195526"/>
                <a:gd name="connsiteX1134" fmla="*/ 663723 w 889015"/>
                <a:gd name="connsiteY1134" fmla="*/ 728340 h 1195526"/>
                <a:gd name="connsiteX1135" fmla="*/ 664773 w 889015"/>
                <a:gd name="connsiteY1135" fmla="*/ 726764 h 1195526"/>
                <a:gd name="connsiteX1136" fmla="*/ 665192 w 889015"/>
                <a:gd name="connsiteY1136" fmla="*/ 724664 h 1195526"/>
                <a:gd name="connsiteX1137" fmla="*/ 665719 w 889015"/>
                <a:gd name="connsiteY1137" fmla="*/ 722564 h 1195526"/>
                <a:gd name="connsiteX1138" fmla="*/ 665823 w 889015"/>
                <a:gd name="connsiteY1138" fmla="*/ 720252 h 1195526"/>
                <a:gd name="connsiteX1139" fmla="*/ 666348 w 889015"/>
                <a:gd name="connsiteY1139" fmla="*/ 718047 h 1195526"/>
                <a:gd name="connsiteX1140" fmla="*/ 666453 w 889015"/>
                <a:gd name="connsiteY1140" fmla="*/ 715737 h 1195526"/>
                <a:gd name="connsiteX1141" fmla="*/ 667188 w 889015"/>
                <a:gd name="connsiteY1141" fmla="*/ 713847 h 1195526"/>
                <a:gd name="connsiteX1142" fmla="*/ 667922 w 889015"/>
                <a:gd name="connsiteY1142" fmla="*/ 712062 h 1195526"/>
                <a:gd name="connsiteX1143" fmla="*/ 668974 w 889015"/>
                <a:gd name="connsiteY1143" fmla="*/ 710382 h 1195526"/>
                <a:gd name="connsiteX1144" fmla="*/ 670234 w 889015"/>
                <a:gd name="connsiteY1144" fmla="*/ 709121 h 1195526"/>
                <a:gd name="connsiteX1145" fmla="*/ 671493 w 889015"/>
                <a:gd name="connsiteY1145" fmla="*/ 707757 h 1195526"/>
                <a:gd name="connsiteX1146" fmla="*/ 672543 w 889015"/>
                <a:gd name="connsiteY1146" fmla="*/ 706916 h 1195526"/>
                <a:gd name="connsiteX1147" fmla="*/ 673279 w 889015"/>
                <a:gd name="connsiteY1147" fmla="*/ 705551 h 1195526"/>
                <a:gd name="connsiteX1148" fmla="*/ 673489 w 889015"/>
                <a:gd name="connsiteY1148" fmla="*/ 703240 h 1195526"/>
                <a:gd name="connsiteX1149" fmla="*/ 672649 w 889015"/>
                <a:gd name="connsiteY1149" fmla="*/ 701455 h 1195526"/>
                <a:gd name="connsiteX1150" fmla="*/ 671493 w 889015"/>
                <a:gd name="connsiteY1150" fmla="*/ 699880 h 1195526"/>
                <a:gd name="connsiteX1151" fmla="*/ 669813 w 889015"/>
                <a:gd name="connsiteY1151" fmla="*/ 698934 h 1195526"/>
                <a:gd name="connsiteX1152" fmla="*/ 668447 w 889015"/>
                <a:gd name="connsiteY1152" fmla="*/ 697674 h 1195526"/>
                <a:gd name="connsiteX1153" fmla="*/ 666873 w 889015"/>
                <a:gd name="connsiteY1153" fmla="*/ 696730 h 1195526"/>
                <a:gd name="connsiteX1154" fmla="*/ 665192 w 889015"/>
                <a:gd name="connsiteY1154" fmla="*/ 695678 h 1195526"/>
                <a:gd name="connsiteX1155" fmla="*/ 663512 w 889015"/>
                <a:gd name="connsiteY1155" fmla="*/ 694734 h 1195526"/>
                <a:gd name="connsiteX1156" fmla="*/ 662462 w 889015"/>
                <a:gd name="connsiteY1156" fmla="*/ 693158 h 1195526"/>
                <a:gd name="connsiteX1157" fmla="*/ 662043 w 889015"/>
                <a:gd name="connsiteY1157" fmla="*/ 690849 h 1195526"/>
                <a:gd name="connsiteX1158" fmla="*/ 663407 w 889015"/>
                <a:gd name="connsiteY1158" fmla="*/ 689483 h 1195526"/>
                <a:gd name="connsiteX1159" fmla="*/ 664667 w 889015"/>
                <a:gd name="connsiteY1159" fmla="*/ 688117 h 1195526"/>
                <a:gd name="connsiteX1160" fmla="*/ 665928 w 889015"/>
                <a:gd name="connsiteY1160" fmla="*/ 686858 h 1195526"/>
                <a:gd name="connsiteX1161" fmla="*/ 667188 w 889015"/>
                <a:gd name="connsiteY1161" fmla="*/ 685492 h 1195526"/>
                <a:gd name="connsiteX1162" fmla="*/ 667608 w 889015"/>
                <a:gd name="connsiteY1162" fmla="*/ 683391 h 1195526"/>
                <a:gd name="connsiteX1163" fmla="*/ 667294 w 889015"/>
                <a:gd name="connsiteY1163" fmla="*/ 680977 h 1195526"/>
                <a:gd name="connsiteX1164" fmla="*/ 665928 w 889015"/>
                <a:gd name="connsiteY1164" fmla="*/ 679822 h 1195526"/>
                <a:gd name="connsiteX1165" fmla="*/ 663723 w 889015"/>
                <a:gd name="connsiteY1165" fmla="*/ 679297 h 1195526"/>
                <a:gd name="connsiteX1166" fmla="*/ 661098 w 889015"/>
                <a:gd name="connsiteY1166" fmla="*/ 679402 h 1195526"/>
                <a:gd name="connsiteX1167" fmla="*/ 659207 w 889015"/>
                <a:gd name="connsiteY1167" fmla="*/ 678666 h 1195526"/>
                <a:gd name="connsiteX1168" fmla="*/ 658052 w 889015"/>
                <a:gd name="connsiteY1168" fmla="*/ 677195 h 1195526"/>
                <a:gd name="connsiteX1169" fmla="*/ 657211 w 889015"/>
                <a:gd name="connsiteY1169" fmla="*/ 675410 h 1195526"/>
                <a:gd name="connsiteX1170" fmla="*/ 656372 w 889015"/>
                <a:gd name="connsiteY1170" fmla="*/ 673626 h 1195526"/>
                <a:gd name="connsiteX1171" fmla="*/ 655531 w 889015"/>
                <a:gd name="connsiteY1171" fmla="*/ 671839 h 1195526"/>
                <a:gd name="connsiteX1172" fmla="*/ 654901 w 889015"/>
                <a:gd name="connsiteY1172" fmla="*/ 669739 h 1195526"/>
                <a:gd name="connsiteX1173" fmla="*/ 654796 w 889015"/>
                <a:gd name="connsiteY1173" fmla="*/ 667639 h 1195526"/>
                <a:gd name="connsiteX1174" fmla="*/ 655217 w 889015"/>
                <a:gd name="connsiteY1174" fmla="*/ 665538 h 1195526"/>
                <a:gd name="connsiteX1175" fmla="*/ 655951 w 889015"/>
                <a:gd name="connsiteY1175" fmla="*/ 663754 h 1195526"/>
                <a:gd name="connsiteX1176" fmla="*/ 657002 w 889015"/>
                <a:gd name="connsiteY1176" fmla="*/ 662074 h 1195526"/>
                <a:gd name="connsiteX1177" fmla="*/ 657736 w 889015"/>
                <a:gd name="connsiteY1177" fmla="*/ 660287 h 1195526"/>
                <a:gd name="connsiteX1178" fmla="*/ 658682 w 889015"/>
                <a:gd name="connsiteY1178" fmla="*/ 658607 h 1195526"/>
                <a:gd name="connsiteX1179" fmla="*/ 659416 w 889015"/>
                <a:gd name="connsiteY1179" fmla="*/ 656823 h 1195526"/>
                <a:gd name="connsiteX1180" fmla="*/ 659941 w 889015"/>
                <a:gd name="connsiteY1180" fmla="*/ 654723 h 1195526"/>
                <a:gd name="connsiteX1181" fmla="*/ 660047 w 889015"/>
                <a:gd name="connsiteY1181" fmla="*/ 652307 h 1195526"/>
                <a:gd name="connsiteX1182" fmla="*/ 660256 w 889015"/>
                <a:gd name="connsiteY1182" fmla="*/ 649995 h 1195526"/>
                <a:gd name="connsiteX1183" fmla="*/ 660677 w 889015"/>
                <a:gd name="connsiteY1183" fmla="*/ 647895 h 1195526"/>
                <a:gd name="connsiteX1184" fmla="*/ 661727 w 889015"/>
                <a:gd name="connsiteY1184" fmla="*/ 646005 h 1195526"/>
                <a:gd name="connsiteX1185" fmla="*/ 662673 w 889015"/>
                <a:gd name="connsiteY1185" fmla="*/ 644431 h 1195526"/>
                <a:gd name="connsiteX1186" fmla="*/ 663723 w 889015"/>
                <a:gd name="connsiteY1186" fmla="*/ 642855 h 1195526"/>
                <a:gd name="connsiteX1187" fmla="*/ 664457 w 889015"/>
                <a:gd name="connsiteY1187" fmla="*/ 640964 h 1195526"/>
                <a:gd name="connsiteX1188" fmla="*/ 664878 w 889015"/>
                <a:gd name="connsiteY1188" fmla="*/ 638864 h 1195526"/>
                <a:gd name="connsiteX1189" fmla="*/ 664773 w 889015"/>
                <a:gd name="connsiteY1189" fmla="*/ 636239 h 1195526"/>
                <a:gd name="connsiteX1190" fmla="*/ 664982 w 889015"/>
                <a:gd name="connsiteY1190" fmla="*/ 633928 h 1195526"/>
                <a:gd name="connsiteX1191" fmla="*/ 665192 w 889015"/>
                <a:gd name="connsiteY1191" fmla="*/ 631513 h 1195526"/>
                <a:gd name="connsiteX1192" fmla="*/ 665928 w 889015"/>
                <a:gd name="connsiteY1192" fmla="*/ 629728 h 1195526"/>
                <a:gd name="connsiteX1193" fmla="*/ 666873 w 889015"/>
                <a:gd name="connsiteY1193" fmla="*/ 628048 h 1195526"/>
                <a:gd name="connsiteX1194" fmla="*/ 668449 w 889015"/>
                <a:gd name="connsiteY1194" fmla="*/ 626996 h 1195526"/>
                <a:gd name="connsiteX1195" fmla="*/ 670024 w 889015"/>
                <a:gd name="connsiteY1195" fmla="*/ 625946 h 1195526"/>
                <a:gd name="connsiteX1196" fmla="*/ 671809 w 889015"/>
                <a:gd name="connsiteY1196" fmla="*/ 625107 h 1195526"/>
                <a:gd name="connsiteX1197" fmla="*/ 673384 w 889015"/>
                <a:gd name="connsiteY1197" fmla="*/ 623950 h 1195526"/>
                <a:gd name="connsiteX1198" fmla="*/ 674959 w 889015"/>
                <a:gd name="connsiteY1198" fmla="*/ 622795 h 1195526"/>
                <a:gd name="connsiteX1199" fmla="*/ 676744 w 889015"/>
                <a:gd name="connsiteY1199" fmla="*/ 621956 h 1195526"/>
                <a:gd name="connsiteX1200" fmla="*/ 678005 w 889015"/>
                <a:gd name="connsiteY1200" fmla="*/ 620695 h 1195526"/>
                <a:gd name="connsiteX1201" fmla="*/ 679580 w 889015"/>
                <a:gd name="connsiteY1201" fmla="*/ 619540 h 1195526"/>
                <a:gd name="connsiteX1202" fmla="*/ 680840 w 889015"/>
                <a:gd name="connsiteY1202" fmla="*/ 618174 h 1195526"/>
                <a:gd name="connsiteX1203" fmla="*/ 681890 w 889015"/>
                <a:gd name="connsiteY1203" fmla="*/ 616600 h 1195526"/>
                <a:gd name="connsiteX1204" fmla="*/ 682940 w 889015"/>
                <a:gd name="connsiteY1204" fmla="*/ 615025 h 1195526"/>
                <a:gd name="connsiteX1205" fmla="*/ 683886 w 889015"/>
                <a:gd name="connsiteY1205" fmla="*/ 613450 h 1195526"/>
                <a:gd name="connsiteX1206" fmla="*/ 684306 w 889015"/>
                <a:gd name="connsiteY1206" fmla="*/ 611245 h 1195526"/>
                <a:gd name="connsiteX1207" fmla="*/ 684516 w 889015"/>
                <a:gd name="connsiteY1207" fmla="*/ 608934 h 1195526"/>
                <a:gd name="connsiteX1208" fmla="*/ 684411 w 889015"/>
                <a:gd name="connsiteY1208" fmla="*/ 606308 h 1195526"/>
                <a:gd name="connsiteX1209" fmla="*/ 683781 w 889015"/>
                <a:gd name="connsiteY1209" fmla="*/ 604313 h 1195526"/>
                <a:gd name="connsiteX1210" fmla="*/ 683151 w 889015"/>
                <a:gd name="connsiteY1210" fmla="*/ 602212 h 1195526"/>
                <a:gd name="connsiteX1211" fmla="*/ 682101 w 889015"/>
                <a:gd name="connsiteY1211" fmla="*/ 600637 h 1195526"/>
                <a:gd name="connsiteX1212" fmla="*/ 680735 w 889015"/>
                <a:gd name="connsiteY1212" fmla="*/ 599482 h 1195526"/>
                <a:gd name="connsiteX1213" fmla="*/ 679055 w 889015"/>
                <a:gd name="connsiteY1213" fmla="*/ 598432 h 1195526"/>
                <a:gd name="connsiteX1214" fmla="*/ 676955 w 889015"/>
                <a:gd name="connsiteY1214" fmla="*/ 598012 h 1195526"/>
                <a:gd name="connsiteX1215" fmla="*/ 675064 w 889015"/>
                <a:gd name="connsiteY1215" fmla="*/ 597277 h 1195526"/>
                <a:gd name="connsiteX1216" fmla="*/ 674398 w 889015"/>
                <a:gd name="connsiteY1216" fmla="*/ 596900 h 1195526"/>
                <a:gd name="connsiteX1217" fmla="*/ 674317 w 889015"/>
                <a:gd name="connsiteY1217" fmla="*/ 596857 h 1195526"/>
                <a:gd name="connsiteX1218" fmla="*/ 673384 w 889015"/>
                <a:gd name="connsiteY1218" fmla="*/ 596332 h 1195526"/>
                <a:gd name="connsiteX1219" fmla="*/ 672229 w 889015"/>
                <a:gd name="connsiteY1219" fmla="*/ 594757 h 1195526"/>
                <a:gd name="connsiteX1220" fmla="*/ 671390 w 889015"/>
                <a:gd name="connsiteY1220" fmla="*/ 592972 h 1195526"/>
                <a:gd name="connsiteX1221" fmla="*/ 670759 w 889015"/>
                <a:gd name="connsiteY1221" fmla="*/ 590976 h 1195526"/>
                <a:gd name="connsiteX1222" fmla="*/ 669918 w 889015"/>
                <a:gd name="connsiteY1222" fmla="*/ 589085 h 1195526"/>
                <a:gd name="connsiteX1223" fmla="*/ 668554 w 889015"/>
                <a:gd name="connsiteY1223" fmla="*/ 587825 h 1195526"/>
                <a:gd name="connsiteX1224" fmla="*/ 667188 w 889015"/>
                <a:gd name="connsiteY1224" fmla="*/ 586669 h 1195526"/>
                <a:gd name="connsiteX1225" fmla="*/ 666033 w 889015"/>
                <a:gd name="connsiteY1225" fmla="*/ 585095 h 1195526"/>
                <a:gd name="connsiteX1226" fmla="*/ 665192 w 889015"/>
                <a:gd name="connsiteY1226" fmla="*/ 583309 h 1195526"/>
                <a:gd name="connsiteX1227" fmla="*/ 664878 w 889015"/>
                <a:gd name="connsiteY1227" fmla="*/ 580999 h 1195526"/>
                <a:gd name="connsiteX1228" fmla="*/ 663723 w 889015"/>
                <a:gd name="connsiteY1228" fmla="*/ 579424 h 1195526"/>
                <a:gd name="connsiteX1229" fmla="*/ 662043 w 889015"/>
                <a:gd name="connsiteY1229" fmla="*/ 578478 h 1195526"/>
                <a:gd name="connsiteX1230" fmla="*/ 660466 w 889015"/>
                <a:gd name="connsiteY1230" fmla="*/ 577429 h 1195526"/>
                <a:gd name="connsiteX1231" fmla="*/ 659311 w 889015"/>
                <a:gd name="connsiteY1231" fmla="*/ 575958 h 1195526"/>
                <a:gd name="connsiteX1232" fmla="*/ 657947 w 889015"/>
                <a:gd name="connsiteY1232" fmla="*/ 574699 h 1195526"/>
                <a:gd name="connsiteX1233" fmla="*/ 657106 w 889015"/>
                <a:gd name="connsiteY1233" fmla="*/ 572912 h 1195526"/>
                <a:gd name="connsiteX1234" fmla="*/ 656161 w 889015"/>
                <a:gd name="connsiteY1234" fmla="*/ 571127 h 1195526"/>
                <a:gd name="connsiteX1235" fmla="*/ 655845 w 889015"/>
                <a:gd name="connsiteY1235" fmla="*/ 568816 h 1195526"/>
                <a:gd name="connsiteX1236" fmla="*/ 655217 w 889015"/>
                <a:gd name="connsiteY1236" fmla="*/ 566716 h 1195526"/>
                <a:gd name="connsiteX1237" fmla="*/ 654376 w 889015"/>
                <a:gd name="connsiteY1237" fmla="*/ 564931 h 1195526"/>
                <a:gd name="connsiteX1238" fmla="*/ 653746 w 889015"/>
                <a:gd name="connsiteY1238" fmla="*/ 562831 h 1195526"/>
                <a:gd name="connsiteX1239" fmla="*/ 652779 w 889015"/>
                <a:gd name="connsiteY1239" fmla="*/ 561474 h 1195526"/>
                <a:gd name="connsiteX1240" fmla="*/ 653852 w 889015"/>
                <a:gd name="connsiteY1240" fmla="*/ 559123 h 1195526"/>
                <a:gd name="connsiteX1241" fmla="*/ 657657 w 889015"/>
                <a:gd name="connsiteY1241" fmla="*/ 548054 h 1195526"/>
                <a:gd name="connsiteX1242" fmla="*/ 652814 w 889015"/>
                <a:gd name="connsiteY1242" fmla="*/ 543904 h 1195526"/>
                <a:gd name="connsiteX1243" fmla="*/ 650739 w 889015"/>
                <a:gd name="connsiteY1243" fmla="*/ 539061 h 1195526"/>
                <a:gd name="connsiteX1244" fmla="*/ 652468 w 889015"/>
                <a:gd name="connsiteY1244" fmla="*/ 538715 h 1195526"/>
                <a:gd name="connsiteX1245" fmla="*/ 660424 w 889015"/>
                <a:gd name="connsiteY1245" fmla="*/ 530413 h 1195526"/>
                <a:gd name="connsiteX1246" fmla="*/ 656274 w 889015"/>
                <a:gd name="connsiteY1246" fmla="*/ 527646 h 1195526"/>
                <a:gd name="connsiteX1247" fmla="*/ 652468 w 889015"/>
                <a:gd name="connsiteY1247" fmla="*/ 517960 h 1195526"/>
                <a:gd name="connsiteX1248" fmla="*/ 650046 w 889015"/>
                <a:gd name="connsiteY1248" fmla="*/ 515192 h 1195526"/>
                <a:gd name="connsiteX1249" fmla="*/ 653506 w 889015"/>
                <a:gd name="connsiteY1249" fmla="*/ 511734 h 1195526"/>
                <a:gd name="connsiteX1250" fmla="*/ 656620 w 889015"/>
                <a:gd name="connsiteY1250" fmla="*/ 501702 h 1195526"/>
                <a:gd name="connsiteX1251" fmla="*/ 653506 w 889015"/>
                <a:gd name="connsiteY1251" fmla="*/ 496859 h 1195526"/>
                <a:gd name="connsiteX1252" fmla="*/ 659732 w 889015"/>
                <a:gd name="connsiteY1252" fmla="*/ 479909 h 1195526"/>
                <a:gd name="connsiteX1253" fmla="*/ 667343 w 889015"/>
                <a:gd name="connsiteY1253" fmla="*/ 473337 h 1195526"/>
                <a:gd name="connsiteX1254" fmla="*/ 668726 w 889015"/>
                <a:gd name="connsiteY1254" fmla="*/ 467803 h 1195526"/>
                <a:gd name="connsiteX1255" fmla="*/ 668726 w 889015"/>
                <a:gd name="connsiteY1255" fmla="*/ 448777 h 1195526"/>
                <a:gd name="connsiteX1256" fmla="*/ 673223 w 889015"/>
                <a:gd name="connsiteY1256" fmla="*/ 441859 h 1195526"/>
                <a:gd name="connsiteX1257" fmla="*/ 667689 w 889015"/>
                <a:gd name="connsiteY1257" fmla="*/ 433558 h 1195526"/>
                <a:gd name="connsiteX1258" fmla="*/ 668726 w 889015"/>
                <a:gd name="connsiteY1258" fmla="*/ 426293 h 1195526"/>
                <a:gd name="connsiteX1259" fmla="*/ 666650 w 889015"/>
                <a:gd name="connsiteY1259" fmla="*/ 421797 h 1195526"/>
                <a:gd name="connsiteX1260" fmla="*/ 653160 w 889015"/>
                <a:gd name="connsiteY1260" fmla="*/ 419029 h 1195526"/>
                <a:gd name="connsiteX1261" fmla="*/ 650392 w 889015"/>
                <a:gd name="connsiteY1261" fmla="*/ 417300 h 1195526"/>
                <a:gd name="connsiteX1262" fmla="*/ 649356 w 889015"/>
                <a:gd name="connsiteY1262" fmla="*/ 414878 h 1195526"/>
                <a:gd name="connsiteX1263" fmla="*/ 652468 w 889015"/>
                <a:gd name="connsiteY1263" fmla="*/ 412457 h 1195526"/>
                <a:gd name="connsiteX1264" fmla="*/ 649009 w 889015"/>
                <a:gd name="connsiteY1264" fmla="*/ 408997 h 1195526"/>
                <a:gd name="connsiteX1265" fmla="*/ 654543 w 889015"/>
                <a:gd name="connsiteY1265" fmla="*/ 403808 h 1195526"/>
                <a:gd name="connsiteX1266" fmla="*/ 655235 w 889015"/>
                <a:gd name="connsiteY1266" fmla="*/ 396891 h 1195526"/>
                <a:gd name="connsiteX1267" fmla="*/ 663538 w 889015"/>
                <a:gd name="connsiteY1267" fmla="*/ 388934 h 1195526"/>
                <a:gd name="connsiteX1268" fmla="*/ 666304 w 889015"/>
                <a:gd name="connsiteY1268" fmla="*/ 356765 h 1195526"/>
                <a:gd name="connsiteX1269" fmla="*/ 657790 w 889015"/>
                <a:gd name="connsiteY1269" fmla="*/ 352551 h 1195526"/>
                <a:gd name="connsiteX1270" fmla="*/ 657211 w 889015"/>
                <a:gd name="connsiteY1270" fmla="*/ 351325 h 1195526"/>
                <a:gd name="connsiteX1271" fmla="*/ 656581 w 889015"/>
                <a:gd name="connsiteY1271" fmla="*/ 349225 h 1195526"/>
                <a:gd name="connsiteX1272" fmla="*/ 655742 w 889015"/>
                <a:gd name="connsiteY1272" fmla="*/ 347438 h 1195526"/>
                <a:gd name="connsiteX1273" fmla="*/ 654901 w 889015"/>
                <a:gd name="connsiteY1273" fmla="*/ 345652 h 1195526"/>
                <a:gd name="connsiteX1274" fmla="*/ 654271 w 889015"/>
                <a:gd name="connsiteY1274" fmla="*/ 343553 h 1195526"/>
                <a:gd name="connsiteX1275" fmla="*/ 653431 w 889015"/>
                <a:gd name="connsiteY1275" fmla="*/ 341767 h 1195526"/>
                <a:gd name="connsiteX1276" fmla="*/ 653012 w 889015"/>
                <a:gd name="connsiteY1276" fmla="*/ 339457 h 1195526"/>
                <a:gd name="connsiteX1277" fmla="*/ 652905 w 889015"/>
                <a:gd name="connsiteY1277" fmla="*/ 336832 h 1195526"/>
                <a:gd name="connsiteX1278" fmla="*/ 652906 w 889015"/>
                <a:gd name="connsiteY1278" fmla="*/ 334312 h 1195526"/>
                <a:gd name="connsiteX1279" fmla="*/ 653326 w 889015"/>
                <a:gd name="connsiteY1279" fmla="*/ 332211 h 1195526"/>
                <a:gd name="connsiteX1280" fmla="*/ 654061 w 889015"/>
                <a:gd name="connsiteY1280" fmla="*/ 330320 h 1195526"/>
                <a:gd name="connsiteX1281" fmla="*/ 654796 w 889015"/>
                <a:gd name="connsiteY1281" fmla="*/ 328430 h 1195526"/>
                <a:gd name="connsiteX1282" fmla="*/ 655742 w 889015"/>
                <a:gd name="connsiteY1282" fmla="*/ 326855 h 1195526"/>
                <a:gd name="connsiteX1283" fmla="*/ 656792 w 889015"/>
                <a:gd name="connsiteY1283" fmla="*/ 325280 h 1195526"/>
                <a:gd name="connsiteX1284" fmla="*/ 658051 w 889015"/>
                <a:gd name="connsiteY1284" fmla="*/ 323914 h 1195526"/>
                <a:gd name="connsiteX1285" fmla="*/ 658997 w 889015"/>
                <a:gd name="connsiteY1285" fmla="*/ 322339 h 1195526"/>
                <a:gd name="connsiteX1286" fmla="*/ 660047 w 889015"/>
                <a:gd name="connsiteY1286" fmla="*/ 320764 h 1195526"/>
                <a:gd name="connsiteX1287" fmla="*/ 660993 w 889015"/>
                <a:gd name="connsiteY1287" fmla="*/ 319084 h 1195526"/>
                <a:gd name="connsiteX1288" fmla="*/ 662043 w 889015"/>
                <a:gd name="connsiteY1288" fmla="*/ 317509 h 1195526"/>
                <a:gd name="connsiteX1289" fmla="*/ 663093 w 889015"/>
                <a:gd name="connsiteY1289" fmla="*/ 315933 h 1195526"/>
                <a:gd name="connsiteX1290" fmla="*/ 663723 w 889015"/>
                <a:gd name="connsiteY1290" fmla="*/ 314042 h 1195526"/>
                <a:gd name="connsiteX1291" fmla="*/ 664457 w 889015"/>
                <a:gd name="connsiteY1291" fmla="*/ 312258 h 1195526"/>
                <a:gd name="connsiteX1292" fmla="*/ 664982 w 889015"/>
                <a:gd name="connsiteY1292" fmla="*/ 310053 h 1195526"/>
                <a:gd name="connsiteX1293" fmla="*/ 665719 w 889015"/>
                <a:gd name="connsiteY1293" fmla="*/ 308266 h 1195526"/>
                <a:gd name="connsiteX1294" fmla="*/ 666348 w 889015"/>
                <a:gd name="connsiteY1294" fmla="*/ 306377 h 1195526"/>
                <a:gd name="connsiteX1295" fmla="*/ 667083 w 889015"/>
                <a:gd name="connsiteY1295" fmla="*/ 304591 h 1195526"/>
                <a:gd name="connsiteX1296" fmla="*/ 667819 w 889015"/>
                <a:gd name="connsiteY1296" fmla="*/ 303226 h 1195526"/>
                <a:gd name="connsiteX1297" fmla="*/ 668869 w 889015"/>
                <a:gd name="connsiteY1297" fmla="*/ 301651 h 1195526"/>
                <a:gd name="connsiteX1298" fmla="*/ 669918 w 889015"/>
                <a:gd name="connsiteY1298" fmla="*/ 299971 h 1195526"/>
                <a:gd name="connsiteX1299" fmla="*/ 671388 w 889015"/>
                <a:gd name="connsiteY1299" fmla="*/ 298921 h 1195526"/>
                <a:gd name="connsiteX1300" fmla="*/ 672964 w 889015"/>
                <a:gd name="connsiteY1300" fmla="*/ 297869 h 1195526"/>
                <a:gd name="connsiteX1301" fmla="*/ 674539 w 889015"/>
                <a:gd name="connsiteY1301" fmla="*/ 296714 h 1195526"/>
                <a:gd name="connsiteX1302" fmla="*/ 675484 w 889015"/>
                <a:gd name="connsiteY1302" fmla="*/ 295139 h 1195526"/>
                <a:gd name="connsiteX1303" fmla="*/ 676219 w 889015"/>
                <a:gd name="connsiteY1303" fmla="*/ 293250 h 1195526"/>
                <a:gd name="connsiteX1304" fmla="*/ 676744 w 889015"/>
                <a:gd name="connsiteY1304" fmla="*/ 291149 h 1195526"/>
                <a:gd name="connsiteX1305" fmla="*/ 677375 w 889015"/>
                <a:gd name="connsiteY1305" fmla="*/ 289363 h 1195526"/>
                <a:gd name="connsiteX1306" fmla="*/ 677900 w 889015"/>
                <a:gd name="connsiteY1306" fmla="*/ 287263 h 1195526"/>
                <a:gd name="connsiteX1307" fmla="*/ 678846 w 889015"/>
                <a:gd name="connsiteY1307" fmla="*/ 285583 h 1195526"/>
                <a:gd name="connsiteX1308" fmla="*/ 679896 w 889015"/>
                <a:gd name="connsiteY1308" fmla="*/ 284008 h 1195526"/>
                <a:gd name="connsiteX1309" fmla="*/ 681156 w 889015"/>
                <a:gd name="connsiteY1309" fmla="*/ 282643 h 1195526"/>
                <a:gd name="connsiteX1310" fmla="*/ 682101 w 889015"/>
                <a:gd name="connsiteY1310" fmla="*/ 281068 h 1195526"/>
                <a:gd name="connsiteX1311" fmla="*/ 683151 w 889015"/>
                <a:gd name="connsiteY1311" fmla="*/ 279491 h 1195526"/>
                <a:gd name="connsiteX1312" fmla="*/ 683361 w 889015"/>
                <a:gd name="connsiteY1312" fmla="*/ 277077 h 1195526"/>
                <a:gd name="connsiteX1313" fmla="*/ 683256 w 889015"/>
                <a:gd name="connsiteY1313" fmla="*/ 274556 h 1195526"/>
                <a:gd name="connsiteX1314" fmla="*/ 683361 w 889015"/>
                <a:gd name="connsiteY1314" fmla="*/ 272140 h 1195526"/>
                <a:gd name="connsiteX1315" fmla="*/ 684095 w 889015"/>
                <a:gd name="connsiteY1315" fmla="*/ 270355 h 1195526"/>
                <a:gd name="connsiteX1316" fmla="*/ 685145 w 889015"/>
                <a:gd name="connsiteY1316" fmla="*/ 268466 h 1195526"/>
                <a:gd name="connsiteX1317" fmla="*/ 686406 w 889015"/>
                <a:gd name="connsiteY1317" fmla="*/ 267100 h 1195526"/>
                <a:gd name="connsiteX1318" fmla="*/ 687352 w 889015"/>
                <a:gd name="connsiteY1318" fmla="*/ 265525 h 1195526"/>
                <a:gd name="connsiteX1319" fmla="*/ 688086 w 889015"/>
                <a:gd name="connsiteY1319" fmla="*/ 263634 h 1195526"/>
                <a:gd name="connsiteX1320" fmla="*/ 688297 w 889015"/>
                <a:gd name="connsiteY1320" fmla="*/ 261324 h 1195526"/>
                <a:gd name="connsiteX1321" fmla="*/ 687666 w 889015"/>
                <a:gd name="connsiteY1321" fmla="*/ 259224 h 1195526"/>
                <a:gd name="connsiteX1322" fmla="*/ 686827 w 889015"/>
                <a:gd name="connsiteY1322" fmla="*/ 257439 h 1195526"/>
                <a:gd name="connsiteX1323" fmla="*/ 685986 w 889015"/>
                <a:gd name="connsiteY1323" fmla="*/ 255653 h 1195526"/>
                <a:gd name="connsiteX1324" fmla="*/ 684831 w 889015"/>
                <a:gd name="connsiteY1324" fmla="*/ 254182 h 1195526"/>
                <a:gd name="connsiteX1325" fmla="*/ 683992 w 889015"/>
                <a:gd name="connsiteY1325" fmla="*/ 252291 h 1195526"/>
                <a:gd name="connsiteX1326" fmla="*/ 683151 w 889015"/>
                <a:gd name="connsiteY1326" fmla="*/ 250506 h 1195526"/>
                <a:gd name="connsiteX1327" fmla="*/ 682731 w 889015"/>
                <a:gd name="connsiteY1327" fmla="*/ 248197 h 1195526"/>
                <a:gd name="connsiteX1328" fmla="*/ 682626 w 889015"/>
                <a:gd name="connsiteY1328" fmla="*/ 245571 h 1195526"/>
                <a:gd name="connsiteX1329" fmla="*/ 682311 w 889015"/>
                <a:gd name="connsiteY1329" fmla="*/ 243260 h 1195526"/>
                <a:gd name="connsiteX1330" fmla="*/ 681996 w 889015"/>
                <a:gd name="connsiteY1330" fmla="*/ 240951 h 1195526"/>
                <a:gd name="connsiteX1331" fmla="*/ 681890 w 889015"/>
                <a:gd name="connsiteY1331" fmla="*/ 238325 h 1195526"/>
                <a:gd name="connsiteX1332" fmla="*/ 681471 w 889015"/>
                <a:gd name="connsiteY1332" fmla="*/ 236015 h 1195526"/>
                <a:gd name="connsiteX1333" fmla="*/ 681365 w 889015"/>
                <a:gd name="connsiteY1333" fmla="*/ 233388 h 1195526"/>
                <a:gd name="connsiteX1334" fmla="*/ 681576 w 889015"/>
                <a:gd name="connsiteY1334" fmla="*/ 231079 h 1195526"/>
                <a:gd name="connsiteX1335" fmla="*/ 682311 w 889015"/>
                <a:gd name="connsiteY1335" fmla="*/ 229189 h 1195526"/>
                <a:gd name="connsiteX1336" fmla="*/ 683256 w 889015"/>
                <a:gd name="connsiteY1336" fmla="*/ 227612 h 1195526"/>
                <a:gd name="connsiteX1337" fmla="*/ 684306 w 889015"/>
                <a:gd name="connsiteY1337" fmla="*/ 226037 h 1195526"/>
                <a:gd name="connsiteX1338" fmla="*/ 685566 w 889015"/>
                <a:gd name="connsiteY1338" fmla="*/ 224672 h 1195526"/>
                <a:gd name="connsiteX1339" fmla="*/ 686827 w 889015"/>
                <a:gd name="connsiteY1339" fmla="*/ 223307 h 1195526"/>
                <a:gd name="connsiteX1340" fmla="*/ 688402 w 889015"/>
                <a:gd name="connsiteY1340" fmla="*/ 222256 h 1195526"/>
                <a:gd name="connsiteX1341" fmla="*/ 689977 w 889015"/>
                <a:gd name="connsiteY1341" fmla="*/ 221102 h 1195526"/>
                <a:gd name="connsiteX1342" fmla="*/ 692078 w 889015"/>
                <a:gd name="connsiteY1342" fmla="*/ 220472 h 1195526"/>
                <a:gd name="connsiteX1343" fmla="*/ 694388 w 889015"/>
                <a:gd name="connsiteY1343" fmla="*/ 220156 h 1195526"/>
                <a:gd name="connsiteX1344" fmla="*/ 696804 w 889015"/>
                <a:gd name="connsiteY1344" fmla="*/ 220367 h 1195526"/>
                <a:gd name="connsiteX1345" fmla="*/ 699218 w 889015"/>
                <a:gd name="connsiteY1345" fmla="*/ 220470 h 1195526"/>
                <a:gd name="connsiteX1346" fmla="*/ 701318 w 889015"/>
                <a:gd name="connsiteY1346" fmla="*/ 220472 h 1195526"/>
                <a:gd name="connsiteX1347" fmla="*/ 703420 w 889015"/>
                <a:gd name="connsiteY1347" fmla="*/ 219842 h 1195526"/>
                <a:gd name="connsiteX1348" fmla="*/ 704769 w 889015"/>
                <a:gd name="connsiteY1348" fmla="*/ 218852 h 1195526"/>
                <a:gd name="connsiteX1349" fmla="*/ 704852 w 889015"/>
                <a:gd name="connsiteY1349" fmla="*/ 218792 h 1195526"/>
                <a:gd name="connsiteX1350" fmla="*/ 704994 w 889015"/>
                <a:gd name="connsiteY1350" fmla="*/ 218686 h 1195526"/>
                <a:gd name="connsiteX1351" fmla="*/ 706255 w 889015"/>
                <a:gd name="connsiteY1351" fmla="*/ 217426 h 1195526"/>
                <a:gd name="connsiteX1352" fmla="*/ 707830 w 889015"/>
                <a:gd name="connsiteY1352" fmla="*/ 216271 h 1195526"/>
                <a:gd name="connsiteX1353" fmla="*/ 709090 w 889015"/>
                <a:gd name="connsiteY1353" fmla="*/ 214905 h 1195526"/>
                <a:gd name="connsiteX1354" fmla="*/ 710561 w 889015"/>
                <a:gd name="connsiteY1354" fmla="*/ 213855 h 1195526"/>
                <a:gd name="connsiteX1355" fmla="*/ 711820 w 889015"/>
                <a:gd name="connsiteY1355" fmla="*/ 212491 h 1195526"/>
                <a:gd name="connsiteX1356" fmla="*/ 713397 w 889015"/>
                <a:gd name="connsiteY1356" fmla="*/ 211336 h 1195526"/>
                <a:gd name="connsiteX1357" fmla="*/ 714447 w 889015"/>
                <a:gd name="connsiteY1357" fmla="*/ 209759 h 1195526"/>
                <a:gd name="connsiteX1358" fmla="*/ 715707 w 889015"/>
                <a:gd name="connsiteY1358" fmla="*/ 208395 h 1195526"/>
                <a:gd name="connsiteX1359" fmla="*/ 716968 w 889015"/>
                <a:gd name="connsiteY1359" fmla="*/ 207029 h 1195526"/>
                <a:gd name="connsiteX1360" fmla="*/ 718017 w 889015"/>
                <a:gd name="connsiteY1360" fmla="*/ 205454 h 1195526"/>
                <a:gd name="connsiteX1361" fmla="*/ 719277 w 889015"/>
                <a:gd name="connsiteY1361" fmla="*/ 203879 h 1195526"/>
                <a:gd name="connsiteX1362" fmla="*/ 720537 w 889015"/>
                <a:gd name="connsiteY1362" fmla="*/ 202514 h 1195526"/>
                <a:gd name="connsiteX1363" fmla="*/ 720957 w 889015"/>
                <a:gd name="connsiteY1363" fmla="*/ 200414 h 1195526"/>
                <a:gd name="connsiteX1364" fmla="*/ 721692 w 889015"/>
                <a:gd name="connsiteY1364" fmla="*/ 198312 h 1195526"/>
                <a:gd name="connsiteX1365" fmla="*/ 722428 w 889015"/>
                <a:gd name="connsiteY1365" fmla="*/ 196423 h 1195526"/>
                <a:gd name="connsiteX1366" fmla="*/ 722847 w 889015"/>
                <a:gd name="connsiteY1366" fmla="*/ 194322 h 1195526"/>
                <a:gd name="connsiteX1367" fmla="*/ 723583 w 889015"/>
                <a:gd name="connsiteY1367" fmla="*/ 192536 h 1195526"/>
                <a:gd name="connsiteX1368" fmla="*/ 724318 w 889015"/>
                <a:gd name="connsiteY1368" fmla="*/ 190647 h 1195526"/>
                <a:gd name="connsiteX1369" fmla="*/ 725054 w 889015"/>
                <a:gd name="connsiteY1369" fmla="*/ 188862 h 1195526"/>
                <a:gd name="connsiteX1370" fmla="*/ 726313 w 889015"/>
                <a:gd name="connsiteY1370" fmla="*/ 187496 h 1195526"/>
                <a:gd name="connsiteX1371" fmla="*/ 727259 w 889015"/>
                <a:gd name="connsiteY1371" fmla="*/ 185816 h 1195526"/>
                <a:gd name="connsiteX1372" fmla="*/ 728309 w 889015"/>
                <a:gd name="connsiteY1372" fmla="*/ 185291 h 1195526"/>
                <a:gd name="connsiteX1373" fmla="*/ 729884 w 889015"/>
                <a:gd name="connsiteY1373" fmla="*/ 184241 h 1195526"/>
                <a:gd name="connsiteX1374" fmla="*/ 731669 w 889015"/>
                <a:gd name="connsiteY1374" fmla="*/ 183296 h 1195526"/>
                <a:gd name="connsiteX1375" fmla="*/ 732930 w 889015"/>
                <a:gd name="connsiteY1375" fmla="*/ 182036 h 1195526"/>
                <a:gd name="connsiteX1376" fmla="*/ 734190 w 889015"/>
                <a:gd name="connsiteY1376" fmla="*/ 180670 h 1195526"/>
                <a:gd name="connsiteX1377" fmla="*/ 735240 w 889015"/>
                <a:gd name="connsiteY1377" fmla="*/ 179094 h 1195526"/>
                <a:gd name="connsiteX1378" fmla="*/ 736185 w 889015"/>
                <a:gd name="connsiteY1378" fmla="*/ 177413 h 1195526"/>
                <a:gd name="connsiteX1379" fmla="*/ 736920 w 889015"/>
                <a:gd name="connsiteY1379" fmla="*/ 175629 h 1195526"/>
                <a:gd name="connsiteX1380" fmla="*/ 737131 w 889015"/>
                <a:gd name="connsiteY1380" fmla="*/ 173212 h 1195526"/>
                <a:gd name="connsiteX1381" fmla="*/ 737551 w 889015"/>
                <a:gd name="connsiteY1381" fmla="*/ 171114 h 1195526"/>
                <a:gd name="connsiteX1382" fmla="*/ 737445 w 889015"/>
                <a:gd name="connsiteY1382" fmla="*/ 168593 h 1195526"/>
                <a:gd name="connsiteX1383" fmla="*/ 737340 w 889015"/>
                <a:gd name="connsiteY1383" fmla="*/ 165967 h 1195526"/>
                <a:gd name="connsiteX1384" fmla="*/ 737024 w 889015"/>
                <a:gd name="connsiteY1384" fmla="*/ 163656 h 1195526"/>
                <a:gd name="connsiteX1385" fmla="*/ 736710 w 889015"/>
                <a:gd name="connsiteY1385" fmla="*/ 161241 h 1195526"/>
                <a:gd name="connsiteX1386" fmla="*/ 736606 w 889015"/>
                <a:gd name="connsiteY1386" fmla="*/ 158721 h 1195526"/>
                <a:gd name="connsiteX1387" fmla="*/ 737026 w 889015"/>
                <a:gd name="connsiteY1387" fmla="*/ 156621 h 1195526"/>
                <a:gd name="connsiteX1388" fmla="*/ 738601 w 889015"/>
                <a:gd name="connsiteY1388" fmla="*/ 155465 h 1195526"/>
                <a:gd name="connsiteX1389" fmla="*/ 740072 w 889015"/>
                <a:gd name="connsiteY1389" fmla="*/ 154415 h 1195526"/>
                <a:gd name="connsiteX1390" fmla="*/ 741645 w 889015"/>
                <a:gd name="connsiteY1390" fmla="*/ 153261 h 1195526"/>
                <a:gd name="connsiteX1391" fmla="*/ 742381 w 889015"/>
                <a:gd name="connsiteY1391" fmla="*/ 151474 h 1195526"/>
                <a:gd name="connsiteX1392" fmla="*/ 743327 w 889015"/>
                <a:gd name="connsiteY1392" fmla="*/ 149794 h 1195526"/>
                <a:gd name="connsiteX1393" fmla="*/ 743852 w 889015"/>
                <a:gd name="connsiteY1393" fmla="*/ 147694 h 1195526"/>
                <a:gd name="connsiteX1394" fmla="*/ 744586 w 889015"/>
                <a:gd name="connsiteY1394" fmla="*/ 145908 h 1195526"/>
                <a:gd name="connsiteX1395" fmla="*/ 745217 w 889015"/>
                <a:gd name="connsiteY1395" fmla="*/ 144018 h 1195526"/>
                <a:gd name="connsiteX1396" fmla="*/ 746582 w 889015"/>
                <a:gd name="connsiteY1396" fmla="*/ 142653 h 1195526"/>
                <a:gd name="connsiteX1397" fmla="*/ 747842 w 889015"/>
                <a:gd name="connsiteY1397" fmla="*/ 141288 h 1195526"/>
                <a:gd name="connsiteX1398" fmla="*/ 749312 w 889015"/>
                <a:gd name="connsiteY1398" fmla="*/ 140238 h 1195526"/>
                <a:gd name="connsiteX1399" fmla="*/ 751203 w 889015"/>
                <a:gd name="connsiteY1399" fmla="*/ 139398 h 1195526"/>
                <a:gd name="connsiteX1400" fmla="*/ 753304 w 889015"/>
                <a:gd name="connsiteY1400" fmla="*/ 138767 h 1195526"/>
                <a:gd name="connsiteX1401" fmla="*/ 755404 w 889015"/>
                <a:gd name="connsiteY1401" fmla="*/ 138138 h 1195526"/>
                <a:gd name="connsiteX1402" fmla="*/ 757504 w 889015"/>
                <a:gd name="connsiteY1402" fmla="*/ 137613 h 1195526"/>
                <a:gd name="connsiteX1403" fmla="*/ 759603 w 889015"/>
                <a:gd name="connsiteY1403" fmla="*/ 136981 h 1195526"/>
                <a:gd name="connsiteX1404" fmla="*/ 761075 w 889015"/>
                <a:gd name="connsiteY1404" fmla="*/ 135827 h 1195526"/>
                <a:gd name="connsiteX1405" fmla="*/ 762335 w 889015"/>
                <a:gd name="connsiteY1405" fmla="*/ 134567 h 1195526"/>
                <a:gd name="connsiteX1406" fmla="*/ 762991 w 889015"/>
                <a:gd name="connsiteY1406" fmla="*/ 133517 h 1195526"/>
                <a:gd name="connsiteX1407" fmla="*/ 763319 w 889015"/>
                <a:gd name="connsiteY1407" fmla="*/ 132992 h 1195526"/>
                <a:gd name="connsiteX1408" fmla="*/ 763385 w 889015"/>
                <a:gd name="connsiteY1408" fmla="*/ 132887 h 1195526"/>
                <a:gd name="connsiteX1409" fmla="*/ 764645 w 889015"/>
                <a:gd name="connsiteY1409" fmla="*/ 131521 h 1195526"/>
                <a:gd name="connsiteX1410" fmla="*/ 765906 w 889015"/>
                <a:gd name="connsiteY1410" fmla="*/ 130261 h 1195526"/>
                <a:gd name="connsiteX1411" fmla="*/ 767165 w 889015"/>
                <a:gd name="connsiteY1411" fmla="*/ 128896 h 1195526"/>
                <a:gd name="connsiteX1412" fmla="*/ 768740 w 889015"/>
                <a:gd name="connsiteY1412" fmla="*/ 127741 h 1195526"/>
                <a:gd name="connsiteX1413" fmla="*/ 770000 w 889015"/>
                <a:gd name="connsiteY1413" fmla="*/ 126375 h 1195526"/>
                <a:gd name="connsiteX1414" fmla="*/ 771261 w 889015"/>
                <a:gd name="connsiteY1414" fmla="*/ 125115 h 1195526"/>
                <a:gd name="connsiteX1415" fmla="*/ 772521 w 889015"/>
                <a:gd name="connsiteY1415" fmla="*/ 123750 h 1195526"/>
                <a:gd name="connsiteX1416" fmla="*/ 773571 w 889015"/>
                <a:gd name="connsiteY1416" fmla="*/ 122070 h 1195526"/>
                <a:gd name="connsiteX1417" fmla="*/ 774517 w 889015"/>
                <a:gd name="connsiteY1417" fmla="*/ 120494 h 1195526"/>
                <a:gd name="connsiteX1418" fmla="*/ 775567 w 889015"/>
                <a:gd name="connsiteY1418" fmla="*/ 118919 h 1195526"/>
                <a:gd name="connsiteX1419" fmla="*/ 776828 w 889015"/>
                <a:gd name="connsiteY1419" fmla="*/ 117553 h 1195526"/>
                <a:gd name="connsiteX1420" fmla="*/ 778088 w 889015"/>
                <a:gd name="connsiteY1420" fmla="*/ 116189 h 1195526"/>
                <a:gd name="connsiteX1421" fmla="*/ 779663 w 889015"/>
                <a:gd name="connsiteY1421" fmla="*/ 115139 h 1195526"/>
                <a:gd name="connsiteX1422" fmla="*/ 780922 w 889015"/>
                <a:gd name="connsiteY1422" fmla="*/ 113773 h 1195526"/>
                <a:gd name="connsiteX1423" fmla="*/ 781868 w 889015"/>
                <a:gd name="connsiteY1423" fmla="*/ 112198 h 1195526"/>
                <a:gd name="connsiteX1424" fmla="*/ 783129 w 889015"/>
                <a:gd name="connsiteY1424" fmla="*/ 110518 h 1195526"/>
                <a:gd name="connsiteX1425" fmla="*/ 784388 w 889015"/>
                <a:gd name="connsiteY1425" fmla="*/ 109152 h 1195526"/>
                <a:gd name="connsiteX1426" fmla="*/ 785648 w 889015"/>
                <a:gd name="connsiteY1426" fmla="*/ 107892 h 1195526"/>
                <a:gd name="connsiteX1427" fmla="*/ 787539 w 889015"/>
                <a:gd name="connsiteY1427" fmla="*/ 107051 h 1195526"/>
                <a:gd name="connsiteX1428" fmla="*/ 789324 w 889015"/>
                <a:gd name="connsiteY1428" fmla="*/ 106106 h 1195526"/>
                <a:gd name="connsiteX1429" fmla="*/ 791110 w 889015"/>
                <a:gd name="connsiteY1429" fmla="*/ 105266 h 1195526"/>
                <a:gd name="connsiteX1430" fmla="*/ 792999 w 889015"/>
                <a:gd name="connsiteY1430" fmla="*/ 104426 h 1195526"/>
                <a:gd name="connsiteX1431" fmla="*/ 794785 w 889015"/>
                <a:gd name="connsiteY1431" fmla="*/ 103587 h 1195526"/>
                <a:gd name="connsiteX1432" fmla="*/ 796361 w 889015"/>
                <a:gd name="connsiteY1432" fmla="*/ 102536 h 1195526"/>
                <a:gd name="connsiteX1433" fmla="*/ 797621 w 889015"/>
                <a:gd name="connsiteY1433" fmla="*/ 101171 h 1195526"/>
                <a:gd name="connsiteX1434" fmla="*/ 797725 w 889015"/>
                <a:gd name="connsiteY1434" fmla="*/ 98756 h 1195526"/>
                <a:gd name="connsiteX1435" fmla="*/ 797725 w 889015"/>
                <a:gd name="connsiteY1435" fmla="*/ 96761 h 1195526"/>
                <a:gd name="connsiteX1436" fmla="*/ 798671 w 889015"/>
                <a:gd name="connsiteY1436" fmla="*/ 95079 h 1195526"/>
                <a:gd name="connsiteX1437" fmla="*/ 800246 w 889015"/>
                <a:gd name="connsiteY1437" fmla="*/ 94029 h 1195526"/>
                <a:gd name="connsiteX1438" fmla="*/ 801507 w 889015"/>
                <a:gd name="connsiteY1438" fmla="*/ 92665 h 1195526"/>
                <a:gd name="connsiteX1439" fmla="*/ 802767 w 889015"/>
                <a:gd name="connsiteY1439" fmla="*/ 91299 h 1195526"/>
                <a:gd name="connsiteX1440" fmla="*/ 804342 w 889015"/>
                <a:gd name="connsiteY1440" fmla="*/ 90249 h 1195526"/>
                <a:gd name="connsiteX1441" fmla="*/ 805603 w 889015"/>
                <a:gd name="connsiteY1441" fmla="*/ 88884 h 1195526"/>
                <a:gd name="connsiteX1442" fmla="*/ 806547 w 889015"/>
                <a:gd name="connsiteY1442" fmla="*/ 87309 h 1195526"/>
                <a:gd name="connsiteX1443" fmla="*/ 807597 w 889015"/>
                <a:gd name="connsiteY1443" fmla="*/ 85629 h 1195526"/>
                <a:gd name="connsiteX1444" fmla="*/ 808333 w 889015"/>
                <a:gd name="connsiteY1444" fmla="*/ 84368 h 1195526"/>
                <a:gd name="connsiteX1445" fmla="*/ 809067 w 889015"/>
                <a:gd name="connsiteY1445" fmla="*/ 82477 h 1195526"/>
                <a:gd name="connsiteX1446" fmla="*/ 810013 w 889015"/>
                <a:gd name="connsiteY1446" fmla="*/ 80903 h 1195526"/>
                <a:gd name="connsiteX1447" fmla="*/ 811273 w 889015"/>
                <a:gd name="connsiteY1447" fmla="*/ 79537 h 1195526"/>
                <a:gd name="connsiteX1448" fmla="*/ 812534 w 889015"/>
                <a:gd name="connsiteY1448" fmla="*/ 78172 h 1195526"/>
                <a:gd name="connsiteX1449" fmla="*/ 814109 w 889015"/>
                <a:gd name="connsiteY1449" fmla="*/ 77123 h 1195526"/>
                <a:gd name="connsiteX1450" fmla="*/ 815684 w 889015"/>
                <a:gd name="connsiteY1450" fmla="*/ 75967 h 1195526"/>
                <a:gd name="connsiteX1451" fmla="*/ 816944 w 889015"/>
                <a:gd name="connsiteY1451" fmla="*/ 74602 h 1195526"/>
                <a:gd name="connsiteX1452" fmla="*/ 817680 w 889015"/>
                <a:gd name="connsiteY1452" fmla="*/ 72816 h 1195526"/>
                <a:gd name="connsiteX1453" fmla="*/ 818415 w 889015"/>
                <a:gd name="connsiteY1453" fmla="*/ 70925 h 1195526"/>
                <a:gd name="connsiteX1454" fmla="*/ 819149 w 889015"/>
                <a:gd name="connsiteY1454" fmla="*/ 69036 h 1195526"/>
                <a:gd name="connsiteX1455" fmla="*/ 820410 w 889015"/>
                <a:gd name="connsiteY1455" fmla="*/ 67670 h 1195526"/>
                <a:gd name="connsiteX1456" fmla="*/ 820515 w 889015"/>
                <a:gd name="connsiteY1456" fmla="*/ 67595 h 1195526"/>
                <a:gd name="connsiteX1457" fmla="*/ 821879 w 889015"/>
                <a:gd name="connsiteY1457" fmla="*/ 66620 h 1195526"/>
                <a:gd name="connsiteX1458" fmla="*/ 823979 w 889015"/>
                <a:gd name="connsiteY1458" fmla="*/ 65990 h 1195526"/>
                <a:gd name="connsiteX1459" fmla="*/ 826605 w 889015"/>
                <a:gd name="connsiteY1459" fmla="*/ 65885 h 1195526"/>
                <a:gd name="connsiteX1460" fmla="*/ 829337 w 889015"/>
                <a:gd name="connsiteY1460" fmla="*/ 65781 h 1195526"/>
                <a:gd name="connsiteX1461" fmla="*/ 830807 w 889015"/>
                <a:gd name="connsiteY1461" fmla="*/ 64730 h 1195526"/>
                <a:gd name="connsiteX1462" fmla="*/ 831857 w 889015"/>
                <a:gd name="connsiteY1462" fmla="*/ 63155 h 1195526"/>
                <a:gd name="connsiteX1463" fmla="*/ 832592 w 889015"/>
                <a:gd name="connsiteY1463" fmla="*/ 61264 h 1195526"/>
                <a:gd name="connsiteX1464" fmla="*/ 833537 w 889015"/>
                <a:gd name="connsiteY1464" fmla="*/ 59689 h 1195526"/>
                <a:gd name="connsiteX1465" fmla="*/ 834797 w 889015"/>
                <a:gd name="connsiteY1465" fmla="*/ 58323 h 1195526"/>
                <a:gd name="connsiteX1466" fmla="*/ 836372 w 889015"/>
                <a:gd name="connsiteY1466" fmla="*/ 57168 h 1195526"/>
                <a:gd name="connsiteX1467" fmla="*/ 838158 w 889015"/>
                <a:gd name="connsiteY1467" fmla="*/ 56329 h 1195526"/>
                <a:gd name="connsiteX1468" fmla="*/ 840048 w 889015"/>
                <a:gd name="connsiteY1468" fmla="*/ 55488 h 1195526"/>
                <a:gd name="connsiteX1469" fmla="*/ 841834 w 889015"/>
                <a:gd name="connsiteY1469" fmla="*/ 54649 h 1195526"/>
                <a:gd name="connsiteX1470" fmla="*/ 843619 w 889015"/>
                <a:gd name="connsiteY1470" fmla="*/ 53808 h 1195526"/>
                <a:gd name="connsiteX1471" fmla="*/ 845403 w 889015"/>
                <a:gd name="connsiteY1471" fmla="*/ 52968 h 1195526"/>
                <a:gd name="connsiteX1472" fmla="*/ 846979 w 889015"/>
                <a:gd name="connsiteY1472" fmla="*/ 51813 h 1195526"/>
                <a:gd name="connsiteX1473" fmla="*/ 848765 w 889015"/>
                <a:gd name="connsiteY1473" fmla="*/ 50972 h 1195526"/>
                <a:gd name="connsiteX1474" fmla="*/ 850656 w 889015"/>
                <a:gd name="connsiteY1474" fmla="*/ 50133 h 1195526"/>
                <a:gd name="connsiteX1475" fmla="*/ 852440 w 889015"/>
                <a:gd name="connsiteY1475" fmla="*/ 49292 h 1195526"/>
                <a:gd name="connsiteX1476" fmla="*/ 854225 w 889015"/>
                <a:gd name="connsiteY1476" fmla="*/ 48451 h 1195526"/>
                <a:gd name="connsiteX1477" fmla="*/ 855801 w 889015"/>
                <a:gd name="connsiteY1477" fmla="*/ 47298 h 1195526"/>
                <a:gd name="connsiteX1478" fmla="*/ 857061 w 889015"/>
                <a:gd name="connsiteY1478" fmla="*/ 46037 h 1195526"/>
                <a:gd name="connsiteX1479" fmla="*/ 858635 w 889015"/>
                <a:gd name="connsiteY1479" fmla="*/ 44882 h 1195526"/>
                <a:gd name="connsiteX1480" fmla="*/ 860421 w 889015"/>
                <a:gd name="connsiteY1480" fmla="*/ 44041 h 1195526"/>
                <a:gd name="connsiteX1481" fmla="*/ 862208 w 889015"/>
                <a:gd name="connsiteY1481" fmla="*/ 43202 h 1195526"/>
                <a:gd name="connsiteX1482" fmla="*/ 864097 w 889015"/>
                <a:gd name="connsiteY1482" fmla="*/ 42361 h 1195526"/>
                <a:gd name="connsiteX1483" fmla="*/ 866197 w 889015"/>
                <a:gd name="connsiteY1483" fmla="*/ 41731 h 1195526"/>
                <a:gd name="connsiteX1484" fmla="*/ 867982 w 889015"/>
                <a:gd name="connsiteY1484" fmla="*/ 40890 h 1195526"/>
                <a:gd name="connsiteX1485" fmla="*/ 869768 w 889015"/>
                <a:gd name="connsiteY1485" fmla="*/ 40051 h 1195526"/>
                <a:gd name="connsiteX1486" fmla="*/ 871028 w 889015"/>
                <a:gd name="connsiteY1486" fmla="*/ 38686 h 1195526"/>
                <a:gd name="connsiteX1487" fmla="*/ 872289 w 889015"/>
                <a:gd name="connsiteY1487" fmla="*/ 37320 h 1195526"/>
                <a:gd name="connsiteX1488" fmla="*/ 873864 w 889015"/>
                <a:gd name="connsiteY1488" fmla="*/ 36269 h 1195526"/>
                <a:gd name="connsiteX1489" fmla="*/ 875649 w 889015"/>
                <a:gd name="connsiteY1489" fmla="*/ 35324 h 1195526"/>
                <a:gd name="connsiteX1490" fmla="*/ 877749 w 889015"/>
                <a:gd name="connsiteY1490" fmla="*/ 34800 h 1195526"/>
                <a:gd name="connsiteX1491" fmla="*/ 879325 w 889015"/>
                <a:gd name="connsiteY1491" fmla="*/ 33644 h 1195526"/>
                <a:gd name="connsiteX1492" fmla="*/ 880584 w 889015"/>
                <a:gd name="connsiteY1492" fmla="*/ 32279 h 1195526"/>
                <a:gd name="connsiteX1493" fmla="*/ 881845 w 889015"/>
                <a:gd name="connsiteY1493" fmla="*/ 31018 h 1195526"/>
                <a:gd name="connsiteX1494" fmla="*/ 883421 w 889015"/>
                <a:gd name="connsiteY1494" fmla="*/ 29864 h 1195526"/>
                <a:gd name="connsiteX1495" fmla="*/ 883486 w 889015"/>
                <a:gd name="connsiteY1495" fmla="*/ 29815 h 1195526"/>
                <a:gd name="connsiteX1496" fmla="*/ 883564 w 889015"/>
                <a:gd name="connsiteY1496" fmla="*/ 29759 h 1195526"/>
                <a:gd name="connsiteX1497" fmla="*/ 884996 w 889015"/>
                <a:gd name="connsiteY1497" fmla="*/ 28709 h 1195526"/>
                <a:gd name="connsiteX1498" fmla="*/ 886466 w 889015"/>
                <a:gd name="connsiteY1498" fmla="*/ 27658 h 1195526"/>
                <a:gd name="connsiteX1499" fmla="*/ 889196 w 889015"/>
                <a:gd name="connsiteY1499" fmla="*/ 25874 h 1195526"/>
                <a:gd name="connsiteX1500" fmla="*/ 887201 w 889015"/>
                <a:gd name="connsiteY1500" fmla="*/ 25242 h 1195526"/>
                <a:gd name="connsiteX1501" fmla="*/ 881845 w 889015"/>
                <a:gd name="connsiteY1501" fmla="*/ 23983 h 1195526"/>
                <a:gd name="connsiteX1502" fmla="*/ 876490 w 889015"/>
                <a:gd name="connsiteY1502" fmla="*/ 22617 h 1195526"/>
                <a:gd name="connsiteX1503" fmla="*/ 871133 w 889015"/>
                <a:gd name="connsiteY1503" fmla="*/ 21462 h 1195526"/>
                <a:gd name="connsiteX1504" fmla="*/ 865882 w 889015"/>
                <a:gd name="connsiteY1504" fmla="*/ 20098 h 1195526"/>
                <a:gd name="connsiteX1505" fmla="*/ 860526 w 889015"/>
                <a:gd name="connsiteY1505" fmla="*/ 18732 h 1195526"/>
                <a:gd name="connsiteX1506" fmla="*/ 855171 w 889015"/>
                <a:gd name="connsiteY1506" fmla="*/ 17366 h 1195526"/>
                <a:gd name="connsiteX1507" fmla="*/ 849815 w 889015"/>
                <a:gd name="connsiteY1507" fmla="*/ 16316 h 1195526"/>
                <a:gd name="connsiteX1508" fmla="*/ 844458 w 889015"/>
                <a:gd name="connsiteY1508" fmla="*/ 14950 h 1195526"/>
                <a:gd name="connsiteX1509" fmla="*/ 839104 w 889015"/>
                <a:gd name="connsiteY1509" fmla="*/ 13586 h 1195526"/>
                <a:gd name="connsiteX1510" fmla="*/ 833747 w 889015"/>
                <a:gd name="connsiteY1510" fmla="*/ 12220 h 1195526"/>
                <a:gd name="connsiteX1511" fmla="*/ 828496 w 889015"/>
                <a:gd name="connsiteY1511" fmla="*/ 11170 h 1195526"/>
                <a:gd name="connsiteX1512" fmla="*/ 823140 w 889015"/>
                <a:gd name="connsiteY1512" fmla="*/ 9805 h 1195526"/>
                <a:gd name="connsiteX1513" fmla="*/ 820515 w 889015"/>
                <a:gd name="connsiteY1513" fmla="*/ 9135 h 1195526"/>
                <a:gd name="connsiteX1514" fmla="*/ 817785 w 889015"/>
                <a:gd name="connsiteY1514" fmla="*/ 8440 h 1195526"/>
                <a:gd name="connsiteX1515" fmla="*/ 812429 w 889015"/>
                <a:gd name="connsiteY1515" fmla="*/ 7075 h 1195526"/>
                <a:gd name="connsiteX1516" fmla="*/ 807072 w 889015"/>
                <a:gd name="connsiteY1516" fmla="*/ 6025 h 1195526"/>
                <a:gd name="connsiteX1517" fmla="*/ 801717 w 889015"/>
                <a:gd name="connsiteY1517" fmla="*/ 4554 h 1195526"/>
                <a:gd name="connsiteX1518" fmla="*/ 796465 w 889015"/>
                <a:gd name="connsiteY1518" fmla="*/ 3295 h 1195526"/>
                <a:gd name="connsiteX1519" fmla="*/ 791110 w 889015"/>
                <a:gd name="connsiteY1519" fmla="*/ 2139 h 1195526"/>
                <a:gd name="connsiteX1520" fmla="*/ 785859 w 889015"/>
                <a:gd name="connsiteY1520" fmla="*/ 3925 h 1195526"/>
                <a:gd name="connsiteX1521" fmla="*/ 780608 w 889015"/>
                <a:gd name="connsiteY1521" fmla="*/ 5710 h 1195526"/>
                <a:gd name="connsiteX1522" fmla="*/ 775462 w 889015"/>
                <a:gd name="connsiteY1522" fmla="*/ 7389 h 1195526"/>
                <a:gd name="connsiteX1523" fmla="*/ 770211 w 889015"/>
                <a:gd name="connsiteY1523" fmla="*/ 9174 h 1195526"/>
                <a:gd name="connsiteX1524" fmla="*/ 764960 w 889015"/>
                <a:gd name="connsiteY1524" fmla="*/ 10960 h 1195526"/>
                <a:gd name="connsiteX1525" fmla="*/ 759814 w 889015"/>
                <a:gd name="connsiteY1525" fmla="*/ 12745 h 1195526"/>
                <a:gd name="connsiteX1526" fmla="*/ 754563 w 889015"/>
                <a:gd name="connsiteY1526" fmla="*/ 14531 h 1195526"/>
                <a:gd name="connsiteX1527" fmla="*/ 749312 w 889015"/>
                <a:gd name="connsiteY1527" fmla="*/ 16211 h 1195526"/>
                <a:gd name="connsiteX1528" fmla="*/ 744061 w 889015"/>
                <a:gd name="connsiteY1528" fmla="*/ 17996 h 1195526"/>
                <a:gd name="connsiteX1529" fmla="*/ 738915 w 889015"/>
                <a:gd name="connsiteY1529" fmla="*/ 19782 h 1195526"/>
                <a:gd name="connsiteX1530" fmla="*/ 733664 w 889015"/>
                <a:gd name="connsiteY1530" fmla="*/ 21462 h 1195526"/>
                <a:gd name="connsiteX1531" fmla="*/ 728413 w 889015"/>
                <a:gd name="connsiteY1531" fmla="*/ 23247 h 1195526"/>
                <a:gd name="connsiteX1532" fmla="*/ 723163 w 889015"/>
                <a:gd name="connsiteY1532" fmla="*/ 24717 h 1195526"/>
                <a:gd name="connsiteX1533" fmla="*/ 722217 w 889015"/>
                <a:gd name="connsiteY1533" fmla="*/ 25033 h 1195526"/>
                <a:gd name="connsiteX1534" fmla="*/ 719487 w 889015"/>
                <a:gd name="connsiteY1534" fmla="*/ 25138 h 1195526"/>
                <a:gd name="connsiteX1535" fmla="*/ 717386 w 889015"/>
                <a:gd name="connsiteY1535" fmla="*/ 24717 h 1195526"/>
                <a:gd name="connsiteX1536" fmla="*/ 714972 w 889015"/>
                <a:gd name="connsiteY1536" fmla="*/ 24508 h 1195526"/>
                <a:gd name="connsiteX1537" fmla="*/ 712345 w 889015"/>
                <a:gd name="connsiteY1537" fmla="*/ 24613 h 1195526"/>
                <a:gd name="connsiteX1538" fmla="*/ 710245 w 889015"/>
                <a:gd name="connsiteY1538" fmla="*/ 24194 h 1195526"/>
                <a:gd name="connsiteX1539" fmla="*/ 707830 w 889015"/>
                <a:gd name="connsiteY1539" fmla="*/ 23983 h 1195526"/>
                <a:gd name="connsiteX1540" fmla="*/ 705205 w 889015"/>
                <a:gd name="connsiteY1540" fmla="*/ 24088 h 1195526"/>
                <a:gd name="connsiteX1541" fmla="*/ 702789 w 889015"/>
                <a:gd name="connsiteY1541" fmla="*/ 23667 h 1195526"/>
                <a:gd name="connsiteX1542" fmla="*/ 700479 w 889015"/>
                <a:gd name="connsiteY1542" fmla="*/ 24088 h 1195526"/>
                <a:gd name="connsiteX1543" fmla="*/ 697853 w 889015"/>
                <a:gd name="connsiteY1543" fmla="*/ 24088 h 1195526"/>
                <a:gd name="connsiteX1544" fmla="*/ 695753 w 889015"/>
                <a:gd name="connsiteY1544" fmla="*/ 24717 h 1195526"/>
                <a:gd name="connsiteX1545" fmla="*/ 693863 w 889015"/>
                <a:gd name="connsiteY1545" fmla="*/ 25558 h 1195526"/>
                <a:gd name="connsiteX1546" fmla="*/ 691762 w 889015"/>
                <a:gd name="connsiteY1546" fmla="*/ 25663 h 1195526"/>
                <a:gd name="connsiteX1547" fmla="*/ 689662 w 889015"/>
                <a:gd name="connsiteY1547" fmla="*/ 25242 h 1195526"/>
                <a:gd name="connsiteX1548" fmla="*/ 687561 w 889015"/>
                <a:gd name="connsiteY1548" fmla="*/ 24717 h 1195526"/>
                <a:gd name="connsiteX1549" fmla="*/ 685356 w 889015"/>
                <a:gd name="connsiteY1549" fmla="*/ 24297 h 1195526"/>
                <a:gd name="connsiteX1550" fmla="*/ 683045 w 889015"/>
                <a:gd name="connsiteY1550" fmla="*/ 24194 h 1195526"/>
                <a:gd name="connsiteX1551" fmla="*/ 680630 w 889015"/>
                <a:gd name="connsiteY1551" fmla="*/ 23983 h 1195526"/>
                <a:gd name="connsiteX1552" fmla="*/ 679371 w 889015"/>
                <a:gd name="connsiteY1552" fmla="*/ 23873 h 1195526"/>
                <a:gd name="connsiteX1553" fmla="*/ 678216 w 889015"/>
                <a:gd name="connsiteY1553" fmla="*/ 23772 h 1195526"/>
                <a:gd name="connsiteX1554" fmla="*/ 676325 w 889015"/>
                <a:gd name="connsiteY1554" fmla="*/ 23142 h 1195526"/>
                <a:gd name="connsiteX1555" fmla="*/ 674225 w 889015"/>
                <a:gd name="connsiteY1555" fmla="*/ 22617 h 1195526"/>
                <a:gd name="connsiteX1556" fmla="*/ 672334 w 889015"/>
                <a:gd name="connsiteY1556" fmla="*/ 21987 h 1195526"/>
                <a:gd name="connsiteX1557" fmla="*/ 670443 w 889015"/>
                <a:gd name="connsiteY1557" fmla="*/ 21253 h 1195526"/>
                <a:gd name="connsiteX1558" fmla="*/ 669078 w 889015"/>
                <a:gd name="connsiteY1558" fmla="*/ 19992 h 1195526"/>
                <a:gd name="connsiteX1559" fmla="*/ 667922 w 889015"/>
                <a:gd name="connsiteY1559" fmla="*/ 18417 h 1195526"/>
                <a:gd name="connsiteX1560" fmla="*/ 666873 w 889015"/>
                <a:gd name="connsiteY1560" fmla="*/ 16946 h 1195526"/>
                <a:gd name="connsiteX1561" fmla="*/ 665719 w 889015"/>
                <a:gd name="connsiteY1561" fmla="*/ 15372 h 1195526"/>
                <a:gd name="connsiteX1562" fmla="*/ 664667 w 889015"/>
                <a:gd name="connsiteY1562" fmla="*/ 13900 h 1195526"/>
                <a:gd name="connsiteX1563" fmla="*/ 662987 w 889015"/>
                <a:gd name="connsiteY1563" fmla="*/ 12956 h 1195526"/>
                <a:gd name="connsiteX1564" fmla="*/ 661412 w 889015"/>
                <a:gd name="connsiteY1564" fmla="*/ 11904 h 1195526"/>
                <a:gd name="connsiteX1565" fmla="*/ 659207 w 889015"/>
                <a:gd name="connsiteY1565" fmla="*/ 11486 h 1195526"/>
                <a:gd name="connsiteX1566" fmla="*/ 657106 w 889015"/>
                <a:gd name="connsiteY1566" fmla="*/ 11065 h 1195526"/>
                <a:gd name="connsiteX1567" fmla="*/ 655006 w 889015"/>
                <a:gd name="connsiteY1567" fmla="*/ 10645 h 1195526"/>
                <a:gd name="connsiteX1568" fmla="*/ 652590 w 889015"/>
                <a:gd name="connsiteY1568" fmla="*/ 10435 h 1195526"/>
                <a:gd name="connsiteX1569" fmla="*/ 650175 w 889015"/>
                <a:gd name="connsiteY1569" fmla="*/ 10226 h 1195526"/>
                <a:gd name="connsiteX1570" fmla="*/ 648075 w 889015"/>
                <a:gd name="connsiteY1570" fmla="*/ 9805 h 1195526"/>
                <a:gd name="connsiteX1571" fmla="*/ 645870 w 889015"/>
                <a:gd name="connsiteY1571" fmla="*/ 10015 h 1195526"/>
                <a:gd name="connsiteX1572" fmla="*/ 638098 w 889015"/>
                <a:gd name="connsiteY1572" fmla="*/ 10751 h 1195526"/>
                <a:gd name="connsiteX1573" fmla="*/ 632847 w 889015"/>
                <a:gd name="connsiteY1573" fmla="*/ 11906 h 1195526"/>
                <a:gd name="connsiteX1574" fmla="*/ 631482 w 889015"/>
                <a:gd name="connsiteY1574" fmla="*/ 12233 h 1195526"/>
                <a:gd name="connsiteX1575" fmla="*/ 627596 w 889015"/>
                <a:gd name="connsiteY1575" fmla="*/ 13166 h 1195526"/>
                <a:gd name="connsiteX1576" fmla="*/ 622346 w 889015"/>
                <a:gd name="connsiteY1576" fmla="*/ 14425 h 1195526"/>
                <a:gd name="connsiteX1577" fmla="*/ 617095 w 889015"/>
                <a:gd name="connsiteY1577" fmla="*/ 15581 h 1195526"/>
                <a:gd name="connsiteX1578" fmla="*/ 611844 w 889015"/>
                <a:gd name="connsiteY1578" fmla="*/ 16841 h 1195526"/>
                <a:gd name="connsiteX1579" fmla="*/ 606593 w 889015"/>
                <a:gd name="connsiteY1579" fmla="*/ 18102 h 1195526"/>
                <a:gd name="connsiteX1580" fmla="*/ 601342 w 889015"/>
                <a:gd name="connsiteY1580" fmla="*/ 19046 h 1195526"/>
                <a:gd name="connsiteX1581" fmla="*/ 600501 w 889015"/>
                <a:gd name="connsiteY1581" fmla="*/ 18523 h 1195526"/>
                <a:gd name="connsiteX1582" fmla="*/ 595146 w 889015"/>
                <a:gd name="connsiteY1582" fmla="*/ 16631 h 1195526"/>
                <a:gd name="connsiteX1583" fmla="*/ 589790 w 889015"/>
                <a:gd name="connsiteY1583" fmla="*/ 14741 h 1195526"/>
                <a:gd name="connsiteX1584" fmla="*/ 584435 w 889015"/>
                <a:gd name="connsiteY1584" fmla="*/ 12851 h 1195526"/>
                <a:gd name="connsiteX1585" fmla="*/ 579078 w 889015"/>
                <a:gd name="connsiteY1585" fmla="*/ 10960 h 1195526"/>
                <a:gd name="connsiteX1586" fmla="*/ 573722 w 889015"/>
                <a:gd name="connsiteY1586" fmla="*/ 9069 h 1195526"/>
                <a:gd name="connsiteX1587" fmla="*/ 568366 w 889015"/>
                <a:gd name="connsiteY1587" fmla="*/ 7180 h 1195526"/>
                <a:gd name="connsiteX1588" fmla="*/ 563011 w 889015"/>
                <a:gd name="connsiteY1588" fmla="*/ 5289 h 1195526"/>
                <a:gd name="connsiteX1589" fmla="*/ 557654 w 889015"/>
                <a:gd name="connsiteY1589" fmla="*/ 3398 h 1195526"/>
                <a:gd name="connsiteX1590" fmla="*/ 552298 w 889015"/>
                <a:gd name="connsiteY1590" fmla="*/ 1509 h 1195526"/>
                <a:gd name="connsiteX1591" fmla="*/ 546942 w 889015"/>
                <a:gd name="connsiteY1591" fmla="*/ -66 h 1195526"/>
                <a:gd name="connsiteX1592" fmla="*/ 542322 w 889015"/>
                <a:gd name="connsiteY1592" fmla="*/ 1404 h 1195526"/>
                <a:gd name="connsiteX1593" fmla="*/ 537070 w 889015"/>
                <a:gd name="connsiteY1593" fmla="*/ 3084 h 1195526"/>
                <a:gd name="connsiteX1594" fmla="*/ 531820 w 889015"/>
                <a:gd name="connsiteY1594" fmla="*/ 4554 h 1195526"/>
                <a:gd name="connsiteX1595" fmla="*/ 526569 w 889015"/>
                <a:gd name="connsiteY1595" fmla="*/ 6339 h 1195526"/>
                <a:gd name="connsiteX1596" fmla="*/ 521318 w 889015"/>
                <a:gd name="connsiteY1596" fmla="*/ 7810 h 1195526"/>
                <a:gd name="connsiteX1597" fmla="*/ 516172 w 889015"/>
                <a:gd name="connsiteY1597" fmla="*/ 9280 h 1195526"/>
                <a:gd name="connsiteX1598" fmla="*/ 510921 w 889015"/>
                <a:gd name="connsiteY1598" fmla="*/ 11065 h 1195526"/>
                <a:gd name="connsiteX1599" fmla="*/ 505670 w 889015"/>
                <a:gd name="connsiteY1599" fmla="*/ 12536 h 1195526"/>
                <a:gd name="connsiteX1600" fmla="*/ 500419 w 889015"/>
                <a:gd name="connsiteY1600" fmla="*/ 14006 h 1195526"/>
                <a:gd name="connsiteX1601" fmla="*/ 500210 w 889015"/>
                <a:gd name="connsiteY1601" fmla="*/ 14322 h 1195526"/>
                <a:gd name="connsiteX1602" fmla="*/ 494959 w 889015"/>
                <a:gd name="connsiteY1602" fmla="*/ 15266 h 1195526"/>
                <a:gd name="connsiteX1603" fmla="*/ 489708 w 889015"/>
                <a:gd name="connsiteY1603" fmla="*/ 16527 h 1195526"/>
                <a:gd name="connsiteX1604" fmla="*/ 484457 w 889015"/>
                <a:gd name="connsiteY1604" fmla="*/ 17471 h 1195526"/>
                <a:gd name="connsiteX1605" fmla="*/ 479206 w 889015"/>
                <a:gd name="connsiteY1605" fmla="*/ 18627 h 1195526"/>
                <a:gd name="connsiteX1606" fmla="*/ 473955 w 889015"/>
                <a:gd name="connsiteY1606" fmla="*/ 19677 h 1195526"/>
                <a:gd name="connsiteX1607" fmla="*/ 468703 w 889015"/>
                <a:gd name="connsiteY1607" fmla="*/ 20832 h 1195526"/>
                <a:gd name="connsiteX1608" fmla="*/ 463452 w 889015"/>
                <a:gd name="connsiteY1608" fmla="*/ 21776 h 1195526"/>
                <a:gd name="connsiteX1609" fmla="*/ 458201 w 889015"/>
                <a:gd name="connsiteY1609" fmla="*/ 23038 h 1195526"/>
                <a:gd name="connsiteX1610" fmla="*/ 452952 w 889015"/>
                <a:gd name="connsiteY1610" fmla="*/ 23983 h 1195526"/>
                <a:gd name="connsiteX1611" fmla="*/ 447701 w 889015"/>
                <a:gd name="connsiteY1611" fmla="*/ 25242 h 1195526"/>
                <a:gd name="connsiteX1612" fmla="*/ 442450 w 889015"/>
                <a:gd name="connsiteY1612" fmla="*/ 26188 h 1195526"/>
                <a:gd name="connsiteX1613" fmla="*/ 437198 w 889015"/>
                <a:gd name="connsiteY1613" fmla="*/ 27449 h 1195526"/>
                <a:gd name="connsiteX1614" fmla="*/ 431947 w 889015"/>
                <a:gd name="connsiteY1614" fmla="*/ 28393 h 1195526"/>
                <a:gd name="connsiteX1615" fmla="*/ 427426 w 889015"/>
                <a:gd name="connsiteY1615" fmla="*/ 29207 h 1195526"/>
                <a:gd name="connsiteX1616" fmla="*/ 426696 w 889015"/>
                <a:gd name="connsiteY1616" fmla="*/ 29338 h 1195526"/>
                <a:gd name="connsiteX1617" fmla="*/ 426171 w 889015"/>
                <a:gd name="connsiteY1617" fmla="*/ 29129 h 1195526"/>
                <a:gd name="connsiteX1618" fmla="*/ 420815 w 889015"/>
                <a:gd name="connsiteY1618" fmla="*/ 28709 h 1195526"/>
                <a:gd name="connsiteX1619" fmla="*/ 415565 w 889015"/>
                <a:gd name="connsiteY1619" fmla="*/ 28393 h 1195526"/>
                <a:gd name="connsiteX1620" fmla="*/ 410208 w 889015"/>
                <a:gd name="connsiteY1620" fmla="*/ 28079 h 1195526"/>
                <a:gd name="connsiteX1621" fmla="*/ 404958 w 889015"/>
                <a:gd name="connsiteY1621" fmla="*/ 27763 h 1195526"/>
                <a:gd name="connsiteX1622" fmla="*/ 399602 w 889015"/>
                <a:gd name="connsiteY1622" fmla="*/ 27343 h 1195526"/>
                <a:gd name="connsiteX1623" fmla="*/ 394351 w 889015"/>
                <a:gd name="connsiteY1623" fmla="*/ 27027 h 1195526"/>
                <a:gd name="connsiteX1624" fmla="*/ 388996 w 889015"/>
                <a:gd name="connsiteY1624" fmla="*/ 26713 h 1195526"/>
                <a:gd name="connsiteX1625" fmla="*/ 383743 w 889015"/>
                <a:gd name="connsiteY1625" fmla="*/ 26399 h 1195526"/>
                <a:gd name="connsiteX1626" fmla="*/ 378494 w 889015"/>
                <a:gd name="connsiteY1626" fmla="*/ 25978 h 1195526"/>
                <a:gd name="connsiteX1627" fmla="*/ 373137 w 889015"/>
                <a:gd name="connsiteY1627" fmla="*/ 25663 h 1195526"/>
                <a:gd name="connsiteX1628" fmla="*/ 367886 w 889015"/>
                <a:gd name="connsiteY1628" fmla="*/ 25347 h 1195526"/>
                <a:gd name="connsiteX1629" fmla="*/ 362530 w 889015"/>
                <a:gd name="connsiteY1629" fmla="*/ 24928 h 1195526"/>
                <a:gd name="connsiteX1630" fmla="*/ 357280 w 889015"/>
                <a:gd name="connsiteY1630" fmla="*/ 24613 h 1195526"/>
                <a:gd name="connsiteX1631" fmla="*/ 351924 w 889015"/>
                <a:gd name="connsiteY1631" fmla="*/ 24299 h 1195526"/>
                <a:gd name="connsiteX1632" fmla="*/ 346673 w 889015"/>
                <a:gd name="connsiteY1632" fmla="*/ 23983 h 1195526"/>
                <a:gd name="connsiteX1633" fmla="*/ 341316 w 889015"/>
                <a:gd name="connsiteY1633" fmla="*/ 23562 h 1195526"/>
                <a:gd name="connsiteX1634" fmla="*/ 336065 w 889015"/>
                <a:gd name="connsiteY1634" fmla="*/ 23247 h 1195526"/>
                <a:gd name="connsiteX1635" fmla="*/ 330710 w 889015"/>
                <a:gd name="connsiteY1635" fmla="*/ 22933 h 1195526"/>
                <a:gd name="connsiteX1636" fmla="*/ 327034 w 889015"/>
                <a:gd name="connsiteY1636" fmla="*/ 22828 h 1195526"/>
                <a:gd name="connsiteX1637" fmla="*/ 325458 w 889015"/>
                <a:gd name="connsiteY1637" fmla="*/ 22828 h 1195526"/>
                <a:gd name="connsiteX1638" fmla="*/ 325143 w 889015"/>
                <a:gd name="connsiteY1638" fmla="*/ 20726 h 1195526"/>
                <a:gd name="connsiteX1639" fmla="*/ 325038 w 889015"/>
                <a:gd name="connsiteY1639" fmla="*/ 18102 h 1195526"/>
                <a:gd name="connsiteX1640" fmla="*/ 324724 w 889015"/>
                <a:gd name="connsiteY1640" fmla="*/ 15791 h 1195526"/>
                <a:gd name="connsiteX1641" fmla="*/ 324304 w 889015"/>
                <a:gd name="connsiteY1641" fmla="*/ 13481 h 1195526"/>
                <a:gd name="connsiteX1642" fmla="*/ 323779 w 889015"/>
                <a:gd name="connsiteY1642" fmla="*/ 11381 h 1195526"/>
                <a:gd name="connsiteX1643" fmla="*/ 323149 w 889015"/>
                <a:gd name="connsiteY1643" fmla="*/ 9385 h 1195526"/>
                <a:gd name="connsiteX1644" fmla="*/ 322519 w 889015"/>
                <a:gd name="connsiteY1644" fmla="*/ 7285 h 1195526"/>
                <a:gd name="connsiteX1645" fmla="*/ 321678 w 889015"/>
                <a:gd name="connsiteY1645" fmla="*/ 5500 h 1195526"/>
                <a:gd name="connsiteX1646" fmla="*/ 320838 w 889015"/>
                <a:gd name="connsiteY1646" fmla="*/ 3714 h 1195526"/>
                <a:gd name="connsiteX1647" fmla="*/ 319866 w 889015"/>
                <a:gd name="connsiteY1647" fmla="*/ 2390 h 11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Lst>
              <a:rect l="l" t="t" r="r" b="b"/>
              <a:pathLst>
                <a:path w="889015" h="1195526">
                  <a:moveTo>
                    <a:pt x="319866" y="2390"/>
                  </a:moveTo>
                  <a:lnTo>
                    <a:pt x="330651" y="41936"/>
                  </a:lnTo>
                  <a:lnTo>
                    <a:pt x="329998" y="47970"/>
                  </a:lnTo>
                  <a:lnTo>
                    <a:pt x="327711" y="50654"/>
                  </a:lnTo>
                  <a:lnTo>
                    <a:pt x="317431" y="55550"/>
                  </a:lnTo>
                  <a:lnTo>
                    <a:pt x="301197" y="62976"/>
                  </a:lnTo>
                  <a:lnTo>
                    <a:pt x="290304" y="65697"/>
                  </a:lnTo>
                  <a:lnTo>
                    <a:pt x="281393" y="62480"/>
                  </a:lnTo>
                  <a:lnTo>
                    <a:pt x="274218" y="62480"/>
                  </a:lnTo>
                  <a:lnTo>
                    <a:pt x="270501" y="70151"/>
                  </a:lnTo>
                  <a:lnTo>
                    <a:pt x="266218" y="75297"/>
                  </a:lnTo>
                  <a:lnTo>
                    <a:pt x="264316" y="77577"/>
                  </a:lnTo>
                  <a:lnTo>
                    <a:pt x="259409" y="80692"/>
                  </a:lnTo>
                  <a:lnTo>
                    <a:pt x="256789" y="81879"/>
                  </a:lnTo>
                  <a:lnTo>
                    <a:pt x="253175" y="83024"/>
                  </a:lnTo>
                  <a:lnTo>
                    <a:pt x="245338" y="97319"/>
                  </a:lnTo>
                  <a:lnTo>
                    <a:pt x="239341" y="101780"/>
                  </a:lnTo>
                  <a:lnTo>
                    <a:pt x="232404" y="105137"/>
                  </a:lnTo>
                  <a:lnTo>
                    <a:pt x="225432" y="105837"/>
                  </a:lnTo>
                  <a:lnTo>
                    <a:pt x="212475" y="106151"/>
                  </a:lnTo>
                  <a:lnTo>
                    <a:pt x="200608" y="111773"/>
                  </a:lnTo>
                  <a:lnTo>
                    <a:pt x="179025" y="107697"/>
                  </a:lnTo>
                  <a:lnTo>
                    <a:pt x="135638" y="116147"/>
                  </a:lnTo>
                  <a:lnTo>
                    <a:pt x="126889" y="112400"/>
                  </a:lnTo>
                  <a:lnTo>
                    <a:pt x="120020" y="97406"/>
                  </a:lnTo>
                  <a:lnTo>
                    <a:pt x="122519" y="89285"/>
                  </a:lnTo>
                  <a:lnTo>
                    <a:pt x="131884" y="81634"/>
                  </a:lnTo>
                  <a:lnTo>
                    <a:pt x="132318" y="76854"/>
                  </a:lnTo>
                  <a:lnTo>
                    <a:pt x="129389" y="73044"/>
                  </a:lnTo>
                  <a:lnTo>
                    <a:pt x="117490" y="70109"/>
                  </a:lnTo>
                  <a:lnTo>
                    <a:pt x="105718" y="67879"/>
                  </a:lnTo>
                  <a:lnTo>
                    <a:pt x="94406" y="62419"/>
                  </a:lnTo>
                  <a:lnTo>
                    <a:pt x="87120" y="56699"/>
                  </a:lnTo>
                  <a:lnTo>
                    <a:pt x="84369" y="56336"/>
                  </a:lnTo>
                  <a:lnTo>
                    <a:pt x="80935" y="58431"/>
                  </a:lnTo>
                  <a:lnTo>
                    <a:pt x="67253" y="60045"/>
                  </a:lnTo>
                  <a:lnTo>
                    <a:pt x="55458" y="57996"/>
                  </a:lnTo>
                  <a:lnTo>
                    <a:pt x="47976" y="53013"/>
                  </a:lnTo>
                  <a:lnTo>
                    <a:pt x="41303" y="52428"/>
                  </a:lnTo>
                  <a:lnTo>
                    <a:pt x="30060" y="54927"/>
                  </a:lnTo>
                  <a:lnTo>
                    <a:pt x="14442" y="63048"/>
                  </a:lnTo>
                  <a:lnTo>
                    <a:pt x="180" y="72242"/>
                  </a:lnTo>
                  <a:lnTo>
                    <a:pt x="313" y="72327"/>
                  </a:lnTo>
                  <a:lnTo>
                    <a:pt x="858" y="72556"/>
                  </a:lnTo>
                  <a:lnTo>
                    <a:pt x="1631" y="72953"/>
                  </a:lnTo>
                  <a:lnTo>
                    <a:pt x="2238" y="73267"/>
                  </a:lnTo>
                  <a:lnTo>
                    <a:pt x="2593" y="73226"/>
                  </a:lnTo>
                  <a:lnTo>
                    <a:pt x="2969" y="73204"/>
                  </a:lnTo>
                  <a:lnTo>
                    <a:pt x="3324" y="73540"/>
                  </a:lnTo>
                  <a:lnTo>
                    <a:pt x="3387" y="74062"/>
                  </a:lnTo>
                  <a:lnTo>
                    <a:pt x="4035" y="74291"/>
                  </a:lnTo>
                  <a:lnTo>
                    <a:pt x="4935" y="74773"/>
                  </a:lnTo>
                  <a:lnTo>
                    <a:pt x="5604" y="73664"/>
                  </a:lnTo>
                  <a:lnTo>
                    <a:pt x="5939" y="72891"/>
                  </a:lnTo>
                  <a:lnTo>
                    <a:pt x="5917" y="72138"/>
                  </a:lnTo>
                  <a:lnTo>
                    <a:pt x="5854" y="71218"/>
                  </a:lnTo>
                  <a:lnTo>
                    <a:pt x="5624" y="70696"/>
                  </a:lnTo>
                  <a:lnTo>
                    <a:pt x="5833" y="70256"/>
                  </a:lnTo>
                  <a:lnTo>
                    <a:pt x="6775" y="70549"/>
                  </a:lnTo>
                  <a:lnTo>
                    <a:pt x="7359" y="70382"/>
                  </a:lnTo>
                  <a:lnTo>
                    <a:pt x="8489" y="70361"/>
                  </a:lnTo>
                  <a:lnTo>
                    <a:pt x="9492" y="70382"/>
                  </a:lnTo>
                  <a:lnTo>
                    <a:pt x="10287" y="70278"/>
                  </a:lnTo>
                  <a:lnTo>
                    <a:pt x="10935" y="70465"/>
                  </a:lnTo>
                  <a:lnTo>
                    <a:pt x="11374" y="70821"/>
                  </a:lnTo>
                  <a:lnTo>
                    <a:pt x="11751" y="71282"/>
                  </a:lnTo>
                  <a:lnTo>
                    <a:pt x="12233" y="71742"/>
                  </a:lnTo>
                  <a:lnTo>
                    <a:pt x="12733" y="72013"/>
                  </a:lnTo>
                  <a:lnTo>
                    <a:pt x="13151" y="72055"/>
                  </a:lnTo>
                  <a:lnTo>
                    <a:pt x="13528" y="72829"/>
                  </a:lnTo>
                  <a:lnTo>
                    <a:pt x="13486" y="73100"/>
                  </a:lnTo>
                  <a:lnTo>
                    <a:pt x="13235" y="73540"/>
                  </a:lnTo>
                  <a:lnTo>
                    <a:pt x="13256" y="73749"/>
                  </a:lnTo>
                  <a:lnTo>
                    <a:pt x="13549" y="73853"/>
                  </a:lnTo>
                  <a:lnTo>
                    <a:pt x="13904" y="73873"/>
                  </a:lnTo>
                  <a:lnTo>
                    <a:pt x="14531" y="73831"/>
                  </a:lnTo>
                  <a:lnTo>
                    <a:pt x="15201" y="73791"/>
                  </a:lnTo>
                  <a:lnTo>
                    <a:pt x="15723" y="73749"/>
                  </a:lnTo>
                  <a:lnTo>
                    <a:pt x="16163" y="73728"/>
                  </a:lnTo>
                  <a:lnTo>
                    <a:pt x="16413" y="73791"/>
                  </a:lnTo>
                  <a:lnTo>
                    <a:pt x="16602" y="73958"/>
                  </a:lnTo>
                  <a:lnTo>
                    <a:pt x="16936" y="74000"/>
                  </a:lnTo>
                  <a:lnTo>
                    <a:pt x="17188" y="73873"/>
                  </a:lnTo>
                  <a:lnTo>
                    <a:pt x="17688" y="73728"/>
                  </a:lnTo>
                  <a:lnTo>
                    <a:pt x="17919" y="73831"/>
                  </a:lnTo>
                  <a:lnTo>
                    <a:pt x="18232" y="74062"/>
                  </a:lnTo>
                  <a:lnTo>
                    <a:pt x="18588" y="74062"/>
                  </a:lnTo>
                  <a:lnTo>
                    <a:pt x="18985" y="73831"/>
                  </a:lnTo>
                  <a:lnTo>
                    <a:pt x="19257" y="73664"/>
                  </a:lnTo>
                  <a:lnTo>
                    <a:pt x="19529" y="73791"/>
                  </a:lnTo>
                  <a:lnTo>
                    <a:pt x="19885" y="73728"/>
                  </a:lnTo>
                  <a:lnTo>
                    <a:pt x="20281" y="73686"/>
                  </a:lnTo>
                  <a:lnTo>
                    <a:pt x="20867" y="73477"/>
                  </a:lnTo>
                  <a:lnTo>
                    <a:pt x="21202" y="73664"/>
                  </a:lnTo>
                  <a:lnTo>
                    <a:pt x="21558" y="74167"/>
                  </a:lnTo>
                  <a:lnTo>
                    <a:pt x="22038" y="73937"/>
                  </a:lnTo>
                  <a:lnTo>
                    <a:pt x="22582" y="73560"/>
                  </a:lnTo>
                  <a:lnTo>
                    <a:pt x="23125" y="73413"/>
                  </a:lnTo>
                  <a:lnTo>
                    <a:pt x="23753" y="73393"/>
                  </a:lnTo>
                  <a:lnTo>
                    <a:pt x="24233" y="72953"/>
                  </a:lnTo>
                  <a:lnTo>
                    <a:pt x="24986" y="72660"/>
                  </a:lnTo>
                  <a:lnTo>
                    <a:pt x="26199" y="72160"/>
                  </a:lnTo>
                  <a:lnTo>
                    <a:pt x="26617" y="72515"/>
                  </a:lnTo>
                  <a:lnTo>
                    <a:pt x="26868" y="73038"/>
                  </a:lnTo>
                  <a:lnTo>
                    <a:pt x="26784" y="73622"/>
                  </a:lnTo>
                  <a:lnTo>
                    <a:pt x="26659" y="74313"/>
                  </a:lnTo>
                  <a:lnTo>
                    <a:pt x="26659" y="75128"/>
                  </a:lnTo>
                  <a:lnTo>
                    <a:pt x="26743" y="76006"/>
                  </a:lnTo>
                  <a:lnTo>
                    <a:pt x="26513" y="76362"/>
                  </a:lnTo>
                  <a:lnTo>
                    <a:pt x="25928" y="76613"/>
                  </a:lnTo>
                  <a:lnTo>
                    <a:pt x="25175" y="76823"/>
                  </a:lnTo>
                  <a:lnTo>
                    <a:pt x="24798" y="77094"/>
                  </a:lnTo>
                  <a:lnTo>
                    <a:pt x="24191" y="77699"/>
                  </a:lnTo>
                  <a:lnTo>
                    <a:pt x="23711" y="78223"/>
                  </a:lnTo>
                  <a:lnTo>
                    <a:pt x="24359" y="79143"/>
                  </a:lnTo>
                  <a:lnTo>
                    <a:pt x="24568" y="79478"/>
                  </a:lnTo>
                  <a:lnTo>
                    <a:pt x="25049" y="79603"/>
                  </a:lnTo>
                  <a:lnTo>
                    <a:pt x="25091" y="80125"/>
                  </a:lnTo>
                  <a:lnTo>
                    <a:pt x="25028" y="80627"/>
                  </a:lnTo>
                  <a:lnTo>
                    <a:pt x="25070" y="81067"/>
                  </a:lnTo>
                  <a:lnTo>
                    <a:pt x="25383" y="81443"/>
                  </a:lnTo>
                  <a:lnTo>
                    <a:pt x="25655" y="81276"/>
                  </a:lnTo>
                  <a:lnTo>
                    <a:pt x="25928" y="81045"/>
                  </a:lnTo>
                  <a:lnTo>
                    <a:pt x="26115" y="80962"/>
                  </a:lnTo>
                  <a:lnTo>
                    <a:pt x="26408" y="80900"/>
                  </a:lnTo>
                  <a:lnTo>
                    <a:pt x="26784" y="80878"/>
                  </a:lnTo>
                  <a:lnTo>
                    <a:pt x="27015" y="80711"/>
                  </a:lnTo>
                  <a:lnTo>
                    <a:pt x="27328" y="80167"/>
                  </a:lnTo>
                  <a:lnTo>
                    <a:pt x="27683" y="79896"/>
                  </a:lnTo>
                  <a:lnTo>
                    <a:pt x="28165" y="79478"/>
                  </a:lnTo>
                  <a:lnTo>
                    <a:pt x="28708" y="79163"/>
                  </a:lnTo>
                  <a:lnTo>
                    <a:pt x="29314" y="78703"/>
                  </a:lnTo>
                  <a:lnTo>
                    <a:pt x="29963" y="77950"/>
                  </a:lnTo>
                  <a:lnTo>
                    <a:pt x="30569" y="77219"/>
                  </a:lnTo>
                  <a:lnTo>
                    <a:pt x="31782" y="77428"/>
                  </a:lnTo>
                  <a:lnTo>
                    <a:pt x="32012" y="77324"/>
                  </a:lnTo>
                  <a:lnTo>
                    <a:pt x="32325" y="77052"/>
                  </a:lnTo>
                  <a:lnTo>
                    <a:pt x="32660" y="76968"/>
                  </a:lnTo>
                  <a:lnTo>
                    <a:pt x="32931" y="76717"/>
                  </a:lnTo>
                  <a:lnTo>
                    <a:pt x="33098" y="76466"/>
                  </a:lnTo>
                  <a:lnTo>
                    <a:pt x="33517" y="76028"/>
                  </a:lnTo>
                  <a:lnTo>
                    <a:pt x="33915" y="75253"/>
                  </a:lnTo>
                  <a:lnTo>
                    <a:pt x="34228" y="75253"/>
                  </a:lnTo>
                  <a:lnTo>
                    <a:pt x="34667" y="75253"/>
                  </a:lnTo>
                  <a:lnTo>
                    <a:pt x="35169" y="75275"/>
                  </a:lnTo>
                  <a:lnTo>
                    <a:pt x="35566" y="75086"/>
                  </a:lnTo>
                  <a:lnTo>
                    <a:pt x="36026" y="74793"/>
                  </a:lnTo>
                  <a:lnTo>
                    <a:pt x="36466" y="74773"/>
                  </a:lnTo>
                  <a:lnTo>
                    <a:pt x="37092" y="74835"/>
                  </a:lnTo>
                  <a:lnTo>
                    <a:pt x="37490" y="74460"/>
                  </a:lnTo>
                  <a:lnTo>
                    <a:pt x="37752" y="74603"/>
                  </a:lnTo>
                  <a:lnTo>
                    <a:pt x="38163" y="75014"/>
                  </a:lnTo>
                  <a:lnTo>
                    <a:pt x="38758" y="75563"/>
                  </a:lnTo>
                  <a:lnTo>
                    <a:pt x="39169" y="76249"/>
                  </a:lnTo>
                  <a:lnTo>
                    <a:pt x="39307" y="77482"/>
                  </a:lnTo>
                  <a:lnTo>
                    <a:pt x="39284" y="78331"/>
                  </a:lnTo>
                  <a:lnTo>
                    <a:pt x="39284" y="78905"/>
                  </a:lnTo>
                  <a:lnTo>
                    <a:pt x="39607" y="79097"/>
                  </a:lnTo>
                  <a:lnTo>
                    <a:pt x="39763" y="79456"/>
                  </a:lnTo>
                  <a:lnTo>
                    <a:pt x="39978" y="80089"/>
                  </a:lnTo>
                  <a:lnTo>
                    <a:pt x="39930" y="80365"/>
                  </a:lnTo>
                  <a:lnTo>
                    <a:pt x="39822" y="80568"/>
                  </a:lnTo>
                  <a:lnTo>
                    <a:pt x="39810" y="80927"/>
                  </a:lnTo>
                  <a:lnTo>
                    <a:pt x="39714" y="81119"/>
                  </a:lnTo>
                  <a:lnTo>
                    <a:pt x="39415" y="81442"/>
                  </a:lnTo>
                  <a:lnTo>
                    <a:pt x="39259" y="81729"/>
                  </a:lnTo>
                  <a:lnTo>
                    <a:pt x="39559" y="81980"/>
                  </a:lnTo>
                  <a:lnTo>
                    <a:pt x="39678" y="82267"/>
                  </a:lnTo>
                  <a:lnTo>
                    <a:pt x="39786" y="82423"/>
                  </a:lnTo>
                  <a:lnTo>
                    <a:pt x="40204" y="82650"/>
                  </a:lnTo>
                  <a:lnTo>
                    <a:pt x="40677" y="83014"/>
                  </a:lnTo>
                  <a:lnTo>
                    <a:pt x="40769" y="83654"/>
                  </a:lnTo>
                  <a:lnTo>
                    <a:pt x="41180" y="84156"/>
                  </a:lnTo>
                  <a:lnTo>
                    <a:pt x="40906" y="84569"/>
                  </a:lnTo>
                  <a:lnTo>
                    <a:pt x="39946" y="85024"/>
                  </a:lnTo>
                  <a:lnTo>
                    <a:pt x="39306" y="85618"/>
                  </a:lnTo>
                  <a:lnTo>
                    <a:pt x="38391" y="85894"/>
                  </a:lnTo>
                  <a:lnTo>
                    <a:pt x="37432" y="85711"/>
                  </a:lnTo>
                  <a:lnTo>
                    <a:pt x="37249" y="86259"/>
                  </a:lnTo>
                  <a:lnTo>
                    <a:pt x="36747" y="86625"/>
                  </a:lnTo>
                  <a:lnTo>
                    <a:pt x="35970" y="86716"/>
                  </a:lnTo>
                  <a:lnTo>
                    <a:pt x="35603" y="87630"/>
                  </a:lnTo>
                  <a:lnTo>
                    <a:pt x="35376" y="87997"/>
                  </a:lnTo>
                  <a:lnTo>
                    <a:pt x="35283" y="88545"/>
                  </a:lnTo>
                  <a:lnTo>
                    <a:pt x="35283" y="89824"/>
                  </a:lnTo>
                  <a:lnTo>
                    <a:pt x="35833" y="89916"/>
                  </a:lnTo>
                  <a:lnTo>
                    <a:pt x="37249" y="89962"/>
                  </a:lnTo>
                  <a:lnTo>
                    <a:pt x="38026" y="90190"/>
                  </a:lnTo>
                  <a:lnTo>
                    <a:pt x="39535" y="89413"/>
                  </a:lnTo>
                  <a:lnTo>
                    <a:pt x="39809" y="89687"/>
                  </a:lnTo>
                  <a:lnTo>
                    <a:pt x="40495" y="89916"/>
                  </a:lnTo>
                  <a:lnTo>
                    <a:pt x="41271" y="89413"/>
                  </a:lnTo>
                  <a:lnTo>
                    <a:pt x="42415" y="90053"/>
                  </a:lnTo>
                  <a:lnTo>
                    <a:pt x="42689" y="90281"/>
                  </a:lnTo>
                  <a:lnTo>
                    <a:pt x="44061" y="90053"/>
                  </a:lnTo>
                  <a:lnTo>
                    <a:pt x="45157" y="91288"/>
                  </a:lnTo>
                  <a:lnTo>
                    <a:pt x="45614" y="91195"/>
                  </a:lnTo>
                  <a:lnTo>
                    <a:pt x="46551" y="91465"/>
                  </a:lnTo>
                  <a:lnTo>
                    <a:pt x="46191" y="92456"/>
                  </a:lnTo>
                  <a:lnTo>
                    <a:pt x="46371" y="93809"/>
                  </a:lnTo>
                  <a:lnTo>
                    <a:pt x="47362" y="94260"/>
                  </a:lnTo>
                  <a:lnTo>
                    <a:pt x="49166" y="92817"/>
                  </a:lnTo>
                  <a:lnTo>
                    <a:pt x="51058" y="93898"/>
                  </a:lnTo>
                  <a:lnTo>
                    <a:pt x="51149" y="95521"/>
                  </a:lnTo>
                  <a:lnTo>
                    <a:pt x="52141" y="95702"/>
                  </a:lnTo>
                  <a:lnTo>
                    <a:pt x="52050" y="97414"/>
                  </a:lnTo>
                  <a:lnTo>
                    <a:pt x="52682" y="98587"/>
                  </a:lnTo>
                  <a:lnTo>
                    <a:pt x="51870" y="100661"/>
                  </a:lnTo>
                  <a:lnTo>
                    <a:pt x="52411" y="102283"/>
                  </a:lnTo>
                  <a:lnTo>
                    <a:pt x="53674" y="103058"/>
                  </a:lnTo>
                  <a:lnTo>
                    <a:pt x="53950" y="103362"/>
                  </a:lnTo>
                  <a:lnTo>
                    <a:pt x="54130" y="103736"/>
                  </a:lnTo>
                  <a:lnTo>
                    <a:pt x="54545" y="104177"/>
                  </a:lnTo>
                  <a:lnTo>
                    <a:pt x="54780" y="104095"/>
                  </a:lnTo>
                  <a:lnTo>
                    <a:pt x="55070" y="104441"/>
                  </a:lnTo>
                  <a:lnTo>
                    <a:pt x="55360" y="105075"/>
                  </a:lnTo>
                  <a:lnTo>
                    <a:pt x="55982" y="104911"/>
                  </a:lnTo>
                  <a:lnTo>
                    <a:pt x="56273" y="104399"/>
                  </a:lnTo>
                  <a:lnTo>
                    <a:pt x="56729" y="103832"/>
                  </a:lnTo>
                  <a:lnTo>
                    <a:pt x="57157" y="103431"/>
                  </a:lnTo>
                  <a:lnTo>
                    <a:pt x="57600" y="103196"/>
                  </a:lnTo>
                  <a:lnTo>
                    <a:pt x="58305" y="103169"/>
                  </a:lnTo>
                  <a:lnTo>
                    <a:pt x="59134" y="103555"/>
                  </a:lnTo>
                  <a:lnTo>
                    <a:pt x="59548" y="103929"/>
                  </a:lnTo>
                  <a:lnTo>
                    <a:pt x="59481" y="104372"/>
                  </a:lnTo>
                  <a:lnTo>
                    <a:pt x="59439" y="104813"/>
                  </a:lnTo>
                  <a:lnTo>
                    <a:pt x="59481" y="105117"/>
                  </a:lnTo>
                  <a:lnTo>
                    <a:pt x="59770" y="105104"/>
                  </a:lnTo>
                  <a:lnTo>
                    <a:pt x="60378" y="105201"/>
                  </a:lnTo>
                  <a:lnTo>
                    <a:pt x="61167" y="105574"/>
                  </a:lnTo>
                  <a:lnTo>
                    <a:pt x="62258" y="106238"/>
                  </a:lnTo>
                  <a:lnTo>
                    <a:pt x="63129" y="106748"/>
                  </a:lnTo>
                  <a:lnTo>
                    <a:pt x="63848" y="106887"/>
                  </a:lnTo>
                  <a:lnTo>
                    <a:pt x="64387" y="107233"/>
                  </a:lnTo>
                  <a:lnTo>
                    <a:pt x="64691" y="107481"/>
                  </a:lnTo>
                  <a:lnTo>
                    <a:pt x="65037" y="107800"/>
                  </a:lnTo>
                  <a:lnTo>
                    <a:pt x="65411" y="108283"/>
                  </a:lnTo>
                  <a:lnTo>
                    <a:pt x="65535" y="109002"/>
                  </a:lnTo>
                  <a:lnTo>
                    <a:pt x="65617" y="109790"/>
                  </a:lnTo>
                  <a:lnTo>
                    <a:pt x="65604" y="110634"/>
                  </a:lnTo>
                  <a:lnTo>
                    <a:pt x="66018" y="111656"/>
                  </a:lnTo>
                  <a:lnTo>
                    <a:pt x="66060" y="112735"/>
                  </a:lnTo>
                  <a:lnTo>
                    <a:pt x="65839" y="113675"/>
                  </a:lnTo>
                  <a:lnTo>
                    <a:pt x="65438" y="114282"/>
                  </a:lnTo>
                  <a:lnTo>
                    <a:pt x="65065" y="114712"/>
                  </a:lnTo>
                  <a:lnTo>
                    <a:pt x="64511" y="114973"/>
                  </a:lnTo>
                  <a:lnTo>
                    <a:pt x="64540" y="115554"/>
                  </a:lnTo>
                  <a:lnTo>
                    <a:pt x="64748" y="116066"/>
                  </a:lnTo>
                  <a:lnTo>
                    <a:pt x="65548" y="116688"/>
                  </a:lnTo>
                  <a:lnTo>
                    <a:pt x="66087" y="117144"/>
                  </a:lnTo>
                  <a:lnTo>
                    <a:pt x="65976" y="117255"/>
                  </a:lnTo>
                  <a:lnTo>
                    <a:pt x="65909" y="117517"/>
                  </a:lnTo>
                  <a:lnTo>
                    <a:pt x="65867" y="117987"/>
                  </a:lnTo>
                  <a:lnTo>
                    <a:pt x="65701" y="118499"/>
                  </a:lnTo>
                  <a:lnTo>
                    <a:pt x="65397" y="119066"/>
                  </a:lnTo>
                  <a:lnTo>
                    <a:pt x="64941" y="119744"/>
                  </a:lnTo>
                  <a:lnTo>
                    <a:pt x="64332" y="120282"/>
                  </a:lnTo>
                  <a:lnTo>
                    <a:pt x="64055" y="120779"/>
                  </a:lnTo>
                  <a:lnTo>
                    <a:pt x="63820" y="121333"/>
                  </a:lnTo>
                  <a:lnTo>
                    <a:pt x="63600" y="121665"/>
                  </a:lnTo>
                  <a:lnTo>
                    <a:pt x="63447" y="121982"/>
                  </a:lnTo>
                  <a:lnTo>
                    <a:pt x="63434" y="122467"/>
                  </a:lnTo>
                  <a:lnTo>
                    <a:pt x="63419" y="122811"/>
                  </a:lnTo>
                  <a:lnTo>
                    <a:pt x="63517" y="123034"/>
                  </a:lnTo>
                  <a:lnTo>
                    <a:pt x="63379" y="123241"/>
                  </a:lnTo>
                  <a:lnTo>
                    <a:pt x="63005" y="123448"/>
                  </a:lnTo>
                  <a:lnTo>
                    <a:pt x="62839" y="123724"/>
                  </a:lnTo>
                  <a:lnTo>
                    <a:pt x="62604" y="124029"/>
                  </a:lnTo>
                  <a:lnTo>
                    <a:pt x="62811" y="124249"/>
                  </a:lnTo>
                  <a:lnTo>
                    <a:pt x="63157" y="124415"/>
                  </a:lnTo>
                  <a:lnTo>
                    <a:pt x="63392" y="124568"/>
                  </a:lnTo>
                  <a:lnTo>
                    <a:pt x="64097" y="124872"/>
                  </a:lnTo>
                  <a:lnTo>
                    <a:pt x="64664" y="125037"/>
                  </a:lnTo>
                  <a:lnTo>
                    <a:pt x="64968" y="125314"/>
                  </a:lnTo>
                  <a:lnTo>
                    <a:pt x="65355" y="125521"/>
                  </a:lnTo>
                  <a:lnTo>
                    <a:pt x="65659" y="125784"/>
                  </a:lnTo>
                  <a:lnTo>
                    <a:pt x="65797" y="125977"/>
                  </a:lnTo>
                  <a:lnTo>
                    <a:pt x="65867" y="126323"/>
                  </a:lnTo>
                  <a:lnTo>
                    <a:pt x="66087" y="126613"/>
                  </a:lnTo>
                  <a:lnTo>
                    <a:pt x="66309" y="126932"/>
                  </a:lnTo>
                  <a:lnTo>
                    <a:pt x="66419" y="127140"/>
                  </a:lnTo>
                  <a:lnTo>
                    <a:pt x="66295" y="127457"/>
                  </a:lnTo>
                  <a:lnTo>
                    <a:pt x="66295" y="127665"/>
                  </a:lnTo>
                  <a:lnTo>
                    <a:pt x="66572" y="127692"/>
                  </a:lnTo>
                  <a:lnTo>
                    <a:pt x="66945" y="127802"/>
                  </a:lnTo>
                  <a:lnTo>
                    <a:pt x="67483" y="127940"/>
                  </a:lnTo>
                  <a:lnTo>
                    <a:pt x="67649" y="128120"/>
                  </a:lnTo>
                  <a:lnTo>
                    <a:pt x="67802" y="128618"/>
                  </a:lnTo>
                  <a:lnTo>
                    <a:pt x="68106" y="128908"/>
                  </a:lnTo>
                  <a:lnTo>
                    <a:pt x="68507" y="129143"/>
                  </a:lnTo>
                  <a:lnTo>
                    <a:pt x="68990" y="129309"/>
                  </a:lnTo>
                  <a:lnTo>
                    <a:pt x="69585" y="129088"/>
                  </a:lnTo>
                  <a:lnTo>
                    <a:pt x="70105" y="129141"/>
                  </a:lnTo>
                  <a:lnTo>
                    <a:pt x="70718" y="129601"/>
                  </a:lnTo>
                  <a:lnTo>
                    <a:pt x="71383" y="130214"/>
                  </a:lnTo>
                  <a:lnTo>
                    <a:pt x="71894" y="131185"/>
                  </a:lnTo>
                  <a:lnTo>
                    <a:pt x="72507" y="132564"/>
                  </a:lnTo>
                  <a:lnTo>
                    <a:pt x="72711" y="133432"/>
                  </a:lnTo>
                  <a:lnTo>
                    <a:pt x="72659" y="134606"/>
                  </a:lnTo>
                  <a:lnTo>
                    <a:pt x="71791" y="138233"/>
                  </a:lnTo>
                  <a:lnTo>
                    <a:pt x="71741" y="138846"/>
                  </a:lnTo>
                  <a:lnTo>
                    <a:pt x="71741" y="139254"/>
                  </a:lnTo>
                  <a:lnTo>
                    <a:pt x="72251" y="141758"/>
                  </a:lnTo>
                  <a:lnTo>
                    <a:pt x="73425" y="144413"/>
                  </a:lnTo>
                  <a:lnTo>
                    <a:pt x="75009" y="147377"/>
                  </a:lnTo>
                  <a:lnTo>
                    <a:pt x="76337" y="149011"/>
                  </a:lnTo>
                  <a:lnTo>
                    <a:pt x="76950" y="149929"/>
                  </a:lnTo>
                  <a:lnTo>
                    <a:pt x="77357" y="150746"/>
                  </a:lnTo>
                  <a:lnTo>
                    <a:pt x="77857" y="153081"/>
                  </a:lnTo>
                  <a:lnTo>
                    <a:pt x="79914" y="165698"/>
                  </a:lnTo>
                  <a:lnTo>
                    <a:pt x="79941" y="166171"/>
                  </a:lnTo>
                  <a:lnTo>
                    <a:pt x="79830" y="170145"/>
                  </a:lnTo>
                  <a:lnTo>
                    <a:pt x="79664" y="171006"/>
                  </a:lnTo>
                  <a:lnTo>
                    <a:pt x="78607" y="173703"/>
                  </a:lnTo>
                  <a:lnTo>
                    <a:pt x="77386" y="176120"/>
                  </a:lnTo>
                  <a:lnTo>
                    <a:pt x="76468" y="177565"/>
                  </a:lnTo>
                  <a:lnTo>
                    <a:pt x="73939" y="180679"/>
                  </a:lnTo>
                  <a:lnTo>
                    <a:pt x="73216" y="184042"/>
                  </a:lnTo>
                  <a:lnTo>
                    <a:pt x="71633" y="196575"/>
                  </a:lnTo>
                  <a:lnTo>
                    <a:pt x="71576" y="198382"/>
                  </a:lnTo>
                  <a:lnTo>
                    <a:pt x="71604" y="200187"/>
                  </a:lnTo>
                  <a:lnTo>
                    <a:pt x="71771" y="201050"/>
                  </a:lnTo>
                  <a:lnTo>
                    <a:pt x="72021" y="201605"/>
                  </a:lnTo>
                  <a:lnTo>
                    <a:pt x="73105" y="202746"/>
                  </a:lnTo>
                  <a:lnTo>
                    <a:pt x="73300" y="203106"/>
                  </a:lnTo>
                  <a:lnTo>
                    <a:pt x="75382" y="204690"/>
                  </a:lnTo>
                  <a:lnTo>
                    <a:pt x="75173" y="205330"/>
                  </a:lnTo>
                  <a:lnTo>
                    <a:pt x="75087" y="206940"/>
                  </a:lnTo>
                  <a:lnTo>
                    <a:pt x="74847" y="208672"/>
                  </a:lnTo>
                  <a:lnTo>
                    <a:pt x="75206" y="209922"/>
                  </a:lnTo>
                  <a:lnTo>
                    <a:pt x="77435" y="209991"/>
                  </a:lnTo>
                  <a:lnTo>
                    <a:pt x="78241" y="210214"/>
                  </a:lnTo>
                  <a:lnTo>
                    <a:pt x="78686" y="211483"/>
                  </a:lnTo>
                  <a:lnTo>
                    <a:pt x="79508" y="211757"/>
                  </a:lnTo>
                  <a:lnTo>
                    <a:pt x="79406" y="212424"/>
                  </a:lnTo>
                  <a:lnTo>
                    <a:pt x="79594" y="213505"/>
                  </a:lnTo>
                  <a:lnTo>
                    <a:pt x="79063" y="214568"/>
                  </a:lnTo>
                  <a:lnTo>
                    <a:pt x="79576" y="215613"/>
                  </a:lnTo>
                  <a:lnTo>
                    <a:pt x="78839" y="217772"/>
                  </a:lnTo>
                  <a:lnTo>
                    <a:pt x="79252" y="218681"/>
                  </a:lnTo>
                  <a:lnTo>
                    <a:pt x="78515" y="220994"/>
                  </a:lnTo>
                  <a:lnTo>
                    <a:pt x="79521" y="222139"/>
                  </a:lnTo>
                  <a:lnTo>
                    <a:pt x="79200" y="224301"/>
                  </a:lnTo>
                  <a:lnTo>
                    <a:pt x="79508" y="224611"/>
                  </a:lnTo>
                  <a:lnTo>
                    <a:pt x="82096" y="222811"/>
                  </a:lnTo>
                  <a:lnTo>
                    <a:pt x="84000" y="222194"/>
                  </a:lnTo>
                  <a:lnTo>
                    <a:pt x="84866" y="222543"/>
                  </a:lnTo>
                  <a:lnTo>
                    <a:pt x="85336" y="223033"/>
                  </a:lnTo>
                  <a:lnTo>
                    <a:pt x="87855" y="225038"/>
                  </a:lnTo>
                  <a:lnTo>
                    <a:pt x="88266" y="224696"/>
                  </a:lnTo>
                  <a:lnTo>
                    <a:pt x="88900" y="224696"/>
                  </a:lnTo>
                  <a:lnTo>
                    <a:pt x="89552" y="222759"/>
                  </a:lnTo>
                  <a:lnTo>
                    <a:pt x="91111" y="222040"/>
                  </a:lnTo>
                  <a:lnTo>
                    <a:pt x="91917" y="221233"/>
                  </a:lnTo>
                  <a:lnTo>
                    <a:pt x="92911" y="221594"/>
                  </a:lnTo>
                  <a:lnTo>
                    <a:pt x="94591" y="223342"/>
                  </a:lnTo>
                  <a:lnTo>
                    <a:pt x="97109" y="224113"/>
                  </a:lnTo>
                  <a:lnTo>
                    <a:pt x="97846" y="225005"/>
                  </a:lnTo>
                  <a:lnTo>
                    <a:pt x="99337" y="227113"/>
                  </a:lnTo>
                  <a:lnTo>
                    <a:pt x="100400" y="227679"/>
                  </a:lnTo>
                  <a:lnTo>
                    <a:pt x="99989" y="228844"/>
                  </a:lnTo>
                  <a:lnTo>
                    <a:pt x="98326" y="230642"/>
                  </a:lnTo>
                  <a:lnTo>
                    <a:pt x="97761" y="231912"/>
                  </a:lnTo>
                  <a:lnTo>
                    <a:pt x="97675" y="233866"/>
                  </a:lnTo>
                  <a:lnTo>
                    <a:pt x="97007" y="234910"/>
                  </a:lnTo>
                  <a:lnTo>
                    <a:pt x="95841" y="235681"/>
                  </a:lnTo>
                  <a:lnTo>
                    <a:pt x="95619" y="237242"/>
                  </a:lnTo>
                  <a:lnTo>
                    <a:pt x="95002" y="237721"/>
                  </a:lnTo>
                  <a:lnTo>
                    <a:pt x="94881" y="238390"/>
                  </a:lnTo>
                  <a:lnTo>
                    <a:pt x="93511" y="239229"/>
                  </a:lnTo>
                  <a:lnTo>
                    <a:pt x="90820" y="237927"/>
                  </a:lnTo>
                  <a:lnTo>
                    <a:pt x="89637" y="241149"/>
                  </a:lnTo>
                  <a:lnTo>
                    <a:pt x="90665" y="243223"/>
                  </a:lnTo>
                  <a:lnTo>
                    <a:pt x="89672" y="245023"/>
                  </a:lnTo>
                  <a:lnTo>
                    <a:pt x="91404" y="247805"/>
                  </a:lnTo>
                  <a:lnTo>
                    <a:pt x="91652" y="249137"/>
                  </a:lnTo>
                  <a:lnTo>
                    <a:pt x="92191" y="251073"/>
                  </a:lnTo>
                  <a:lnTo>
                    <a:pt x="91257" y="252349"/>
                  </a:lnTo>
                  <a:lnTo>
                    <a:pt x="90814" y="253545"/>
                  </a:lnTo>
                  <a:lnTo>
                    <a:pt x="90103" y="256048"/>
                  </a:lnTo>
                  <a:lnTo>
                    <a:pt x="89626" y="257834"/>
                  </a:lnTo>
                  <a:lnTo>
                    <a:pt x="89626" y="258722"/>
                  </a:lnTo>
                  <a:lnTo>
                    <a:pt x="90169" y="260007"/>
                  </a:lnTo>
                  <a:lnTo>
                    <a:pt x="90811" y="260897"/>
                  </a:lnTo>
                  <a:lnTo>
                    <a:pt x="90218" y="262131"/>
                  </a:lnTo>
                  <a:lnTo>
                    <a:pt x="88884" y="263070"/>
                  </a:lnTo>
                  <a:lnTo>
                    <a:pt x="88984" y="264800"/>
                  </a:lnTo>
                  <a:lnTo>
                    <a:pt x="90070" y="264751"/>
                  </a:lnTo>
                  <a:lnTo>
                    <a:pt x="90960" y="265245"/>
                  </a:lnTo>
                  <a:lnTo>
                    <a:pt x="91898" y="264948"/>
                  </a:lnTo>
                  <a:lnTo>
                    <a:pt x="93447" y="263879"/>
                  </a:lnTo>
                  <a:lnTo>
                    <a:pt x="94683" y="264818"/>
                  </a:lnTo>
                  <a:lnTo>
                    <a:pt x="94567" y="267419"/>
                  </a:lnTo>
                  <a:lnTo>
                    <a:pt x="94616" y="269345"/>
                  </a:lnTo>
                  <a:lnTo>
                    <a:pt x="94666" y="271321"/>
                  </a:lnTo>
                  <a:lnTo>
                    <a:pt x="94369" y="273298"/>
                  </a:lnTo>
                  <a:lnTo>
                    <a:pt x="93776" y="275175"/>
                  </a:lnTo>
                  <a:lnTo>
                    <a:pt x="94369" y="277547"/>
                  </a:lnTo>
                  <a:lnTo>
                    <a:pt x="95950" y="278189"/>
                  </a:lnTo>
                  <a:lnTo>
                    <a:pt x="97135" y="278979"/>
                  </a:lnTo>
                  <a:lnTo>
                    <a:pt x="97927" y="280215"/>
                  </a:lnTo>
                  <a:lnTo>
                    <a:pt x="98371" y="281745"/>
                  </a:lnTo>
                  <a:lnTo>
                    <a:pt x="98223" y="283426"/>
                  </a:lnTo>
                  <a:lnTo>
                    <a:pt x="97927" y="285352"/>
                  </a:lnTo>
                  <a:lnTo>
                    <a:pt x="96834" y="285964"/>
                  </a:lnTo>
                  <a:lnTo>
                    <a:pt x="95505" y="286864"/>
                  </a:lnTo>
                  <a:lnTo>
                    <a:pt x="95291" y="287334"/>
                  </a:lnTo>
                  <a:lnTo>
                    <a:pt x="95197" y="288085"/>
                  </a:lnTo>
                  <a:lnTo>
                    <a:pt x="95063" y="289494"/>
                  </a:lnTo>
                  <a:lnTo>
                    <a:pt x="95505" y="290488"/>
                  </a:lnTo>
                  <a:lnTo>
                    <a:pt x="96565" y="291508"/>
                  </a:lnTo>
                  <a:lnTo>
                    <a:pt x="97638" y="292649"/>
                  </a:lnTo>
                  <a:lnTo>
                    <a:pt x="98176" y="293051"/>
                  </a:lnTo>
                  <a:lnTo>
                    <a:pt x="98740" y="293119"/>
                  </a:lnTo>
                  <a:lnTo>
                    <a:pt x="99075" y="292904"/>
                  </a:lnTo>
                  <a:lnTo>
                    <a:pt x="99934" y="292783"/>
                  </a:lnTo>
                  <a:lnTo>
                    <a:pt x="100834" y="292676"/>
                  </a:lnTo>
                  <a:lnTo>
                    <a:pt x="101384" y="292542"/>
                  </a:lnTo>
                  <a:lnTo>
                    <a:pt x="101694" y="292661"/>
                  </a:lnTo>
                  <a:lnTo>
                    <a:pt x="101948" y="293093"/>
                  </a:lnTo>
                  <a:lnTo>
                    <a:pt x="102539" y="293093"/>
                  </a:lnTo>
                  <a:lnTo>
                    <a:pt x="103425" y="293065"/>
                  </a:lnTo>
                  <a:lnTo>
                    <a:pt x="104016" y="292998"/>
                  </a:lnTo>
                  <a:lnTo>
                    <a:pt x="104350" y="293306"/>
                  </a:lnTo>
                  <a:lnTo>
                    <a:pt x="105372" y="294058"/>
                  </a:lnTo>
                  <a:lnTo>
                    <a:pt x="106378" y="295213"/>
                  </a:lnTo>
                  <a:lnTo>
                    <a:pt x="106136" y="296085"/>
                  </a:lnTo>
                  <a:lnTo>
                    <a:pt x="106310" y="297092"/>
                  </a:lnTo>
                  <a:lnTo>
                    <a:pt x="106781" y="297360"/>
                  </a:lnTo>
                  <a:lnTo>
                    <a:pt x="108445" y="296958"/>
                  </a:lnTo>
                  <a:lnTo>
                    <a:pt x="109666" y="297507"/>
                  </a:lnTo>
                  <a:lnTo>
                    <a:pt x="110726" y="297790"/>
                  </a:lnTo>
                  <a:lnTo>
                    <a:pt x="111828" y="297924"/>
                  </a:lnTo>
                  <a:lnTo>
                    <a:pt x="112310" y="298784"/>
                  </a:lnTo>
                  <a:lnTo>
                    <a:pt x="111921" y="300435"/>
                  </a:lnTo>
                  <a:lnTo>
                    <a:pt x="111009" y="301146"/>
                  </a:lnTo>
                  <a:lnTo>
                    <a:pt x="110741" y="302314"/>
                  </a:lnTo>
                  <a:lnTo>
                    <a:pt x="110901" y="303575"/>
                  </a:lnTo>
                  <a:lnTo>
                    <a:pt x="112459" y="303573"/>
                  </a:lnTo>
                  <a:lnTo>
                    <a:pt x="113183" y="306612"/>
                  </a:lnTo>
                  <a:lnTo>
                    <a:pt x="113689" y="309361"/>
                  </a:lnTo>
                  <a:lnTo>
                    <a:pt x="115787" y="312039"/>
                  </a:lnTo>
                  <a:lnTo>
                    <a:pt x="117451" y="315078"/>
                  </a:lnTo>
                  <a:lnTo>
                    <a:pt x="117741" y="318189"/>
                  </a:lnTo>
                  <a:lnTo>
                    <a:pt x="118392" y="319563"/>
                  </a:lnTo>
                  <a:lnTo>
                    <a:pt x="119622" y="321227"/>
                  </a:lnTo>
                  <a:lnTo>
                    <a:pt x="121214" y="321589"/>
                  </a:lnTo>
                  <a:lnTo>
                    <a:pt x="122299" y="322675"/>
                  </a:lnTo>
                  <a:lnTo>
                    <a:pt x="124037" y="323471"/>
                  </a:lnTo>
                  <a:lnTo>
                    <a:pt x="124037" y="325136"/>
                  </a:lnTo>
                  <a:lnTo>
                    <a:pt x="123673" y="326872"/>
                  </a:lnTo>
                  <a:lnTo>
                    <a:pt x="122010" y="327016"/>
                  </a:lnTo>
                  <a:lnTo>
                    <a:pt x="119912" y="327595"/>
                  </a:lnTo>
                  <a:lnTo>
                    <a:pt x="118898" y="328319"/>
                  </a:lnTo>
                  <a:lnTo>
                    <a:pt x="117379" y="328102"/>
                  </a:lnTo>
                  <a:lnTo>
                    <a:pt x="118320" y="330417"/>
                  </a:lnTo>
                  <a:lnTo>
                    <a:pt x="119116" y="332443"/>
                  </a:lnTo>
                  <a:lnTo>
                    <a:pt x="119984" y="333890"/>
                  </a:lnTo>
                  <a:lnTo>
                    <a:pt x="120636" y="335120"/>
                  </a:lnTo>
                  <a:lnTo>
                    <a:pt x="120924" y="336568"/>
                  </a:lnTo>
                  <a:lnTo>
                    <a:pt x="122444" y="337942"/>
                  </a:lnTo>
                  <a:lnTo>
                    <a:pt x="123313" y="337363"/>
                  </a:lnTo>
                  <a:lnTo>
                    <a:pt x="126351" y="337290"/>
                  </a:lnTo>
                  <a:lnTo>
                    <a:pt x="129752" y="337870"/>
                  </a:lnTo>
                  <a:lnTo>
                    <a:pt x="129968" y="339027"/>
                  </a:lnTo>
                  <a:lnTo>
                    <a:pt x="129534" y="340041"/>
                  </a:lnTo>
                  <a:lnTo>
                    <a:pt x="129752" y="341633"/>
                  </a:lnTo>
                  <a:lnTo>
                    <a:pt x="130404" y="342790"/>
                  </a:lnTo>
                  <a:lnTo>
                    <a:pt x="130620" y="344526"/>
                  </a:lnTo>
                  <a:lnTo>
                    <a:pt x="131995" y="345322"/>
                  </a:lnTo>
                  <a:lnTo>
                    <a:pt x="132501" y="347855"/>
                  </a:lnTo>
                  <a:lnTo>
                    <a:pt x="134165" y="349373"/>
                  </a:lnTo>
                  <a:lnTo>
                    <a:pt x="136553" y="349953"/>
                  </a:lnTo>
                  <a:lnTo>
                    <a:pt x="139014" y="350315"/>
                  </a:lnTo>
                  <a:lnTo>
                    <a:pt x="140026" y="350966"/>
                  </a:lnTo>
                  <a:lnTo>
                    <a:pt x="140678" y="353572"/>
                  </a:lnTo>
                  <a:lnTo>
                    <a:pt x="141257" y="354294"/>
                  </a:lnTo>
                  <a:lnTo>
                    <a:pt x="144151" y="354728"/>
                  </a:lnTo>
                  <a:lnTo>
                    <a:pt x="146322" y="355596"/>
                  </a:lnTo>
                  <a:lnTo>
                    <a:pt x="146828" y="357551"/>
                  </a:lnTo>
                  <a:lnTo>
                    <a:pt x="147478" y="361169"/>
                  </a:lnTo>
                  <a:lnTo>
                    <a:pt x="146930" y="364609"/>
                  </a:lnTo>
                  <a:lnTo>
                    <a:pt x="148521" y="368288"/>
                  </a:lnTo>
                  <a:lnTo>
                    <a:pt x="148289" y="371106"/>
                  </a:lnTo>
                  <a:lnTo>
                    <a:pt x="151837" y="374621"/>
                  </a:lnTo>
                  <a:lnTo>
                    <a:pt x="152765" y="377835"/>
                  </a:lnTo>
                  <a:lnTo>
                    <a:pt x="152565" y="379162"/>
                  </a:lnTo>
                  <a:lnTo>
                    <a:pt x="148057" y="383835"/>
                  </a:lnTo>
                  <a:lnTo>
                    <a:pt x="146698" y="384067"/>
                  </a:lnTo>
                  <a:lnTo>
                    <a:pt x="144680" y="386403"/>
                  </a:lnTo>
                  <a:lnTo>
                    <a:pt x="145035" y="386895"/>
                  </a:lnTo>
                  <a:lnTo>
                    <a:pt x="144680" y="388138"/>
                  </a:lnTo>
                  <a:lnTo>
                    <a:pt x="145145" y="388780"/>
                  </a:lnTo>
                  <a:lnTo>
                    <a:pt x="144379" y="390338"/>
                  </a:lnTo>
                  <a:lnTo>
                    <a:pt x="144748" y="392810"/>
                  </a:lnTo>
                  <a:lnTo>
                    <a:pt x="145664" y="393535"/>
                  </a:lnTo>
                  <a:lnTo>
                    <a:pt x="146019" y="394367"/>
                  </a:lnTo>
                  <a:lnTo>
                    <a:pt x="146633" y="394366"/>
                  </a:lnTo>
                  <a:lnTo>
                    <a:pt x="147155" y="395211"/>
                  </a:lnTo>
                  <a:lnTo>
                    <a:pt x="147506" y="395390"/>
                  </a:lnTo>
                  <a:lnTo>
                    <a:pt x="148225" y="395522"/>
                  </a:lnTo>
                  <a:lnTo>
                    <a:pt x="148132" y="395949"/>
                  </a:lnTo>
                  <a:lnTo>
                    <a:pt x="148302" y="396111"/>
                  </a:lnTo>
                  <a:lnTo>
                    <a:pt x="148615" y="395970"/>
                  </a:lnTo>
                  <a:lnTo>
                    <a:pt x="149013" y="396339"/>
                  </a:lnTo>
                  <a:lnTo>
                    <a:pt x="149089" y="396946"/>
                  </a:lnTo>
                  <a:lnTo>
                    <a:pt x="149970" y="397580"/>
                  </a:lnTo>
                  <a:lnTo>
                    <a:pt x="151079" y="398851"/>
                  </a:lnTo>
                  <a:lnTo>
                    <a:pt x="151384" y="399496"/>
                  </a:lnTo>
                  <a:lnTo>
                    <a:pt x="151563" y="400378"/>
                  </a:lnTo>
                  <a:lnTo>
                    <a:pt x="151811" y="400785"/>
                  </a:lnTo>
                  <a:lnTo>
                    <a:pt x="152037" y="400965"/>
                  </a:lnTo>
                  <a:lnTo>
                    <a:pt x="152209" y="400938"/>
                  </a:lnTo>
                  <a:lnTo>
                    <a:pt x="151554" y="404445"/>
                  </a:lnTo>
                  <a:lnTo>
                    <a:pt x="151516" y="405328"/>
                  </a:lnTo>
                  <a:lnTo>
                    <a:pt x="151730" y="407503"/>
                  </a:lnTo>
                  <a:lnTo>
                    <a:pt x="153436" y="410105"/>
                  </a:lnTo>
                  <a:lnTo>
                    <a:pt x="157998" y="409806"/>
                  </a:lnTo>
                  <a:lnTo>
                    <a:pt x="163371" y="408697"/>
                  </a:lnTo>
                  <a:lnTo>
                    <a:pt x="171003" y="408739"/>
                  </a:lnTo>
                  <a:lnTo>
                    <a:pt x="174799" y="409081"/>
                  </a:lnTo>
                  <a:lnTo>
                    <a:pt x="177188" y="413175"/>
                  </a:lnTo>
                  <a:lnTo>
                    <a:pt x="176247" y="415906"/>
                  </a:lnTo>
                  <a:lnTo>
                    <a:pt x="179639" y="422340"/>
                  </a:lnTo>
                  <a:lnTo>
                    <a:pt x="183148" y="430177"/>
                  </a:lnTo>
                  <a:lnTo>
                    <a:pt x="182796" y="433219"/>
                  </a:lnTo>
                  <a:lnTo>
                    <a:pt x="187358" y="433569"/>
                  </a:lnTo>
                  <a:lnTo>
                    <a:pt x="188996" y="435323"/>
                  </a:lnTo>
                  <a:lnTo>
                    <a:pt x="189230" y="439301"/>
                  </a:lnTo>
                  <a:lnTo>
                    <a:pt x="190867" y="438598"/>
                  </a:lnTo>
                  <a:lnTo>
                    <a:pt x="195545" y="441990"/>
                  </a:lnTo>
                  <a:lnTo>
                    <a:pt x="196140" y="442338"/>
                  </a:lnTo>
                  <a:lnTo>
                    <a:pt x="197204" y="442507"/>
                  </a:lnTo>
                  <a:lnTo>
                    <a:pt x="197419" y="443796"/>
                  </a:lnTo>
                  <a:lnTo>
                    <a:pt x="198708" y="444764"/>
                  </a:lnTo>
                  <a:lnTo>
                    <a:pt x="200212" y="444764"/>
                  </a:lnTo>
                  <a:lnTo>
                    <a:pt x="199568" y="447342"/>
                  </a:lnTo>
                  <a:lnTo>
                    <a:pt x="200427" y="447879"/>
                  </a:lnTo>
                  <a:lnTo>
                    <a:pt x="201180" y="449598"/>
                  </a:lnTo>
                  <a:lnTo>
                    <a:pt x="200106" y="450674"/>
                  </a:lnTo>
                  <a:lnTo>
                    <a:pt x="201717" y="451104"/>
                  </a:lnTo>
                  <a:lnTo>
                    <a:pt x="203759" y="453789"/>
                  </a:lnTo>
                  <a:lnTo>
                    <a:pt x="203866" y="455078"/>
                  </a:lnTo>
                  <a:lnTo>
                    <a:pt x="205048" y="455723"/>
                  </a:lnTo>
                  <a:lnTo>
                    <a:pt x="205370" y="457442"/>
                  </a:lnTo>
                  <a:lnTo>
                    <a:pt x="206552" y="457442"/>
                  </a:lnTo>
                  <a:lnTo>
                    <a:pt x="207412" y="459161"/>
                  </a:lnTo>
                  <a:lnTo>
                    <a:pt x="208808" y="459806"/>
                  </a:lnTo>
                  <a:lnTo>
                    <a:pt x="207197" y="461955"/>
                  </a:lnTo>
                  <a:lnTo>
                    <a:pt x="207197" y="464319"/>
                  </a:lnTo>
                  <a:lnTo>
                    <a:pt x="208593" y="466252"/>
                  </a:lnTo>
                  <a:lnTo>
                    <a:pt x="211387" y="468831"/>
                  </a:lnTo>
                  <a:lnTo>
                    <a:pt x="215471" y="470229"/>
                  </a:lnTo>
                  <a:lnTo>
                    <a:pt x="217082" y="470229"/>
                  </a:lnTo>
                  <a:lnTo>
                    <a:pt x="221058" y="475924"/>
                  </a:lnTo>
                  <a:lnTo>
                    <a:pt x="221058" y="478824"/>
                  </a:lnTo>
                  <a:lnTo>
                    <a:pt x="222884" y="481726"/>
                  </a:lnTo>
                  <a:lnTo>
                    <a:pt x="226109" y="484305"/>
                  </a:lnTo>
                  <a:lnTo>
                    <a:pt x="226967" y="487743"/>
                  </a:lnTo>
                  <a:lnTo>
                    <a:pt x="228471" y="488173"/>
                  </a:lnTo>
                  <a:lnTo>
                    <a:pt x="229439" y="491288"/>
                  </a:lnTo>
                  <a:lnTo>
                    <a:pt x="230621" y="491718"/>
                  </a:lnTo>
                  <a:lnTo>
                    <a:pt x="232877" y="495694"/>
                  </a:lnTo>
                  <a:lnTo>
                    <a:pt x="232447" y="496553"/>
                  </a:lnTo>
                  <a:lnTo>
                    <a:pt x="233630" y="499777"/>
                  </a:lnTo>
                  <a:lnTo>
                    <a:pt x="236423" y="502893"/>
                  </a:lnTo>
                  <a:lnTo>
                    <a:pt x="235564" y="503859"/>
                  </a:lnTo>
                  <a:lnTo>
                    <a:pt x="236100" y="506761"/>
                  </a:lnTo>
                  <a:lnTo>
                    <a:pt x="237175" y="506008"/>
                  </a:lnTo>
                  <a:lnTo>
                    <a:pt x="245643" y="529014"/>
                  </a:lnTo>
                  <a:lnTo>
                    <a:pt x="271489" y="516953"/>
                  </a:lnTo>
                  <a:lnTo>
                    <a:pt x="293340" y="512689"/>
                  </a:lnTo>
                  <a:lnTo>
                    <a:pt x="295283" y="507559"/>
                  </a:lnTo>
                  <a:lnTo>
                    <a:pt x="302978" y="505149"/>
                  </a:lnTo>
                  <a:lnTo>
                    <a:pt x="308888" y="501949"/>
                  </a:lnTo>
                  <a:lnTo>
                    <a:pt x="312456" y="499464"/>
                  </a:lnTo>
                  <a:lnTo>
                    <a:pt x="314177" y="501184"/>
                  </a:lnTo>
                  <a:lnTo>
                    <a:pt x="314871" y="501382"/>
                  </a:lnTo>
                  <a:lnTo>
                    <a:pt x="316182" y="500029"/>
                  </a:lnTo>
                  <a:lnTo>
                    <a:pt x="317154" y="500156"/>
                  </a:lnTo>
                  <a:lnTo>
                    <a:pt x="317576" y="499394"/>
                  </a:lnTo>
                  <a:lnTo>
                    <a:pt x="318084" y="499099"/>
                  </a:lnTo>
                  <a:lnTo>
                    <a:pt x="318677" y="499394"/>
                  </a:lnTo>
                  <a:lnTo>
                    <a:pt x="319607" y="499099"/>
                  </a:lnTo>
                  <a:lnTo>
                    <a:pt x="319817" y="498507"/>
                  </a:lnTo>
                  <a:lnTo>
                    <a:pt x="320452" y="498381"/>
                  </a:lnTo>
                  <a:lnTo>
                    <a:pt x="321213" y="498549"/>
                  </a:lnTo>
                  <a:lnTo>
                    <a:pt x="322947" y="498718"/>
                  </a:lnTo>
                  <a:lnTo>
                    <a:pt x="324597" y="501002"/>
                  </a:lnTo>
                  <a:lnTo>
                    <a:pt x="325188" y="501129"/>
                  </a:lnTo>
                  <a:lnTo>
                    <a:pt x="325738" y="500876"/>
                  </a:lnTo>
                  <a:lnTo>
                    <a:pt x="326118" y="500283"/>
                  </a:lnTo>
                  <a:lnTo>
                    <a:pt x="327344" y="500790"/>
                  </a:lnTo>
                  <a:lnTo>
                    <a:pt x="329627" y="504216"/>
                  </a:lnTo>
                  <a:lnTo>
                    <a:pt x="330494" y="505848"/>
                  </a:lnTo>
                  <a:lnTo>
                    <a:pt x="334069" y="507714"/>
                  </a:lnTo>
                  <a:lnTo>
                    <a:pt x="335236" y="509657"/>
                  </a:lnTo>
                  <a:lnTo>
                    <a:pt x="339977" y="514477"/>
                  </a:lnTo>
                  <a:lnTo>
                    <a:pt x="342698" y="516965"/>
                  </a:lnTo>
                  <a:lnTo>
                    <a:pt x="347723" y="519248"/>
                  </a:lnTo>
                  <a:lnTo>
                    <a:pt x="349613" y="519983"/>
                  </a:lnTo>
                  <a:lnTo>
                    <a:pt x="354746" y="522716"/>
                  </a:lnTo>
                  <a:lnTo>
                    <a:pt x="362674" y="527225"/>
                  </a:lnTo>
                  <a:lnTo>
                    <a:pt x="373997" y="533077"/>
                  </a:lnTo>
                  <a:lnTo>
                    <a:pt x="384888" y="539270"/>
                  </a:lnTo>
                  <a:lnTo>
                    <a:pt x="397705" y="548943"/>
                  </a:lnTo>
                  <a:lnTo>
                    <a:pt x="412215" y="561277"/>
                  </a:lnTo>
                  <a:lnTo>
                    <a:pt x="414875" y="565629"/>
                  </a:lnTo>
                  <a:lnTo>
                    <a:pt x="416810" y="567322"/>
                  </a:lnTo>
                  <a:lnTo>
                    <a:pt x="423581" y="566839"/>
                  </a:lnTo>
                  <a:lnTo>
                    <a:pt x="427691" y="569256"/>
                  </a:lnTo>
                  <a:lnTo>
                    <a:pt x="431803" y="569741"/>
                  </a:lnTo>
                  <a:lnTo>
                    <a:pt x="434947" y="575061"/>
                  </a:lnTo>
                  <a:lnTo>
                    <a:pt x="440267" y="578204"/>
                  </a:lnTo>
                  <a:lnTo>
                    <a:pt x="447764" y="586668"/>
                  </a:lnTo>
                  <a:lnTo>
                    <a:pt x="449457" y="587636"/>
                  </a:lnTo>
                  <a:lnTo>
                    <a:pt x="457920" y="589087"/>
                  </a:lnTo>
                  <a:lnTo>
                    <a:pt x="463240" y="591505"/>
                  </a:lnTo>
                  <a:lnTo>
                    <a:pt x="467593" y="595132"/>
                  </a:lnTo>
                  <a:lnTo>
                    <a:pt x="474366" y="597793"/>
                  </a:lnTo>
                  <a:lnTo>
                    <a:pt x="478476" y="598034"/>
                  </a:lnTo>
                  <a:lnTo>
                    <a:pt x="481137" y="600453"/>
                  </a:lnTo>
                  <a:lnTo>
                    <a:pt x="485972" y="602871"/>
                  </a:lnTo>
                  <a:lnTo>
                    <a:pt x="487908" y="610368"/>
                  </a:lnTo>
                  <a:lnTo>
                    <a:pt x="492260" y="621491"/>
                  </a:lnTo>
                  <a:lnTo>
                    <a:pt x="495888" y="624152"/>
                  </a:lnTo>
                  <a:lnTo>
                    <a:pt x="497098" y="629230"/>
                  </a:lnTo>
                  <a:lnTo>
                    <a:pt x="496855" y="635276"/>
                  </a:lnTo>
                  <a:lnTo>
                    <a:pt x="499999" y="639145"/>
                  </a:lnTo>
                  <a:lnTo>
                    <a:pt x="498789" y="643015"/>
                  </a:lnTo>
                  <a:lnTo>
                    <a:pt x="495645" y="644466"/>
                  </a:lnTo>
                  <a:lnTo>
                    <a:pt x="494920" y="651720"/>
                  </a:lnTo>
                  <a:lnTo>
                    <a:pt x="496371" y="654864"/>
                  </a:lnTo>
                  <a:lnTo>
                    <a:pt x="494920" y="656800"/>
                  </a:lnTo>
                  <a:lnTo>
                    <a:pt x="491535" y="659217"/>
                  </a:lnTo>
                  <a:lnTo>
                    <a:pt x="488391" y="664779"/>
                  </a:lnTo>
                  <a:lnTo>
                    <a:pt x="484279" y="665747"/>
                  </a:lnTo>
                  <a:lnTo>
                    <a:pt x="480894" y="673244"/>
                  </a:lnTo>
                  <a:lnTo>
                    <a:pt x="478476" y="674694"/>
                  </a:lnTo>
                  <a:lnTo>
                    <a:pt x="474366" y="673486"/>
                  </a:lnTo>
                  <a:lnTo>
                    <a:pt x="468561" y="677113"/>
                  </a:lnTo>
                  <a:lnTo>
                    <a:pt x="464208" y="677113"/>
                  </a:lnTo>
                  <a:lnTo>
                    <a:pt x="461790" y="681223"/>
                  </a:lnTo>
                  <a:lnTo>
                    <a:pt x="461790" y="682433"/>
                  </a:lnTo>
                  <a:lnTo>
                    <a:pt x="470737" y="687269"/>
                  </a:lnTo>
                  <a:lnTo>
                    <a:pt x="471947" y="691864"/>
                  </a:lnTo>
                  <a:lnTo>
                    <a:pt x="474123" y="692589"/>
                  </a:lnTo>
                  <a:lnTo>
                    <a:pt x="475091" y="693799"/>
                  </a:lnTo>
                  <a:lnTo>
                    <a:pt x="479201" y="695250"/>
                  </a:lnTo>
                  <a:lnTo>
                    <a:pt x="481620" y="699360"/>
                  </a:lnTo>
                  <a:lnTo>
                    <a:pt x="486457" y="704440"/>
                  </a:lnTo>
                  <a:lnTo>
                    <a:pt x="482828" y="709035"/>
                  </a:lnTo>
                  <a:lnTo>
                    <a:pt x="484881" y="719818"/>
                  </a:lnTo>
                  <a:lnTo>
                    <a:pt x="483405" y="725878"/>
                  </a:lnTo>
                  <a:lnTo>
                    <a:pt x="486995" y="730186"/>
                  </a:lnTo>
                  <a:lnTo>
                    <a:pt x="482689" y="735929"/>
                  </a:lnTo>
                  <a:lnTo>
                    <a:pt x="485201" y="739519"/>
                  </a:lnTo>
                  <a:lnTo>
                    <a:pt x="488071" y="741313"/>
                  </a:lnTo>
                  <a:lnTo>
                    <a:pt x="492738" y="749209"/>
                  </a:lnTo>
                  <a:lnTo>
                    <a:pt x="497044" y="752439"/>
                  </a:lnTo>
                  <a:lnTo>
                    <a:pt x="494173" y="760336"/>
                  </a:lnTo>
                  <a:lnTo>
                    <a:pt x="500275" y="766438"/>
                  </a:lnTo>
                  <a:lnTo>
                    <a:pt x="501352" y="771103"/>
                  </a:lnTo>
                  <a:lnTo>
                    <a:pt x="500634" y="772539"/>
                  </a:lnTo>
                  <a:lnTo>
                    <a:pt x="497762" y="774693"/>
                  </a:lnTo>
                  <a:lnTo>
                    <a:pt x="496327" y="777923"/>
                  </a:lnTo>
                  <a:lnTo>
                    <a:pt x="494891" y="780076"/>
                  </a:lnTo>
                  <a:lnTo>
                    <a:pt x="493815" y="784024"/>
                  </a:lnTo>
                  <a:lnTo>
                    <a:pt x="493097" y="785819"/>
                  </a:lnTo>
                  <a:lnTo>
                    <a:pt x="491660" y="795152"/>
                  </a:lnTo>
                  <a:lnTo>
                    <a:pt x="488789" y="798381"/>
                  </a:lnTo>
                  <a:lnTo>
                    <a:pt x="488789" y="804483"/>
                  </a:lnTo>
                  <a:lnTo>
                    <a:pt x="492738" y="809148"/>
                  </a:lnTo>
                  <a:lnTo>
                    <a:pt x="499916" y="809867"/>
                  </a:lnTo>
                  <a:lnTo>
                    <a:pt x="499557" y="813815"/>
                  </a:lnTo>
                  <a:lnTo>
                    <a:pt x="495968" y="817044"/>
                  </a:lnTo>
                  <a:lnTo>
                    <a:pt x="493815" y="820275"/>
                  </a:lnTo>
                  <a:lnTo>
                    <a:pt x="494532" y="822787"/>
                  </a:lnTo>
                  <a:lnTo>
                    <a:pt x="500634" y="829248"/>
                  </a:lnTo>
                  <a:lnTo>
                    <a:pt x="501710" y="833556"/>
                  </a:lnTo>
                  <a:lnTo>
                    <a:pt x="500275" y="838581"/>
                  </a:lnTo>
                  <a:lnTo>
                    <a:pt x="505659" y="843965"/>
                  </a:lnTo>
                  <a:lnTo>
                    <a:pt x="508530" y="846118"/>
                  </a:lnTo>
                  <a:lnTo>
                    <a:pt x="509966" y="848989"/>
                  </a:lnTo>
                  <a:lnTo>
                    <a:pt x="507454" y="853297"/>
                  </a:lnTo>
                  <a:lnTo>
                    <a:pt x="504942" y="854732"/>
                  </a:lnTo>
                  <a:lnTo>
                    <a:pt x="505299" y="859039"/>
                  </a:lnTo>
                  <a:lnTo>
                    <a:pt x="501710" y="861910"/>
                  </a:lnTo>
                  <a:lnTo>
                    <a:pt x="499557" y="860834"/>
                  </a:lnTo>
                  <a:lnTo>
                    <a:pt x="498840" y="860116"/>
                  </a:lnTo>
                  <a:lnTo>
                    <a:pt x="496327" y="860834"/>
                  </a:lnTo>
                  <a:lnTo>
                    <a:pt x="495250" y="858681"/>
                  </a:lnTo>
                  <a:lnTo>
                    <a:pt x="493815" y="859398"/>
                  </a:lnTo>
                  <a:lnTo>
                    <a:pt x="491301" y="858322"/>
                  </a:lnTo>
                  <a:lnTo>
                    <a:pt x="492379" y="856167"/>
                  </a:lnTo>
                  <a:lnTo>
                    <a:pt x="490585" y="855808"/>
                  </a:lnTo>
                  <a:lnTo>
                    <a:pt x="485559" y="856885"/>
                  </a:lnTo>
                  <a:lnTo>
                    <a:pt x="486277" y="857963"/>
                  </a:lnTo>
                  <a:lnTo>
                    <a:pt x="483046" y="858322"/>
                  </a:lnTo>
                  <a:lnTo>
                    <a:pt x="479816" y="860116"/>
                  </a:lnTo>
                  <a:lnTo>
                    <a:pt x="479816" y="860475"/>
                  </a:lnTo>
                  <a:lnTo>
                    <a:pt x="483405" y="861552"/>
                  </a:lnTo>
                  <a:lnTo>
                    <a:pt x="480893" y="867295"/>
                  </a:lnTo>
                  <a:lnTo>
                    <a:pt x="477662" y="868012"/>
                  </a:lnTo>
                  <a:lnTo>
                    <a:pt x="477303" y="869089"/>
                  </a:lnTo>
                  <a:lnTo>
                    <a:pt x="478740" y="869447"/>
                  </a:lnTo>
                  <a:lnTo>
                    <a:pt x="477303" y="872679"/>
                  </a:lnTo>
                  <a:lnTo>
                    <a:pt x="471920" y="872679"/>
                  </a:lnTo>
                  <a:lnTo>
                    <a:pt x="470485" y="871961"/>
                  </a:lnTo>
                  <a:lnTo>
                    <a:pt x="468689" y="872320"/>
                  </a:lnTo>
                  <a:lnTo>
                    <a:pt x="466536" y="874473"/>
                  </a:lnTo>
                  <a:lnTo>
                    <a:pt x="464383" y="874473"/>
                  </a:lnTo>
                  <a:lnTo>
                    <a:pt x="463307" y="875549"/>
                  </a:lnTo>
                  <a:lnTo>
                    <a:pt x="461152" y="875549"/>
                  </a:lnTo>
                  <a:lnTo>
                    <a:pt x="460075" y="878420"/>
                  </a:lnTo>
                  <a:lnTo>
                    <a:pt x="462588" y="879139"/>
                  </a:lnTo>
                  <a:lnTo>
                    <a:pt x="464383" y="884163"/>
                  </a:lnTo>
                  <a:lnTo>
                    <a:pt x="463664" y="884522"/>
                  </a:lnTo>
                  <a:lnTo>
                    <a:pt x="462229" y="883087"/>
                  </a:lnTo>
                  <a:lnTo>
                    <a:pt x="460793" y="883804"/>
                  </a:lnTo>
                  <a:lnTo>
                    <a:pt x="460075" y="886318"/>
                  </a:lnTo>
                  <a:lnTo>
                    <a:pt x="458999" y="889188"/>
                  </a:lnTo>
                  <a:lnTo>
                    <a:pt x="458999" y="890624"/>
                  </a:lnTo>
                  <a:lnTo>
                    <a:pt x="460075" y="891702"/>
                  </a:lnTo>
                  <a:lnTo>
                    <a:pt x="455050" y="895649"/>
                  </a:lnTo>
                  <a:lnTo>
                    <a:pt x="452538" y="896008"/>
                  </a:lnTo>
                  <a:lnTo>
                    <a:pt x="451103" y="898879"/>
                  </a:lnTo>
                  <a:lnTo>
                    <a:pt x="447154" y="898161"/>
                  </a:lnTo>
                  <a:lnTo>
                    <a:pt x="446796" y="900316"/>
                  </a:lnTo>
                  <a:lnTo>
                    <a:pt x="447872" y="901751"/>
                  </a:lnTo>
                  <a:lnTo>
                    <a:pt x="446796" y="904982"/>
                  </a:lnTo>
                  <a:lnTo>
                    <a:pt x="447154" y="906059"/>
                  </a:lnTo>
                  <a:lnTo>
                    <a:pt x="450025" y="906059"/>
                  </a:lnTo>
                  <a:lnTo>
                    <a:pt x="450385" y="907853"/>
                  </a:lnTo>
                  <a:lnTo>
                    <a:pt x="450385" y="910006"/>
                  </a:lnTo>
                  <a:lnTo>
                    <a:pt x="448948" y="910724"/>
                  </a:lnTo>
                  <a:lnTo>
                    <a:pt x="443207" y="911441"/>
                  </a:lnTo>
                  <a:lnTo>
                    <a:pt x="441053" y="914314"/>
                  </a:lnTo>
                  <a:lnTo>
                    <a:pt x="437464" y="916108"/>
                  </a:lnTo>
                  <a:lnTo>
                    <a:pt x="438540" y="918979"/>
                  </a:lnTo>
                  <a:lnTo>
                    <a:pt x="437823" y="919339"/>
                  </a:lnTo>
                  <a:lnTo>
                    <a:pt x="436027" y="919339"/>
                  </a:lnTo>
                  <a:lnTo>
                    <a:pt x="434233" y="917902"/>
                  </a:lnTo>
                  <a:lnTo>
                    <a:pt x="432797" y="918979"/>
                  </a:lnTo>
                  <a:lnTo>
                    <a:pt x="430644" y="922568"/>
                  </a:lnTo>
                  <a:lnTo>
                    <a:pt x="425619" y="922568"/>
                  </a:lnTo>
                  <a:lnTo>
                    <a:pt x="423466" y="918261"/>
                  </a:lnTo>
                  <a:lnTo>
                    <a:pt x="421313" y="920055"/>
                  </a:lnTo>
                  <a:lnTo>
                    <a:pt x="420953" y="924004"/>
                  </a:lnTo>
                  <a:lnTo>
                    <a:pt x="420235" y="925081"/>
                  </a:lnTo>
                  <a:lnTo>
                    <a:pt x="415211" y="926517"/>
                  </a:lnTo>
                  <a:lnTo>
                    <a:pt x="413415" y="923645"/>
                  </a:lnTo>
                  <a:lnTo>
                    <a:pt x="411621" y="923286"/>
                  </a:lnTo>
                  <a:lnTo>
                    <a:pt x="407674" y="925798"/>
                  </a:lnTo>
                  <a:lnTo>
                    <a:pt x="405161" y="925798"/>
                  </a:lnTo>
                  <a:lnTo>
                    <a:pt x="403725" y="924722"/>
                  </a:lnTo>
                  <a:lnTo>
                    <a:pt x="400853" y="924363"/>
                  </a:lnTo>
                  <a:lnTo>
                    <a:pt x="397623" y="922568"/>
                  </a:lnTo>
                  <a:lnTo>
                    <a:pt x="390445" y="924363"/>
                  </a:lnTo>
                  <a:lnTo>
                    <a:pt x="386137" y="924004"/>
                  </a:lnTo>
                  <a:lnTo>
                    <a:pt x="376806" y="928670"/>
                  </a:lnTo>
                  <a:lnTo>
                    <a:pt x="374292" y="927235"/>
                  </a:lnTo>
                  <a:lnTo>
                    <a:pt x="372139" y="924004"/>
                  </a:lnTo>
                  <a:lnTo>
                    <a:pt x="369268" y="922927"/>
                  </a:lnTo>
                  <a:lnTo>
                    <a:pt x="368192" y="922927"/>
                  </a:lnTo>
                  <a:lnTo>
                    <a:pt x="366396" y="923286"/>
                  </a:lnTo>
                  <a:lnTo>
                    <a:pt x="367115" y="924722"/>
                  </a:lnTo>
                  <a:lnTo>
                    <a:pt x="365320" y="927235"/>
                  </a:lnTo>
                  <a:lnTo>
                    <a:pt x="362808" y="927235"/>
                  </a:lnTo>
                  <a:lnTo>
                    <a:pt x="362808" y="926157"/>
                  </a:lnTo>
                  <a:lnTo>
                    <a:pt x="364243" y="925081"/>
                  </a:lnTo>
                  <a:lnTo>
                    <a:pt x="365680" y="923286"/>
                  </a:lnTo>
                  <a:lnTo>
                    <a:pt x="364243" y="921851"/>
                  </a:lnTo>
                  <a:lnTo>
                    <a:pt x="361372" y="921851"/>
                  </a:lnTo>
                  <a:lnTo>
                    <a:pt x="361372" y="924363"/>
                  </a:lnTo>
                  <a:lnTo>
                    <a:pt x="358141" y="927594"/>
                  </a:lnTo>
                  <a:lnTo>
                    <a:pt x="353835" y="927235"/>
                  </a:lnTo>
                  <a:lnTo>
                    <a:pt x="350245" y="926157"/>
                  </a:lnTo>
                  <a:lnTo>
                    <a:pt x="347014" y="926157"/>
                  </a:lnTo>
                  <a:lnTo>
                    <a:pt x="341273" y="924004"/>
                  </a:lnTo>
                  <a:lnTo>
                    <a:pt x="337683" y="924004"/>
                  </a:lnTo>
                  <a:lnTo>
                    <a:pt x="334812" y="924363"/>
                  </a:lnTo>
                  <a:lnTo>
                    <a:pt x="334812" y="925798"/>
                  </a:lnTo>
                  <a:lnTo>
                    <a:pt x="336965" y="928311"/>
                  </a:lnTo>
                  <a:lnTo>
                    <a:pt x="331222" y="931182"/>
                  </a:lnTo>
                  <a:lnTo>
                    <a:pt x="327633" y="932618"/>
                  </a:lnTo>
                  <a:lnTo>
                    <a:pt x="323326" y="940155"/>
                  </a:lnTo>
                  <a:lnTo>
                    <a:pt x="318302" y="941233"/>
                  </a:lnTo>
                  <a:lnTo>
                    <a:pt x="317943" y="942309"/>
                  </a:lnTo>
                  <a:lnTo>
                    <a:pt x="320096" y="944104"/>
                  </a:lnTo>
                  <a:lnTo>
                    <a:pt x="318661" y="946616"/>
                  </a:lnTo>
                  <a:lnTo>
                    <a:pt x="319018" y="948051"/>
                  </a:lnTo>
                  <a:lnTo>
                    <a:pt x="321531" y="948051"/>
                  </a:lnTo>
                  <a:lnTo>
                    <a:pt x="322608" y="950923"/>
                  </a:lnTo>
                  <a:lnTo>
                    <a:pt x="325479" y="950923"/>
                  </a:lnTo>
                  <a:lnTo>
                    <a:pt x="323326" y="953078"/>
                  </a:lnTo>
                  <a:lnTo>
                    <a:pt x="326198" y="955588"/>
                  </a:lnTo>
                  <a:lnTo>
                    <a:pt x="324761" y="956307"/>
                  </a:lnTo>
                  <a:lnTo>
                    <a:pt x="321891" y="954872"/>
                  </a:lnTo>
                  <a:lnTo>
                    <a:pt x="320814" y="959537"/>
                  </a:lnTo>
                  <a:lnTo>
                    <a:pt x="319018" y="964203"/>
                  </a:lnTo>
                  <a:lnTo>
                    <a:pt x="319018" y="966716"/>
                  </a:lnTo>
                  <a:lnTo>
                    <a:pt x="319737" y="967792"/>
                  </a:lnTo>
                  <a:lnTo>
                    <a:pt x="321531" y="967076"/>
                  </a:lnTo>
                  <a:lnTo>
                    <a:pt x="322950" y="967580"/>
                  </a:lnTo>
                  <a:lnTo>
                    <a:pt x="323779" y="968949"/>
                  </a:lnTo>
                  <a:lnTo>
                    <a:pt x="323945" y="972311"/>
                  </a:lnTo>
                  <a:lnTo>
                    <a:pt x="324402" y="974053"/>
                  </a:lnTo>
                  <a:lnTo>
                    <a:pt x="324942" y="974802"/>
                  </a:lnTo>
                  <a:lnTo>
                    <a:pt x="326228" y="975423"/>
                  </a:lnTo>
                  <a:lnTo>
                    <a:pt x="327223" y="975299"/>
                  </a:lnTo>
                  <a:lnTo>
                    <a:pt x="327680" y="975714"/>
                  </a:lnTo>
                  <a:lnTo>
                    <a:pt x="328303" y="976170"/>
                  </a:lnTo>
                  <a:lnTo>
                    <a:pt x="329092" y="976420"/>
                  </a:lnTo>
                  <a:lnTo>
                    <a:pt x="330253" y="989368"/>
                  </a:lnTo>
                  <a:lnTo>
                    <a:pt x="320344" y="1034419"/>
                  </a:lnTo>
                  <a:lnTo>
                    <a:pt x="309229" y="1084956"/>
                  </a:lnTo>
                  <a:lnTo>
                    <a:pt x="298691" y="1132864"/>
                  </a:lnTo>
                  <a:lnTo>
                    <a:pt x="284923" y="1195460"/>
                  </a:lnTo>
                  <a:lnTo>
                    <a:pt x="429848" y="1195456"/>
                  </a:lnTo>
                  <a:lnTo>
                    <a:pt x="460264" y="1136881"/>
                  </a:lnTo>
                  <a:lnTo>
                    <a:pt x="459124" y="1136516"/>
                  </a:lnTo>
                  <a:lnTo>
                    <a:pt x="456846" y="1135768"/>
                  </a:lnTo>
                  <a:lnTo>
                    <a:pt x="453974" y="1131102"/>
                  </a:lnTo>
                  <a:lnTo>
                    <a:pt x="451103" y="1127153"/>
                  </a:lnTo>
                  <a:lnTo>
                    <a:pt x="451103" y="1121412"/>
                  </a:lnTo>
                  <a:lnTo>
                    <a:pt x="453974" y="1117822"/>
                  </a:lnTo>
                  <a:lnTo>
                    <a:pt x="461511" y="1115669"/>
                  </a:lnTo>
                  <a:lnTo>
                    <a:pt x="465101" y="1112079"/>
                  </a:lnTo>
                  <a:lnTo>
                    <a:pt x="466895" y="1104901"/>
                  </a:lnTo>
                  <a:lnTo>
                    <a:pt x="466895" y="1099518"/>
                  </a:lnTo>
                  <a:lnTo>
                    <a:pt x="463663" y="1094118"/>
                  </a:lnTo>
                  <a:lnTo>
                    <a:pt x="463033" y="1092018"/>
                  </a:lnTo>
                  <a:lnTo>
                    <a:pt x="462193" y="1090233"/>
                  </a:lnTo>
                  <a:lnTo>
                    <a:pt x="461563" y="1088131"/>
                  </a:lnTo>
                  <a:lnTo>
                    <a:pt x="460933" y="1086032"/>
                  </a:lnTo>
                  <a:lnTo>
                    <a:pt x="460303" y="1084036"/>
                  </a:lnTo>
                  <a:lnTo>
                    <a:pt x="459672" y="1081936"/>
                  </a:lnTo>
                  <a:lnTo>
                    <a:pt x="459357" y="1079625"/>
                  </a:lnTo>
                  <a:lnTo>
                    <a:pt x="459778" y="1077526"/>
                  </a:lnTo>
                  <a:lnTo>
                    <a:pt x="460513" y="1075635"/>
                  </a:lnTo>
                  <a:lnTo>
                    <a:pt x="462087" y="1074585"/>
                  </a:lnTo>
                  <a:lnTo>
                    <a:pt x="464502" y="1074270"/>
                  </a:lnTo>
                  <a:lnTo>
                    <a:pt x="468809" y="1075110"/>
                  </a:lnTo>
                  <a:lnTo>
                    <a:pt x="469544" y="1073219"/>
                  </a:lnTo>
                  <a:lnTo>
                    <a:pt x="469439" y="1070700"/>
                  </a:lnTo>
                  <a:lnTo>
                    <a:pt x="469964" y="1068598"/>
                  </a:lnTo>
                  <a:lnTo>
                    <a:pt x="470699" y="1066708"/>
                  </a:lnTo>
                  <a:lnTo>
                    <a:pt x="471644" y="1065133"/>
                  </a:lnTo>
                  <a:lnTo>
                    <a:pt x="473849" y="1064502"/>
                  </a:lnTo>
                  <a:lnTo>
                    <a:pt x="475949" y="1064923"/>
                  </a:lnTo>
                  <a:lnTo>
                    <a:pt x="477315" y="1066184"/>
                  </a:lnTo>
                  <a:lnTo>
                    <a:pt x="478681" y="1067443"/>
                  </a:lnTo>
                  <a:lnTo>
                    <a:pt x="479836" y="1069019"/>
                  </a:lnTo>
                  <a:lnTo>
                    <a:pt x="480677" y="1070805"/>
                  </a:lnTo>
                  <a:lnTo>
                    <a:pt x="481832" y="1072275"/>
                  </a:lnTo>
                  <a:lnTo>
                    <a:pt x="483512" y="1073324"/>
                  </a:lnTo>
                  <a:lnTo>
                    <a:pt x="485926" y="1073010"/>
                  </a:lnTo>
                  <a:lnTo>
                    <a:pt x="487187" y="1071644"/>
                  </a:lnTo>
                  <a:lnTo>
                    <a:pt x="487922" y="1069753"/>
                  </a:lnTo>
                  <a:lnTo>
                    <a:pt x="488131" y="1067443"/>
                  </a:lnTo>
                  <a:lnTo>
                    <a:pt x="488237" y="1065027"/>
                  </a:lnTo>
                  <a:lnTo>
                    <a:pt x="489602" y="1063663"/>
                  </a:lnTo>
                  <a:lnTo>
                    <a:pt x="489846" y="1063480"/>
                  </a:lnTo>
                  <a:lnTo>
                    <a:pt x="491072" y="1062612"/>
                  </a:lnTo>
                  <a:lnTo>
                    <a:pt x="492963" y="1061772"/>
                  </a:lnTo>
                  <a:lnTo>
                    <a:pt x="494329" y="1061458"/>
                  </a:lnTo>
                  <a:lnTo>
                    <a:pt x="496428" y="1060826"/>
                  </a:lnTo>
                  <a:lnTo>
                    <a:pt x="497840" y="1059377"/>
                  </a:lnTo>
                  <a:lnTo>
                    <a:pt x="500315" y="1056837"/>
                  </a:lnTo>
                  <a:lnTo>
                    <a:pt x="502099" y="1055996"/>
                  </a:lnTo>
                  <a:lnTo>
                    <a:pt x="503885" y="1055471"/>
                  </a:lnTo>
                  <a:lnTo>
                    <a:pt x="506615" y="1055577"/>
                  </a:lnTo>
                  <a:lnTo>
                    <a:pt x="508821" y="1055996"/>
                  </a:lnTo>
                  <a:lnTo>
                    <a:pt x="509356" y="1056211"/>
                  </a:lnTo>
                  <a:lnTo>
                    <a:pt x="510711" y="1056732"/>
                  </a:lnTo>
                  <a:lnTo>
                    <a:pt x="513126" y="1056942"/>
                  </a:lnTo>
                  <a:lnTo>
                    <a:pt x="515542" y="1057046"/>
                  </a:lnTo>
                  <a:lnTo>
                    <a:pt x="517958" y="1056732"/>
                  </a:lnTo>
                  <a:lnTo>
                    <a:pt x="520268" y="1056416"/>
                  </a:lnTo>
                  <a:lnTo>
                    <a:pt x="522473" y="1055787"/>
                  </a:lnTo>
                  <a:lnTo>
                    <a:pt x="523734" y="1054421"/>
                  </a:lnTo>
                  <a:lnTo>
                    <a:pt x="524153" y="1052320"/>
                  </a:lnTo>
                  <a:lnTo>
                    <a:pt x="524048" y="1049695"/>
                  </a:lnTo>
                  <a:lnTo>
                    <a:pt x="523734" y="1047385"/>
                  </a:lnTo>
                  <a:lnTo>
                    <a:pt x="522893" y="1045599"/>
                  </a:lnTo>
                  <a:lnTo>
                    <a:pt x="521738" y="1044128"/>
                  </a:lnTo>
                  <a:lnTo>
                    <a:pt x="520582" y="1042553"/>
                  </a:lnTo>
                  <a:lnTo>
                    <a:pt x="519743" y="1040768"/>
                  </a:lnTo>
                  <a:lnTo>
                    <a:pt x="518902" y="1038984"/>
                  </a:lnTo>
                  <a:lnTo>
                    <a:pt x="518797" y="1036358"/>
                  </a:lnTo>
                  <a:lnTo>
                    <a:pt x="519533" y="1034468"/>
                  </a:lnTo>
                  <a:lnTo>
                    <a:pt x="520793" y="1033103"/>
                  </a:lnTo>
                  <a:lnTo>
                    <a:pt x="523209" y="1032788"/>
                  </a:lnTo>
                  <a:lnTo>
                    <a:pt x="524573" y="1034363"/>
                  </a:lnTo>
                  <a:lnTo>
                    <a:pt x="525728" y="1035833"/>
                  </a:lnTo>
                  <a:lnTo>
                    <a:pt x="526883" y="1037409"/>
                  </a:lnTo>
                  <a:lnTo>
                    <a:pt x="527724" y="1039193"/>
                  </a:lnTo>
                  <a:lnTo>
                    <a:pt x="528355" y="1041294"/>
                  </a:lnTo>
                  <a:lnTo>
                    <a:pt x="529719" y="1042448"/>
                  </a:lnTo>
                  <a:lnTo>
                    <a:pt x="532135" y="1042659"/>
                  </a:lnTo>
                  <a:lnTo>
                    <a:pt x="533711" y="1041609"/>
                  </a:lnTo>
                  <a:lnTo>
                    <a:pt x="535286" y="1040454"/>
                  </a:lnTo>
                  <a:lnTo>
                    <a:pt x="536230" y="1038879"/>
                  </a:lnTo>
                  <a:lnTo>
                    <a:pt x="537595" y="1037513"/>
                  </a:lnTo>
                  <a:lnTo>
                    <a:pt x="538330" y="1035624"/>
                  </a:lnTo>
                  <a:lnTo>
                    <a:pt x="539276" y="1034047"/>
                  </a:lnTo>
                  <a:lnTo>
                    <a:pt x="539801" y="1031947"/>
                  </a:lnTo>
                  <a:lnTo>
                    <a:pt x="540432" y="1030162"/>
                  </a:lnTo>
                  <a:lnTo>
                    <a:pt x="541167" y="1028271"/>
                  </a:lnTo>
                  <a:lnTo>
                    <a:pt x="541901" y="1026381"/>
                  </a:lnTo>
                  <a:lnTo>
                    <a:pt x="542951" y="1024806"/>
                  </a:lnTo>
                  <a:lnTo>
                    <a:pt x="544527" y="1023756"/>
                  </a:lnTo>
                  <a:lnTo>
                    <a:pt x="547152" y="1023651"/>
                  </a:lnTo>
                  <a:lnTo>
                    <a:pt x="549568" y="1023756"/>
                  </a:lnTo>
                  <a:lnTo>
                    <a:pt x="551984" y="1023441"/>
                  </a:lnTo>
                  <a:lnTo>
                    <a:pt x="554083" y="1022916"/>
                  </a:lnTo>
                  <a:lnTo>
                    <a:pt x="556499" y="1023022"/>
                  </a:lnTo>
                  <a:lnTo>
                    <a:pt x="558331" y="1024219"/>
                  </a:lnTo>
                  <a:lnTo>
                    <a:pt x="559545" y="1025332"/>
                  </a:lnTo>
                  <a:lnTo>
                    <a:pt x="561225" y="1026275"/>
                  </a:lnTo>
                  <a:lnTo>
                    <a:pt x="561959" y="1026591"/>
                  </a:lnTo>
                  <a:lnTo>
                    <a:pt x="563115" y="1027012"/>
                  </a:lnTo>
                  <a:lnTo>
                    <a:pt x="564689" y="1025856"/>
                  </a:lnTo>
                  <a:lnTo>
                    <a:pt x="565636" y="1024281"/>
                  </a:lnTo>
                  <a:lnTo>
                    <a:pt x="566160" y="1022179"/>
                  </a:lnTo>
                  <a:lnTo>
                    <a:pt x="566580" y="1020080"/>
                  </a:lnTo>
                  <a:lnTo>
                    <a:pt x="567001" y="1017980"/>
                  </a:lnTo>
                  <a:lnTo>
                    <a:pt x="567526" y="1015880"/>
                  </a:lnTo>
                  <a:lnTo>
                    <a:pt x="568262" y="1013989"/>
                  </a:lnTo>
                  <a:lnTo>
                    <a:pt x="568996" y="1012204"/>
                  </a:lnTo>
                  <a:lnTo>
                    <a:pt x="569417" y="1010104"/>
                  </a:lnTo>
                  <a:lnTo>
                    <a:pt x="569837" y="1008002"/>
                  </a:lnTo>
                  <a:lnTo>
                    <a:pt x="570046" y="1005588"/>
                  </a:lnTo>
                  <a:lnTo>
                    <a:pt x="570256" y="1003276"/>
                  </a:lnTo>
                  <a:lnTo>
                    <a:pt x="570467" y="1000862"/>
                  </a:lnTo>
                  <a:lnTo>
                    <a:pt x="571202" y="999077"/>
                  </a:lnTo>
                  <a:lnTo>
                    <a:pt x="572147" y="997502"/>
                  </a:lnTo>
                  <a:lnTo>
                    <a:pt x="573197" y="995822"/>
                  </a:lnTo>
                  <a:lnTo>
                    <a:pt x="573933" y="993931"/>
                  </a:lnTo>
                  <a:lnTo>
                    <a:pt x="573827" y="991410"/>
                  </a:lnTo>
                  <a:lnTo>
                    <a:pt x="574036" y="988994"/>
                  </a:lnTo>
                  <a:lnTo>
                    <a:pt x="574142" y="986684"/>
                  </a:lnTo>
                  <a:lnTo>
                    <a:pt x="574667" y="984584"/>
                  </a:lnTo>
                  <a:lnTo>
                    <a:pt x="575402" y="982693"/>
                  </a:lnTo>
                  <a:lnTo>
                    <a:pt x="575823" y="980593"/>
                  </a:lnTo>
                  <a:lnTo>
                    <a:pt x="576557" y="978808"/>
                  </a:lnTo>
                  <a:lnTo>
                    <a:pt x="576977" y="976708"/>
                  </a:lnTo>
                  <a:lnTo>
                    <a:pt x="578238" y="975342"/>
                  </a:lnTo>
                  <a:lnTo>
                    <a:pt x="578330" y="974973"/>
                  </a:lnTo>
                  <a:lnTo>
                    <a:pt x="578343" y="974923"/>
                  </a:lnTo>
                  <a:lnTo>
                    <a:pt x="578762" y="973241"/>
                  </a:lnTo>
                  <a:lnTo>
                    <a:pt x="578343" y="970827"/>
                  </a:lnTo>
                  <a:lnTo>
                    <a:pt x="577818" y="968831"/>
                  </a:lnTo>
                  <a:lnTo>
                    <a:pt x="576872" y="967047"/>
                  </a:lnTo>
                  <a:lnTo>
                    <a:pt x="576032" y="965261"/>
                  </a:lnTo>
                  <a:lnTo>
                    <a:pt x="575192" y="963476"/>
                  </a:lnTo>
                  <a:lnTo>
                    <a:pt x="574352" y="961585"/>
                  </a:lnTo>
                  <a:lnTo>
                    <a:pt x="573408" y="959800"/>
                  </a:lnTo>
                  <a:lnTo>
                    <a:pt x="572881" y="957804"/>
                  </a:lnTo>
                  <a:lnTo>
                    <a:pt x="572986" y="955389"/>
                  </a:lnTo>
                  <a:lnTo>
                    <a:pt x="573722" y="953604"/>
                  </a:lnTo>
                  <a:lnTo>
                    <a:pt x="575613" y="952763"/>
                  </a:lnTo>
                  <a:lnTo>
                    <a:pt x="577713" y="953183"/>
                  </a:lnTo>
                  <a:lnTo>
                    <a:pt x="578868" y="954654"/>
                  </a:lnTo>
                  <a:lnTo>
                    <a:pt x="580234" y="955914"/>
                  </a:lnTo>
                  <a:lnTo>
                    <a:pt x="582333" y="955913"/>
                  </a:lnTo>
                  <a:lnTo>
                    <a:pt x="583699" y="954549"/>
                  </a:lnTo>
                  <a:lnTo>
                    <a:pt x="584435" y="952658"/>
                  </a:lnTo>
                  <a:lnTo>
                    <a:pt x="584538" y="950347"/>
                  </a:lnTo>
                  <a:lnTo>
                    <a:pt x="584435" y="947723"/>
                  </a:lnTo>
                  <a:lnTo>
                    <a:pt x="584644" y="945307"/>
                  </a:lnTo>
                  <a:lnTo>
                    <a:pt x="585063" y="943207"/>
                  </a:lnTo>
                  <a:lnTo>
                    <a:pt x="586115" y="941631"/>
                  </a:lnTo>
                  <a:lnTo>
                    <a:pt x="587165" y="940056"/>
                  </a:lnTo>
                  <a:lnTo>
                    <a:pt x="588424" y="938690"/>
                  </a:lnTo>
                  <a:lnTo>
                    <a:pt x="589684" y="937326"/>
                  </a:lnTo>
                  <a:lnTo>
                    <a:pt x="590945" y="935960"/>
                  </a:lnTo>
                  <a:lnTo>
                    <a:pt x="592311" y="934700"/>
                  </a:lnTo>
                  <a:lnTo>
                    <a:pt x="593046" y="932810"/>
                  </a:lnTo>
                  <a:lnTo>
                    <a:pt x="594516" y="929134"/>
                  </a:lnTo>
                  <a:lnTo>
                    <a:pt x="594621" y="928084"/>
                  </a:lnTo>
                  <a:lnTo>
                    <a:pt x="594621" y="926718"/>
                  </a:lnTo>
                  <a:lnTo>
                    <a:pt x="594621" y="926615"/>
                  </a:lnTo>
                  <a:lnTo>
                    <a:pt x="594706" y="926143"/>
                  </a:lnTo>
                  <a:lnTo>
                    <a:pt x="595041" y="923569"/>
                  </a:lnTo>
                  <a:lnTo>
                    <a:pt x="594935" y="920942"/>
                  </a:lnTo>
                  <a:lnTo>
                    <a:pt x="594830" y="918423"/>
                  </a:lnTo>
                  <a:lnTo>
                    <a:pt x="594305" y="916321"/>
                  </a:lnTo>
                  <a:lnTo>
                    <a:pt x="593675" y="914222"/>
                  </a:lnTo>
                  <a:lnTo>
                    <a:pt x="593780" y="911911"/>
                  </a:lnTo>
                  <a:lnTo>
                    <a:pt x="595146" y="910547"/>
                  </a:lnTo>
                  <a:lnTo>
                    <a:pt x="596405" y="909181"/>
                  </a:lnTo>
                  <a:lnTo>
                    <a:pt x="596826" y="907081"/>
                  </a:lnTo>
                  <a:lnTo>
                    <a:pt x="595985" y="905296"/>
                  </a:lnTo>
                  <a:lnTo>
                    <a:pt x="595146" y="903510"/>
                  </a:lnTo>
                  <a:lnTo>
                    <a:pt x="594200" y="901725"/>
                  </a:lnTo>
                  <a:lnTo>
                    <a:pt x="593360" y="899939"/>
                  </a:lnTo>
                  <a:lnTo>
                    <a:pt x="592730" y="897840"/>
                  </a:lnTo>
                  <a:lnTo>
                    <a:pt x="592625" y="895213"/>
                  </a:lnTo>
                  <a:lnTo>
                    <a:pt x="593360" y="893428"/>
                  </a:lnTo>
                  <a:lnTo>
                    <a:pt x="594095" y="891537"/>
                  </a:lnTo>
                  <a:lnTo>
                    <a:pt x="594830" y="889648"/>
                  </a:lnTo>
                  <a:lnTo>
                    <a:pt x="595355" y="887547"/>
                  </a:lnTo>
                  <a:lnTo>
                    <a:pt x="595251" y="884922"/>
                  </a:lnTo>
                  <a:lnTo>
                    <a:pt x="594830" y="882611"/>
                  </a:lnTo>
                  <a:lnTo>
                    <a:pt x="594830" y="879985"/>
                  </a:lnTo>
                  <a:lnTo>
                    <a:pt x="594726" y="877466"/>
                  </a:lnTo>
                  <a:lnTo>
                    <a:pt x="594621" y="874839"/>
                  </a:lnTo>
                  <a:lnTo>
                    <a:pt x="594516" y="872214"/>
                  </a:lnTo>
                  <a:lnTo>
                    <a:pt x="593885" y="870113"/>
                  </a:lnTo>
                  <a:lnTo>
                    <a:pt x="593571" y="867804"/>
                  </a:lnTo>
                  <a:lnTo>
                    <a:pt x="592941" y="865808"/>
                  </a:lnTo>
                  <a:lnTo>
                    <a:pt x="592836" y="863708"/>
                  </a:lnTo>
                  <a:lnTo>
                    <a:pt x="593255" y="861607"/>
                  </a:lnTo>
                  <a:lnTo>
                    <a:pt x="594621" y="860241"/>
                  </a:lnTo>
                  <a:lnTo>
                    <a:pt x="596091" y="859088"/>
                  </a:lnTo>
                  <a:lnTo>
                    <a:pt x="597667" y="858038"/>
                  </a:lnTo>
                  <a:lnTo>
                    <a:pt x="598192" y="855936"/>
                  </a:lnTo>
                  <a:lnTo>
                    <a:pt x="597560" y="853837"/>
                  </a:lnTo>
                  <a:lnTo>
                    <a:pt x="596196" y="852576"/>
                  </a:lnTo>
                  <a:lnTo>
                    <a:pt x="594516" y="851631"/>
                  </a:lnTo>
                  <a:lnTo>
                    <a:pt x="592836" y="850581"/>
                  </a:lnTo>
                  <a:lnTo>
                    <a:pt x="591261" y="849635"/>
                  </a:lnTo>
                  <a:lnTo>
                    <a:pt x="590420" y="847850"/>
                  </a:lnTo>
                  <a:lnTo>
                    <a:pt x="589790" y="845750"/>
                  </a:lnTo>
                  <a:lnTo>
                    <a:pt x="590525" y="843859"/>
                  </a:lnTo>
                  <a:lnTo>
                    <a:pt x="591470" y="842284"/>
                  </a:lnTo>
                  <a:lnTo>
                    <a:pt x="592836" y="840919"/>
                  </a:lnTo>
                  <a:lnTo>
                    <a:pt x="594305" y="839869"/>
                  </a:lnTo>
                  <a:lnTo>
                    <a:pt x="596196" y="839029"/>
                  </a:lnTo>
                  <a:lnTo>
                    <a:pt x="598296" y="838399"/>
                  </a:lnTo>
                  <a:lnTo>
                    <a:pt x="600186" y="837558"/>
                  </a:lnTo>
                  <a:lnTo>
                    <a:pt x="601447" y="836194"/>
                  </a:lnTo>
                  <a:lnTo>
                    <a:pt x="603022" y="835143"/>
                  </a:lnTo>
                  <a:lnTo>
                    <a:pt x="603966" y="833568"/>
                  </a:lnTo>
                  <a:lnTo>
                    <a:pt x="605227" y="831888"/>
                  </a:lnTo>
                  <a:lnTo>
                    <a:pt x="606277" y="830313"/>
                  </a:lnTo>
                  <a:lnTo>
                    <a:pt x="607328" y="828738"/>
                  </a:lnTo>
                  <a:lnTo>
                    <a:pt x="608587" y="827372"/>
                  </a:lnTo>
                  <a:lnTo>
                    <a:pt x="609848" y="826006"/>
                  </a:lnTo>
                  <a:lnTo>
                    <a:pt x="611108" y="824642"/>
                  </a:lnTo>
                  <a:lnTo>
                    <a:pt x="612369" y="823382"/>
                  </a:lnTo>
                  <a:lnTo>
                    <a:pt x="613944" y="822226"/>
                  </a:lnTo>
                  <a:lnTo>
                    <a:pt x="615834" y="821385"/>
                  </a:lnTo>
                  <a:lnTo>
                    <a:pt x="617620" y="820546"/>
                  </a:lnTo>
                  <a:lnTo>
                    <a:pt x="619720" y="819916"/>
                  </a:lnTo>
                  <a:lnTo>
                    <a:pt x="622450" y="819811"/>
                  </a:lnTo>
                  <a:lnTo>
                    <a:pt x="624340" y="820546"/>
                  </a:lnTo>
                  <a:lnTo>
                    <a:pt x="625917" y="821491"/>
                  </a:lnTo>
                  <a:lnTo>
                    <a:pt x="627071" y="823066"/>
                  </a:lnTo>
                  <a:lnTo>
                    <a:pt x="628227" y="824535"/>
                  </a:lnTo>
                  <a:lnTo>
                    <a:pt x="629802" y="825587"/>
                  </a:lnTo>
                  <a:lnTo>
                    <a:pt x="631482" y="826240"/>
                  </a:lnTo>
                  <a:lnTo>
                    <a:pt x="631691" y="826322"/>
                  </a:lnTo>
                  <a:lnTo>
                    <a:pt x="634107" y="826426"/>
                  </a:lnTo>
                  <a:lnTo>
                    <a:pt x="636208" y="825901"/>
                  </a:lnTo>
                  <a:lnTo>
                    <a:pt x="638412" y="825271"/>
                  </a:lnTo>
                  <a:lnTo>
                    <a:pt x="640199" y="824431"/>
                  </a:lnTo>
                  <a:lnTo>
                    <a:pt x="641984" y="823591"/>
                  </a:lnTo>
                  <a:lnTo>
                    <a:pt x="643190" y="822705"/>
                  </a:lnTo>
                  <a:lnTo>
                    <a:pt x="643559" y="822435"/>
                  </a:lnTo>
                  <a:lnTo>
                    <a:pt x="645134" y="821385"/>
                  </a:lnTo>
                  <a:lnTo>
                    <a:pt x="646395" y="820021"/>
                  </a:lnTo>
                  <a:lnTo>
                    <a:pt x="647759" y="818655"/>
                  </a:lnTo>
                  <a:lnTo>
                    <a:pt x="648600" y="817500"/>
                  </a:lnTo>
                  <a:lnTo>
                    <a:pt x="647655" y="815820"/>
                  </a:lnTo>
                  <a:lnTo>
                    <a:pt x="647445" y="814665"/>
                  </a:lnTo>
                  <a:lnTo>
                    <a:pt x="647348" y="814085"/>
                  </a:lnTo>
                  <a:lnTo>
                    <a:pt x="647234" y="813404"/>
                  </a:lnTo>
                  <a:lnTo>
                    <a:pt x="647210" y="813218"/>
                  </a:lnTo>
                  <a:lnTo>
                    <a:pt x="646920" y="811094"/>
                  </a:lnTo>
                  <a:lnTo>
                    <a:pt x="646499" y="808783"/>
                  </a:lnTo>
                  <a:lnTo>
                    <a:pt x="646395" y="806368"/>
                  </a:lnTo>
                  <a:lnTo>
                    <a:pt x="646395" y="806159"/>
                  </a:lnTo>
                  <a:lnTo>
                    <a:pt x="646920" y="804057"/>
                  </a:lnTo>
                  <a:lnTo>
                    <a:pt x="647864" y="802482"/>
                  </a:lnTo>
                  <a:lnTo>
                    <a:pt x="648020" y="802405"/>
                  </a:lnTo>
                  <a:lnTo>
                    <a:pt x="648075" y="802377"/>
                  </a:lnTo>
                  <a:lnTo>
                    <a:pt x="648705" y="801958"/>
                  </a:lnTo>
                  <a:lnTo>
                    <a:pt x="648757" y="801920"/>
                  </a:lnTo>
                  <a:lnTo>
                    <a:pt x="649441" y="801432"/>
                  </a:lnTo>
                  <a:lnTo>
                    <a:pt x="651330" y="800592"/>
                  </a:lnTo>
                  <a:lnTo>
                    <a:pt x="651751" y="798387"/>
                  </a:lnTo>
                  <a:lnTo>
                    <a:pt x="651121" y="796392"/>
                  </a:lnTo>
                  <a:lnTo>
                    <a:pt x="650491" y="794291"/>
                  </a:lnTo>
                  <a:lnTo>
                    <a:pt x="650491" y="792191"/>
                  </a:lnTo>
                  <a:lnTo>
                    <a:pt x="650385" y="789565"/>
                  </a:lnTo>
                  <a:lnTo>
                    <a:pt x="650805" y="787465"/>
                  </a:lnTo>
                  <a:lnTo>
                    <a:pt x="652065" y="786204"/>
                  </a:lnTo>
                  <a:lnTo>
                    <a:pt x="652332" y="785914"/>
                  </a:lnTo>
                  <a:lnTo>
                    <a:pt x="653326" y="784840"/>
                  </a:lnTo>
                  <a:lnTo>
                    <a:pt x="655217" y="783999"/>
                  </a:lnTo>
                  <a:lnTo>
                    <a:pt x="657001" y="783160"/>
                  </a:lnTo>
                  <a:lnTo>
                    <a:pt x="658577" y="782003"/>
                  </a:lnTo>
                  <a:lnTo>
                    <a:pt x="660466" y="781164"/>
                  </a:lnTo>
                  <a:lnTo>
                    <a:pt x="661727" y="779800"/>
                  </a:lnTo>
                  <a:lnTo>
                    <a:pt x="662148" y="777698"/>
                  </a:lnTo>
                  <a:lnTo>
                    <a:pt x="662357" y="775388"/>
                  </a:lnTo>
                  <a:lnTo>
                    <a:pt x="661202" y="773813"/>
                  </a:lnTo>
                  <a:lnTo>
                    <a:pt x="659311" y="773077"/>
                  </a:lnTo>
                  <a:lnTo>
                    <a:pt x="656686" y="773183"/>
                  </a:lnTo>
                  <a:lnTo>
                    <a:pt x="654271" y="773602"/>
                  </a:lnTo>
                  <a:lnTo>
                    <a:pt x="652171" y="773077"/>
                  </a:lnTo>
                  <a:lnTo>
                    <a:pt x="651016" y="771608"/>
                  </a:lnTo>
                  <a:lnTo>
                    <a:pt x="650385" y="769506"/>
                  </a:lnTo>
                  <a:lnTo>
                    <a:pt x="650596" y="767196"/>
                  </a:lnTo>
                  <a:lnTo>
                    <a:pt x="651016" y="765096"/>
                  </a:lnTo>
                  <a:lnTo>
                    <a:pt x="652065" y="763520"/>
                  </a:lnTo>
                  <a:lnTo>
                    <a:pt x="653012" y="761840"/>
                  </a:lnTo>
                  <a:lnTo>
                    <a:pt x="653746" y="760056"/>
                  </a:lnTo>
                  <a:lnTo>
                    <a:pt x="653956" y="757640"/>
                  </a:lnTo>
                  <a:lnTo>
                    <a:pt x="653326" y="755540"/>
                  </a:lnTo>
                  <a:lnTo>
                    <a:pt x="652487" y="753860"/>
                  </a:lnTo>
                  <a:lnTo>
                    <a:pt x="651121" y="752600"/>
                  </a:lnTo>
                  <a:lnTo>
                    <a:pt x="649439" y="751548"/>
                  </a:lnTo>
                  <a:lnTo>
                    <a:pt x="648075" y="750288"/>
                  </a:lnTo>
                  <a:lnTo>
                    <a:pt x="646920" y="748818"/>
                  </a:lnTo>
                  <a:lnTo>
                    <a:pt x="646604" y="746508"/>
                  </a:lnTo>
                  <a:lnTo>
                    <a:pt x="646814" y="744092"/>
                  </a:lnTo>
                  <a:lnTo>
                    <a:pt x="646920" y="741781"/>
                  </a:lnTo>
                  <a:lnTo>
                    <a:pt x="647655" y="739892"/>
                  </a:lnTo>
                  <a:lnTo>
                    <a:pt x="648391" y="738107"/>
                  </a:lnTo>
                  <a:lnTo>
                    <a:pt x="649125" y="736216"/>
                  </a:lnTo>
                  <a:lnTo>
                    <a:pt x="649860" y="734325"/>
                  </a:lnTo>
                  <a:lnTo>
                    <a:pt x="650280" y="732225"/>
                  </a:lnTo>
                  <a:lnTo>
                    <a:pt x="651016" y="730440"/>
                  </a:lnTo>
                  <a:lnTo>
                    <a:pt x="652065" y="728760"/>
                  </a:lnTo>
                  <a:lnTo>
                    <a:pt x="653326" y="727394"/>
                  </a:lnTo>
                  <a:lnTo>
                    <a:pt x="654901" y="726344"/>
                  </a:lnTo>
                  <a:lnTo>
                    <a:pt x="657001" y="726764"/>
                  </a:lnTo>
                  <a:lnTo>
                    <a:pt x="658682" y="727814"/>
                  </a:lnTo>
                  <a:lnTo>
                    <a:pt x="660047" y="729074"/>
                  </a:lnTo>
                  <a:lnTo>
                    <a:pt x="661937" y="729180"/>
                  </a:lnTo>
                  <a:lnTo>
                    <a:pt x="663723" y="728340"/>
                  </a:lnTo>
                  <a:lnTo>
                    <a:pt x="664773" y="726764"/>
                  </a:lnTo>
                  <a:lnTo>
                    <a:pt x="665192" y="724664"/>
                  </a:lnTo>
                  <a:lnTo>
                    <a:pt x="665719" y="722564"/>
                  </a:lnTo>
                  <a:lnTo>
                    <a:pt x="665823" y="720252"/>
                  </a:lnTo>
                  <a:lnTo>
                    <a:pt x="666348" y="718047"/>
                  </a:lnTo>
                  <a:lnTo>
                    <a:pt x="666453" y="715737"/>
                  </a:lnTo>
                  <a:lnTo>
                    <a:pt x="667188" y="713847"/>
                  </a:lnTo>
                  <a:lnTo>
                    <a:pt x="667922" y="712062"/>
                  </a:lnTo>
                  <a:lnTo>
                    <a:pt x="668974" y="710382"/>
                  </a:lnTo>
                  <a:lnTo>
                    <a:pt x="670234" y="709121"/>
                  </a:lnTo>
                  <a:lnTo>
                    <a:pt x="671493" y="707757"/>
                  </a:lnTo>
                  <a:lnTo>
                    <a:pt x="672543" y="706916"/>
                  </a:lnTo>
                  <a:lnTo>
                    <a:pt x="673279" y="705551"/>
                  </a:lnTo>
                  <a:lnTo>
                    <a:pt x="673489" y="703240"/>
                  </a:lnTo>
                  <a:lnTo>
                    <a:pt x="672649" y="701455"/>
                  </a:lnTo>
                  <a:lnTo>
                    <a:pt x="671493" y="699880"/>
                  </a:lnTo>
                  <a:lnTo>
                    <a:pt x="669813" y="698934"/>
                  </a:lnTo>
                  <a:lnTo>
                    <a:pt x="668447" y="697674"/>
                  </a:lnTo>
                  <a:lnTo>
                    <a:pt x="666873" y="696730"/>
                  </a:lnTo>
                  <a:lnTo>
                    <a:pt x="665192" y="695678"/>
                  </a:lnTo>
                  <a:lnTo>
                    <a:pt x="663512" y="694734"/>
                  </a:lnTo>
                  <a:lnTo>
                    <a:pt x="662462" y="693158"/>
                  </a:lnTo>
                  <a:lnTo>
                    <a:pt x="662043" y="690849"/>
                  </a:lnTo>
                  <a:lnTo>
                    <a:pt x="663407" y="689483"/>
                  </a:lnTo>
                  <a:lnTo>
                    <a:pt x="664667" y="688117"/>
                  </a:lnTo>
                  <a:lnTo>
                    <a:pt x="665928" y="686858"/>
                  </a:lnTo>
                  <a:lnTo>
                    <a:pt x="667188" y="685492"/>
                  </a:lnTo>
                  <a:lnTo>
                    <a:pt x="667608" y="683391"/>
                  </a:lnTo>
                  <a:lnTo>
                    <a:pt x="667294" y="680977"/>
                  </a:lnTo>
                  <a:lnTo>
                    <a:pt x="665928" y="679822"/>
                  </a:lnTo>
                  <a:lnTo>
                    <a:pt x="663723" y="679297"/>
                  </a:lnTo>
                  <a:lnTo>
                    <a:pt x="661098" y="679402"/>
                  </a:lnTo>
                  <a:lnTo>
                    <a:pt x="659207" y="678666"/>
                  </a:lnTo>
                  <a:lnTo>
                    <a:pt x="658052" y="677195"/>
                  </a:lnTo>
                  <a:lnTo>
                    <a:pt x="657211" y="675410"/>
                  </a:lnTo>
                  <a:lnTo>
                    <a:pt x="656372" y="673626"/>
                  </a:lnTo>
                  <a:lnTo>
                    <a:pt x="655531" y="671839"/>
                  </a:lnTo>
                  <a:lnTo>
                    <a:pt x="654901" y="669739"/>
                  </a:lnTo>
                  <a:lnTo>
                    <a:pt x="654796" y="667639"/>
                  </a:lnTo>
                  <a:lnTo>
                    <a:pt x="655217" y="665538"/>
                  </a:lnTo>
                  <a:lnTo>
                    <a:pt x="655951" y="663754"/>
                  </a:lnTo>
                  <a:lnTo>
                    <a:pt x="657002" y="662074"/>
                  </a:lnTo>
                  <a:lnTo>
                    <a:pt x="657736" y="660287"/>
                  </a:lnTo>
                  <a:lnTo>
                    <a:pt x="658682" y="658607"/>
                  </a:lnTo>
                  <a:lnTo>
                    <a:pt x="659416" y="656823"/>
                  </a:lnTo>
                  <a:lnTo>
                    <a:pt x="659941" y="654723"/>
                  </a:lnTo>
                  <a:lnTo>
                    <a:pt x="660047" y="652307"/>
                  </a:lnTo>
                  <a:lnTo>
                    <a:pt x="660256" y="649995"/>
                  </a:lnTo>
                  <a:lnTo>
                    <a:pt x="660677" y="647895"/>
                  </a:lnTo>
                  <a:lnTo>
                    <a:pt x="661727" y="646005"/>
                  </a:lnTo>
                  <a:lnTo>
                    <a:pt x="662673" y="644431"/>
                  </a:lnTo>
                  <a:lnTo>
                    <a:pt x="663723" y="642855"/>
                  </a:lnTo>
                  <a:lnTo>
                    <a:pt x="664457" y="640964"/>
                  </a:lnTo>
                  <a:lnTo>
                    <a:pt x="664878" y="638864"/>
                  </a:lnTo>
                  <a:lnTo>
                    <a:pt x="664773" y="636239"/>
                  </a:lnTo>
                  <a:lnTo>
                    <a:pt x="664982" y="633928"/>
                  </a:lnTo>
                  <a:lnTo>
                    <a:pt x="665192" y="631513"/>
                  </a:lnTo>
                  <a:lnTo>
                    <a:pt x="665928" y="629728"/>
                  </a:lnTo>
                  <a:lnTo>
                    <a:pt x="666873" y="628048"/>
                  </a:lnTo>
                  <a:lnTo>
                    <a:pt x="668449" y="626996"/>
                  </a:lnTo>
                  <a:lnTo>
                    <a:pt x="670024" y="625946"/>
                  </a:lnTo>
                  <a:lnTo>
                    <a:pt x="671809" y="625107"/>
                  </a:lnTo>
                  <a:lnTo>
                    <a:pt x="673384" y="623950"/>
                  </a:lnTo>
                  <a:lnTo>
                    <a:pt x="674959" y="622795"/>
                  </a:lnTo>
                  <a:lnTo>
                    <a:pt x="676744" y="621956"/>
                  </a:lnTo>
                  <a:lnTo>
                    <a:pt x="678005" y="620695"/>
                  </a:lnTo>
                  <a:lnTo>
                    <a:pt x="679580" y="619540"/>
                  </a:lnTo>
                  <a:lnTo>
                    <a:pt x="680840" y="618174"/>
                  </a:lnTo>
                  <a:lnTo>
                    <a:pt x="681890" y="616600"/>
                  </a:lnTo>
                  <a:lnTo>
                    <a:pt x="682940" y="615025"/>
                  </a:lnTo>
                  <a:lnTo>
                    <a:pt x="683886" y="613450"/>
                  </a:lnTo>
                  <a:lnTo>
                    <a:pt x="684306" y="611245"/>
                  </a:lnTo>
                  <a:lnTo>
                    <a:pt x="684516" y="608934"/>
                  </a:lnTo>
                  <a:lnTo>
                    <a:pt x="684411" y="606308"/>
                  </a:lnTo>
                  <a:lnTo>
                    <a:pt x="683781" y="604313"/>
                  </a:lnTo>
                  <a:lnTo>
                    <a:pt x="683151" y="602212"/>
                  </a:lnTo>
                  <a:lnTo>
                    <a:pt x="682101" y="600637"/>
                  </a:lnTo>
                  <a:lnTo>
                    <a:pt x="680735" y="599482"/>
                  </a:lnTo>
                  <a:lnTo>
                    <a:pt x="679055" y="598432"/>
                  </a:lnTo>
                  <a:lnTo>
                    <a:pt x="676955" y="598012"/>
                  </a:lnTo>
                  <a:lnTo>
                    <a:pt x="675064" y="597277"/>
                  </a:lnTo>
                  <a:lnTo>
                    <a:pt x="674398" y="596900"/>
                  </a:lnTo>
                  <a:lnTo>
                    <a:pt x="674317" y="596857"/>
                  </a:lnTo>
                  <a:lnTo>
                    <a:pt x="673384" y="596332"/>
                  </a:lnTo>
                  <a:lnTo>
                    <a:pt x="672229" y="594757"/>
                  </a:lnTo>
                  <a:lnTo>
                    <a:pt x="671390" y="592972"/>
                  </a:lnTo>
                  <a:lnTo>
                    <a:pt x="670759" y="590976"/>
                  </a:lnTo>
                  <a:lnTo>
                    <a:pt x="669918" y="589085"/>
                  </a:lnTo>
                  <a:lnTo>
                    <a:pt x="668554" y="587825"/>
                  </a:lnTo>
                  <a:lnTo>
                    <a:pt x="667188" y="586669"/>
                  </a:lnTo>
                  <a:lnTo>
                    <a:pt x="666033" y="585095"/>
                  </a:lnTo>
                  <a:lnTo>
                    <a:pt x="665192" y="583309"/>
                  </a:lnTo>
                  <a:lnTo>
                    <a:pt x="664878" y="580999"/>
                  </a:lnTo>
                  <a:lnTo>
                    <a:pt x="663723" y="579424"/>
                  </a:lnTo>
                  <a:lnTo>
                    <a:pt x="662043" y="578478"/>
                  </a:lnTo>
                  <a:lnTo>
                    <a:pt x="660466" y="577429"/>
                  </a:lnTo>
                  <a:lnTo>
                    <a:pt x="659311" y="575958"/>
                  </a:lnTo>
                  <a:lnTo>
                    <a:pt x="657947" y="574699"/>
                  </a:lnTo>
                  <a:lnTo>
                    <a:pt x="657106" y="572912"/>
                  </a:lnTo>
                  <a:lnTo>
                    <a:pt x="656161" y="571127"/>
                  </a:lnTo>
                  <a:lnTo>
                    <a:pt x="655845" y="568816"/>
                  </a:lnTo>
                  <a:lnTo>
                    <a:pt x="655217" y="566716"/>
                  </a:lnTo>
                  <a:lnTo>
                    <a:pt x="654376" y="564931"/>
                  </a:lnTo>
                  <a:lnTo>
                    <a:pt x="653746" y="562831"/>
                  </a:lnTo>
                  <a:lnTo>
                    <a:pt x="652779" y="561474"/>
                  </a:lnTo>
                  <a:lnTo>
                    <a:pt x="653852" y="559123"/>
                  </a:lnTo>
                  <a:lnTo>
                    <a:pt x="657657" y="548054"/>
                  </a:lnTo>
                  <a:lnTo>
                    <a:pt x="652814" y="543904"/>
                  </a:lnTo>
                  <a:lnTo>
                    <a:pt x="650739" y="539061"/>
                  </a:lnTo>
                  <a:lnTo>
                    <a:pt x="652468" y="538715"/>
                  </a:lnTo>
                  <a:lnTo>
                    <a:pt x="660424" y="530413"/>
                  </a:lnTo>
                  <a:lnTo>
                    <a:pt x="656274" y="527646"/>
                  </a:lnTo>
                  <a:lnTo>
                    <a:pt x="652468" y="517960"/>
                  </a:lnTo>
                  <a:lnTo>
                    <a:pt x="650046" y="515192"/>
                  </a:lnTo>
                  <a:lnTo>
                    <a:pt x="653506" y="511734"/>
                  </a:lnTo>
                  <a:lnTo>
                    <a:pt x="656620" y="501702"/>
                  </a:lnTo>
                  <a:lnTo>
                    <a:pt x="653506" y="496859"/>
                  </a:lnTo>
                  <a:lnTo>
                    <a:pt x="659732" y="479909"/>
                  </a:lnTo>
                  <a:lnTo>
                    <a:pt x="667343" y="473337"/>
                  </a:lnTo>
                  <a:lnTo>
                    <a:pt x="668726" y="467803"/>
                  </a:lnTo>
                  <a:lnTo>
                    <a:pt x="668726" y="448777"/>
                  </a:lnTo>
                  <a:lnTo>
                    <a:pt x="673223" y="441859"/>
                  </a:lnTo>
                  <a:lnTo>
                    <a:pt x="667689" y="433558"/>
                  </a:lnTo>
                  <a:lnTo>
                    <a:pt x="668726" y="426293"/>
                  </a:lnTo>
                  <a:lnTo>
                    <a:pt x="666650" y="421797"/>
                  </a:lnTo>
                  <a:lnTo>
                    <a:pt x="653160" y="419029"/>
                  </a:lnTo>
                  <a:lnTo>
                    <a:pt x="650392" y="417300"/>
                  </a:lnTo>
                  <a:lnTo>
                    <a:pt x="649356" y="414878"/>
                  </a:lnTo>
                  <a:lnTo>
                    <a:pt x="652468" y="412457"/>
                  </a:lnTo>
                  <a:lnTo>
                    <a:pt x="649009" y="408997"/>
                  </a:lnTo>
                  <a:lnTo>
                    <a:pt x="654543" y="403808"/>
                  </a:lnTo>
                  <a:lnTo>
                    <a:pt x="655235" y="396891"/>
                  </a:lnTo>
                  <a:lnTo>
                    <a:pt x="663538" y="388934"/>
                  </a:lnTo>
                  <a:lnTo>
                    <a:pt x="666304" y="356765"/>
                  </a:lnTo>
                  <a:lnTo>
                    <a:pt x="657790" y="352551"/>
                  </a:lnTo>
                  <a:lnTo>
                    <a:pt x="657211" y="351325"/>
                  </a:lnTo>
                  <a:lnTo>
                    <a:pt x="656581" y="349225"/>
                  </a:lnTo>
                  <a:lnTo>
                    <a:pt x="655742" y="347438"/>
                  </a:lnTo>
                  <a:lnTo>
                    <a:pt x="654901" y="345652"/>
                  </a:lnTo>
                  <a:lnTo>
                    <a:pt x="654271" y="343553"/>
                  </a:lnTo>
                  <a:lnTo>
                    <a:pt x="653431" y="341767"/>
                  </a:lnTo>
                  <a:lnTo>
                    <a:pt x="653012" y="339457"/>
                  </a:lnTo>
                  <a:lnTo>
                    <a:pt x="652905" y="336832"/>
                  </a:lnTo>
                  <a:lnTo>
                    <a:pt x="652906" y="334312"/>
                  </a:lnTo>
                  <a:lnTo>
                    <a:pt x="653326" y="332211"/>
                  </a:lnTo>
                  <a:lnTo>
                    <a:pt x="654061" y="330320"/>
                  </a:lnTo>
                  <a:lnTo>
                    <a:pt x="654796" y="328430"/>
                  </a:lnTo>
                  <a:lnTo>
                    <a:pt x="655742" y="326855"/>
                  </a:lnTo>
                  <a:lnTo>
                    <a:pt x="656792" y="325280"/>
                  </a:lnTo>
                  <a:lnTo>
                    <a:pt x="658051" y="323914"/>
                  </a:lnTo>
                  <a:lnTo>
                    <a:pt x="658997" y="322339"/>
                  </a:lnTo>
                  <a:lnTo>
                    <a:pt x="660047" y="320764"/>
                  </a:lnTo>
                  <a:lnTo>
                    <a:pt x="660993" y="319084"/>
                  </a:lnTo>
                  <a:lnTo>
                    <a:pt x="662043" y="317509"/>
                  </a:lnTo>
                  <a:lnTo>
                    <a:pt x="663093" y="315933"/>
                  </a:lnTo>
                  <a:lnTo>
                    <a:pt x="663723" y="314042"/>
                  </a:lnTo>
                  <a:lnTo>
                    <a:pt x="664457" y="312258"/>
                  </a:lnTo>
                  <a:lnTo>
                    <a:pt x="664982" y="310053"/>
                  </a:lnTo>
                  <a:lnTo>
                    <a:pt x="665719" y="308266"/>
                  </a:lnTo>
                  <a:lnTo>
                    <a:pt x="666348" y="306377"/>
                  </a:lnTo>
                  <a:lnTo>
                    <a:pt x="667083" y="304591"/>
                  </a:lnTo>
                  <a:lnTo>
                    <a:pt x="667819" y="303226"/>
                  </a:lnTo>
                  <a:lnTo>
                    <a:pt x="668869" y="301651"/>
                  </a:lnTo>
                  <a:lnTo>
                    <a:pt x="669918" y="299971"/>
                  </a:lnTo>
                  <a:lnTo>
                    <a:pt x="671388" y="298921"/>
                  </a:lnTo>
                  <a:lnTo>
                    <a:pt x="672964" y="297869"/>
                  </a:lnTo>
                  <a:lnTo>
                    <a:pt x="674539" y="296714"/>
                  </a:lnTo>
                  <a:lnTo>
                    <a:pt x="675484" y="295139"/>
                  </a:lnTo>
                  <a:lnTo>
                    <a:pt x="676219" y="293250"/>
                  </a:lnTo>
                  <a:lnTo>
                    <a:pt x="676744" y="291149"/>
                  </a:lnTo>
                  <a:lnTo>
                    <a:pt x="677375" y="289363"/>
                  </a:lnTo>
                  <a:lnTo>
                    <a:pt x="677900" y="287263"/>
                  </a:lnTo>
                  <a:lnTo>
                    <a:pt x="678846" y="285583"/>
                  </a:lnTo>
                  <a:lnTo>
                    <a:pt x="679896" y="284008"/>
                  </a:lnTo>
                  <a:lnTo>
                    <a:pt x="681156" y="282643"/>
                  </a:lnTo>
                  <a:lnTo>
                    <a:pt x="682101" y="281068"/>
                  </a:lnTo>
                  <a:lnTo>
                    <a:pt x="683151" y="279491"/>
                  </a:lnTo>
                  <a:lnTo>
                    <a:pt x="683361" y="277077"/>
                  </a:lnTo>
                  <a:lnTo>
                    <a:pt x="683256" y="274556"/>
                  </a:lnTo>
                  <a:lnTo>
                    <a:pt x="683361" y="272140"/>
                  </a:lnTo>
                  <a:lnTo>
                    <a:pt x="684095" y="270355"/>
                  </a:lnTo>
                  <a:lnTo>
                    <a:pt x="685145" y="268466"/>
                  </a:lnTo>
                  <a:lnTo>
                    <a:pt x="686406" y="267100"/>
                  </a:lnTo>
                  <a:lnTo>
                    <a:pt x="687352" y="265525"/>
                  </a:lnTo>
                  <a:lnTo>
                    <a:pt x="688086" y="263634"/>
                  </a:lnTo>
                  <a:lnTo>
                    <a:pt x="688297" y="261324"/>
                  </a:lnTo>
                  <a:lnTo>
                    <a:pt x="687666" y="259224"/>
                  </a:lnTo>
                  <a:lnTo>
                    <a:pt x="686827" y="257439"/>
                  </a:lnTo>
                  <a:lnTo>
                    <a:pt x="685986" y="255653"/>
                  </a:lnTo>
                  <a:lnTo>
                    <a:pt x="684831" y="254182"/>
                  </a:lnTo>
                  <a:lnTo>
                    <a:pt x="683992" y="252291"/>
                  </a:lnTo>
                  <a:lnTo>
                    <a:pt x="683151" y="250506"/>
                  </a:lnTo>
                  <a:lnTo>
                    <a:pt x="682731" y="248197"/>
                  </a:lnTo>
                  <a:lnTo>
                    <a:pt x="682626" y="245571"/>
                  </a:lnTo>
                  <a:lnTo>
                    <a:pt x="682311" y="243260"/>
                  </a:lnTo>
                  <a:lnTo>
                    <a:pt x="681996" y="240951"/>
                  </a:lnTo>
                  <a:lnTo>
                    <a:pt x="681890" y="238325"/>
                  </a:lnTo>
                  <a:lnTo>
                    <a:pt x="681471" y="236015"/>
                  </a:lnTo>
                  <a:lnTo>
                    <a:pt x="681365" y="233388"/>
                  </a:lnTo>
                  <a:lnTo>
                    <a:pt x="681576" y="231079"/>
                  </a:lnTo>
                  <a:lnTo>
                    <a:pt x="682311" y="229189"/>
                  </a:lnTo>
                  <a:lnTo>
                    <a:pt x="683256" y="227612"/>
                  </a:lnTo>
                  <a:lnTo>
                    <a:pt x="684306" y="226037"/>
                  </a:lnTo>
                  <a:lnTo>
                    <a:pt x="685566" y="224672"/>
                  </a:lnTo>
                  <a:lnTo>
                    <a:pt x="686827" y="223307"/>
                  </a:lnTo>
                  <a:lnTo>
                    <a:pt x="688402" y="222256"/>
                  </a:lnTo>
                  <a:lnTo>
                    <a:pt x="689977" y="221102"/>
                  </a:lnTo>
                  <a:lnTo>
                    <a:pt x="692078" y="220472"/>
                  </a:lnTo>
                  <a:lnTo>
                    <a:pt x="694388" y="220156"/>
                  </a:lnTo>
                  <a:lnTo>
                    <a:pt x="696804" y="220367"/>
                  </a:lnTo>
                  <a:lnTo>
                    <a:pt x="699218" y="220470"/>
                  </a:lnTo>
                  <a:lnTo>
                    <a:pt x="701318" y="220472"/>
                  </a:lnTo>
                  <a:lnTo>
                    <a:pt x="703420" y="219842"/>
                  </a:lnTo>
                  <a:lnTo>
                    <a:pt x="704769" y="218852"/>
                  </a:lnTo>
                  <a:lnTo>
                    <a:pt x="704852" y="218792"/>
                  </a:lnTo>
                  <a:lnTo>
                    <a:pt x="704994" y="218686"/>
                  </a:lnTo>
                  <a:lnTo>
                    <a:pt x="706255" y="217426"/>
                  </a:lnTo>
                  <a:lnTo>
                    <a:pt x="707830" y="216271"/>
                  </a:lnTo>
                  <a:lnTo>
                    <a:pt x="709090" y="214905"/>
                  </a:lnTo>
                  <a:lnTo>
                    <a:pt x="710561" y="213855"/>
                  </a:lnTo>
                  <a:lnTo>
                    <a:pt x="711820" y="212491"/>
                  </a:lnTo>
                  <a:lnTo>
                    <a:pt x="713397" y="211336"/>
                  </a:lnTo>
                  <a:lnTo>
                    <a:pt x="714447" y="209759"/>
                  </a:lnTo>
                  <a:lnTo>
                    <a:pt x="715707" y="208395"/>
                  </a:lnTo>
                  <a:lnTo>
                    <a:pt x="716968" y="207029"/>
                  </a:lnTo>
                  <a:lnTo>
                    <a:pt x="718017" y="205454"/>
                  </a:lnTo>
                  <a:lnTo>
                    <a:pt x="719277" y="203879"/>
                  </a:lnTo>
                  <a:lnTo>
                    <a:pt x="720537" y="202514"/>
                  </a:lnTo>
                  <a:lnTo>
                    <a:pt x="720957" y="200414"/>
                  </a:lnTo>
                  <a:lnTo>
                    <a:pt x="721692" y="198312"/>
                  </a:lnTo>
                  <a:lnTo>
                    <a:pt x="722428" y="196423"/>
                  </a:lnTo>
                  <a:lnTo>
                    <a:pt x="722847" y="194322"/>
                  </a:lnTo>
                  <a:lnTo>
                    <a:pt x="723583" y="192536"/>
                  </a:lnTo>
                  <a:lnTo>
                    <a:pt x="724318" y="190647"/>
                  </a:lnTo>
                  <a:lnTo>
                    <a:pt x="725054" y="188862"/>
                  </a:lnTo>
                  <a:lnTo>
                    <a:pt x="726313" y="187496"/>
                  </a:lnTo>
                  <a:lnTo>
                    <a:pt x="727259" y="185816"/>
                  </a:lnTo>
                  <a:lnTo>
                    <a:pt x="728309" y="185291"/>
                  </a:lnTo>
                  <a:lnTo>
                    <a:pt x="729884" y="184241"/>
                  </a:lnTo>
                  <a:lnTo>
                    <a:pt x="731669" y="183296"/>
                  </a:lnTo>
                  <a:lnTo>
                    <a:pt x="732930" y="182036"/>
                  </a:lnTo>
                  <a:lnTo>
                    <a:pt x="734190" y="180670"/>
                  </a:lnTo>
                  <a:lnTo>
                    <a:pt x="735240" y="179094"/>
                  </a:lnTo>
                  <a:lnTo>
                    <a:pt x="736185" y="177413"/>
                  </a:lnTo>
                  <a:lnTo>
                    <a:pt x="736920" y="175629"/>
                  </a:lnTo>
                  <a:lnTo>
                    <a:pt x="737131" y="173212"/>
                  </a:lnTo>
                  <a:lnTo>
                    <a:pt x="737551" y="171114"/>
                  </a:lnTo>
                  <a:lnTo>
                    <a:pt x="737445" y="168593"/>
                  </a:lnTo>
                  <a:lnTo>
                    <a:pt x="737340" y="165967"/>
                  </a:lnTo>
                  <a:lnTo>
                    <a:pt x="737024" y="163656"/>
                  </a:lnTo>
                  <a:lnTo>
                    <a:pt x="736710" y="161241"/>
                  </a:lnTo>
                  <a:lnTo>
                    <a:pt x="736606" y="158721"/>
                  </a:lnTo>
                  <a:lnTo>
                    <a:pt x="737026" y="156621"/>
                  </a:lnTo>
                  <a:lnTo>
                    <a:pt x="738601" y="155465"/>
                  </a:lnTo>
                  <a:lnTo>
                    <a:pt x="740072" y="154415"/>
                  </a:lnTo>
                  <a:lnTo>
                    <a:pt x="741645" y="153261"/>
                  </a:lnTo>
                  <a:lnTo>
                    <a:pt x="742381" y="151474"/>
                  </a:lnTo>
                  <a:lnTo>
                    <a:pt x="743327" y="149794"/>
                  </a:lnTo>
                  <a:lnTo>
                    <a:pt x="743852" y="147694"/>
                  </a:lnTo>
                  <a:lnTo>
                    <a:pt x="744586" y="145908"/>
                  </a:lnTo>
                  <a:lnTo>
                    <a:pt x="745217" y="144018"/>
                  </a:lnTo>
                  <a:lnTo>
                    <a:pt x="746582" y="142653"/>
                  </a:lnTo>
                  <a:lnTo>
                    <a:pt x="747842" y="141288"/>
                  </a:lnTo>
                  <a:lnTo>
                    <a:pt x="749312" y="140238"/>
                  </a:lnTo>
                  <a:lnTo>
                    <a:pt x="751203" y="139398"/>
                  </a:lnTo>
                  <a:lnTo>
                    <a:pt x="753304" y="138767"/>
                  </a:lnTo>
                  <a:lnTo>
                    <a:pt x="755404" y="138138"/>
                  </a:lnTo>
                  <a:lnTo>
                    <a:pt x="757504" y="137613"/>
                  </a:lnTo>
                  <a:lnTo>
                    <a:pt x="759603" y="136981"/>
                  </a:lnTo>
                  <a:lnTo>
                    <a:pt x="761075" y="135827"/>
                  </a:lnTo>
                  <a:lnTo>
                    <a:pt x="762335" y="134567"/>
                  </a:lnTo>
                  <a:lnTo>
                    <a:pt x="762991" y="133517"/>
                  </a:lnTo>
                  <a:lnTo>
                    <a:pt x="763319" y="132992"/>
                  </a:lnTo>
                  <a:lnTo>
                    <a:pt x="763385" y="132887"/>
                  </a:lnTo>
                  <a:lnTo>
                    <a:pt x="764645" y="131521"/>
                  </a:lnTo>
                  <a:lnTo>
                    <a:pt x="765906" y="130261"/>
                  </a:lnTo>
                  <a:lnTo>
                    <a:pt x="767165" y="128896"/>
                  </a:lnTo>
                  <a:lnTo>
                    <a:pt x="768740" y="127741"/>
                  </a:lnTo>
                  <a:lnTo>
                    <a:pt x="770000" y="126375"/>
                  </a:lnTo>
                  <a:lnTo>
                    <a:pt x="771261" y="125115"/>
                  </a:lnTo>
                  <a:lnTo>
                    <a:pt x="772521" y="123750"/>
                  </a:lnTo>
                  <a:lnTo>
                    <a:pt x="773571" y="122070"/>
                  </a:lnTo>
                  <a:lnTo>
                    <a:pt x="774517" y="120494"/>
                  </a:lnTo>
                  <a:lnTo>
                    <a:pt x="775567" y="118919"/>
                  </a:lnTo>
                  <a:lnTo>
                    <a:pt x="776828" y="117553"/>
                  </a:lnTo>
                  <a:lnTo>
                    <a:pt x="778088" y="116189"/>
                  </a:lnTo>
                  <a:lnTo>
                    <a:pt x="779663" y="115139"/>
                  </a:lnTo>
                  <a:lnTo>
                    <a:pt x="780922" y="113773"/>
                  </a:lnTo>
                  <a:lnTo>
                    <a:pt x="781868" y="112198"/>
                  </a:lnTo>
                  <a:lnTo>
                    <a:pt x="783129" y="110518"/>
                  </a:lnTo>
                  <a:lnTo>
                    <a:pt x="784388" y="109152"/>
                  </a:lnTo>
                  <a:lnTo>
                    <a:pt x="785648" y="107892"/>
                  </a:lnTo>
                  <a:lnTo>
                    <a:pt x="787539" y="107051"/>
                  </a:lnTo>
                  <a:lnTo>
                    <a:pt x="789324" y="106106"/>
                  </a:lnTo>
                  <a:lnTo>
                    <a:pt x="791110" y="105266"/>
                  </a:lnTo>
                  <a:lnTo>
                    <a:pt x="792999" y="104426"/>
                  </a:lnTo>
                  <a:lnTo>
                    <a:pt x="794785" y="103587"/>
                  </a:lnTo>
                  <a:lnTo>
                    <a:pt x="796361" y="102536"/>
                  </a:lnTo>
                  <a:lnTo>
                    <a:pt x="797621" y="101171"/>
                  </a:lnTo>
                  <a:lnTo>
                    <a:pt x="797725" y="98756"/>
                  </a:lnTo>
                  <a:lnTo>
                    <a:pt x="797725" y="96761"/>
                  </a:lnTo>
                  <a:lnTo>
                    <a:pt x="798671" y="95079"/>
                  </a:lnTo>
                  <a:lnTo>
                    <a:pt x="800246" y="94029"/>
                  </a:lnTo>
                  <a:lnTo>
                    <a:pt x="801507" y="92665"/>
                  </a:lnTo>
                  <a:lnTo>
                    <a:pt x="802767" y="91299"/>
                  </a:lnTo>
                  <a:lnTo>
                    <a:pt x="804342" y="90249"/>
                  </a:lnTo>
                  <a:lnTo>
                    <a:pt x="805603" y="88884"/>
                  </a:lnTo>
                  <a:lnTo>
                    <a:pt x="806547" y="87309"/>
                  </a:lnTo>
                  <a:lnTo>
                    <a:pt x="807597" y="85629"/>
                  </a:lnTo>
                  <a:lnTo>
                    <a:pt x="808333" y="84368"/>
                  </a:lnTo>
                  <a:lnTo>
                    <a:pt x="809067" y="82477"/>
                  </a:lnTo>
                  <a:lnTo>
                    <a:pt x="810013" y="80903"/>
                  </a:lnTo>
                  <a:lnTo>
                    <a:pt x="811273" y="79537"/>
                  </a:lnTo>
                  <a:lnTo>
                    <a:pt x="812534" y="78172"/>
                  </a:lnTo>
                  <a:lnTo>
                    <a:pt x="814109" y="77123"/>
                  </a:lnTo>
                  <a:lnTo>
                    <a:pt x="815684" y="75967"/>
                  </a:lnTo>
                  <a:lnTo>
                    <a:pt x="816944" y="74602"/>
                  </a:lnTo>
                  <a:lnTo>
                    <a:pt x="817680" y="72816"/>
                  </a:lnTo>
                  <a:lnTo>
                    <a:pt x="818415" y="70925"/>
                  </a:lnTo>
                  <a:lnTo>
                    <a:pt x="819149" y="69036"/>
                  </a:lnTo>
                  <a:lnTo>
                    <a:pt x="820410" y="67670"/>
                  </a:lnTo>
                  <a:lnTo>
                    <a:pt x="820515" y="67595"/>
                  </a:lnTo>
                  <a:lnTo>
                    <a:pt x="821879" y="66620"/>
                  </a:lnTo>
                  <a:lnTo>
                    <a:pt x="823979" y="65990"/>
                  </a:lnTo>
                  <a:lnTo>
                    <a:pt x="826605" y="65885"/>
                  </a:lnTo>
                  <a:lnTo>
                    <a:pt x="829337" y="65781"/>
                  </a:lnTo>
                  <a:lnTo>
                    <a:pt x="830807" y="64730"/>
                  </a:lnTo>
                  <a:lnTo>
                    <a:pt x="831857" y="63155"/>
                  </a:lnTo>
                  <a:lnTo>
                    <a:pt x="832592" y="61264"/>
                  </a:lnTo>
                  <a:lnTo>
                    <a:pt x="833537" y="59689"/>
                  </a:lnTo>
                  <a:lnTo>
                    <a:pt x="834797" y="58323"/>
                  </a:lnTo>
                  <a:lnTo>
                    <a:pt x="836372" y="57168"/>
                  </a:lnTo>
                  <a:lnTo>
                    <a:pt x="838158" y="56329"/>
                  </a:lnTo>
                  <a:lnTo>
                    <a:pt x="840048" y="55488"/>
                  </a:lnTo>
                  <a:lnTo>
                    <a:pt x="841834" y="54649"/>
                  </a:lnTo>
                  <a:lnTo>
                    <a:pt x="843619" y="53808"/>
                  </a:lnTo>
                  <a:lnTo>
                    <a:pt x="845403" y="52968"/>
                  </a:lnTo>
                  <a:lnTo>
                    <a:pt x="846979" y="51813"/>
                  </a:lnTo>
                  <a:lnTo>
                    <a:pt x="848765" y="50972"/>
                  </a:lnTo>
                  <a:lnTo>
                    <a:pt x="850656" y="50133"/>
                  </a:lnTo>
                  <a:lnTo>
                    <a:pt x="852440" y="49292"/>
                  </a:lnTo>
                  <a:lnTo>
                    <a:pt x="854225" y="48451"/>
                  </a:lnTo>
                  <a:lnTo>
                    <a:pt x="855801" y="47298"/>
                  </a:lnTo>
                  <a:lnTo>
                    <a:pt x="857061" y="46037"/>
                  </a:lnTo>
                  <a:lnTo>
                    <a:pt x="858635" y="44882"/>
                  </a:lnTo>
                  <a:lnTo>
                    <a:pt x="860421" y="44041"/>
                  </a:lnTo>
                  <a:lnTo>
                    <a:pt x="862208" y="43202"/>
                  </a:lnTo>
                  <a:lnTo>
                    <a:pt x="864097" y="42361"/>
                  </a:lnTo>
                  <a:lnTo>
                    <a:pt x="866197" y="41731"/>
                  </a:lnTo>
                  <a:lnTo>
                    <a:pt x="867982" y="40890"/>
                  </a:lnTo>
                  <a:lnTo>
                    <a:pt x="869768" y="40051"/>
                  </a:lnTo>
                  <a:lnTo>
                    <a:pt x="871028" y="38686"/>
                  </a:lnTo>
                  <a:lnTo>
                    <a:pt x="872289" y="37320"/>
                  </a:lnTo>
                  <a:lnTo>
                    <a:pt x="873864" y="36269"/>
                  </a:lnTo>
                  <a:lnTo>
                    <a:pt x="875649" y="35324"/>
                  </a:lnTo>
                  <a:lnTo>
                    <a:pt x="877749" y="34800"/>
                  </a:lnTo>
                  <a:lnTo>
                    <a:pt x="879325" y="33644"/>
                  </a:lnTo>
                  <a:lnTo>
                    <a:pt x="880584" y="32279"/>
                  </a:lnTo>
                  <a:lnTo>
                    <a:pt x="881845" y="31018"/>
                  </a:lnTo>
                  <a:lnTo>
                    <a:pt x="883421" y="29864"/>
                  </a:lnTo>
                  <a:lnTo>
                    <a:pt x="883486" y="29815"/>
                  </a:lnTo>
                  <a:lnTo>
                    <a:pt x="883564" y="29759"/>
                  </a:lnTo>
                  <a:lnTo>
                    <a:pt x="884996" y="28709"/>
                  </a:lnTo>
                  <a:lnTo>
                    <a:pt x="886466" y="27658"/>
                  </a:lnTo>
                  <a:lnTo>
                    <a:pt x="889196" y="25874"/>
                  </a:lnTo>
                  <a:lnTo>
                    <a:pt x="887201" y="25242"/>
                  </a:lnTo>
                  <a:lnTo>
                    <a:pt x="881845" y="23983"/>
                  </a:lnTo>
                  <a:lnTo>
                    <a:pt x="876490" y="22617"/>
                  </a:lnTo>
                  <a:lnTo>
                    <a:pt x="871133" y="21462"/>
                  </a:lnTo>
                  <a:lnTo>
                    <a:pt x="865882" y="20098"/>
                  </a:lnTo>
                  <a:lnTo>
                    <a:pt x="860526" y="18732"/>
                  </a:lnTo>
                  <a:lnTo>
                    <a:pt x="855171" y="17366"/>
                  </a:lnTo>
                  <a:lnTo>
                    <a:pt x="849815" y="16316"/>
                  </a:lnTo>
                  <a:lnTo>
                    <a:pt x="844458" y="14950"/>
                  </a:lnTo>
                  <a:lnTo>
                    <a:pt x="839104" y="13586"/>
                  </a:lnTo>
                  <a:lnTo>
                    <a:pt x="833747" y="12220"/>
                  </a:lnTo>
                  <a:lnTo>
                    <a:pt x="828496" y="11170"/>
                  </a:lnTo>
                  <a:lnTo>
                    <a:pt x="823140" y="9805"/>
                  </a:lnTo>
                  <a:lnTo>
                    <a:pt x="820515" y="9135"/>
                  </a:lnTo>
                  <a:lnTo>
                    <a:pt x="817785" y="8440"/>
                  </a:lnTo>
                  <a:lnTo>
                    <a:pt x="812429" y="7075"/>
                  </a:lnTo>
                  <a:lnTo>
                    <a:pt x="807072" y="6025"/>
                  </a:lnTo>
                  <a:lnTo>
                    <a:pt x="801717" y="4554"/>
                  </a:lnTo>
                  <a:lnTo>
                    <a:pt x="796465" y="3295"/>
                  </a:lnTo>
                  <a:lnTo>
                    <a:pt x="791110" y="2139"/>
                  </a:lnTo>
                  <a:lnTo>
                    <a:pt x="785859" y="3925"/>
                  </a:lnTo>
                  <a:lnTo>
                    <a:pt x="780608" y="5710"/>
                  </a:lnTo>
                  <a:lnTo>
                    <a:pt x="775462" y="7389"/>
                  </a:lnTo>
                  <a:lnTo>
                    <a:pt x="770211" y="9174"/>
                  </a:lnTo>
                  <a:lnTo>
                    <a:pt x="764960" y="10960"/>
                  </a:lnTo>
                  <a:lnTo>
                    <a:pt x="759814" y="12745"/>
                  </a:lnTo>
                  <a:lnTo>
                    <a:pt x="754563" y="14531"/>
                  </a:lnTo>
                  <a:lnTo>
                    <a:pt x="749312" y="16211"/>
                  </a:lnTo>
                  <a:lnTo>
                    <a:pt x="744061" y="17996"/>
                  </a:lnTo>
                  <a:lnTo>
                    <a:pt x="738915" y="19782"/>
                  </a:lnTo>
                  <a:lnTo>
                    <a:pt x="733664" y="21462"/>
                  </a:lnTo>
                  <a:lnTo>
                    <a:pt x="728413" y="23247"/>
                  </a:lnTo>
                  <a:lnTo>
                    <a:pt x="723163" y="24717"/>
                  </a:lnTo>
                  <a:lnTo>
                    <a:pt x="722217" y="25033"/>
                  </a:lnTo>
                  <a:lnTo>
                    <a:pt x="719487" y="25138"/>
                  </a:lnTo>
                  <a:lnTo>
                    <a:pt x="717386" y="24717"/>
                  </a:lnTo>
                  <a:lnTo>
                    <a:pt x="714972" y="24508"/>
                  </a:lnTo>
                  <a:lnTo>
                    <a:pt x="712345" y="24613"/>
                  </a:lnTo>
                  <a:lnTo>
                    <a:pt x="710245" y="24194"/>
                  </a:lnTo>
                  <a:lnTo>
                    <a:pt x="707830" y="23983"/>
                  </a:lnTo>
                  <a:lnTo>
                    <a:pt x="705205" y="24088"/>
                  </a:lnTo>
                  <a:lnTo>
                    <a:pt x="702789" y="23667"/>
                  </a:lnTo>
                  <a:lnTo>
                    <a:pt x="700479" y="24088"/>
                  </a:lnTo>
                  <a:lnTo>
                    <a:pt x="697853" y="24088"/>
                  </a:lnTo>
                  <a:lnTo>
                    <a:pt x="695753" y="24717"/>
                  </a:lnTo>
                  <a:lnTo>
                    <a:pt x="693863" y="25558"/>
                  </a:lnTo>
                  <a:lnTo>
                    <a:pt x="691762" y="25663"/>
                  </a:lnTo>
                  <a:lnTo>
                    <a:pt x="689662" y="25242"/>
                  </a:lnTo>
                  <a:lnTo>
                    <a:pt x="687561" y="24717"/>
                  </a:lnTo>
                  <a:lnTo>
                    <a:pt x="685356" y="24297"/>
                  </a:lnTo>
                  <a:lnTo>
                    <a:pt x="683045" y="24194"/>
                  </a:lnTo>
                  <a:lnTo>
                    <a:pt x="680630" y="23983"/>
                  </a:lnTo>
                  <a:lnTo>
                    <a:pt x="679371" y="23873"/>
                  </a:lnTo>
                  <a:lnTo>
                    <a:pt x="678216" y="23772"/>
                  </a:lnTo>
                  <a:lnTo>
                    <a:pt x="676325" y="23142"/>
                  </a:lnTo>
                  <a:lnTo>
                    <a:pt x="674225" y="22617"/>
                  </a:lnTo>
                  <a:lnTo>
                    <a:pt x="672334" y="21987"/>
                  </a:lnTo>
                  <a:lnTo>
                    <a:pt x="670443" y="21253"/>
                  </a:lnTo>
                  <a:lnTo>
                    <a:pt x="669078" y="19992"/>
                  </a:lnTo>
                  <a:lnTo>
                    <a:pt x="667922" y="18417"/>
                  </a:lnTo>
                  <a:lnTo>
                    <a:pt x="666873" y="16946"/>
                  </a:lnTo>
                  <a:lnTo>
                    <a:pt x="665719" y="15372"/>
                  </a:lnTo>
                  <a:lnTo>
                    <a:pt x="664667" y="13900"/>
                  </a:lnTo>
                  <a:lnTo>
                    <a:pt x="662987" y="12956"/>
                  </a:lnTo>
                  <a:lnTo>
                    <a:pt x="661412" y="11904"/>
                  </a:lnTo>
                  <a:lnTo>
                    <a:pt x="659207" y="11486"/>
                  </a:lnTo>
                  <a:lnTo>
                    <a:pt x="657106" y="11065"/>
                  </a:lnTo>
                  <a:lnTo>
                    <a:pt x="655006" y="10645"/>
                  </a:lnTo>
                  <a:lnTo>
                    <a:pt x="652590" y="10435"/>
                  </a:lnTo>
                  <a:lnTo>
                    <a:pt x="650175" y="10226"/>
                  </a:lnTo>
                  <a:lnTo>
                    <a:pt x="648075" y="9805"/>
                  </a:lnTo>
                  <a:lnTo>
                    <a:pt x="645870" y="10015"/>
                  </a:lnTo>
                  <a:lnTo>
                    <a:pt x="638098" y="10751"/>
                  </a:lnTo>
                  <a:lnTo>
                    <a:pt x="632847" y="11906"/>
                  </a:lnTo>
                  <a:lnTo>
                    <a:pt x="631482" y="12233"/>
                  </a:lnTo>
                  <a:lnTo>
                    <a:pt x="627596" y="13166"/>
                  </a:lnTo>
                  <a:lnTo>
                    <a:pt x="622346" y="14425"/>
                  </a:lnTo>
                  <a:lnTo>
                    <a:pt x="617095" y="15581"/>
                  </a:lnTo>
                  <a:lnTo>
                    <a:pt x="611844" y="16841"/>
                  </a:lnTo>
                  <a:lnTo>
                    <a:pt x="606593" y="18102"/>
                  </a:lnTo>
                  <a:lnTo>
                    <a:pt x="601342" y="19046"/>
                  </a:lnTo>
                  <a:lnTo>
                    <a:pt x="600501" y="18523"/>
                  </a:lnTo>
                  <a:lnTo>
                    <a:pt x="595146" y="16631"/>
                  </a:lnTo>
                  <a:lnTo>
                    <a:pt x="589790" y="14741"/>
                  </a:lnTo>
                  <a:lnTo>
                    <a:pt x="584435" y="12851"/>
                  </a:lnTo>
                  <a:lnTo>
                    <a:pt x="579078" y="10960"/>
                  </a:lnTo>
                  <a:lnTo>
                    <a:pt x="573722" y="9069"/>
                  </a:lnTo>
                  <a:lnTo>
                    <a:pt x="568366" y="7180"/>
                  </a:lnTo>
                  <a:lnTo>
                    <a:pt x="563011" y="5289"/>
                  </a:lnTo>
                  <a:lnTo>
                    <a:pt x="557654" y="3398"/>
                  </a:lnTo>
                  <a:lnTo>
                    <a:pt x="552298" y="1509"/>
                  </a:lnTo>
                  <a:lnTo>
                    <a:pt x="546942" y="-66"/>
                  </a:lnTo>
                  <a:lnTo>
                    <a:pt x="542322" y="1404"/>
                  </a:lnTo>
                  <a:lnTo>
                    <a:pt x="537070" y="3084"/>
                  </a:lnTo>
                  <a:lnTo>
                    <a:pt x="531820" y="4554"/>
                  </a:lnTo>
                  <a:lnTo>
                    <a:pt x="526569" y="6339"/>
                  </a:lnTo>
                  <a:lnTo>
                    <a:pt x="521318" y="7810"/>
                  </a:lnTo>
                  <a:lnTo>
                    <a:pt x="516172" y="9280"/>
                  </a:lnTo>
                  <a:lnTo>
                    <a:pt x="510921" y="11065"/>
                  </a:lnTo>
                  <a:lnTo>
                    <a:pt x="505670" y="12536"/>
                  </a:lnTo>
                  <a:lnTo>
                    <a:pt x="500419" y="14006"/>
                  </a:lnTo>
                  <a:lnTo>
                    <a:pt x="500210" y="14322"/>
                  </a:lnTo>
                  <a:lnTo>
                    <a:pt x="494959" y="15266"/>
                  </a:lnTo>
                  <a:lnTo>
                    <a:pt x="489708" y="16527"/>
                  </a:lnTo>
                  <a:lnTo>
                    <a:pt x="484457" y="17471"/>
                  </a:lnTo>
                  <a:lnTo>
                    <a:pt x="479206" y="18627"/>
                  </a:lnTo>
                  <a:lnTo>
                    <a:pt x="473955" y="19677"/>
                  </a:lnTo>
                  <a:lnTo>
                    <a:pt x="468703" y="20832"/>
                  </a:lnTo>
                  <a:lnTo>
                    <a:pt x="463452" y="21776"/>
                  </a:lnTo>
                  <a:lnTo>
                    <a:pt x="458201" y="23038"/>
                  </a:lnTo>
                  <a:lnTo>
                    <a:pt x="452952" y="23983"/>
                  </a:lnTo>
                  <a:lnTo>
                    <a:pt x="447701" y="25242"/>
                  </a:lnTo>
                  <a:lnTo>
                    <a:pt x="442450" y="26188"/>
                  </a:lnTo>
                  <a:lnTo>
                    <a:pt x="437198" y="27449"/>
                  </a:lnTo>
                  <a:lnTo>
                    <a:pt x="431947" y="28393"/>
                  </a:lnTo>
                  <a:lnTo>
                    <a:pt x="427426" y="29207"/>
                  </a:lnTo>
                  <a:lnTo>
                    <a:pt x="426696" y="29338"/>
                  </a:lnTo>
                  <a:lnTo>
                    <a:pt x="426171" y="29129"/>
                  </a:lnTo>
                  <a:lnTo>
                    <a:pt x="420815" y="28709"/>
                  </a:lnTo>
                  <a:lnTo>
                    <a:pt x="415565" y="28393"/>
                  </a:lnTo>
                  <a:lnTo>
                    <a:pt x="410208" y="28079"/>
                  </a:lnTo>
                  <a:lnTo>
                    <a:pt x="404958" y="27763"/>
                  </a:lnTo>
                  <a:lnTo>
                    <a:pt x="399602" y="27343"/>
                  </a:lnTo>
                  <a:lnTo>
                    <a:pt x="394351" y="27027"/>
                  </a:lnTo>
                  <a:lnTo>
                    <a:pt x="388996" y="26713"/>
                  </a:lnTo>
                  <a:lnTo>
                    <a:pt x="383743" y="26399"/>
                  </a:lnTo>
                  <a:lnTo>
                    <a:pt x="378494" y="25978"/>
                  </a:lnTo>
                  <a:lnTo>
                    <a:pt x="373137" y="25663"/>
                  </a:lnTo>
                  <a:lnTo>
                    <a:pt x="367886" y="25347"/>
                  </a:lnTo>
                  <a:lnTo>
                    <a:pt x="362530" y="24928"/>
                  </a:lnTo>
                  <a:lnTo>
                    <a:pt x="357280" y="24613"/>
                  </a:lnTo>
                  <a:lnTo>
                    <a:pt x="351924" y="24299"/>
                  </a:lnTo>
                  <a:lnTo>
                    <a:pt x="346673" y="23983"/>
                  </a:lnTo>
                  <a:lnTo>
                    <a:pt x="341316" y="23562"/>
                  </a:lnTo>
                  <a:lnTo>
                    <a:pt x="336065" y="23247"/>
                  </a:lnTo>
                  <a:lnTo>
                    <a:pt x="330710" y="22933"/>
                  </a:lnTo>
                  <a:lnTo>
                    <a:pt x="327034" y="22828"/>
                  </a:lnTo>
                  <a:lnTo>
                    <a:pt x="325458" y="22828"/>
                  </a:lnTo>
                  <a:lnTo>
                    <a:pt x="325143" y="20726"/>
                  </a:lnTo>
                  <a:lnTo>
                    <a:pt x="325038" y="18102"/>
                  </a:lnTo>
                  <a:lnTo>
                    <a:pt x="324724" y="15791"/>
                  </a:lnTo>
                  <a:lnTo>
                    <a:pt x="324304" y="13481"/>
                  </a:lnTo>
                  <a:lnTo>
                    <a:pt x="323779" y="11381"/>
                  </a:lnTo>
                  <a:lnTo>
                    <a:pt x="323149" y="9385"/>
                  </a:lnTo>
                  <a:lnTo>
                    <a:pt x="322519" y="7285"/>
                  </a:lnTo>
                  <a:lnTo>
                    <a:pt x="321678" y="5500"/>
                  </a:lnTo>
                  <a:lnTo>
                    <a:pt x="320838" y="3714"/>
                  </a:lnTo>
                  <a:lnTo>
                    <a:pt x="319866" y="2390"/>
                  </a:lnTo>
                  <a:close/>
                </a:path>
              </a:pathLst>
            </a:custGeom>
            <a:solidFill>
              <a:schemeClr val="accent5">
                <a:lumMod val="20000"/>
                <a:lumOff val="80000"/>
              </a:schemeClr>
            </a:solidFill>
            <a:ln w="12700" cap="flat">
              <a:solidFill>
                <a:schemeClr val="bg1"/>
              </a:solidFill>
              <a:prstDash val="solid"/>
              <a:miter/>
            </a:ln>
          </p:spPr>
          <p:txBody>
            <a:bodyPr rtlCol="0" anchor="ctr"/>
            <a:lstStyle/>
            <a:p>
              <a:endParaRPr lang="en-US"/>
            </a:p>
          </p:txBody>
        </p:sp>
        <p:sp>
          <p:nvSpPr>
            <p:cNvPr id="74" name="Freeform: Shape 21">
              <a:extLst>
                <a:ext uri="{FF2B5EF4-FFF2-40B4-BE49-F238E27FC236}">
                  <a16:creationId xmlns:a16="http://schemas.microsoft.com/office/drawing/2014/main" id="{BF4D6E03-D32D-DEC6-762E-E2A17B400FA8}"/>
                </a:ext>
              </a:extLst>
            </p:cNvPr>
            <p:cNvSpPr/>
            <p:nvPr/>
          </p:nvSpPr>
          <p:spPr>
            <a:xfrm flipV="1">
              <a:off x="4647049" y="4192162"/>
              <a:ext cx="633380" cy="791565"/>
            </a:xfrm>
            <a:custGeom>
              <a:avLst/>
              <a:gdLst>
                <a:gd name="connsiteX0" fmla="*/ 84066 w 633380"/>
                <a:gd name="connsiteY0" fmla="*/ 106546 h 791565"/>
                <a:gd name="connsiteX1" fmla="*/ 84517 w 633380"/>
                <a:gd name="connsiteY1" fmla="*/ 106073 h 791565"/>
                <a:gd name="connsiteX2" fmla="*/ 84517 w 633380"/>
                <a:gd name="connsiteY2" fmla="*/ 105443 h 791565"/>
                <a:gd name="connsiteX3" fmla="*/ 83740 w 633380"/>
                <a:gd name="connsiteY3" fmla="*/ 105286 h 791565"/>
                <a:gd name="connsiteX4" fmla="*/ 82311 w 633380"/>
                <a:gd name="connsiteY4" fmla="*/ 106378 h 791565"/>
                <a:gd name="connsiteX5" fmla="*/ 82784 w 633380"/>
                <a:gd name="connsiteY5" fmla="*/ 106546 h 791565"/>
                <a:gd name="connsiteX6" fmla="*/ 83414 w 633380"/>
                <a:gd name="connsiteY6" fmla="*/ 106220 h 791565"/>
                <a:gd name="connsiteX7" fmla="*/ 84066 w 633380"/>
                <a:gd name="connsiteY7" fmla="*/ 106546 h 791565"/>
                <a:gd name="connsiteX8" fmla="*/ 90357 w 633380"/>
                <a:gd name="connsiteY8" fmla="*/ 112847 h 791565"/>
                <a:gd name="connsiteX9" fmla="*/ 89411 w 633380"/>
                <a:gd name="connsiteY9" fmla="*/ 112847 h 791565"/>
                <a:gd name="connsiteX10" fmla="*/ 89253 w 633380"/>
                <a:gd name="connsiteY10" fmla="*/ 112994 h 791565"/>
                <a:gd name="connsiteX11" fmla="*/ 89253 w 633380"/>
                <a:gd name="connsiteY11" fmla="*/ 113625 h 791565"/>
                <a:gd name="connsiteX12" fmla="*/ 89411 w 633380"/>
                <a:gd name="connsiteY12" fmla="*/ 113782 h 791565"/>
                <a:gd name="connsiteX13" fmla="*/ 90660 w 633380"/>
                <a:gd name="connsiteY13" fmla="*/ 113782 h 791565"/>
                <a:gd name="connsiteX14" fmla="*/ 90807 w 633380"/>
                <a:gd name="connsiteY14" fmla="*/ 113625 h 791565"/>
                <a:gd name="connsiteX15" fmla="*/ 90828 w 633380"/>
                <a:gd name="connsiteY15" fmla="*/ 113319 h 791565"/>
                <a:gd name="connsiteX16" fmla="*/ 90357 w 633380"/>
                <a:gd name="connsiteY16" fmla="*/ 112847 h 791565"/>
                <a:gd name="connsiteX17" fmla="*/ 99807 w 633380"/>
                <a:gd name="connsiteY17" fmla="*/ 113792 h 791565"/>
                <a:gd name="connsiteX18" fmla="*/ 99177 w 633380"/>
                <a:gd name="connsiteY18" fmla="*/ 113792 h 791565"/>
                <a:gd name="connsiteX19" fmla="*/ 98998 w 633380"/>
                <a:gd name="connsiteY19" fmla="*/ 113939 h 791565"/>
                <a:gd name="connsiteX20" fmla="*/ 99807 w 633380"/>
                <a:gd name="connsiteY20" fmla="*/ 114727 h 791565"/>
                <a:gd name="connsiteX21" fmla="*/ 100102 w 633380"/>
                <a:gd name="connsiteY21" fmla="*/ 114727 h 791565"/>
                <a:gd name="connsiteX22" fmla="*/ 100280 w 633380"/>
                <a:gd name="connsiteY22" fmla="*/ 114569 h 791565"/>
                <a:gd name="connsiteX23" fmla="*/ 100280 w 633380"/>
                <a:gd name="connsiteY23" fmla="*/ 114265 h 791565"/>
                <a:gd name="connsiteX24" fmla="*/ 99807 w 633380"/>
                <a:gd name="connsiteY24" fmla="*/ 113792 h 791565"/>
                <a:gd name="connsiteX25" fmla="*/ 91133 w 633380"/>
                <a:gd name="connsiteY25" fmla="*/ 114579 h 791565"/>
                <a:gd name="connsiteX26" fmla="*/ 90986 w 633380"/>
                <a:gd name="connsiteY26" fmla="*/ 114401 h 791565"/>
                <a:gd name="connsiteX27" fmla="*/ 90357 w 633380"/>
                <a:gd name="connsiteY27" fmla="*/ 114412 h 791565"/>
                <a:gd name="connsiteX28" fmla="*/ 90188 w 633380"/>
                <a:gd name="connsiteY28" fmla="*/ 114559 h 791565"/>
                <a:gd name="connsiteX29" fmla="*/ 90188 w 633380"/>
                <a:gd name="connsiteY29" fmla="*/ 114884 h 791565"/>
                <a:gd name="connsiteX30" fmla="*/ 90357 w 633380"/>
                <a:gd name="connsiteY30" fmla="*/ 115063 h 791565"/>
                <a:gd name="connsiteX31" fmla="*/ 90986 w 633380"/>
                <a:gd name="connsiteY31" fmla="*/ 115063 h 791565"/>
                <a:gd name="connsiteX32" fmla="*/ 91133 w 633380"/>
                <a:gd name="connsiteY32" fmla="*/ 114884 h 791565"/>
                <a:gd name="connsiteX33" fmla="*/ 91133 w 633380"/>
                <a:gd name="connsiteY33" fmla="*/ 114579 h 791565"/>
                <a:gd name="connsiteX34" fmla="*/ 109427 w 633380"/>
                <a:gd name="connsiteY34" fmla="*/ 117415 h 791565"/>
                <a:gd name="connsiteX35" fmla="*/ 109101 w 633380"/>
                <a:gd name="connsiteY35" fmla="*/ 116480 h 791565"/>
                <a:gd name="connsiteX36" fmla="*/ 108619 w 633380"/>
                <a:gd name="connsiteY36" fmla="*/ 115977 h 791565"/>
                <a:gd name="connsiteX37" fmla="*/ 106413 w 633380"/>
                <a:gd name="connsiteY37" fmla="*/ 114716 h 791565"/>
                <a:gd name="connsiteX38" fmla="*/ 104218 w 633380"/>
                <a:gd name="connsiteY38" fmla="*/ 114727 h 791565"/>
                <a:gd name="connsiteX39" fmla="*/ 102307 w 633380"/>
                <a:gd name="connsiteY39" fmla="*/ 113792 h 791565"/>
                <a:gd name="connsiteX40" fmla="*/ 101529 w 633380"/>
                <a:gd name="connsiteY40" fmla="*/ 113939 h 791565"/>
                <a:gd name="connsiteX41" fmla="*/ 101529 w 633380"/>
                <a:gd name="connsiteY41" fmla="*/ 114569 h 791565"/>
                <a:gd name="connsiteX42" fmla="*/ 102307 w 633380"/>
                <a:gd name="connsiteY42" fmla="*/ 115378 h 791565"/>
                <a:gd name="connsiteX43" fmla="*/ 103587 w 633380"/>
                <a:gd name="connsiteY43" fmla="*/ 115683 h 791565"/>
                <a:gd name="connsiteX44" fmla="*/ 104512 w 633380"/>
                <a:gd name="connsiteY44" fmla="*/ 116313 h 791565"/>
                <a:gd name="connsiteX45" fmla="*/ 105017 w 633380"/>
                <a:gd name="connsiteY45" fmla="*/ 116460 h 791565"/>
                <a:gd name="connsiteX46" fmla="*/ 104995 w 633380"/>
                <a:gd name="connsiteY46" fmla="*/ 116785 h 791565"/>
                <a:gd name="connsiteX47" fmla="*/ 105794 w 633380"/>
                <a:gd name="connsiteY47" fmla="*/ 117562 h 791565"/>
                <a:gd name="connsiteX48" fmla="*/ 106098 w 633380"/>
                <a:gd name="connsiteY48" fmla="*/ 117562 h 791565"/>
                <a:gd name="connsiteX49" fmla="*/ 106718 w 633380"/>
                <a:gd name="connsiteY49" fmla="*/ 116932 h 791565"/>
                <a:gd name="connsiteX50" fmla="*/ 107673 w 633380"/>
                <a:gd name="connsiteY50" fmla="*/ 117562 h 791565"/>
                <a:gd name="connsiteX51" fmla="*/ 109427 w 633380"/>
                <a:gd name="connsiteY51" fmla="*/ 117415 h 791565"/>
                <a:gd name="connsiteX52" fmla="*/ 84349 w 633380"/>
                <a:gd name="connsiteY52" fmla="*/ 120409 h 791565"/>
                <a:gd name="connsiteX53" fmla="*/ 84054 w 633380"/>
                <a:gd name="connsiteY53" fmla="*/ 120409 h 791565"/>
                <a:gd name="connsiteX54" fmla="*/ 83571 w 633380"/>
                <a:gd name="connsiteY54" fmla="*/ 120880 h 791565"/>
                <a:gd name="connsiteX55" fmla="*/ 83571 w 633380"/>
                <a:gd name="connsiteY55" fmla="*/ 121815 h 791565"/>
                <a:gd name="connsiteX56" fmla="*/ 84054 w 633380"/>
                <a:gd name="connsiteY56" fmla="*/ 122298 h 791565"/>
                <a:gd name="connsiteX57" fmla="*/ 84360 w 633380"/>
                <a:gd name="connsiteY57" fmla="*/ 122298 h 791565"/>
                <a:gd name="connsiteX58" fmla="*/ 85158 w 633380"/>
                <a:gd name="connsiteY58" fmla="*/ 121511 h 791565"/>
                <a:gd name="connsiteX59" fmla="*/ 85158 w 633380"/>
                <a:gd name="connsiteY59" fmla="*/ 121185 h 791565"/>
                <a:gd name="connsiteX60" fmla="*/ 84349 w 633380"/>
                <a:gd name="connsiteY60" fmla="*/ 120409 h 791565"/>
                <a:gd name="connsiteX61" fmla="*/ 104848 w 633380"/>
                <a:gd name="connsiteY61" fmla="*/ 124189 h 791565"/>
                <a:gd name="connsiteX62" fmla="*/ 104523 w 633380"/>
                <a:gd name="connsiteY62" fmla="*/ 124189 h 791565"/>
                <a:gd name="connsiteX63" fmla="*/ 104051 w 633380"/>
                <a:gd name="connsiteY63" fmla="*/ 124650 h 791565"/>
                <a:gd name="connsiteX64" fmla="*/ 104198 w 633380"/>
                <a:gd name="connsiteY64" fmla="*/ 124819 h 791565"/>
                <a:gd name="connsiteX65" fmla="*/ 105478 w 633380"/>
                <a:gd name="connsiteY65" fmla="*/ 124819 h 791565"/>
                <a:gd name="connsiteX66" fmla="*/ 105625 w 633380"/>
                <a:gd name="connsiteY66" fmla="*/ 124650 h 791565"/>
                <a:gd name="connsiteX67" fmla="*/ 105154 w 633380"/>
                <a:gd name="connsiteY67" fmla="*/ 124493 h 791565"/>
                <a:gd name="connsiteX68" fmla="*/ 104848 w 633380"/>
                <a:gd name="connsiteY68" fmla="*/ 124189 h 791565"/>
                <a:gd name="connsiteX69" fmla="*/ 102317 w 633380"/>
                <a:gd name="connsiteY69" fmla="*/ 124189 h 791565"/>
                <a:gd name="connsiteX70" fmla="*/ 101992 w 633380"/>
                <a:gd name="connsiteY70" fmla="*/ 123863 h 791565"/>
                <a:gd name="connsiteX71" fmla="*/ 101541 w 633380"/>
                <a:gd name="connsiteY71" fmla="*/ 124022 h 791565"/>
                <a:gd name="connsiteX72" fmla="*/ 102643 w 633380"/>
                <a:gd name="connsiteY72" fmla="*/ 125123 h 791565"/>
                <a:gd name="connsiteX73" fmla="*/ 103746 w 633380"/>
                <a:gd name="connsiteY73" fmla="*/ 124976 h 791565"/>
                <a:gd name="connsiteX74" fmla="*/ 103746 w 633380"/>
                <a:gd name="connsiteY74" fmla="*/ 124650 h 791565"/>
                <a:gd name="connsiteX75" fmla="*/ 103273 w 633380"/>
                <a:gd name="connsiteY75" fmla="*/ 124189 h 791565"/>
                <a:gd name="connsiteX76" fmla="*/ 102317 w 633380"/>
                <a:gd name="connsiteY76" fmla="*/ 124189 h 791565"/>
                <a:gd name="connsiteX77" fmla="*/ 101541 w 633380"/>
                <a:gd name="connsiteY77" fmla="*/ 124976 h 791565"/>
                <a:gd name="connsiteX78" fmla="*/ 100438 w 633380"/>
                <a:gd name="connsiteY78" fmla="*/ 123538 h 791565"/>
                <a:gd name="connsiteX79" fmla="*/ 100291 w 633380"/>
                <a:gd name="connsiteY79" fmla="*/ 123716 h 791565"/>
                <a:gd name="connsiteX80" fmla="*/ 100291 w 633380"/>
                <a:gd name="connsiteY80" fmla="*/ 125281 h 791565"/>
                <a:gd name="connsiteX81" fmla="*/ 100742 w 633380"/>
                <a:gd name="connsiteY81" fmla="*/ 125754 h 791565"/>
                <a:gd name="connsiteX82" fmla="*/ 101068 w 633380"/>
                <a:gd name="connsiteY82" fmla="*/ 125754 h 791565"/>
                <a:gd name="connsiteX83" fmla="*/ 101541 w 633380"/>
                <a:gd name="connsiteY83" fmla="*/ 125281 h 791565"/>
                <a:gd name="connsiteX84" fmla="*/ 101541 w 633380"/>
                <a:gd name="connsiteY84" fmla="*/ 124976 h 791565"/>
                <a:gd name="connsiteX85" fmla="*/ 115392 w 633380"/>
                <a:gd name="connsiteY85" fmla="*/ 122771 h 791565"/>
                <a:gd name="connsiteX86" fmla="*/ 114762 w 633380"/>
                <a:gd name="connsiteY86" fmla="*/ 121185 h 791565"/>
                <a:gd name="connsiteX87" fmla="*/ 113660 w 633380"/>
                <a:gd name="connsiteY87" fmla="*/ 120083 h 791565"/>
                <a:gd name="connsiteX88" fmla="*/ 111779 w 633380"/>
                <a:gd name="connsiteY88" fmla="*/ 119148 h 791565"/>
                <a:gd name="connsiteX89" fmla="*/ 110509 w 633380"/>
                <a:gd name="connsiteY89" fmla="*/ 119453 h 791565"/>
                <a:gd name="connsiteX90" fmla="*/ 110204 w 633380"/>
                <a:gd name="connsiteY90" fmla="*/ 119148 h 791565"/>
                <a:gd name="connsiteX91" fmla="*/ 109574 w 633380"/>
                <a:gd name="connsiteY91" fmla="*/ 119148 h 791565"/>
                <a:gd name="connsiteX92" fmla="*/ 109248 w 633380"/>
                <a:gd name="connsiteY92" fmla="*/ 119453 h 791565"/>
                <a:gd name="connsiteX93" fmla="*/ 107999 w 633380"/>
                <a:gd name="connsiteY93" fmla="*/ 119757 h 791565"/>
                <a:gd name="connsiteX94" fmla="*/ 104218 w 633380"/>
                <a:gd name="connsiteY94" fmla="*/ 117866 h 791565"/>
                <a:gd name="connsiteX95" fmla="*/ 101058 w 633380"/>
                <a:gd name="connsiteY95" fmla="*/ 115683 h 791565"/>
                <a:gd name="connsiteX96" fmla="*/ 99177 w 633380"/>
                <a:gd name="connsiteY96" fmla="*/ 115053 h 791565"/>
                <a:gd name="connsiteX97" fmla="*/ 98221 w 633380"/>
                <a:gd name="connsiteY97" fmla="*/ 114422 h 791565"/>
                <a:gd name="connsiteX98" fmla="*/ 94137 w 633380"/>
                <a:gd name="connsiteY98" fmla="*/ 114422 h 791565"/>
                <a:gd name="connsiteX99" fmla="*/ 92866 w 633380"/>
                <a:gd name="connsiteY99" fmla="*/ 115053 h 791565"/>
                <a:gd name="connsiteX100" fmla="*/ 92236 w 633380"/>
                <a:gd name="connsiteY100" fmla="*/ 115053 h 791565"/>
                <a:gd name="connsiteX101" fmla="*/ 91290 w 633380"/>
                <a:gd name="connsiteY101" fmla="*/ 115661 h 791565"/>
                <a:gd name="connsiteX102" fmla="*/ 90357 w 633380"/>
                <a:gd name="connsiteY102" fmla="*/ 115661 h 791565"/>
                <a:gd name="connsiteX103" fmla="*/ 89411 w 633380"/>
                <a:gd name="connsiteY103" fmla="*/ 114737 h 791565"/>
                <a:gd name="connsiteX104" fmla="*/ 87206 w 633380"/>
                <a:gd name="connsiteY104" fmla="*/ 113478 h 791565"/>
                <a:gd name="connsiteX105" fmla="*/ 85945 w 633380"/>
                <a:gd name="connsiteY105" fmla="*/ 113152 h 791565"/>
                <a:gd name="connsiteX106" fmla="*/ 85147 w 633380"/>
                <a:gd name="connsiteY106" fmla="*/ 112364 h 791565"/>
                <a:gd name="connsiteX107" fmla="*/ 84517 w 633380"/>
                <a:gd name="connsiteY107" fmla="*/ 111114 h 791565"/>
                <a:gd name="connsiteX108" fmla="*/ 83897 w 633380"/>
                <a:gd name="connsiteY108" fmla="*/ 109853 h 791565"/>
                <a:gd name="connsiteX109" fmla="*/ 82469 w 633380"/>
                <a:gd name="connsiteY109" fmla="*/ 108111 h 791565"/>
                <a:gd name="connsiteX110" fmla="*/ 81839 w 633380"/>
                <a:gd name="connsiteY110" fmla="*/ 108111 h 791565"/>
                <a:gd name="connsiteX111" fmla="*/ 80590 w 633380"/>
                <a:gd name="connsiteY111" fmla="*/ 108741 h 791565"/>
                <a:gd name="connsiteX112" fmla="*/ 79487 w 633380"/>
                <a:gd name="connsiteY112" fmla="*/ 110484 h 791565"/>
                <a:gd name="connsiteX113" fmla="*/ 79487 w 633380"/>
                <a:gd name="connsiteY113" fmla="*/ 111744 h 791565"/>
                <a:gd name="connsiteX114" fmla="*/ 80590 w 633380"/>
                <a:gd name="connsiteY114" fmla="*/ 113152 h 791565"/>
                <a:gd name="connsiteX115" fmla="*/ 81042 w 633380"/>
                <a:gd name="connsiteY115" fmla="*/ 113005 h 791565"/>
                <a:gd name="connsiteX116" fmla="*/ 80736 w 633380"/>
                <a:gd name="connsiteY116" fmla="*/ 112374 h 791565"/>
                <a:gd name="connsiteX117" fmla="*/ 80894 w 633380"/>
                <a:gd name="connsiteY117" fmla="*/ 111565 h 791565"/>
                <a:gd name="connsiteX118" fmla="*/ 81535 w 633380"/>
                <a:gd name="connsiteY118" fmla="*/ 112521 h 791565"/>
                <a:gd name="connsiteX119" fmla="*/ 81996 w 633380"/>
                <a:gd name="connsiteY119" fmla="*/ 112374 h 791565"/>
                <a:gd name="connsiteX120" fmla="*/ 81692 w 633380"/>
                <a:gd name="connsiteY120" fmla="*/ 111418 h 791565"/>
                <a:gd name="connsiteX121" fmla="*/ 81062 w 633380"/>
                <a:gd name="connsiteY121" fmla="*/ 110789 h 791565"/>
                <a:gd name="connsiteX122" fmla="*/ 81209 w 633380"/>
                <a:gd name="connsiteY122" fmla="*/ 110326 h 791565"/>
                <a:gd name="connsiteX123" fmla="*/ 81692 w 633380"/>
                <a:gd name="connsiteY123" fmla="*/ 110484 h 791565"/>
                <a:gd name="connsiteX124" fmla="*/ 81996 w 633380"/>
                <a:gd name="connsiteY124" fmla="*/ 111418 h 791565"/>
                <a:gd name="connsiteX125" fmla="*/ 82795 w 633380"/>
                <a:gd name="connsiteY125" fmla="*/ 112217 h 791565"/>
                <a:gd name="connsiteX126" fmla="*/ 83267 w 633380"/>
                <a:gd name="connsiteY126" fmla="*/ 112374 h 791565"/>
                <a:gd name="connsiteX127" fmla="*/ 83247 w 633380"/>
                <a:gd name="connsiteY127" fmla="*/ 113005 h 791565"/>
                <a:gd name="connsiteX128" fmla="*/ 83897 w 633380"/>
                <a:gd name="connsiteY128" fmla="*/ 114254 h 791565"/>
                <a:gd name="connsiteX129" fmla="*/ 84843 w 633380"/>
                <a:gd name="connsiteY129" fmla="*/ 115210 h 791565"/>
                <a:gd name="connsiteX130" fmla="*/ 85147 w 633380"/>
                <a:gd name="connsiteY130" fmla="*/ 117100 h 791565"/>
                <a:gd name="connsiteX131" fmla="*/ 85452 w 633380"/>
                <a:gd name="connsiteY131" fmla="*/ 117405 h 791565"/>
                <a:gd name="connsiteX132" fmla="*/ 85452 w 633380"/>
                <a:gd name="connsiteY132" fmla="*/ 120230 h 791565"/>
                <a:gd name="connsiteX133" fmla="*/ 86555 w 633380"/>
                <a:gd name="connsiteY133" fmla="*/ 121332 h 791565"/>
                <a:gd name="connsiteX134" fmla="*/ 87206 w 633380"/>
                <a:gd name="connsiteY134" fmla="*/ 121332 h 791565"/>
                <a:gd name="connsiteX135" fmla="*/ 87510 w 633380"/>
                <a:gd name="connsiteY135" fmla="*/ 121658 h 791565"/>
                <a:gd name="connsiteX136" fmla="*/ 89085 w 633380"/>
                <a:gd name="connsiteY136" fmla="*/ 121658 h 791565"/>
                <a:gd name="connsiteX137" fmla="*/ 89411 w 633380"/>
                <a:gd name="connsiteY137" fmla="*/ 121984 h 791565"/>
                <a:gd name="connsiteX138" fmla="*/ 94451 w 633380"/>
                <a:gd name="connsiteY138" fmla="*/ 121984 h 791565"/>
                <a:gd name="connsiteX139" fmla="*/ 94777 w 633380"/>
                <a:gd name="connsiteY139" fmla="*/ 121658 h 791565"/>
                <a:gd name="connsiteX140" fmla="*/ 95376 w 633380"/>
                <a:gd name="connsiteY140" fmla="*/ 121658 h 791565"/>
                <a:gd name="connsiteX141" fmla="*/ 95701 w 633380"/>
                <a:gd name="connsiteY141" fmla="*/ 121984 h 791565"/>
                <a:gd name="connsiteX142" fmla="*/ 98863 w 633380"/>
                <a:gd name="connsiteY142" fmla="*/ 121984 h 791565"/>
                <a:gd name="connsiteX143" fmla="*/ 99177 w 633380"/>
                <a:gd name="connsiteY143" fmla="*/ 122288 h 791565"/>
                <a:gd name="connsiteX144" fmla="*/ 100742 w 633380"/>
                <a:gd name="connsiteY144" fmla="*/ 122278 h 791565"/>
                <a:gd name="connsiteX145" fmla="*/ 101068 w 633380"/>
                <a:gd name="connsiteY145" fmla="*/ 122604 h 791565"/>
                <a:gd name="connsiteX146" fmla="*/ 108629 w 633380"/>
                <a:gd name="connsiteY146" fmla="*/ 122604 h 791565"/>
                <a:gd name="connsiteX147" fmla="*/ 108934 w 633380"/>
                <a:gd name="connsiteY147" fmla="*/ 122928 h 791565"/>
                <a:gd name="connsiteX148" fmla="*/ 111465 w 633380"/>
                <a:gd name="connsiteY148" fmla="*/ 123254 h 791565"/>
                <a:gd name="connsiteX149" fmla="*/ 113670 w 633380"/>
                <a:gd name="connsiteY149" fmla="*/ 124189 h 791565"/>
                <a:gd name="connsiteX150" fmla="*/ 117756 w 633380"/>
                <a:gd name="connsiteY150" fmla="*/ 126698 h 791565"/>
                <a:gd name="connsiteX151" fmla="*/ 118385 w 633380"/>
                <a:gd name="connsiteY151" fmla="*/ 126698 h 791565"/>
                <a:gd name="connsiteX152" fmla="*/ 118553 w 633380"/>
                <a:gd name="connsiteY152" fmla="*/ 126247 h 791565"/>
                <a:gd name="connsiteX153" fmla="*/ 117597 w 633380"/>
                <a:gd name="connsiteY153" fmla="*/ 124966 h 791565"/>
                <a:gd name="connsiteX154" fmla="*/ 117597 w 633380"/>
                <a:gd name="connsiteY154" fmla="*/ 124358 h 791565"/>
                <a:gd name="connsiteX155" fmla="*/ 115392 w 633380"/>
                <a:gd name="connsiteY155" fmla="*/ 122771 h 791565"/>
                <a:gd name="connsiteX156" fmla="*/ 121389 w 633380"/>
                <a:gd name="connsiteY156" fmla="*/ 125607 h 791565"/>
                <a:gd name="connsiteX157" fmla="*/ 120601 w 633380"/>
                <a:gd name="connsiteY157" fmla="*/ 124505 h 791565"/>
                <a:gd name="connsiteX158" fmla="*/ 120128 w 633380"/>
                <a:gd name="connsiteY158" fmla="*/ 124662 h 791565"/>
                <a:gd name="connsiteX159" fmla="*/ 120128 w 633380"/>
                <a:gd name="connsiteY159" fmla="*/ 125585 h 791565"/>
                <a:gd name="connsiteX160" fmla="*/ 121231 w 633380"/>
                <a:gd name="connsiteY160" fmla="*/ 126698 h 791565"/>
                <a:gd name="connsiteX161" fmla="*/ 121683 w 633380"/>
                <a:gd name="connsiteY161" fmla="*/ 126237 h 791565"/>
                <a:gd name="connsiteX162" fmla="*/ 121389 w 633380"/>
                <a:gd name="connsiteY162" fmla="*/ 125607 h 791565"/>
                <a:gd name="connsiteX163" fmla="*/ 81682 w 633380"/>
                <a:gd name="connsiteY163" fmla="*/ 130007 h 791565"/>
                <a:gd name="connsiteX164" fmla="*/ 81230 w 633380"/>
                <a:gd name="connsiteY164" fmla="*/ 129229 h 791565"/>
                <a:gd name="connsiteX165" fmla="*/ 80421 w 633380"/>
                <a:gd name="connsiteY165" fmla="*/ 129681 h 791565"/>
                <a:gd name="connsiteX166" fmla="*/ 80431 w 633380"/>
                <a:gd name="connsiteY166" fmla="*/ 131593 h 791565"/>
                <a:gd name="connsiteX167" fmla="*/ 80726 w 633380"/>
                <a:gd name="connsiteY167" fmla="*/ 131898 h 791565"/>
                <a:gd name="connsiteX168" fmla="*/ 80736 w 633380"/>
                <a:gd name="connsiteY168" fmla="*/ 133482 h 791565"/>
                <a:gd name="connsiteX169" fmla="*/ 81682 w 633380"/>
                <a:gd name="connsiteY169" fmla="*/ 135373 h 791565"/>
                <a:gd name="connsiteX170" fmla="*/ 82006 w 633380"/>
                <a:gd name="connsiteY170" fmla="*/ 135678 h 791565"/>
                <a:gd name="connsiteX171" fmla="*/ 82006 w 633380"/>
                <a:gd name="connsiteY171" fmla="*/ 136634 h 791565"/>
                <a:gd name="connsiteX172" fmla="*/ 82942 w 633380"/>
                <a:gd name="connsiteY172" fmla="*/ 138188 h 791565"/>
                <a:gd name="connsiteX173" fmla="*/ 83267 w 633380"/>
                <a:gd name="connsiteY173" fmla="*/ 139773 h 791565"/>
                <a:gd name="connsiteX174" fmla="*/ 83718 w 633380"/>
                <a:gd name="connsiteY174" fmla="*/ 140257 h 791565"/>
                <a:gd name="connsiteX175" fmla="*/ 84211 w 633380"/>
                <a:gd name="connsiteY175" fmla="*/ 139773 h 791565"/>
                <a:gd name="connsiteX176" fmla="*/ 83887 w 633380"/>
                <a:gd name="connsiteY176" fmla="*/ 138513 h 791565"/>
                <a:gd name="connsiteX177" fmla="*/ 82942 w 633380"/>
                <a:gd name="connsiteY177" fmla="*/ 136634 h 791565"/>
                <a:gd name="connsiteX178" fmla="*/ 82637 w 633380"/>
                <a:gd name="connsiteY178" fmla="*/ 134417 h 791565"/>
                <a:gd name="connsiteX179" fmla="*/ 81682 w 633380"/>
                <a:gd name="connsiteY179" fmla="*/ 133482 h 791565"/>
                <a:gd name="connsiteX180" fmla="*/ 81682 w 633380"/>
                <a:gd name="connsiteY180" fmla="*/ 130007 h 791565"/>
                <a:gd name="connsiteX181" fmla="*/ 143590 w 633380"/>
                <a:gd name="connsiteY181" fmla="*/ 228788 h 791565"/>
                <a:gd name="connsiteX182" fmla="*/ 143264 w 633380"/>
                <a:gd name="connsiteY182" fmla="*/ 228766 h 791565"/>
                <a:gd name="connsiteX183" fmla="*/ 142487 w 633380"/>
                <a:gd name="connsiteY183" fmla="*/ 229575 h 791565"/>
                <a:gd name="connsiteX184" fmla="*/ 142487 w 633380"/>
                <a:gd name="connsiteY184" fmla="*/ 230205 h 791565"/>
                <a:gd name="connsiteX185" fmla="*/ 141564 w 633380"/>
                <a:gd name="connsiteY185" fmla="*/ 231464 h 791565"/>
                <a:gd name="connsiteX186" fmla="*/ 142014 w 633380"/>
                <a:gd name="connsiteY186" fmla="*/ 231611 h 791565"/>
                <a:gd name="connsiteX187" fmla="*/ 143443 w 633380"/>
                <a:gd name="connsiteY187" fmla="*/ 230205 h 791565"/>
                <a:gd name="connsiteX188" fmla="*/ 143757 w 633380"/>
                <a:gd name="connsiteY188" fmla="*/ 229575 h 791565"/>
                <a:gd name="connsiteX189" fmla="*/ 143590 w 633380"/>
                <a:gd name="connsiteY189" fmla="*/ 228788 h 791565"/>
                <a:gd name="connsiteX190" fmla="*/ 167624 w 633380"/>
                <a:gd name="connsiteY190" fmla="*/ 772795 h 791565"/>
                <a:gd name="connsiteX191" fmla="*/ 166290 w 633380"/>
                <a:gd name="connsiteY191" fmla="*/ 765373 h 791565"/>
                <a:gd name="connsiteX192" fmla="*/ 168053 w 633380"/>
                <a:gd name="connsiteY192" fmla="*/ 759612 h 791565"/>
                <a:gd name="connsiteX193" fmla="*/ 175496 w 633380"/>
                <a:gd name="connsiteY193" fmla="*/ 756315 h 791565"/>
                <a:gd name="connsiteX194" fmla="*/ 180807 w 633380"/>
                <a:gd name="connsiteY194" fmla="*/ 756208 h 791565"/>
                <a:gd name="connsiteX195" fmla="*/ 188936 w 633380"/>
                <a:gd name="connsiteY195" fmla="*/ 763268 h 791565"/>
                <a:gd name="connsiteX196" fmla="*/ 195268 w 633380"/>
                <a:gd name="connsiteY196" fmla="*/ 762587 h 791565"/>
                <a:gd name="connsiteX197" fmla="*/ 204974 w 633380"/>
                <a:gd name="connsiteY197" fmla="*/ 763709 h 791565"/>
                <a:gd name="connsiteX198" fmla="*/ 214758 w 633380"/>
                <a:gd name="connsiteY198" fmla="*/ 753850 h 791565"/>
                <a:gd name="connsiteX199" fmla="*/ 222036 w 633380"/>
                <a:gd name="connsiteY199" fmla="*/ 736598 h 791565"/>
                <a:gd name="connsiteX200" fmla="*/ 222751 w 633380"/>
                <a:gd name="connsiteY200" fmla="*/ 734896 h 791565"/>
                <a:gd name="connsiteX201" fmla="*/ 222554 w 633380"/>
                <a:gd name="connsiteY201" fmla="*/ 728164 h 791565"/>
                <a:gd name="connsiteX202" fmla="*/ 221329 w 633380"/>
                <a:gd name="connsiteY202" fmla="*/ 720542 h 791565"/>
                <a:gd name="connsiteX203" fmla="*/ 216955 w 633380"/>
                <a:gd name="connsiteY203" fmla="*/ 708050 h 791565"/>
                <a:gd name="connsiteX204" fmla="*/ 225608 w 633380"/>
                <a:gd name="connsiteY204" fmla="*/ 684259 h 791565"/>
                <a:gd name="connsiteX205" fmla="*/ 247234 w 633380"/>
                <a:gd name="connsiteY205" fmla="*/ 676327 h 791565"/>
                <a:gd name="connsiteX206" fmla="*/ 247234 w 633380"/>
                <a:gd name="connsiteY206" fmla="*/ 661190 h 791565"/>
                <a:gd name="connsiteX207" fmla="*/ 248463 w 633380"/>
                <a:gd name="connsiteY207" fmla="*/ 657511 h 791565"/>
                <a:gd name="connsiteX208" fmla="*/ 250202 w 633380"/>
                <a:gd name="connsiteY208" fmla="*/ 649457 h 791565"/>
                <a:gd name="connsiteX209" fmla="*/ 257397 w 633380"/>
                <a:gd name="connsiteY209" fmla="*/ 648464 h 791565"/>
                <a:gd name="connsiteX210" fmla="*/ 264768 w 633380"/>
                <a:gd name="connsiteY210" fmla="*/ 632664 h 791565"/>
                <a:gd name="connsiteX211" fmla="*/ 274776 w 633380"/>
                <a:gd name="connsiteY211" fmla="*/ 633189 h 791565"/>
                <a:gd name="connsiteX212" fmla="*/ 276881 w 633380"/>
                <a:gd name="connsiteY212" fmla="*/ 640037 h 791565"/>
                <a:gd name="connsiteX213" fmla="*/ 286889 w 633380"/>
                <a:gd name="connsiteY213" fmla="*/ 660047 h 791565"/>
                <a:gd name="connsiteX214" fmla="*/ 308480 w 633380"/>
                <a:gd name="connsiteY214" fmla="*/ 672687 h 791565"/>
                <a:gd name="connsiteX215" fmla="*/ 310058 w 633380"/>
                <a:gd name="connsiteY215" fmla="*/ 686906 h 791565"/>
                <a:gd name="connsiteX216" fmla="*/ 314798 w 633380"/>
                <a:gd name="connsiteY216" fmla="*/ 693227 h 791565"/>
                <a:gd name="connsiteX217" fmla="*/ 323531 w 633380"/>
                <a:gd name="connsiteY217" fmla="*/ 692152 h 791565"/>
                <a:gd name="connsiteX218" fmla="*/ 335338 w 633380"/>
                <a:gd name="connsiteY218" fmla="*/ 687435 h 791565"/>
                <a:gd name="connsiteX219" fmla="*/ 345192 w 633380"/>
                <a:gd name="connsiteY219" fmla="*/ 690384 h 791565"/>
                <a:gd name="connsiteX220" fmla="*/ 363640 w 633380"/>
                <a:gd name="connsiteY220" fmla="*/ 691623 h 791565"/>
                <a:gd name="connsiteX221" fmla="*/ 366933 w 633380"/>
                <a:gd name="connsiteY221" fmla="*/ 688486 h 791565"/>
                <a:gd name="connsiteX222" fmla="*/ 365883 w 633380"/>
                <a:gd name="connsiteY222" fmla="*/ 677952 h 791565"/>
                <a:gd name="connsiteX223" fmla="*/ 367988 w 633380"/>
                <a:gd name="connsiteY223" fmla="*/ 670580 h 791565"/>
                <a:gd name="connsiteX224" fmla="*/ 376683 w 633380"/>
                <a:gd name="connsiteY224" fmla="*/ 662013 h 791565"/>
                <a:gd name="connsiteX225" fmla="*/ 379248 w 633380"/>
                <a:gd name="connsiteY225" fmla="*/ 657023 h 791565"/>
                <a:gd name="connsiteX226" fmla="*/ 381939 w 633380"/>
                <a:gd name="connsiteY226" fmla="*/ 640608 h 791565"/>
                <a:gd name="connsiteX227" fmla="*/ 387999 w 633380"/>
                <a:gd name="connsiteY227" fmla="*/ 635299 h 791565"/>
                <a:gd name="connsiteX228" fmla="*/ 395255 w 633380"/>
                <a:gd name="connsiteY228" fmla="*/ 639461 h 791565"/>
                <a:gd name="connsiteX229" fmla="*/ 397734 w 633380"/>
                <a:gd name="connsiteY229" fmla="*/ 636540 h 791565"/>
                <a:gd name="connsiteX230" fmla="*/ 400112 w 633380"/>
                <a:gd name="connsiteY230" fmla="*/ 626347 h 791565"/>
                <a:gd name="connsiteX231" fmla="*/ 405640 w 633380"/>
                <a:gd name="connsiteY231" fmla="*/ 625383 h 791565"/>
                <a:gd name="connsiteX232" fmla="*/ 414864 w 633380"/>
                <a:gd name="connsiteY232" fmla="*/ 623769 h 791565"/>
                <a:gd name="connsiteX233" fmla="*/ 410770 w 633380"/>
                <a:gd name="connsiteY233" fmla="*/ 616660 h 791565"/>
                <a:gd name="connsiteX234" fmla="*/ 409648 w 633380"/>
                <a:gd name="connsiteY234" fmla="*/ 615674 h 791565"/>
                <a:gd name="connsiteX235" fmla="*/ 392737 w 633380"/>
                <a:gd name="connsiteY235" fmla="*/ 595913 h 791565"/>
                <a:gd name="connsiteX236" fmla="*/ 372797 w 633380"/>
                <a:gd name="connsiteY236" fmla="*/ 583303 h 791565"/>
                <a:gd name="connsiteX237" fmla="*/ 359965 w 633380"/>
                <a:gd name="connsiteY237" fmla="*/ 572011 h 791565"/>
                <a:gd name="connsiteX238" fmla="*/ 355859 w 633380"/>
                <a:gd name="connsiteY238" fmla="*/ 547894 h 791565"/>
                <a:gd name="connsiteX239" fmla="*/ 364071 w 633380"/>
                <a:gd name="connsiteY239" fmla="*/ 546866 h 791565"/>
                <a:gd name="connsiteX240" fmla="*/ 385500 w 633380"/>
                <a:gd name="connsiteY240" fmla="*/ 560553 h 791565"/>
                <a:gd name="connsiteX241" fmla="*/ 399995 w 633380"/>
                <a:gd name="connsiteY241" fmla="*/ 560208 h 791565"/>
                <a:gd name="connsiteX242" fmla="*/ 408203 w 633380"/>
                <a:gd name="connsiteY242" fmla="*/ 552511 h 791565"/>
                <a:gd name="connsiteX243" fmla="*/ 404101 w 633380"/>
                <a:gd name="connsiteY243" fmla="*/ 543275 h 791565"/>
                <a:gd name="connsiteX244" fmla="*/ 398452 w 633380"/>
                <a:gd name="connsiteY244" fmla="*/ 526341 h 791565"/>
                <a:gd name="connsiteX245" fmla="*/ 391783 w 633380"/>
                <a:gd name="connsiteY245" fmla="*/ 524802 h 791565"/>
                <a:gd name="connsiteX246" fmla="*/ 383436 w 633380"/>
                <a:gd name="connsiteY246" fmla="*/ 513740 h 791565"/>
                <a:gd name="connsiteX247" fmla="*/ 374287 w 633380"/>
                <a:gd name="connsiteY247" fmla="*/ 499302 h 791565"/>
                <a:gd name="connsiteX248" fmla="*/ 369716 w 633380"/>
                <a:gd name="connsiteY248" fmla="*/ 485802 h 791565"/>
                <a:gd name="connsiteX249" fmla="*/ 368177 w 633380"/>
                <a:gd name="connsiteY249" fmla="*/ 473997 h 791565"/>
                <a:gd name="connsiteX250" fmla="*/ 369108 w 633380"/>
                <a:gd name="connsiteY250" fmla="*/ 472150 h 791565"/>
                <a:gd name="connsiteX251" fmla="*/ 371927 w 633380"/>
                <a:gd name="connsiteY251" fmla="*/ 466538 h 791565"/>
                <a:gd name="connsiteX252" fmla="*/ 381666 w 633380"/>
                <a:gd name="connsiteY252" fmla="*/ 462161 h 791565"/>
                <a:gd name="connsiteX253" fmla="*/ 390664 w 633380"/>
                <a:gd name="connsiteY253" fmla="*/ 463574 h 791565"/>
                <a:gd name="connsiteX254" fmla="*/ 402369 w 633380"/>
                <a:gd name="connsiteY254" fmla="*/ 458176 h 791565"/>
                <a:gd name="connsiteX255" fmla="*/ 407330 w 633380"/>
                <a:gd name="connsiteY255" fmla="*/ 457272 h 791565"/>
                <a:gd name="connsiteX256" fmla="*/ 412642 w 633380"/>
                <a:gd name="connsiteY256" fmla="*/ 455465 h 791565"/>
                <a:gd name="connsiteX257" fmla="*/ 417760 w 633380"/>
                <a:gd name="connsiteY257" fmla="*/ 453726 h 791565"/>
                <a:gd name="connsiteX258" fmla="*/ 424097 w 633380"/>
                <a:gd name="connsiteY258" fmla="*/ 450036 h 791565"/>
                <a:gd name="connsiteX259" fmla="*/ 425651 w 633380"/>
                <a:gd name="connsiteY259" fmla="*/ 449363 h 791565"/>
                <a:gd name="connsiteX260" fmla="*/ 440531 w 633380"/>
                <a:gd name="connsiteY260" fmla="*/ 444966 h 791565"/>
                <a:gd name="connsiteX261" fmla="*/ 453929 w 633380"/>
                <a:gd name="connsiteY261" fmla="*/ 449060 h 791565"/>
                <a:gd name="connsiteX262" fmla="*/ 463235 w 633380"/>
                <a:gd name="connsiteY262" fmla="*/ 460595 h 791565"/>
                <a:gd name="connsiteX263" fmla="*/ 470300 w 633380"/>
                <a:gd name="connsiteY263" fmla="*/ 463733 h 791565"/>
                <a:gd name="connsiteX264" fmla="*/ 471722 w 633380"/>
                <a:gd name="connsiteY264" fmla="*/ 464141 h 791565"/>
                <a:gd name="connsiteX265" fmla="*/ 477094 w 633380"/>
                <a:gd name="connsiteY265" fmla="*/ 465677 h 791565"/>
                <a:gd name="connsiteX266" fmla="*/ 482958 w 633380"/>
                <a:gd name="connsiteY266" fmla="*/ 475855 h 791565"/>
                <a:gd name="connsiteX267" fmla="*/ 489287 w 633380"/>
                <a:gd name="connsiteY267" fmla="*/ 478459 h 791565"/>
                <a:gd name="connsiteX268" fmla="*/ 492262 w 633380"/>
                <a:gd name="connsiteY268" fmla="*/ 472505 h 791565"/>
                <a:gd name="connsiteX269" fmla="*/ 494866 w 633380"/>
                <a:gd name="connsiteY269" fmla="*/ 465435 h 791565"/>
                <a:gd name="connsiteX270" fmla="*/ 501567 w 633380"/>
                <a:gd name="connsiteY270" fmla="*/ 463945 h 791565"/>
                <a:gd name="connsiteX271" fmla="*/ 513105 w 633380"/>
                <a:gd name="connsiteY271" fmla="*/ 474739 h 791565"/>
                <a:gd name="connsiteX272" fmla="*/ 518537 w 633380"/>
                <a:gd name="connsiteY272" fmla="*/ 491956 h 791565"/>
                <a:gd name="connsiteX273" fmla="*/ 520076 w 633380"/>
                <a:gd name="connsiteY273" fmla="*/ 500682 h 791565"/>
                <a:gd name="connsiteX274" fmla="*/ 528153 w 633380"/>
                <a:gd name="connsiteY274" fmla="*/ 514118 h 791565"/>
                <a:gd name="connsiteX275" fmla="*/ 539056 w 633380"/>
                <a:gd name="connsiteY275" fmla="*/ 510965 h 791565"/>
                <a:gd name="connsiteX276" fmla="*/ 547237 w 633380"/>
                <a:gd name="connsiteY276" fmla="*/ 507955 h 791565"/>
                <a:gd name="connsiteX277" fmla="*/ 560945 w 633380"/>
                <a:gd name="connsiteY277" fmla="*/ 516580 h 791565"/>
                <a:gd name="connsiteX278" fmla="*/ 566711 w 633380"/>
                <a:gd name="connsiteY278" fmla="*/ 514043 h 791565"/>
                <a:gd name="connsiteX279" fmla="*/ 568552 w 633380"/>
                <a:gd name="connsiteY279" fmla="*/ 509203 h 791565"/>
                <a:gd name="connsiteX280" fmla="*/ 566313 w 633380"/>
                <a:gd name="connsiteY280" fmla="*/ 496232 h 791565"/>
                <a:gd name="connsiteX281" fmla="*/ 563184 w 633380"/>
                <a:gd name="connsiteY281" fmla="*/ 471945 h 791565"/>
                <a:gd name="connsiteX282" fmla="*/ 557765 w 633380"/>
                <a:gd name="connsiteY282" fmla="*/ 467669 h 791565"/>
                <a:gd name="connsiteX283" fmla="*/ 557539 w 633380"/>
                <a:gd name="connsiteY283" fmla="*/ 463733 h 791565"/>
                <a:gd name="connsiteX284" fmla="*/ 559591 w 633380"/>
                <a:gd name="connsiteY284" fmla="*/ 453982 h 791565"/>
                <a:gd name="connsiteX285" fmla="*/ 566775 w 633380"/>
                <a:gd name="connsiteY285" fmla="*/ 444746 h 791565"/>
                <a:gd name="connsiteX286" fmla="*/ 572420 w 633380"/>
                <a:gd name="connsiteY286" fmla="*/ 440127 h 791565"/>
                <a:gd name="connsiteX287" fmla="*/ 575630 w 633380"/>
                <a:gd name="connsiteY287" fmla="*/ 436033 h 791565"/>
                <a:gd name="connsiteX288" fmla="*/ 577286 w 633380"/>
                <a:gd name="connsiteY288" fmla="*/ 426293 h 791565"/>
                <a:gd name="connsiteX289" fmla="*/ 583070 w 633380"/>
                <a:gd name="connsiteY289" fmla="*/ 421518 h 791565"/>
                <a:gd name="connsiteX290" fmla="*/ 587909 w 633380"/>
                <a:gd name="connsiteY290" fmla="*/ 417799 h 791565"/>
                <a:gd name="connsiteX291" fmla="*/ 588653 w 633380"/>
                <a:gd name="connsiteY291" fmla="*/ 407749 h 791565"/>
                <a:gd name="connsiteX292" fmla="*/ 594979 w 633380"/>
                <a:gd name="connsiteY292" fmla="*/ 399934 h 791565"/>
                <a:gd name="connsiteX293" fmla="*/ 603167 w 633380"/>
                <a:gd name="connsiteY293" fmla="*/ 393606 h 791565"/>
                <a:gd name="connsiteX294" fmla="*/ 604752 w 633380"/>
                <a:gd name="connsiteY294" fmla="*/ 388299 h 791565"/>
                <a:gd name="connsiteX295" fmla="*/ 607444 w 633380"/>
                <a:gd name="connsiteY295" fmla="*/ 385602 h 791565"/>
                <a:gd name="connsiteX296" fmla="*/ 611935 w 633380"/>
                <a:gd name="connsiteY296" fmla="*/ 381111 h 791565"/>
                <a:gd name="connsiteX297" fmla="*/ 613217 w 633380"/>
                <a:gd name="connsiteY297" fmla="*/ 376116 h 791565"/>
                <a:gd name="connsiteX298" fmla="*/ 617579 w 633380"/>
                <a:gd name="connsiteY298" fmla="*/ 372899 h 791565"/>
                <a:gd name="connsiteX299" fmla="*/ 627844 w 633380"/>
                <a:gd name="connsiteY299" fmla="*/ 368797 h 791565"/>
                <a:gd name="connsiteX300" fmla="*/ 633488 w 633380"/>
                <a:gd name="connsiteY300" fmla="*/ 363149 h 791565"/>
                <a:gd name="connsiteX301" fmla="*/ 633560 w 633380"/>
                <a:gd name="connsiteY301" fmla="*/ 351902 h 791565"/>
                <a:gd name="connsiteX302" fmla="*/ 632476 w 633380"/>
                <a:gd name="connsiteY302" fmla="*/ 344601 h 791565"/>
                <a:gd name="connsiteX303" fmla="*/ 628358 w 633380"/>
                <a:gd name="connsiteY303" fmla="*/ 345191 h 791565"/>
                <a:gd name="connsiteX304" fmla="*/ 618094 w 633380"/>
                <a:gd name="connsiteY304" fmla="*/ 341085 h 791565"/>
                <a:gd name="connsiteX305" fmla="*/ 607224 w 633380"/>
                <a:gd name="connsiteY305" fmla="*/ 339875 h 791565"/>
                <a:gd name="connsiteX306" fmla="*/ 604238 w 633380"/>
                <a:gd name="connsiteY306" fmla="*/ 339546 h 791565"/>
                <a:gd name="connsiteX307" fmla="*/ 597054 w 633380"/>
                <a:gd name="connsiteY307" fmla="*/ 335440 h 791565"/>
                <a:gd name="connsiteX308" fmla="*/ 593754 w 633380"/>
                <a:gd name="connsiteY308" fmla="*/ 332742 h 791565"/>
                <a:gd name="connsiteX309" fmla="*/ 591409 w 633380"/>
                <a:gd name="connsiteY309" fmla="*/ 330821 h 791565"/>
                <a:gd name="connsiteX310" fmla="*/ 581660 w 633380"/>
                <a:gd name="connsiteY310" fmla="*/ 327743 h 791565"/>
                <a:gd name="connsiteX311" fmla="*/ 567803 w 633380"/>
                <a:gd name="connsiteY311" fmla="*/ 322553 h 791565"/>
                <a:gd name="connsiteX312" fmla="*/ 554461 w 633380"/>
                <a:gd name="connsiteY312" fmla="*/ 322534 h 791565"/>
                <a:gd name="connsiteX313" fmla="*/ 539002 w 633380"/>
                <a:gd name="connsiteY313" fmla="*/ 317142 h 791565"/>
                <a:gd name="connsiteX314" fmla="*/ 532907 w 633380"/>
                <a:gd name="connsiteY314" fmla="*/ 310806 h 791565"/>
                <a:gd name="connsiteX315" fmla="*/ 520363 w 633380"/>
                <a:gd name="connsiteY315" fmla="*/ 313287 h 791565"/>
                <a:gd name="connsiteX316" fmla="*/ 500156 w 633380"/>
                <a:gd name="connsiteY316" fmla="*/ 303589 h 791565"/>
                <a:gd name="connsiteX317" fmla="*/ 485181 w 633380"/>
                <a:gd name="connsiteY317" fmla="*/ 299516 h 791565"/>
                <a:gd name="connsiteX318" fmla="*/ 483642 w 633380"/>
                <a:gd name="connsiteY318" fmla="*/ 289767 h 791565"/>
                <a:gd name="connsiteX319" fmla="*/ 480615 w 633380"/>
                <a:gd name="connsiteY319" fmla="*/ 280685 h 791565"/>
                <a:gd name="connsiteX320" fmla="*/ 479022 w 633380"/>
                <a:gd name="connsiteY320" fmla="*/ 275910 h 791565"/>
                <a:gd name="connsiteX321" fmla="*/ 474671 w 633380"/>
                <a:gd name="connsiteY321" fmla="*/ 270515 h 791565"/>
                <a:gd name="connsiteX322" fmla="*/ 466194 w 633380"/>
                <a:gd name="connsiteY322" fmla="*/ 260001 h 791565"/>
                <a:gd name="connsiteX323" fmla="*/ 467219 w 633380"/>
                <a:gd name="connsiteY323" fmla="*/ 243068 h 791565"/>
                <a:gd name="connsiteX324" fmla="*/ 471839 w 633380"/>
                <a:gd name="connsiteY324" fmla="*/ 219976 h 791565"/>
                <a:gd name="connsiteX325" fmla="*/ 466233 w 633380"/>
                <a:gd name="connsiteY325" fmla="*/ 214301 h 791565"/>
                <a:gd name="connsiteX326" fmla="*/ 462089 w 633380"/>
                <a:gd name="connsiteY326" fmla="*/ 206634 h 791565"/>
                <a:gd name="connsiteX327" fmla="*/ 464652 w 633380"/>
                <a:gd name="connsiteY327" fmla="*/ 201500 h 791565"/>
                <a:gd name="connsiteX328" fmla="*/ 462614 w 633380"/>
                <a:gd name="connsiteY328" fmla="*/ 200294 h 791565"/>
                <a:gd name="connsiteX329" fmla="*/ 453363 w 633380"/>
                <a:gd name="connsiteY329" fmla="*/ 194831 h 791565"/>
                <a:gd name="connsiteX330" fmla="*/ 451310 w 633380"/>
                <a:gd name="connsiteY330" fmla="*/ 184052 h 791565"/>
                <a:gd name="connsiteX331" fmla="*/ 447204 w 633380"/>
                <a:gd name="connsiteY331" fmla="*/ 174816 h 791565"/>
                <a:gd name="connsiteX332" fmla="*/ 440021 w 633380"/>
                <a:gd name="connsiteY332" fmla="*/ 177894 h 791565"/>
                <a:gd name="connsiteX333" fmla="*/ 431405 w 633380"/>
                <a:gd name="connsiteY333" fmla="*/ 189715 h 791565"/>
                <a:gd name="connsiteX334" fmla="*/ 416044 w 633380"/>
                <a:gd name="connsiteY334" fmla="*/ 199367 h 791565"/>
                <a:gd name="connsiteX335" fmla="*/ 404437 w 633380"/>
                <a:gd name="connsiteY335" fmla="*/ 206660 h 791565"/>
                <a:gd name="connsiteX336" fmla="*/ 390974 w 633380"/>
                <a:gd name="connsiteY336" fmla="*/ 213212 h 791565"/>
                <a:gd name="connsiteX337" fmla="*/ 389731 w 633380"/>
                <a:gd name="connsiteY337" fmla="*/ 213818 h 791565"/>
                <a:gd name="connsiteX338" fmla="*/ 378952 w 633380"/>
                <a:gd name="connsiteY338" fmla="*/ 209197 h 791565"/>
                <a:gd name="connsiteX339" fmla="*/ 369716 w 633380"/>
                <a:gd name="connsiteY339" fmla="*/ 207145 h 791565"/>
                <a:gd name="connsiteX340" fmla="*/ 363728 w 633380"/>
                <a:gd name="connsiteY340" fmla="*/ 201824 h 791565"/>
                <a:gd name="connsiteX341" fmla="*/ 360480 w 633380"/>
                <a:gd name="connsiteY341" fmla="*/ 198937 h 791565"/>
                <a:gd name="connsiteX342" fmla="*/ 357566 w 633380"/>
                <a:gd name="connsiteY342" fmla="*/ 187601 h 791565"/>
                <a:gd name="connsiteX343" fmla="*/ 355859 w 633380"/>
                <a:gd name="connsiteY343" fmla="*/ 180974 h 791565"/>
                <a:gd name="connsiteX344" fmla="*/ 356374 w 633380"/>
                <a:gd name="connsiteY344" fmla="*/ 173791 h 791565"/>
                <a:gd name="connsiteX345" fmla="*/ 355050 w 633380"/>
                <a:gd name="connsiteY345" fmla="*/ 164079 h 791565"/>
                <a:gd name="connsiteX346" fmla="*/ 346110 w 633380"/>
                <a:gd name="connsiteY346" fmla="*/ 154801 h 791565"/>
                <a:gd name="connsiteX347" fmla="*/ 345437 w 633380"/>
                <a:gd name="connsiteY347" fmla="*/ 137160 h 791565"/>
                <a:gd name="connsiteX348" fmla="*/ 329691 w 633380"/>
                <a:gd name="connsiteY348" fmla="*/ 108616 h 791565"/>
                <a:gd name="connsiteX349" fmla="*/ 315111 w 633380"/>
                <a:gd name="connsiteY349" fmla="*/ 107963 h 791565"/>
                <a:gd name="connsiteX350" fmla="*/ 314295 w 633380"/>
                <a:gd name="connsiteY350" fmla="*/ 116828 h 791565"/>
                <a:gd name="connsiteX351" fmla="*/ 304031 w 633380"/>
                <a:gd name="connsiteY351" fmla="*/ 121444 h 791565"/>
                <a:gd name="connsiteX352" fmla="*/ 300440 w 633380"/>
                <a:gd name="connsiteY352" fmla="*/ 128117 h 791565"/>
                <a:gd name="connsiteX353" fmla="*/ 296334 w 633380"/>
                <a:gd name="connsiteY353" fmla="*/ 130685 h 791565"/>
                <a:gd name="connsiteX354" fmla="*/ 285555 w 633380"/>
                <a:gd name="connsiteY354" fmla="*/ 122986 h 791565"/>
                <a:gd name="connsiteX355" fmla="*/ 269438 w 633380"/>
                <a:gd name="connsiteY355" fmla="*/ 122953 h 791565"/>
                <a:gd name="connsiteX356" fmla="*/ 265544 w 633380"/>
                <a:gd name="connsiteY356" fmla="*/ 114776 h 791565"/>
                <a:gd name="connsiteX357" fmla="*/ 263707 w 633380"/>
                <a:gd name="connsiteY357" fmla="*/ 112291 h 791565"/>
                <a:gd name="connsiteX358" fmla="*/ 256817 w 633380"/>
                <a:gd name="connsiteY358" fmla="*/ 102973 h 791565"/>
                <a:gd name="connsiteX359" fmla="*/ 244697 w 633380"/>
                <a:gd name="connsiteY359" fmla="*/ 88106 h 791565"/>
                <a:gd name="connsiteX360" fmla="*/ 245506 w 633380"/>
                <a:gd name="connsiteY360" fmla="*/ 79612 h 791565"/>
                <a:gd name="connsiteX361" fmla="*/ 243991 w 633380"/>
                <a:gd name="connsiteY361" fmla="*/ 69616 h 791565"/>
                <a:gd name="connsiteX362" fmla="*/ 245529 w 633380"/>
                <a:gd name="connsiteY362" fmla="*/ 58837 h 791565"/>
                <a:gd name="connsiteX363" fmla="*/ 238856 w 633380"/>
                <a:gd name="connsiteY363" fmla="*/ 51653 h 791565"/>
                <a:gd name="connsiteX364" fmla="*/ 239885 w 633380"/>
                <a:gd name="connsiteY364" fmla="*/ 44984 h 791565"/>
                <a:gd name="connsiteX365" fmla="*/ 233211 w 633380"/>
                <a:gd name="connsiteY365" fmla="*/ 29586 h 791565"/>
                <a:gd name="connsiteX366" fmla="*/ 213197 w 633380"/>
                <a:gd name="connsiteY366" fmla="*/ 18811 h 791565"/>
                <a:gd name="connsiteX367" fmla="*/ 197585 w 633380"/>
                <a:gd name="connsiteY367" fmla="*/ 3142 h 791565"/>
                <a:gd name="connsiteX368" fmla="*/ 196529 w 633380"/>
                <a:gd name="connsiteY368" fmla="*/ 2892 h 791565"/>
                <a:gd name="connsiteX369" fmla="*/ 195573 w 633380"/>
                <a:gd name="connsiteY369" fmla="*/ 2263 h 791565"/>
                <a:gd name="connsiteX370" fmla="*/ 194944 w 633380"/>
                <a:gd name="connsiteY370" fmla="*/ 2263 h 791565"/>
                <a:gd name="connsiteX371" fmla="*/ 194650 w 633380"/>
                <a:gd name="connsiteY371" fmla="*/ 2588 h 791565"/>
                <a:gd name="connsiteX372" fmla="*/ 193368 w 633380"/>
                <a:gd name="connsiteY372" fmla="*/ 2568 h 791565"/>
                <a:gd name="connsiteX373" fmla="*/ 193043 w 633380"/>
                <a:gd name="connsiteY373" fmla="*/ 2892 h 791565"/>
                <a:gd name="connsiteX374" fmla="*/ 191793 w 633380"/>
                <a:gd name="connsiteY374" fmla="*/ 3198 h 791565"/>
                <a:gd name="connsiteX375" fmla="*/ 191488 w 633380"/>
                <a:gd name="connsiteY375" fmla="*/ 3522 h 791565"/>
                <a:gd name="connsiteX376" fmla="*/ 189262 w 633380"/>
                <a:gd name="connsiteY376" fmla="*/ 3522 h 791565"/>
                <a:gd name="connsiteX377" fmla="*/ 188013 w 633380"/>
                <a:gd name="connsiteY377" fmla="*/ 2568 h 791565"/>
                <a:gd name="connsiteX378" fmla="*/ 186762 w 633380"/>
                <a:gd name="connsiteY378" fmla="*/ 2568 h 791565"/>
                <a:gd name="connsiteX379" fmla="*/ 185502 w 633380"/>
                <a:gd name="connsiteY379" fmla="*/ 1938 h 791565"/>
                <a:gd name="connsiteX380" fmla="*/ 185177 w 633380"/>
                <a:gd name="connsiteY380" fmla="*/ 1317 h 791565"/>
                <a:gd name="connsiteX381" fmla="*/ 183601 w 633380"/>
                <a:gd name="connsiteY381" fmla="*/ 383 h 791565"/>
                <a:gd name="connsiteX382" fmla="*/ 182656 w 633380"/>
                <a:gd name="connsiteY382" fmla="*/ 363 h 791565"/>
                <a:gd name="connsiteX383" fmla="*/ 181879 w 633380"/>
                <a:gd name="connsiteY383" fmla="*/ 1464 h 791565"/>
                <a:gd name="connsiteX384" fmla="*/ 180304 w 633380"/>
                <a:gd name="connsiteY384" fmla="*/ 4616 h 791565"/>
                <a:gd name="connsiteX385" fmla="*/ 180304 w 633380"/>
                <a:gd name="connsiteY385" fmla="*/ 5876 h 791565"/>
                <a:gd name="connsiteX386" fmla="*/ 180608 w 633380"/>
                <a:gd name="connsiteY386" fmla="*/ 6201 h 791565"/>
                <a:gd name="connsiteX387" fmla="*/ 180608 w 633380"/>
                <a:gd name="connsiteY387" fmla="*/ 7766 h 791565"/>
                <a:gd name="connsiteX388" fmla="*/ 179978 w 633380"/>
                <a:gd name="connsiteY388" fmla="*/ 9026 h 791565"/>
                <a:gd name="connsiteX389" fmla="*/ 179978 w 633380"/>
                <a:gd name="connsiteY389" fmla="*/ 9656 h 791565"/>
                <a:gd name="connsiteX390" fmla="*/ 179034 w 633380"/>
                <a:gd name="connsiteY390" fmla="*/ 11221 h 791565"/>
                <a:gd name="connsiteX391" fmla="*/ 177783 w 633380"/>
                <a:gd name="connsiteY391" fmla="*/ 12806 h 791565"/>
                <a:gd name="connsiteX392" fmla="*/ 177783 w 633380"/>
                <a:gd name="connsiteY392" fmla="*/ 13436 h 791565"/>
                <a:gd name="connsiteX393" fmla="*/ 177153 w 633380"/>
                <a:gd name="connsiteY393" fmla="*/ 14067 h 791565"/>
                <a:gd name="connsiteX394" fmla="*/ 177153 w 633380"/>
                <a:gd name="connsiteY394" fmla="*/ 14697 h 791565"/>
                <a:gd name="connsiteX395" fmla="*/ 176208 w 633380"/>
                <a:gd name="connsiteY395" fmla="*/ 16283 h 791565"/>
                <a:gd name="connsiteX396" fmla="*/ 175882 w 633380"/>
                <a:gd name="connsiteY396" fmla="*/ 17218 h 791565"/>
                <a:gd name="connsiteX397" fmla="*/ 174633 w 633380"/>
                <a:gd name="connsiteY397" fmla="*/ 18783 h 791565"/>
                <a:gd name="connsiteX398" fmla="*/ 174003 w 633380"/>
                <a:gd name="connsiteY398" fmla="*/ 20063 h 791565"/>
                <a:gd name="connsiteX399" fmla="*/ 173059 w 633380"/>
                <a:gd name="connsiteY399" fmla="*/ 20998 h 791565"/>
                <a:gd name="connsiteX400" fmla="*/ 173059 w 633380"/>
                <a:gd name="connsiteY400" fmla="*/ 21324 h 791565"/>
                <a:gd name="connsiteX401" fmla="*/ 167702 w 633380"/>
                <a:gd name="connsiteY401" fmla="*/ 26668 h 791565"/>
                <a:gd name="connsiteX402" fmla="*/ 167702 w 633380"/>
                <a:gd name="connsiteY402" fmla="*/ 26994 h 791565"/>
                <a:gd name="connsiteX403" fmla="*/ 167072 w 633380"/>
                <a:gd name="connsiteY403" fmla="*/ 27625 h 791565"/>
                <a:gd name="connsiteX404" fmla="*/ 167050 w 633380"/>
                <a:gd name="connsiteY404" fmla="*/ 28233 h 791565"/>
                <a:gd name="connsiteX405" fmla="*/ 166106 w 633380"/>
                <a:gd name="connsiteY405" fmla="*/ 30124 h 791565"/>
                <a:gd name="connsiteX406" fmla="*/ 165497 w 633380"/>
                <a:gd name="connsiteY406" fmla="*/ 30776 h 791565"/>
                <a:gd name="connsiteX407" fmla="*/ 165181 w 633380"/>
                <a:gd name="connsiteY407" fmla="*/ 31710 h 791565"/>
                <a:gd name="connsiteX408" fmla="*/ 162031 w 633380"/>
                <a:gd name="connsiteY408" fmla="*/ 35490 h 791565"/>
                <a:gd name="connsiteX409" fmla="*/ 162031 w 633380"/>
                <a:gd name="connsiteY409" fmla="*/ 35795 h 791565"/>
                <a:gd name="connsiteX410" fmla="*/ 156969 w 633380"/>
                <a:gd name="connsiteY410" fmla="*/ 40867 h 791565"/>
                <a:gd name="connsiteX411" fmla="*/ 156969 w 633380"/>
                <a:gd name="connsiteY411" fmla="*/ 41161 h 791565"/>
                <a:gd name="connsiteX412" fmla="*/ 155719 w 633380"/>
                <a:gd name="connsiteY412" fmla="*/ 42432 h 791565"/>
                <a:gd name="connsiteX413" fmla="*/ 155719 w 633380"/>
                <a:gd name="connsiteY413" fmla="*/ 42758 h 791565"/>
                <a:gd name="connsiteX414" fmla="*/ 153840 w 633380"/>
                <a:gd name="connsiteY414" fmla="*/ 44648 h 791565"/>
                <a:gd name="connsiteX415" fmla="*/ 153840 w 633380"/>
                <a:gd name="connsiteY415" fmla="*/ 44953 h 791565"/>
                <a:gd name="connsiteX416" fmla="*/ 148463 w 633380"/>
                <a:gd name="connsiteY416" fmla="*/ 50319 h 791565"/>
                <a:gd name="connsiteX417" fmla="*/ 147843 w 633380"/>
                <a:gd name="connsiteY417" fmla="*/ 51558 h 791565"/>
                <a:gd name="connsiteX418" fmla="*/ 146267 w 633380"/>
                <a:gd name="connsiteY418" fmla="*/ 53144 h 791565"/>
                <a:gd name="connsiteX419" fmla="*/ 146267 w 633380"/>
                <a:gd name="connsiteY419" fmla="*/ 53449 h 791565"/>
                <a:gd name="connsiteX420" fmla="*/ 139663 w 633380"/>
                <a:gd name="connsiteY420" fmla="*/ 60076 h 791565"/>
                <a:gd name="connsiteX421" fmla="*/ 139663 w 633380"/>
                <a:gd name="connsiteY421" fmla="*/ 60380 h 791565"/>
                <a:gd name="connsiteX422" fmla="*/ 123741 w 633380"/>
                <a:gd name="connsiteY422" fmla="*/ 76290 h 791565"/>
                <a:gd name="connsiteX423" fmla="*/ 121862 w 633380"/>
                <a:gd name="connsiteY423" fmla="*/ 77245 h 791565"/>
                <a:gd name="connsiteX424" fmla="*/ 116810 w 633380"/>
                <a:gd name="connsiteY424" fmla="*/ 81961 h 791565"/>
                <a:gd name="connsiteX425" fmla="*/ 115382 w 633380"/>
                <a:gd name="connsiteY425" fmla="*/ 82749 h 791565"/>
                <a:gd name="connsiteX426" fmla="*/ 114131 w 633380"/>
                <a:gd name="connsiteY426" fmla="*/ 85270 h 791565"/>
                <a:gd name="connsiteX427" fmla="*/ 113503 w 633380"/>
                <a:gd name="connsiteY427" fmla="*/ 85920 h 791565"/>
                <a:gd name="connsiteX428" fmla="*/ 113513 w 633380"/>
                <a:gd name="connsiteY428" fmla="*/ 86224 h 791565"/>
                <a:gd name="connsiteX429" fmla="*/ 111453 w 633380"/>
                <a:gd name="connsiteY429" fmla="*/ 87958 h 791565"/>
                <a:gd name="connsiteX430" fmla="*/ 110982 w 633380"/>
                <a:gd name="connsiteY430" fmla="*/ 87789 h 791565"/>
                <a:gd name="connsiteX431" fmla="*/ 113187 w 633380"/>
                <a:gd name="connsiteY431" fmla="*/ 85596 h 791565"/>
                <a:gd name="connsiteX432" fmla="*/ 113187 w 633380"/>
                <a:gd name="connsiteY432" fmla="*/ 84965 h 791565"/>
                <a:gd name="connsiteX433" fmla="*/ 112725 w 633380"/>
                <a:gd name="connsiteY433" fmla="*/ 84807 h 791565"/>
                <a:gd name="connsiteX434" fmla="*/ 111779 w 633380"/>
                <a:gd name="connsiteY434" fmla="*/ 85417 h 791565"/>
                <a:gd name="connsiteX435" fmla="*/ 108944 w 633380"/>
                <a:gd name="connsiteY435" fmla="*/ 88262 h 791565"/>
                <a:gd name="connsiteX436" fmla="*/ 108629 w 633380"/>
                <a:gd name="connsiteY436" fmla="*/ 88262 h 791565"/>
                <a:gd name="connsiteX437" fmla="*/ 105468 w 633380"/>
                <a:gd name="connsiteY437" fmla="*/ 91423 h 791565"/>
                <a:gd name="connsiteX438" fmla="*/ 105142 w 633380"/>
                <a:gd name="connsiteY438" fmla="*/ 91423 h 791565"/>
                <a:gd name="connsiteX439" fmla="*/ 103587 w 633380"/>
                <a:gd name="connsiteY439" fmla="*/ 92684 h 791565"/>
                <a:gd name="connsiteX440" fmla="*/ 103263 w 633380"/>
                <a:gd name="connsiteY440" fmla="*/ 92684 h 791565"/>
                <a:gd name="connsiteX441" fmla="*/ 101068 w 633380"/>
                <a:gd name="connsiteY441" fmla="*/ 94573 h 791565"/>
                <a:gd name="connsiteX442" fmla="*/ 100112 w 633380"/>
                <a:gd name="connsiteY442" fmla="*/ 94879 h 791565"/>
                <a:gd name="connsiteX443" fmla="*/ 99965 w 633380"/>
                <a:gd name="connsiteY443" fmla="*/ 95351 h 791565"/>
                <a:gd name="connsiteX444" fmla="*/ 98863 w 633380"/>
                <a:gd name="connsiteY444" fmla="*/ 96160 h 791565"/>
                <a:gd name="connsiteX445" fmla="*/ 98537 w 633380"/>
                <a:gd name="connsiteY445" fmla="*/ 96138 h 791565"/>
                <a:gd name="connsiteX446" fmla="*/ 94127 w 633380"/>
                <a:gd name="connsiteY446" fmla="*/ 100245 h 791565"/>
                <a:gd name="connsiteX447" fmla="*/ 93811 w 633380"/>
                <a:gd name="connsiteY447" fmla="*/ 100245 h 791565"/>
                <a:gd name="connsiteX448" fmla="*/ 92876 w 633380"/>
                <a:gd name="connsiteY448" fmla="*/ 101180 h 791565"/>
                <a:gd name="connsiteX449" fmla="*/ 91932 w 633380"/>
                <a:gd name="connsiteY449" fmla="*/ 101505 h 791565"/>
                <a:gd name="connsiteX450" fmla="*/ 90671 w 633380"/>
                <a:gd name="connsiteY450" fmla="*/ 102765 h 791565"/>
                <a:gd name="connsiteX451" fmla="*/ 90345 w 633380"/>
                <a:gd name="connsiteY451" fmla="*/ 102765 h 791565"/>
                <a:gd name="connsiteX452" fmla="*/ 89401 w 633380"/>
                <a:gd name="connsiteY452" fmla="*/ 103395 h 791565"/>
                <a:gd name="connsiteX453" fmla="*/ 87520 w 633380"/>
                <a:gd name="connsiteY453" fmla="*/ 103395 h 791565"/>
                <a:gd name="connsiteX454" fmla="*/ 87520 w 633380"/>
                <a:gd name="connsiteY454" fmla="*/ 104330 h 791565"/>
                <a:gd name="connsiteX455" fmla="*/ 85945 w 633380"/>
                <a:gd name="connsiteY455" fmla="*/ 104004 h 791565"/>
                <a:gd name="connsiteX456" fmla="*/ 85462 w 633380"/>
                <a:gd name="connsiteY456" fmla="*/ 104487 h 791565"/>
                <a:gd name="connsiteX457" fmla="*/ 86092 w 633380"/>
                <a:gd name="connsiteY457" fmla="*/ 105747 h 791565"/>
                <a:gd name="connsiteX458" fmla="*/ 87520 w 633380"/>
                <a:gd name="connsiteY458" fmla="*/ 107177 h 791565"/>
                <a:gd name="connsiteX459" fmla="*/ 89401 w 633380"/>
                <a:gd name="connsiteY459" fmla="*/ 107481 h 791565"/>
                <a:gd name="connsiteX460" fmla="*/ 89725 w 633380"/>
                <a:gd name="connsiteY460" fmla="*/ 107805 h 791565"/>
                <a:gd name="connsiteX461" fmla="*/ 92236 w 633380"/>
                <a:gd name="connsiteY461" fmla="*/ 107805 h 791565"/>
                <a:gd name="connsiteX462" fmla="*/ 93486 w 633380"/>
                <a:gd name="connsiteY462" fmla="*/ 108436 h 791565"/>
                <a:gd name="connsiteX463" fmla="*/ 94441 w 633380"/>
                <a:gd name="connsiteY463" fmla="*/ 108436 h 791565"/>
                <a:gd name="connsiteX464" fmla="*/ 95387 w 633380"/>
                <a:gd name="connsiteY464" fmla="*/ 109056 h 791565"/>
                <a:gd name="connsiteX465" fmla="*/ 96016 w 633380"/>
                <a:gd name="connsiteY465" fmla="*/ 109056 h 791565"/>
                <a:gd name="connsiteX466" fmla="*/ 96342 w 633380"/>
                <a:gd name="connsiteY466" fmla="*/ 109382 h 791565"/>
                <a:gd name="connsiteX467" fmla="*/ 97592 w 633380"/>
                <a:gd name="connsiteY467" fmla="*/ 109686 h 791565"/>
                <a:gd name="connsiteX468" fmla="*/ 98853 w 633380"/>
                <a:gd name="connsiteY468" fmla="*/ 110947 h 791565"/>
                <a:gd name="connsiteX469" fmla="*/ 99177 w 633380"/>
                <a:gd name="connsiteY469" fmla="*/ 110947 h 791565"/>
                <a:gd name="connsiteX470" fmla="*/ 99797 w 633380"/>
                <a:gd name="connsiteY470" fmla="*/ 111577 h 791565"/>
                <a:gd name="connsiteX471" fmla="*/ 102002 w 633380"/>
                <a:gd name="connsiteY471" fmla="*/ 112836 h 791565"/>
                <a:gd name="connsiteX472" fmla="*/ 102633 w 633380"/>
                <a:gd name="connsiteY472" fmla="*/ 112836 h 791565"/>
                <a:gd name="connsiteX473" fmla="*/ 102959 w 633380"/>
                <a:gd name="connsiteY473" fmla="*/ 113162 h 791565"/>
                <a:gd name="connsiteX474" fmla="*/ 104208 w 633380"/>
                <a:gd name="connsiteY474" fmla="*/ 113162 h 791565"/>
                <a:gd name="connsiteX475" fmla="*/ 104512 w 633380"/>
                <a:gd name="connsiteY475" fmla="*/ 113488 h 791565"/>
                <a:gd name="connsiteX476" fmla="*/ 105468 w 633380"/>
                <a:gd name="connsiteY476" fmla="*/ 113488 h 791565"/>
                <a:gd name="connsiteX477" fmla="*/ 106718 w 633380"/>
                <a:gd name="connsiteY477" fmla="*/ 114086 h 791565"/>
                <a:gd name="connsiteX478" fmla="*/ 107999 w 633380"/>
                <a:gd name="connsiteY478" fmla="*/ 114086 h 791565"/>
                <a:gd name="connsiteX479" fmla="*/ 108325 w 633380"/>
                <a:gd name="connsiteY479" fmla="*/ 114412 h 791565"/>
                <a:gd name="connsiteX480" fmla="*/ 108922 w 633380"/>
                <a:gd name="connsiteY480" fmla="*/ 114412 h 791565"/>
                <a:gd name="connsiteX481" fmla="*/ 110677 w 633380"/>
                <a:gd name="connsiteY481" fmla="*/ 115830 h 791565"/>
                <a:gd name="connsiteX482" fmla="*/ 110677 w 633380"/>
                <a:gd name="connsiteY482" fmla="*/ 116154 h 791565"/>
                <a:gd name="connsiteX483" fmla="*/ 113660 w 633380"/>
                <a:gd name="connsiteY483" fmla="*/ 119148 h 791565"/>
                <a:gd name="connsiteX484" fmla="*/ 113986 w 633380"/>
                <a:gd name="connsiteY484" fmla="*/ 119148 h 791565"/>
                <a:gd name="connsiteX485" fmla="*/ 114940 w 633380"/>
                <a:gd name="connsiteY485" fmla="*/ 120083 h 791565"/>
                <a:gd name="connsiteX486" fmla="*/ 115865 w 633380"/>
                <a:gd name="connsiteY486" fmla="*/ 120409 h 791565"/>
                <a:gd name="connsiteX487" fmla="*/ 116495 w 633380"/>
                <a:gd name="connsiteY487" fmla="*/ 121028 h 791565"/>
                <a:gd name="connsiteX488" fmla="*/ 118396 w 633380"/>
                <a:gd name="connsiteY488" fmla="*/ 121962 h 791565"/>
                <a:gd name="connsiteX489" fmla="*/ 121379 w 633380"/>
                <a:gd name="connsiteY489" fmla="*/ 124650 h 791565"/>
                <a:gd name="connsiteX490" fmla="*/ 122009 w 633380"/>
                <a:gd name="connsiteY490" fmla="*/ 125607 h 791565"/>
                <a:gd name="connsiteX491" fmla="*/ 122009 w 633380"/>
                <a:gd name="connsiteY491" fmla="*/ 126237 h 791565"/>
                <a:gd name="connsiteX492" fmla="*/ 122638 w 633380"/>
                <a:gd name="connsiteY492" fmla="*/ 127497 h 791565"/>
                <a:gd name="connsiteX493" fmla="*/ 124214 w 633380"/>
                <a:gd name="connsiteY493" fmla="*/ 129387 h 791565"/>
                <a:gd name="connsiteX494" fmla="*/ 124214 w 633380"/>
                <a:gd name="connsiteY494" fmla="*/ 129692 h 791565"/>
                <a:gd name="connsiteX495" fmla="*/ 126576 w 633380"/>
                <a:gd name="connsiteY495" fmla="*/ 132055 h 791565"/>
                <a:gd name="connsiteX496" fmla="*/ 127847 w 633380"/>
                <a:gd name="connsiteY496" fmla="*/ 132685 h 791565"/>
                <a:gd name="connsiteX497" fmla="*/ 128457 w 633380"/>
                <a:gd name="connsiteY497" fmla="*/ 133315 h 791565"/>
                <a:gd name="connsiteX498" fmla="*/ 129738 w 633380"/>
                <a:gd name="connsiteY498" fmla="*/ 133945 h 791565"/>
                <a:gd name="connsiteX499" fmla="*/ 132090 w 633380"/>
                <a:gd name="connsiteY499" fmla="*/ 136612 h 791565"/>
                <a:gd name="connsiteX500" fmla="*/ 132090 w 633380"/>
                <a:gd name="connsiteY500" fmla="*/ 137568 h 791565"/>
                <a:gd name="connsiteX501" fmla="*/ 131617 w 633380"/>
                <a:gd name="connsiteY501" fmla="*/ 138051 h 791565"/>
                <a:gd name="connsiteX502" fmla="*/ 130988 w 633380"/>
                <a:gd name="connsiteY502" fmla="*/ 138051 h 791565"/>
                <a:gd name="connsiteX503" fmla="*/ 126252 w 633380"/>
                <a:gd name="connsiteY503" fmla="*/ 135835 h 791565"/>
                <a:gd name="connsiteX504" fmla="*/ 124697 w 633380"/>
                <a:gd name="connsiteY504" fmla="*/ 134900 h 791565"/>
                <a:gd name="connsiteX505" fmla="*/ 121389 w 633380"/>
                <a:gd name="connsiteY505" fmla="*/ 131582 h 791565"/>
                <a:gd name="connsiteX506" fmla="*/ 120432 w 633380"/>
                <a:gd name="connsiteY506" fmla="*/ 130017 h 791565"/>
                <a:gd name="connsiteX507" fmla="*/ 118710 w 633380"/>
                <a:gd name="connsiteY507" fmla="*/ 128285 h 791565"/>
                <a:gd name="connsiteX508" fmla="*/ 118385 w 633380"/>
                <a:gd name="connsiteY508" fmla="*/ 128285 h 791565"/>
                <a:gd name="connsiteX509" fmla="*/ 114919 w 633380"/>
                <a:gd name="connsiteY509" fmla="*/ 126068 h 791565"/>
                <a:gd name="connsiteX510" fmla="*/ 113974 w 633380"/>
                <a:gd name="connsiteY510" fmla="*/ 125134 h 791565"/>
                <a:gd name="connsiteX511" fmla="*/ 113344 w 633380"/>
                <a:gd name="connsiteY511" fmla="*/ 125145 h 791565"/>
                <a:gd name="connsiteX512" fmla="*/ 111465 w 633380"/>
                <a:gd name="connsiteY512" fmla="*/ 124189 h 791565"/>
                <a:gd name="connsiteX513" fmla="*/ 108608 w 633380"/>
                <a:gd name="connsiteY513" fmla="*/ 124189 h 791565"/>
                <a:gd name="connsiteX514" fmla="*/ 108303 w 633380"/>
                <a:gd name="connsiteY514" fmla="*/ 124493 h 791565"/>
                <a:gd name="connsiteX515" fmla="*/ 107359 w 633380"/>
                <a:gd name="connsiteY515" fmla="*/ 124493 h 791565"/>
                <a:gd name="connsiteX516" fmla="*/ 106403 w 633380"/>
                <a:gd name="connsiteY516" fmla="*/ 125123 h 791565"/>
                <a:gd name="connsiteX517" fmla="*/ 105804 w 633380"/>
                <a:gd name="connsiteY517" fmla="*/ 125123 h 791565"/>
                <a:gd name="connsiteX518" fmla="*/ 105478 w 633380"/>
                <a:gd name="connsiteY518" fmla="*/ 125428 h 791565"/>
                <a:gd name="connsiteX519" fmla="*/ 102317 w 633380"/>
                <a:gd name="connsiteY519" fmla="*/ 125754 h 791565"/>
                <a:gd name="connsiteX520" fmla="*/ 101698 w 633380"/>
                <a:gd name="connsiteY520" fmla="*/ 126384 h 791565"/>
                <a:gd name="connsiteX521" fmla="*/ 100742 w 633380"/>
                <a:gd name="connsiteY521" fmla="*/ 126384 h 791565"/>
                <a:gd name="connsiteX522" fmla="*/ 99965 w 633380"/>
                <a:gd name="connsiteY522" fmla="*/ 125607 h 791565"/>
                <a:gd name="connsiteX523" fmla="*/ 99965 w 633380"/>
                <a:gd name="connsiteY523" fmla="*/ 124346 h 791565"/>
                <a:gd name="connsiteX524" fmla="*/ 99482 w 633380"/>
                <a:gd name="connsiteY524" fmla="*/ 123549 h 791565"/>
                <a:gd name="connsiteX525" fmla="*/ 98863 w 633380"/>
                <a:gd name="connsiteY525" fmla="*/ 123244 h 791565"/>
                <a:gd name="connsiteX526" fmla="*/ 95701 w 633380"/>
                <a:gd name="connsiteY526" fmla="*/ 123244 h 791565"/>
                <a:gd name="connsiteX527" fmla="*/ 95376 w 633380"/>
                <a:gd name="connsiteY527" fmla="*/ 123549 h 791565"/>
                <a:gd name="connsiteX528" fmla="*/ 94127 w 633380"/>
                <a:gd name="connsiteY528" fmla="*/ 123549 h 791565"/>
                <a:gd name="connsiteX529" fmla="*/ 93822 w 633380"/>
                <a:gd name="connsiteY529" fmla="*/ 123244 h 791565"/>
                <a:gd name="connsiteX530" fmla="*/ 90965 w 633380"/>
                <a:gd name="connsiteY530" fmla="*/ 123223 h 791565"/>
                <a:gd name="connsiteX531" fmla="*/ 90671 w 633380"/>
                <a:gd name="connsiteY531" fmla="*/ 123549 h 791565"/>
                <a:gd name="connsiteX532" fmla="*/ 87836 w 633380"/>
                <a:gd name="connsiteY532" fmla="*/ 123549 h 791565"/>
                <a:gd name="connsiteX533" fmla="*/ 86555 w 633380"/>
                <a:gd name="connsiteY533" fmla="*/ 122288 h 791565"/>
                <a:gd name="connsiteX534" fmla="*/ 85631 w 633380"/>
                <a:gd name="connsiteY534" fmla="*/ 122298 h 791565"/>
                <a:gd name="connsiteX535" fmla="*/ 83730 w 633380"/>
                <a:gd name="connsiteY535" fmla="*/ 123559 h 791565"/>
                <a:gd name="connsiteX536" fmla="*/ 82774 w 633380"/>
                <a:gd name="connsiteY536" fmla="*/ 123559 h 791565"/>
                <a:gd name="connsiteX537" fmla="*/ 81996 w 633380"/>
                <a:gd name="connsiteY537" fmla="*/ 124336 h 791565"/>
                <a:gd name="connsiteX538" fmla="*/ 81996 w 633380"/>
                <a:gd name="connsiteY538" fmla="*/ 125292 h 791565"/>
                <a:gd name="connsiteX539" fmla="*/ 81682 w 633380"/>
                <a:gd name="connsiteY539" fmla="*/ 125596 h 791565"/>
                <a:gd name="connsiteX540" fmla="*/ 81682 w 633380"/>
                <a:gd name="connsiteY540" fmla="*/ 129377 h 791565"/>
                <a:gd name="connsiteX541" fmla="*/ 82006 w 633380"/>
                <a:gd name="connsiteY541" fmla="*/ 129702 h 791565"/>
                <a:gd name="connsiteX542" fmla="*/ 82006 w 633380"/>
                <a:gd name="connsiteY542" fmla="*/ 130637 h 791565"/>
                <a:gd name="connsiteX543" fmla="*/ 82332 w 633380"/>
                <a:gd name="connsiteY543" fmla="*/ 130963 h 791565"/>
                <a:gd name="connsiteX544" fmla="*/ 82006 w 633380"/>
                <a:gd name="connsiteY544" fmla="*/ 131593 h 791565"/>
                <a:gd name="connsiteX545" fmla="*/ 82153 w 633380"/>
                <a:gd name="connsiteY545" fmla="*/ 132065 h 791565"/>
                <a:gd name="connsiteX546" fmla="*/ 82479 w 633380"/>
                <a:gd name="connsiteY546" fmla="*/ 132065 h 791565"/>
                <a:gd name="connsiteX547" fmla="*/ 83257 w 633380"/>
                <a:gd name="connsiteY547" fmla="*/ 132854 h 791565"/>
                <a:gd name="connsiteX548" fmla="*/ 83257 w 633380"/>
                <a:gd name="connsiteY548" fmla="*/ 133482 h 791565"/>
                <a:gd name="connsiteX549" fmla="*/ 83583 w 633380"/>
                <a:gd name="connsiteY549" fmla="*/ 133788 h 791565"/>
                <a:gd name="connsiteX550" fmla="*/ 83583 w 633380"/>
                <a:gd name="connsiteY550" fmla="*/ 136634 h 791565"/>
                <a:gd name="connsiteX551" fmla="*/ 84044 w 633380"/>
                <a:gd name="connsiteY551" fmla="*/ 137107 h 791565"/>
                <a:gd name="connsiteX552" fmla="*/ 84517 w 633380"/>
                <a:gd name="connsiteY552" fmla="*/ 136960 h 791565"/>
                <a:gd name="connsiteX553" fmla="*/ 84517 w 633380"/>
                <a:gd name="connsiteY553" fmla="*/ 136298 h 791565"/>
                <a:gd name="connsiteX554" fmla="*/ 84211 w 633380"/>
                <a:gd name="connsiteY554" fmla="*/ 136003 h 791565"/>
                <a:gd name="connsiteX555" fmla="*/ 84360 w 633380"/>
                <a:gd name="connsiteY555" fmla="*/ 132065 h 791565"/>
                <a:gd name="connsiteX556" fmla="*/ 84832 w 633380"/>
                <a:gd name="connsiteY556" fmla="*/ 132223 h 791565"/>
                <a:gd name="connsiteX557" fmla="*/ 84537 w 633380"/>
                <a:gd name="connsiteY557" fmla="*/ 132854 h 791565"/>
                <a:gd name="connsiteX558" fmla="*/ 84685 w 633380"/>
                <a:gd name="connsiteY558" fmla="*/ 133956 h 791565"/>
                <a:gd name="connsiteX559" fmla="*/ 84989 w 633380"/>
                <a:gd name="connsiteY559" fmla="*/ 133956 h 791565"/>
                <a:gd name="connsiteX560" fmla="*/ 86239 w 633380"/>
                <a:gd name="connsiteY560" fmla="*/ 135216 h 791565"/>
                <a:gd name="connsiteX561" fmla="*/ 86565 w 633380"/>
                <a:gd name="connsiteY561" fmla="*/ 135216 h 791565"/>
                <a:gd name="connsiteX562" fmla="*/ 87194 w 633380"/>
                <a:gd name="connsiteY562" fmla="*/ 134586 h 791565"/>
                <a:gd name="connsiteX563" fmla="*/ 89095 w 633380"/>
                <a:gd name="connsiteY563" fmla="*/ 134586 h 791565"/>
                <a:gd name="connsiteX564" fmla="*/ 90051 w 633380"/>
                <a:gd name="connsiteY564" fmla="*/ 135216 h 791565"/>
                <a:gd name="connsiteX565" fmla="*/ 90975 w 633380"/>
                <a:gd name="connsiteY565" fmla="*/ 135216 h 791565"/>
                <a:gd name="connsiteX566" fmla="*/ 91606 w 633380"/>
                <a:gd name="connsiteY566" fmla="*/ 134890 h 791565"/>
                <a:gd name="connsiteX567" fmla="*/ 91753 w 633380"/>
                <a:gd name="connsiteY567" fmla="*/ 135363 h 791565"/>
                <a:gd name="connsiteX568" fmla="*/ 91301 w 633380"/>
                <a:gd name="connsiteY568" fmla="*/ 135846 h 791565"/>
                <a:gd name="connsiteX569" fmla="*/ 89725 w 633380"/>
                <a:gd name="connsiteY569" fmla="*/ 135846 h 791565"/>
                <a:gd name="connsiteX570" fmla="*/ 89401 w 633380"/>
                <a:gd name="connsiteY570" fmla="*/ 135520 h 791565"/>
                <a:gd name="connsiteX571" fmla="*/ 88770 w 633380"/>
                <a:gd name="connsiteY571" fmla="*/ 135520 h 791565"/>
                <a:gd name="connsiteX572" fmla="*/ 88444 w 633380"/>
                <a:gd name="connsiteY572" fmla="*/ 136172 h 791565"/>
                <a:gd name="connsiteX573" fmla="*/ 88150 w 633380"/>
                <a:gd name="connsiteY573" fmla="*/ 135846 h 791565"/>
                <a:gd name="connsiteX574" fmla="*/ 87520 w 633380"/>
                <a:gd name="connsiteY574" fmla="*/ 135846 h 791565"/>
                <a:gd name="connsiteX575" fmla="*/ 86092 w 633380"/>
                <a:gd name="connsiteY575" fmla="*/ 136948 h 791565"/>
                <a:gd name="connsiteX576" fmla="*/ 86092 w 633380"/>
                <a:gd name="connsiteY576" fmla="*/ 137558 h 791565"/>
                <a:gd name="connsiteX577" fmla="*/ 86575 w 633380"/>
                <a:gd name="connsiteY577" fmla="*/ 138062 h 791565"/>
                <a:gd name="connsiteX578" fmla="*/ 87520 w 633380"/>
                <a:gd name="connsiteY578" fmla="*/ 138062 h 791565"/>
                <a:gd name="connsiteX579" fmla="*/ 87826 w 633380"/>
                <a:gd name="connsiteY579" fmla="*/ 137736 h 791565"/>
                <a:gd name="connsiteX580" fmla="*/ 88623 w 633380"/>
                <a:gd name="connsiteY580" fmla="*/ 137883 h 791565"/>
                <a:gd name="connsiteX581" fmla="*/ 87048 w 633380"/>
                <a:gd name="connsiteY581" fmla="*/ 139773 h 791565"/>
                <a:gd name="connsiteX582" fmla="*/ 87027 w 633380"/>
                <a:gd name="connsiteY582" fmla="*/ 141990 h 791565"/>
                <a:gd name="connsiteX583" fmla="*/ 86102 w 633380"/>
                <a:gd name="connsiteY583" fmla="*/ 142620 h 791565"/>
                <a:gd name="connsiteX584" fmla="*/ 86102 w 633380"/>
                <a:gd name="connsiteY584" fmla="*/ 146074 h 791565"/>
                <a:gd name="connsiteX585" fmla="*/ 85776 w 633380"/>
                <a:gd name="connsiteY585" fmla="*/ 146400 h 791565"/>
                <a:gd name="connsiteX586" fmla="*/ 85472 w 633380"/>
                <a:gd name="connsiteY586" fmla="*/ 149856 h 791565"/>
                <a:gd name="connsiteX587" fmla="*/ 85147 w 633380"/>
                <a:gd name="connsiteY587" fmla="*/ 149856 h 791565"/>
                <a:gd name="connsiteX588" fmla="*/ 84832 w 633380"/>
                <a:gd name="connsiteY588" fmla="*/ 149226 h 791565"/>
                <a:gd name="connsiteX589" fmla="*/ 84822 w 633380"/>
                <a:gd name="connsiteY589" fmla="*/ 147661 h 791565"/>
                <a:gd name="connsiteX590" fmla="*/ 85147 w 633380"/>
                <a:gd name="connsiteY590" fmla="*/ 147335 h 791565"/>
                <a:gd name="connsiteX591" fmla="*/ 85147 w 633380"/>
                <a:gd name="connsiteY591" fmla="*/ 145770 h 791565"/>
                <a:gd name="connsiteX592" fmla="*/ 85472 w 633380"/>
                <a:gd name="connsiteY592" fmla="*/ 145444 h 791565"/>
                <a:gd name="connsiteX593" fmla="*/ 85472 w 633380"/>
                <a:gd name="connsiteY593" fmla="*/ 143229 h 791565"/>
                <a:gd name="connsiteX594" fmla="*/ 84822 w 633380"/>
                <a:gd name="connsiteY594" fmla="*/ 143229 h 791565"/>
                <a:gd name="connsiteX595" fmla="*/ 84527 w 633380"/>
                <a:gd name="connsiteY595" fmla="*/ 147009 h 791565"/>
                <a:gd name="connsiteX596" fmla="*/ 84223 w 633380"/>
                <a:gd name="connsiteY596" fmla="*/ 147335 h 791565"/>
                <a:gd name="connsiteX597" fmla="*/ 84201 w 633380"/>
                <a:gd name="connsiteY597" fmla="*/ 148291 h 791565"/>
                <a:gd name="connsiteX598" fmla="*/ 83571 w 633380"/>
                <a:gd name="connsiteY598" fmla="*/ 149550 h 791565"/>
                <a:gd name="connsiteX599" fmla="*/ 83571 w 633380"/>
                <a:gd name="connsiteY599" fmla="*/ 150486 h 791565"/>
                <a:gd name="connsiteX600" fmla="*/ 82952 w 633380"/>
                <a:gd name="connsiteY600" fmla="*/ 151441 h 791565"/>
                <a:gd name="connsiteX601" fmla="*/ 82952 w 633380"/>
                <a:gd name="connsiteY601" fmla="*/ 152071 h 791565"/>
                <a:gd name="connsiteX602" fmla="*/ 82301 w 633380"/>
                <a:gd name="connsiteY602" fmla="*/ 153006 h 791565"/>
                <a:gd name="connsiteX603" fmla="*/ 81702 w 633380"/>
                <a:gd name="connsiteY603" fmla="*/ 155527 h 791565"/>
                <a:gd name="connsiteX604" fmla="*/ 80747 w 633380"/>
                <a:gd name="connsiteY604" fmla="*/ 156787 h 791565"/>
                <a:gd name="connsiteX605" fmla="*/ 79497 w 633380"/>
                <a:gd name="connsiteY605" fmla="*/ 159307 h 791565"/>
                <a:gd name="connsiteX606" fmla="*/ 78994 w 633380"/>
                <a:gd name="connsiteY606" fmla="*/ 159454 h 791565"/>
                <a:gd name="connsiteX607" fmla="*/ 78541 w 633380"/>
                <a:gd name="connsiteY607" fmla="*/ 160567 h 791565"/>
                <a:gd name="connsiteX608" fmla="*/ 77900 w 633380"/>
                <a:gd name="connsiteY608" fmla="*/ 161197 h 791565"/>
                <a:gd name="connsiteX609" fmla="*/ 77900 w 633380"/>
                <a:gd name="connsiteY609" fmla="*/ 161828 h 791565"/>
                <a:gd name="connsiteX610" fmla="*/ 77270 w 633380"/>
                <a:gd name="connsiteY610" fmla="*/ 162784 h 791565"/>
                <a:gd name="connsiteX611" fmla="*/ 77188 w 633380"/>
                <a:gd name="connsiteY611" fmla="*/ 163208 h 791565"/>
                <a:gd name="connsiteX612" fmla="*/ 78822 w 633380"/>
                <a:gd name="connsiteY612" fmla="*/ 162141 h 791565"/>
                <a:gd name="connsiteX613" fmla="*/ 86193 w 633380"/>
                <a:gd name="connsiteY613" fmla="*/ 157016 h 791565"/>
                <a:gd name="connsiteX614" fmla="*/ 93117 w 633380"/>
                <a:gd name="connsiteY614" fmla="*/ 155372 h 791565"/>
                <a:gd name="connsiteX615" fmla="*/ 99644 w 633380"/>
                <a:gd name="connsiteY615" fmla="*/ 157873 h 791565"/>
                <a:gd name="connsiteX616" fmla="*/ 124397 w 633380"/>
                <a:gd name="connsiteY616" fmla="*/ 178784 h 791565"/>
                <a:gd name="connsiteX617" fmla="*/ 131462 w 633380"/>
                <a:gd name="connsiteY617" fmla="*/ 181460 h 791565"/>
                <a:gd name="connsiteX618" fmla="*/ 135332 w 633380"/>
                <a:gd name="connsiteY618" fmla="*/ 186869 h 791565"/>
                <a:gd name="connsiteX619" fmla="*/ 138955 w 633380"/>
                <a:gd name="connsiteY619" fmla="*/ 190334 h 791565"/>
                <a:gd name="connsiteX620" fmla="*/ 147588 w 633380"/>
                <a:gd name="connsiteY620" fmla="*/ 191530 h 791565"/>
                <a:gd name="connsiteX621" fmla="*/ 149820 w 633380"/>
                <a:gd name="connsiteY621" fmla="*/ 193092 h 791565"/>
                <a:gd name="connsiteX622" fmla="*/ 151182 w 633380"/>
                <a:gd name="connsiteY622" fmla="*/ 195777 h 791565"/>
                <a:gd name="connsiteX623" fmla="*/ 151479 w 633380"/>
                <a:gd name="connsiteY623" fmla="*/ 199902 h 791565"/>
                <a:gd name="connsiteX624" fmla="*/ 154018 w 633380"/>
                <a:gd name="connsiteY624" fmla="*/ 201595 h 791565"/>
                <a:gd name="connsiteX625" fmla="*/ 155748 w 633380"/>
                <a:gd name="connsiteY625" fmla="*/ 203428 h 791565"/>
                <a:gd name="connsiteX626" fmla="*/ 157509 w 633380"/>
                <a:gd name="connsiteY626" fmla="*/ 205972 h 791565"/>
                <a:gd name="connsiteX627" fmla="*/ 157715 w 633380"/>
                <a:gd name="connsiteY627" fmla="*/ 209467 h 791565"/>
                <a:gd name="connsiteX628" fmla="*/ 154627 w 633380"/>
                <a:gd name="connsiteY628" fmla="*/ 213395 h 791565"/>
                <a:gd name="connsiteX629" fmla="*/ 148887 w 633380"/>
                <a:gd name="connsiteY629" fmla="*/ 218619 h 791565"/>
                <a:gd name="connsiteX630" fmla="*/ 147656 w 633380"/>
                <a:gd name="connsiteY630" fmla="*/ 225202 h 791565"/>
                <a:gd name="connsiteX631" fmla="*/ 147993 w 633380"/>
                <a:gd name="connsiteY631" fmla="*/ 228576 h 791565"/>
                <a:gd name="connsiteX632" fmla="*/ 150241 w 633380"/>
                <a:gd name="connsiteY632" fmla="*/ 233861 h 791565"/>
                <a:gd name="connsiteX633" fmla="*/ 155083 w 633380"/>
                <a:gd name="connsiteY633" fmla="*/ 243430 h 791565"/>
                <a:gd name="connsiteX634" fmla="*/ 159035 w 633380"/>
                <a:gd name="connsiteY634" fmla="*/ 246625 h 791565"/>
                <a:gd name="connsiteX635" fmla="*/ 163675 w 633380"/>
                <a:gd name="connsiteY635" fmla="*/ 248327 h 791565"/>
                <a:gd name="connsiteX636" fmla="*/ 167528 w 633380"/>
                <a:gd name="connsiteY636" fmla="*/ 250147 h 791565"/>
                <a:gd name="connsiteX637" fmla="*/ 170647 w 633380"/>
                <a:gd name="connsiteY637" fmla="*/ 254286 h 791565"/>
                <a:gd name="connsiteX638" fmla="*/ 170017 w 633380"/>
                <a:gd name="connsiteY638" fmla="*/ 261028 h 791565"/>
                <a:gd name="connsiteX639" fmla="*/ 170135 w 633380"/>
                <a:gd name="connsiteY639" fmla="*/ 268493 h 791565"/>
                <a:gd name="connsiteX640" fmla="*/ 167222 w 633380"/>
                <a:gd name="connsiteY640" fmla="*/ 274760 h 791565"/>
                <a:gd name="connsiteX641" fmla="*/ 164264 w 633380"/>
                <a:gd name="connsiteY641" fmla="*/ 278036 h 791565"/>
                <a:gd name="connsiteX642" fmla="*/ 162607 w 633380"/>
                <a:gd name="connsiteY642" fmla="*/ 282857 h 791565"/>
                <a:gd name="connsiteX643" fmla="*/ 161365 w 633380"/>
                <a:gd name="connsiteY643" fmla="*/ 286472 h 791565"/>
                <a:gd name="connsiteX644" fmla="*/ 160435 w 633380"/>
                <a:gd name="connsiteY644" fmla="*/ 291123 h 791565"/>
                <a:gd name="connsiteX645" fmla="*/ 156209 w 633380"/>
                <a:gd name="connsiteY645" fmla="*/ 293941 h 791565"/>
                <a:gd name="connsiteX646" fmla="*/ 152992 w 633380"/>
                <a:gd name="connsiteY646" fmla="*/ 299032 h 791565"/>
                <a:gd name="connsiteX647" fmla="*/ 157871 w 633380"/>
                <a:gd name="connsiteY647" fmla="*/ 302190 h 791565"/>
                <a:gd name="connsiteX648" fmla="*/ 160899 w 633380"/>
                <a:gd name="connsiteY648" fmla="*/ 304149 h 791565"/>
                <a:gd name="connsiteX649" fmla="*/ 165070 w 633380"/>
                <a:gd name="connsiteY649" fmla="*/ 306466 h 791565"/>
                <a:gd name="connsiteX650" fmla="*/ 163854 w 633380"/>
                <a:gd name="connsiteY650" fmla="*/ 320287 h 791565"/>
                <a:gd name="connsiteX651" fmla="*/ 162396 w 633380"/>
                <a:gd name="connsiteY651" fmla="*/ 328226 h 791565"/>
                <a:gd name="connsiteX652" fmla="*/ 159039 w 633380"/>
                <a:gd name="connsiteY652" fmla="*/ 354391 h 791565"/>
                <a:gd name="connsiteX653" fmla="*/ 139970 w 633380"/>
                <a:gd name="connsiteY653" fmla="*/ 375433 h 791565"/>
                <a:gd name="connsiteX654" fmla="*/ 132902 w 633380"/>
                <a:gd name="connsiteY654" fmla="*/ 362619 h 791565"/>
                <a:gd name="connsiteX655" fmla="*/ 127406 w 633380"/>
                <a:gd name="connsiteY655" fmla="*/ 347878 h 791565"/>
                <a:gd name="connsiteX656" fmla="*/ 80753 w 633380"/>
                <a:gd name="connsiteY656" fmla="*/ 335097 h 791565"/>
                <a:gd name="connsiteX657" fmla="*/ 76396 w 633380"/>
                <a:gd name="connsiteY657" fmla="*/ 326537 h 791565"/>
                <a:gd name="connsiteX658" fmla="*/ 70650 w 633380"/>
                <a:gd name="connsiteY658" fmla="*/ 323222 h 791565"/>
                <a:gd name="connsiteX659" fmla="*/ 68618 w 633380"/>
                <a:gd name="connsiteY659" fmla="*/ 318819 h 791565"/>
                <a:gd name="connsiteX660" fmla="*/ 53879 w 633380"/>
                <a:gd name="connsiteY660" fmla="*/ 318729 h 791565"/>
                <a:gd name="connsiteX661" fmla="*/ 43336 w 633380"/>
                <a:gd name="connsiteY661" fmla="*/ 317081 h 791565"/>
                <a:gd name="connsiteX662" fmla="*/ 37933 w 633380"/>
                <a:gd name="connsiteY662" fmla="*/ 315829 h 791565"/>
                <a:gd name="connsiteX663" fmla="*/ 34441 w 633380"/>
                <a:gd name="connsiteY663" fmla="*/ 317576 h 791565"/>
                <a:gd name="connsiteX664" fmla="*/ 40371 w 633380"/>
                <a:gd name="connsiteY664" fmla="*/ 323014 h 791565"/>
                <a:gd name="connsiteX665" fmla="*/ 44515 w 633380"/>
                <a:gd name="connsiteY665" fmla="*/ 331395 h 791565"/>
                <a:gd name="connsiteX666" fmla="*/ 47949 w 633380"/>
                <a:gd name="connsiteY666" fmla="*/ 335149 h 791565"/>
                <a:gd name="connsiteX667" fmla="*/ 44694 w 633380"/>
                <a:gd name="connsiteY667" fmla="*/ 339418 h 791565"/>
                <a:gd name="connsiteX668" fmla="*/ 40371 w 633380"/>
                <a:gd name="connsiteY668" fmla="*/ 345086 h 791565"/>
                <a:gd name="connsiteX669" fmla="*/ 42349 w 633380"/>
                <a:gd name="connsiteY669" fmla="*/ 353652 h 791565"/>
                <a:gd name="connsiteX670" fmla="*/ 38723 w 633380"/>
                <a:gd name="connsiteY670" fmla="*/ 356616 h 791565"/>
                <a:gd name="connsiteX671" fmla="*/ 33453 w 633380"/>
                <a:gd name="connsiteY671" fmla="*/ 354639 h 791565"/>
                <a:gd name="connsiteX672" fmla="*/ 16651 w 633380"/>
                <a:gd name="connsiteY672" fmla="*/ 351346 h 791565"/>
                <a:gd name="connsiteX673" fmla="*/ 11710 w 633380"/>
                <a:gd name="connsiteY673" fmla="*/ 356945 h 791565"/>
                <a:gd name="connsiteX674" fmla="*/ 1824 w 633380"/>
                <a:gd name="connsiteY674" fmla="*/ 357931 h 791565"/>
                <a:gd name="connsiteX675" fmla="*/ 180 w 633380"/>
                <a:gd name="connsiteY675" fmla="*/ 364192 h 791565"/>
                <a:gd name="connsiteX676" fmla="*/ 4274 w 633380"/>
                <a:gd name="connsiteY676" fmla="*/ 379103 h 791565"/>
                <a:gd name="connsiteX677" fmla="*/ 7329 w 633380"/>
                <a:gd name="connsiteY677" fmla="*/ 395840 h 791565"/>
                <a:gd name="connsiteX678" fmla="*/ 11707 w 633380"/>
                <a:gd name="connsiteY678" fmla="*/ 399825 h 791565"/>
                <a:gd name="connsiteX679" fmla="*/ 15812 w 633380"/>
                <a:gd name="connsiteY679" fmla="*/ 409205 h 791565"/>
                <a:gd name="connsiteX680" fmla="*/ 17957 w 633380"/>
                <a:gd name="connsiteY680" fmla="*/ 413224 h 791565"/>
                <a:gd name="connsiteX681" fmla="*/ 19216 w 633380"/>
                <a:gd name="connsiteY681" fmla="*/ 415584 h 791565"/>
                <a:gd name="connsiteX682" fmla="*/ 21582 w 633380"/>
                <a:gd name="connsiteY682" fmla="*/ 419095 h 791565"/>
                <a:gd name="connsiteX683" fmla="*/ 24742 w 633380"/>
                <a:gd name="connsiteY683" fmla="*/ 424512 h 791565"/>
                <a:gd name="connsiteX684" fmla="*/ 26568 w 633380"/>
                <a:gd name="connsiteY684" fmla="*/ 426494 h 791565"/>
                <a:gd name="connsiteX685" fmla="*/ 32916 w 633380"/>
                <a:gd name="connsiteY685" fmla="*/ 437560 h 791565"/>
                <a:gd name="connsiteX686" fmla="*/ 27717 w 633380"/>
                <a:gd name="connsiteY686" fmla="*/ 449605 h 791565"/>
                <a:gd name="connsiteX687" fmla="*/ 29135 w 633380"/>
                <a:gd name="connsiteY687" fmla="*/ 456311 h 791565"/>
                <a:gd name="connsiteX688" fmla="*/ 29419 w 633380"/>
                <a:gd name="connsiteY688" fmla="*/ 468315 h 791565"/>
                <a:gd name="connsiteX689" fmla="*/ 35926 w 633380"/>
                <a:gd name="connsiteY689" fmla="*/ 478371 h 791565"/>
                <a:gd name="connsiteX690" fmla="*/ 39627 w 633380"/>
                <a:gd name="connsiteY690" fmla="*/ 487453 h 791565"/>
                <a:gd name="connsiteX691" fmla="*/ 40989 w 633380"/>
                <a:gd name="connsiteY691" fmla="*/ 489955 h 791565"/>
                <a:gd name="connsiteX692" fmla="*/ 47706 w 633380"/>
                <a:gd name="connsiteY692" fmla="*/ 502334 h 791565"/>
                <a:gd name="connsiteX693" fmla="*/ 55347 w 633380"/>
                <a:gd name="connsiteY693" fmla="*/ 513801 h 791565"/>
                <a:gd name="connsiteX694" fmla="*/ 63014 w 633380"/>
                <a:gd name="connsiteY694" fmla="*/ 525298 h 791565"/>
                <a:gd name="connsiteX695" fmla="*/ 76624 w 633380"/>
                <a:gd name="connsiteY695" fmla="*/ 521048 h 791565"/>
                <a:gd name="connsiteX696" fmla="*/ 86787 w 633380"/>
                <a:gd name="connsiteY696" fmla="*/ 525520 h 791565"/>
                <a:gd name="connsiteX697" fmla="*/ 85978 w 633380"/>
                <a:gd name="connsiteY697" fmla="*/ 539759 h 791565"/>
                <a:gd name="connsiteX698" fmla="*/ 108125 w 633380"/>
                <a:gd name="connsiteY698" fmla="*/ 567380 h 791565"/>
                <a:gd name="connsiteX699" fmla="*/ 112345 w 633380"/>
                <a:gd name="connsiteY699" fmla="*/ 591636 h 791565"/>
                <a:gd name="connsiteX700" fmla="*/ 128079 w 633380"/>
                <a:gd name="connsiteY700" fmla="*/ 608646 h 791565"/>
                <a:gd name="connsiteX701" fmla="*/ 144015 w 633380"/>
                <a:gd name="connsiteY701" fmla="*/ 624737 h 791565"/>
                <a:gd name="connsiteX702" fmla="*/ 145088 w 633380"/>
                <a:gd name="connsiteY702" fmla="*/ 627784 h 791565"/>
                <a:gd name="connsiteX703" fmla="*/ 143837 w 633380"/>
                <a:gd name="connsiteY703" fmla="*/ 631643 h 791565"/>
                <a:gd name="connsiteX704" fmla="*/ 133239 w 633380"/>
                <a:gd name="connsiteY704" fmla="*/ 636702 h 791565"/>
                <a:gd name="connsiteX705" fmla="*/ 133659 w 633380"/>
                <a:gd name="connsiteY705" fmla="*/ 645496 h 791565"/>
                <a:gd name="connsiteX706" fmla="*/ 148491 w 633380"/>
                <a:gd name="connsiteY706" fmla="*/ 676686 h 791565"/>
                <a:gd name="connsiteX707" fmla="*/ 153592 w 633380"/>
                <a:gd name="connsiteY707" fmla="*/ 678815 h 791565"/>
                <a:gd name="connsiteX708" fmla="*/ 165561 w 633380"/>
                <a:gd name="connsiteY708" fmla="*/ 679718 h 791565"/>
                <a:gd name="connsiteX709" fmla="*/ 168053 w 633380"/>
                <a:gd name="connsiteY709" fmla="*/ 684765 h 791565"/>
                <a:gd name="connsiteX710" fmla="*/ 149765 w 633380"/>
                <a:gd name="connsiteY710" fmla="*/ 717509 h 791565"/>
                <a:gd name="connsiteX711" fmla="*/ 135731 w 633380"/>
                <a:gd name="connsiteY711" fmla="*/ 728141 h 791565"/>
                <a:gd name="connsiteX712" fmla="*/ 128855 w 633380"/>
                <a:gd name="connsiteY712" fmla="*/ 753202 h 791565"/>
                <a:gd name="connsiteX713" fmla="*/ 125176 w 633380"/>
                <a:gd name="connsiteY713" fmla="*/ 766772 h 791565"/>
                <a:gd name="connsiteX714" fmla="*/ 126801 w 633380"/>
                <a:gd name="connsiteY714" fmla="*/ 772795 h 791565"/>
                <a:gd name="connsiteX715" fmla="*/ 140442 w 633380"/>
                <a:gd name="connsiteY715" fmla="*/ 770730 h 791565"/>
                <a:gd name="connsiteX716" fmla="*/ 145512 w 633380"/>
                <a:gd name="connsiteY716" fmla="*/ 772795 h 791565"/>
                <a:gd name="connsiteX717" fmla="*/ 154597 w 633380"/>
                <a:gd name="connsiteY717" fmla="*/ 788163 h 791565"/>
                <a:gd name="connsiteX718" fmla="*/ 158696 w 633380"/>
                <a:gd name="connsiteY718" fmla="*/ 791929 h 791565"/>
                <a:gd name="connsiteX719" fmla="*/ 171028 w 633380"/>
                <a:gd name="connsiteY719" fmla="*/ 791929 h 791565"/>
                <a:gd name="connsiteX720" fmla="*/ 167624 w 633380"/>
                <a:gd name="connsiteY720" fmla="*/ 772795 h 79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Lst>
              <a:rect l="l" t="t" r="r" b="b"/>
              <a:pathLst>
                <a:path w="633380" h="791565">
                  <a:moveTo>
                    <a:pt x="84066" y="106546"/>
                  </a:moveTo>
                  <a:lnTo>
                    <a:pt x="84517" y="106073"/>
                  </a:lnTo>
                  <a:lnTo>
                    <a:pt x="84517" y="105443"/>
                  </a:lnTo>
                  <a:lnTo>
                    <a:pt x="83740" y="105286"/>
                  </a:lnTo>
                  <a:lnTo>
                    <a:pt x="82311" y="106378"/>
                  </a:lnTo>
                  <a:lnTo>
                    <a:pt x="82784" y="106546"/>
                  </a:lnTo>
                  <a:lnTo>
                    <a:pt x="83414" y="106220"/>
                  </a:lnTo>
                  <a:lnTo>
                    <a:pt x="84066" y="106546"/>
                  </a:lnTo>
                  <a:close/>
                  <a:moveTo>
                    <a:pt x="90357" y="112847"/>
                  </a:moveTo>
                  <a:lnTo>
                    <a:pt x="89411" y="112847"/>
                  </a:lnTo>
                  <a:lnTo>
                    <a:pt x="89253" y="112994"/>
                  </a:lnTo>
                  <a:lnTo>
                    <a:pt x="89253" y="113625"/>
                  </a:lnTo>
                  <a:lnTo>
                    <a:pt x="89411" y="113782"/>
                  </a:lnTo>
                  <a:lnTo>
                    <a:pt x="90660" y="113782"/>
                  </a:lnTo>
                  <a:lnTo>
                    <a:pt x="90807" y="113625"/>
                  </a:lnTo>
                  <a:lnTo>
                    <a:pt x="90828" y="113319"/>
                  </a:lnTo>
                  <a:lnTo>
                    <a:pt x="90357" y="112847"/>
                  </a:lnTo>
                  <a:close/>
                  <a:moveTo>
                    <a:pt x="99807" y="113792"/>
                  </a:moveTo>
                  <a:lnTo>
                    <a:pt x="99177" y="113792"/>
                  </a:lnTo>
                  <a:lnTo>
                    <a:pt x="98998" y="113939"/>
                  </a:lnTo>
                  <a:lnTo>
                    <a:pt x="99807" y="114727"/>
                  </a:lnTo>
                  <a:lnTo>
                    <a:pt x="100102" y="114727"/>
                  </a:lnTo>
                  <a:lnTo>
                    <a:pt x="100280" y="114569"/>
                  </a:lnTo>
                  <a:lnTo>
                    <a:pt x="100280" y="114265"/>
                  </a:lnTo>
                  <a:lnTo>
                    <a:pt x="99807" y="113792"/>
                  </a:lnTo>
                  <a:close/>
                  <a:moveTo>
                    <a:pt x="91133" y="114579"/>
                  </a:moveTo>
                  <a:lnTo>
                    <a:pt x="90986" y="114401"/>
                  </a:lnTo>
                  <a:lnTo>
                    <a:pt x="90357" y="114412"/>
                  </a:lnTo>
                  <a:lnTo>
                    <a:pt x="90188" y="114559"/>
                  </a:lnTo>
                  <a:lnTo>
                    <a:pt x="90188" y="114884"/>
                  </a:lnTo>
                  <a:lnTo>
                    <a:pt x="90357" y="115063"/>
                  </a:lnTo>
                  <a:lnTo>
                    <a:pt x="90986" y="115063"/>
                  </a:lnTo>
                  <a:lnTo>
                    <a:pt x="91133" y="114884"/>
                  </a:lnTo>
                  <a:lnTo>
                    <a:pt x="91133" y="114579"/>
                  </a:lnTo>
                  <a:close/>
                  <a:moveTo>
                    <a:pt x="109427" y="117415"/>
                  </a:moveTo>
                  <a:lnTo>
                    <a:pt x="109101" y="116480"/>
                  </a:lnTo>
                  <a:lnTo>
                    <a:pt x="108619" y="115977"/>
                  </a:lnTo>
                  <a:lnTo>
                    <a:pt x="106413" y="114716"/>
                  </a:lnTo>
                  <a:lnTo>
                    <a:pt x="104218" y="114727"/>
                  </a:lnTo>
                  <a:lnTo>
                    <a:pt x="102307" y="113792"/>
                  </a:lnTo>
                  <a:lnTo>
                    <a:pt x="101529" y="113939"/>
                  </a:lnTo>
                  <a:lnTo>
                    <a:pt x="101529" y="114569"/>
                  </a:lnTo>
                  <a:lnTo>
                    <a:pt x="102307" y="115378"/>
                  </a:lnTo>
                  <a:lnTo>
                    <a:pt x="103587" y="115683"/>
                  </a:lnTo>
                  <a:lnTo>
                    <a:pt x="104512" y="116313"/>
                  </a:lnTo>
                  <a:lnTo>
                    <a:pt x="105017" y="116460"/>
                  </a:lnTo>
                  <a:lnTo>
                    <a:pt x="104995" y="116785"/>
                  </a:lnTo>
                  <a:lnTo>
                    <a:pt x="105794" y="117562"/>
                  </a:lnTo>
                  <a:lnTo>
                    <a:pt x="106098" y="117562"/>
                  </a:lnTo>
                  <a:lnTo>
                    <a:pt x="106718" y="116932"/>
                  </a:lnTo>
                  <a:lnTo>
                    <a:pt x="107673" y="117562"/>
                  </a:lnTo>
                  <a:lnTo>
                    <a:pt x="109427" y="117415"/>
                  </a:lnTo>
                  <a:close/>
                  <a:moveTo>
                    <a:pt x="84349" y="120409"/>
                  </a:moveTo>
                  <a:lnTo>
                    <a:pt x="84054" y="120409"/>
                  </a:lnTo>
                  <a:lnTo>
                    <a:pt x="83571" y="120880"/>
                  </a:lnTo>
                  <a:lnTo>
                    <a:pt x="83571" y="121815"/>
                  </a:lnTo>
                  <a:lnTo>
                    <a:pt x="84054" y="122298"/>
                  </a:lnTo>
                  <a:lnTo>
                    <a:pt x="84360" y="122298"/>
                  </a:lnTo>
                  <a:lnTo>
                    <a:pt x="85158" y="121511"/>
                  </a:lnTo>
                  <a:lnTo>
                    <a:pt x="85158" y="121185"/>
                  </a:lnTo>
                  <a:lnTo>
                    <a:pt x="84349" y="120409"/>
                  </a:lnTo>
                  <a:close/>
                  <a:moveTo>
                    <a:pt x="104848" y="124189"/>
                  </a:moveTo>
                  <a:lnTo>
                    <a:pt x="104523" y="124189"/>
                  </a:lnTo>
                  <a:lnTo>
                    <a:pt x="104051" y="124650"/>
                  </a:lnTo>
                  <a:lnTo>
                    <a:pt x="104198" y="124819"/>
                  </a:lnTo>
                  <a:lnTo>
                    <a:pt x="105478" y="124819"/>
                  </a:lnTo>
                  <a:lnTo>
                    <a:pt x="105625" y="124650"/>
                  </a:lnTo>
                  <a:lnTo>
                    <a:pt x="105154" y="124493"/>
                  </a:lnTo>
                  <a:lnTo>
                    <a:pt x="104848" y="124189"/>
                  </a:lnTo>
                  <a:close/>
                  <a:moveTo>
                    <a:pt x="102317" y="124189"/>
                  </a:moveTo>
                  <a:lnTo>
                    <a:pt x="101992" y="123863"/>
                  </a:lnTo>
                  <a:lnTo>
                    <a:pt x="101541" y="124022"/>
                  </a:lnTo>
                  <a:lnTo>
                    <a:pt x="102643" y="125123"/>
                  </a:lnTo>
                  <a:lnTo>
                    <a:pt x="103746" y="124976"/>
                  </a:lnTo>
                  <a:lnTo>
                    <a:pt x="103746" y="124650"/>
                  </a:lnTo>
                  <a:lnTo>
                    <a:pt x="103273" y="124189"/>
                  </a:lnTo>
                  <a:lnTo>
                    <a:pt x="102317" y="124189"/>
                  </a:lnTo>
                  <a:close/>
                  <a:moveTo>
                    <a:pt x="101541" y="124976"/>
                  </a:moveTo>
                  <a:lnTo>
                    <a:pt x="100438" y="123538"/>
                  </a:lnTo>
                  <a:lnTo>
                    <a:pt x="100291" y="123716"/>
                  </a:lnTo>
                  <a:lnTo>
                    <a:pt x="100291" y="125281"/>
                  </a:lnTo>
                  <a:lnTo>
                    <a:pt x="100742" y="125754"/>
                  </a:lnTo>
                  <a:lnTo>
                    <a:pt x="101068" y="125754"/>
                  </a:lnTo>
                  <a:lnTo>
                    <a:pt x="101541" y="125281"/>
                  </a:lnTo>
                  <a:lnTo>
                    <a:pt x="101541" y="124976"/>
                  </a:lnTo>
                  <a:close/>
                  <a:moveTo>
                    <a:pt x="115392" y="122771"/>
                  </a:moveTo>
                  <a:lnTo>
                    <a:pt x="114762" y="121185"/>
                  </a:lnTo>
                  <a:lnTo>
                    <a:pt x="113660" y="120083"/>
                  </a:lnTo>
                  <a:lnTo>
                    <a:pt x="111779" y="119148"/>
                  </a:lnTo>
                  <a:lnTo>
                    <a:pt x="110509" y="119453"/>
                  </a:lnTo>
                  <a:lnTo>
                    <a:pt x="110204" y="119148"/>
                  </a:lnTo>
                  <a:lnTo>
                    <a:pt x="109574" y="119148"/>
                  </a:lnTo>
                  <a:lnTo>
                    <a:pt x="109248" y="119453"/>
                  </a:lnTo>
                  <a:lnTo>
                    <a:pt x="107999" y="119757"/>
                  </a:lnTo>
                  <a:lnTo>
                    <a:pt x="104218" y="117866"/>
                  </a:lnTo>
                  <a:lnTo>
                    <a:pt x="101058" y="115683"/>
                  </a:lnTo>
                  <a:lnTo>
                    <a:pt x="99177" y="115053"/>
                  </a:lnTo>
                  <a:lnTo>
                    <a:pt x="98221" y="114422"/>
                  </a:lnTo>
                  <a:lnTo>
                    <a:pt x="94137" y="114422"/>
                  </a:lnTo>
                  <a:lnTo>
                    <a:pt x="92866" y="115053"/>
                  </a:lnTo>
                  <a:lnTo>
                    <a:pt x="92236" y="115053"/>
                  </a:lnTo>
                  <a:lnTo>
                    <a:pt x="91290" y="115661"/>
                  </a:lnTo>
                  <a:lnTo>
                    <a:pt x="90357" y="115661"/>
                  </a:lnTo>
                  <a:lnTo>
                    <a:pt x="89411" y="114737"/>
                  </a:lnTo>
                  <a:lnTo>
                    <a:pt x="87206" y="113478"/>
                  </a:lnTo>
                  <a:lnTo>
                    <a:pt x="85945" y="113152"/>
                  </a:lnTo>
                  <a:lnTo>
                    <a:pt x="85147" y="112364"/>
                  </a:lnTo>
                  <a:lnTo>
                    <a:pt x="84517" y="111114"/>
                  </a:lnTo>
                  <a:lnTo>
                    <a:pt x="83897" y="109853"/>
                  </a:lnTo>
                  <a:lnTo>
                    <a:pt x="82469" y="108111"/>
                  </a:lnTo>
                  <a:lnTo>
                    <a:pt x="81839" y="108111"/>
                  </a:lnTo>
                  <a:lnTo>
                    <a:pt x="80590" y="108741"/>
                  </a:lnTo>
                  <a:lnTo>
                    <a:pt x="79487" y="110484"/>
                  </a:lnTo>
                  <a:lnTo>
                    <a:pt x="79487" y="111744"/>
                  </a:lnTo>
                  <a:lnTo>
                    <a:pt x="80590" y="113152"/>
                  </a:lnTo>
                  <a:lnTo>
                    <a:pt x="81042" y="113005"/>
                  </a:lnTo>
                  <a:lnTo>
                    <a:pt x="80736" y="112374"/>
                  </a:lnTo>
                  <a:lnTo>
                    <a:pt x="80894" y="111565"/>
                  </a:lnTo>
                  <a:lnTo>
                    <a:pt x="81535" y="112521"/>
                  </a:lnTo>
                  <a:lnTo>
                    <a:pt x="81996" y="112374"/>
                  </a:lnTo>
                  <a:lnTo>
                    <a:pt x="81692" y="111418"/>
                  </a:lnTo>
                  <a:lnTo>
                    <a:pt x="81062" y="110789"/>
                  </a:lnTo>
                  <a:lnTo>
                    <a:pt x="81209" y="110326"/>
                  </a:lnTo>
                  <a:lnTo>
                    <a:pt x="81692" y="110484"/>
                  </a:lnTo>
                  <a:lnTo>
                    <a:pt x="81996" y="111418"/>
                  </a:lnTo>
                  <a:lnTo>
                    <a:pt x="82795" y="112217"/>
                  </a:lnTo>
                  <a:lnTo>
                    <a:pt x="83267" y="112374"/>
                  </a:lnTo>
                  <a:lnTo>
                    <a:pt x="83247" y="113005"/>
                  </a:lnTo>
                  <a:lnTo>
                    <a:pt x="83897" y="114254"/>
                  </a:lnTo>
                  <a:lnTo>
                    <a:pt x="84843" y="115210"/>
                  </a:lnTo>
                  <a:lnTo>
                    <a:pt x="85147" y="117100"/>
                  </a:lnTo>
                  <a:lnTo>
                    <a:pt x="85452" y="117405"/>
                  </a:lnTo>
                  <a:lnTo>
                    <a:pt x="85452" y="120230"/>
                  </a:lnTo>
                  <a:lnTo>
                    <a:pt x="86555" y="121332"/>
                  </a:lnTo>
                  <a:lnTo>
                    <a:pt x="87206" y="121332"/>
                  </a:lnTo>
                  <a:lnTo>
                    <a:pt x="87510" y="121658"/>
                  </a:lnTo>
                  <a:lnTo>
                    <a:pt x="89085" y="121658"/>
                  </a:lnTo>
                  <a:lnTo>
                    <a:pt x="89411" y="121984"/>
                  </a:lnTo>
                  <a:lnTo>
                    <a:pt x="94451" y="121984"/>
                  </a:lnTo>
                  <a:lnTo>
                    <a:pt x="94777" y="121658"/>
                  </a:lnTo>
                  <a:lnTo>
                    <a:pt x="95376" y="121658"/>
                  </a:lnTo>
                  <a:lnTo>
                    <a:pt x="95701" y="121984"/>
                  </a:lnTo>
                  <a:lnTo>
                    <a:pt x="98863" y="121984"/>
                  </a:lnTo>
                  <a:lnTo>
                    <a:pt x="99177" y="122288"/>
                  </a:lnTo>
                  <a:lnTo>
                    <a:pt x="100742" y="122278"/>
                  </a:lnTo>
                  <a:lnTo>
                    <a:pt x="101068" y="122604"/>
                  </a:lnTo>
                  <a:lnTo>
                    <a:pt x="108629" y="122604"/>
                  </a:lnTo>
                  <a:lnTo>
                    <a:pt x="108934" y="122928"/>
                  </a:lnTo>
                  <a:lnTo>
                    <a:pt x="111465" y="123254"/>
                  </a:lnTo>
                  <a:lnTo>
                    <a:pt x="113670" y="124189"/>
                  </a:lnTo>
                  <a:lnTo>
                    <a:pt x="117756" y="126698"/>
                  </a:lnTo>
                  <a:lnTo>
                    <a:pt x="118385" y="126698"/>
                  </a:lnTo>
                  <a:lnTo>
                    <a:pt x="118553" y="126247"/>
                  </a:lnTo>
                  <a:lnTo>
                    <a:pt x="117597" y="124966"/>
                  </a:lnTo>
                  <a:lnTo>
                    <a:pt x="117597" y="124358"/>
                  </a:lnTo>
                  <a:lnTo>
                    <a:pt x="115392" y="122771"/>
                  </a:lnTo>
                  <a:close/>
                  <a:moveTo>
                    <a:pt x="121389" y="125607"/>
                  </a:moveTo>
                  <a:lnTo>
                    <a:pt x="120601" y="124505"/>
                  </a:lnTo>
                  <a:lnTo>
                    <a:pt x="120128" y="124662"/>
                  </a:lnTo>
                  <a:lnTo>
                    <a:pt x="120128" y="125585"/>
                  </a:lnTo>
                  <a:lnTo>
                    <a:pt x="121231" y="126698"/>
                  </a:lnTo>
                  <a:lnTo>
                    <a:pt x="121683" y="126237"/>
                  </a:lnTo>
                  <a:lnTo>
                    <a:pt x="121389" y="125607"/>
                  </a:lnTo>
                  <a:close/>
                  <a:moveTo>
                    <a:pt x="81682" y="130007"/>
                  </a:moveTo>
                  <a:lnTo>
                    <a:pt x="81230" y="129229"/>
                  </a:lnTo>
                  <a:lnTo>
                    <a:pt x="80421" y="129681"/>
                  </a:lnTo>
                  <a:lnTo>
                    <a:pt x="80431" y="131593"/>
                  </a:lnTo>
                  <a:lnTo>
                    <a:pt x="80726" y="131898"/>
                  </a:lnTo>
                  <a:lnTo>
                    <a:pt x="80736" y="133482"/>
                  </a:lnTo>
                  <a:lnTo>
                    <a:pt x="81682" y="135373"/>
                  </a:lnTo>
                  <a:lnTo>
                    <a:pt x="82006" y="135678"/>
                  </a:lnTo>
                  <a:lnTo>
                    <a:pt x="82006" y="136634"/>
                  </a:lnTo>
                  <a:lnTo>
                    <a:pt x="82942" y="138188"/>
                  </a:lnTo>
                  <a:lnTo>
                    <a:pt x="83267" y="139773"/>
                  </a:lnTo>
                  <a:lnTo>
                    <a:pt x="83718" y="140257"/>
                  </a:lnTo>
                  <a:lnTo>
                    <a:pt x="84211" y="139773"/>
                  </a:lnTo>
                  <a:lnTo>
                    <a:pt x="83887" y="138513"/>
                  </a:lnTo>
                  <a:lnTo>
                    <a:pt x="82942" y="136634"/>
                  </a:lnTo>
                  <a:lnTo>
                    <a:pt x="82637" y="134417"/>
                  </a:lnTo>
                  <a:lnTo>
                    <a:pt x="81682" y="133482"/>
                  </a:lnTo>
                  <a:lnTo>
                    <a:pt x="81682" y="130007"/>
                  </a:lnTo>
                  <a:close/>
                  <a:moveTo>
                    <a:pt x="143590" y="228788"/>
                  </a:moveTo>
                  <a:lnTo>
                    <a:pt x="143264" y="228766"/>
                  </a:lnTo>
                  <a:lnTo>
                    <a:pt x="142487" y="229575"/>
                  </a:lnTo>
                  <a:lnTo>
                    <a:pt x="142487" y="230205"/>
                  </a:lnTo>
                  <a:lnTo>
                    <a:pt x="141564" y="231464"/>
                  </a:lnTo>
                  <a:lnTo>
                    <a:pt x="142014" y="231611"/>
                  </a:lnTo>
                  <a:lnTo>
                    <a:pt x="143443" y="230205"/>
                  </a:lnTo>
                  <a:lnTo>
                    <a:pt x="143757" y="229575"/>
                  </a:lnTo>
                  <a:lnTo>
                    <a:pt x="143590" y="228788"/>
                  </a:lnTo>
                  <a:close/>
                  <a:moveTo>
                    <a:pt x="167624" y="772795"/>
                  </a:moveTo>
                  <a:lnTo>
                    <a:pt x="166290" y="765373"/>
                  </a:lnTo>
                  <a:lnTo>
                    <a:pt x="168053" y="759612"/>
                  </a:lnTo>
                  <a:lnTo>
                    <a:pt x="175496" y="756315"/>
                  </a:lnTo>
                  <a:lnTo>
                    <a:pt x="180807" y="756208"/>
                  </a:lnTo>
                  <a:lnTo>
                    <a:pt x="188936" y="763268"/>
                  </a:lnTo>
                  <a:lnTo>
                    <a:pt x="195268" y="762587"/>
                  </a:lnTo>
                  <a:lnTo>
                    <a:pt x="204974" y="763709"/>
                  </a:lnTo>
                  <a:lnTo>
                    <a:pt x="214758" y="753850"/>
                  </a:lnTo>
                  <a:lnTo>
                    <a:pt x="222036" y="736598"/>
                  </a:lnTo>
                  <a:lnTo>
                    <a:pt x="222751" y="734896"/>
                  </a:lnTo>
                  <a:lnTo>
                    <a:pt x="222554" y="728164"/>
                  </a:lnTo>
                  <a:lnTo>
                    <a:pt x="221329" y="720542"/>
                  </a:lnTo>
                  <a:lnTo>
                    <a:pt x="216955" y="708050"/>
                  </a:lnTo>
                  <a:lnTo>
                    <a:pt x="225608" y="684259"/>
                  </a:lnTo>
                  <a:lnTo>
                    <a:pt x="247234" y="676327"/>
                  </a:lnTo>
                  <a:lnTo>
                    <a:pt x="247234" y="661190"/>
                  </a:lnTo>
                  <a:lnTo>
                    <a:pt x="248463" y="657511"/>
                  </a:lnTo>
                  <a:lnTo>
                    <a:pt x="250202" y="649457"/>
                  </a:lnTo>
                  <a:lnTo>
                    <a:pt x="257397" y="648464"/>
                  </a:lnTo>
                  <a:lnTo>
                    <a:pt x="264768" y="632664"/>
                  </a:lnTo>
                  <a:lnTo>
                    <a:pt x="274776" y="633189"/>
                  </a:lnTo>
                  <a:lnTo>
                    <a:pt x="276881" y="640037"/>
                  </a:lnTo>
                  <a:lnTo>
                    <a:pt x="286889" y="660047"/>
                  </a:lnTo>
                  <a:lnTo>
                    <a:pt x="308480" y="672687"/>
                  </a:lnTo>
                  <a:lnTo>
                    <a:pt x="310058" y="686906"/>
                  </a:lnTo>
                  <a:lnTo>
                    <a:pt x="314798" y="693227"/>
                  </a:lnTo>
                  <a:lnTo>
                    <a:pt x="323531" y="692152"/>
                  </a:lnTo>
                  <a:lnTo>
                    <a:pt x="335338" y="687435"/>
                  </a:lnTo>
                  <a:lnTo>
                    <a:pt x="345192" y="690384"/>
                  </a:lnTo>
                  <a:lnTo>
                    <a:pt x="363640" y="691623"/>
                  </a:lnTo>
                  <a:lnTo>
                    <a:pt x="366933" y="688486"/>
                  </a:lnTo>
                  <a:lnTo>
                    <a:pt x="365883" y="677952"/>
                  </a:lnTo>
                  <a:lnTo>
                    <a:pt x="367988" y="670580"/>
                  </a:lnTo>
                  <a:lnTo>
                    <a:pt x="376683" y="662013"/>
                  </a:lnTo>
                  <a:lnTo>
                    <a:pt x="379248" y="657023"/>
                  </a:lnTo>
                  <a:lnTo>
                    <a:pt x="381939" y="640608"/>
                  </a:lnTo>
                  <a:lnTo>
                    <a:pt x="387999" y="635299"/>
                  </a:lnTo>
                  <a:lnTo>
                    <a:pt x="395255" y="639461"/>
                  </a:lnTo>
                  <a:lnTo>
                    <a:pt x="397734" y="636540"/>
                  </a:lnTo>
                  <a:lnTo>
                    <a:pt x="400112" y="626347"/>
                  </a:lnTo>
                  <a:lnTo>
                    <a:pt x="405640" y="625383"/>
                  </a:lnTo>
                  <a:lnTo>
                    <a:pt x="414864" y="623769"/>
                  </a:lnTo>
                  <a:lnTo>
                    <a:pt x="410770" y="616660"/>
                  </a:lnTo>
                  <a:lnTo>
                    <a:pt x="409648" y="615674"/>
                  </a:lnTo>
                  <a:lnTo>
                    <a:pt x="392737" y="595913"/>
                  </a:lnTo>
                  <a:lnTo>
                    <a:pt x="372797" y="583303"/>
                  </a:lnTo>
                  <a:lnTo>
                    <a:pt x="359965" y="572011"/>
                  </a:lnTo>
                  <a:lnTo>
                    <a:pt x="355859" y="547894"/>
                  </a:lnTo>
                  <a:lnTo>
                    <a:pt x="364071" y="546866"/>
                  </a:lnTo>
                  <a:lnTo>
                    <a:pt x="385500" y="560553"/>
                  </a:lnTo>
                  <a:lnTo>
                    <a:pt x="399995" y="560208"/>
                  </a:lnTo>
                  <a:lnTo>
                    <a:pt x="408203" y="552511"/>
                  </a:lnTo>
                  <a:lnTo>
                    <a:pt x="404101" y="543275"/>
                  </a:lnTo>
                  <a:lnTo>
                    <a:pt x="398452" y="526341"/>
                  </a:lnTo>
                  <a:lnTo>
                    <a:pt x="391783" y="524802"/>
                  </a:lnTo>
                  <a:lnTo>
                    <a:pt x="383436" y="513740"/>
                  </a:lnTo>
                  <a:lnTo>
                    <a:pt x="374287" y="499302"/>
                  </a:lnTo>
                  <a:lnTo>
                    <a:pt x="369716" y="485802"/>
                  </a:lnTo>
                  <a:lnTo>
                    <a:pt x="368177" y="473997"/>
                  </a:lnTo>
                  <a:lnTo>
                    <a:pt x="369108" y="472150"/>
                  </a:lnTo>
                  <a:lnTo>
                    <a:pt x="371927" y="466538"/>
                  </a:lnTo>
                  <a:lnTo>
                    <a:pt x="381666" y="462161"/>
                  </a:lnTo>
                  <a:lnTo>
                    <a:pt x="390664" y="463574"/>
                  </a:lnTo>
                  <a:lnTo>
                    <a:pt x="402369" y="458176"/>
                  </a:lnTo>
                  <a:lnTo>
                    <a:pt x="407330" y="457272"/>
                  </a:lnTo>
                  <a:lnTo>
                    <a:pt x="412642" y="455465"/>
                  </a:lnTo>
                  <a:lnTo>
                    <a:pt x="417760" y="453726"/>
                  </a:lnTo>
                  <a:lnTo>
                    <a:pt x="424097" y="450036"/>
                  </a:lnTo>
                  <a:lnTo>
                    <a:pt x="425651" y="449363"/>
                  </a:lnTo>
                  <a:lnTo>
                    <a:pt x="440531" y="444966"/>
                  </a:lnTo>
                  <a:lnTo>
                    <a:pt x="453929" y="449060"/>
                  </a:lnTo>
                  <a:lnTo>
                    <a:pt x="463235" y="460595"/>
                  </a:lnTo>
                  <a:lnTo>
                    <a:pt x="470300" y="463733"/>
                  </a:lnTo>
                  <a:lnTo>
                    <a:pt x="471722" y="464141"/>
                  </a:lnTo>
                  <a:lnTo>
                    <a:pt x="477094" y="465677"/>
                  </a:lnTo>
                  <a:lnTo>
                    <a:pt x="482958" y="475855"/>
                  </a:lnTo>
                  <a:lnTo>
                    <a:pt x="489287" y="478459"/>
                  </a:lnTo>
                  <a:lnTo>
                    <a:pt x="492262" y="472505"/>
                  </a:lnTo>
                  <a:lnTo>
                    <a:pt x="494866" y="465435"/>
                  </a:lnTo>
                  <a:lnTo>
                    <a:pt x="501567" y="463945"/>
                  </a:lnTo>
                  <a:lnTo>
                    <a:pt x="513105" y="474739"/>
                  </a:lnTo>
                  <a:lnTo>
                    <a:pt x="518537" y="491956"/>
                  </a:lnTo>
                  <a:lnTo>
                    <a:pt x="520076" y="500682"/>
                  </a:lnTo>
                  <a:lnTo>
                    <a:pt x="528153" y="514118"/>
                  </a:lnTo>
                  <a:lnTo>
                    <a:pt x="539056" y="510965"/>
                  </a:lnTo>
                  <a:lnTo>
                    <a:pt x="547237" y="507955"/>
                  </a:lnTo>
                  <a:lnTo>
                    <a:pt x="560945" y="516580"/>
                  </a:lnTo>
                  <a:lnTo>
                    <a:pt x="566711" y="514043"/>
                  </a:lnTo>
                  <a:lnTo>
                    <a:pt x="568552" y="509203"/>
                  </a:lnTo>
                  <a:lnTo>
                    <a:pt x="566313" y="496232"/>
                  </a:lnTo>
                  <a:lnTo>
                    <a:pt x="563184" y="471945"/>
                  </a:lnTo>
                  <a:lnTo>
                    <a:pt x="557765" y="467669"/>
                  </a:lnTo>
                  <a:lnTo>
                    <a:pt x="557539" y="463733"/>
                  </a:lnTo>
                  <a:lnTo>
                    <a:pt x="559591" y="453982"/>
                  </a:lnTo>
                  <a:lnTo>
                    <a:pt x="566775" y="444746"/>
                  </a:lnTo>
                  <a:lnTo>
                    <a:pt x="572420" y="440127"/>
                  </a:lnTo>
                  <a:lnTo>
                    <a:pt x="575630" y="436033"/>
                  </a:lnTo>
                  <a:lnTo>
                    <a:pt x="577286" y="426293"/>
                  </a:lnTo>
                  <a:lnTo>
                    <a:pt x="583070" y="421518"/>
                  </a:lnTo>
                  <a:lnTo>
                    <a:pt x="587909" y="417799"/>
                  </a:lnTo>
                  <a:lnTo>
                    <a:pt x="588653" y="407749"/>
                  </a:lnTo>
                  <a:lnTo>
                    <a:pt x="594979" y="399934"/>
                  </a:lnTo>
                  <a:lnTo>
                    <a:pt x="603167" y="393606"/>
                  </a:lnTo>
                  <a:lnTo>
                    <a:pt x="604752" y="388299"/>
                  </a:lnTo>
                  <a:lnTo>
                    <a:pt x="607444" y="385602"/>
                  </a:lnTo>
                  <a:lnTo>
                    <a:pt x="611935" y="381111"/>
                  </a:lnTo>
                  <a:lnTo>
                    <a:pt x="613217" y="376116"/>
                  </a:lnTo>
                  <a:lnTo>
                    <a:pt x="617579" y="372899"/>
                  </a:lnTo>
                  <a:lnTo>
                    <a:pt x="627844" y="368797"/>
                  </a:lnTo>
                  <a:lnTo>
                    <a:pt x="633488" y="363149"/>
                  </a:lnTo>
                  <a:lnTo>
                    <a:pt x="633560" y="351902"/>
                  </a:lnTo>
                  <a:lnTo>
                    <a:pt x="632476" y="344601"/>
                  </a:lnTo>
                  <a:lnTo>
                    <a:pt x="628358" y="345191"/>
                  </a:lnTo>
                  <a:lnTo>
                    <a:pt x="618094" y="341085"/>
                  </a:lnTo>
                  <a:lnTo>
                    <a:pt x="607224" y="339875"/>
                  </a:lnTo>
                  <a:lnTo>
                    <a:pt x="604238" y="339546"/>
                  </a:lnTo>
                  <a:lnTo>
                    <a:pt x="597054" y="335440"/>
                  </a:lnTo>
                  <a:lnTo>
                    <a:pt x="593754" y="332742"/>
                  </a:lnTo>
                  <a:lnTo>
                    <a:pt x="591409" y="330821"/>
                  </a:lnTo>
                  <a:lnTo>
                    <a:pt x="581660" y="327743"/>
                  </a:lnTo>
                  <a:lnTo>
                    <a:pt x="567803" y="322553"/>
                  </a:lnTo>
                  <a:lnTo>
                    <a:pt x="554461" y="322534"/>
                  </a:lnTo>
                  <a:lnTo>
                    <a:pt x="539002" y="317142"/>
                  </a:lnTo>
                  <a:lnTo>
                    <a:pt x="532907" y="310806"/>
                  </a:lnTo>
                  <a:lnTo>
                    <a:pt x="520363" y="313287"/>
                  </a:lnTo>
                  <a:lnTo>
                    <a:pt x="500156" y="303589"/>
                  </a:lnTo>
                  <a:lnTo>
                    <a:pt x="485181" y="299516"/>
                  </a:lnTo>
                  <a:lnTo>
                    <a:pt x="483642" y="289767"/>
                  </a:lnTo>
                  <a:lnTo>
                    <a:pt x="480615" y="280685"/>
                  </a:lnTo>
                  <a:lnTo>
                    <a:pt x="479022" y="275910"/>
                  </a:lnTo>
                  <a:lnTo>
                    <a:pt x="474671" y="270515"/>
                  </a:lnTo>
                  <a:lnTo>
                    <a:pt x="466194" y="260001"/>
                  </a:lnTo>
                  <a:lnTo>
                    <a:pt x="467219" y="243068"/>
                  </a:lnTo>
                  <a:lnTo>
                    <a:pt x="471839" y="219976"/>
                  </a:lnTo>
                  <a:lnTo>
                    <a:pt x="466233" y="214301"/>
                  </a:lnTo>
                  <a:lnTo>
                    <a:pt x="462089" y="206634"/>
                  </a:lnTo>
                  <a:lnTo>
                    <a:pt x="464652" y="201500"/>
                  </a:lnTo>
                  <a:lnTo>
                    <a:pt x="462614" y="200294"/>
                  </a:lnTo>
                  <a:lnTo>
                    <a:pt x="453363" y="194831"/>
                  </a:lnTo>
                  <a:lnTo>
                    <a:pt x="451310" y="184052"/>
                  </a:lnTo>
                  <a:lnTo>
                    <a:pt x="447204" y="174816"/>
                  </a:lnTo>
                  <a:lnTo>
                    <a:pt x="440021" y="177894"/>
                  </a:lnTo>
                  <a:lnTo>
                    <a:pt x="431405" y="189715"/>
                  </a:lnTo>
                  <a:lnTo>
                    <a:pt x="416044" y="199367"/>
                  </a:lnTo>
                  <a:lnTo>
                    <a:pt x="404437" y="206660"/>
                  </a:lnTo>
                  <a:lnTo>
                    <a:pt x="390974" y="213212"/>
                  </a:lnTo>
                  <a:lnTo>
                    <a:pt x="389731" y="213818"/>
                  </a:lnTo>
                  <a:lnTo>
                    <a:pt x="378952" y="209197"/>
                  </a:lnTo>
                  <a:lnTo>
                    <a:pt x="369716" y="207145"/>
                  </a:lnTo>
                  <a:lnTo>
                    <a:pt x="363728" y="201824"/>
                  </a:lnTo>
                  <a:lnTo>
                    <a:pt x="360480" y="198937"/>
                  </a:lnTo>
                  <a:lnTo>
                    <a:pt x="357566" y="187601"/>
                  </a:lnTo>
                  <a:lnTo>
                    <a:pt x="355859" y="180974"/>
                  </a:lnTo>
                  <a:lnTo>
                    <a:pt x="356374" y="173791"/>
                  </a:lnTo>
                  <a:lnTo>
                    <a:pt x="355050" y="164079"/>
                  </a:lnTo>
                  <a:lnTo>
                    <a:pt x="346110" y="154801"/>
                  </a:lnTo>
                  <a:lnTo>
                    <a:pt x="345437" y="137160"/>
                  </a:lnTo>
                  <a:lnTo>
                    <a:pt x="329691" y="108616"/>
                  </a:lnTo>
                  <a:lnTo>
                    <a:pt x="315111" y="107963"/>
                  </a:lnTo>
                  <a:lnTo>
                    <a:pt x="314295" y="116828"/>
                  </a:lnTo>
                  <a:lnTo>
                    <a:pt x="304031" y="121444"/>
                  </a:lnTo>
                  <a:lnTo>
                    <a:pt x="300440" y="128117"/>
                  </a:lnTo>
                  <a:lnTo>
                    <a:pt x="296334" y="130685"/>
                  </a:lnTo>
                  <a:lnTo>
                    <a:pt x="285555" y="122986"/>
                  </a:lnTo>
                  <a:lnTo>
                    <a:pt x="269438" y="122953"/>
                  </a:lnTo>
                  <a:lnTo>
                    <a:pt x="265544" y="114776"/>
                  </a:lnTo>
                  <a:lnTo>
                    <a:pt x="263707" y="112291"/>
                  </a:lnTo>
                  <a:lnTo>
                    <a:pt x="256817" y="102973"/>
                  </a:lnTo>
                  <a:lnTo>
                    <a:pt x="244697" y="88106"/>
                  </a:lnTo>
                  <a:lnTo>
                    <a:pt x="245506" y="79612"/>
                  </a:lnTo>
                  <a:lnTo>
                    <a:pt x="243991" y="69616"/>
                  </a:lnTo>
                  <a:lnTo>
                    <a:pt x="245529" y="58837"/>
                  </a:lnTo>
                  <a:lnTo>
                    <a:pt x="238856" y="51653"/>
                  </a:lnTo>
                  <a:lnTo>
                    <a:pt x="239885" y="44984"/>
                  </a:lnTo>
                  <a:lnTo>
                    <a:pt x="233211" y="29586"/>
                  </a:lnTo>
                  <a:lnTo>
                    <a:pt x="213197" y="18811"/>
                  </a:lnTo>
                  <a:lnTo>
                    <a:pt x="197585" y="3142"/>
                  </a:lnTo>
                  <a:lnTo>
                    <a:pt x="196529" y="2892"/>
                  </a:lnTo>
                  <a:lnTo>
                    <a:pt x="195573" y="2263"/>
                  </a:lnTo>
                  <a:lnTo>
                    <a:pt x="194944" y="2263"/>
                  </a:lnTo>
                  <a:lnTo>
                    <a:pt x="194650" y="2588"/>
                  </a:lnTo>
                  <a:lnTo>
                    <a:pt x="193368" y="2568"/>
                  </a:lnTo>
                  <a:lnTo>
                    <a:pt x="193043" y="2892"/>
                  </a:lnTo>
                  <a:lnTo>
                    <a:pt x="191793" y="3198"/>
                  </a:lnTo>
                  <a:lnTo>
                    <a:pt x="191488" y="3522"/>
                  </a:lnTo>
                  <a:lnTo>
                    <a:pt x="189262" y="3522"/>
                  </a:lnTo>
                  <a:lnTo>
                    <a:pt x="188013" y="2568"/>
                  </a:lnTo>
                  <a:lnTo>
                    <a:pt x="186762" y="2568"/>
                  </a:lnTo>
                  <a:lnTo>
                    <a:pt x="185502" y="1938"/>
                  </a:lnTo>
                  <a:lnTo>
                    <a:pt x="185177" y="1317"/>
                  </a:lnTo>
                  <a:lnTo>
                    <a:pt x="183601" y="383"/>
                  </a:lnTo>
                  <a:lnTo>
                    <a:pt x="182656" y="363"/>
                  </a:lnTo>
                  <a:lnTo>
                    <a:pt x="181879" y="1464"/>
                  </a:lnTo>
                  <a:lnTo>
                    <a:pt x="180304" y="4616"/>
                  </a:lnTo>
                  <a:lnTo>
                    <a:pt x="180304" y="5876"/>
                  </a:lnTo>
                  <a:lnTo>
                    <a:pt x="180608" y="6201"/>
                  </a:lnTo>
                  <a:lnTo>
                    <a:pt x="180608" y="7766"/>
                  </a:lnTo>
                  <a:lnTo>
                    <a:pt x="179978" y="9026"/>
                  </a:lnTo>
                  <a:lnTo>
                    <a:pt x="179978" y="9656"/>
                  </a:lnTo>
                  <a:lnTo>
                    <a:pt x="179034" y="11221"/>
                  </a:lnTo>
                  <a:lnTo>
                    <a:pt x="177783" y="12806"/>
                  </a:lnTo>
                  <a:lnTo>
                    <a:pt x="177783" y="13436"/>
                  </a:lnTo>
                  <a:lnTo>
                    <a:pt x="177153" y="14067"/>
                  </a:lnTo>
                  <a:lnTo>
                    <a:pt x="177153" y="14697"/>
                  </a:lnTo>
                  <a:lnTo>
                    <a:pt x="176208" y="16283"/>
                  </a:lnTo>
                  <a:lnTo>
                    <a:pt x="175882" y="17218"/>
                  </a:lnTo>
                  <a:lnTo>
                    <a:pt x="174633" y="18783"/>
                  </a:lnTo>
                  <a:lnTo>
                    <a:pt x="174003" y="20063"/>
                  </a:lnTo>
                  <a:lnTo>
                    <a:pt x="173059" y="20998"/>
                  </a:lnTo>
                  <a:lnTo>
                    <a:pt x="173059" y="21324"/>
                  </a:lnTo>
                  <a:lnTo>
                    <a:pt x="167702" y="26668"/>
                  </a:lnTo>
                  <a:lnTo>
                    <a:pt x="167702" y="26994"/>
                  </a:lnTo>
                  <a:lnTo>
                    <a:pt x="167072" y="27625"/>
                  </a:lnTo>
                  <a:lnTo>
                    <a:pt x="167050" y="28233"/>
                  </a:lnTo>
                  <a:lnTo>
                    <a:pt x="166106" y="30124"/>
                  </a:lnTo>
                  <a:lnTo>
                    <a:pt x="165497" y="30776"/>
                  </a:lnTo>
                  <a:lnTo>
                    <a:pt x="165181" y="31710"/>
                  </a:lnTo>
                  <a:lnTo>
                    <a:pt x="162031" y="35490"/>
                  </a:lnTo>
                  <a:lnTo>
                    <a:pt x="162031" y="35795"/>
                  </a:lnTo>
                  <a:lnTo>
                    <a:pt x="156969" y="40867"/>
                  </a:lnTo>
                  <a:lnTo>
                    <a:pt x="156969" y="41161"/>
                  </a:lnTo>
                  <a:lnTo>
                    <a:pt x="155719" y="42432"/>
                  </a:lnTo>
                  <a:lnTo>
                    <a:pt x="155719" y="42758"/>
                  </a:lnTo>
                  <a:lnTo>
                    <a:pt x="153840" y="44648"/>
                  </a:lnTo>
                  <a:lnTo>
                    <a:pt x="153840" y="44953"/>
                  </a:lnTo>
                  <a:lnTo>
                    <a:pt x="148463" y="50319"/>
                  </a:lnTo>
                  <a:lnTo>
                    <a:pt x="147843" y="51558"/>
                  </a:lnTo>
                  <a:lnTo>
                    <a:pt x="146267" y="53144"/>
                  </a:lnTo>
                  <a:lnTo>
                    <a:pt x="146267" y="53449"/>
                  </a:lnTo>
                  <a:lnTo>
                    <a:pt x="139663" y="60076"/>
                  </a:lnTo>
                  <a:lnTo>
                    <a:pt x="139663" y="60380"/>
                  </a:lnTo>
                  <a:lnTo>
                    <a:pt x="123741" y="76290"/>
                  </a:lnTo>
                  <a:lnTo>
                    <a:pt x="121862" y="77245"/>
                  </a:lnTo>
                  <a:lnTo>
                    <a:pt x="116810" y="81961"/>
                  </a:lnTo>
                  <a:lnTo>
                    <a:pt x="115382" y="82749"/>
                  </a:lnTo>
                  <a:lnTo>
                    <a:pt x="114131" y="85270"/>
                  </a:lnTo>
                  <a:lnTo>
                    <a:pt x="113503" y="85920"/>
                  </a:lnTo>
                  <a:lnTo>
                    <a:pt x="113513" y="86224"/>
                  </a:lnTo>
                  <a:lnTo>
                    <a:pt x="111453" y="87958"/>
                  </a:lnTo>
                  <a:lnTo>
                    <a:pt x="110982" y="87789"/>
                  </a:lnTo>
                  <a:lnTo>
                    <a:pt x="113187" y="85596"/>
                  </a:lnTo>
                  <a:lnTo>
                    <a:pt x="113187" y="84965"/>
                  </a:lnTo>
                  <a:lnTo>
                    <a:pt x="112725" y="84807"/>
                  </a:lnTo>
                  <a:lnTo>
                    <a:pt x="111779" y="85417"/>
                  </a:lnTo>
                  <a:lnTo>
                    <a:pt x="108944" y="88262"/>
                  </a:lnTo>
                  <a:lnTo>
                    <a:pt x="108629" y="88262"/>
                  </a:lnTo>
                  <a:lnTo>
                    <a:pt x="105468" y="91423"/>
                  </a:lnTo>
                  <a:lnTo>
                    <a:pt x="105142" y="91423"/>
                  </a:lnTo>
                  <a:lnTo>
                    <a:pt x="103587" y="92684"/>
                  </a:lnTo>
                  <a:lnTo>
                    <a:pt x="103263" y="92684"/>
                  </a:lnTo>
                  <a:lnTo>
                    <a:pt x="101068" y="94573"/>
                  </a:lnTo>
                  <a:lnTo>
                    <a:pt x="100112" y="94879"/>
                  </a:lnTo>
                  <a:lnTo>
                    <a:pt x="99965" y="95351"/>
                  </a:lnTo>
                  <a:lnTo>
                    <a:pt x="98863" y="96160"/>
                  </a:lnTo>
                  <a:lnTo>
                    <a:pt x="98537" y="96138"/>
                  </a:lnTo>
                  <a:lnTo>
                    <a:pt x="94127" y="100245"/>
                  </a:lnTo>
                  <a:lnTo>
                    <a:pt x="93811" y="100245"/>
                  </a:lnTo>
                  <a:lnTo>
                    <a:pt x="92876" y="101180"/>
                  </a:lnTo>
                  <a:lnTo>
                    <a:pt x="91932" y="101505"/>
                  </a:lnTo>
                  <a:lnTo>
                    <a:pt x="90671" y="102765"/>
                  </a:lnTo>
                  <a:lnTo>
                    <a:pt x="90345" y="102765"/>
                  </a:lnTo>
                  <a:lnTo>
                    <a:pt x="89401" y="103395"/>
                  </a:lnTo>
                  <a:lnTo>
                    <a:pt x="87520" y="103395"/>
                  </a:lnTo>
                  <a:lnTo>
                    <a:pt x="87520" y="104330"/>
                  </a:lnTo>
                  <a:lnTo>
                    <a:pt x="85945" y="104004"/>
                  </a:lnTo>
                  <a:lnTo>
                    <a:pt x="85462" y="104487"/>
                  </a:lnTo>
                  <a:lnTo>
                    <a:pt x="86092" y="105747"/>
                  </a:lnTo>
                  <a:lnTo>
                    <a:pt x="87520" y="107177"/>
                  </a:lnTo>
                  <a:lnTo>
                    <a:pt x="89401" y="107481"/>
                  </a:lnTo>
                  <a:lnTo>
                    <a:pt x="89725" y="107805"/>
                  </a:lnTo>
                  <a:lnTo>
                    <a:pt x="92236" y="107805"/>
                  </a:lnTo>
                  <a:lnTo>
                    <a:pt x="93486" y="108436"/>
                  </a:lnTo>
                  <a:lnTo>
                    <a:pt x="94441" y="108436"/>
                  </a:lnTo>
                  <a:lnTo>
                    <a:pt x="95387" y="109056"/>
                  </a:lnTo>
                  <a:lnTo>
                    <a:pt x="96016" y="109056"/>
                  </a:lnTo>
                  <a:lnTo>
                    <a:pt x="96342" y="109382"/>
                  </a:lnTo>
                  <a:lnTo>
                    <a:pt x="97592" y="109686"/>
                  </a:lnTo>
                  <a:lnTo>
                    <a:pt x="98853" y="110947"/>
                  </a:lnTo>
                  <a:lnTo>
                    <a:pt x="99177" y="110947"/>
                  </a:lnTo>
                  <a:lnTo>
                    <a:pt x="99797" y="111577"/>
                  </a:lnTo>
                  <a:lnTo>
                    <a:pt x="102002" y="112836"/>
                  </a:lnTo>
                  <a:lnTo>
                    <a:pt x="102633" y="112836"/>
                  </a:lnTo>
                  <a:lnTo>
                    <a:pt x="102959" y="113162"/>
                  </a:lnTo>
                  <a:lnTo>
                    <a:pt x="104208" y="113162"/>
                  </a:lnTo>
                  <a:lnTo>
                    <a:pt x="104512" y="113488"/>
                  </a:lnTo>
                  <a:lnTo>
                    <a:pt x="105468" y="113488"/>
                  </a:lnTo>
                  <a:lnTo>
                    <a:pt x="106718" y="114086"/>
                  </a:lnTo>
                  <a:lnTo>
                    <a:pt x="107999" y="114086"/>
                  </a:lnTo>
                  <a:lnTo>
                    <a:pt x="108325" y="114412"/>
                  </a:lnTo>
                  <a:lnTo>
                    <a:pt x="108922" y="114412"/>
                  </a:lnTo>
                  <a:lnTo>
                    <a:pt x="110677" y="115830"/>
                  </a:lnTo>
                  <a:lnTo>
                    <a:pt x="110677" y="116154"/>
                  </a:lnTo>
                  <a:lnTo>
                    <a:pt x="113660" y="119148"/>
                  </a:lnTo>
                  <a:lnTo>
                    <a:pt x="113986" y="119148"/>
                  </a:lnTo>
                  <a:lnTo>
                    <a:pt x="114940" y="120083"/>
                  </a:lnTo>
                  <a:lnTo>
                    <a:pt x="115865" y="120409"/>
                  </a:lnTo>
                  <a:lnTo>
                    <a:pt x="116495" y="121028"/>
                  </a:lnTo>
                  <a:lnTo>
                    <a:pt x="118396" y="121962"/>
                  </a:lnTo>
                  <a:lnTo>
                    <a:pt x="121379" y="124650"/>
                  </a:lnTo>
                  <a:lnTo>
                    <a:pt x="122009" y="125607"/>
                  </a:lnTo>
                  <a:lnTo>
                    <a:pt x="122009" y="126237"/>
                  </a:lnTo>
                  <a:lnTo>
                    <a:pt x="122638" y="127497"/>
                  </a:lnTo>
                  <a:lnTo>
                    <a:pt x="124214" y="129387"/>
                  </a:lnTo>
                  <a:lnTo>
                    <a:pt x="124214" y="129692"/>
                  </a:lnTo>
                  <a:lnTo>
                    <a:pt x="126576" y="132055"/>
                  </a:lnTo>
                  <a:lnTo>
                    <a:pt x="127847" y="132685"/>
                  </a:lnTo>
                  <a:lnTo>
                    <a:pt x="128457" y="133315"/>
                  </a:lnTo>
                  <a:lnTo>
                    <a:pt x="129738" y="133945"/>
                  </a:lnTo>
                  <a:lnTo>
                    <a:pt x="132090" y="136612"/>
                  </a:lnTo>
                  <a:lnTo>
                    <a:pt x="132090" y="137568"/>
                  </a:lnTo>
                  <a:lnTo>
                    <a:pt x="131617" y="138051"/>
                  </a:lnTo>
                  <a:lnTo>
                    <a:pt x="130988" y="138051"/>
                  </a:lnTo>
                  <a:lnTo>
                    <a:pt x="126252" y="135835"/>
                  </a:lnTo>
                  <a:lnTo>
                    <a:pt x="124697" y="134900"/>
                  </a:lnTo>
                  <a:lnTo>
                    <a:pt x="121389" y="131582"/>
                  </a:lnTo>
                  <a:lnTo>
                    <a:pt x="120432" y="130017"/>
                  </a:lnTo>
                  <a:lnTo>
                    <a:pt x="118710" y="128285"/>
                  </a:lnTo>
                  <a:lnTo>
                    <a:pt x="118385" y="128285"/>
                  </a:lnTo>
                  <a:lnTo>
                    <a:pt x="114919" y="126068"/>
                  </a:lnTo>
                  <a:lnTo>
                    <a:pt x="113974" y="125134"/>
                  </a:lnTo>
                  <a:lnTo>
                    <a:pt x="113344" y="125145"/>
                  </a:lnTo>
                  <a:lnTo>
                    <a:pt x="111465" y="124189"/>
                  </a:lnTo>
                  <a:lnTo>
                    <a:pt x="108608" y="124189"/>
                  </a:lnTo>
                  <a:lnTo>
                    <a:pt x="108303" y="124493"/>
                  </a:lnTo>
                  <a:lnTo>
                    <a:pt x="107359" y="124493"/>
                  </a:lnTo>
                  <a:lnTo>
                    <a:pt x="106403" y="125123"/>
                  </a:lnTo>
                  <a:lnTo>
                    <a:pt x="105804" y="125123"/>
                  </a:lnTo>
                  <a:lnTo>
                    <a:pt x="105478" y="125428"/>
                  </a:lnTo>
                  <a:lnTo>
                    <a:pt x="102317" y="125754"/>
                  </a:lnTo>
                  <a:lnTo>
                    <a:pt x="101698" y="126384"/>
                  </a:lnTo>
                  <a:lnTo>
                    <a:pt x="100742" y="126384"/>
                  </a:lnTo>
                  <a:lnTo>
                    <a:pt x="99965" y="125607"/>
                  </a:lnTo>
                  <a:lnTo>
                    <a:pt x="99965" y="124346"/>
                  </a:lnTo>
                  <a:lnTo>
                    <a:pt x="99482" y="123549"/>
                  </a:lnTo>
                  <a:lnTo>
                    <a:pt x="98863" y="123244"/>
                  </a:lnTo>
                  <a:lnTo>
                    <a:pt x="95701" y="123244"/>
                  </a:lnTo>
                  <a:lnTo>
                    <a:pt x="95376" y="123549"/>
                  </a:lnTo>
                  <a:lnTo>
                    <a:pt x="94127" y="123549"/>
                  </a:lnTo>
                  <a:lnTo>
                    <a:pt x="93822" y="123244"/>
                  </a:lnTo>
                  <a:lnTo>
                    <a:pt x="90965" y="123223"/>
                  </a:lnTo>
                  <a:lnTo>
                    <a:pt x="90671" y="123549"/>
                  </a:lnTo>
                  <a:lnTo>
                    <a:pt x="87836" y="123549"/>
                  </a:lnTo>
                  <a:lnTo>
                    <a:pt x="86555" y="122288"/>
                  </a:lnTo>
                  <a:lnTo>
                    <a:pt x="85631" y="122298"/>
                  </a:lnTo>
                  <a:lnTo>
                    <a:pt x="83730" y="123559"/>
                  </a:lnTo>
                  <a:lnTo>
                    <a:pt x="82774" y="123559"/>
                  </a:lnTo>
                  <a:lnTo>
                    <a:pt x="81996" y="124336"/>
                  </a:lnTo>
                  <a:lnTo>
                    <a:pt x="81996" y="125292"/>
                  </a:lnTo>
                  <a:lnTo>
                    <a:pt x="81682" y="125596"/>
                  </a:lnTo>
                  <a:lnTo>
                    <a:pt x="81682" y="129377"/>
                  </a:lnTo>
                  <a:lnTo>
                    <a:pt x="82006" y="129702"/>
                  </a:lnTo>
                  <a:lnTo>
                    <a:pt x="82006" y="130637"/>
                  </a:lnTo>
                  <a:lnTo>
                    <a:pt x="82332" y="130963"/>
                  </a:lnTo>
                  <a:lnTo>
                    <a:pt x="82006" y="131593"/>
                  </a:lnTo>
                  <a:lnTo>
                    <a:pt x="82153" y="132065"/>
                  </a:lnTo>
                  <a:lnTo>
                    <a:pt x="82479" y="132065"/>
                  </a:lnTo>
                  <a:lnTo>
                    <a:pt x="83257" y="132854"/>
                  </a:lnTo>
                  <a:lnTo>
                    <a:pt x="83257" y="133482"/>
                  </a:lnTo>
                  <a:lnTo>
                    <a:pt x="83583" y="133788"/>
                  </a:lnTo>
                  <a:lnTo>
                    <a:pt x="83583" y="136634"/>
                  </a:lnTo>
                  <a:lnTo>
                    <a:pt x="84044" y="137107"/>
                  </a:lnTo>
                  <a:lnTo>
                    <a:pt x="84517" y="136960"/>
                  </a:lnTo>
                  <a:lnTo>
                    <a:pt x="84517" y="136298"/>
                  </a:lnTo>
                  <a:lnTo>
                    <a:pt x="84211" y="136003"/>
                  </a:lnTo>
                  <a:lnTo>
                    <a:pt x="84360" y="132065"/>
                  </a:lnTo>
                  <a:lnTo>
                    <a:pt x="84832" y="132223"/>
                  </a:lnTo>
                  <a:lnTo>
                    <a:pt x="84537" y="132854"/>
                  </a:lnTo>
                  <a:lnTo>
                    <a:pt x="84685" y="133956"/>
                  </a:lnTo>
                  <a:lnTo>
                    <a:pt x="84989" y="133956"/>
                  </a:lnTo>
                  <a:lnTo>
                    <a:pt x="86239" y="135216"/>
                  </a:lnTo>
                  <a:lnTo>
                    <a:pt x="86565" y="135216"/>
                  </a:lnTo>
                  <a:lnTo>
                    <a:pt x="87194" y="134586"/>
                  </a:lnTo>
                  <a:lnTo>
                    <a:pt x="89095" y="134586"/>
                  </a:lnTo>
                  <a:lnTo>
                    <a:pt x="90051" y="135216"/>
                  </a:lnTo>
                  <a:lnTo>
                    <a:pt x="90975" y="135216"/>
                  </a:lnTo>
                  <a:lnTo>
                    <a:pt x="91606" y="134890"/>
                  </a:lnTo>
                  <a:lnTo>
                    <a:pt x="91753" y="135363"/>
                  </a:lnTo>
                  <a:lnTo>
                    <a:pt x="91301" y="135846"/>
                  </a:lnTo>
                  <a:lnTo>
                    <a:pt x="89725" y="135846"/>
                  </a:lnTo>
                  <a:lnTo>
                    <a:pt x="89401" y="135520"/>
                  </a:lnTo>
                  <a:lnTo>
                    <a:pt x="88770" y="135520"/>
                  </a:lnTo>
                  <a:lnTo>
                    <a:pt x="88444" y="136172"/>
                  </a:lnTo>
                  <a:lnTo>
                    <a:pt x="88150" y="135846"/>
                  </a:lnTo>
                  <a:lnTo>
                    <a:pt x="87520" y="135846"/>
                  </a:lnTo>
                  <a:lnTo>
                    <a:pt x="86092" y="136948"/>
                  </a:lnTo>
                  <a:lnTo>
                    <a:pt x="86092" y="137558"/>
                  </a:lnTo>
                  <a:lnTo>
                    <a:pt x="86575" y="138062"/>
                  </a:lnTo>
                  <a:lnTo>
                    <a:pt x="87520" y="138062"/>
                  </a:lnTo>
                  <a:lnTo>
                    <a:pt x="87826" y="137736"/>
                  </a:lnTo>
                  <a:lnTo>
                    <a:pt x="88623" y="137883"/>
                  </a:lnTo>
                  <a:lnTo>
                    <a:pt x="87048" y="139773"/>
                  </a:lnTo>
                  <a:lnTo>
                    <a:pt x="87027" y="141990"/>
                  </a:lnTo>
                  <a:lnTo>
                    <a:pt x="86102" y="142620"/>
                  </a:lnTo>
                  <a:lnTo>
                    <a:pt x="86102" y="146074"/>
                  </a:lnTo>
                  <a:lnTo>
                    <a:pt x="85776" y="146400"/>
                  </a:lnTo>
                  <a:lnTo>
                    <a:pt x="85472" y="149856"/>
                  </a:lnTo>
                  <a:lnTo>
                    <a:pt x="85147" y="149856"/>
                  </a:lnTo>
                  <a:lnTo>
                    <a:pt x="84832" y="149226"/>
                  </a:lnTo>
                  <a:lnTo>
                    <a:pt x="84822" y="147661"/>
                  </a:lnTo>
                  <a:lnTo>
                    <a:pt x="85147" y="147335"/>
                  </a:lnTo>
                  <a:lnTo>
                    <a:pt x="85147" y="145770"/>
                  </a:lnTo>
                  <a:lnTo>
                    <a:pt x="85472" y="145444"/>
                  </a:lnTo>
                  <a:lnTo>
                    <a:pt x="85472" y="143229"/>
                  </a:lnTo>
                  <a:lnTo>
                    <a:pt x="84822" y="143229"/>
                  </a:lnTo>
                  <a:lnTo>
                    <a:pt x="84527" y="147009"/>
                  </a:lnTo>
                  <a:lnTo>
                    <a:pt x="84223" y="147335"/>
                  </a:lnTo>
                  <a:lnTo>
                    <a:pt x="84201" y="148291"/>
                  </a:lnTo>
                  <a:lnTo>
                    <a:pt x="83571" y="149550"/>
                  </a:lnTo>
                  <a:lnTo>
                    <a:pt x="83571" y="150486"/>
                  </a:lnTo>
                  <a:lnTo>
                    <a:pt x="82952" y="151441"/>
                  </a:lnTo>
                  <a:lnTo>
                    <a:pt x="82952" y="152071"/>
                  </a:lnTo>
                  <a:lnTo>
                    <a:pt x="82301" y="153006"/>
                  </a:lnTo>
                  <a:lnTo>
                    <a:pt x="81702" y="155527"/>
                  </a:lnTo>
                  <a:lnTo>
                    <a:pt x="80747" y="156787"/>
                  </a:lnTo>
                  <a:lnTo>
                    <a:pt x="79497" y="159307"/>
                  </a:lnTo>
                  <a:lnTo>
                    <a:pt x="78994" y="159454"/>
                  </a:lnTo>
                  <a:lnTo>
                    <a:pt x="78541" y="160567"/>
                  </a:lnTo>
                  <a:lnTo>
                    <a:pt x="77900" y="161197"/>
                  </a:lnTo>
                  <a:lnTo>
                    <a:pt x="77900" y="161828"/>
                  </a:lnTo>
                  <a:lnTo>
                    <a:pt x="77270" y="162784"/>
                  </a:lnTo>
                  <a:lnTo>
                    <a:pt x="77188" y="163208"/>
                  </a:lnTo>
                  <a:lnTo>
                    <a:pt x="78822" y="162141"/>
                  </a:lnTo>
                  <a:lnTo>
                    <a:pt x="86193" y="157016"/>
                  </a:lnTo>
                  <a:lnTo>
                    <a:pt x="93117" y="155372"/>
                  </a:lnTo>
                  <a:lnTo>
                    <a:pt x="99644" y="157873"/>
                  </a:lnTo>
                  <a:lnTo>
                    <a:pt x="124397" y="178784"/>
                  </a:lnTo>
                  <a:lnTo>
                    <a:pt x="131462" y="181460"/>
                  </a:lnTo>
                  <a:lnTo>
                    <a:pt x="135332" y="186869"/>
                  </a:lnTo>
                  <a:lnTo>
                    <a:pt x="138955" y="190334"/>
                  </a:lnTo>
                  <a:lnTo>
                    <a:pt x="147588" y="191530"/>
                  </a:lnTo>
                  <a:lnTo>
                    <a:pt x="149820" y="193092"/>
                  </a:lnTo>
                  <a:lnTo>
                    <a:pt x="151182" y="195777"/>
                  </a:lnTo>
                  <a:lnTo>
                    <a:pt x="151479" y="199902"/>
                  </a:lnTo>
                  <a:lnTo>
                    <a:pt x="154018" y="201595"/>
                  </a:lnTo>
                  <a:lnTo>
                    <a:pt x="155748" y="203428"/>
                  </a:lnTo>
                  <a:lnTo>
                    <a:pt x="157509" y="205972"/>
                  </a:lnTo>
                  <a:lnTo>
                    <a:pt x="157715" y="209467"/>
                  </a:lnTo>
                  <a:lnTo>
                    <a:pt x="154627" y="213395"/>
                  </a:lnTo>
                  <a:lnTo>
                    <a:pt x="148887" y="218619"/>
                  </a:lnTo>
                  <a:lnTo>
                    <a:pt x="147656" y="225202"/>
                  </a:lnTo>
                  <a:lnTo>
                    <a:pt x="147993" y="228576"/>
                  </a:lnTo>
                  <a:lnTo>
                    <a:pt x="150241" y="233861"/>
                  </a:lnTo>
                  <a:lnTo>
                    <a:pt x="155083" y="243430"/>
                  </a:lnTo>
                  <a:lnTo>
                    <a:pt x="159035" y="246625"/>
                  </a:lnTo>
                  <a:lnTo>
                    <a:pt x="163675" y="248327"/>
                  </a:lnTo>
                  <a:lnTo>
                    <a:pt x="167528" y="250147"/>
                  </a:lnTo>
                  <a:lnTo>
                    <a:pt x="170647" y="254286"/>
                  </a:lnTo>
                  <a:lnTo>
                    <a:pt x="170017" y="261028"/>
                  </a:lnTo>
                  <a:lnTo>
                    <a:pt x="170135" y="268493"/>
                  </a:lnTo>
                  <a:lnTo>
                    <a:pt x="167222" y="274760"/>
                  </a:lnTo>
                  <a:lnTo>
                    <a:pt x="164264" y="278036"/>
                  </a:lnTo>
                  <a:lnTo>
                    <a:pt x="162607" y="282857"/>
                  </a:lnTo>
                  <a:lnTo>
                    <a:pt x="161365" y="286472"/>
                  </a:lnTo>
                  <a:lnTo>
                    <a:pt x="160435" y="291123"/>
                  </a:lnTo>
                  <a:lnTo>
                    <a:pt x="156209" y="293941"/>
                  </a:lnTo>
                  <a:lnTo>
                    <a:pt x="152992" y="299032"/>
                  </a:lnTo>
                  <a:lnTo>
                    <a:pt x="157871" y="302190"/>
                  </a:lnTo>
                  <a:lnTo>
                    <a:pt x="160899" y="304149"/>
                  </a:lnTo>
                  <a:lnTo>
                    <a:pt x="165070" y="306466"/>
                  </a:lnTo>
                  <a:lnTo>
                    <a:pt x="163854" y="320287"/>
                  </a:lnTo>
                  <a:lnTo>
                    <a:pt x="162396" y="328226"/>
                  </a:lnTo>
                  <a:lnTo>
                    <a:pt x="159039" y="354391"/>
                  </a:lnTo>
                  <a:lnTo>
                    <a:pt x="139970" y="375433"/>
                  </a:lnTo>
                  <a:lnTo>
                    <a:pt x="132902" y="362619"/>
                  </a:lnTo>
                  <a:lnTo>
                    <a:pt x="127406" y="347878"/>
                  </a:lnTo>
                  <a:lnTo>
                    <a:pt x="80753" y="335097"/>
                  </a:lnTo>
                  <a:lnTo>
                    <a:pt x="76396" y="326537"/>
                  </a:lnTo>
                  <a:lnTo>
                    <a:pt x="70650" y="323222"/>
                  </a:lnTo>
                  <a:lnTo>
                    <a:pt x="68618" y="318819"/>
                  </a:lnTo>
                  <a:lnTo>
                    <a:pt x="53879" y="318729"/>
                  </a:lnTo>
                  <a:lnTo>
                    <a:pt x="43336" y="317081"/>
                  </a:lnTo>
                  <a:lnTo>
                    <a:pt x="37933" y="315829"/>
                  </a:lnTo>
                  <a:lnTo>
                    <a:pt x="34441" y="317576"/>
                  </a:lnTo>
                  <a:lnTo>
                    <a:pt x="40371" y="323014"/>
                  </a:lnTo>
                  <a:lnTo>
                    <a:pt x="44515" y="331395"/>
                  </a:lnTo>
                  <a:lnTo>
                    <a:pt x="47949" y="335149"/>
                  </a:lnTo>
                  <a:lnTo>
                    <a:pt x="44694" y="339418"/>
                  </a:lnTo>
                  <a:lnTo>
                    <a:pt x="40371" y="345086"/>
                  </a:lnTo>
                  <a:lnTo>
                    <a:pt x="42349" y="353652"/>
                  </a:lnTo>
                  <a:lnTo>
                    <a:pt x="38723" y="356616"/>
                  </a:lnTo>
                  <a:lnTo>
                    <a:pt x="33453" y="354639"/>
                  </a:lnTo>
                  <a:lnTo>
                    <a:pt x="16651" y="351346"/>
                  </a:lnTo>
                  <a:lnTo>
                    <a:pt x="11710" y="356945"/>
                  </a:lnTo>
                  <a:lnTo>
                    <a:pt x="1824" y="357931"/>
                  </a:lnTo>
                  <a:lnTo>
                    <a:pt x="180" y="364192"/>
                  </a:lnTo>
                  <a:lnTo>
                    <a:pt x="4274" y="379103"/>
                  </a:lnTo>
                  <a:lnTo>
                    <a:pt x="7329" y="395840"/>
                  </a:lnTo>
                  <a:lnTo>
                    <a:pt x="11707" y="399825"/>
                  </a:lnTo>
                  <a:lnTo>
                    <a:pt x="15812" y="409205"/>
                  </a:lnTo>
                  <a:lnTo>
                    <a:pt x="17957" y="413224"/>
                  </a:lnTo>
                  <a:lnTo>
                    <a:pt x="19216" y="415584"/>
                  </a:lnTo>
                  <a:lnTo>
                    <a:pt x="21582" y="419095"/>
                  </a:lnTo>
                  <a:lnTo>
                    <a:pt x="24742" y="424512"/>
                  </a:lnTo>
                  <a:lnTo>
                    <a:pt x="26568" y="426494"/>
                  </a:lnTo>
                  <a:lnTo>
                    <a:pt x="32916" y="437560"/>
                  </a:lnTo>
                  <a:lnTo>
                    <a:pt x="27717" y="449605"/>
                  </a:lnTo>
                  <a:lnTo>
                    <a:pt x="29135" y="456311"/>
                  </a:lnTo>
                  <a:lnTo>
                    <a:pt x="29419" y="468315"/>
                  </a:lnTo>
                  <a:lnTo>
                    <a:pt x="35926" y="478371"/>
                  </a:lnTo>
                  <a:lnTo>
                    <a:pt x="39627" y="487453"/>
                  </a:lnTo>
                  <a:lnTo>
                    <a:pt x="40989" y="489955"/>
                  </a:lnTo>
                  <a:lnTo>
                    <a:pt x="47706" y="502334"/>
                  </a:lnTo>
                  <a:lnTo>
                    <a:pt x="55347" y="513801"/>
                  </a:lnTo>
                  <a:lnTo>
                    <a:pt x="63014" y="525298"/>
                  </a:lnTo>
                  <a:lnTo>
                    <a:pt x="76624" y="521048"/>
                  </a:lnTo>
                  <a:lnTo>
                    <a:pt x="86787" y="525520"/>
                  </a:lnTo>
                  <a:lnTo>
                    <a:pt x="85978" y="539759"/>
                  </a:lnTo>
                  <a:lnTo>
                    <a:pt x="108125" y="567380"/>
                  </a:lnTo>
                  <a:lnTo>
                    <a:pt x="112345" y="591636"/>
                  </a:lnTo>
                  <a:lnTo>
                    <a:pt x="128079" y="608646"/>
                  </a:lnTo>
                  <a:lnTo>
                    <a:pt x="144015" y="624737"/>
                  </a:lnTo>
                  <a:lnTo>
                    <a:pt x="145088" y="627784"/>
                  </a:lnTo>
                  <a:lnTo>
                    <a:pt x="143837" y="631643"/>
                  </a:lnTo>
                  <a:lnTo>
                    <a:pt x="133239" y="636702"/>
                  </a:lnTo>
                  <a:lnTo>
                    <a:pt x="133659" y="645496"/>
                  </a:lnTo>
                  <a:lnTo>
                    <a:pt x="148491" y="676686"/>
                  </a:lnTo>
                  <a:lnTo>
                    <a:pt x="153592" y="678815"/>
                  </a:lnTo>
                  <a:lnTo>
                    <a:pt x="165561" y="679718"/>
                  </a:lnTo>
                  <a:lnTo>
                    <a:pt x="168053" y="684765"/>
                  </a:lnTo>
                  <a:lnTo>
                    <a:pt x="149765" y="717509"/>
                  </a:lnTo>
                  <a:lnTo>
                    <a:pt x="135731" y="728141"/>
                  </a:lnTo>
                  <a:lnTo>
                    <a:pt x="128855" y="753202"/>
                  </a:lnTo>
                  <a:lnTo>
                    <a:pt x="125176" y="766772"/>
                  </a:lnTo>
                  <a:lnTo>
                    <a:pt x="126801" y="772795"/>
                  </a:lnTo>
                  <a:lnTo>
                    <a:pt x="140442" y="770730"/>
                  </a:lnTo>
                  <a:lnTo>
                    <a:pt x="145512" y="772795"/>
                  </a:lnTo>
                  <a:lnTo>
                    <a:pt x="154597" y="788163"/>
                  </a:lnTo>
                  <a:lnTo>
                    <a:pt x="158696" y="791929"/>
                  </a:lnTo>
                  <a:lnTo>
                    <a:pt x="171028" y="791929"/>
                  </a:lnTo>
                  <a:lnTo>
                    <a:pt x="167624" y="772795"/>
                  </a:lnTo>
                  <a:close/>
                </a:path>
              </a:pathLst>
            </a:custGeom>
            <a:solidFill>
              <a:srgbClr val="00C898"/>
            </a:solidFill>
            <a:ln w="12700" cap="flat">
              <a:solidFill>
                <a:schemeClr val="bg1"/>
              </a:solidFill>
              <a:prstDash val="solid"/>
              <a:miter/>
            </a:ln>
          </p:spPr>
          <p:txBody>
            <a:bodyPr rtlCol="0" anchor="ctr"/>
            <a:lstStyle/>
            <a:p>
              <a:endParaRPr lang="en-US"/>
            </a:p>
          </p:txBody>
        </p:sp>
        <p:sp>
          <p:nvSpPr>
            <p:cNvPr id="75" name="Freeform: Shape 22">
              <a:extLst>
                <a:ext uri="{FF2B5EF4-FFF2-40B4-BE49-F238E27FC236}">
                  <a16:creationId xmlns:a16="http://schemas.microsoft.com/office/drawing/2014/main" id="{D5BB5977-AD46-5078-3A85-A4D2B7874115}"/>
                </a:ext>
              </a:extLst>
            </p:cNvPr>
            <p:cNvSpPr/>
            <p:nvPr/>
          </p:nvSpPr>
          <p:spPr>
            <a:xfrm flipV="1">
              <a:off x="5714220" y="2349641"/>
              <a:ext cx="1263777" cy="1218455"/>
            </a:xfrm>
            <a:custGeom>
              <a:avLst/>
              <a:gdLst>
                <a:gd name="connsiteX0" fmla="*/ 731384 w 1263777"/>
                <a:gd name="connsiteY0" fmla="*/ 1104805 h 1218455"/>
                <a:gd name="connsiteX1" fmla="*/ 731201 w 1263777"/>
                <a:gd name="connsiteY1" fmla="*/ 1104553 h 1218455"/>
                <a:gd name="connsiteX2" fmla="*/ 730360 w 1263777"/>
                <a:gd name="connsiteY2" fmla="*/ 1102768 h 1218455"/>
                <a:gd name="connsiteX3" fmla="*/ 729310 w 1263777"/>
                <a:gd name="connsiteY3" fmla="*/ 1101297 h 1218455"/>
                <a:gd name="connsiteX4" fmla="*/ 728469 w 1263777"/>
                <a:gd name="connsiteY4" fmla="*/ 1099513 h 1218455"/>
                <a:gd name="connsiteX5" fmla="*/ 727314 w 1263777"/>
                <a:gd name="connsiteY5" fmla="*/ 1097937 h 1218455"/>
                <a:gd name="connsiteX6" fmla="*/ 726475 w 1263777"/>
                <a:gd name="connsiteY6" fmla="*/ 1096152 h 1218455"/>
                <a:gd name="connsiteX7" fmla="*/ 725634 w 1263777"/>
                <a:gd name="connsiteY7" fmla="*/ 1094366 h 1218455"/>
                <a:gd name="connsiteX8" fmla="*/ 724794 w 1263777"/>
                <a:gd name="connsiteY8" fmla="*/ 1092581 h 1218455"/>
                <a:gd name="connsiteX9" fmla="*/ 723954 w 1263777"/>
                <a:gd name="connsiteY9" fmla="*/ 1090797 h 1218455"/>
                <a:gd name="connsiteX10" fmla="*/ 723009 w 1263777"/>
                <a:gd name="connsiteY10" fmla="*/ 1089011 h 1218455"/>
                <a:gd name="connsiteX11" fmla="*/ 722168 w 1263777"/>
                <a:gd name="connsiteY11" fmla="*/ 1087226 h 1218455"/>
                <a:gd name="connsiteX12" fmla="*/ 721329 w 1263777"/>
                <a:gd name="connsiteY12" fmla="*/ 1085440 h 1218455"/>
                <a:gd name="connsiteX13" fmla="*/ 720488 w 1263777"/>
                <a:gd name="connsiteY13" fmla="*/ 1083550 h 1218455"/>
                <a:gd name="connsiteX14" fmla="*/ 719649 w 1263777"/>
                <a:gd name="connsiteY14" fmla="*/ 1081764 h 1218455"/>
                <a:gd name="connsiteX15" fmla="*/ 718493 w 1263777"/>
                <a:gd name="connsiteY15" fmla="*/ 1080295 h 1218455"/>
                <a:gd name="connsiteX16" fmla="*/ 717653 w 1263777"/>
                <a:gd name="connsiteY16" fmla="*/ 1078509 h 1218455"/>
                <a:gd name="connsiteX17" fmla="*/ 716813 w 1263777"/>
                <a:gd name="connsiteY17" fmla="*/ 1076724 h 1218455"/>
                <a:gd name="connsiteX18" fmla="*/ 715763 w 1263777"/>
                <a:gd name="connsiteY18" fmla="*/ 1075149 h 1218455"/>
                <a:gd name="connsiteX19" fmla="*/ 714607 w 1263777"/>
                <a:gd name="connsiteY19" fmla="*/ 1073678 h 1218455"/>
                <a:gd name="connsiteX20" fmla="*/ 713453 w 1263777"/>
                <a:gd name="connsiteY20" fmla="*/ 1072103 h 1218455"/>
                <a:gd name="connsiteX21" fmla="*/ 712612 w 1263777"/>
                <a:gd name="connsiteY21" fmla="*/ 1070317 h 1218455"/>
                <a:gd name="connsiteX22" fmla="*/ 711562 w 1263777"/>
                <a:gd name="connsiteY22" fmla="*/ 1068532 h 1218455"/>
                <a:gd name="connsiteX23" fmla="*/ 710407 w 1263777"/>
                <a:gd name="connsiteY23" fmla="*/ 1066957 h 1218455"/>
                <a:gd name="connsiteX24" fmla="*/ 709357 w 1263777"/>
                <a:gd name="connsiteY24" fmla="*/ 1065486 h 1218455"/>
                <a:gd name="connsiteX25" fmla="*/ 708202 w 1263777"/>
                <a:gd name="connsiteY25" fmla="*/ 1063911 h 1218455"/>
                <a:gd name="connsiteX26" fmla="*/ 707047 w 1263777"/>
                <a:gd name="connsiteY26" fmla="*/ 1062442 h 1218455"/>
                <a:gd name="connsiteX27" fmla="*/ 705995 w 1263777"/>
                <a:gd name="connsiteY27" fmla="*/ 1060867 h 1218455"/>
                <a:gd name="connsiteX28" fmla="*/ 704631 w 1263777"/>
                <a:gd name="connsiteY28" fmla="*/ 1059605 h 1218455"/>
                <a:gd name="connsiteX29" fmla="*/ 703265 w 1263777"/>
                <a:gd name="connsiteY29" fmla="*/ 1058346 h 1218455"/>
                <a:gd name="connsiteX30" fmla="*/ 702111 w 1263777"/>
                <a:gd name="connsiteY30" fmla="*/ 1056875 h 1218455"/>
                <a:gd name="connsiteX31" fmla="*/ 700746 w 1263777"/>
                <a:gd name="connsiteY31" fmla="*/ 1055614 h 1218455"/>
                <a:gd name="connsiteX32" fmla="*/ 699380 w 1263777"/>
                <a:gd name="connsiteY32" fmla="*/ 1054355 h 1218455"/>
                <a:gd name="connsiteX33" fmla="*/ 698014 w 1263777"/>
                <a:gd name="connsiteY33" fmla="*/ 1053095 h 1218455"/>
                <a:gd name="connsiteX34" fmla="*/ 696648 w 1263777"/>
                <a:gd name="connsiteY34" fmla="*/ 1051834 h 1218455"/>
                <a:gd name="connsiteX35" fmla="*/ 695776 w 1263777"/>
                <a:gd name="connsiteY35" fmla="*/ 1051251 h 1218455"/>
                <a:gd name="connsiteX36" fmla="*/ 673639 w 1263777"/>
                <a:gd name="connsiteY36" fmla="*/ 1033124 h 1218455"/>
                <a:gd name="connsiteX37" fmla="*/ 666082 w 1263777"/>
                <a:gd name="connsiteY37" fmla="*/ 1021157 h 1218455"/>
                <a:gd name="connsiteX38" fmla="*/ 656318 w 1263777"/>
                <a:gd name="connsiteY38" fmla="*/ 998484 h 1218455"/>
                <a:gd name="connsiteX39" fmla="*/ 664822 w 1263777"/>
                <a:gd name="connsiteY39" fmla="*/ 991556 h 1218455"/>
                <a:gd name="connsiteX40" fmla="*/ 680252 w 1263777"/>
                <a:gd name="connsiteY40" fmla="*/ 986517 h 1218455"/>
                <a:gd name="connsiteX41" fmla="*/ 680882 w 1263777"/>
                <a:gd name="connsiteY41" fmla="*/ 982109 h 1218455"/>
                <a:gd name="connsiteX42" fmla="*/ 690960 w 1263777"/>
                <a:gd name="connsiteY42" fmla="*/ 969827 h 1218455"/>
                <a:gd name="connsiteX43" fmla="*/ 694423 w 1263777"/>
                <a:gd name="connsiteY43" fmla="*/ 966049 h 1218455"/>
                <a:gd name="connsiteX44" fmla="*/ 698517 w 1263777"/>
                <a:gd name="connsiteY44" fmla="*/ 965103 h 1218455"/>
                <a:gd name="connsiteX45" fmla="*/ 703241 w 1263777"/>
                <a:gd name="connsiteY45" fmla="*/ 959749 h 1218455"/>
                <a:gd name="connsiteX46" fmla="*/ 704501 w 1263777"/>
                <a:gd name="connsiteY46" fmla="*/ 951562 h 1218455"/>
                <a:gd name="connsiteX47" fmla="*/ 709855 w 1263777"/>
                <a:gd name="connsiteY47" fmla="*/ 947469 h 1218455"/>
                <a:gd name="connsiteX48" fmla="*/ 722451 w 1263777"/>
                <a:gd name="connsiteY48" fmla="*/ 943375 h 1218455"/>
                <a:gd name="connsiteX49" fmla="*/ 731899 w 1263777"/>
                <a:gd name="connsiteY49" fmla="*/ 935502 h 1218455"/>
                <a:gd name="connsiteX50" fmla="*/ 732528 w 1263777"/>
                <a:gd name="connsiteY50" fmla="*/ 931409 h 1218455"/>
                <a:gd name="connsiteX51" fmla="*/ 736622 w 1263777"/>
                <a:gd name="connsiteY51" fmla="*/ 927314 h 1218455"/>
                <a:gd name="connsiteX52" fmla="*/ 737252 w 1263777"/>
                <a:gd name="connsiteY52" fmla="*/ 923850 h 1218455"/>
                <a:gd name="connsiteX53" fmla="*/ 743236 w 1263777"/>
                <a:gd name="connsiteY53" fmla="*/ 923536 h 1218455"/>
                <a:gd name="connsiteX54" fmla="*/ 746068 w 1263777"/>
                <a:gd name="connsiteY54" fmla="*/ 918812 h 1218455"/>
                <a:gd name="connsiteX55" fmla="*/ 751107 w 1263777"/>
                <a:gd name="connsiteY55" fmla="*/ 915032 h 1218455"/>
                <a:gd name="connsiteX56" fmla="*/ 755202 w 1263777"/>
                <a:gd name="connsiteY56" fmla="*/ 904640 h 1218455"/>
                <a:gd name="connsiteX57" fmla="*/ 762759 w 1263777"/>
                <a:gd name="connsiteY57" fmla="*/ 895508 h 1218455"/>
                <a:gd name="connsiteX58" fmla="*/ 764334 w 1263777"/>
                <a:gd name="connsiteY58" fmla="*/ 892359 h 1218455"/>
                <a:gd name="connsiteX59" fmla="*/ 769687 w 1263777"/>
                <a:gd name="connsiteY59" fmla="*/ 891099 h 1218455"/>
                <a:gd name="connsiteX60" fmla="*/ 780710 w 1263777"/>
                <a:gd name="connsiteY60" fmla="*/ 894249 h 1218455"/>
                <a:gd name="connsiteX61" fmla="*/ 785748 w 1263777"/>
                <a:gd name="connsiteY61" fmla="*/ 884486 h 1218455"/>
                <a:gd name="connsiteX62" fmla="*/ 789526 w 1263777"/>
                <a:gd name="connsiteY62" fmla="*/ 880708 h 1218455"/>
                <a:gd name="connsiteX63" fmla="*/ 792046 w 1263777"/>
                <a:gd name="connsiteY63" fmla="*/ 872205 h 1218455"/>
                <a:gd name="connsiteX64" fmla="*/ 806531 w 1263777"/>
                <a:gd name="connsiteY64" fmla="*/ 864646 h 1218455"/>
                <a:gd name="connsiteX65" fmla="*/ 806847 w 1263777"/>
                <a:gd name="connsiteY65" fmla="*/ 857403 h 1218455"/>
                <a:gd name="connsiteX66" fmla="*/ 803697 w 1263777"/>
                <a:gd name="connsiteY66" fmla="*/ 844178 h 1218455"/>
                <a:gd name="connsiteX67" fmla="*/ 797467 w 1263777"/>
                <a:gd name="connsiteY67" fmla="*/ 836025 h 1218455"/>
                <a:gd name="connsiteX68" fmla="*/ 797151 w 1263777"/>
                <a:gd name="connsiteY68" fmla="*/ 833816 h 1218455"/>
                <a:gd name="connsiteX69" fmla="*/ 797140 w 1263777"/>
                <a:gd name="connsiteY69" fmla="*/ 833714 h 1218455"/>
                <a:gd name="connsiteX70" fmla="*/ 796522 w 1263777"/>
                <a:gd name="connsiteY70" fmla="*/ 828566 h 1218455"/>
                <a:gd name="connsiteX71" fmla="*/ 797257 w 1263777"/>
                <a:gd name="connsiteY71" fmla="*/ 827831 h 1218455"/>
                <a:gd name="connsiteX72" fmla="*/ 802402 w 1263777"/>
                <a:gd name="connsiteY72" fmla="*/ 823210 h 1218455"/>
                <a:gd name="connsiteX73" fmla="*/ 807443 w 1263777"/>
                <a:gd name="connsiteY73" fmla="*/ 818589 h 1218455"/>
                <a:gd name="connsiteX74" fmla="*/ 812590 w 1263777"/>
                <a:gd name="connsiteY74" fmla="*/ 814074 h 1218455"/>
                <a:gd name="connsiteX75" fmla="*/ 817736 w 1263777"/>
                <a:gd name="connsiteY75" fmla="*/ 809453 h 1218455"/>
                <a:gd name="connsiteX76" fmla="*/ 822776 w 1263777"/>
                <a:gd name="connsiteY76" fmla="*/ 804832 h 1218455"/>
                <a:gd name="connsiteX77" fmla="*/ 825714 w 1263777"/>
                <a:gd name="connsiteY77" fmla="*/ 802765 h 1218455"/>
                <a:gd name="connsiteX78" fmla="*/ 829650 w 1263777"/>
                <a:gd name="connsiteY78" fmla="*/ 802765 h 1218455"/>
                <a:gd name="connsiteX79" fmla="*/ 840472 w 1263777"/>
                <a:gd name="connsiteY79" fmla="*/ 797519 h 1218455"/>
                <a:gd name="connsiteX80" fmla="*/ 843752 w 1263777"/>
                <a:gd name="connsiteY80" fmla="*/ 790631 h 1218455"/>
                <a:gd name="connsiteX81" fmla="*/ 848344 w 1263777"/>
                <a:gd name="connsiteY81" fmla="*/ 783744 h 1218455"/>
                <a:gd name="connsiteX82" fmla="*/ 849984 w 1263777"/>
                <a:gd name="connsiteY82" fmla="*/ 776529 h 1218455"/>
                <a:gd name="connsiteX83" fmla="*/ 865071 w 1263777"/>
                <a:gd name="connsiteY83" fmla="*/ 767674 h 1218455"/>
                <a:gd name="connsiteX84" fmla="*/ 887195 w 1263777"/>
                <a:gd name="connsiteY84" fmla="*/ 754398 h 1218455"/>
                <a:gd name="connsiteX85" fmla="*/ 888028 w 1263777"/>
                <a:gd name="connsiteY85" fmla="*/ 753899 h 1218455"/>
                <a:gd name="connsiteX86" fmla="*/ 907705 w 1263777"/>
                <a:gd name="connsiteY86" fmla="*/ 738812 h 1218455"/>
                <a:gd name="connsiteX87" fmla="*/ 937223 w 1263777"/>
                <a:gd name="connsiteY87" fmla="*/ 716511 h 1218455"/>
                <a:gd name="connsiteX88" fmla="*/ 958867 w 1263777"/>
                <a:gd name="connsiteY88" fmla="*/ 701097 h 1218455"/>
                <a:gd name="connsiteX89" fmla="*/ 980513 w 1263777"/>
                <a:gd name="connsiteY89" fmla="*/ 684698 h 1218455"/>
                <a:gd name="connsiteX90" fmla="*/ 982809 w 1263777"/>
                <a:gd name="connsiteY90" fmla="*/ 684043 h 1218455"/>
                <a:gd name="connsiteX91" fmla="*/ 986416 w 1263777"/>
                <a:gd name="connsiteY91" fmla="*/ 683714 h 1218455"/>
                <a:gd name="connsiteX92" fmla="*/ 989041 w 1263777"/>
                <a:gd name="connsiteY92" fmla="*/ 685027 h 1218455"/>
                <a:gd name="connsiteX93" fmla="*/ 993960 w 1263777"/>
                <a:gd name="connsiteY93" fmla="*/ 686994 h 1218455"/>
                <a:gd name="connsiteX94" fmla="*/ 1004783 w 1263777"/>
                <a:gd name="connsiteY94" fmla="*/ 684043 h 1218455"/>
                <a:gd name="connsiteX95" fmla="*/ 1007735 w 1263777"/>
                <a:gd name="connsiteY95" fmla="*/ 676499 h 1218455"/>
                <a:gd name="connsiteX96" fmla="*/ 1013310 w 1263777"/>
                <a:gd name="connsiteY96" fmla="*/ 670923 h 1218455"/>
                <a:gd name="connsiteX97" fmla="*/ 1008391 w 1263777"/>
                <a:gd name="connsiteY97" fmla="*/ 665020 h 1218455"/>
                <a:gd name="connsiteX98" fmla="*/ 1014621 w 1263777"/>
                <a:gd name="connsiteY98" fmla="*/ 661413 h 1218455"/>
                <a:gd name="connsiteX99" fmla="*/ 1023805 w 1263777"/>
                <a:gd name="connsiteY99" fmla="*/ 661741 h 1218455"/>
                <a:gd name="connsiteX100" fmla="*/ 1025773 w 1263777"/>
                <a:gd name="connsiteY100" fmla="*/ 659445 h 1218455"/>
                <a:gd name="connsiteX101" fmla="*/ 1032988 w 1263777"/>
                <a:gd name="connsiteY101" fmla="*/ 657805 h 1218455"/>
                <a:gd name="connsiteX102" fmla="*/ 1036501 w 1263777"/>
                <a:gd name="connsiteY102" fmla="*/ 653706 h 1218455"/>
                <a:gd name="connsiteX103" fmla="*/ 1092968 w 1263777"/>
                <a:gd name="connsiteY103" fmla="*/ 625671 h 1218455"/>
                <a:gd name="connsiteX104" fmla="*/ 1098463 w 1263777"/>
                <a:gd name="connsiteY104" fmla="*/ 622943 h 1218455"/>
                <a:gd name="connsiteX105" fmla="*/ 1102315 w 1263777"/>
                <a:gd name="connsiteY105" fmla="*/ 620736 h 1218455"/>
                <a:gd name="connsiteX106" fmla="*/ 1108552 w 1263777"/>
                <a:gd name="connsiteY106" fmla="*/ 615658 h 1218455"/>
                <a:gd name="connsiteX107" fmla="*/ 1108870 w 1263777"/>
                <a:gd name="connsiteY107" fmla="*/ 615400 h 1218455"/>
                <a:gd name="connsiteX108" fmla="*/ 1110655 w 1263777"/>
                <a:gd name="connsiteY108" fmla="*/ 613248 h 1218455"/>
                <a:gd name="connsiteX109" fmla="*/ 1112919 w 1263777"/>
                <a:gd name="connsiteY109" fmla="*/ 610518 h 1218455"/>
                <a:gd name="connsiteX110" fmla="*/ 1114771 w 1263777"/>
                <a:gd name="connsiteY110" fmla="*/ 608284 h 1218455"/>
                <a:gd name="connsiteX111" fmla="*/ 1116523 w 1263777"/>
                <a:gd name="connsiteY111" fmla="*/ 607941 h 1218455"/>
                <a:gd name="connsiteX112" fmla="*/ 1121490 w 1263777"/>
                <a:gd name="connsiteY112" fmla="*/ 606966 h 1218455"/>
                <a:gd name="connsiteX113" fmla="*/ 1122185 w 1263777"/>
                <a:gd name="connsiteY113" fmla="*/ 605922 h 1218455"/>
                <a:gd name="connsiteX114" fmla="*/ 1122095 w 1263777"/>
                <a:gd name="connsiteY114" fmla="*/ 605095 h 1218455"/>
                <a:gd name="connsiteX115" fmla="*/ 1121965 w 1263777"/>
                <a:gd name="connsiteY115" fmla="*/ 603897 h 1218455"/>
                <a:gd name="connsiteX116" fmla="*/ 1121920 w 1263777"/>
                <a:gd name="connsiteY116" fmla="*/ 603490 h 1218455"/>
                <a:gd name="connsiteX117" fmla="*/ 1121939 w 1263777"/>
                <a:gd name="connsiteY117" fmla="*/ 603098 h 1218455"/>
                <a:gd name="connsiteX118" fmla="*/ 1122170 w 1263777"/>
                <a:gd name="connsiteY118" fmla="*/ 598105 h 1218455"/>
                <a:gd name="connsiteX119" fmla="*/ 1122335 w 1263777"/>
                <a:gd name="connsiteY119" fmla="*/ 597176 h 1218455"/>
                <a:gd name="connsiteX120" fmla="*/ 1123120 w 1263777"/>
                <a:gd name="connsiteY120" fmla="*/ 592803 h 1218455"/>
                <a:gd name="connsiteX121" fmla="*/ 1124858 w 1263777"/>
                <a:gd name="connsiteY121" fmla="*/ 589674 h 1218455"/>
                <a:gd name="connsiteX122" fmla="*/ 1125361 w 1263777"/>
                <a:gd name="connsiteY122" fmla="*/ 587656 h 1218455"/>
                <a:gd name="connsiteX123" fmla="*/ 1125723 w 1263777"/>
                <a:gd name="connsiteY123" fmla="*/ 586197 h 1218455"/>
                <a:gd name="connsiteX124" fmla="*/ 1126411 w 1263777"/>
                <a:gd name="connsiteY124" fmla="*/ 581678 h 1218455"/>
                <a:gd name="connsiteX125" fmla="*/ 1127966 w 1263777"/>
                <a:gd name="connsiteY125" fmla="*/ 579704 h 1218455"/>
                <a:gd name="connsiteX126" fmla="*/ 1128385 w 1263777"/>
                <a:gd name="connsiteY126" fmla="*/ 579172 h 1218455"/>
                <a:gd name="connsiteX127" fmla="*/ 1128672 w 1263777"/>
                <a:gd name="connsiteY127" fmla="*/ 578807 h 1218455"/>
                <a:gd name="connsiteX128" fmla="*/ 1128726 w 1263777"/>
                <a:gd name="connsiteY128" fmla="*/ 578651 h 1218455"/>
                <a:gd name="connsiteX129" fmla="*/ 1130234 w 1263777"/>
                <a:gd name="connsiteY129" fmla="*/ 574285 h 1218455"/>
                <a:gd name="connsiteX130" fmla="*/ 1130246 w 1263777"/>
                <a:gd name="connsiteY130" fmla="*/ 573858 h 1218455"/>
                <a:gd name="connsiteX131" fmla="*/ 1130314 w 1263777"/>
                <a:gd name="connsiteY131" fmla="*/ 571508 h 1218455"/>
                <a:gd name="connsiteX132" fmla="*/ 1133686 w 1263777"/>
                <a:gd name="connsiteY132" fmla="*/ 561004 h 1218455"/>
                <a:gd name="connsiteX133" fmla="*/ 1134389 w 1263777"/>
                <a:gd name="connsiteY133" fmla="*/ 558816 h 1218455"/>
                <a:gd name="connsiteX134" fmla="*/ 1134679 w 1263777"/>
                <a:gd name="connsiteY134" fmla="*/ 557880 h 1218455"/>
                <a:gd name="connsiteX135" fmla="*/ 1134731 w 1263777"/>
                <a:gd name="connsiteY135" fmla="*/ 557713 h 1218455"/>
                <a:gd name="connsiteX136" fmla="*/ 1135803 w 1263777"/>
                <a:gd name="connsiteY136" fmla="*/ 554256 h 1218455"/>
                <a:gd name="connsiteX137" fmla="*/ 1135947 w 1263777"/>
                <a:gd name="connsiteY137" fmla="*/ 553792 h 1218455"/>
                <a:gd name="connsiteX138" fmla="*/ 1136961 w 1263777"/>
                <a:gd name="connsiteY138" fmla="*/ 550516 h 1218455"/>
                <a:gd name="connsiteX139" fmla="*/ 1137531 w 1263777"/>
                <a:gd name="connsiteY139" fmla="*/ 548678 h 1218455"/>
                <a:gd name="connsiteX140" fmla="*/ 1137784 w 1263777"/>
                <a:gd name="connsiteY140" fmla="*/ 547861 h 1218455"/>
                <a:gd name="connsiteX141" fmla="*/ 1137931 w 1263777"/>
                <a:gd name="connsiteY141" fmla="*/ 547390 h 1218455"/>
                <a:gd name="connsiteX142" fmla="*/ 1138025 w 1263777"/>
                <a:gd name="connsiteY142" fmla="*/ 547084 h 1218455"/>
                <a:gd name="connsiteX143" fmla="*/ 1138112 w 1263777"/>
                <a:gd name="connsiteY143" fmla="*/ 546772 h 1218455"/>
                <a:gd name="connsiteX144" fmla="*/ 1138334 w 1263777"/>
                <a:gd name="connsiteY144" fmla="*/ 545971 h 1218455"/>
                <a:gd name="connsiteX145" fmla="*/ 1138892 w 1263777"/>
                <a:gd name="connsiteY145" fmla="*/ 543954 h 1218455"/>
                <a:gd name="connsiteX146" fmla="*/ 1140771 w 1263777"/>
                <a:gd name="connsiteY146" fmla="*/ 535608 h 1218455"/>
                <a:gd name="connsiteX147" fmla="*/ 1140790 w 1263777"/>
                <a:gd name="connsiteY147" fmla="*/ 535525 h 1218455"/>
                <a:gd name="connsiteX148" fmla="*/ 1141037 w 1263777"/>
                <a:gd name="connsiteY148" fmla="*/ 534768 h 1218455"/>
                <a:gd name="connsiteX149" fmla="*/ 1141312 w 1263777"/>
                <a:gd name="connsiteY149" fmla="*/ 533922 h 1218455"/>
                <a:gd name="connsiteX150" fmla="*/ 1142177 w 1263777"/>
                <a:gd name="connsiteY150" fmla="*/ 531267 h 1218455"/>
                <a:gd name="connsiteX151" fmla="*/ 1142373 w 1263777"/>
                <a:gd name="connsiteY151" fmla="*/ 530484 h 1218455"/>
                <a:gd name="connsiteX152" fmla="*/ 1142428 w 1263777"/>
                <a:gd name="connsiteY152" fmla="*/ 530268 h 1218455"/>
                <a:gd name="connsiteX153" fmla="*/ 1144075 w 1263777"/>
                <a:gd name="connsiteY153" fmla="*/ 523706 h 1218455"/>
                <a:gd name="connsiteX154" fmla="*/ 1145285 w 1263777"/>
                <a:gd name="connsiteY154" fmla="*/ 518753 h 1218455"/>
                <a:gd name="connsiteX155" fmla="*/ 1156989 w 1263777"/>
                <a:gd name="connsiteY155" fmla="*/ 468058 h 1218455"/>
                <a:gd name="connsiteX156" fmla="*/ 1157364 w 1263777"/>
                <a:gd name="connsiteY156" fmla="*/ 467093 h 1218455"/>
                <a:gd name="connsiteX157" fmla="*/ 1158310 w 1263777"/>
                <a:gd name="connsiteY157" fmla="*/ 465519 h 1218455"/>
                <a:gd name="connsiteX158" fmla="*/ 1159044 w 1263777"/>
                <a:gd name="connsiteY158" fmla="*/ 463628 h 1218455"/>
                <a:gd name="connsiteX159" fmla="*/ 1159779 w 1263777"/>
                <a:gd name="connsiteY159" fmla="*/ 461842 h 1218455"/>
                <a:gd name="connsiteX160" fmla="*/ 1160515 w 1263777"/>
                <a:gd name="connsiteY160" fmla="*/ 459952 h 1218455"/>
                <a:gd name="connsiteX161" fmla="*/ 1161460 w 1263777"/>
                <a:gd name="connsiteY161" fmla="*/ 458377 h 1218455"/>
                <a:gd name="connsiteX162" fmla="*/ 1162510 w 1263777"/>
                <a:gd name="connsiteY162" fmla="*/ 456802 h 1218455"/>
                <a:gd name="connsiteX163" fmla="*/ 1163456 w 1263777"/>
                <a:gd name="connsiteY163" fmla="*/ 455227 h 1218455"/>
                <a:gd name="connsiteX164" fmla="*/ 1164716 w 1263777"/>
                <a:gd name="connsiteY164" fmla="*/ 453545 h 1218455"/>
                <a:gd name="connsiteX165" fmla="*/ 1165661 w 1263777"/>
                <a:gd name="connsiteY165" fmla="*/ 451971 h 1218455"/>
                <a:gd name="connsiteX166" fmla="*/ 1166711 w 1263777"/>
                <a:gd name="connsiteY166" fmla="*/ 450396 h 1218455"/>
                <a:gd name="connsiteX167" fmla="*/ 1167655 w 1263777"/>
                <a:gd name="connsiteY167" fmla="*/ 448819 h 1218455"/>
                <a:gd name="connsiteX168" fmla="*/ 1168707 w 1263777"/>
                <a:gd name="connsiteY168" fmla="*/ 447141 h 1218455"/>
                <a:gd name="connsiteX169" fmla="*/ 1169651 w 1263777"/>
                <a:gd name="connsiteY169" fmla="*/ 445564 h 1218455"/>
                <a:gd name="connsiteX170" fmla="*/ 1170596 w 1263777"/>
                <a:gd name="connsiteY170" fmla="*/ 443989 h 1218455"/>
                <a:gd name="connsiteX171" fmla="*/ 1171646 w 1263777"/>
                <a:gd name="connsiteY171" fmla="*/ 442414 h 1218455"/>
                <a:gd name="connsiteX172" fmla="*/ 1172908 w 1263777"/>
                <a:gd name="connsiteY172" fmla="*/ 441049 h 1218455"/>
                <a:gd name="connsiteX173" fmla="*/ 1173852 w 1263777"/>
                <a:gd name="connsiteY173" fmla="*/ 439472 h 1218455"/>
                <a:gd name="connsiteX174" fmla="*/ 1174902 w 1263777"/>
                <a:gd name="connsiteY174" fmla="*/ 437794 h 1218455"/>
                <a:gd name="connsiteX175" fmla="*/ 1175847 w 1263777"/>
                <a:gd name="connsiteY175" fmla="*/ 436217 h 1218455"/>
                <a:gd name="connsiteX176" fmla="*/ 1176898 w 1263777"/>
                <a:gd name="connsiteY176" fmla="*/ 434642 h 1218455"/>
                <a:gd name="connsiteX177" fmla="*/ 1177843 w 1263777"/>
                <a:gd name="connsiteY177" fmla="*/ 433068 h 1218455"/>
                <a:gd name="connsiteX178" fmla="*/ 1178788 w 1263777"/>
                <a:gd name="connsiteY178" fmla="*/ 431493 h 1218455"/>
                <a:gd name="connsiteX179" fmla="*/ 1179838 w 1263777"/>
                <a:gd name="connsiteY179" fmla="*/ 429916 h 1218455"/>
                <a:gd name="connsiteX180" fmla="*/ 1180573 w 1263777"/>
                <a:gd name="connsiteY180" fmla="*/ 428027 h 1218455"/>
                <a:gd name="connsiteX181" fmla="*/ 1181519 w 1263777"/>
                <a:gd name="connsiteY181" fmla="*/ 426451 h 1218455"/>
                <a:gd name="connsiteX182" fmla="*/ 1182464 w 1263777"/>
                <a:gd name="connsiteY182" fmla="*/ 424876 h 1218455"/>
                <a:gd name="connsiteX183" fmla="*/ 1183514 w 1263777"/>
                <a:gd name="connsiteY183" fmla="*/ 423196 h 1218455"/>
                <a:gd name="connsiteX184" fmla="*/ 1184249 w 1263777"/>
                <a:gd name="connsiteY184" fmla="*/ 421410 h 1218455"/>
                <a:gd name="connsiteX185" fmla="*/ 1184985 w 1263777"/>
                <a:gd name="connsiteY185" fmla="*/ 420044 h 1218455"/>
                <a:gd name="connsiteX186" fmla="*/ 1185614 w 1263777"/>
                <a:gd name="connsiteY186" fmla="*/ 418260 h 1218455"/>
                <a:gd name="connsiteX187" fmla="*/ 1186349 w 1263777"/>
                <a:gd name="connsiteY187" fmla="*/ 416370 h 1218455"/>
                <a:gd name="connsiteX188" fmla="*/ 1186558 w 1263777"/>
                <a:gd name="connsiteY188" fmla="*/ 414059 h 1218455"/>
                <a:gd name="connsiteX189" fmla="*/ 1186454 w 1263777"/>
                <a:gd name="connsiteY189" fmla="*/ 411433 h 1218455"/>
                <a:gd name="connsiteX190" fmla="*/ 1186349 w 1263777"/>
                <a:gd name="connsiteY190" fmla="*/ 408808 h 1218455"/>
                <a:gd name="connsiteX191" fmla="*/ 1186558 w 1263777"/>
                <a:gd name="connsiteY191" fmla="*/ 406498 h 1218455"/>
                <a:gd name="connsiteX192" fmla="*/ 1186979 w 1263777"/>
                <a:gd name="connsiteY192" fmla="*/ 404396 h 1218455"/>
                <a:gd name="connsiteX193" fmla="*/ 1187190 w 1263777"/>
                <a:gd name="connsiteY193" fmla="*/ 402088 h 1218455"/>
                <a:gd name="connsiteX194" fmla="*/ 1187819 w 1263777"/>
                <a:gd name="connsiteY194" fmla="*/ 400197 h 1218455"/>
                <a:gd name="connsiteX195" fmla="*/ 1188344 w 1263777"/>
                <a:gd name="connsiteY195" fmla="*/ 398097 h 1218455"/>
                <a:gd name="connsiteX196" fmla="*/ 1188765 w 1263777"/>
                <a:gd name="connsiteY196" fmla="*/ 395996 h 1218455"/>
                <a:gd name="connsiteX197" fmla="*/ 1189185 w 1263777"/>
                <a:gd name="connsiteY197" fmla="*/ 393896 h 1218455"/>
                <a:gd name="connsiteX198" fmla="*/ 1189920 w 1263777"/>
                <a:gd name="connsiteY198" fmla="*/ 392110 h 1218455"/>
                <a:gd name="connsiteX199" fmla="*/ 1190656 w 1263777"/>
                <a:gd name="connsiteY199" fmla="*/ 390220 h 1218455"/>
                <a:gd name="connsiteX200" fmla="*/ 1191075 w 1263777"/>
                <a:gd name="connsiteY200" fmla="*/ 388120 h 1218455"/>
                <a:gd name="connsiteX201" fmla="*/ 1191811 w 1263777"/>
                <a:gd name="connsiteY201" fmla="*/ 386334 h 1218455"/>
                <a:gd name="connsiteX202" fmla="*/ 1192440 w 1263777"/>
                <a:gd name="connsiteY202" fmla="*/ 384444 h 1218455"/>
                <a:gd name="connsiteX203" fmla="*/ 1193175 w 1263777"/>
                <a:gd name="connsiteY203" fmla="*/ 382658 h 1218455"/>
                <a:gd name="connsiteX204" fmla="*/ 1193911 w 1263777"/>
                <a:gd name="connsiteY204" fmla="*/ 380769 h 1218455"/>
                <a:gd name="connsiteX205" fmla="*/ 1194646 w 1263777"/>
                <a:gd name="connsiteY205" fmla="*/ 378878 h 1218455"/>
                <a:gd name="connsiteX206" fmla="*/ 1195066 w 1263777"/>
                <a:gd name="connsiteY206" fmla="*/ 376778 h 1218455"/>
                <a:gd name="connsiteX207" fmla="*/ 1195351 w 1263777"/>
                <a:gd name="connsiteY207" fmla="*/ 376082 h 1218455"/>
                <a:gd name="connsiteX208" fmla="*/ 1195369 w 1263777"/>
                <a:gd name="connsiteY208" fmla="*/ 376043 h 1218455"/>
                <a:gd name="connsiteX209" fmla="*/ 1195801 w 1263777"/>
                <a:gd name="connsiteY209" fmla="*/ 374993 h 1218455"/>
                <a:gd name="connsiteX210" fmla="*/ 1196535 w 1263777"/>
                <a:gd name="connsiteY210" fmla="*/ 373102 h 1218455"/>
                <a:gd name="connsiteX211" fmla="*/ 1197271 w 1263777"/>
                <a:gd name="connsiteY211" fmla="*/ 371317 h 1218455"/>
                <a:gd name="connsiteX212" fmla="*/ 1197901 w 1263777"/>
                <a:gd name="connsiteY212" fmla="*/ 369426 h 1218455"/>
                <a:gd name="connsiteX213" fmla="*/ 1198637 w 1263777"/>
                <a:gd name="connsiteY213" fmla="*/ 367535 h 1218455"/>
                <a:gd name="connsiteX214" fmla="*/ 1199371 w 1263777"/>
                <a:gd name="connsiteY214" fmla="*/ 365751 h 1218455"/>
                <a:gd name="connsiteX215" fmla="*/ 1200106 w 1263777"/>
                <a:gd name="connsiteY215" fmla="*/ 363860 h 1218455"/>
                <a:gd name="connsiteX216" fmla="*/ 1200842 w 1263777"/>
                <a:gd name="connsiteY216" fmla="*/ 362075 h 1218455"/>
                <a:gd name="connsiteX217" fmla="*/ 1201262 w 1263777"/>
                <a:gd name="connsiteY217" fmla="*/ 359975 h 1218455"/>
                <a:gd name="connsiteX218" fmla="*/ 1201997 w 1263777"/>
                <a:gd name="connsiteY218" fmla="*/ 358084 h 1218455"/>
                <a:gd name="connsiteX219" fmla="*/ 1202417 w 1263777"/>
                <a:gd name="connsiteY219" fmla="*/ 355983 h 1218455"/>
                <a:gd name="connsiteX220" fmla="*/ 1203152 w 1263777"/>
                <a:gd name="connsiteY220" fmla="*/ 354199 h 1218455"/>
                <a:gd name="connsiteX221" fmla="*/ 1203572 w 1263777"/>
                <a:gd name="connsiteY221" fmla="*/ 352098 h 1218455"/>
                <a:gd name="connsiteX222" fmla="*/ 1204307 w 1263777"/>
                <a:gd name="connsiteY222" fmla="*/ 350207 h 1218455"/>
                <a:gd name="connsiteX223" fmla="*/ 1204938 w 1263777"/>
                <a:gd name="connsiteY223" fmla="*/ 348423 h 1218455"/>
                <a:gd name="connsiteX224" fmla="*/ 1205673 w 1263777"/>
                <a:gd name="connsiteY224" fmla="*/ 346532 h 1218455"/>
                <a:gd name="connsiteX225" fmla="*/ 1206407 w 1263777"/>
                <a:gd name="connsiteY225" fmla="*/ 344747 h 1218455"/>
                <a:gd name="connsiteX226" fmla="*/ 1206828 w 1263777"/>
                <a:gd name="connsiteY226" fmla="*/ 342647 h 1218455"/>
                <a:gd name="connsiteX227" fmla="*/ 1207563 w 1263777"/>
                <a:gd name="connsiteY227" fmla="*/ 340756 h 1218455"/>
                <a:gd name="connsiteX228" fmla="*/ 1208298 w 1263777"/>
                <a:gd name="connsiteY228" fmla="*/ 338866 h 1218455"/>
                <a:gd name="connsiteX229" fmla="*/ 1209034 w 1263777"/>
                <a:gd name="connsiteY229" fmla="*/ 337080 h 1218455"/>
                <a:gd name="connsiteX230" fmla="*/ 1209768 w 1263777"/>
                <a:gd name="connsiteY230" fmla="*/ 335191 h 1218455"/>
                <a:gd name="connsiteX231" fmla="*/ 1210398 w 1263777"/>
                <a:gd name="connsiteY231" fmla="*/ 333405 h 1218455"/>
                <a:gd name="connsiteX232" fmla="*/ 1211133 w 1263777"/>
                <a:gd name="connsiteY232" fmla="*/ 331515 h 1218455"/>
                <a:gd name="connsiteX233" fmla="*/ 1211869 w 1263777"/>
                <a:gd name="connsiteY233" fmla="*/ 329729 h 1218455"/>
                <a:gd name="connsiteX234" fmla="*/ 1212814 w 1263777"/>
                <a:gd name="connsiteY234" fmla="*/ 328049 h 1218455"/>
                <a:gd name="connsiteX235" fmla="*/ 1213549 w 1263777"/>
                <a:gd name="connsiteY235" fmla="*/ 326264 h 1218455"/>
                <a:gd name="connsiteX236" fmla="*/ 1214285 w 1263777"/>
                <a:gd name="connsiteY236" fmla="*/ 324373 h 1218455"/>
                <a:gd name="connsiteX237" fmla="*/ 1215229 w 1263777"/>
                <a:gd name="connsiteY237" fmla="*/ 322798 h 1218455"/>
                <a:gd name="connsiteX238" fmla="*/ 1215965 w 1263777"/>
                <a:gd name="connsiteY238" fmla="*/ 321013 h 1218455"/>
                <a:gd name="connsiteX239" fmla="*/ 1217015 w 1263777"/>
                <a:gd name="connsiteY239" fmla="*/ 319332 h 1218455"/>
                <a:gd name="connsiteX240" fmla="*/ 1217959 w 1263777"/>
                <a:gd name="connsiteY240" fmla="*/ 317757 h 1218455"/>
                <a:gd name="connsiteX241" fmla="*/ 1218905 w 1263777"/>
                <a:gd name="connsiteY241" fmla="*/ 316183 h 1218455"/>
                <a:gd name="connsiteX242" fmla="*/ 1219955 w 1263777"/>
                <a:gd name="connsiteY242" fmla="*/ 314606 h 1218455"/>
                <a:gd name="connsiteX243" fmla="*/ 1220375 w 1263777"/>
                <a:gd name="connsiteY243" fmla="*/ 312506 h 1218455"/>
                <a:gd name="connsiteX244" fmla="*/ 1221005 w 1263777"/>
                <a:gd name="connsiteY244" fmla="*/ 311246 h 1218455"/>
                <a:gd name="connsiteX245" fmla="*/ 1221530 w 1263777"/>
                <a:gd name="connsiteY245" fmla="*/ 309880 h 1218455"/>
                <a:gd name="connsiteX246" fmla="*/ 1222055 w 1263777"/>
                <a:gd name="connsiteY246" fmla="*/ 307780 h 1218455"/>
                <a:gd name="connsiteX247" fmla="*/ 1222685 w 1263777"/>
                <a:gd name="connsiteY247" fmla="*/ 305891 h 1218455"/>
                <a:gd name="connsiteX248" fmla="*/ 1223735 w 1263777"/>
                <a:gd name="connsiteY248" fmla="*/ 304315 h 1218455"/>
                <a:gd name="connsiteX249" fmla="*/ 1224680 w 1263777"/>
                <a:gd name="connsiteY249" fmla="*/ 302740 h 1218455"/>
                <a:gd name="connsiteX250" fmla="*/ 1224868 w 1263777"/>
                <a:gd name="connsiteY250" fmla="*/ 302538 h 1218455"/>
                <a:gd name="connsiteX251" fmla="*/ 1225941 w 1263777"/>
                <a:gd name="connsiteY251" fmla="*/ 301374 h 1218455"/>
                <a:gd name="connsiteX252" fmla="*/ 1226990 w 1263777"/>
                <a:gd name="connsiteY252" fmla="*/ 299799 h 1218455"/>
                <a:gd name="connsiteX253" fmla="*/ 1227937 w 1263777"/>
                <a:gd name="connsiteY253" fmla="*/ 298224 h 1218455"/>
                <a:gd name="connsiteX254" fmla="*/ 1228881 w 1263777"/>
                <a:gd name="connsiteY254" fmla="*/ 296544 h 1218455"/>
                <a:gd name="connsiteX255" fmla="*/ 1229933 w 1263777"/>
                <a:gd name="connsiteY255" fmla="*/ 294969 h 1218455"/>
                <a:gd name="connsiteX256" fmla="*/ 1230877 w 1263777"/>
                <a:gd name="connsiteY256" fmla="*/ 293393 h 1218455"/>
                <a:gd name="connsiteX257" fmla="*/ 1231927 w 1263777"/>
                <a:gd name="connsiteY257" fmla="*/ 291818 h 1218455"/>
                <a:gd name="connsiteX258" fmla="*/ 1232032 w 1263777"/>
                <a:gd name="connsiteY258" fmla="*/ 291736 h 1218455"/>
                <a:gd name="connsiteX259" fmla="*/ 1233397 w 1263777"/>
                <a:gd name="connsiteY259" fmla="*/ 290663 h 1218455"/>
                <a:gd name="connsiteX260" fmla="*/ 1233923 w 1263777"/>
                <a:gd name="connsiteY260" fmla="*/ 290138 h 1218455"/>
                <a:gd name="connsiteX261" fmla="*/ 1234132 w 1263777"/>
                <a:gd name="connsiteY261" fmla="*/ 290138 h 1218455"/>
                <a:gd name="connsiteX262" fmla="*/ 1236232 w 1263777"/>
                <a:gd name="connsiteY262" fmla="*/ 290557 h 1218455"/>
                <a:gd name="connsiteX263" fmla="*/ 1238648 w 1263777"/>
                <a:gd name="connsiteY263" fmla="*/ 290768 h 1218455"/>
                <a:gd name="connsiteX264" fmla="*/ 1241274 w 1263777"/>
                <a:gd name="connsiteY264" fmla="*/ 290663 h 1218455"/>
                <a:gd name="connsiteX265" fmla="*/ 1243585 w 1263777"/>
                <a:gd name="connsiteY265" fmla="*/ 290348 h 1218455"/>
                <a:gd name="connsiteX266" fmla="*/ 1245369 w 1263777"/>
                <a:gd name="connsiteY266" fmla="*/ 289508 h 1218455"/>
                <a:gd name="connsiteX267" fmla="*/ 1246945 w 1263777"/>
                <a:gd name="connsiteY267" fmla="*/ 288352 h 1218455"/>
                <a:gd name="connsiteX268" fmla="*/ 1248520 w 1263777"/>
                <a:gd name="connsiteY268" fmla="*/ 287197 h 1218455"/>
                <a:gd name="connsiteX269" fmla="*/ 1249466 w 1263777"/>
                <a:gd name="connsiteY269" fmla="*/ 285622 h 1218455"/>
                <a:gd name="connsiteX270" fmla="*/ 1250725 w 1263777"/>
                <a:gd name="connsiteY270" fmla="*/ 284362 h 1218455"/>
                <a:gd name="connsiteX271" fmla="*/ 1252196 w 1263777"/>
                <a:gd name="connsiteY271" fmla="*/ 283207 h 1218455"/>
                <a:gd name="connsiteX272" fmla="*/ 1254296 w 1263777"/>
                <a:gd name="connsiteY272" fmla="*/ 282576 h 1218455"/>
                <a:gd name="connsiteX273" fmla="*/ 1256396 w 1263777"/>
                <a:gd name="connsiteY273" fmla="*/ 283101 h 1218455"/>
                <a:gd name="connsiteX274" fmla="*/ 1258286 w 1263777"/>
                <a:gd name="connsiteY274" fmla="*/ 283731 h 1218455"/>
                <a:gd name="connsiteX275" fmla="*/ 1259861 w 1263777"/>
                <a:gd name="connsiteY275" fmla="*/ 284676 h 1218455"/>
                <a:gd name="connsiteX276" fmla="*/ 1261752 w 1263777"/>
                <a:gd name="connsiteY276" fmla="*/ 285412 h 1218455"/>
                <a:gd name="connsiteX277" fmla="*/ 1262273 w 1263777"/>
                <a:gd name="connsiteY277" fmla="*/ 285412 h 1218455"/>
                <a:gd name="connsiteX278" fmla="*/ 1262173 w 1263777"/>
                <a:gd name="connsiteY278" fmla="*/ 283101 h 1218455"/>
                <a:gd name="connsiteX279" fmla="*/ 1262382 w 1263777"/>
                <a:gd name="connsiteY279" fmla="*/ 280791 h 1218455"/>
                <a:gd name="connsiteX280" fmla="*/ 1262488 w 1263777"/>
                <a:gd name="connsiteY280" fmla="*/ 278375 h 1218455"/>
                <a:gd name="connsiteX281" fmla="*/ 1263012 w 1263777"/>
                <a:gd name="connsiteY281" fmla="*/ 276275 h 1218455"/>
                <a:gd name="connsiteX282" fmla="*/ 1262907 w 1263777"/>
                <a:gd name="connsiteY282" fmla="*/ 273754 h 1218455"/>
                <a:gd name="connsiteX283" fmla="*/ 1262488 w 1263777"/>
                <a:gd name="connsiteY283" fmla="*/ 271444 h 1218455"/>
                <a:gd name="connsiteX284" fmla="*/ 1262382 w 1263777"/>
                <a:gd name="connsiteY284" fmla="*/ 268819 h 1218455"/>
                <a:gd name="connsiteX285" fmla="*/ 1262593 w 1263777"/>
                <a:gd name="connsiteY285" fmla="*/ 266509 h 1218455"/>
                <a:gd name="connsiteX286" fmla="*/ 1263012 w 1263777"/>
                <a:gd name="connsiteY286" fmla="*/ 264409 h 1218455"/>
                <a:gd name="connsiteX287" fmla="*/ 1263432 w 1263777"/>
                <a:gd name="connsiteY287" fmla="*/ 262308 h 1218455"/>
                <a:gd name="connsiteX288" fmla="*/ 1263957 w 1263777"/>
                <a:gd name="connsiteY288" fmla="*/ 260208 h 1218455"/>
                <a:gd name="connsiteX289" fmla="*/ 1263852 w 1263777"/>
                <a:gd name="connsiteY289" fmla="*/ 257581 h 1218455"/>
                <a:gd name="connsiteX290" fmla="*/ 1262698 w 1263777"/>
                <a:gd name="connsiteY290" fmla="*/ 256112 h 1218455"/>
                <a:gd name="connsiteX291" fmla="*/ 1261332 w 1263777"/>
                <a:gd name="connsiteY291" fmla="*/ 254851 h 1218455"/>
                <a:gd name="connsiteX292" fmla="*/ 1260282 w 1263777"/>
                <a:gd name="connsiteY292" fmla="*/ 253276 h 1218455"/>
                <a:gd name="connsiteX293" fmla="*/ 1259652 w 1263777"/>
                <a:gd name="connsiteY293" fmla="*/ 251280 h 1218455"/>
                <a:gd name="connsiteX294" fmla="*/ 1259547 w 1263777"/>
                <a:gd name="connsiteY294" fmla="*/ 248656 h 1218455"/>
                <a:gd name="connsiteX295" fmla="*/ 1258917 w 1263777"/>
                <a:gd name="connsiteY295" fmla="*/ 246660 h 1218455"/>
                <a:gd name="connsiteX296" fmla="*/ 1258077 w 1263777"/>
                <a:gd name="connsiteY296" fmla="*/ 244874 h 1218455"/>
                <a:gd name="connsiteX297" fmla="*/ 1257236 w 1263777"/>
                <a:gd name="connsiteY297" fmla="*/ 243090 h 1218455"/>
                <a:gd name="connsiteX298" fmla="*/ 1256817 w 1263777"/>
                <a:gd name="connsiteY298" fmla="*/ 240778 h 1218455"/>
                <a:gd name="connsiteX299" fmla="*/ 1257867 w 1263777"/>
                <a:gd name="connsiteY299" fmla="*/ 239098 h 1218455"/>
                <a:gd name="connsiteX300" fmla="*/ 1259127 w 1263777"/>
                <a:gd name="connsiteY300" fmla="*/ 237734 h 1218455"/>
                <a:gd name="connsiteX301" fmla="*/ 1259547 w 1263777"/>
                <a:gd name="connsiteY301" fmla="*/ 236157 h 1218455"/>
                <a:gd name="connsiteX302" fmla="*/ 1258497 w 1263777"/>
                <a:gd name="connsiteY302" fmla="*/ 234688 h 1218455"/>
                <a:gd name="connsiteX303" fmla="*/ 1257552 w 1263777"/>
                <a:gd name="connsiteY303" fmla="*/ 232902 h 1218455"/>
                <a:gd name="connsiteX304" fmla="*/ 1256502 w 1263777"/>
                <a:gd name="connsiteY304" fmla="*/ 231433 h 1218455"/>
                <a:gd name="connsiteX305" fmla="*/ 1255137 w 1263777"/>
                <a:gd name="connsiteY305" fmla="*/ 230172 h 1218455"/>
                <a:gd name="connsiteX306" fmla="*/ 1253771 w 1263777"/>
                <a:gd name="connsiteY306" fmla="*/ 228912 h 1218455"/>
                <a:gd name="connsiteX307" fmla="*/ 1252406 w 1263777"/>
                <a:gd name="connsiteY307" fmla="*/ 227651 h 1218455"/>
                <a:gd name="connsiteX308" fmla="*/ 1251250 w 1263777"/>
                <a:gd name="connsiteY308" fmla="*/ 226182 h 1218455"/>
                <a:gd name="connsiteX309" fmla="*/ 1250725 w 1263777"/>
                <a:gd name="connsiteY309" fmla="*/ 224080 h 1218455"/>
                <a:gd name="connsiteX310" fmla="*/ 1250830 w 1263777"/>
                <a:gd name="connsiteY310" fmla="*/ 221770 h 1218455"/>
                <a:gd name="connsiteX311" fmla="*/ 1250830 w 1263777"/>
                <a:gd name="connsiteY311" fmla="*/ 219670 h 1218455"/>
                <a:gd name="connsiteX312" fmla="*/ 1249885 w 1263777"/>
                <a:gd name="connsiteY312" fmla="*/ 217885 h 1218455"/>
                <a:gd name="connsiteX313" fmla="*/ 1248834 w 1263777"/>
                <a:gd name="connsiteY313" fmla="*/ 216415 h 1218455"/>
                <a:gd name="connsiteX314" fmla="*/ 1247680 w 1263777"/>
                <a:gd name="connsiteY314" fmla="*/ 214839 h 1218455"/>
                <a:gd name="connsiteX315" fmla="*/ 1246315 w 1263777"/>
                <a:gd name="connsiteY315" fmla="*/ 213580 h 1218455"/>
                <a:gd name="connsiteX316" fmla="*/ 1245265 w 1263777"/>
                <a:gd name="connsiteY316" fmla="*/ 212109 h 1218455"/>
                <a:gd name="connsiteX317" fmla="*/ 1243899 w 1263777"/>
                <a:gd name="connsiteY317" fmla="*/ 210848 h 1218455"/>
                <a:gd name="connsiteX318" fmla="*/ 1242744 w 1263777"/>
                <a:gd name="connsiteY318" fmla="*/ 209379 h 1218455"/>
                <a:gd name="connsiteX319" fmla="*/ 1241378 w 1263777"/>
                <a:gd name="connsiteY319" fmla="*/ 208118 h 1218455"/>
                <a:gd name="connsiteX320" fmla="*/ 1240329 w 1263777"/>
                <a:gd name="connsiteY320" fmla="*/ 206543 h 1218455"/>
                <a:gd name="connsiteX321" fmla="*/ 1238964 w 1263777"/>
                <a:gd name="connsiteY321" fmla="*/ 205388 h 1218455"/>
                <a:gd name="connsiteX322" fmla="*/ 1237598 w 1263777"/>
                <a:gd name="connsiteY322" fmla="*/ 204128 h 1218455"/>
                <a:gd name="connsiteX323" fmla="*/ 1236548 w 1263777"/>
                <a:gd name="connsiteY323" fmla="*/ 202553 h 1218455"/>
                <a:gd name="connsiteX324" fmla="*/ 1235182 w 1263777"/>
                <a:gd name="connsiteY324" fmla="*/ 201292 h 1218455"/>
                <a:gd name="connsiteX325" fmla="*/ 1234027 w 1263777"/>
                <a:gd name="connsiteY325" fmla="*/ 199823 h 1218455"/>
                <a:gd name="connsiteX326" fmla="*/ 1232977 w 1263777"/>
                <a:gd name="connsiteY326" fmla="*/ 198246 h 1218455"/>
                <a:gd name="connsiteX327" fmla="*/ 1232766 w 1263777"/>
                <a:gd name="connsiteY327" fmla="*/ 198141 h 1218455"/>
                <a:gd name="connsiteX328" fmla="*/ 1232032 w 1263777"/>
                <a:gd name="connsiteY328" fmla="*/ 197480 h 1218455"/>
                <a:gd name="connsiteX329" fmla="*/ 1231717 w 1263777"/>
                <a:gd name="connsiteY329" fmla="*/ 197196 h 1218455"/>
                <a:gd name="connsiteX330" fmla="*/ 1231611 w 1263777"/>
                <a:gd name="connsiteY330" fmla="*/ 197091 h 1218455"/>
                <a:gd name="connsiteX331" fmla="*/ 1230877 w 1263777"/>
                <a:gd name="connsiteY331" fmla="*/ 195411 h 1218455"/>
                <a:gd name="connsiteX332" fmla="*/ 1230142 w 1263777"/>
                <a:gd name="connsiteY332" fmla="*/ 193625 h 1218455"/>
                <a:gd name="connsiteX333" fmla="*/ 1229092 w 1263777"/>
                <a:gd name="connsiteY333" fmla="*/ 192156 h 1218455"/>
                <a:gd name="connsiteX334" fmla="*/ 1227831 w 1263777"/>
                <a:gd name="connsiteY334" fmla="*/ 190895 h 1218455"/>
                <a:gd name="connsiteX335" fmla="*/ 1226781 w 1263777"/>
                <a:gd name="connsiteY335" fmla="*/ 189424 h 1218455"/>
                <a:gd name="connsiteX336" fmla="*/ 1225731 w 1263777"/>
                <a:gd name="connsiteY336" fmla="*/ 187955 h 1218455"/>
                <a:gd name="connsiteX337" fmla="*/ 1224795 w 1263777"/>
                <a:gd name="connsiteY337" fmla="*/ 187019 h 1218455"/>
                <a:gd name="connsiteX338" fmla="*/ 1224471 w 1263777"/>
                <a:gd name="connsiteY338" fmla="*/ 186694 h 1218455"/>
                <a:gd name="connsiteX339" fmla="*/ 1223421 w 1263777"/>
                <a:gd name="connsiteY339" fmla="*/ 185225 h 1218455"/>
                <a:gd name="connsiteX340" fmla="*/ 1222371 w 1263777"/>
                <a:gd name="connsiteY340" fmla="*/ 183650 h 1218455"/>
                <a:gd name="connsiteX341" fmla="*/ 1221321 w 1263777"/>
                <a:gd name="connsiteY341" fmla="*/ 182179 h 1218455"/>
                <a:gd name="connsiteX342" fmla="*/ 1220480 w 1263777"/>
                <a:gd name="connsiteY342" fmla="*/ 180393 h 1218455"/>
                <a:gd name="connsiteX343" fmla="*/ 1219430 w 1263777"/>
                <a:gd name="connsiteY343" fmla="*/ 178924 h 1218455"/>
                <a:gd name="connsiteX344" fmla="*/ 1218484 w 1263777"/>
                <a:gd name="connsiteY344" fmla="*/ 177453 h 1218455"/>
                <a:gd name="connsiteX345" fmla="*/ 1217434 w 1263777"/>
                <a:gd name="connsiteY345" fmla="*/ 175878 h 1218455"/>
                <a:gd name="connsiteX346" fmla="*/ 1216385 w 1263777"/>
                <a:gd name="connsiteY346" fmla="*/ 174408 h 1218455"/>
                <a:gd name="connsiteX347" fmla="*/ 1215335 w 1263777"/>
                <a:gd name="connsiteY347" fmla="*/ 172937 h 1218455"/>
                <a:gd name="connsiteX348" fmla="*/ 1214074 w 1263777"/>
                <a:gd name="connsiteY348" fmla="*/ 171362 h 1218455"/>
                <a:gd name="connsiteX349" fmla="*/ 1213024 w 1263777"/>
                <a:gd name="connsiteY349" fmla="*/ 169892 h 1218455"/>
                <a:gd name="connsiteX350" fmla="*/ 1211658 w 1263777"/>
                <a:gd name="connsiteY350" fmla="*/ 168632 h 1218455"/>
                <a:gd name="connsiteX351" fmla="*/ 1210609 w 1263777"/>
                <a:gd name="connsiteY351" fmla="*/ 167161 h 1218455"/>
                <a:gd name="connsiteX352" fmla="*/ 1209139 w 1263777"/>
                <a:gd name="connsiteY352" fmla="*/ 165375 h 1218455"/>
                <a:gd name="connsiteX353" fmla="*/ 1207563 w 1263777"/>
                <a:gd name="connsiteY353" fmla="*/ 163170 h 1218455"/>
                <a:gd name="connsiteX354" fmla="*/ 1206198 w 1263777"/>
                <a:gd name="connsiteY354" fmla="*/ 161701 h 1218455"/>
                <a:gd name="connsiteX355" fmla="*/ 1205252 w 1263777"/>
                <a:gd name="connsiteY355" fmla="*/ 160124 h 1218455"/>
                <a:gd name="connsiteX356" fmla="*/ 1205148 w 1263777"/>
                <a:gd name="connsiteY356" fmla="*/ 158655 h 1218455"/>
                <a:gd name="connsiteX357" fmla="*/ 1206723 w 1263777"/>
                <a:gd name="connsiteY357" fmla="*/ 157605 h 1218455"/>
                <a:gd name="connsiteX358" fmla="*/ 1208193 w 1263777"/>
                <a:gd name="connsiteY358" fmla="*/ 156555 h 1218455"/>
                <a:gd name="connsiteX359" fmla="*/ 1209768 w 1263777"/>
                <a:gd name="connsiteY359" fmla="*/ 155505 h 1218455"/>
                <a:gd name="connsiteX360" fmla="*/ 1211239 w 1263777"/>
                <a:gd name="connsiteY360" fmla="*/ 154454 h 1218455"/>
                <a:gd name="connsiteX361" fmla="*/ 1212814 w 1263777"/>
                <a:gd name="connsiteY361" fmla="*/ 153509 h 1218455"/>
                <a:gd name="connsiteX362" fmla="*/ 1214285 w 1263777"/>
                <a:gd name="connsiteY362" fmla="*/ 152459 h 1218455"/>
                <a:gd name="connsiteX363" fmla="*/ 1215754 w 1263777"/>
                <a:gd name="connsiteY363" fmla="*/ 151408 h 1218455"/>
                <a:gd name="connsiteX364" fmla="*/ 1216804 w 1263777"/>
                <a:gd name="connsiteY364" fmla="*/ 149833 h 1218455"/>
                <a:gd name="connsiteX365" fmla="*/ 1217015 w 1263777"/>
                <a:gd name="connsiteY365" fmla="*/ 147628 h 1218455"/>
                <a:gd name="connsiteX366" fmla="*/ 1215754 w 1263777"/>
                <a:gd name="connsiteY366" fmla="*/ 146367 h 1218455"/>
                <a:gd name="connsiteX367" fmla="*/ 1213444 w 1263777"/>
                <a:gd name="connsiteY367" fmla="*/ 146578 h 1218455"/>
                <a:gd name="connsiteX368" fmla="*/ 1211448 w 1263777"/>
                <a:gd name="connsiteY368" fmla="*/ 147208 h 1218455"/>
                <a:gd name="connsiteX369" fmla="*/ 1209348 w 1263777"/>
                <a:gd name="connsiteY369" fmla="*/ 146683 h 1218455"/>
                <a:gd name="connsiteX370" fmla="*/ 1207563 w 1263777"/>
                <a:gd name="connsiteY370" fmla="*/ 145948 h 1218455"/>
                <a:gd name="connsiteX371" fmla="*/ 1205777 w 1263777"/>
                <a:gd name="connsiteY371" fmla="*/ 146683 h 1218455"/>
                <a:gd name="connsiteX372" fmla="*/ 1203467 w 1263777"/>
                <a:gd name="connsiteY372" fmla="*/ 146472 h 1218455"/>
                <a:gd name="connsiteX373" fmla="*/ 1202208 w 1263777"/>
                <a:gd name="connsiteY373" fmla="*/ 145317 h 1218455"/>
                <a:gd name="connsiteX374" fmla="*/ 1200947 w 1263777"/>
                <a:gd name="connsiteY374" fmla="*/ 144057 h 1218455"/>
                <a:gd name="connsiteX375" fmla="*/ 1199897 w 1263777"/>
                <a:gd name="connsiteY375" fmla="*/ 142482 h 1218455"/>
                <a:gd name="connsiteX376" fmla="*/ 1199056 w 1263777"/>
                <a:gd name="connsiteY376" fmla="*/ 140802 h 1218455"/>
                <a:gd name="connsiteX377" fmla="*/ 1198531 w 1263777"/>
                <a:gd name="connsiteY377" fmla="*/ 138702 h 1218455"/>
                <a:gd name="connsiteX378" fmla="*/ 1198217 w 1263777"/>
                <a:gd name="connsiteY378" fmla="*/ 136495 h 1218455"/>
                <a:gd name="connsiteX379" fmla="*/ 1197482 w 1263777"/>
                <a:gd name="connsiteY379" fmla="*/ 134711 h 1218455"/>
                <a:gd name="connsiteX380" fmla="*/ 1195486 w 1263777"/>
                <a:gd name="connsiteY380" fmla="*/ 134711 h 1218455"/>
                <a:gd name="connsiteX381" fmla="*/ 1193175 w 1263777"/>
                <a:gd name="connsiteY381" fmla="*/ 135026 h 1218455"/>
                <a:gd name="connsiteX382" fmla="*/ 1191075 w 1263777"/>
                <a:gd name="connsiteY382" fmla="*/ 135026 h 1218455"/>
                <a:gd name="connsiteX383" fmla="*/ 1190025 w 1263777"/>
                <a:gd name="connsiteY383" fmla="*/ 133556 h 1218455"/>
                <a:gd name="connsiteX384" fmla="*/ 1189290 w 1263777"/>
                <a:gd name="connsiteY384" fmla="*/ 131771 h 1218455"/>
                <a:gd name="connsiteX385" fmla="*/ 1189290 w 1263777"/>
                <a:gd name="connsiteY385" fmla="*/ 129775 h 1218455"/>
                <a:gd name="connsiteX386" fmla="*/ 1186979 w 1263777"/>
                <a:gd name="connsiteY386" fmla="*/ 129566 h 1218455"/>
                <a:gd name="connsiteX387" fmla="*/ 1184669 w 1263777"/>
                <a:gd name="connsiteY387" fmla="*/ 129355 h 1218455"/>
                <a:gd name="connsiteX388" fmla="*/ 1182884 w 1263777"/>
                <a:gd name="connsiteY388" fmla="*/ 128619 h 1218455"/>
                <a:gd name="connsiteX389" fmla="*/ 1181309 w 1263777"/>
                <a:gd name="connsiteY389" fmla="*/ 127570 h 1218455"/>
                <a:gd name="connsiteX390" fmla="*/ 1180573 w 1263777"/>
                <a:gd name="connsiteY390" fmla="*/ 125784 h 1218455"/>
                <a:gd name="connsiteX391" fmla="*/ 1179732 w 1263777"/>
                <a:gd name="connsiteY391" fmla="*/ 124104 h 1218455"/>
                <a:gd name="connsiteX392" fmla="*/ 1178998 w 1263777"/>
                <a:gd name="connsiteY392" fmla="*/ 122318 h 1218455"/>
                <a:gd name="connsiteX393" fmla="*/ 1177632 w 1263777"/>
                <a:gd name="connsiteY393" fmla="*/ 121058 h 1218455"/>
                <a:gd name="connsiteX394" fmla="*/ 1176583 w 1263777"/>
                <a:gd name="connsiteY394" fmla="*/ 119588 h 1218455"/>
                <a:gd name="connsiteX395" fmla="*/ 1175533 w 1263777"/>
                <a:gd name="connsiteY395" fmla="*/ 118013 h 1218455"/>
                <a:gd name="connsiteX396" fmla="*/ 1174797 w 1263777"/>
                <a:gd name="connsiteY396" fmla="*/ 116333 h 1218455"/>
                <a:gd name="connsiteX397" fmla="*/ 1173537 w 1263777"/>
                <a:gd name="connsiteY397" fmla="*/ 115073 h 1218455"/>
                <a:gd name="connsiteX398" fmla="*/ 1171226 w 1263777"/>
                <a:gd name="connsiteY398" fmla="*/ 114862 h 1218455"/>
                <a:gd name="connsiteX399" fmla="*/ 1169441 w 1263777"/>
                <a:gd name="connsiteY399" fmla="*/ 115598 h 1218455"/>
                <a:gd name="connsiteX400" fmla="*/ 1167655 w 1263777"/>
                <a:gd name="connsiteY400" fmla="*/ 116437 h 1218455"/>
                <a:gd name="connsiteX401" fmla="*/ 1165555 w 1263777"/>
                <a:gd name="connsiteY401" fmla="*/ 115912 h 1218455"/>
                <a:gd name="connsiteX402" fmla="*/ 1164295 w 1263777"/>
                <a:gd name="connsiteY402" fmla="*/ 114652 h 1218455"/>
                <a:gd name="connsiteX403" fmla="*/ 1163245 w 1263777"/>
                <a:gd name="connsiteY403" fmla="*/ 113182 h 1218455"/>
                <a:gd name="connsiteX404" fmla="*/ 1162510 w 1263777"/>
                <a:gd name="connsiteY404" fmla="*/ 111397 h 1218455"/>
                <a:gd name="connsiteX405" fmla="*/ 1161145 w 1263777"/>
                <a:gd name="connsiteY405" fmla="*/ 110136 h 1218455"/>
                <a:gd name="connsiteX406" fmla="*/ 1159149 w 1263777"/>
                <a:gd name="connsiteY406" fmla="*/ 110661 h 1218455"/>
                <a:gd name="connsiteX407" fmla="*/ 1156839 w 1263777"/>
                <a:gd name="connsiteY407" fmla="*/ 110977 h 1218455"/>
                <a:gd name="connsiteX408" fmla="*/ 1155369 w 1263777"/>
                <a:gd name="connsiteY408" fmla="*/ 109926 h 1218455"/>
                <a:gd name="connsiteX409" fmla="*/ 1154319 w 1263777"/>
                <a:gd name="connsiteY409" fmla="*/ 108456 h 1218455"/>
                <a:gd name="connsiteX410" fmla="*/ 1153268 w 1263777"/>
                <a:gd name="connsiteY410" fmla="*/ 106986 h 1218455"/>
                <a:gd name="connsiteX411" fmla="*/ 1151904 w 1263777"/>
                <a:gd name="connsiteY411" fmla="*/ 105726 h 1218455"/>
                <a:gd name="connsiteX412" fmla="*/ 1150643 w 1263777"/>
                <a:gd name="connsiteY412" fmla="*/ 104465 h 1218455"/>
                <a:gd name="connsiteX413" fmla="*/ 1149593 w 1263777"/>
                <a:gd name="connsiteY413" fmla="*/ 102996 h 1218455"/>
                <a:gd name="connsiteX414" fmla="*/ 1148123 w 1263777"/>
                <a:gd name="connsiteY414" fmla="*/ 101944 h 1218455"/>
                <a:gd name="connsiteX415" fmla="*/ 1146022 w 1263777"/>
                <a:gd name="connsiteY415" fmla="*/ 101525 h 1218455"/>
                <a:gd name="connsiteX416" fmla="*/ 1143712 w 1263777"/>
                <a:gd name="connsiteY416" fmla="*/ 101314 h 1218455"/>
                <a:gd name="connsiteX417" fmla="*/ 1142242 w 1263777"/>
                <a:gd name="connsiteY417" fmla="*/ 100264 h 1218455"/>
                <a:gd name="connsiteX418" fmla="*/ 1141191 w 1263777"/>
                <a:gd name="connsiteY418" fmla="*/ 98795 h 1218455"/>
                <a:gd name="connsiteX419" fmla="*/ 1140351 w 1263777"/>
                <a:gd name="connsiteY419" fmla="*/ 97009 h 1218455"/>
                <a:gd name="connsiteX420" fmla="*/ 1140037 w 1263777"/>
                <a:gd name="connsiteY420" fmla="*/ 96274 h 1218455"/>
                <a:gd name="connsiteX421" fmla="*/ 1139616 w 1263777"/>
                <a:gd name="connsiteY421" fmla="*/ 95224 h 1218455"/>
                <a:gd name="connsiteX422" fmla="*/ 1138777 w 1263777"/>
                <a:gd name="connsiteY422" fmla="*/ 93544 h 1218455"/>
                <a:gd name="connsiteX423" fmla="*/ 1137200 w 1263777"/>
                <a:gd name="connsiteY423" fmla="*/ 92494 h 1218455"/>
                <a:gd name="connsiteX424" fmla="*/ 1135731 w 1263777"/>
                <a:gd name="connsiteY424" fmla="*/ 91548 h 1218455"/>
                <a:gd name="connsiteX425" fmla="*/ 1133631 w 1263777"/>
                <a:gd name="connsiteY425" fmla="*/ 91023 h 1218455"/>
                <a:gd name="connsiteX426" fmla="*/ 1132370 w 1263777"/>
                <a:gd name="connsiteY426" fmla="*/ 89867 h 1218455"/>
                <a:gd name="connsiteX427" fmla="*/ 1131110 w 1263777"/>
                <a:gd name="connsiteY427" fmla="*/ 88608 h 1218455"/>
                <a:gd name="connsiteX428" fmla="*/ 1130060 w 1263777"/>
                <a:gd name="connsiteY428" fmla="*/ 87032 h 1218455"/>
                <a:gd name="connsiteX429" fmla="*/ 1129141 w 1263777"/>
                <a:gd name="connsiteY429" fmla="*/ 85747 h 1218455"/>
                <a:gd name="connsiteX430" fmla="*/ 1115535 w 1263777"/>
                <a:gd name="connsiteY430" fmla="*/ 75378 h 1218455"/>
                <a:gd name="connsiteX431" fmla="*/ 1104707 w 1263777"/>
                <a:gd name="connsiteY431" fmla="*/ 68762 h 1218455"/>
                <a:gd name="connsiteX432" fmla="*/ 1091648 w 1263777"/>
                <a:gd name="connsiteY432" fmla="*/ 59496 h 1218455"/>
                <a:gd name="connsiteX433" fmla="*/ 1086061 w 1263777"/>
                <a:gd name="connsiteY433" fmla="*/ 55530 h 1218455"/>
                <a:gd name="connsiteX434" fmla="*/ 1046057 w 1263777"/>
                <a:gd name="connsiteY434" fmla="*/ 27701 h 1218455"/>
                <a:gd name="connsiteX435" fmla="*/ 1044560 w 1263777"/>
                <a:gd name="connsiteY435" fmla="*/ 26661 h 1218455"/>
                <a:gd name="connsiteX436" fmla="*/ 1019298 w 1263777"/>
                <a:gd name="connsiteY436" fmla="*/ 26661 h 1218455"/>
                <a:gd name="connsiteX437" fmla="*/ 993216 w 1263777"/>
                <a:gd name="connsiteY437" fmla="*/ 8934 h 1218455"/>
                <a:gd name="connsiteX438" fmla="*/ 991030 w 1263777"/>
                <a:gd name="connsiteY438" fmla="*/ 7414 h 1218455"/>
                <a:gd name="connsiteX439" fmla="*/ 960063 w 1263777"/>
                <a:gd name="connsiteY439" fmla="*/ 465 h 1218455"/>
                <a:gd name="connsiteX440" fmla="*/ 958468 w 1263777"/>
                <a:gd name="connsiteY440" fmla="*/ 106 h 1218455"/>
                <a:gd name="connsiteX441" fmla="*/ 940362 w 1263777"/>
                <a:gd name="connsiteY441" fmla="*/ 6691 h 1218455"/>
                <a:gd name="connsiteX442" fmla="*/ 904159 w 1263777"/>
                <a:gd name="connsiteY442" fmla="*/ 106 h 1218455"/>
                <a:gd name="connsiteX443" fmla="*/ 895107 w 1263777"/>
                <a:gd name="connsiteY443" fmla="*/ 6691 h 1218455"/>
                <a:gd name="connsiteX444" fmla="*/ 891460 w 1263777"/>
                <a:gd name="connsiteY444" fmla="*/ 10673 h 1218455"/>
                <a:gd name="connsiteX445" fmla="*/ 886057 w 1263777"/>
                <a:gd name="connsiteY445" fmla="*/ 16563 h 1218455"/>
                <a:gd name="connsiteX446" fmla="*/ 880030 w 1263777"/>
                <a:gd name="connsiteY446" fmla="*/ 26461 h 1218455"/>
                <a:gd name="connsiteX447" fmla="*/ 874537 w 1263777"/>
                <a:gd name="connsiteY447" fmla="*/ 35489 h 1218455"/>
                <a:gd name="connsiteX448" fmla="*/ 863837 w 1263777"/>
                <a:gd name="connsiteY448" fmla="*/ 57708 h 1218455"/>
                <a:gd name="connsiteX449" fmla="*/ 841255 w 1263777"/>
                <a:gd name="connsiteY449" fmla="*/ 56852 h 1218455"/>
                <a:gd name="connsiteX450" fmla="*/ 820228 w 1263777"/>
                <a:gd name="connsiteY450" fmla="*/ 56059 h 1218455"/>
                <a:gd name="connsiteX451" fmla="*/ 788962 w 1263777"/>
                <a:gd name="connsiteY451" fmla="*/ 60997 h 1218455"/>
                <a:gd name="connsiteX452" fmla="*/ 792626 w 1263777"/>
                <a:gd name="connsiteY452" fmla="*/ 74319 h 1218455"/>
                <a:gd name="connsiteX453" fmla="*/ 793745 w 1263777"/>
                <a:gd name="connsiteY453" fmla="*/ 78387 h 1218455"/>
                <a:gd name="connsiteX454" fmla="*/ 793745 w 1263777"/>
                <a:gd name="connsiteY454" fmla="*/ 95227 h 1218455"/>
                <a:gd name="connsiteX455" fmla="*/ 790134 w 1263777"/>
                <a:gd name="connsiteY455" fmla="*/ 112670 h 1218455"/>
                <a:gd name="connsiteX456" fmla="*/ 784724 w 1263777"/>
                <a:gd name="connsiteY456" fmla="*/ 120490 h 1218455"/>
                <a:gd name="connsiteX457" fmla="*/ 768482 w 1263777"/>
                <a:gd name="connsiteY457" fmla="*/ 125902 h 1218455"/>
                <a:gd name="connsiteX458" fmla="*/ 754048 w 1263777"/>
                <a:gd name="connsiteY458" fmla="*/ 150564 h 1218455"/>
                <a:gd name="connsiteX459" fmla="*/ 752418 w 1263777"/>
                <a:gd name="connsiteY459" fmla="*/ 151812 h 1218455"/>
                <a:gd name="connsiteX460" fmla="*/ 743821 w 1263777"/>
                <a:gd name="connsiteY460" fmla="*/ 158382 h 1218455"/>
                <a:gd name="connsiteX461" fmla="*/ 745023 w 1263777"/>
                <a:gd name="connsiteY461" fmla="*/ 169812 h 1218455"/>
                <a:gd name="connsiteX462" fmla="*/ 734800 w 1263777"/>
                <a:gd name="connsiteY462" fmla="*/ 174023 h 1218455"/>
                <a:gd name="connsiteX463" fmla="*/ 721568 w 1263777"/>
                <a:gd name="connsiteY463" fmla="*/ 183044 h 1218455"/>
                <a:gd name="connsiteX464" fmla="*/ 718558 w 1263777"/>
                <a:gd name="connsiteY464" fmla="*/ 206503 h 1218455"/>
                <a:gd name="connsiteX465" fmla="*/ 710740 w 1263777"/>
                <a:gd name="connsiteY465" fmla="*/ 213720 h 1218455"/>
                <a:gd name="connsiteX466" fmla="*/ 699312 w 1263777"/>
                <a:gd name="connsiteY466" fmla="*/ 207706 h 1218455"/>
                <a:gd name="connsiteX467" fmla="*/ 669841 w 1263777"/>
                <a:gd name="connsiteY467" fmla="*/ 206503 h 1218455"/>
                <a:gd name="connsiteX468" fmla="*/ 659614 w 1263777"/>
                <a:gd name="connsiteY468" fmla="*/ 214922 h 1218455"/>
                <a:gd name="connsiteX469" fmla="*/ 635555 w 1263777"/>
                <a:gd name="connsiteY469" fmla="*/ 222139 h 1218455"/>
                <a:gd name="connsiteX470" fmla="*/ 621120 w 1263777"/>
                <a:gd name="connsiteY470" fmla="*/ 228155 h 1218455"/>
                <a:gd name="connsiteX471" fmla="*/ 605155 w 1263777"/>
                <a:gd name="connsiteY471" fmla="*/ 237202 h 1218455"/>
                <a:gd name="connsiteX472" fmla="*/ 587437 w 1263777"/>
                <a:gd name="connsiteY472" fmla="*/ 244997 h 1218455"/>
                <a:gd name="connsiteX473" fmla="*/ 580247 w 1263777"/>
                <a:gd name="connsiteY473" fmla="*/ 248778 h 1218455"/>
                <a:gd name="connsiteX474" fmla="*/ 576882 w 1263777"/>
                <a:gd name="connsiteY474" fmla="*/ 260075 h 1218455"/>
                <a:gd name="connsiteX475" fmla="*/ 568240 w 1263777"/>
                <a:gd name="connsiteY475" fmla="*/ 259954 h 1218455"/>
                <a:gd name="connsiteX476" fmla="*/ 565960 w 1263777"/>
                <a:gd name="connsiteY476" fmla="*/ 261735 h 1218455"/>
                <a:gd name="connsiteX477" fmla="*/ 560772 w 1263777"/>
                <a:gd name="connsiteY477" fmla="*/ 267292 h 1218455"/>
                <a:gd name="connsiteX478" fmla="*/ 564848 w 1263777"/>
                <a:gd name="connsiteY478" fmla="*/ 279892 h 1218455"/>
                <a:gd name="connsiteX479" fmla="*/ 564822 w 1263777"/>
                <a:gd name="connsiteY479" fmla="*/ 285775 h 1218455"/>
                <a:gd name="connsiteX480" fmla="*/ 560373 w 1263777"/>
                <a:gd name="connsiteY480" fmla="*/ 299128 h 1218455"/>
                <a:gd name="connsiteX481" fmla="*/ 566988 w 1263777"/>
                <a:gd name="connsiteY481" fmla="*/ 321382 h 1218455"/>
                <a:gd name="connsiteX482" fmla="*/ 569994 w 1263777"/>
                <a:gd name="connsiteY482" fmla="*/ 340629 h 1218455"/>
                <a:gd name="connsiteX483" fmla="*/ 561574 w 1263777"/>
                <a:gd name="connsiteY483" fmla="*/ 349653 h 1218455"/>
                <a:gd name="connsiteX484" fmla="*/ 549545 w 1263777"/>
                <a:gd name="connsiteY484" fmla="*/ 355669 h 1218455"/>
                <a:gd name="connsiteX485" fmla="*/ 542296 w 1263777"/>
                <a:gd name="connsiteY485" fmla="*/ 353453 h 1218455"/>
                <a:gd name="connsiteX486" fmla="*/ 530297 w 1263777"/>
                <a:gd name="connsiteY486" fmla="*/ 344841 h 1218455"/>
                <a:gd name="connsiteX487" fmla="*/ 513458 w 1263777"/>
                <a:gd name="connsiteY487" fmla="*/ 341310 h 1218455"/>
                <a:gd name="connsiteX488" fmla="*/ 478559 w 1263777"/>
                <a:gd name="connsiteY488" fmla="*/ 342803 h 1218455"/>
                <a:gd name="connsiteX489" fmla="*/ 473157 w 1263777"/>
                <a:gd name="connsiteY489" fmla="*/ 343038 h 1218455"/>
                <a:gd name="connsiteX490" fmla="*/ 458121 w 1263777"/>
                <a:gd name="connsiteY490" fmla="*/ 340629 h 1218455"/>
                <a:gd name="connsiteX491" fmla="*/ 428506 w 1263777"/>
                <a:gd name="connsiteY491" fmla="*/ 352440 h 1218455"/>
                <a:gd name="connsiteX492" fmla="*/ 421735 w 1263777"/>
                <a:gd name="connsiteY492" fmla="*/ 356133 h 1218455"/>
                <a:gd name="connsiteX493" fmla="*/ 422495 w 1263777"/>
                <a:gd name="connsiteY493" fmla="*/ 350576 h 1218455"/>
                <a:gd name="connsiteX494" fmla="*/ 412194 w 1263777"/>
                <a:gd name="connsiteY494" fmla="*/ 337775 h 1218455"/>
                <a:gd name="connsiteX495" fmla="*/ 416050 w 1263777"/>
                <a:gd name="connsiteY495" fmla="*/ 324115 h 1218455"/>
                <a:gd name="connsiteX496" fmla="*/ 411093 w 1263777"/>
                <a:gd name="connsiteY496" fmla="*/ 312871 h 1218455"/>
                <a:gd name="connsiteX497" fmla="*/ 400428 w 1263777"/>
                <a:gd name="connsiteY497" fmla="*/ 304361 h 1218455"/>
                <a:gd name="connsiteX498" fmla="*/ 405327 w 1263777"/>
                <a:gd name="connsiteY498" fmla="*/ 293269 h 1218455"/>
                <a:gd name="connsiteX499" fmla="*/ 396462 w 1263777"/>
                <a:gd name="connsiteY499" fmla="*/ 281564 h 1218455"/>
                <a:gd name="connsiteX500" fmla="*/ 401139 w 1263777"/>
                <a:gd name="connsiteY500" fmla="*/ 269666 h 1218455"/>
                <a:gd name="connsiteX501" fmla="*/ 397509 w 1263777"/>
                <a:gd name="connsiteY501" fmla="*/ 263295 h 1218455"/>
                <a:gd name="connsiteX502" fmla="*/ 388768 w 1263777"/>
                <a:gd name="connsiteY502" fmla="*/ 256324 h 1218455"/>
                <a:gd name="connsiteX503" fmla="*/ 388110 w 1263777"/>
                <a:gd name="connsiteY503" fmla="*/ 250907 h 1218455"/>
                <a:gd name="connsiteX504" fmla="*/ 386054 w 1263777"/>
                <a:gd name="connsiteY504" fmla="*/ 246475 h 1218455"/>
                <a:gd name="connsiteX505" fmla="*/ 387884 w 1263777"/>
                <a:gd name="connsiteY505" fmla="*/ 231172 h 1218455"/>
                <a:gd name="connsiteX506" fmla="*/ 383298 w 1263777"/>
                <a:gd name="connsiteY506" fmla="*/ 223848 h 1218455"/>
                <a:gd name="connsiteX507" fmla="*/ 377827 w 1263777"/>
                <a:gd name="connsiteY507" fmla="*/ 226113 h 1218455"/>
                <a:gd name="connsiteX508" fmla="*/ 364451 w 1263777"/>
                <a:gd name="connsiteY508" fmla="*/ 224403 h 1218455"/>
                <a:gd name="connsiteX509" fmla="*/ 347219 w 1263777"/>
                <a:gd name="connsiteY509" fmla="*/ 225187 h 1218455"/>
                <a:gd name="connsiteX510" fmla="*/ 336452 w 1263777"/>
                <a:gd name="connsiteY510" fmla="*/ 225187 h 1218455"/>
                <a:gd name="connsiteX511" fmla="*/ 311004 w 1263777"/>
                <a:gd name="connsiteY511" fmla="*/ 229099 h 1218455"/>
                <a:gd name="connsiteX512" fmla="*/ 293552 w 1263777"/>
                <a:gd name="connsiteY512" fmla="*/ 236029 h 1218455"/>
                <a:gd name="connsiteX513" fmla="*/ 278279 w 1263777"/>
                <a:gd name="connsiteY513" fmla="*/ 243935 h 1218455"/>
                <a:gd name="connsiteX514" fmla="*/ 250605 w 1263777"/>
                <a:gd name="connsiteY514" fmla="*/ 247163 h 1218455"/>
                <a:gd name="connsiteX515" fmla="*/ 218022 w 1263777"/>
                <a:gd name="connsiteY515" fmla="*/ 251614 h 1218455"/>
                <a:gd name="connsiteX516" fmla="*/ 189676 w 1263777"/>
                <a:gd name="connsiteY516" fmla="*/ 264415 h 1218455"/>
                <a:gd name="connsiteX517" fmla="*/ 187683 w 1263777"/>
                <a:gd name="connsiteY517" fmla="*/ 265315 h 1218455"/>
                <a:gd name="connsiteX518" fmla="*/ 148534 w 1263777"/>
                <a:gd name="connsiteY518" fmla="*/ 282933 h 1218455"/>
                <a:gd name="connsiteX519" fmla="*/ 146575 w 1263777"/>
                <a:gd name="connsiteY519" fmla="*/ 307401 h 1218455"/>
                <a:gd name="connsiteX520" fmla="*/ 151467 w 1263777"/>
                <a:gd name="connsiteY520" fmla="*/ 324040 h 1218455"/>
                <a:gd name="connsiteX521" fmla="*/ 147555 w 1263777"/>
                <a:gd name="connsiteY521" fmla="*/ 335786 h 1218455"/>
                <a:gd name="connsiteX522" fmla="*/ 141683 w 1263777"/>
                <a:gd name="connsiteY522" fmla="*/ 346550 h 1218455"/>
                <a:gd name="connsiteX523" fmla="*/ 123125 w 1263777"/>
                <a:gd name="connsiteY523" fmla="*/ 346323 h 1218455"/>
                <a:gd name="connsiteX524" fmla="*/ 92599 w 1263777"/>
                <a:gd name="connsiteY524" fmla="*/ 353351 h 1218455"/>
                <a:gd name="connsiteX525" fmla="*/ 75126 w 1263777"/>
                <a:gd name="connsiteY525" fmla="*/ 366126 h 1218455"/>
                <a:gd name="connsiteX526" fmla="*/ 72104 w 1263777"/>
                <a:gd name="connsiteY526" fmla="*/ 368969 h 1218455"/>
                <a:gd name="connsiteX527" fmla="*/ 40431 w 1263777"/>
                <a:gd name="connsiteY527" fmla="*/ 398935 h 1218455"/>
                <a:gd name="connsiteX528" fmla="*/ 22276 w 1263777"/>
                <a:gd name="connsiteY528" fmla="*/ 417999 h 1218455"/>
                <a:gd name="connsiteX529" fmla="*/ 4331 w 1263777"/>
                <a:gd name="connsiteY529" fmla="*/ 441793 h 1218455"/>
                <a:gd name="connsiteX530" fmla="*/ 6298 w 1263777"/>
                <a:gd name="connsiteY530" fmla="*/ 443052 h 1218455"/>
                <a:gd name="connsiteX531" fmla="*/ 180 w 1263777"/>
                <a:gd name="connsiteY531" fmla="*/ 514633 h 1218455"/>
                <a:gd name="connsiteX532" fmla="*/ 1524 w 1263777"/>
                <a:gd name="connsiteY532" fmla="*/ 522310 h 1218455"/>
                <a:gd name="connsiteX533" fmla="*/ 2309 w 1263777"/>
                <a:gd name="connsiteY533" fmla="*/ 524332 h 1218455"/>
                <a:gd name="connsiteX534" fmla="*/ 2410 w 1263777"/>
                <a:gd name="connsiteY534" fmla="*/ 524939 h 1218455"/>
                <a:gd name="connsiteX535" fmla="*/ 3344 w 1263777"/>
                <a:gd name="connsiteY535" fmla="*/ 529462 h 1218455"/>
                <a:gd name="connsiteX536" fmla="*/ 4179 w 1263777"/>
                <a:gd name="connsiteY536" fmla="*/ 531510 h 1218455"/>
                <a:gd name="connsiteX537" fmla="*/ 5062 w 1263777"/>
                <a:gd name="connsiteY537" fmla="*/ 533883 h 1218455"/>
                <a:gd name="connsiteX538" fmla="*/ 7101 w 1263777"/>
                <a:gd name="connsiteY538" fmla="*/ 537962 h 1218455"/>
                <a:gd name="connsiteX539" fmla="*/ 7509 w 1263777"/>
                <a:gd name="connsiteY539" fmla="*/ 542450 h 1218455"/>
                <a:gd name="connsiteX540" fmla="*/ 9957 w 1263777"/>
                <a:gd name="connsiteY540" fmla="*/ 545712 h 1218455"/>
                <a:gd name="connsiteX541" fmla="*/ 22602 w 1263777"/>
                <a:gd name="connsiteY541" fmla="*/ 544081 h 1218455"/>
                <a:gd name="connsiteX542" fmla="*/ 26682 w 1263777"/>
                <a:gd name="connsiteY542" fmla="*/ 537147 h 1218455"/>
                <a:gd name="connsiteX543" fmla="*/ 37288 w 1263777"/>
                <a:gd name="connsiteY543" fmla="*/ 540003 h 1218455"/>
                <a:gd name="connsiteX544" fmla="*/ 35655 w 1263777"/>
                <a:gd name="connsiteY544" fmla="*/ 544081 h 1218455"/>
                <a:gd name="connsiteX545" fmla="*/ 40550 w 1263777"/>
                <a:gd name="connsiteY545" fmla="*/ 551017 h 1218455"/>
                <a:gd name="connsiteX546" fmla="*/ 49933 w 1263777"/>
                <a:gd name="connsiteY546" fmla="*/ 557951 h 1218455"/>
                <a:gd name="connsiteX547" fmla="*/ 53195 w 1263777"/>
                <a:gd name="connsiteY547" fmla="*/ 558767 h 1218455"/>
                <a:gd name="connsiteX548" fmla="*/ 58498 w 1263777"/>
                <a:gd name="connsiteY548" fmla="*/ 557135 h 1218455"/>
                <a:gd name="connsiteX549" fmla="*/ 58090 w 1263777"/>
                <a:gd name="connsiteY549" fmla="*/ 560398 h 1218455"/>
                <a:gd name="connsiteX550" fmla="*/ 61354 w 1263777"/>
                <a:gd name="connsiteY550" fmla="*/ 562438 h 1218455"/>
                <a:gd name="connsiteX551" fmla="*/ 68290 w 1263777"/>
                <a:gd name="connsiteY551" fmla="*/ 562030 h 1218455"/>
                <a:gd name="connsiteX552" fmla="*/ 67881 w 1263777"/>
                <a:gd name="connsiteY552" fmla="*/ 564069 h 1218455"/>
                <a:gd name="connsiteX553" fmla="*/ 75224 w 1263777"/>
                <a:gd name="connsiteY553" fmla="*/ 571413 h 1218455"/>
                <a:gd name="connsiteX554" fmla="*/ 84605 w 1263777"/>
                <a:gd name="connsiteY554" fmla="*/ 576307 h 1218455"/>
                <a:gd name="connsiteX555" fmla="*/ 82158 w 1263777"/>
                <a:gd name="connsiteY555" fmla="*/ 588544 h 1218455"/>
                <a:gd name="connsiteX556" fmla="*/ 79302 w 1263777"/>
                <a:gd name="connsiteY556" fmla="*/ 589769 h 1218455"/>
                <a:gd name="connsiteX557" fmla="*/ 77671 w 1263777"/>
                <a:gd name="connsiteY557" fmla="*/ 597111 h 1218455"/>
                <a:gd name="connsiteX558" fmla="*/ 78079 w 1263777"/>
                <a:gd name="connsiteY558" fmla="*/ 600782 h 1218455"/>
                <a:gd name="connsiteX559" fmla="*/ 76855 w 1263777"/>
                <a:gd name="connsiteY559" fmla="*/ 604860 h 1218455"/>
                <a:gd name="connsiteX560" fmla="*/ 73184 w 1263777"/>
                <a:gd name="connsiteY560" fmla="*/ 610571 h 1218455"/>
                <a:gd name="connsiteX561" fmla="*/ 85013 w 1263777"/>
                <a:gd name="connsiteY561" fmla="*/ 612204 h 1218455"/>
                <a:gd name="connsiteX562" fmla="*/ 91948 w 1263777"/>
                <a:gd name="connsiteY562" fmla="*/ 619954 h 1218455"/>
                <a:gd name="connsiteX563" fmla="*/ 98883 w 1263777"/>
                <a:gd name="connsiteY563" fmla="*/ 619138 h 1218455"/>
                <a:gd name="connsiteX564" fmla="*/ 106634 w 1263777"/>
                <a:gd name="connsiteY564" fmla="*/ 615466 h 1218455"/>
                <a:gd name="connsiteX565" fmla="*/ 111978 w 1263777"/>
                <a:gd name="connsiteY565" fmla="*/ 615052 h 1218455"/>
                <a:gd name="connsiteX566" fmla="*/ 113507 w 1263777"/>
                <a:gd name="connsiteY566" fmla="*/ 613252 h 1218455"/>
                <a:gd name="connsiteX567" fmla="*/ 114183 w 1263777"/>
                <a:gd name="connsiteY567" fmla="*/ 611631 h 1218455"/>
                <a:gd name="connsiteX568" fmla="*/ 115442 w 1263777"/>
                <a:gd name="connsiteY568" fmla="*/ 611362 h 1218455"/>
                <a:gd name="connsiteX569" fmla="*/ 116019 w 1263777"/>
                <a:gd name="connsiteY569" fmla="*/ 611050 h 1218455"/>
                <a:gd name="connsiteX570" fmla="*/ 116260 w 1263777"/>
                <a:gd name="connsiteY570" fmla="*/ 610845 h 1218455"/>
                <a:gd name="connsiteX571" fmla="*/ 116149 w 1263777"/>
                <a:gd name="connsiteY571" fmla="*/ 610678 h 1218455"/>
                <a:gd name="connsiteX572" fmla="*/ 116168 w 1263777"/>
                <a:gd name="connsiteY572" fmla="*/ 610548 h 1218455"/>
                <a:gd name="connsiteX573" fmla="*/ 116316 w 1263777"/>
                <a:gd name="connsiteY573" fmla="*/ 610418 h 1218455"/>
                <a:gd name="connsiteX574" fmla="*/ 116354 w 1263777"/>
                <a:gd name="connsiteY574" fmla="*/ 610176 h 1218455"/>
                <a:gd name="connsiteX575" fmla="*/ 116298 w 1263777"/>
                <a:gd name="connsiteY575" fmla="*/ 609805 h 1218455"/>
                <a:gd name="connsiteX576" fmla="*/ 115982 w 1263777"/>
                <a:gd name="connsiteY576" fmla="*/ 609488 h 1218455"/>
                <a:gd name="connsiteX577" fmla="*/ 115926 w 1263777"/>
                <a:gd name="connsiteY577" fmla="*/ 609135 h 1218455"/>
                <a:gd name="connsiteX578" fmla="*/ 116019 w 1263777"/>
                <a:gd name="connsiteY578" fmla="*/ 608689 h 1218455"/>
                <a:gd name="connsiteX579" fmla="*/ 116019 w 1263777"/>
                <a:gd name="connsiteY579" fmla="*/ 608262 h 1218455"/>
                <a:gd name="connsiteX580" fmla="*/ 115852 w 1263777"/>
                <a:gd name="connsiteY580" fmla="*/ 607834 h 1218455"/>
                <a:gd name="connsiteX581" fmla="*/ 115869 w 1263777"/>
                <a:gd name="connsiteY581" fmla="*/ 607668 h 1218455"/>
                <a:gd name="connsiteX582" fmla="*/ 116223 w 1263777"/>
                <a:gd name="connsiteY582" fmla="*/ 607556 h 1218455"/>
                <a:gd name="connsiteX583" fmla="*/ 116614 w 1263777"/>
                <a:gd name="connsiteY583" fmla="*/ 607649 h 1218455"/>
                <a:gd name="connsiteX584" fmla="*/ 117320 w 1263777"/>
                <a:gd name="connsiteY584" fmla="*/ 607668 h 1218455"/>
                <a:gd name="connsiteX585" fmla="*/ 117933 w 1263777"/>
                <a:gd name="connsiteY585" fmla="*/ 607518 h 1218455"/>
                <a:gd name="connsiteX586" fmla="*/ 118324 w 1263777"/>
                <a:gd name="connsiteY586" fmla="*/ 607388 h 1218455"/>
                <a:gd name="connsiteX587" fmla="*/ 118659 w 1263777"/>
                <a:gd name="connsiteY587" fmla="*/ 607332 h 1218455"/>
                <a:gd name="connsiteX588" fmla="*/ 119085 w 1263777"/>
                <a:gd name="connsiteY588" fmla="*/ 606886 h 1218455"/>
                <a:gd name="connsiteX589" fmla="*/ 119494 w 1263777"/>
                <a:gd name="connsiteY589" fmla="*/ 606311 h 1218455"/>
                <a:gd name="connsiteX590" fmla="*/ 119941 w 1263777"/>
                <a:gd name="connsiteY590" fmla="*/ 605958 h 1218455"/>
                <a:gd name="connsiteX591" fmla="*/ 120647 w 1263777"/>
                <a:gd name="connsiteY591" fmla="*/ 605586 h 1218455"/>
                <a:gd name="connsiteX592" fmla="*/ 121520 w 1263777"/>
                <a:gd name="connsiteY592" fmla="*/ 605511 h 1218455"/>
                <a:gd name="connsiteX593" fmla="*/ 122189 w 1263777"/>
                <a:gd name="connsiteY593" fmla="*/ 605586 h 1218455"/>
                <a:gd name="connsiteX594" fmla="*/ 122783 w 1263777"/>
                <a:gd name="connsiteY594" fmla="*/ 605604 h 1218455"/>
                <a:gd name="connsiteX595" fmla="*/ 122969 w 1263777"/>
                <a:gd name="connsiteY595" fmla="*/ 605511 h 1218455"/>
                <a:gd name="connsiteX596" fmla="*/ 123230 w 1263777"/>
                <a:gd name="connsiteY596" fmla="*/ 605140 h 1218455"/>
                <a:gd name="connsiteX597" fmla="*/ 123341 w 1263777"/>
                <a:gd name="connsiteY597" fmla="*/ 604991 h 1218455"/>
                <a:gd name="connsiteX598" fmla="*/ 123714 w 1263777"/>
                <a:gd name="connsiteY598" fmla="*/ 604805 h 1218455"/>
                <a:gd name="connsiteX599" fmla="*/ 124140 w 1263777"/>
                <a:gd name="connsiteY599" fmla="*/ 604638 h 1218455"/>
                <a:gd name="connsiteX600" fmla="*/ 124345 w 1263777"/>
                <a:gd name="connsiteY600" fmla="*/ 604471 h 1218455"/>
                <a:gd name="connsiteX601" fmla="*/ 124753 w 1263777"/>
                <a:gd name="connsiteY601" fmla="*/ 604006 h 1218455"/>
                <a:gd name="connsiteX602" fmla="*/ 125219 w 1263777"/>
                <a:gd name="connsiteY602" fmla="*/ 603578 h 1218455"/>
                <a:gd name="connsiteX603" fmla="*/ 125349 w 1263777"/>
                <a:gd name="connsiteY603" fmla="*/ 603429 h 1218455"/>
                <a:gd name="connsiteX604" fmla="*/ 125591 w 1263777"/>
                <a:gd name="connsiteY604" fmla="*/ 603300 h 1218455"/>
                <a:gd name="connsiteX605" fmla="*/ 125943 w 1263777"/>
                <a:gd name="connsiteY605" fmla="*/ 603429 h 1218455"/>
                <a:gd name="connsiteX606" fmla="*/ 126408 w 1263777"/>
                <a:gd name="connsiteY606" fmla="*/ 603689 h 1218455"/>
                <a:gd name="connsiteX607" fmla="*/ 126742 w 1263777"/>
                <a:gd name="connsiteY607" fmla="*/ 603672 h 1218455"/>
                <a:gd name="connsiteX608" fmla="*/ 127319 w 1263777"/>
                <a:gd name="connsiteY608" fmla="*/ 603393 h 1218455"/>
                <a:gd name="connsiteX609" fmla="*/ 127876 w 1263777"/>
                <a:gd name="connsiteY609" fmla="*/ 603114 h 1218455"/>
                <a:gd name="connsiteX610" fmla="*/ 128546 w 1263777"/>
                <a:gd name="connsiteY610" fmla="*/ 602742 h 1218455"/>
                <a:gd name="connsiteX611" fmla="*/ 129252 w 1263777"/>
                <a:gd name="connsiteY611" fmla="*/ 602463 h 1218455"/>
                <a:gd name="connsiteX612" fmla="*/ 129921 w 1263777"/>
                <a:gd name="connsiteY612" fmla="*/ 602333 h 1218455"/>
                <a:gd name="connsiteX613" fmla="*/ 130925 w 1263777"/>
                <a:gd name="connsiteY613" fmla="*/ 602333 h 1218455"/>
                <a:gd name="connsiteX614" fmla="*/ 131761 w 1263777"/>
                <a:gd name="connsiteY614" fmla="*/ 602315 h 1218455"/>
                <a:gd name="connsiteX615" fmla="*/ 132485 w 1263777"/>
                <a:gd name="connsiteY615" fmla="*/ 602147 h 1218455"/>
                <a:gd name="connsiteX616" fmla="*/ 133378 w 1263777"/>
                <a:gd name="connsiteY616" fmla="*/ 601886 h 1218455"/>
                <a:gd name="connsiteX617" fmla="*/ 133787 w 1263777"/>
                <a:gd name="connsiteY617" fmla="*/ 601720 h 1218455"/>
                <a:gd name="connsiteX618" fmla="*/ 133806 w 1263777"/>
                <a:gd name="connsiteY618" fmla="*/ 601589 h 1218455"/>
                <a:gd name="connsiteX619" fmla="*/ 133750 w 1263777"/>
                <a:gd name="connsiteY619" fmla="*/ 601367 h 1218455"/>
                <a:gd name="connsiteX620" fmla="*/ 133601 w 1263777"/>
                <a:gd name="connsiteY620" fmla="*/ 601089 h 1218455"/>
                <a:gd name="connsiteX621" fmla="*/ 133564 w 1263777"/>
                <a:gd name="connsiteY621" fmla="*/ 600809 h 1218455"/>
                <a:gd name="connsiteX622" fmla="*/ 133472 w 1263777"/>
                <a:gd name="connsiteY622" fmla="*/ 600493 h 1218455"/>
                <a:gd name="connsiteX623" fmla="*/ 133192 w 1263777"/>
                <a:gd name="connsiteY623" fmla="*/ 600232 h 1218455"/>
                <a:gd name="connsiteX624" fmla="*/ 132968 w 1263777"/>
                <a:gd name="connsiteY624" fmla="*/ 599936 h 1218455"/>
                <a:gd name="connsiteX625" fmla="*/ 132876 w 1263777"/>
                <a:gd name="connsiteY625" fmla="*/ 599713 h 1218455"/>
                <a:gd name="connsiteX626" fmla="*/ 132951 w 1263777"/>
                <a:gd name="connsiteY626" fmla="*/ 599527 h 1218455"/>
                <a:gd name="connsiteX627" fmla="*/ 133267 w 1263777"/>
                <a:gd name="connsiteY627" fmla="*/ 599322 h 1218455"/>
                <a:gd name="connsiteX628" fmla="*/ 133526 w 1263777"/>
                <a:gd name="connsiteY628" fmla="*/ 599303 h 1218455"/>
                <a:gd name="connsiteX629" fmla="*/ 133953 w 1263777"/>
                <a:gd name="connsiteY629" fmla="*/ 599360 h 1218455"/>
                <a:gd name="connsiteX630" fmla="*/ 134419 w 1263777"/>
                <a:gd name="connsiteY630" fmla="*/ 599378 h 1218455"/>
                <a:gd name="connsiteX631" fmla="*/ 134976 w 1263777"/>
                <a:gd name="connsiteY631" fmla="*/ 599416 h 1218455"/>
                <a:gd name="connsiteX632" fmla="*/ 135310 w 1263777"/>
                <a:gd name="connsiteY632" fmla="*/ 599619 h 1218455"/>
                <a:gd name="connsiteX633" fmla="*/ 135273 w 1263777"/>
                <a:gd name="connsiteY633" fmla="*/ 600232 h 1218455"/>
                <a:gd name="connsiteX634" fmla="*/ 135385 w 1263777"/>
                <a:gd name="connsiteY634" fmla="*/ 600717 h 1218455"/>
                <a:gd name="connsiteX635" fmla="*/ 135626 w 1263777"/>
                <a:gd name="connsiteY635" fmla="*/ 600995 h 1218455"/>
                <a:gd name="connsiteX636" fmla="*/ 136129 w 1263777"/>
                <a:gd name="connsiteY636" fmla="*/ 601459 h 1218455"/>
                <a:gd name="connsiteX637" fmla="*/ 136463 w 1263777"/>
                <a:gd name="connsiteY637" fmla="*/ 601961 h 1218455"/>
                <a:gd name="connsiteX638" fmla="*/ 136780 w 1263777"/>
                <a:gd name="connsiteY638" fmla="*/ 602407 h 1218455"/>
                <a:gd name="connsiteX639" fmla="*/ 137113 w 1263777"/>
                <a:gd name="connsiteY639" fmla="*/ 602779 h 1218455"/>
                <a:gd name="connsiteX640" fmla="*/ 137393 w 1263777"/>
                <a:gd name="connsiteY640" fmla="*/ 602909 h 1218455"/>
                <a:gd name="connsiteX641" fmla="*/ 137931 w 1263777"/>
                <a:gd name="connsiteY641" fmla="*/ 602873 h 1218455"/>
                <a:gd name="connsiteX642" fmla="*/ 138470 w 1263777"/>
                <a:gd name="connsiteY642" fmla="*/ 602798 h 1218455"/>
                <a:gd name="connsiteX643" fmla="*/ 139158 w 1263777"/>
                <a:gd name="connsiteY643" fmla="*/ 602724 h 1218455"/>
                <a:gd name="connsiteX644" fmla="*/ 139846 w 1263777"/>
                <a:gd name="connsiteY644" fmla="*/ 602742 h 1218455"/>
                <a:gd name="connsiteX645" fmla="*/ 140664 w 1263777"/>
                <a:gd name="connsiteY645" fmla="*/ 602798 h 1218455"/>
                <a:gd name="connsiteX646" fmla="*/ 141425 w 1263777"/>
                <a:gd name="connsiteY646" fmla="*/ 602909 h 1218455"/>
                <a:gd name="connsiteX647" fmla="*/ 142187 w 1263777"/>
                <a:gd name="connsiteY647" fmla="*/ 602965 h 1218455"/>
                <a:gd name="connsiteX648" fmla="*/ 142467 w 1263777"/>
                <a:gd name="connsiteY648" fmla="*/ 602984 h 1218455"/>
                <a:gd name="connsiteX649" fmla="*/ 142764 w 1263777"/>
                <a:gd name="connsiteY649" fmla="*/ 603318 h 1218455"/>
                <a:gd name="connsiteX650" fmla="*/ 143061 w 1263777"/>
                <a:gd name="connsiteY650" fmla="*/ 603913 h 1218455"/>
                <a:gd name="connsiteX651" fmla="*/ 143172 w 1263777"/>
                <a:gd name="connsiteY651" fmla="*/ 604210 h 1218455"/>
                <a:gd name="connsiteX652" fmla="*/ 143172 w 1263777"/>
                <a:gd name="connsiteY652" fmla="*/ 604489 h 1218455"/>
                <a:gd name="connsiteX653" fmla="*/ 142893 w 1263777"/>
                <a:gd name="connsiteY653" fmla="*/ 604619 h 1218455"/>
                <a:gd name="connsiteX654" fmla="*/ 142485 w 1263777"/>
                <a:gd name="connsiteY654" fmla="*/ 604694 h 1218455"/>
                <a:gd name="connsiteX655" fmla="*/ 141835 w 1263777"/>
                <a:gd name="connsiteY655" fmla="*/ 604730 h 1218455"/>
                <a:gd name="connsiteX656" fmla="*/ 141630 w 1263777"/>
                <a:gd name="connsiteY656" fmla="*/ 604824 h 1218455"/>
                <a:gd name="connsiteX657" fmla="*/ 141574 w 1263777"/>
                <a:gd name="connsiteY657" fmla="*/ 605084 h 1218455"/>
                <a:gd name="connsiteX658" fmla="*/ 141518 w 1263777"/>
                <a:gd name="connsiteY658" fmla="*/ 605307 h 1218455"/>
                <a:gd name="connsiteX659" fmla="*/ 141370 w 1263777"/>
                <a:gd name="connsiteY659" fmla="*/ 605362 h 1218455"/>
                <a:gd name="connsiteX660" fmla="*/ 140942 w 1263777"/>
                <a:gd name="connsiteY660" fmla="*/ 605456 h 1218455"/>
                <a:gd name="connsiteX661" fmla="*/ 140515 w 1263777"/>
                <a:gd name="connsiteY661" fmla="*/ 605548 h 1218455"/>
                <a:gd name="connsiteX662" fmla="*/ 140162 w 1263777"/>
                <a:gd name="connsiteY662" fmla="*/ 605679 h 1218455"/>
                <a:gd name="connsiteX663" fmla="*/ 139995 w 1263777"/>
                <a:gd name="connsiteY663" fmla="*/ 605828 h 1218455"/>
                <a:gd name="connsiteX664" fmla="*/ 139865 w 1263777"/>
                <a:gd name="connsiteY664" fmla="*/ 605939 h 1218455"/>
                <a:gd name="connsiteX665" fmla="*/ 139698 w 1263777"/>
                <a:gd name="connsiteY665" fmla="*/ 605976 h 1218455"/>
                <a:gd name="connsiteX666" fmla="*/ 139493 w 1263777"/>
                <a:gd name="connsiteY666" fmla="*/ 605883 h 1218455"/>
                <a:gd name="connsiteX667" fmla="*/ 139213 w 1263777"/>
                <a:gd name="connsiteY667" fmla="*/ 605567 h 1218455"/>
                <a:gd name="connsiteX668" fmla="*/ 138991 w 1263777"/>
                <a:gd name="connsiteY668" fmla="*/ 605307 h 1218455"/>
                <a:gd name="connsiteX669" fmla="*/ 138675 w 1263777"/>
                <a:gd name="connsiteY669" fmla="*/ 605177 h 1218455"/>
                <a:gd name="connsiteX670" fmla="*/ 138359 w 1263777"/>
                <a:gd name="connsiteY670" fmla="*/ 605196 h 1218455"/>
                <a:gd name="connsiteX671" fmla="*/ 138117 w 1263777"/>
                <a:gd name="connsiteY671" fmla="*/ 605307 h 1218455"/>
                <a:gd name="connsiteX672" fmla="*/ 137876 w 1263777"/>
                <a:gd name="connsiteY672" fmla="*/ 605437 h 1218455"/>
                <a:gd name="connsiteX673" fmla="*/ 137615 w 1263777"/>
                <a:gd name="connsiteY673" fmla="*/ 605456 h 1218455"/>
                <a:gd name="connsiteX674" fmla="*/ 137188 w 1263777"/>
                <a:gd name="connsiteY674" fmla="*/ 605400 h 1218455"/>
                <a:gd name="connsiteX675" fmla="*/ 136780 w 1263777"/>
                <a:gd name="connsiteY675" fmla="*/ 605325 h 1218455"/>
                <a:gd name="connsiteX676" fmla="*/ 136408 w 1263777"/>
                <a:gd name="connsiteY676" fmla="*/ 605381 h 1218455"/>
                <a:gd name="connsiteX677" fmla="*/ 136314 w 1263777"/>
                <a:gd name="connsiteY677" fmla="*/ 605548 h 1218455"/>
                <a:gd name="connsiteX678" fmla="*/ 136277 w 1263777"/>
                <a:gd name="connsiteY678" fmla="*/ 605864 h 1218455"/>
                <a:gd name="connsiteX679" fmla="*/ 136091 w 1263777"/>
                <a:gd name="connsiteY679" fmla="*/ 606236 h 1218455"/>
                <a:gd name="connsiteX680" fmla="*/ 135906 w 1263777"/>
                <a:gd name="connsiteY680" fmla="*/ 606460 h 1218455"/>
                <a:gd name="connsiteX681" fmla="*/ 135868 w 1263777"/>
                <a:gd name="connsiteY681" fmla="*/ 606832 h 1218455"/>
                <a:gd name="connsiteX682" fmla="*/ 135962 w 1263777"/>
                <a:gd name="connsiteY682" fmla="*/ 607202 h 1218455"/>
                <a:gd name="connsiteX683" fmla="*/ 136129 w 1263777"/>
                <a:gd name="connsiteY683" fmla="*/ 607704 h 1218455"/>
                <a:gd name="connsiteX684" fmla="*/ 136538 w 1263777"/>
                <a:gd name="connsiteY684" fmla="*/ 607965 h 1218455"/>
                <a:gd name="connsiteX685" fmla="*/ 137021 w 1263777"/>
                <a:gd name="connsiteY685" fmla="*/ 608317 h 1218455"/>
                <a:gd name="connsiteX686" fmla="*/ 137040 w 1263777"/>
                <a:gd name="connsiteY686" fmla="*/ 608616 h 1218455"/>
                <a:gd name="connsiteX687" fmla="*/ 136780 w 1263777"/>
                <a:gd name="connsiteY687" fmla="*/ 609043 h 1218455"/>
                <a:gd name="connsiteX688" fmla="*/ 136816 w 1263777"/>
                <a:gd name="connsiteY688" fmla="*/ 609191 h 1218455"/>
                <a:gd name="connsiteX689" fmla="*/ 137280 w 1263777"/>
                <a:gd name="connsiteY689" fmla="*/ 609210 h 1218455"/>
                <a:gd name="connsiteX690" fmla="*/ 137523 w 1263777"/>
                <a:gd name="connsiteY690" fmla="*/ 609266 h 1218455"/>
                <a:gd name="connsiteX691" fmla="*/ 138098 w 1263777"/>
                <a:gd name="connsiteY691" fmla="*/ 609451 h 1218455"/>
                <a:gd name="connsiteX692" fmla="*/ 138340 w 1263777"/>
                <a:gd name="connsiteY692" fmla="*/ 609618 h 1218455"/>
                <a:gd name="connsiteX693" fmla="*/ 138378 w 1263777"/>
                <a:gd name="connsiteY693" fmla="*/ 609971 h 1218455"/>
                <a:gd name="connsiteX694" fmla="*/ 138303 w 1263777"/>
                <a:gd name="connsiteY694" fmla="*/ 610287 h 1218455"/>
                <a:gd name="connsiteX695" fmla="*/ 138489 w 1263777"/>
                <a:gd name="connsiteY695" fmla="*/ 610529 h 1218455"/>
                <a:gd name="connsiteX696" fmla="*/ 138619 w 1263777"/>
                <a:gd name="connsiteY696" fmla="*/ 610623 h 1218455"/>
                <a:gd name="connsiteX697" fmla="*/ 138562 w 1263777"/>
                <a:gd name="connsiteY697" fmla="*/ 611069 h 1218455"/>
                <a:gd name="connsiteX698" fmla="*/ 138470 w 1263777"/>
                <a:gd name="connsiteY698" fmla="*/ 611458 h 1218455"/>
                <a:gd name="connsiteX699" fmla="*/ 138489 w 1263777"/>
                <a:gd name="connsiteY699" fmla="*/ 611719 h 1218455"/>
                <a:gd name="connsiteX700" fmla="*/ 138451 w 1263777"/>
                <a:gd name="connsiteY700" fmla="*/ 611941 h 1218455"/>
                <a:gd name="connsiteX701" fmla="*/ 138359 w 1263777"/>
                <a:gd name="connsiteY701" fmla="*/ 612054 h 1218455"/>
                <a:gd name="connsiteX702" fmla="*/ 137987 w 1263777"/>
                <a:gd name="connsiteY702" fmla="*/ 612221 h 1218455"/>
                <a:gd name="connsiteX703" fmla="*/ 137671 w 1263777"/>
                <a:gd name="connsiteY703" fmla="*/ 612388 h 1218455"/>
                <a:gd name="connsiteX704" fmla="*/ 137504 w 1263777"/>
                <a:gd name="connsiteY704" fmla="*/ 612592 h 1218455"/>
                <a:gd name="connsiteX705" fmla="*/ 137523 w 1263777"/>
                <a:gd name="connsiteY705" fmla="*/ 612945 h 1218455"/>
                <a:gd name="connsiteX706" fmla="*/ 137523 w 1263777"/>
                <a:gd name="connsiteY706" fmla="*/ 613503 h 1218455"/>
                <a:gd name="connsiteX707" fmla="*/ 137430 w 1263777"/>
                <a:gd name="connsiteY707" fmla="*/ 613763 h 1218455"/>
                <a:gd name="connsiteX708" fmla="*/ 137374 w 1263777"/>
                <a:gd name="connsiteY708" fmla="*/ 614246 h 1218455"/>
                <a:gd name="connsiteX709" fmla="*/ 137466 w 1263777"/>
                <a:gd name="connsiteY709" fmla="*/ 614729 h 1218455"/>
                <a:gd name="connsiteX710" fmla="*/ 137671 w 1263777"/>
                <a:gd name="connsiteY710" fmla="*/ 615344 h 1218455"/>
                <a:gd name="connsiteX711" fmla="*/ 137912 w 1263777"/>
                <a:gd name="connsiteY711" fmla="*/ 615733 h 1218455"/>
                <a:gd name="connsiteX712" fmla="*/ 138228 w 1263777"/>
                <a:gd name="connsiteY712" fmla="*/ 615919 h 1218455"/>
                <a:gd name="connsiteX713" fmla="*/ 138637 w 1263777"/>
                <a:gd name="connsiteY713" fmla="*/ 616086 h 1218455"/>
                <a:gd name="connsiteX714" fmla="*/ 138953 w 1263777"/>
                <a:gd name="connsiteY714" fmla="*/ 616291 h 1218455"/>
                <a:gd name="connsiteX715" fmla="*/ 139177 w 1263777"/>
                <a:gd name="connsiteY715" fmla="*/ 616663 h 1218455"/>
                <a:gd name="connsiteX716" fmla="*/ 139288 w 1263777"/>
                <a:gd name="connsiteY716" fmla="*/ 616960 h 1218455"/>
                <a:gd name="connsiteX717" fmla="*/ 139566 w 1263777"/>
                <a:gd name="connsiteY717" fmla="*/ 617164 h 1218455"/>
                <a:gd name="connsiteX718" fmla="*/ 140087 w 1263777"/>
                <a:gd name="connsiteY718" fmla="*/ 617554 h 1218455"/>
                <a:gd name="connsiteX719" fmla="*/ 140403 w 1263777"/>
                <a:gd name="connsiteY719" fmla="*/ 618056 h 1218455"/>
                <a:gd name="connsiteX720" fmla="*/ 140589 w 1263777"/>
                <a:gd name="connsiteY720" fmla="*/ 618188 h 1218455"/>
                <a:gd name="connsiteX721" fmla="*/ 140923 w 1263777"/>
                <a:gd name="connsiteY721" fmla="*/ 618131 h 1218455"/>
                <a:gd name="connsiteX722" fmla="*/ 141222 w 1263777"/>
                <a:gd name="connsiteY722" fmla="*/ 618150 h 1218455"/>
                <a:gd name="connsiteX723" fmla="*/ 141333 w 1263777"/>
                <a:gd name="connsiteY723" fmla="*/ 618224 h 1218455"/>
                <a:gd name="connsiteX724" fmla="*/ 141835 w 1263777"/>
                <a:gd name="connsiteY724" fmla="*/ 617908 h 1218455"/>
                <a:gd name="connsiteX725" fmla="*/ 142764 w 1263777"/>
                <a:gd name="connsiteY725" fmla="*/ 617314 h 1218455"/>
                <a:gd name="connsiteX726" fmla="*/ 143358 w 1263777"/>
                <a:gd name="connsiteY726" fmla="*/ 616941 h 1218455"/>
                <a:gd name="connsiteX727" fmla="*/ 143897 w 1263777"/>
                <a:gd name="connsiteY727" fmla="*/ 616979 h 1218455"/>
                <a:gd name="connsiteX728" fmla="*/ 144826 w 1263777"/>
                <a:gd name="connsiteY728" fmla="*/ 617109 h 1218455"/>
                <a:gd name="connsiteX729" fmla="*/ 145495 w 1263777"/>
                <a:gd name="connsiteY729" fmla="*/ 616923 h 1218455"/>
                <a:gd name="connsiteX730" fmla="*/ 146425 w 1263777"/>
                <a:gd name="connsiteY730" fmla="*/ 616830 h 1218455"/>
                <a:gd name="connsiteX731" fmla="*/ 147281 w 1263777"/>
                <a:gd name="connsiteY731" fmla="*/ 616849 h 1218455"/>
                <a:gd name="connsiteX732" fmla="*/ 147819 w 1263777"/>
                <a:gd name="connsiteY732" fmla="*/ 616923 h 1218455"/>
                <a:gd name="connsiteX733" fmla="*/ 148339 w 1263777"/>
                <a:gd name="connsiteY733" fmla="*/ 617332 h 1218455"/>
                <a:gd name="connsiteX734" fmla="*/ 148954 w 1263777"/>
                <a:gd name="connsiteY734" fmla="*/ 618539 h 1218455"/>
                <a:gd name="connsiteX735" fmla="*/ 148431 w 1263777"/>
                <a:gd name="connsiteY735" fmla="*/ 618949 h 1218455"/>
                <a:gd name="connsiteX736" fmla="*/ 148042 w 1263777"/>
                <a:gd name="connsiteY736" fmla="*/ 619748 h 1218455"/>
                <a:gd name="connsiteX737" fmla="*/ 148990 w 1263777"/>
                <a:gd name="connsiteY737" fmla="*/ 621216 h 1218455"/>
                <a:gd name="connsiteX738" fmla="*/ 149548 w 1263777"/>
                <a:gd name="connsiteY738" fmla="*/ 621179 h 1218455"/>
                <a:gd name="connsiteX739" fmla="*/ 150179 w 1263777"/>
                <a:gd name="connsiteY739" fmla="*/ 620771 h 1218455"/>
                <a:gd name="connsiteX740" fmla="*/ 150978 w 1263777"/>
                <a:gd name="connsiteY740" fmla="*/ 620510 h 1218455"/>
                <a:gd name="connsiteX741" fmla="*/ 151591 w 1263777"/>
                <a:gd name="connsiteY741" fmla="*/ 620361 h 1218455"/>
                <a:gd name="connsiteX742" fmla="*/ 152001 w 1263777"/>
                <a:gd name="connsiteY742" fmla="*/ 620473 h 1218455"/>
                <a:gd name="connsiteX743" fmla="*/ 152633 w 1263777"/>
                <a:gd name="connsiteY743" fmla="*/ 621030 h 1218455"/>
                <a:gd name="connsiteX744" fmla="*/ 153246 w 1263777"/>
                <a:gd name="connsiteY744" fmla="*/ 621383 h 1218455"/>
                <a:gd name="connsiteX745" fmla="*/ 153860 w 1263777"/>
                <a:gd name="connsiteY745" fmla="*/ 621346 h 1218455"/>
                <a:gd name="connsiteX746" fmla="*/ 154510 w 1263777"/>
                <a:gd name="connsiteY746" fmla="*/ 621458 h 1218455"/>
                <a:gd name="connsiteX747" fmla="*/ 154845 w 1263777"/>
                <a:gd name="connsiteY747" fmla="*/ 621848 h 1218455"/>
                <a:gd name="connsiteX748" fmla="*/ 155309 w 1263777"/>
                <a:gd name="connsiteY748" fmla="*/ 622517 h 1218455"/>
                <a:gd name="connsiteX749" fmla="*/ 155904 w 1263777"/>
                <a:gd name="connsiteY749" fmla="*/ 622925 h 1218455"/>
                <a:gd name="connsiteX750" fmla="*/ 156443 w 1263777"/>
                <a:gd name="connsiteY750" fmla="*/ 622963 h 1218455"/>
                <a:gd name="connsiteX751" fmla="*/ 157186 w 1263777"/>
                <a:gd name="connsiteY751" fmla="*/ 622555 h 1218455"/>
                <a:gd name="connsiteX752" fmla="*/ 157966 w 1263777"/>
                <a:gd name="connsiteY752" fmla="*/ 622684 h 1218455"/>
                <a:gd name="connsiteX753" fmla="*/ 159120 w 1263777"/>
                <a:gd name="connsiteY753" fmla="*/ 622741 h 1218455"/>
                <a:gd name="connsiteX754" fmla="*/ 159770 w 1263777"/>
                <a:gd name="connsiteY754" fmla="*/ 622442 h 1218455"/>
                <a:gd name="connsiteX755" fmla="*/ 160661 w 1263777"/>
                <a:gd name="connsiteY755" fmla="*/ 622090 h 1218455"/>
                <a:gd name="connsiteX756" fmla="*/ 161071 w 1263777"/>
                <a:gd name="connsiteY756" fmla="*/ 621365 h 1218455"/>
                <a:gd name="connsiteX757" fmla="*/ 161646 w 1263777"/>
                <a:gd name="connsiteY757" fmla="*/ 621124 h 1218455"/>
                <a:gd name="connsiteX758" fmla="*/ 162297 w 1263777"/>
                <a:gd name="connsiteY758" fmla="*/ 621030 h 1218455"/>
                <a:gd name="connsiteX759" fmla="*/ 163190 w 1263777"/>
                <a:gd name="connsiteY759" fmla="*/ 620807 h 1218455"/>
                <a:gd name="connsiteX760" fmla="*/ 163654 w 1263777"/>
                <a:gd name="connsiteY760" fmla="*/ 620621 h 1218455"/>
                <a:gd name="connsiteX761" fmla="*/ 164156 w 1263777"/>
                <a:gd name="connsiteY761" fmla="*/ 620621 h 1218455"/>
                <a:gd name="connsiteX762" fmla="*/ 164639 w 1263777"/>
                <a:gd name="connsiteY762" fmla="*/ 621143 h 1218455"/>
                <a:gd name="connsiteX763" fmla="*/ 165011 w 1263777"/>
                <a:gd name="connsiteY763" fmla="*/ 621643 h 1218455"/>
                <a:gd name="connsiteX764" fmla="*/ 165327 w 1263777"/>
                <a:gd name="connsiteY764" fmla="*/ 621829 h 1218455"/>
                <a:gd name="connsiteX765" fmla="*/ 165865 w 1263777"/>
                <a:gd name="connsiteY765" fmla="*/ 622053 h 1218455"/>
                <a:gd name="connsiteX766" fmla="*/ 166461 w 1263777"/>
                <a:gd name="connsiteY766" fmla="*/ 622331 h 1218455"/>
                <a:gd name="connsiteX767" fmla="*/ 166906 w 1263777"/>
                <a:gd name="connsiteY767" fmla="*/ 622741 h 1218455"/>
                <a:gd name="connsiteX768" fmla="*/ 167780 w 1263777"/>
                <a:gd name="connsiteY768" fmla="*/ 623093 h 1218455"/>
                <a:gd name="connsiteX769" fmla="*/ 168338 w 1263777"/>
                <a:gd name="connsiteY769" fmla="*/ 623762 h 1218455"/>
                <a:gd name="connsiteX770" fmla="*/ 168728 w 1263777"/>
                <a:gd name="connsiteY770" fmla="*/ 624711 h 1218455"/>
                <a:gd name="connsiteX771" fmla="*/ 169156 w 1263777"/>
                <a:gd name="connsiteY771" fmla="*/ 625844 h 1218455"/>
                <a:gd name="connsiteX772" fmla="*/ 169508 w 1263777"/>
                <a:gd name="connsiteY772" fmla="*/ 626346 h 1218455"/>
                <a:gd name="connsiteX773" fmla="*/ 170382 w 1263777"/>
                <a:gd name="connsiteY773" fmla="*/ 626997 h 1218455"/>
                <a:gd name="connsiteX774" fmla="*/ 171440 w 1263777"/>
                <a:gd name="connsiteY774" fmla="*/ 627925 h 1218455"/>
                <a:gd name="connsiteX775" fmla="*/ 172464 w 1263777"/>
                <a:gd name="connsiteY775" fmla="*/ 628985 h 1218455"/>
                <a:gd name="connsiteX776" fmla="*/ 173467 w 1263777"/>
                <a:gd name="connsiteY776" fmla="*/ 629115 h 1218455"/>
                <a:gd name="connsiteX777" fmla="*/ 173950 w 1263777"/>
                <a:gd name="connsiteY777" fmla="*/ 629617 h 1218455"/>
                <a:gd name="connsiteX778" fmla="*/ 173634 w 1263777"/>
                <a:gd name="connsiteY778" fmla="*/ 630324 h 1218455"/>
                <a:gd name="connsiteX779" fmla="*/ 173077 w 1263777"/>
                <a:gd name="connsiteY779" fmla="*/ 631345 h 1218455"/>
                <a:gd name="connsiteX780" fmla="*/ 172444 w 1263777"/>
                <a:gd name="connsiteY780" fmla="*/ 632219 h 1218455"/>
                <a:gd name="connsiteX781" fmla="*/ 172538 w 1263777"/>
                <a:gd name="connsiteY781" fmla="*/ 632683 h 1218455"/>
                <a:gd name="connsiteX782" fmla="*/ 173115 w 1263777"/>
                <a:gd name="connsiteY782" fmla="*/ 633241 h 1218455"/>
                <a:gd name="connsiteX783" fmla="*/ 173690 w 1263777"/>
                <a:gd name="connsiteY783" fmla="*/ 633892 h 1218455"/>
                <a:gd name="connsiteX784" fmla="*/ 174527 w 1263777"/>
                <a:gd name="connsiteY784" fmla="*/ 634933 h 1218455"/>
                <a:gd name="connsiteX785" fmla="*/ 174713 w 1263777"/>
                <a:gd name="connsiteY785" fmla="*/ 635824 h 1218455"/>
                <a:gd name="connsiteX786" fmla="*/ 174527 w 1263777"/>
                <a:gd name="connsiteY786" fmla="*/ 636977 h 1218455"/>
                <a:gd name="connsiteX787" fmla="*/ 175363 w 1263777"/>
                <a:gd name="connsiteY787" fmla="*/ 638277 h 1218455"/>
                <a:gd name="connsiteX788" fmla="*/ 176106 w 1263777"/>
                <a:gd name="connsiteY788" fmla="*/ 638389 h 1218455"/>
                <a:gd name="connsiteX789" fmla="*/ 176497 w 1263777"/>
                <a:gd name="connsiteY789" fmla="*/ 639133 h 1218455"/>
                <a:gd name="connsiteX790" fmla="*/ 176553 w 1263777"/>
                <a:gd name="connsiteY790" fmla="*/ 639764 h 1218455"/>
                <a:gd name="connsiteX791" fmla="*/ 176980 w 1263777"/>
                <a:gd name="connsiteY791" fmla="*/ 640862 h 1218455"/>
                <a:gd name="connsiteX792" fmla="*/ 177519 w 1263777"/>
                <a:gd name="connsiteY792" fmla="*/ 641531 h 1218455"/>
                <a:gd name="connsiteX793" fmla="*/ 177390 w 1263777"/>
                <a:gd name="connsiteY793" fmla="*/ 642182 h 1218455"/>
                <a:gd name="connsiteX794" fmla="*/ 176886 w 1263777"/>
                <a:gd name="connsiteY794" fmla="*/ 642887 h 1218455"/>
                <a:gd name="connsiteX795" fmla="*/ 176627 w 1263777"/>
                <a:gd name="connsiteY795" fmla="*/ 643426 h 1218455"/>
                <a:gd name="connsiteX796" fmla="*/ 176441 w 1263777"/>
                <a:gd name="connsiteY796" fmla="*/ 643909 h 1218455"/>
                <a:gd name="connsiteX797" fmla="*/ 176497 w 1263777"/>
                <a:gd name="connsiteY797" fmla="*/ 644578 h 1218455"/>
                <a:gd name="connsiteX798" fmla="*/ 176125 w 1263777"/>
                <a:gd name="connsiteY798" fmla="*/ 645062 h 1218455"/>
                <a:gd name="connsiteX799" fmla="*/ 175698 w 1263777"/>
                <a:gd name="connsiteY799" fmla="*/ 645731 h 1218455"/>
                <a:gd name="connsiteX800" fmla="*/ 175679 w 1263777"/>
                <a:gd name="connsiteY800" fmla="*/ 646325 h 1218455"/>
                <a:gd name="connsiteX801" fmla="*/ 175531 w 1263777"/>
                <a:gd name="connsiteY801" fmla="*/ 647032 h 1218455"/>
                <a:gd name="connsiteX802" fmla="*/ 175957 w 1263777"/>
                <a:gd name="connsiteY802" fmla="*/ 648203 h 1218455"/>
                <a:gd name="connsiteX803" fmla="*/ 176739 w 1263777"/>
                <a:gd name="connsiteY803" fmla="*/ 649560 h 1218455"/>
                <a:gd name="connsiteX804" fmla="*/ 177315 w 1263777"/>
                <a:gd name="connsiteY804" fmla="*/ 650675 h 1218455"/>
                <a:gd name="connsiteX805" fmla="*/ 177574 w 1263777"/>
                <a:gd name="connsiteY805" fmla="*/ 651288 h 1218455"/>
                <a:gd name="connsiteX806" fmla="*/ 177557 w 1263777"/>
                <a:gd name="connsiteY806" fmla="*/ 651511 h 1218455"/>
                <a:gd name="connsiteX807" fmla="*/ 177221 w 1263777"/>
                <a:gd name="connsiteY807" fmla="*/ 651789 h 1218455"/>
                <a:gd name="connsiteX808" fmla="*/ 176924 w 1263777"/>
                <a:gd name="connsiteY808" fmla="*/ 652273 h 1218455"/>
                <a:gd name="connsiteX809" fmla="*/ 176961 w 1263777"/>
                <a:gd name="connsiteY809" fmla="*/ 652663 h 1218455"/>
                <a:gd name="connsiteX810" fmla="*/ 177185 w 1263777"/>
                <a:gd name="connsiteY810" fmla="*/ 653015 h 1218455"/>
                <a:gd name="connsiteX811" fmla="*/ 177835 w 1263777"/>
                <a:gd name="connsiteY811" fmla="*/ 653927 h 1218455"/>
                <a:gd name="connsiteX812" fmla="*/ 177371 w 1263777"/>
                <a:gd name="connsiteY812" fmla="*/ 654299 h 1218455"/>
                <a:gd name="connsiteX813" fmla="*/ 176867 w 1263777"/>
                <a:gd name="connsiteY813" fmla="*/ 654745 h 1218455"/>
                <a:gd name="connsiteX814" fmla="*/ 176683 w 1263777"/>
                <a:gd name="connsiteY814" fmla="*/ 655303 h 1218455"/>
                <a:gd name="connsiteX815" fmla="*/ 177091 w 1263777"/>
                <a:gd name="connsiteY815" fmla="*/ 656008 h 1218455"/>
                <a:gd name="connsiteX816" fmla="*/ 177649 w 1263777"/>
                <a:gd name="connsiteY816" fmla="*/ 656231 h 1218455"/>
                <a:gd name="connsiteX817" fmla="*/ 178615 w 1263777"/>
                <a:gd name="connsiteY817" fmla="*/ 656491 h 1218455"/>
                <a:gd name="connsiteX818" fmla="*/ 179117 w 1263777"/>
                <a:gd name="connsiteY818" fmla="*/ 656677 h 1218455"/>
                <a:gd name="connsiteX819" fmla="*/ 179303 w 1263777"/>
                <a:gd name="connsiteY819" fmla="*/ 657049 h 1218455"/>
                <a:gd name="connsiteX820" fmla="*/ 179080 w 1263777"/>
                <a:gd name="connsiteY820" fmla="*/ 657848 h 1218455"/>
                <a:gd name="connsiteX821" fmla="*/ 178653 w 1263777"/>
                <a:gd name="connsiteY821" fmla="*/ 658388 h 1218455"/>
                <a:gd name="connsiteX822" fmla="*/ 178672 w 1263777"/>
                <a:gd name="connsiteY822" fmla="*/ 658927 h 1218455"/>
                <a:gd name="connsiteX823" fmla="*/ 179155 w 1263777"/>
                <a:gd name="connsiteY823" fmla="*/ 659615 h 1218455"/>
                <a:gd name="connsiteX824" fmla="*/ 179525 w 1263777"/>
                <a:gd name="connsiteY824" fmla="*/ 660153 h 1218455"/>
                <a:gd name="connsiteX825" fmla="*/ 179582 w 1263777"/>
                <a:gd name="connsiteY825" fmla="*/ 660952 h 1218455"/>
                <a:gd name="connsiteX826" fmla="*/ 179749 w 1263777"/>
                <a:gd name="connsiteY826" fmla="*/ 661640 h 1218455"/>
                <a:gd name="connsiteX827" fmla="*/ 179898 w 1263777"/>
                <a:gd name="connsiteY827" fmla="*/ 662031 h 1218455"/>
                <a:gd name="connsiteX828" fmla="*/ 180958 w 1263777"/>
                <a:gd name="connsiteY828" fmla="*/ 662848 h 1218455"/>
                <a:gd name="connsiteX829" fmla="*/ 181562 w 1263777"/>
                <a:gd name="connsiteY829" fmla="*/ 664615 h 1218455"/>
                <a:gd name="connsiteX830" fmla="*/ 182551 w 1263777"/>
                <a:gd name="connsiteY830" fmla="*/ 664885 h 1218455"/>
                <a:gd name="connsiteX831" fmla="*/ 184081 w 1263777"/>
                <a:gd name="connsiteY831" fmla="*/ 664526 h 1218455"/>
                <a:gd name="connsiteX832" fmla="*/ 187230 w 1263777"/>
                <a:gd name="connsiteY832" fmla="*/ 663086 h 1218455"/>
                <a:gd name="connsiteX833" fmla="*/ 189389 w 1263777"/>
                <a:gd name="connsiteY833" fmla="*/ 663445 h 1218455"/>
                <a:gd name="connsiteX834" fmla="*/ 190108 w 1263777"/>
                <a:gd name="connsiteY834" fmla="*/ 664165 h 1218455"/>
                <a:gd name="connsiteX835" fmla="*/ 192446 w 1263777"/>
                <a:gd name="connsiteY835" fmla="*/ 663895 h 1218455"/>
                <a:gd name="connsiteX836" fmla="*/ 194246 w 1263777"/>
                <a:gd name="connsiteY836" fmla="*/ 664076 h 1218455"/>
                <a:gd name="connsiteX837" fmla="*/ 195505 w 1263777"/>
                <a:gd name="connsiteY837" fmla="*/ 664256 h 1218455"/>
                <a:gd name="connsiteX838" fmla="*/ 196855 w 1263777"/>
                <a:gd name="connsiteY838" fmla="*/ 661377 h 1218455"/>
                <a:gd name="connsiteX839" fmla="*/ 198475 w 1263777"/>
                <a:gd name="connsiteY839" fmla="*/ 659127 h 1218455"/>
                <a:gd name="connsiteX840" fmla="*/ 200993 w 1263777"/>
                <a:gd name="connsiteY840" fmla="*/ 659488 h 1218455"/>
                <a:gd name="connsiteX841" fmla="*/ 203782 w 1263777"/>
                <a:gd name="connsiteY841" fmla="*/ 658679 h 1218455"/>
                <a:gd name="connsiteX842" fmla="*/ 204502 w 1263777"/>
                <a:gd name="connsiteY842" fmla="*/ 657509 h 1218455"/>
                <a:gd name="connsiteX843" fmla="*/ 205041 w 1263777"/>
                <a:gd name="connsiteY843" fmla="*/ 657509 h 1218455"/>
                <a:gd name="connsiteX844" fmla="*/ 207200 w 1263777"/>
                <a:gd name="connsiteY844" fmla="*/ 661467 h 1218455"/>
                <a:gd name="connsiteX845" fmla="*/ 208639 w 1263777"/>
                <a:gd name="connsiteY845" fmla="*/ 665965 h 1218455"/>
                <a:gd name="connsiteX846" fmla="*/ 209000 w 1263777"/>
                <a:gd name="connsiteY846" fmla="*/ 668663 h 1218455"/>
                <a:gd name="connsiteX847" fmla="*/ 209180 w 1263777"/>
                <a:gd name="connsiteY847" fmla="*/ 670553 h 1218455"/>
                <a:gd name="connsiteX848" fmla="*/ 210619 w 1263777"/>
                <a:gd name="connsiteY848" fmla="*/ 674151 h 1218455"/>
                <a:gd name="connsiteX849" fmla="*/ 212418 w 1263777"/>
                <a:gd name="connsiteY849" fmla="*/ 675590 h 1218455"/>
                <a:gd name="connsiteX850" fmla="*/ 215386 w 1263777"/>
                <a:gd name="connsiteY850" fmla="*/ 676580 h 1218455"/>
                <a:gd name="connsiteX851" fmla="*/ 216377 w 1263777"/>
                <a:gd name="connsiteY851" fmla="*/ 678019 h 1218455"/>
                <a:gd name="connsiteX852" fmla="*/ 216466 w 1263777"/>
                <a:gd name="connsiteY852" fmla="*/ 679458 h 1218455"/>
                <a:gd name="connsiteX853" fmla="*/ 215746 w 1263777"/>
                <a:gd name="connsiteY853" fmla="*/ 681438 h 1218455"/>
                <a:gd name="connsiteX854" fmla="*/ 215746 w 1263777"/>
                <a:gd name="connsiteY854" fmla="*/ 683056 h 1218455"/>
                <a:gd name="connsiteX855" fmla="*/ 215836 w 1263777"/>
                <a:gd name="connsiteY855" fmla="*/ 683506 h 1218455"/>
                <a:gd name="connsiteX856" fmla="*/ 215925 w 1263777"/>
                <a:gd name="connsiteY856" fmla="*/ 685665 h 1218455"/>
                <a:gd name="connsiteX857" fmla="*/ 217366 w 1263777"/>
                <a:gd name="connsiteY857" fmla="*/ 686746 h 1218455"/>
                <a:gd name="connsiteX858" fmla="*/ 218402 w 1263777"/>
                <a:gd name="connsiteY858" fmla="*/ 688075 h 1218455"/>
                <a:gd name="connsiteX859" fmla="*/ 219218 w 1263777"/>
                <a:gd name="connsiteY859" fmla="*/ 690523 h 1218455"/>
                <a:gd name="connsiteX860" fmla="*/ 212284 w 1263777"/>
                <a:gd name="connsiteY860" fmla="*/ 699090 h 1218455"/>
                <a:gd name="connsiteX861" fmla="*/ 213100 w 1263777"/>
                <a:gd name="connsiteY861" fmla="*/ 701537 h 1218455"/>
                <a:gd name="connsiteX862" fmla="*/ 217995 w 1263777"/>
                <a:gd name="connsiteY862" fmla="*/ 702353 h 1218455"/>
                <a:gd name="connsiteX863" fmla="*/ 213915 w 1263777"/>
                <a:gd name="connsiteY863" fmla="*/ 706025 h 1218455"/>
                <a:gd name="connsiteX864" fmla="*/ 214731 w 1263777"/>
                <a:gd name="connsiteY864" fmla="*/ 711735 h 1218455"/>
                <a:gd name="connsiteX865" fmla="*/ 217995 w 1263777"/>
                <a:gd name="connsiteY865" fmla="*/ 713775 h 1218455"/>
                <a:gd name="connsiteX866" fmla="*/ 218664 w 1263777"/>
                <a:gd name="connsiteY866" fmla="*/ 716283 h 1218455"/>
                <a:gd name="connsiteX867" fmla="*/ 217816 w 1263777"/>
                <a:gd name="connsiteY867" fmla="*/ 717981 h 1218455"/>
                <a:gd name="connsiteX868" fmla="*/ 216778 w 1263777"/>
                <a:gd name="connsiteY868" fmla="*/ 717981 h 1218455"/>
                <a:gd name="connsiteX869" fmla="*/ 215741 w 1263777"/>
                <a:gd name="connsiteY869" fmla="*/ 718548 h 1218455"/>
                <a:gd name="connsiteX870" fmla="*/ 213478 w 1263777"/>
                <a:gd name="connsiteY870" fmla="*/ 717416 h 1218455"/>
                <a:gd name="connsiteX871" fmla="*/ 212346 w 1263777"/>
                <a:gd name="connsiteY871" fmla="*/ 721282 h 1218455"/>
                <a:gd name="connsiteX872" fmla="*/ 212439 w 1263777"/>
                <a:gd name="connsiteY872" fmla="*/ 722036 h 1218455"/>
                <a:gd name="connsiteX873" fmla="*/ 213854 w 1263777"/>
                <a:gd name="connsiteY873" fmla="*/ 724393 h 1218455"/>
                <a:gd name="connsiteX874" fmla="*/ 214421 w 1263777"/>
                <a:gd name="connsiteY874" fmla="*/ 725149 h 1218455"/>
                <a:gd name="connsiteX875" fmla="*/ 216307 w 1263777"/>
                <a:gd name="connsiteY875" fmla="*/ 725714 h 1218455"/>
                <a:gd name="connsiteX876" fmla="*/ 216967 w 1263777"/>
                <a:gd name="connsiteY876" fmla="*/ 725431 h 1218455"/>
                <a:gd name="connsiteX877" fmla="*/ 219868 w 1263777"/>
                <a:gd name="connsiteY877" fmla="*/ 743407 h 1218455"/>
                <a:gd name="connsiteX878" fmla="*/ 235914 w 1263777"/>
                <a:gd name="connsiteY878" fmla="*/ 760682 h 1218455"/>
                <a:gd name="connsiteX879" fmla="*/ 244371 w 1263777"/>
                <a:gd name="connsiteY879" fmla="*/ 781281 h 1218455"/>
                <a:gd name="connsiteX880" fmla="*/ 244371 w 1263777"/>
                <a:gd name="connsiteY880" fmla="*/ 785473 h 1218455"/>
                <a:gd name="connsiteX881" fmla="*/ 245602 w 1263777"/>
                <a:gd name="connsiteY881" fmla="*/ 787208 h 1218455"/>
                <a:gd name="connsiteX882" fmla="*/ 246180 w 1263777"/>
                <a:gd name="connsiteY882" fmla="*/ 789884 h 1218455"/>
                <a:gd name="connsiteX883" fmla="*/ 245167 w 1263777"/>
                <a:gd name="connsiteY883" fmla="*/ 791907 h 1218455"/>
                <a:gd name="connsiteX884" fmla="*/ 245325 w 1263777"/>
                <a:gd name="connsiteY884" fmla="*/ 793726 h 1218455"/>
                <a:gd name="connsiteX885" fmla="*/ 249811 w 1263777"/>
                <a:gd name="connsiteY885" fmla="*/ 798622 h 1218455"/>
                <a:gd name="connsiteX886" fmla="*/ 243285 w 1263777"/>
                <a:gd name="connsiteY886" fmla="*/ 811267 h 1218455"/>
                <a:gd name="connsiteX887" fmla="*/ 245733 w 1263777"/>
                <a:gd name="connsiteY887" fmla="*/ 822688 h 1218455"/>
                <a:gd name="connsiteX888" fmla="*/ 252738 w 1263777"/>
                <a:gd name="connsiteY888" fmla="*/ 841483 h 1218455"/>
                <a:gd name="connsiteX889" fmla="*/ 252738 w 1263777"/>
                <a:gd name="connsiteY889" fmla="*/ 843268 h 1218455"/>
                <a:gd name="connsiteX890" fmla="*/ 252738 w 1263777"/>
                <a:gd name="connsiteY890" fmla="*/ 844004 h 1218455"/>
                <a:gd name="connsiteX891" fmla="*/ 253052 w 1263777"/>
                <a:gd name="connsiteY891" fmla="*/ 846314 h 1218455"/>
                <a:gd name="connsiteX892" fmla="*/ 253682 w 1263777"/>
                <a:gd name="connsiteY892" fmla="*/ 848414 h 1218455"/>
                <a:gd name="connsiteX893" fmla="*/ 254312 w 1263777"/>
                <a:gd name="connsiteY893" fmla="*/ 850515 h 1218455"/>
                <a:gd name="connsiteX894" fmla="*/ 255153 w 1263777"/>
                <a:gd name="connsiteY894" fmla="*/ 852299 h 1218455"/>
                <a:gd name="connsiteX895" fmla="*/ 255678 w 1263777"/>
                <a:gd name="connsiteY895" fmla="*/ 854401 h 1218455"/>
                <a:gd name="connsiteX896" fmla="*/ 255993 w 1263777"/>
                <a:gd name="connsiteY896" fmla="*/ 856711 h 1218455"/>
                <a:gd name="connsiteX897" fmla="*/ 256308 w 1263777"/>
                <a:gd name="connsiteY897" fmla="*/ 859021 h 1218455"/>
                <a:gd name="connsiteX898" fmla="*/ 256414 w 1263777"/>
                <a:gd name="connsiteY898" fmla="*/ 861646 h 1218455"/>
                <a:gd name="connsiteX899" fmla="*/ 256203 w 1263777"/>
                <a:gd name="connsiteY899" fmla="*/ 863957 h 1218455"/>
                <a:gd name="connsiteX900" fmla="*/ 255993 w 1263777"/>
                <a:gd name="connsiteY900" fmla="*/ 866267 h 1218455"/>
                <a:gd name="connsiteX901" fmla="*/ 255573 w 1263777"/>
                <a:gd name="connsiteY901" fmla="*/ 868472 h 1218455"/>
                <a:gd name="connsiteX902" fmla="*/ 255364 w 1263777"/>
                <a:gd name="connsiteY902" fmla="*/ 870783 h 1218455"/>
                <a:gd name="connsiteX903" fmla="*/ 255153 w 1263777"/>
                <a:gd name="connsiteY903" fmla="*/ 873093 h 1218455"/>
                <a:gd name="connsiteX904" fmla="*/ 254943 w 1263777"/>
                <a:gd name="connsiteY904" fmla="*/ 875405 h 1218455"/>
                <a:gd name="connsiteX905" fmla="*/ 255394 w 1263777"/>
                <a:gd name="connsiteY905" fmla="*/ 877998 h 1218455"/>
                <a:gd name="connsiteX906" fmla="*/ 255507 w 1263777"/>
                <a:gd name="connsiteY906" fmla="*/ 879805 h 1218455"/>
                <a:gd name="connsiteX907" fmla="*/ 255889 w 1263777"/>
                <a:gd name="connsiteY907" fmla="*/ 881511 h 1218455"/>
                <a:gd name="connsiteX908" fmla="*/ 255733 w 1263777"/>
                <a:gd name="connsiteY908" fmla="*/ 882277 h 1218455"/>
                <a:gd name="connsiteX909" fmla="*/ 254953 w 1263777"/>
                <a:gd name="connsiteY909" fmla="*/ 883362 h 1218455"/>
                <a:gd name="connsiteX910" fmla="*/ 251354 w 1263777"/>
                <a:gd name="connsiteY910" fmla="*/ 888310 h 1218455"/>
                <a:gd name="connsiteX911" fmla="*/ 241460 w 1263777"/>
                <a:gd name="connsiteY911" fmla="*/ 889660 h 1218455"/>
                <a:gd name="connsiteX912" fmla="*/ 236061 w 1263777"/>
                <a:gd name="connsiteY912" fmla="*/ 889660 h 1218455"/>
                <a:gd name="connsiteX913" fmla="*/ 232913 w 1263777"/>
                <a:gd name="connsiteY913" fmla="*/ 893708 h 1218455"/>
                <a:gd name="connsiteX914" fmla="*/ 230215 w 1263777"/>
                <a:gd name="connsiteY914" fmla="*/ 895506 h 1218455"/>
                <a:gd name="connsiteX915" fmla="*/ 231565 w 1263777"/>
                <a:gd name="connsiteY915" fmla="*/ 895956 h 1218455"/>
                <a:gd name="connsiteX916" fmla="*/ 233813 w 1263777"/>
                <a:gd name="connsiteY916" fmla="*/ 894606 h 1218455"/>
                <a:gd name="connsiteX917" fmla="*/ 239660 w 1263777"/>
                <a:gd name="connsiteY917" fmla="*/ 894156 h 1218455"/>
                <a:gd name="connsiteX918" fmla="*/ 241909 w 1263777"/>
                <a:gd name="connsiteY918" fmla="*/ 902703 h 1218455"/>
                <a:gd name="connsiteX919" fmla="*/ 259901 w 1263777"/>
                <a:gd name="connsiteY919" fmla="*/ 910349 h 1218455"/>
                <a:gd name="connsiteX920" fmla="*/ 266198 w 1263777"/>
                <a:gd name="connsiteY920" fmla="*/ 914848 h 1218455"/>
                <a:gd name="connsiteX921" fmla="*/ 265748 w 1263777"/>
                <a:gd name="connsiteY921" fmla="*/ 916648 h 1218455"/>
                <a:gd name="connsiteX922" fmla="*/ 269796 w 1263777"/>
                <a:gd name="connsiteY922" fmla="*/ 920246 h 1218455"/>
                <a:gd name="connsiteX923" fmla="*/ 272496 w 1263777"/>
                <a:gd name="connsiteY923" fmla="*/ 921144 h 1218455"/>
                <a:gd name="connsiteX924" fmla="*/ 276544 w 1263777"/>
                <a:gd name="connsiteY924" fmla="*/ 926543 h 1218455"/>
                <a:gd name="connsiteX925" fmla="*/ 279242 w 1263777"/>
                <a:gd name="connsiteY925" fmla="*/ 931939 h 1218455"/>
                <a:gd name="connsiteX926" fmla="*/ 280592 w 1263777"/>
                <a:gd name="connsiteY926" fmla="*/ 931039 h 1218455"/>
                <a:gd name="connsiteX927" fmla="*/ 283291 w 1263777"/>
                <a:gd name="connsiteY927" fmla="*/ 933289 h 1218455"/>
                <a:gd name="connsiteX928" fmla="*/ 290037 w 1263777"/>
                <a:gd name="connsiteY928" fmla="*/ 936887 h 1218455"/>
                <a:gd name="connsiteX929" fmla="*/ 292286 w 1263777"/>
                <a:gd name="connsiteY929" fmla="*/ 940036 h 1218455"/>
                <a:gd name="connsiteX930" fmla="*/ 301732 w 1263777"/>
                <a:gd name="connsiteY930" fmla="*/ 945884 h 1218455"/>
                <a:gd name="connsiteX931" fmla="*/ 308929 w 1263777"/>
                <a:gd name="connsiteY931" fmla="*/ 946784 h 1218455"/>
                <a:gd name="connsiteX932" fmla="*/ 312077 w 1263777"/>
                <a:gd name="connsiteY932" fmla="*/ 949032 h 1218455"/>
                <a:gd name="connsiteX933" fmla="*/ 316125 w 1263777"/>
                <a:gd name="connsiteY933" fmla="*/ 948132 h 1218455"/>
                <a:gd name="connsiteX934" fmla="*/ 323322 w 1263777"/>
                <a:gd name="connsiteY934" fmla="*/ 952181 h 1218455"/>
                <a:gd name="connsiteX935" fmla="*/ 331419 w 1263777"/>
                <a:gd name="connsiteY935" fmla="*/ 953081 h 1218455"/>
                <a:gd name="connsiteX936" fmla="*/ 346262 w 1263777"/>
                <a:gd name="connsiteY936" fmla="*/ 958477 h 1218455"/>
                <a:gd name="connsiteX937" fmla="*/ 348512 w 1263777"/>
                <a:gd name="connsiteY937" fmla="*/ 958029 h 1218455"/>
                <a:gd name="connsiteX938" fmla="*/ 354808 w 1263777"/>
                <a:gd name="connsiteY938" fmla="*/ 960727 h 1218455"/>
                <a:gd name="connsiteX939" fmla="*/ 360205 w 1263777"/>
                <a:gd name="connsiteY939" fmla="*/ 966124 h 1218455"/>
                <a:gd name="connsiteX940" fmla="*/ 363803 w 1263777"/>
                <a:gd name="connsiteY940" fmla="*/ 964325 h 1218455"/>
                <a:gd name="connsiteX941" fmla="*/ 366503 w 1263777"/>
                <a:gd name="connsiteY941" fmla="*/ 964774 h 1218455"/>
                <a:gd name="connsiteX942" fmla="*/ 372800 w 1263777"/>
                <a:gd name="connsiteY942" fmla="*/ 976469 h 1218455"/>
                <a:gd name="connsiteX943" fmla="*/ 373250 w 1263777"/>
                <a:gd name="connsiteY943" fmla="*/ 981867 h 1218455"/>
                <a:gd name="connsiteX944" fmla="*/ 375948 w 1263777"/>
                <a:gd name="connsiteY944" fmla="*/ 987714 h 1218455"/>
                <a:gd name="connsiteX945" fmla="*/ 376848 w 1263777"/>
                <a:gd name="connsiteY945" fmla="*/ 990413 h 1218455"/>
                <a:gd name="connsiteX946" fmla="*/ 375498 w 1263777"/>
                <a:gd name="connsiteY946" fmla="*/ 993112 h 1218455"/>
                <a:gd name="connsiteX947" fmla="*/ 375048 w 1263777"/>
                <a:gd name="connsiteY947" fmla="*/ 1001658 h 1218455"/>
                <a:gd name="connsiteX948" fmla="*/ 375948 w 1263777"/>
                <a:gd name="connsiteY948" fmla="*/ 1003457 h 1218455"/>
                <a:gd name="connsiteX949" fmla="*/ 375948 w 1263777"/>
                <a:gd name="connsiteY949" fmla="*/ 1007057 h 1218455"/>
                <a:gd name="connsiteX950" fmla="*/ 375048 w 1263777"/>
                <a:gd name="connsiteY950" fmla="*/ 1009755 h 1218455"/>
                <a:gd name="connsiteX951" fmla="*/ 375948 w 1263777"/>
                <a:gd name="connsiteY951" fmla="*/ 1013353 h 1218455"/>
                <a:gd name="connsiteX952" fmla="*/ 379546 w 1263777"/>
                <a:gd name="connsiteY952" fmla="*/ 1015152 h 1218455"/>
                <a:gd name="connsiteX953" fmla="*/ 382246 w 1263777"/>
                <a:gd name="connsiteY953" fmla="*/ 1019200 h 1218455"/>
                <a:gd name="connsiteX954" fmla="*/ 380896 w 1263777"/>
                <a:gd name="connsiteY954" fmla="*/ 1022798 h 1218455"/>
                <a:gd name="connsiteX955" fmla="*/ 382695 w 1263777"/>
                <a:gd name="connsiteY955" fmla="*/ 1025497 h 1218455"/>
                <a:gd name="connsiteX956" fmla="*/ 381796 w 1263777"/>
                <a:gd name="connsiteY956" fmla="*/ 1027297 h 1218455"/>
                <a:gd name="connsiteX957" fmla="*/ 384945 w 1263777"/>
                <a:gd name="connsiteY957" fmla="*/ 1034043 h 1218455"/>
                <a:gd name="connsiteX958" fmla="*/ 384045 w 1263777"/>
                <a:gd name="connsiteY958" fmla="*/ 1038991 h 1218455"/>
                <a:gd name="connsiteX959" fmla="*/ 385394 w 1263777"/>
                <a:gd name="connsiteY959" fmla="*/ 1047088 h 1218455"/>
                <a:gd name="connsiteX960" fmla="*/ 389893 w 1263777"/>
                <a:gd name="connsiteY960" fmla="*/ 1053385 h 1218455"/>
                <a:gd name="connsiteX961" fmla="*/ 395739 w 1263777"/>
                <a:gd name="connsiteY961" fmla="*/ 1057883 h 1218455"/>
                <a:gd name="connsiteX962" fmla="*/ 396639 w 1263777"/>
                <a:gd name="connsiteY962" fmla="*/ 1061031 h 1218455"/>
                <a:gd name="connsiteX963" fmla="*/ 401138 w 1263777"/>
                <a:gd name="connsiteY963" fmla="*/ 1065529 h 1218455"/>
                <a:gd name="connsiteX964" fmla="*/ 399788 w 1263777"/>
                <a:gd name="connsiteY964" fmla="*/ 1070028 h 1218455"/>
                <a:gd name="connsiteX965" fmla="*/ 390341 w 1263777"/>
                <a:gd name="connsiteY965" fmla="*/ 1075424 h 1218455"/>
                <a:gd name="connsiteX966" fmla="*/ 380896 w 1263777"/>
                <a:gd name="connsiteY966" fmla="*/ 1079923 h 1218455"/>
                <a:gd name="connsiteX967" fmla="*/ 380446 w 1263777"/>
                <a:gd name="connsiteY967" fmla="*/ 1084871 h 1218455"/>
                <a:gd name="connsiteX968" fmla="*/ 377298 w 1263777"/>
                <a:gd name="connsiteY968" fmla="*/ 1089368 h 1218455"/>
                <a:gd name="connsiteX969" fmla="*/ 376848 w 1263777"/>
                <a:gd name="connsiteY969" fmla="*/ 1097464 h 1218455"/>
                <a:gd name="connsiteX970" fmla="*/ 382246 w 1263777"/>
                <a:gd name="connsiteY970" fmla="*/ 1104661 h 1218455"/>
                <a:gd name="connsiteX971" fmla="*/ 388093 w 1263777"/>
                <a:gd name="connsiteY971" fmla="*/ 1105561 h 1218455"/>
                <a:gd name="connsiteX972" fmla="*/ 389443 w 1263777"/>
                <a:gd name="connsiteY972" fmla="*/ 1107811 h 1218455"/>
                <a:gd name="connsiteX973" fmla="*/ 393041 w 1263777"/>
                <a:gd name="connsiteY973" fmla="*/ 1109159 h 1218455"/>
                <a:gd name="connsiteX974" fmla="*/ 396189 w 1263777"/>
                <a:gd name="connsiteY974" fmla="*/ 1124004 h 1218455"/>
                <a:gd name="connsiteX975" fmla="*/ 393041 w 1263777"/>
                <a:gd name="connsiteY975" fmla="*/ 1128500 h 1218455"/>
                <a:gd name="connsiteX976" fmla="*/ 383595 w 1263777"/>
                <a:gd name="connsiteY976" fmla="*/ 1130750 h 1218455"/>
                <a:gd name="connsiteX977" fmla="*/ 381346 w 1263777"/>
                <a:gd name="connsiteY977" fmla="*/ 1133899 h 1218455"/>
                <a:gd name="connsiteX978" fmla="*/ 381679 w 1263777"/>
                <a:gd name="connsiteY978" fmla="*/ 1138401 h 1218455"/>
                <a:gd name="connsiteX979" fmla="*/ 381847 w 1263777"/>
                <a:gd name="connsiteY979" fmla="*/ 1138610 h 1218455"/>
                <a:gd name="connsiteX980" fmla="*/ 381847 w 1263777"/>
                <a:gd name="connsiteY980" fmla="*/ 1138841 h 1218455"/>
                <a:gd name="connsiteX981" fmla="*/ 381472 w 1263777"/>
                <a:gd name="connsiteY981" fmla="*/ 1139028 h 1218455"/>
                <a:gd name="connsiteX982" fmla="*/ 380968 w 1263777"/>
                <a:gd name="connsiteY982" fmla="*/ 1139301 h 1218455"/>
                <a:gd name="connsiteX983" fmla="*/ 380635 w 1263777"/>
                <a:gd name="connsiteY983" fmla="*/ 1139572 h 1218455"/>
                <a:gd name="connsiteX984" fmla="*/ 380488 w 1263777"/>
                <a:gd name="connsiteY984" fmla="*/ 1140136 h 1218455"/>
                <a:gd name="connsiteX985" fmla="*/ 380552 w 1263777"/>
                <a:gd name="connsiteY985" fmla="*/ 1140847 h 1218455"/>
                <a:gd name="connsiteX986" fmla="*/ 380530 w 1263777"/>
                <a:gd name="connsiteY986" fmla="*/ 1141434 h 1218455"/>
                <a:gd name="connsiteX987" fmla="*/ 380677 w 1263777"/>
                <a:gd name="connsiteY987" fmla="*/ 1142123 h 1218455"/>
                <a:gd name="connsiteX988" fmla="*/ 381094 w 1263777"/>
                <a:gd name="connsiteY988" fmla="*/ 1142625 h 1218455"/>
                <a:gd name="connsiteX989" fmla="*/ 381366 w 1263777"/>
                <a:gd name="connsiteY989" fmla="*/ 1143336 h 1218455"/>
                <a:gd name="connsiteX990" fmla="*/ 381534 w 1263777"/>
                <a:gd name="connsiteY990" fmla="*/ 1143775 h 1218455"/>
                <a:gd name="connsiteX991" fmla="*/ 381408 w 1263777"/>
                <a:gd name="connsiteY991" fmla="*/ 1144026 h 1218455"/>
                <a:gd name="connsiteX992" fmla="*/ 381136 w 1263777"/>
                <a:gd name="connsiteY992" fmla="*/ 1144422 h 1218455"/>
                <a:gd name="connsiteX993" fmla="*/ 380865 w 1263777"/>
                <a:gd name="connsiteY993" fmla="*/ 1144882 h 1218455"/>
                <a:gd name="connsiteX994" fmla="*/ 380635 w 1263777"/>
                <a:gd name="connsiteY994" fmla="*/ 1144946 h 1218455"/>
                <a:gd name="connsiteX995" fmla="*/ 380321 w 1263777"/>
                <a:gd name="connsiteY995" fmla="*/ 1145133 h 1218455"/>
                <a:gd name="connsiteX996" fmla="*/ 380301 w 1263777"/>
                <a:gd name="connsiteY996" fmla="*/ 1145302 h 1218455"/>
                <a:gd name="connsiteX997" fmla="*/ 380426 w 1263777"/>
                <a:gd name="connsiteY997" fmla="*/ 1145552 h 1218455"/>
                <a:gd name="connsiteX998" fmla="*/ 380739 w 1263777"/>
                <a:gd name="connsiteY998" fmla="*/ 1145615 h 1218455"/>
                <a:gd name="connsiteX999" fmla="*/ 381179 w 1263777"/>
                <a:gd name="connsiteY999" fmla="*/ 1145615 h 1218455"/>
                <a:gd name="connsiteX1000" fmla="*/ 381743 w 1263777"/>
                <a:gd name="connsiteY1000" fmla="*/ 1145573 h 1218455"/>
                <a:gd name="connsiteX1001" fmla="*/ 382454 w 1263777"/>
                <a:gd name="connsiteY1001" fmla="*/ 1145406 h 1218455"/>
                <a:gd name="connsiteX1002" fmla="*/ 382976 w 1263777"/>
                <a:gd name="connsiteY1002" fmla="*/ 1145239 h 1218455"/>
                <a:gd name="connsiteX1003" fmla="*/ 383437 w 1263777"/>
                <a:gd name="connsiteY1003" fmla="*/ 1145175 h 1218455"/>
                <a:gd name="connsiteX1004" fmla="*/ 384059 w 1263777"/>
                <a:gd name="connsiteY1004" fmla="*/ 1145122 h 1218455"/>
                <a:gd name="connsiteX1005" fmla="*/ 384277 w 1263777"/>
                <a:gd name="connsiteY1005" fmla="*/ 1145208 h 1218455"/>
                <a:gd name="connsiteX1006" fmla="*/ 385298 w 1263777"/>
                <a:gd name="connsiteY1006" fmla="*/ 1144841 h 1218455"/>
                <a:gd name="connsiteX1007" fmla="*/ 385883 w 1263777"/>
                <a:gd name="connsiteY1007" fmla="*/ 1144905 h 1218455"/>
                <a:gd name="connsiteX1008" fmla="*/ 386101 w 1263777"/>
                <a:gd name="connsiteY1008" fmla="*/ 1145057 h 1218455"/>
                <a:gd name="connsiteX1009" fmla="*/ 386883 w 1263777"/>
                <a:gd name="connsiteY1009" fmla="*/ 1144817 h 1218455"/>
                <a:gd name="connsiteX1010" fmla="*/ 387535 w 1263777"/>
                <a:gd name="connsiteY1010" fmla="*/ 1144688 h 1218455"/>
                <a:gd name="connsiteX1011" fmla="*/ 388479 w 1263777"/>
                <a:gd name="connsiteY1011" fmla="*/ 1144344 h 1218455"/>
                <a:gd name="connsiteX1012" fmla="*/ 389365 w 1263777"/>
                <a:gd name="connsiteY1012" fmla="*/ 1144259 h 1218455"/>
                <a:gd name="connsiteX1013" fmla="*/ 389473 w 1263777"/>
                <a:gd name="connsiteY1013" fmla="*/ 1144395 h 1218455"/>
                <a:gd name="connsiteX1014" fmla="*/ 389526 w 1263777"/>
                <a:gd name="connsiteY1014" fmla="*/ 1144624 h 1218455"/>
                <a:gd name="connsiteX1015" fmla="*/ 390255 w 1263777"/>
                <a:gd name="connsiteY1015" fmla="*/ 1145151 h 1218455"/>
                <a:gd name="connsiteX1016" fmla="*/ 390889 w 1263777"/>
                <a:gd name="connsiteY1016" fmla="*/ 1145461 h 1218455"/>
                <a:gd name="connsiteX1017" fmla="*/ 392184 w 1263777"/>
                <a:gd name="connsiteY1017" fmla="*/ 1145717 h 1218455"/>
                <a:gd name="connsiteX1018" fmla="*/ 399241 w 1263777"/>
                <a:gd name="connsiteY1018" fmla="*/ 1154460 h 1218455"/>
                <a:gd name="connsiteX1019" fmla="*/ 399110 w 1263777"/>
                <a:gd name="connsiteY1019" fmla="*/ 1154721 h 1218455"/>
                <a:gd name="connsiteX1020" fmla="*/ 399244 w 1263777"/>
                <a:gd name="connsiteY1020" fmla="*/ 1155149 h 1218455"/>
                <a:gd name="connsiteX1021" fmla="*/ 399244 w 1263777"/>
                <a:gd name="connsiteY1021" fmla="*/ 1155735 h 1218455"/>
                <a:gd name="connsiteX1022" fmla="*/ 398888 w 1263777"/>
                <a:gd name="connsiteY1022" fmla="*/ 1156279 h 1218455"/>
                <a:gd name="connsiteX1023" fmla="*/ 398826 w 1263777"/>
                <a:gd name="connsiteY1023" fmla="*/ 1156990 h 1218455"/>
                <a:gd name="connsiteX1024" fmla="*/ 398700 w 1263777"/>
                <a:gd name="connsiteY1024" fmla="*/ 1158306 h 1218455"/>
                <a:gd name="connsiteX1025" fmla="*/ 398533 w 1263777"/>
                <a:gd name="connsiteY1025" fmla="*/ 1159206 h 1218455"/>
                <a:gd name="connsiteX1026" fmla="*/ 398555 w 1263777"/>
                <a:gd name="connsiteY1026" fmla="*/ 1160085 h 1218455"/>
                <a:gd name="connsiteX1027" fmla="*/ 398846 w 1263777"/>
                <a:gd name="connsiteY1027" fmla="*/ 1161067 h 1218455"/>
                <a:gd name="connsiteX1028" fmla="*/ 398951 w 1263777"/>
                <a:gd name="connsiteY1028" fmla="*/ 1162216 h 1218455"/>
                <a:gd name="connsiteX1029" fmla="*/ 399118 w 1263777"/>
                <a:gd name="connsiteY1029" fmla="*/ 1163534 h 1218455"/>
                <a:gd name="connsiteX1030" fmla="*/ 399557 w 1263777"/>
                <a:gd name="connsiteY1030" fmla="*/ 1164851 h 1218455"/>
                <a:gd name="connsiteX1031" fmla="*/ 400561 w 1263777"/>
                <a:gd name="connsiteY1031" fmla="*/ 1165479 h 1218455"/>
                <a:gd name="connsiteX1032" fmla="*/ 401543 w 1263777"/>
                <a:gd name="connsiteY1032" fmla="*/ 1165877 h 1218455"/>
                <a:gd name="connsiteX1033" fmla="*/ 402066 w 1263777"/>
                <a:gd name="connsiteY1033" fmla="*/ 1166148 h 1218455"/>
                <a:gd name="connsiteX1034" fmla="*/ 402150 w 1263777"/>
                <a:gd name="connsiteY1034" fmla="*/ 1166504 h 1218455"/>
                <a:gd name="connsiteX1035" fmla="*/ 402234 w 1263777"/>
                <a:gd name="connsiteY1035" fmla="*/ 1166817 h 1218455"/>
                <a:gd name="connsiteX1036" fmla="*/ 402610 w 1263777"/>
                <a:gd name="connsiteY1036" fmla="*/ 1167277 h 1218455"/>
                <a:gd name="connsiteX1037" fmla="*/ 402610 w 1263777"/>
                <a:gd name="connsiteY1037" fmla="*/ 1167757 h 1218455"/>
                <a:gd name="connsiteX1038" fmla="*/ 402150 w 1263777"/>
                <a:gd name="connsiteY1038" fmla="*/ 1168385 h 1218455"/>
                <a:gd name="connsiteX1039" fmla="*/ 402421 w 1263777"/>
                <a:gd name="connsiteY1039" fmla="*/ 1168719 h 1218455"/>
                <a:gd name="connsiteX1040" fmla="*/ 402839 w 1263777"/>
                <a:gd name="connsiteY1040" fmla="*/ 1169179 h 1218455"/>
                <a:gd name="connsiteX1041" fmla="*/ 403112 w 1263777"/>
                <a:gd name="connsiteY1041" fmla="*/ 1169221 h 1218455"/>
                <a:gd name="connsiteX1042" fmla="*/ 403594 w 1263777"/>
                <a:gd name="connsiteY1042" fmla="*/ 1169221 h 1218455"/>
                <a:gd name="connsiteX1043" fmla="*/ 403907 w 1263777"/>
                <a:gd name="connsiteY1043" fmla="*/ 1169576 h 1218455"/>
                <a:gd name="connsiteX1044" fmla="*/ 404409 w 1263777"/>
                <a:gd name="connsiteY1044" fmla="*/ 1169954 h 1218455"/>
                <a:gd name="connsiteX1045" fmla="*/ 404785 w 1263777"/>
                <a:gd name="connsiteY1045" fmla="*/ 1170538 h 1218455"/>
                <a:gd name="connsiteX1046" fmla="*/ 405580 w 1263777"/>
                <a:gd name="connsiteY1046" fmla="*/ 1171458 h 1218455"/>
                <a:gd name="connsiteX1047" fmla="*/ 406709 w 1263777"/>
                <a:gd name="connsiteY1047" fmla="*/ 1172127 h 1218455"/>
                <a:gd name="connsiteX1048" fmla="*/ 407147 w 1263777"/>
                <a:gd name="connsiteY1048" fmla="*/ 1172253 h 1218455"/>
                <a:gd name="connsiteX1049" fmla="*/ 407713 w 1263777"/>
                <a:gd name="connsiteY1049" fmla="*/ 1172567 h 1218455"/>
                <a:gd name="connsiteX1050" fmla="*/ 408339 w 1263777"/>
                <a:gd name="connsiteY1050" fmla="*/ 1172880 h 1218455"/>
                <a:gd name="connsiteX1051" fmla="*/ 408611 w 1263777"/>
                <a:gd name="connsiteY1051" fmla="*/ 1173173 h 1218455"/>
                <a:gd name="connsiteX1052" fmla="*/ 408737 w 1263777"/>
                <a:gd name="connsiteY1052" fmla="*/ 1173738 h 1218455"/>
                <a:gd name="connsiteX1053" fmla="*/ 409091 w 1263777"/>
                <a:gd name="connsiteY1053" fmla="*/ 1173758 h 1218455"/>
                <a:gd name="connsiteX1054" fmla="*/ 409635 w 1263777"/>
                <a:gd name="connsiteY1054" fmla="*/ 1173758 h 1218455"/>
                <a:gd name="connsiteX1055" fmla="*/ 410284 w 1263777"/>
                <a:gd name="connsiteY1055" fmla="*/ 1173738 h 1218455"/>
                <a:gd name="connsiteX1056" fmla="*/ 410660 w 1263777"/>
                <a:gd name="connsiteY1056" fmla="*/ 1173800 h 1218455"/>
                <a:gd name="connsiteX1057" fmla="*/ 411141 w 1263777"/>
                <a:gd name="connsiteY1057" fmla="*/ 1174302 h 1218455"/>
                <a:gd name="connsiteX1058" fmla="*/ 411697 w 1263777"/>
                <a:gd name="connsiteY1058" fmla="*/ 1174657 h 1218455"/>
                <a:gd name="connsiteX1059" fmla="*/ 425959 w 1263777"/>
                <a:gd name="connsiteY1059" fmla="*/ 1165463 h 1218455"/>
                <a:gd name="connsiteX1060" fmla="*/ 441577 w 1263777"/>
                <a:gd name="connsiteY1060" fmla="*/ 1157342 h 1218455"/>
                <a:gd name="connsiteX1061" fmla="*/ 452820 w 1263777"/>
                <a:gd name="connsiteY1061" fmla="*/ 1154842 h 1218455"/>
                <a:gd name="connsiteX1062" fmla="*/ 459494 w 1263777"/>
                <a:gd name="connsiteY1062" fmla="*/ 1155428 h 1218455"/>
                <a:gd name="connsiteX1063" fmla="*/ 466976 w 1263777"/>
                <a:gd name="connsiteY1063" fmla="*/ 1160411 h 1218455"/>
                <a:gd name="connsiteX1064" fmla="*/ 478770 w 1263777"/>
                <a:gd name="connsiteY1064" fmla="*/ 1162460 h 1218455"/>
                <a:gd name="connsiteX1065" fmla="*/ 492452 w 1263777"/>
                <a:gd name="connsiteY1065" fmla="*/ 1160846 h 1218455"/>
                <a:gd name="connsiteX1066" fmla="*/ 495886 w 1263777"/>
                <a:gd name="connsiteY1066" fmla="*/ 1158751 h 1218455"/>
                <a:gd name="connsiteX1067" fmla="*/ 498638 w 1263777"/>
                <a:gd name="connsiteY1067" fmla="*/ 1159114 h 1218455"/>
                <a:gd name="connsiteX1068" fmla="*/ 505924 w 1263777"/>
                <a:gd name="connsiteY1068" fmla="*/ 1164834 h 1218455"/>
                <a:gd name="connsiteX1069" fmla="*/ 517235 w 1263777"/>
                <a:gd name="connsiteY1069" fmla="*/ 1170294 h 1218455"/>
                <a:gd name="connsiteX1070" fmla="*/ 529008 w 1263777"/>
                <a:gd name="connsiteY1070" fmla="*/ 1172524 h 1218455"/>
                <a:gd name="connsiteX1071" fmla="*/ 540906 w 1263777"/>
                <a:gd name="connsiteY1071" fmla="*/ 1175459 h 1218455"/>
                <a:gd name="connsiteX1072" fmla="*/ 543835 w 1263777"/>
                <a:gd name="connsiteY1072" fmla="*/ 1179269 h 1218455"/>
                <a:gd name="connsiteX1073" fmla="*/ 543401 w 1263777"/>
                <a:gd name="connsiteY1073" fmla="*/ 1184048 h 1218455"/>
                <a:gd name="connsiteX1074" fmla="*/ 534037 w 1263777"/>
                <a:gd name="connsiteY1074" fmla="*/ 1191699 h 1218455"/>
                <a:gd name="connsiteX1075" fmla="*/ 531537 w 1263777"/>
                <a:gd name="connsiteY1075" fmla="*/ 1199820 h 1218455"/>
                <a:gd name="connsiteX1076" fmla="*/ 538407 w 1263777"/>
                <a:gd name="connsiteY1076" fmla="*/ 1214815 h 1218455"/>
                <a:gd name="connsiteX1077" fmla="*/ 547155 w 1263777"/>
                <a:gd name="connsiteY1077" fmla="*/ 1218562 h 1218455"/>
                <a:gd name="connsiteX1078" fmla="*/ 590542 w 1263777"/>
                <a:gd name="connsiteY1078" fmla="*/ 1210112 h 1218455"/>
                <a:gd name="connsiteX1079" fmla="*/ 612125 w 1263777"/>
                <a:gd name="connsiteY1079" fmla="*/ 1214188 h 1218455"/>
                <a:gd name="connsiteX1080" fmla="*/ 623993 w 1263777"/>
                <a:gd name="connsiteY1080" fmla="*/ 1208566 h 1218455"/>
                <a:gd name="connsiteX1081" fmla="*/ 636950 w 1263777"/>
                <a:gd name="connsiteY1081" fmla="*/ 1208251 h 1218455"/>
                <a:gd name="connsiteX1082" fmla="*/ 643921 w 1263777"/>
                <a:gd name="connsiteY1082" fmla="*/ 1207552 h 1218455"/>
                <a:gd name="connsiteX1083" fmla="*/ 650858 w 1263777"/>
                <a:gd name="connsiteY1083" fmla="*/ 1204194 h 1218455"/>
                <a:gd name="connsiteX1084" fmla="*/ 656855 w 1263777"/>
                <a:gd name="connsiteY1084" fmla="*/ 1199734 h 1218455"/>
                <a:gd name="connsiteX1085" fmla="*/ 664692 w 1263777"/>
                <a:gd name="connsiteY1085" fmla="*/ 1185439 h 1218455"/>
                <a:gd name="connsiteX1086" fmla="*/ 668306 w 1263777"/>
                <a:gd name="connsiteY1086" fmla="*/ 1184294 h 1218455"/>
                <a:gd name="connsiteX1087" fmla="*/ 670927 w 1263777"/>
                <a:gd name="connsiteY1087" fmla="*/ 1183107 h 1218455"/>
                <a:gd name="connsiteX1088" fmla="*/ 675833 w 1263777"/>
                <a:gd name="connsiteY1088" fmla="*/ 1179991 h 1218455"/>
                <a:gd name="connsiteX1089" fmla="*/ 677735 w 1263777"/>
                <a:gd name="connsiteY1089" fmla="*/ 1177711 h 1218455"/>
                <a:gd name="connsiteX1090" fmla="*/ 682019 w 1263777"/>
                <a:gd name="connsiteY1090" fmla="*/ 1172565 h 1218455"/>
                <a:gd name="connsiteX1091" fmla="*/ 685735 w 1263777"/>
                <a:gd name="connsiteY1091" fmla="*/ 1164894 h 1218455"/>
                <a:gd name="connsiteX1092" fmla="*/ 692910 w 1263777"/>
                <a:gd name="connsiteY1092" fmla="*/ 1164894 h 1218455"/>
                <a:gd name="connsiteX1093" fmla="*/ 701822 w 1263777"/>
                <a:gd name="connsiteY1093" fmla="*/ 1168112 h 1218455"/>
                <a:gd name="connsiteX1094" fmla="*/ 712715 w 1263777"/>
                <a:gd name="connsiteY1094" fmla="*/ 1165391 h 1218455"/>
                <a:gd name="connsiteX1095" fmla="*/ 728948 w 1263777"/>
                <a:gd name="connsiteY1095" fmla="*/ 1157965 h 1218455"/>
                <a:gd name="connsiteX1096" fmla="*/ 739228 w 1263777"/>
                <a:gd name="connsiteY1096" fmla="*/ 1153068 h 1218455"/>
                <a:gd name="connsiteX1097" fmla="*/ 741515 w 1263777"/>
                <a:gd name="connsiteY1097" fmla="*/ 1150384 h 1218455"/>
                <a:gd name="connsiteX1098" fmla="*/ 742169 w 1263777"/>
                <a:gd name="connsiteY1098" fmla="*/ 1144350 h 1218455"/>
                <a:gd name="connsiteX1099" fmla="*/ 731384 w 1263777"/>
                <a:gd name="connsiteY1099" fmla="*/ 1104805 h 121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Lst>
              <a:rect l="l" t="t" r="r" b="b"/>
              <a:pathLst>
                <a:path w="1263777" h="1218455">
                  <a:moveTo>
                    <a:pt x="731384" y="1104805"/>
                  </a:moveTo>
                  <a:lnTo>
                    <a:pt x="731201" y="1104553"/>
                  </a:lnTo>
                  <a:lnTo>
                    <a:pt x="730360" y="1102768"/>
                  </a:lnTo>
                  <a:lnTo>
                    <a:pt x="729310" y="1101297"/>
                  </a:lnTo>
                  <a:lnTo>
                    <a:pt x="728469" y="1099513"/>
                  </a:lnTo>
                  <a:lnTo>
                    <a:pt x="727314" y="1097937"/>
                  </a:lnTo>
                  <a:lnTo>
                    <a:pt x="726475" y="1096152"/>
                  </a:lnTo>
                  <a:lnTo>
                    <a:pt x="725634" y="1094366"/>
                  </a:lnTo>
                  <a:lnTo>
                    <a:pt x="724794" y="1092581"/>
                  </a:lnTo>
                  <a:lnTo>
                    <a:pt x="723954" y="1090797"/>
                  </a:lnTo>
                  <a:lnTo>
                    <a:pt x="723009" y="1089011"/>
                  </a:lnTo>
                  <a:lnTo>
                    <a:pt x="722168" y="1087226"/>
                  </a:lnTo>
                  <a:lnTo>
                    <a:pt x="721329" y="1085440"/>
                  </a:lnTo>
                  <a:lnTo>
                    <a:pt x="720488" y="1083550"/>
                  </a:lnTo>
                  <a:lnTo>
                    <a:pt x="719649" y="1081764"/>
                  </a:lnTo>
                  <a:lnTo>
                    <a:pt x="718493" y="1080295"/>
                  </a:lnTo>
                  <a:lnTo>
                    <a:pt x="717653" y="1078509"/>
                  </a:lnTo>
                  <a:lnTo>
                    <a:pt x="716813" y="1076724"/>
                  </a:lnTo>
                  <a:lnTo>
                    <a:pt x="715763" y="1075149"/>
                  </a:lnTo>
                  <a:lnTo>
                    <a:pt x="714607" y="1073678"/>
                  </a:lnTo>
                  <a:lnTo>
                    <a:pt x="713453" y="1072103"/>
                  </a:lnTo>
                  <a:lnTo>
                    <a:pt x="712612" y="1070317"/>
                  </a:lnTo>
                  <a:lnTo>
                    <a:pt x="711562" y="1068532"/>
                  </a:lnTo>
                  <a:lnTo>
                    <a:pt x="710407" y="1066957"/>
                  </a:lnTo>
                  <a:lnTo>
                    <a:pt x="709357" y="1065486"/>
                  </a:lnTo>
                  <a:lnTo>
                    <a:pt x="708202" y="1063911"/>
                  </a:lnTo>
                  <a:lnTo>
                    <a:pt x="707047" y="1062442"/>
                  </a:lnTo>
                  <a:lnTo>
                    <a:pt x="705995" y="1060867"/>
                  </a:lnTo>
                  <a:lnTo>
                    <a:pt x="704631" y="1059605"/>
                  </a:lnTo>
                  <a:lnTo>
                    <a:pt x="703265" y="1058346"/>
                  </a:lnTo>
                  <a:lnTo>
                    <a:pt x="702111" y="1056875"/>
                  </a:lnTo>
                  <a:lnTo>
                    <a:pt x="700746" y="1055614"/>
                  </a:lnTo>
                  <a:lnTo>
                    <a:pt x="699380" y="1054355"/>
                  </a:lnTo>
                  <a:lnTo>
                    <a:pt x="698014" y="1053095"/>
                  </a:lnTo>
                  <a:lnTo>
                    <a:pt x="696648" y="1051834"/>
                  </a:lnTo>
                  <a:lnTo>
                    <a:pt x="695776" y="1051251"/>
                  </a:lnTo>
                  <a:lnTo>
                    <a:pt x="673639" y="1033124"/>
                  </a:lnTo>
                  <a:lnTo>
                    <a:pt x="666082" y="1021157"/>
                  </a:lnTo>
                  <a:lnTo>
                    <a:pt x="656318" y="998484"/>
                  </a:lnTo>
                  <a:lnTo>
                    <a:pt x="664822" y="991556"/>
                  </a:lnTo>
                  <a:lnTo>
                    <a:pt x="680252" y="986517"/>
                  </a:lnTo>
                  <a:lnTo>
                    <a:pt x="680882" y="982109"/>
                  </a:lnTo>
                  <a:lnTo>
                    <a:pt x="690960" y="969827"/>
                  </a:lnTo>
                  <a:lnTo>
                    <a:pt x="694423" y="966049"/>
                  </a:lnTo>
                  <a:lnTo>
                    <a:pt x="698517" y="965103"/>
                  </a:lnTo>
                  <a:lnTo>
                    <a:pt x="703241" y="959749"/>
                  </a:lnTo>
                  <a:lnTo>
                    <a:pt x="704501" y="951562"/>
                  </a:lnTo>
                  <a:lnTo>
                    <a:pt x="709855" y="947469"/>
                  </a:lnTo>
                  <a:lnTo>
                    <a:pt x="722451" y="943375"/>
                  </a:lnTo>
                  <a:lnTo>
                    <a:pt x="731899" y="935502"/>
                  </a:lnTo>
                  <a:lnTo>
                    <a:pt x="732528" y="931409"/>
                  </a:lnTo>
                  <a:lnTo>
                    <a:pt x="736622" y="927314"/>
                  </a:lnTo>
                  <a:lnTo>
                    <a:pt x="737252" y="923850"/>
                  </a:lnTo>
                  <a:lnTo>
                    <a:pt x="743236" y="923536"/>
                  </a:lnTo>
                  <a:lnTo>
                    <a:pt x="746068" y="918812"/>
                  </a:lnTo>
                  <a:lnTo>
                    <a:pt x="751107" y="915032"/>
                  </a:lnTo>
                  <a:lnTo>
                    <a:pt x="755202" y="904640"/>
                  </a:lnTo>
                  <a:lnTo>
                    <a:pt x="762759" y="895508"/>
                  </a:lnTo>
                  <a:lnTo>
                    <a:pt x="764334" y="892359"/>
                  </a:lnTo>
                  <a:lnTo>
                    <a:pt x="769687" y="891099"/>
                  </a:lnTo>
                  <a:lnTo>
                    <a:pt x="780710" y="894249"/>
                  </a:lnTo>
                  <a:lnTo>
                    <a:pt x="785748" y="884486"/>
                  </a:lnTo>
                  <a:lnTo>
                    <a:pt x="789526" y="880708"/>
                  </a:lnTo>
                  <a:lnTo>
                    <a:pt x="792046" y="872205"/>
                  </a:lnTo>
                  <a:lnTo>
                    <a:pt x="806531" y="864646"/>
                  </a:lnTo>
                  <a:lnTo>
                    <a:pt x="806847" y="857403"/>
                  </a:lnTo>
                  <a:lnTo>
                    <a:pt x="803697" y="844178"/>
                  </a:lnTo>
                  <a:lnTo>
                    <a:pt x="797467" y="836025"/>
                  </a:lnTo>
                  <a:lnTo>
                    <a:pt x="797151" y="833816"/>
                  </a:lnTo>
                  <a:lnTo>
                    <a:pt x="797140" y="833714"/>
                  </a:lnTo>
                  <a:lnTo>
                    <a:pt x="796522" y="828566"/>
                  </a:lnTo>
                  <a:lnTo>
                    <a:pt x="797257" y="827831"/>
                  </a:lnTo>
                  <a:lnTo>
                    <a:pt x="802402" y="823210"/>
                  </a:lnTo>
                  <a:lnTo>
                    <a:pt x="807443" y="818589"/>
                  </a:lnTo>
                  <a:lnTo>
                    <a:pt x="812590" y="814074"/>
                  </a:lnTo>
                  <a:lnTo>
                    <a:pt x="817736" y="809453"/>
                  </a:lnTo>
                  <a:lnTo>
                    <a:pt x="822776" y="804832"/>
                  </a:lnTo>
                  <a:lnTo>
                    <a:pt x="825714" y="802765"/>
                  </a:lnTo>
                  <a:lnTo>
                    <a:pt x="829650" y="802765"/>
                  </a:lnTo>
                  <a:lnTo>
                    <a:pt x="840472" y="797519"/>
                  </a:lnTo>
                  <a:lnTo>
                    <a:pt x="843752" y="790631"/>
                  </a:lnTo>
                  <a:lnTo>
                    <a:pt x="848344" y="783744"/>
                  </a:lnTo>
                  <a:lnTo>
                    <a:pt x="849984" y="776529"/>
                  </a:lnTo>
                  <a:lnTo>
                    <a:pt x="865071" y="767674"/>
                  </a:lnTo>
                  <a:lnTo>
                    <a:pt x="887195" y="754398"/>
                  </a:lnTo>
                  <a:lnTo>
                    <a:pt x="888028" y="753899"/>
                  </a:lnTo>
                  <a:lnTo>
                    <a:pt x="907705" y="738812"/>
                  </a:lnTo>
                  <a:lnTo>
                    <a:pt x="937223" y="716511"/>
                  </a:lnTo>
                  <a:lnTo>
                    <a:pt x="958867" y="701097"/>
                  </a:lnTo>
                  <a:lnTo>
                    <a:pt x="980513" y="684698"/>
                  </a:lnTo>
                  <a:lnTo>
                    <a:pt x="982809" y="684043"/>
                  </a:lnTo>
                  <a:lnTo>
                    <a:pt x="986416" y="683714"/>
                  </a:lnTo>
                  <a:lnTo>
                    <a:pt x="989041" y="685027"/>
                  </a:lnTo>
                  <a:lnTo>
                    <a:pt x="993960" y="686994"/>
                  </a:lnTo>
                  <a:lnTo>
                    <a:pt x="1004783" y="684043"/>
                  </a:lnTo>
                  <a:lnTo>
                    <a:pt x="1007735" y="676499"/>
                  </a:lnTo>
                  <a:lnTo>
                    <a:pt x="1013310" y="670923"/>
                  </a:lnTo>
                  <a:lnTo>
                    <a:pt x="1008391" y="665020"/>
                  </a:lnTo>
                  <a:lnTo>
                    <a:pt x="1014621" y="661413"/>
                  </a:lnTo>
                  <a:lnTo>
                    <a:pt x="1023805" y="661741"/>
                  </a:lnTo>
                  <a:lnTo>
                    <a:pt x="1025773" y="659445"/>
                  </a:lnTo>
                  <a:lnTo>
                    <a:pt x="1032988" y="657805"/>
                  </a:lnTo>
                  <a:lnTo>
                    <a:pt x="1036501" y="653706"/>
                  </a:lnTo>
                  <a:lnTo>
                    <a:pt x="1092968" y="625671"/>
                  </a:lnTo>
                  <a:lnTo>
                    <a:pt x="1098463" y="622943"/>
                  </a:lnTo>
                  <a:lnTo>
                    <a:pt x="1102315" y="620736"/>
                  </a:lnTo>
                  <a:lnTo>
                    <a:pt x="1108552" y="615658"/>
                  </a:lnTo>
                  <a:lnTo>
                    <a:pt x="1108870" y="615400"/>
                  </a:lnTo>
                  <a:lnTo>
                    <a:pt x="1110655" y="613248"/>
                  </a:lnTo>
                  <a:lnTo>
                    <a:pt x="1112919" y="610518"/>
                  </a:lnTo>
                  <a:lnTo>
                    <a:pt x="1114771" y="608284"/>
                  </a:lnTo>
                  <a:lnTo>
                    <a:pt x="1116523" y="607941"/>
                  </a:lnTo>
                  <a:lnTo>
                    <a:pt x="1121490" y="606966"/>
                  </a:lnTo>
                  <a:lnTo>
                    <a:pt x="1122185" y="605922"/>
                  </a:lnTo>
                  <a:lnTo>
                    <a:pt x="1122095" y="605095"/>
                  </a:lnTo>
                  <a:lnTo>
                    <a:pt x="1121965" y="603897"/>
                  </a:lnTo>
                  <a:lnTo>
                    <a:pt x="1121920" y="603490"/>
                  </a:lnTo>
                  <a:lnTo>
                    <a:pt x="1121939" y="603098"/>
                  </a:lnTo>
                  <a:lnTo>
                    <a:pt x="1122170" y="598105"/>
                  </a:lnTo>
                  <a:lnTo>
                    <a:pt x="1122335" y="597176"/>
                  </a:lnTo>
                  <a:lnTo>
                    <a:pt x="1123120" y="592803"/>
                  </a:lnTo>
                  <a:lnTo>
                    <a:pt x="1124858" y="589674"/>
                  </a:lnTo>
                  <a:lnTo>
                    <a:pt x="1125361" y="587656"/>
                  </a:lnTo>
                  <a:lnTo>
                    <a:pt x="1125723" y="586197"/>
                  </a:lnTo>
                  <a:lnTo>
                    <a:pt x="1126411" y="581678"/>
                  </a:lnTo>
                  <a:lnTo>
                    <a:pt x="1127966" y="579704"/>
                  </a:lnTo>
                  <a:lnTo>
                    <a:pt x="1128385" y="579172"/>
                  </a:lnTo>
                  <a:lnTo>
                    <a:pt x="1128672" y="578807"/>
                  </a:lnTo>
                  <a:lnTo>
                    <a:pt x="1128726" y="578651"/>
                  </a:lnTo>
                  <a:lnTo>
                    <a:pt x="1130234" y="574285"/>
                  </a:lnTo>
                  <a:lnTo>
                    <a:pt x="1130246" y="573858"/>
                  </a:lnTo>
                  <a:lnTo>
                    <a:pt x="1130314" y="571508"/>
                  </a:lnTo>
                  <a:lnTo>
                    <a:pt x="1133686" y="561004"/>
                  </a:lnTo>
                  <a:lnTo>
                    <a:pt x="1134389" y="558816"/>
                  </a:lnTo>
                  <a:lnTo>
                    <a:pt x="1134679" y="557880"/>
                  </a:lnTo>
                  <a:lnTo>
                    <a:pt x="1134731" y="557713"/>
                  </a:lnTo>
                  <a:lnTo>
                    <a:pt x="1135803" y="554256"/>
                  </a:lnTo>
                  <a:lnTo>
                    <a:pt x="1135947" y="553792"/>
                  </a:lnTo>
                  <a:lnTo>
                    <a:pt x="1136961" y="550516"/>
                  </a:lnTo>
                  <a:lnTo>
                    <a:pt x="1137531" y="548678"/>
                  </a:lnTo>
                  <a:lnTo>
                    <a:pt x="1137784" y="547861"/>
                  </a:lnTo>
                  <a:lnTo>
                    <a:pt x="1137931" y="547390"/>
                  </a:lnTo>
                  <a:lnTo>
                    <a:pt x="1138025" y="547084"/>
                  </a:lnTo>
                  <a:lnTo>
                    <a:pt x="1138112" y="546772"/>
                  </a:lnTo>
                  <a:lnTo>
                    <a:pt x="1138334" y="545971"/>
                  </a:lnTo>
                  <a:lnTo>
                    <a:pt x="1138892" y="543954"/>
                  </a:lnTo>
                  <a:lnTo>
                    <a:pt x="1140771" y="535608"/>
                  </a:lnTo>
                  <a:lnTo>
                    <a:pt x="1140790" y="535525"/>
                  </a:lnTo>
                  <a:lnTo>
                    <a:pt x="1141037" y="534768"/>
                  </a:lnTo>
                  <a:lnTo>
                    <a:pt x="1141312" y="533922"/>
                  </a:lnTo>
                  <a:lnTo>
                    <a:pt x="1142177" y="531267"/>
                  </a:lnTo>
                  <a:lnTo>
                    <a:pt x="1142373" y="530484"/>
                  </a:lnTo>
                  <a:lnTo>
                    <a:pt x="1142428" y="530268"/>
                  </a:lnTo>
                  <a:lnTo>
                    <a:pt x="1144075" y="523706"/>
                  </a:lnTo>
                  <a:lnTo>
                    <a:pt x="1145285" y="518753"/>
                  </a:lnTo>
                  <a:lnTo>
                    <a:pt x="1156989" y="468058"/>
                  </a:lnTo>
                  <a:lnTo>
                    <a:pt x="1157364" y="467093"/>
                  </a:lnTo>
                  <a:lnTo>
                    <a:pt x="1158310" y="465519"/>
                  </a:lnTo>
                  <a:lnTo>
                    <a:pt x="1159044" y="463628"/>
                  </a:lnTo>
                  <a:lnTo>
                    <a:pt x="1159779" y="461842"/>
                  </a:lnTo>
                  <a:lnTo>
                    <a:pt x="1160515" y="459952"/>
                  </a:lnTo>
                  <a:lnTo>
                    <a:pt x="1161460" y="458377"/>
                  </a:lnTo>
                  <a:lnTo>
                    <a:pt x="1162510" y="456802"/>
                  </a:lnTo>
                  <a:lnTo>
                    <a:pt x="1163456" y="455227"/>
                  </a:lnTo>
                  <a:lnTo>
                    <a:pt x="1164716" y="453545"/>
                  </a:lnTo>
                  <a:lnTo>
                    <a:pt x="1165661" y="451971"/>
                  </a:lnTo>
                  <a:lnTo>
                    <a:pt x="1166711" y="450396"/>
                  </a:lnTo>
                  <a:lnTo>
                    <a:pt x="1167655" y="448819"/>
                  </a:lnTo>
                  <a:lnTo>
                    <a:pt x="1168707" y="447141"/>
                  </a:lnTo>
                  <a:lnTo>
                    <a:pt x="1169651" y="445564"/>
                  </a:lnTo>
                  <a:lnTo>
                    <a:pt x="1170596" y="443989"/>
                  </a:lnTo>
                  <a:lnTo>
                    <a:pt x="1171646" y="442414"/>
                  </a:lnTo>
                  <a:lnTo>
                    <a:pt x="1172908" y="441049"/>
                  </a:lnTo>
                  <a:lnTo>
                    <a:pt x="1173852" y="439472"/>
                  </a:lnTo>
                  <a:lnTo>
                    <a:pt x="1174902" y="437794"/>
                  </a:lnTo>
                  <a:lnTo>
                    <a:pt x="1175847" y="436217"/>
                  </a:lnTo>
                  <a:lnTo>
                    <a:pt x="1176898" y="434642"/>
                  </a:lnTo>
                  <a:lnTo>
                    <a:pt x="1177843" y="433068"/>
                  </a:lnTo>
                  <a:lnTo>
                    <a:pt x="1178788" y="431493"/>
                  </a:lnTo>
                  <a:lnTo>
                    <a:pt x="1179838" y="429916"/>
                  </a:lnTo>
                  <a:lnTo>
                    <a:pt x="1180573" y="428027"/>
                  </a:lnTo>
                  <a:lnTo>
                    <a:pt x="1181519" y="426451"/>
                  </a:lnTo>
                  <a:lnTo>
                    <a:pt x="1182464" y="424876"/>
                  </a:lnTo>
                  <a:lnTo>
                    <a:pt x="1183514" y="423196"/>
                  </a:lnTo>
                  <a:lnTo>
                    <a:pt x="1184249" y="421410"/>
                  </a:lnTo>
                  <a:lnTo>
                    <a:pt x="1184985" y="420044"/>
                  </a:lnTo>
                  <a:lnTo>
                    <a:pt x="1185614" y="418260"/>
                  </a:lnTo>
                  <a:lnTo>
                    <a:pt x="1186349" y="416370"/>
                  </a:lnTo>
                  <a:lnTo>
                    <a:pt x="1186558" y="414059"/>
                  </a:lnTo>
                  <a:lnTo>
                    <a:pt x="1186454" y="411433"/>
                  </a:lnTo>
                  <a:lnTo>
                    <a:pt x="1186349" y="408808"/>
                  </a:lnTo>
                  <a:lnTo>
                    <a:pt x="1186558" y="406498"/>
                  </a:lnTo>
                  <a:lnTo>
                    <a:pt x="1186979" y="404396"/>
                  </a:lnTo>
                  <a:lnTo>
                    <a:pt x="1187190" y="402088"/>
                  </a:lnTo>
                  <a:lnTo>
                    <a:pt x="1187819" y="400197"/>
                  </a:lnTo>
                  <a:lnTo>
                    <a:pt x="1188344" y="398097"/>
                  </a:lnTo>
                  <a:lnTo>
                    <a:pt x="1188765" y="395996"/>
                  </a:lnTo>
                  <a:lnTo>
                    <a:pt x="1189185" y="393896"/>
                  </a:lnTo>
                  <a:lnTo>
                    <a:pt x="1189920" y="392110"/>
                  </a:lnTo>
                  <a:lnTo>
                    <a:pt x="1190656" y="390220"/>
                  </a:lnTo>
                  <a:lnTo>
                    <a:pt x="1191075" y="388120"/>
                  </a:lnTo>
                  <a:lnTo>
                    <a:pt x="1191811" y="386334"/>
                  </a:lnTo>
                  <a:lnTo>
                    <a:pt x="1192440" y="384444"/>
                  </a:lnTo>
                  <a:lnTo>
                    <a:pt x="1193175" y="382658"/>
                  </a:lnTo>
                  <a:lnTo>
                    <a:pt x="1193911" y="380769"/>
                  </a:lnTo>
                  <a:lnTo>
                    <a:pt x="1194646" y="378878"/>
                  </a:lnTo>
                  <a:lnTo>
                    <a:pt x="1195066" y="376778"/>
                  </a:lnTo>
                  <a:lnTo>
                    <a:pt x="1195351" y="376082"/>
                  </a:lnTo>
                  <a:lnTo>
                    <a:pt x="1195369" y="376043"/>
                  </a:lnTo>
                  <a:lnTo>
                    <a:pt x="1195801" y="374993"/>
                  </a:lnTo>
                  <a:lnTo>
                    <a:pt x="1196535" y="373102"/>
                  </a:lnTo>
                  <a:lnTo>
                    <a:pt x="1197271" y="371317"/>
                  </a:lnTo>
                  <a:lnTo>
                    <a:pt x="1197901" y="369426"/>
                  </a:lnTo>
                  <a:lnTo>
                    <a:pt x="1198637" y="367535"/>
                  </a:lnTo>
                  <a:lnTo>
                    <a:pt x="1199371" y="365751"/>
                  </a:lnTo>
                  <a:lnTo>
                    <a:pt x="1200106" y="363860"/>
                  </a:lnTo>
                  <a:lnTo>
                    <a:pt x="1200842" y="362075"/>
                  </a:lnTo>
                  <a:lnTo>
                    <a:pt x="1201262" y="359975"/>
                  </a:lnTo>
                  <a:lnTo>
                    <a:pt x="1201997" y="358084"/>
                  </a:lnTo>
                  <a:lnTo>
                    <a:pt x="1202417" y="355983"/>
                  </a:lnTo>
                  <a:lnTo>
                    <a:pt x="1203152" y="354199"/>
                  </a:lnTo>
                  <a:lnTo>
                    <a:pt x="1203572" y="352098"/>
                  </a:lnTo>
                  <a:lnTo>
                    <a:pt x="1204307" y="350207"/>
                  </a:lnTo>
                  <a:lnTo>
                    <a:pt x="1204938" y="348423"/>
                  </a:lnTo>
                  <a:lnTo>
                    <a:pt x="1205673" y="346532"/>
                  </a:lnTo>
                  <a:lnTo>
                    <a:pt x="1206407" y="344747"/>
                  </a:lnTo>
                  <a:lnTo>
                    <a:pt x="1206828" y="342647"/>
                  </a:lnTo>
                  <a:lnTo>
                    <a:pt x="1207563" y="340756"/>
                  </a:lnTo>
                  <a:lnTo>
                    <a:pt x="1208298" y="338866"/>
                  </a:lnTo>
                  <a:lnTo>
                    <a:pt x="1209034" y="337080"/>
                  </a:lnTo>
                  <a:lnTo>
                    <a:pt x="1209768" y="335191"/>
                  </a:lnTo>
                  <a:lnTo>
                    <a:pt x="1210398" y="333405"/>
                  </a:lnTo>
                  <a:lnTo>
                    <a:pt x="1211133" y="331515"/>
                  </a:lnTo>
                  <a:lnTo>
                    <a:pt x="1211869" y="329729"/>
                  </a:lnTo>
                  <a:lnTo>
                    <a:pt x="1212814" y="328049"/>
                  </a:lnTo>
                  <a:lnTo>
                    <a:pt x="1213549" y="326264"/>
                  </a:lnTo>
                  <a:lnTo>
                    <a:pt x="1214285" y="324373"/>
                  </a:lnTo>
                  <a:lnTo>
                    <a:pt x="1215229" y="322798"/>
                  </a:lnTo>
                  <a:lnTo>
                    <a:pt x="1215965" y="321013"/>
                  </a:lnTo>
                  <a:lnTo>
                    <a:pt x="1217015" y="319332"/>
                  </a:lnTo>
                  <a:lnTo>
                    <a:pt x="1217959" y="317757"/>
                  </a:lnTo>
                  <a:lnTo>
                    <a:pt x="1218905" y="316183"/>
                  </a:lnTo>
                  <a:lnTo>
                    <a:pt x="1219955" y="314606"/>
                  </a:lnTo>
                  <a:lnTo>
                    <a:pt x="1220375" y="312506"/>
                  </a:lnTo>
                  <a:lnTo>
                    <a:pt x="1221005" y="311246"/>
                  </a:lnTo>
                  <a:lnTo>
                    <a:pt x="1221530" y="309880"/>
                  </a:lnTo>
                  <a:lnTo>
                    <a:pt x="1222055" y="307780"/>
                  </a:lnTo>
                  <a:lnTo>
                    <a:pt x="1222685" y="305891"/>
                  </a:lnTo>
                  <a:lnTo>
                    <a:pt x="1223735" y="304315"/>
                  </a:lnTo>
                  <a:lnTo>
                    <a:pt x="1224680" y="302740"/>
                  </a:lnTo>
                  <a:lnTo>
                    <a:pt x="1224868" y="302538"/>
                  </a:lnTo>
                  <a:lnTo>
                    <a:pt x="1225941" y="301374"/>
                  </a:lnTo>
                  <a:lnTo>
                    <a:pt x="1226990" y="299799"/>
                  </a:lnTo>
                  <a:lnTo>
                    <a:pt x="1227937" y="298224"/>
                  </a:lnTo>
                  <a:lnTo>
                    <a:pt x="1228881" y="296544"/>
                  </a:lnTo>
                  <a:lnTo>
                    <a:pt x="1229933" y="294969"/>
                  </a:lnTo>
                  <a:lnTo>
                    <a:pt x="1230877" y="293393"/>
                  </a:lnTo>
                  <a:lnTo>
                    <a:pt x="1231927" y="291818"/>
                  </a:lnTo>
                  <a:lnTo>
                    <a:pt x="1232032" y="291736"/>
                  </a:lnTo>
                  <a:lnTo>
                    <a:pt x="1233397" y="290663"/>
                  </a:lnTo>
                  <a:lnTo>
                    <a:pt x="1233923" y="290138"/>
                  </a:lnTo>
                  <a:lnTo>
                    <a:pt x="1234132" y="290138"/>
                  </a:lnTo>
                  <a:lnTo>
                    <a:pt x="1236232" y="290557"/>
                  </a:lnTo>
                  <a:lnTo>
                    <a:pt x="1238648" y="290768"/>
                  </a:lnTo>
                  <a:lnTo>
                    <a:pt x="1241274" y="290663"/>
                  </a:lnTo>
                  <a:lnTo>
                    <a:pt x="1243585" y="290348"/>
                  </a:lnTo>
                  <a:lnTo>
                    <a:pt x="1245369" y="289508"/>
                  </a:lnTo>
                  <a:lnTo>
                    <a:pt x="1246945" y="288352"/>
                  </a:lnTo>
                  <a:lnTo>
                    <a:pt x="1248520" y="287197"/>
                  </a:lnTo>
                  <a:lnTo>
                    <a:pt x="1249466" y="285622"/>
                  </a:lnTo>
                  <a:lnTo>
                    <a:pt x="1250725" y="284362"/>
                  </a:lnTo>
                  <a:lnTo>
                    <a:pt x="1252196" y="283207"/>
                  </a:lnTo>
                  <a:lnTo>
                    <a:pt x="1254296" y="282576"/>
                  </a:lnTo>
                  <a:lnTo>
                    <a:pt x="1256396" y="283101"/>
                  </a:lnTo>
                  <a:lnTo>
                    <a:pt x="1258286" y="283731"/>
                  </a:lnTo>
                  <a:lnTo>
                    <a:pt x="1259861" y="284676"/>
                  </a:lnTo>
                  <a:lnTo>
                    <a:pt x="1261752" y="285412"/>
                  </a:lnTo>
                  <a:lnTo>
                    <a:pt x="1262273" y="285412"/>
                  </a:lnTo>
                  <a:lnTo>
                    <a:pt x="1262173" y="283101"/>
                  </a:lnTo>
                  <a:lnTo>
                    <a:pt x="1262382" y="280791"/>
                  </a:lnTo>
                  <a:lnTo>
                    <a:pt x="1262488" y="278375"/>
                  </a:lnTo>
                  <a:lnTo>
                    <a:pt x="1263012" y="276275"/>
                  </a:lnTo>
                  <a:lnTo>
                    <a:pt x="1262907" y="273754"/>
                  </a:lnTo>
                  <a:lnTo>
                    <a:pt x="1262488" y="271444"/>
                  </a:lnTo>
                  <a:lnTo>
                    <a:pt x="1262382" y="268819"/>
                  </a:lnTo>
                  <a:lnTo>
                    <a:pt x="1262593" y="266509"/>
                  </a:lnTo>
                  <a:lnTo>
                    <a:pt x="1263012" y="264409"/>
                  </a:lnTo>
                  <a:lnTo>
                    <a:pt x="1263432" y="262308"/>
                  </a:lnTo>
                  <a:lnTo>
                    <a:pt x="1263957" y="260208"/>
                  </a:lnTo>
                  <a:lnTo>
                    <a:pt x="1263852" y="257581"/>
                  </a:lnTo>
                  <a:lnTo>
                    <a:pt x="1262698" y="256112"/>
                  </a:lnTo>
                  <a:lnTo>
                    <a:pt x="1261332" y="254851"/>
                  </a:lnTo>
                  <a:lnTo>
                    <a:pt x="1260282" y="253276"/>
                  </a:lnTo>
                  <a:lnTo>
                    <a:pt x="1259652" y="251280"/>
                  </a:lnTo>
                  <a:lnTo>
                    <a:pt x="1259547" y="248656"/>
                  </a:lnTo>
                  <a:lnTo>
                    <a:pt x="1258917" y="246660"/>
                  </a:lnTo>
                  <a:lnTo>
                    <a:pt x="1258077" y="244874"/>
                  </a:lnTo>
                  <a:lnTo>
                    <a:pt x="1257236" y="243090"/>
                  </a:lnTo>
                  <a:lnTo>
                    <a:pt x="1256817" y="240778"/>
                  </a:lnTo>
                  <a:lnTo>
                    <a:pt x="1257867" y="239098"/>
                  </a:lnTo>
                  <a:lnTo>
                    <a:pt x="1259127" y="237734"/>
                  </a:lnTo>
                  <a:lnTo>
                    <a:pt x="1259547" y="236157"/>
                  </a:lnTo>
                  <a:lnTo>
                    <a:pt x="1258497" y="234688"/>
                  </a:lnTo>
                  <a:lnTo>
                    <a:pt x="1257552" y="232902"/>
                  </a:lnTo>
                  <a:lnTo>
                    <a:pt x="1256502" y="231433"/>
                  </a:lnTo>
                  <a:lnTo>
                    <a:pt x="1255137" y="230172"/>
                  </a:lnTo>
                  <a:lnTo>
                    <a:pt x="1253771" y="228912"/>
                  </a:lnTo>
                  <a:lnTo>
                    <a:pt x="1252406" y="227651"/>
                  </a:lnTo>
                  <a:lnTo>
                    <a:pt x="1251250" y="226182"/>
                  </a:lnTo>
                  <a:lnTo>
                    <a:pt x="1250725" y="224080"/>
                  </a:lnTo>
                  <a:lnTo>
                    <a:pt x="1250830" y="221770"/>
                  </a:lnTo>
                  <a:lnTo>
                    <a:pt x="1250830" y="219670"/>
                  </a:lnTo>
                  <a:lnTo>
                    <a:pt x="1249885" y="217885"/>
                  </a:lnTo>
                  <a:lnTo>
                    <a:pt x="1248834" y="216415"/>
                  </a:lnTo>
                  <a:lnTo>
                    <a:pt x="1247680" y="214839"/>
                  </a:lnTo>
                  <a:lnTo>
                    <a:pt x="1246315" y="213580"/>
                  </a:lnTo>
                  <a:lnTo>
                    <a:pt x="1245265" y="212109"/>
                  </a:lnTo>
                  <a:lnTo>
                    <a:pt x="1243899" y="210848"/>
                  </a:lnTo>
                  <a:lnTo>
                    <a:pt x="1242744" y="209379"/>
                  </a:lnTo>
                  <a:lnTo>
                    <a:pt x="1241378" y="208118"/>
                  </a:lnTo>
                  <a:lnTo>
                    <a:pt x="1240329" y="206543"/>
                  </a:lnTo>
                  <a:lnTo>
                    <a:pt x="1238964" y="205388"/>
                  </a:lnTo>
                  <a:lnTo>
                    <a:pt x="1237598" y="204128"/>
                  </a:lnTo>
                  <a:lnTo>
                    <a:pt x="1236548" y="202553"/>
                  </a:lnTo>
                  <a:lnTo>
                    <a:pt x="1235182" y="201292"/>
                  </a:lnTo>
                  <a:lnTo>
                    <a:pt x="1234027" y="199823"/>
                  </a:lnTo>
                  <a:lnTo>
                    <a:pt x="1232977" y="198246"/>
                  </a:lnTo>
                  <a:lnTo>
                    <a:pt x="1232766" y="198141"/>
                  </a:lnTo>
                  <a:lnTo>
                    <a:pt x="1232032" y="197480"/>
                  </a:lnTo>
                  <a:lnTo>
                    <a:pt x="1231717" y="197196"/>
                  </a:lnTo>
                  <a:lnTo>
                    <a:pt x="1231611" y="197091"/>
                  </a:lnTo>
                  <a:lnTo>
                    <a:pt x="1230877" y="195411"/>
                  </a:lnTo>
                  <a:lnTo>
                    <a:pt x="1230142" y="193625"/>
                  </a:lnTo>
                  <a:lnTo>
                    <a:pt x="1229092" y="192156"/>
                  </a:lnTo>
                  <a:lnTo>
                    <a:pt x="1227831" y="190895"/>
                  </a:lnTo>
                  <a:lnTo>
                    <a:pt x="1226781" y="189424"/>
                  </a:lnTo>
                  <a:lnTo>
                    <a:pt x="1225731" y="187955"/>
                  </a:lnTo>
                  <a:lnTo>
                    <a:pt x="1224795" y="187019"/>
                  </a:lnTo>
                  <a:lnTo>
                    <a:pt x="1224471" y="186694"/>
                  </a:lnTo>
                  <a:lnTo>
                    <a:pt x="1223421" y="185225"/>
                  </a:lnTo>
                  <a:lnTo>
                    <a:pt x="1222371" y="183650"/>
                  </a:lnTo>
                  <a:lnTo>
                    <a:pt x="1221321" y="182179"/>
                  </a:lnTo>
                  <a:lnTo>
                    <a:pt x="1220480" y="180393"/>
                  </a:lnTo>
                  <a:lnTo>
                    <a:pt x="1219430" y="178924"/>
                  </a:lnTo>
                  <a:lnTo>
                    <a:pt x="1218484" y="177453"/>
                  </a:lnTo>
                  <a:lnTo>
                    <a:pt x="1217434" y="175878"/>
                  </a:lnTo>
                  <a:lnTo>
                    <a:pt x="1216385" y="174408"/>
                  </a:lnTo>
                  <a:lnTo>
                    <a:pt x="1215335" y="172937"/>
                  </a:lnTo>
                  <a:lnTo>
                    <a:pt x="1214074" y="171362"/>
                  </a:lnTo>
                  <a:lnTo>
                    <a:pt x="1213024" y="169892"/>
                  </a:lnTo>
                  <a:lnTo>
                    <a:pt x="1211658" y="168632"/>
                  </a:lnTo>
                  <a:lnTo>
                    <a:pt x="1210609" y="167161"/>
                  </a:lnTo>
                  <a:lnTo>
                    <a:pt x="1209139" y="165375"/>
                  </a:lnTo>
                  <a:lnTo>
                    <a:pt x="1207563" y="163170"/>
                  </a:lnTo>
                  <a:lnTo>
                    <a:pt x="1206198" y="161701"/>
                  </a:lnTo>
                  <a:lnTo>
                    <a:pt x="1205252" y="160124"/>
                  </a:lnTo>
                  <a:lnTo>
                    <a:pt x="1205148" y="158655"/>
                  </a:lnTo>
                  <a:lnTo>
                    <a:pt x="1206723" y="157605"/>
                  </a:lnTo>
                  <a:lnTo>
                    <a:pt x="1208193" y="156555"/>
                  </a:lnTo>
                  <a:lnTo>
                    <a:pt x="1209768" y="155505"/>
                  </a:lnTo>
                  <a:lnTo>
                    <a:pt x="1211239" y="154454"/>
                  </a:lnTo>
                  <a:lnTo>
                    <a:pt x="1212814" y="153509"/>
                  </a:lnTo>
                  <a:lnTo>
                    <a:pt x="1214285" y="152459"/>
                  </a:lnTo>
                  <a:lnTo>
                    <a:pt x="1215754" y="151408"/>
                  </a:lnTo>
                  <a:lnTo>
                    <a:pt x="1216804" y="149833"/>
                  </a:lnTo>
                  <a:lnTo>
                    <a:pt x="1217015" y="147628"/>
                  </a:lnTo>
                  <a:lnTo>
                    <a:pt x="1215754" y="146367"/>
                  </a:lnTo>
                  <a:lnTo>
                    <a:pt x="1213444" y="146578"/>
                  </a:lnTo>
                  <a:lnTo>
                    <a:pt x="1211448" y="147208"/>
                  </a:lnTo>
                  <a:lnTo>
                    <a:pt x="1209348" y="146683"/>
                  </a:lnTo>
                  <a:lnTo>
                    <a:pt x="1207563" y="145948"/>
                  </a:lnTo>
                  <a:lnTo>
                    <a:pt x="1205777" y="146683"/>
                  </a:lnTo>
                  <a:lnTo>
                    <a:pt x="1203467" y="146472"/>
                  </a:lnTo>
                  <a:lnTo>
                    <a:pt x="1202208" y="145317"/>
                  </a:lnTo>
                  <a:lnTo>
                    <a:pt x="1200947" y="144057"/>
                  </a:lnTo>
                  <a:lnTo>
                    <a:pt x="1199897" y="142482"/>
                  </a:lnTo>
                  <a:lnTo>
                    <a:pt x="1199056" y="140802"/>
                  </a:lnTo>
                  <a:lnTo>
                    <a:pt x="1198531" y="138702"/>
                  </a:lnTo>
                  <a:lnTo>
                    <a:pt x="1198217" y="136495"/>
                  </a:lnTo>
                  <a:lnTo>
                    <a:pt x="1197482" y="134711"/>
                  </a:lnTo>
                  <a:lnTo>
                    <a:pt x="1195486" y="134711"/>
                  </a:lnTo>
                  <a:lnTo>
                    <a:pt x="1193175" y="135026"/>
                  </a:lnTo>
                  <a:lnTo>
                    <a:pt x="1191075" y="135026"/>
                  </a:lnTo>
                  <a:lnTo>
                    <a:pt x="1190025" y="133556"/>
                  </a:lnTo>
                  <a:lnTo>
                    <a:pt x="1189290" y="131771"/>
                  </a:lnTo>
                  <a:lnTo>
                    <a:pt x="1189290" y="129775"/>
                  </a:lnTo>
                  <a:lnTo>
                    <a:pt x="1186979" y="129566"/>
                  </a:lnTo>
                  <a:lnTo>
                    <a:pt x="1184669" y="129355"/>
                  </a:lnTo>
                  <a:lnTo>
                    <a:pt x="1182884" y="128619"/>
                  </a:lnTo>
                  <a:lnTo>
                    <a:pt x="1181309" y="127570"/>
                  </a:lnTo>
                  <a:lnTo>
                    <a:pt x="1180573" y="125784"/>
                  </a:lnTo>
                  <a:lnTo>
                    <a:pt x="1179732" y="124104"/>
                  </a:lnTo>
                  <a:lnTo>
                    <a:pt x="1178998" y="122318"/>
                  </a:lnTo>
                  <a:lnTo>
                    <a:pt x="1177632" y="121058"/>
                  </a:lnTo>
                  <a:lnTo>
                    <a:pt x="1176583" y="119588"/>
                  </a:lnTo>
                  <a:lnTo>
                    <a:pt x="1175533" y="118013"/>
                  </a:lnTo>
                  <a:lnTo>
                    <a:pt x="1174797" y="116333"/>
                  </a:lnTo>
                  <a:lnTo>
                    <a:pt x="1173537" y="115073"/>
                  </a:lnTo>
                  <a:lnTo>
                    <a:pt x="1171226" y="114862"/>
                  </a:lnTo>
                  <a:lnTo>
                    <a:pt x="1169441" y="115598"/>
                  </a:lnTo>
                  <a:lnTo>
                    <a:pt x="1167655" y="116437"/>
                  </a:lnTo>
                  <a:lnTo>
                    <a:pt x="1165555" y="115912"/>
                  </a:lnTo>
                  <a:lnTo>
                    <a:pt x="1164295" y="114652"/>
                  </a:lnTo>
                  <a:lnTo>
                    <a:pt x="1163245" y="113182"/>
                  </a:lnTo>
                  <a:lnTo>
                    <a:pt x="1162510" y="111397"/>
                  </a:lnTo>
                  <a:lnTo>
                    <a:pt x="1161145" y="110136"/>
                  </a:lnTo>
                  <a:lnTo>
                    <a:pt x="1159149" y="110661"/>
                  </a:lnTo>
                  <a:lnTo>
                    <a:pt x="1156839" y="110977"/>
                  </a:lnTo>
                  <a:lnTo>
                    <a:pt x="1155369" y="109926"/>
                  </a:lnTo>
                  <a:lnTo>
                    <a:pt x="1154319" y="108456"/>
                  </a:lnTo>
                  <a:lnTo>
                    <a:pt x="1153268" y="106986"/>
                  </a:lnTo>
                  <a:lnTo>
                    <a:pt x="1151904" y="105726"/>
                  </a:lnTo>
                  <a:lnTo>
                    <a:pt x="1150643" y="104465"/>
                  </a:lnTo>
                  <a:lnTo>
                    <a:pt x="1149593" y="102996"/>
                  </a:lnTo>
                  <a:lnTo>
                    <a:pt x="1148123" y="101944"/>
                  </a:lnTo>
                  <a:lnTo>
                    <a:pt x="1146022" y="101525"/>
                  </a:lnTo>
                  <a:lnTo>
                    <a:pt x="1143712" y="101314"/>
                  </a:lnTo>
                  <a:lnTo>
                    <a:pt x="1142242" y="100264"/>
                  </a:lnTo>
                  <a:lnTo>
                    <a:pt x="1141191" y="98795"/>
                  </a:lnTo>
                  <a:lnTo>
                    <a:pt x="1140351" y="97009"/>
                  </a:lnTo>
                  <a:lnTo>
                    <a:pt x="1140037" y="96274"/>
                  </a:lnTo>
                  <a:lnTo>
                    <a:pt x="1139616" y="95224"/>
                  </a:lnTo>
                  <a:lnTo>
                    <a:pt x="1138777" y="93544"/>
                  </a:lnTo>
                  <a:lnTo>
                    <a:pt x="1137200" y="92494"/>
                  </a:lnTo>
                  <a:lnTo>
                    <a:pt x="1135731" y="91548"/>
                  </a:lnTo>
                  <a:lnTo>
                    <a:pt x="1133631" y="91023"/>
                  </a:lnTo>
                  <a:lnTo>
                    <a:pt x="1132370" y="89867"/>
                  </a:lnTo>
                  <a:lnTo>
                    <a:pt x="1131110" y="88608"/>
                  </a:lnTo>
                  <a:lnTo>
                    <a:pt x="1130060" y="87032"/>
                  </a:lnTo>
                  <a:lnTo>
                    <a:pt x="1129141" y="85747"/>
                  </a:lnTo>
                  <a:lnTo>
                    <a:pt x="1115535" y="75378"/>
                  </a:lnTo>
                  <a:lnTo>
                    <a:pt x="1104707" y="68762"/>
                  </a:lnTo>
                  <a:lnTo>
                    <a:pt x="1091648" y="59496"/>
                  </a:lnTo>
                  <a:lnTo>
                    <a:pt x="1086061" y="55530"/>
                  </a:lnTo>
                  <a:lnTo>
                    <a:pt x="1046057" y="27701"/>
                  </a:lnTo>
                  <a:lnTo>
                    <a:pt x="1044560" y="26661"/>
                  </a:lnTo>
                  <a:lnTo>
                    <a:pt x="1019298" y="26661"/>
                  </a:lnTo>
                  <a:lnTo>
                    <a:pt x="993216" y="8934"/>
                  </a:lnTo>
                  <a:lnTo>
                    <a:pt x="991030" y="7414"/>
                  </a:lnTo>
                  <a:lnTo>
                    <a:pt x="960063" y="465"/>
                  </a:lnTo>
                  <a:lnTo>
                    <a:pt x="958468" y="106"/>
                  </a:lnTo>
                  <a:lnTo>
                    <a:pt x="940362" y="6691"/>
                  </a:lnTo>
                  <a:lnTo>
                    <a:pt x="904159" y="106"/>
                  </a:lnTo>
                  <a:lnTo>
                    <a:pt x="895107" y="6691"/>
                  </a:lnTo>
                  <a:lnTo>
                    <a:pt x="891460" y="10673"/>
                  </a:lnTo>
                  <a:lnTo>
                    <a:pt x="886057" y="16563"/>
                  </a:lnTo>
                  <a:lnTo>
                    <a:pt x="880030" y="26461"/>
                  </a:lnTo>
                  <a:lnTo>
                    <a:pt x="874537" y="35489"/>
                  </a:lnTo>
                  <a:lnTo>
                    <a:pt x="863837" y="57708"/>
                  </a:lnTo>
                  <a:lnTo>
                    <a:pt x="841255" y="56852"/>
                  </a:lnTo>
                  <a:lnTo>
                    <a:pt x="820228" y="56059"/>
                  </a:lnTo>
                  <a:lnTo>
                    <a:pt x="788962" y="60997"/>
                  </a:lnTo>
                  <a:lnTo>
                    <a:pt x="792626" y="74319"/>
                  </a:lnTo>
                  <a:lnTo>
                    <a:pt x="793745" y="78387"/>
                  </a:lnTo>
                  <a:lnTo>
                    <a:pt x="793745" y="95227"/>
                  </a:lnTo>
                  <a:lnTo>
                    <a:pt x="790134" y="112670"/>
                  </a:lnTo>
                  <a:lnTo>
                    <a:pt x="784724" y="120490"/>
                  </a:lnTo>
                  <a:lnTo>
                    <a:pt x="768482" y="125902"/>
                  </a:lnTo>
                  <a:lnTo>
                    <a:pt x="754048" y="150564"/>
                  </a:lnTo>
                  <a:lnTo>
                    <a:pt x="752418" y="151812"/>
                  </a:lnTo>
                  <a:lnTo>
                    <a:pt x="743821" y="158382"/>
                  </a:lnTo>
                  <a:lnTo>
                    <a:pt x="745023" y="169812"/>
                  </a:lnTo>
                  <a:lnTo>
                    <a:pt x="734800" y="174023"/>
                  </a:lnTo>
                  <a:lnTo>
                    <a:pt x="721568" y="183044"/>
                  </a:lnTo>
                  <a:lnTo>
                    <a:pt x="718558" y="206503"/>
                  </a:lnTo>
                  <a:lnTo>
                    <a:pt x="710740" y="213720"/>
                  </a:lnTo>
                  <a:lnTo>
                    <a:pt x="699312" y="207706"/>
                  </a:lnTo>
                  <a:lnTo>
                    <a:pt x="669841" y="206503"/>
                  </a:lnTo>
                  <a:lnTo>
                    <a:pt x="659614" y="214922"/>
                  </a:lnTo>
                  <a:lnTo>
                    <a:pt x="635555" y="222139"/>
                  </a:lnTo>
                  <a:lnTo>
                    <a:pt x="621120" y="228155"/>
                  </a:lnTo>
                  <a:lnTo>
                    <a:pt x="605155" y="237202"/>
                  </a:lnTo>
                  <a:lnTo>
                    <a:pt x="587437" y="244997"/>
                  </a:lnTo>
                  <a:lnTo>
                    <a:pt x="580247" y="248778"/>
                  </a:lnTo>
                  <a:lnTo>
                    <a:pt x="576882" y="260075"/>
                  </a:lnTo>
                  <a:lnTo>
                    <a:pt x="568240" y="259954"/>
                  </a:lnTo>
                  <a:lnTo>
                    <a:pt x="565960" y="261735"/>
                  </a:lnTo>
                  <a:lnTo>
                    <a:pt x="560772" y="267292"/>
                  </a:lnTo>
                  <a:lnTo>
                    <a:pt x="564848" y="279892"/>
                  </a:lnTo>
                  <a:lnTo>
                    <a:pt x="564822" y="285775"/>
                  </a:lnTo>
                  <a:lnTo>
                    <a:pt x="560373" y="299128"/>
                  </a:lnTo>
                  <a:lnTo>
                    <a:pt x="566988" y="321382"/>
                  </a:lnTo>
                  <a:lnTo>
                    <a:pt x="569994" y="340629"/>
                  </a:lnTo>
                  <a:lnTo>
                    <a:pt x="561574" y="349653"/>
                  </a:lnTo>
                  <a:lnTo>
                    <a:pt x="549545" y="355669"/>
                  </a:lnTo>
                  <a:lnTo>
                    <a:pt x="542296" y="353453"/>
                  </a:lnTo>
                  <a:lnTo>
                    <a:pt x="530297" y="344841"/>
                  </a:lnTo>
                  <a:lnTo>
                    <a:pt x="513458" y="341310"/>
                  </a:lnTo>
                  <a:lnTo>
                    <a:pt x="478559" y="342803"/>
                  </a:lnTo>
                  <a:lnTo>
                    <a:pt x="473157" y="343038"/>
                  </a:lnTo>
                  <a:lnTo>
                    <a:pt x="458121" y="340629"/>
                  </a:lnTo>
                  <a:lnTo>
                    <a:pt x="428506" y="352440"/>
                  </a:lnTo>
                  <a:lnTo>
                    <a:pt x="421735" y="356133"/>
                  </a:lnTo>
                  <a:lnTo>
                    <a:pt x="422495" y="350576"/>
                  </a:lnTo>
                  <a:lnTo>
                    <a:pt x="412194" y="337775"/>
                  </a:lnTo>
                  <a:lnTo>
                    <a:pt x="416050" y="324115"/>
                  </a:lnTo>
                  <a:lnTo>
                    <a:pt x="411093" y="312871"/>
                  </a:lnTo>
                  <a:lnTo>
                    <a:pt x="400428" y="304361"/>
                  </a:lnTo>
                  <a:lnTo>
                    <a:pt x="405327" y="293269"/>
                  </a:lnTo>
                  <a:lnTo>
                    <a:pt x="396462" y="281564"/>
                  </a:lnTo>
                  <a:lnTo>
                    <a:pt x="401139" y="269666"/>
                  </a:lnTo>
                  <a:lnTo>
                    <a:pt x="397509" y="263295"/>
                  </a:lnTo>
                  <a:lnTo>
                    <a:pt x="388768" y="256324"/>
                  </a:lnTo>
                  <a:lnTo>
                    <a:pt x="388110" y="250907"/>
                  </a:lnTo>
                  <a:lnTo>
                    <a:pt x="386054" y="246475"/>
                  </a:lnTo>
                  <a:lnTo>
                    <a:pt x="387884" y="231172"/>
                  </a:lnTo>
                  <a:lnTo>
                    <a:pt x="383298" y="223848"/>
                  </a:lnTo>
                  <a:lnTo>
                    <a:pt x="377827" y="226113"/>
                  </a:lnTo>
                  <a:lnTo>
                    <a:pt x="364451" y="224403"/>
                  </a:lnTo>
                  <a:lnTo>
                    <a:pt x="347219" y="225187"/>
                  </a:lnTo>
                  <a:lnTo>
                    <a:pt x="336452" y="225187"/>
                  </a:lnTo>
                  <a:lnTo>
                    <a:pt x="311004" y="229099"/>
                  </a:lnTo>
                  <a:lnTo>
                    <a:pt x="293552" y="236029"/>
                  </a:lnTo>
                  <a:lnTo>
                    <a:pt x="278279" y="243935"/>
                  </a:lnTo>
                  <a:lnTo>
                    <a:pt x="250605" y="247163"/>
                  </a:lnTo>
                  <a:lnTo>
                    <a:pt x="218022" y="251614"/>
                  </a:lnTo>
                  <a:lnTo>
                    <a:pt x="189676" y="264415"/>
                  </a:lnTo>
                  <a:lnTo>
                    <a:pt x="187683" y="265315"/>
                  </a:lnTo>
                  <a:lnTo>
                    <a:pt x="148534" y="282933"/>
                  </a:lnTo>
                  <a:lnTo>
                    <a:pt x="146575" y="307401"/>
                  </a:lnTo>
                  <a:lnTo>
                    <a:pt x="151467" y="324040"/>
                  </a:lnTo>
                  <a:lnTo>
                    <a:pt x="147555" y="335786"/>
                  </a:lnTo>
                  <a:lnTo>
                    <a:pt x="141683" y="346550"/>
                  </a:lnTo>
                  <a:lnTo>
                    <a:pt x="123125" y="346323"/>
                  </a:lnTo>
                  <a:lnTo>
                    <a:pt x="92599" y="353351"/>
                  </a:lnTo>
                  <a:lnTo>
                    <a:pt x="75126" y="366126"/>
                  </a:lnTo>
                  <a:lnTo>
                    <a:pt x="72104" y="368969"/>
                  </a:lnTo>
                  <a:lnTo>
                    <a:pt x="40431" y="398935"/>
                  </a:lnTo>
                  <a:lnTo>
                    <a:pt x="22276" y="417999"/>
                  </a:lnTo>
                  <a:lnTo>
                    <a:pt x="4331" y="441793"/>
                  </a:lnTo>
                  <a:lnTo>
                    <a:pt x="6298" y="443052"/>
                  </a:lnTo>
                  <a:lnTo>
                    <a:pt x="180" y="514633"/>
                  </a:lnTo>
                  <a:lnTo>
                    <a:pt x="1524" y="522310"/>
                  </a:lnTo>
                  <a:lnTo>
                    <a:pt x="2309" y="524332"/>
                  </a:lnTo>
                  <a:lnTo>
                    <a:pt x="2410" y="524939"/>
                  </a:lnTo>
                  <a:lnTo>
                    <a:pt x="3344" y="529462"/>
                  </a:lnTo>
                  <a:lnTo>
                    <a:pt x="4179" y="531510"/>
                  </a:lnTo>
                  <a:lnTo>
                    <a:pt x="5062" y="533883"/>
                  </a:lnTo>
                  <a:lnTo>
                    <a:pt x="7101" y="537962"/>
                  </a:lnTo>
                  <a:lnTo>
                    <a:pt x="7509" y="542450"/>
                  </a:lnTo>
                  <a:lnTo>
                    <a:pt x="9957" y="545712"/>
                  </a:lnTo>
                  <a:lnTo>
                    <a:pt x="22602" y="544081"/>
                  </a:lnTo>
                  <a:lnTo>
                    <a:pt x="26682" y="537147"/>
                  </a:lnTo>
                  <a:lnTo>
                    <a:pt x="37288" y="540003"/>
                  </a:lnTo>
                  <a:lnTo>
                    <a:pt x="35655" y="544081"/>
                  </a:lnTo>
                  <a:lnTo>
                    <a:pt x="40550" y="551017"/>
                  </a:lnTo>
                  <a:lnTo>
                    <a:pt x="49933" y="557951"/>
                  </a:lnTo>
                  <a:lnTo>
                    <a:pt x="53195" y="558767"/>
                  </a:lnTo>
                  <a:lnTo>
                    <a:pt x="58498" y="557135"/>
                  </a:lnTo>
                  <a:lnTo>
                    <a:pt x="58090" y="560398"/>
                  </a:lnTo>
                  <a:lnTo>
                    <a:pt x="61354" y="562438"/>
                  </a:lnTo>
                  <a:lnTo>
                    <a:pt x="68290" y="562030"/>
                  </a:lnTo>
                  <a:lnTo>
                    <a:pt x="67881" y="564069"/>
                  </a:lnTo>
                  <a:lnTo>
                    <a:pt x="75224" y="571413"/>
                  </a:lnTo>
                  <a:lnTo>
                    <a:pt x="84605" y="576307"/>
                  </a:lnTo>
                  <a:lnTo>
                    <a:pt x="82158" y="588544"/>
                  </a:lnTo>
                  <a:lnTo>
                    <a:pt x="79302" y="589769"/>
                  </a:lnTo>
                  <a:lnTo>
                    <a:pt x="77671" y="597111"/>
                  </a:lnTo>
                  <a:lnTo>
                    <a:pt x="78079" y="600782"/>
                  </a:lnTo>
                  <a:lnTo>
                    <a:pt x="76855" y="604860"/>
                  </a:lnTo>
                  <a:lnTo>
                    <a:pt x="73184" y="610571"/>
                  </a:lnTo>
                  <a:lnTo>
                    <a:pt x="85013" y="612204"/>
                  </a:lnTo>
                  <a:lnTo>
                    <a:pt x="91948" y="619954"/>
                  </a:lnTo>
                  <a:lnTo>
                    <a:pt x="98883" y="619138"/>
                  </a:lnTo>
                  <a:lnTo>
                    <a:pt x="106634" y="615466"/>
                  </a:lnTo>
                  <a:lnTo>
                    <a:pt x="111978" y="615052"/>
                  </a:lnTo>
                  <a:lnTo>
                    <a:pt x="113507" y="613252"/>
                  </a:lnTo>
                  <a:lnTo>
                    <a:pt x="114183" y="611631"/>
                  </a:lnTo>
                  <a:lnTo>
                    <a:pt x="115442" y="611362"/>
                  </a:lnTo>
                  <a:lnTo>
                    <a:pt x="116019" y="611050"/>
                  </a:lnTo>
                  <a:lnTo>
                    <a:pt x="116260" y="610845"/>
                  </a:lnTo>
                  <a:lnTo>
                    <a:pt x="116149" y="610678"/>
                  </a:lnTo>
                  <a:lnTo>
                    <a:pt x="116168" y="610548"/>
                  </a:lnTo>
                  <a:lnTo>
                    <a:pt x="116316" y="610418"/>
                  </a:lnTo>
                  <a:lnTo>
                    <a:pt x="116354" y="610176"/>
                  </a:lnTo>
                  <a:lnTo>
                    <a:pt x="116298" y="609805"/>
                  </a:lnTo>
                  <a:lnTo>
                    <a:pt x="115982" y="609488"/>
                  </a:lnTo>
                  <a:lnTo>
                    <a:pt x="115926" y="609135"/>
                  </a:lnTo>
                  <a:lnTo>
                    <a:pt x="116019" y="608689"/>
                  </a:lnTo>
                  <a:lnTo>
                    <a:pt x="116019" y="608262"/>
                  </a:lnTo>
                  <a:lnTo>
                    <a:pt x="115852" y="607834"/>
                  </a:lnTo>
                  <a:lnTo>
                    <a:pt x="115869" y="607668"/>
                  </a:lnTo>
                  <a:lnTo>
                    <a:pt x="116223" y="607556"/>
                  </a:lnTo>
                  <a:lnTo>
                    <a:pt x="116614" y="607649"/>
                  </a:lnTo>
                  <a:lnTo>
                    <a:pt x="117320" y="607668"/>
                  </a:lnTo>
                  <a:lnTo>
                    <a:pt x="117933" y="607518"/>
                  </a:lnTo>
                  <a:lnTo>
                    <a:pt x="118324" y="607388"/>
                  </a:lnTo>
                  <a:lnTo>
                    <a:pt x="118659" y="607332"/>
                  </a:lnTo>
                  <a:lnTo>
                    <a:pt x="119085" y="606886"/>
                  </a:lnTo>
                  <a:lnTo>
                    <a:pt x="119494" y="606311"/>
                  </a:lnTo>
                  <a:lnTo>
                    <a:pt x="119941" y="605958"/>
                  </a:lnTo>
                  <a:lnTo>
                    <a:pt x="120647" y="605586"/>
                  </a:lnTo>
                  <a:lnTo>
                    <a:pt x="121520" y="605511"/>
                  </a:lnTo>
                  <a:lnTo>
                    <a:pt x="122189" y="605586"/>
                  </a:lnTo>
                  <a:lnTo>
                    <a:pt x="122783" y="605604"/>
                  </a:lnTo>
                  <a:lnTo>
                    <a:pt x="122969" y="605511"/>
                  </a:lnTo>
                  <a:lnTo>
                    <a:pt x="123230" y="605140"/>
                  </a:lnTo>
                  <a:lnTo>
                    <a:pt x="123341" y="604991"/>
                  </a:lnTo>
                  <a:lnTo>
                    <a:pt x="123714" y="604805"/>
                  </a:lnTo>
                  <a:lnTo>
                    <a:pt x="124140" y="604638"/>
                  </a:lnTo>
                  <a:lnTo>
                    <a:pt x="124345" y="604471"/>
                  </a:lnTo>
                  <a:lnTo>
                    <a:pt x="124753" y="604006"/>
                  </a:lnTo>
                  <a:lnTo>
                    <a:pt x="125219" y="603578"/>
                  </a:lnTo>
                  <a:lnTo>
                    <a:pt x="125349" y="603429"/>
                  </a:lnTo>
                  <a:lnTo>
                    <a:pt x="125591" y="603300"/>
                  </a:lnTo>
                  <a:lnTo>
                    <a:pt x="125943" y="603429"/>
                  </a:lnTo>
                  <a:lnTo>
                    <a:pt x="126408" y="603689"/>
                  </a:lnTo>
                  <a:lnTo>
                    <a:pt x="126742" y="603672"/>
                  </a:lnTo>
                  <a:lnTo>
                    <a:pt x="127319" y="603393"/>
                  </a:lnTo>
                  <a:lnTo>
                    <a:pt x="127876" y="603114"/>
                  </a:lnTo>
                  <a:lnTo>
                    <a:pt x="128546" y="602742"/>
                  </a:lnTo>
                  <a:lnTo>
                    <a:pt x="129252" y="602463"/>
                  </a:lnTo>
                  <a:lnTo>
                    <a:pt x="129921" y="602333"/>
                  </a:lnTo>
                  <a:lnTo>
                    <a:pt x="130925" y="602333"/>
                  </a:lnTo>
                  <a:lnTo>
                    <a:pt x="131761" y="602315"/>
                  </a:lnTo>
                  <a:lnTo>
                    <a:pt x="132485" y="602147"/>
                  </a:lnTo>
                  <a:lnTo>
                    <a:pt x="133378" y="601886"/>
                  </a:lnTo>
                  <a:lnTo>
                    <a:pt x="133787" y="601720"/>
                  </a:lnTo>
                  <a:lnTo>
                    <a:pt x="133806" y="601589"/>
                  </a:lnTo>
                  <a:lnTo>
                    <a:pt x="133750" y="601367"/>
                  </a:lnTo>
                  <a:lnTo>
                    <a:pt x="133601" y="601089"/>
                  </a:lnTo>
                  <a:lnTo>
                    <a:pt x="133564" y="600809"/>
                  </a:lnTo>
                  <a:lnTo>
                    <a:pt x="133472" y="600493"/>
                  </a:lnTo>
                  <a:lnTo>
                    <a:pt x="133192" y="600232"/>
                  </a:lnTo>
                  <a:lnTo>
                    <a:pt x="132968" y="599936"/>
                  </a:lnTo>
                  <a:lnTo>
                    <a:pt x="132876" y="599713"/>
                  </a:lnTo>
                  <a:lnTo>
                    <a:pt x="132951" y="599527"/>
                  </a:lnTo>
                  <a:lnTo>
                    <a:pt x="133267" y="599322"/>
                  </a:lnTo>
                  <a:lnTo>
                    <a:pt x="133526" y="599303"/>
                  </a:lnTo>
                  <a:lnTo>
                    <a:pt x="133953" y="599360"/>
                  </a:lnTo>
                  <a:lnTo>
                    <a:pt x="134419" y="599378"/>
                  </a:lnTo>
                  <a:lnTo>
                    <a:pt x="134976" y="599416"/>
                  </a:lnTo>
                  <a:lnTo>
                    <a:pt x="135310" y="599619"/>
                  </a:lnTo>
                  <a:lnTo>
                    <a:pt x="135273" y="600232"/>
                  </a:lnTo>
                  <a:lnTo>
                    <a:pt x="135385" y="600717"/>
                  </a:lnTo>
                  <a:lnTo>
                    <a:pt x="135626" y="600995"/>
                  </a:lnTo>
                  <a:lnTo>
                    <a:pt x="136129" y="601459"/>
                  </a:lnTo>
                  <a:lnTo>
                    <a:pt x="136463" y="601961"/>
                  </a:lnTo>
                  <a:lnTo>
                    <a:pt x="136780" y="602407"/>
                  </a:lnTo>
                  <a:lnTo>
                    <a:pt x="137113" y="602779"/>
                  </a:lnTo>
                  <a:lnTo>
                    <a:pt x="137393" y="602909"/>
                  </a:lnTo>
                  <a:lnTo>
                    <a:pt x="137931" y="602873"/>
                  </a:lnTo>
                  <a:lnTo>
                    <a:pt x="138470" y="602798"/>
                  </a:lnTo>
                  <a:lnTo>
                    <a:pt x="139158" y="602724"/>
                  </a:lnTo>
                  <a:lnTo>
                    <a:pt x="139846" y="602742"/>
                  </a:lnTo>
                  <a:lnTo>
                    <a:pt x="140664" y="602798"/>
                  </a:lnTo>
                  <a:lnTo>
                    <a:pt x="141425" y="602909"/>
                  </a:lnTo>
                  <a:lnTo>
                    <a:pt x="142187" y="602965"/>
                  </a:lnTo>
                  <a:lnTo>
                    <a:pt x="142467" y="602984"/>
                  </a:lnTo>
                  <a:lnTo>
                    <a:pt x="142764" y="603318"/>
                  </a:lnTo>
                  <a:lnTo>
                    <a:pt x="143061" y="603913"/>
                  </a:lnTo>
                  <a:lnTo>
                    <a:pt x="143172" y="604210"/>
                  </a:lnTo>
                  <a:lnTo>
                    <a:pt x="143172" y="604489"/>
                  </a:lnTo>
                  <a:lnTo>
                    <a:pt x="142893" y="604619"/>
                  </a:lnTo>
                  <a:lnTo>
                    <a:pt x="142485" y="604694"/>
                  </a:lnTo>
                  <a:lnTo>
                    <a:pt x="141835" y="604730"/>
                  </a:lnTo>
                  <a:lnTo>
                    <a:pt x="141630" y="604824"/>
                  </a:lnTo>
                  <a:lnTo>
                    <a:pt x="141574" y="605084"/>
                  </a:lnTo>
                  <a:lnTo>
                    <a:pt x="141518" y="605307"/>
                  </a:lnTo>
                  <a:lnTo>
                    <a:pt x="141370" y="605362"/>
                  </a:lnTo>
                  <a:lnTo>
                    <a:pt x="140942" y="605456"/>
                  </a:lnTo>
                  <a:lnTo>
                    <a:pt x="140515" y="605548"/>
                  </a:lnTo>
                  <a:lnTo>
                    <a:pt x="140162" y="605679"/>
                  </a:lnTo>
                  <a:lnTo>
                    <a:pt x="139995" y="605828"/>
                  </a:lnTo>
                  <a:lnTo>
                    <a:pt x="139865" y="605939"/>
                  </a:lnTo>
                  <a:lnTo>
                    <a:pt x="139698" y="605976"/>
                  </a:lnTo>
                  <a:lnTo>
                    <a:pt x="139493" y="605883"/>
                  </a:lnTo>
                  <a:lnTo>
                    <a:pt x="139213" y="605567"/>
                  </a:lnTo>
                  <a:lnTo>
                    <a:pt x="138991" y="605307"/>
                  </a:lnTo>
                  <a:lnTo>
                    <a:pt x="138675" y="605177"/>
                  </a:lnTo>
                  <a:lnTo>
                    <a:pt x="138359" y="605196"/>
                  </a:lnTo>
                  <a:lnTo>
                    <a:pt x="138117" y="605307"/>
                  </a:lnTo>
                  <a:lnTo>
                    <a:pt x="137876" y="605437"/>
                  </a:lnTo>
                  <a:lnTo>
                    <a:pt x="137615" y="605456"/>
                  </a:lnTo>
                  <a:lnTo>
                    <a:pt x="137188" y="605400"/>
                  </a:lnTo>
                  <a:lnTo>
                    <a:pt x="136780" y="605325"/>
                  </a:lnTo>
                  <a:lnTo>
                    <a:pt x="136408" y="605381"/>
                  </a:lnTo>
                  <a:lnTo>
                    <a:pt x="136314" y="605548"/>
                  </a:lnTo>
                  <a:lnTo>
                    <a:pt x="136277" y="605864"/>
                  </a:lnTo>
                  <a:lnTo>
                    <a:pt x="136091" y="606236"/>
                  </a:lnTo>
                  <a:lnTo>
                    <a:pt x="135906" y="606460"/>
                  </a:lnTo>
                  <a:lnTo>
                    <a:pt x="135868" y="606832"/>
                  </a:lnTo>
                  <a:lnTo>
                    <a:pt x="135962" y="607202"/>
                  </a:lnTo>
                  <a:lnTo>
                    <a:pt x="136129" y="607704"/>
                  </a:lnTo>
                  <a:lnTo>
                    <a:pt x="136538" y="607965"/>
                  </a:lnTo>
                  <a:lnTo>
                    <a:pt x="137021" y="608317"/>
                  </a:lnTo>
                  <a:lnTo>
                    <a:pt x="137040" y="608616"/>
                  </a:lnTo>
                  <a:lnTo>
                    <a:pt x="136780" y="609043"/>
                  </a:lnTo>
                  <a:lnTo>
                    <a:pt x="136816" y="609191"/>
                  </a:lnTo>
                  <a:lnTo>
                    <a:pt x="137280" y="609210"/>
                  </a:lnTo>
                  <a:lnTo>
                    <a:pt x="137523" y="609266"/>
                  </a:lnTo>
                  <a:lnTo>
                    <a:pt x="138098" y="609451"/>
                  </a:lnTo>
                  <a:lnTo>
                    <a:pt x="138340" y="609618"/>
                  </a:lnTo>
                  <a:lnTo>
                    <a:pt x="138378" y="609971"/>
                  </a:lnTo>
                  <a:lnTo>
                    <a:pt x="138303" y="610287"/>
                  </a:lnTo>
                  <a:lnTo>
                    <a:pt x="138489" y="610529"/>
                  </a:lnTo>
                  <a:lnTo>
                    <a:pt x="138619" y="610623"/>
                  </a:lnTo>
                  <a:lnTo>
                    <a:pt x="138562" y="611069"/>
                  </a:lnTo>
                  <a:lnTo>
                    <a:pt x="138470" y="611458"/>
                  </a:lnTo>
                  <a:lnTo>
                    <a:pt x="138489" y="611719"/>
                  </a:lnTo>
                  <a:lnTo>
                    <a:pt x="138451" y="611941"/>
                  </a:lnTo>
                  <a:lnTo>
                    <a:pt x="138359" y="612054"/>
                  </a:lnTo>
                  <a:lnTo>
                    <a:pt x="137987" y="612221"/>
                  </a:lnTo>
                  <a:lnTo>
                    <a:pt x="137671" y="612388"/>
                  </a:lnTo>
                  <a:lnTo>
                    <a:pt x="137504" y="612592"/>
                  </a:lnTo>
                  <a:lnTo>
                    <a:pt x="137523" y="612945"/>
                  </a:lnTo>
                  <a:lnTo>
                    <a:pt x="137523" y="613503"/>
                  </a:lnTo>
                  <a:lnTo>
                    <a:pt x="137430" y="613763"/>
                  </a:lnTo>
                  <a:lnTo>
                    <a:pt x="137374" y="614246"/>
                  </a:lnTo>
                  <a:lnTo>
                    <a:pt x="137466" y="614729"/>
                  </a:lnTo>
                  <a:lnTo>
                    <a:pt x="137671" y="615344"/>
                  </a:lnTo>
                  <a:lnTo>
                    <a:pt x="137912" y="615733"/>
                  </a:lnTo>
                  <a:lnTo>
                    <a:pt x="138228" y="615919"/>
                  </a:lnTo>
                  <a:lnTo>
                    <a:pt x="138637" y="616086"/>
                  </a:lnTo>
                  <a:lnTo>
                    <a:pt x="138953" y="616291"/>
                  </a:lnTo>
                  <a:lnTo>
                    <a:pt x="139177" y="616663"/>
                  </a:lnTo>
                  <a:lnTo>
                    <a:pt x="139288" y="616960"/>
                  </a:lnTo>
                  <a:lnTo>
                    <a:pt x="139566" y="617164"/>
                  </a:lnTo>
                  <a:lnTo>
                    <a:pt x="140087" y="617554"/>
                  </a:lnTo>
                  <a:lnTo>
                    <a:pt x="140403" y="618056"/>
                  </a:lnTo>
                  <a:lnTo>
                    <a:pt x="140589" y="618188"/>
                  </a:lnTo>
                  <a:lnTo>
                    <a:pt x="140923" y="618131"/>
                  </a:lnTo>
                  <a:lnTo>
                    <a:pt x="141222" y="618150"/>
                  </a:lnTo>
                  <a:lnTo>
                    <a:pt x="141333" y="618224"/>
                  </a:lnTo>
                  <a:lnTo>
                    <a:pt x="141835" y="617908"/>
                  </a:lnTo>
                  <a:lnTo>
                    <a:pt x="142764" y="617314"/>
                  </a:lnTo>
                  <a:lnTo>
                    <a:pt x="143358" y="616941"/>
                  </a:lnTo>
                  <a:lnTo>
                    <a:pt x="143897" y="616979"/>
                  </a:lnTo>
                  <a:lnTo>
                    <a:pt x="144826" y="617109"/>
                  </a:lnTo>
                  <a:lnTo>
                    <a:pt x="145495" y="616923"/>
                  </a:lnTo>
                  <a:lnTo>
                    <a:pt x="146425" y="616830"/>
                  </a:lnTo>
                  <a:lnTo>
                    <a:pt x="147281" y="616849"/>
                  </a:lnTo>
                  <a:lnTo>
                    <a:pt x="147819" y="616923"/>
                  </a:lnTo>
                  <a:lnTo>
                    <a:pt x="148339" y="617332"/>
                  </a:lnTo>
                  <a:lnTo>
                    <a:pt x="148954" y="618539"/>
                  </a:lnTo>
                  <a:lnTo>
                    <a:pt x="148431" y="618949"/>
                  </a:lnTo>
                  <a:lnTo>
                    <a:pt x="148042" y="619748"/>
                  </a:lnTo>
                  <a:lnTo>
                    <a:pt x="148990" y="621216"/>
                  </a:lnTo>
                  <a:lnTo>
                    <a:pt x="149548" y="621179"/>
                  </a:lnTo>
                  <a:lnTo>
                    <a:pt x="150179" y="620771"/>
                  </a:lnTo>
                  <a:lnTo>
                    <a:pt x="150978" y="620510"/>
                  </a:lnTo>
                  <a:lnTo>
                    <a:pt x="151591" y="620361"/>
                  </a:lnTo>
                  <a:lnTo>
                    <a:pt x="152001" y="620473"/>
                  </a:lnTo>
                  <a:lnTo>
                    <a:pt x="152633" y="621030"/>
                  </a:lnTo>
                  <a:lnTo>
                    <a:pt x="153246" y="621383"/>
                  </a:lnTo>
                  <a:lnTo>
                    <a:pt x="153860" y="621346"/>
                  </a:lnTo>
                  <a:lnTo>
                    <a:pt x="154510" y="621458"/>
                  </a:lnTo>
                  <a:lnTo>
                    <a:pt x="154845" y="621848"/>
                  </a:lnTo>
                  <a:lnTo>
                    <a:pt x="155309" y="622517"/>
                  </a:lnTo>
                  <a:lnTo>
                    <a:pt x="155904" y="622925"/>
                  </a:lnTo>
                  <a:lnTo>
                    <a:pt x="156443" y="622963"/>
                  </a:lnTo>
                  <a:lnTo>
                    <a:pt x="157186" y="622555"/>
                  </a:lnTo>
                  <a:lnTo>
                    <a:pt x="157966" y="622684"/>
                  </a:lnTo>
                  <a:lnTo>
                    <a:pt x="159120" y="622741"/>
                  </a:lnTo>
                  <a:lnTo>
                    <a:pt x="159770" y="622442"/>
                  </a:lnTo>
                  <a:lnTo>
                    <a:pt x="160661" y="622090"/>
                  </a:lnTo>
                  <a:lnTo>
                    <a:pt x="161071" y="621365"/>
                  </a:lnTo>
                  <a:lnTo>
                    <a:pt x="161646" y="621124"/>
                  </a:lnTo>
                  <a:lnTo>
                    <a:pt x="162297" y="621030"/>
                  </a:lnTo>
                  <a:lnTo>
                    <a:pt x="163190" y="620807"/>
                  </a:lnTo>
                  <a:lnTo>
                    <a:pt x="163654" y="620621"/>
                  </a:lnTo>
                  <a:lnTo>
                    <a:pt x="164156" y="620621"/>
                  </a:lnTo>
                  <a:lnTo>
                    <a:pt x="164639" y="621143"/>
                  </a:lnTo>
                  <a:lnTo>
                    <a:pt x="165011" y="621643"/>
                  </a:lnTo>
                  <a:lnTo>
                    <a:pt x="165327" y="621829"/>
                  </a:lnTo>
                  <a:lnTo>
                    <a:pt x="165865" y="622053"/>
                  </a:lnTo>
                  <a:lnTo>
                    <a:pt x="166461" y="622331"/>
                  </a:lnTo>
                  <a:lnTo>
                    <a:pt x="166906" y="622741"/>
                  </a:lnTo>
                  <a:lnTo>
                    <a:pt x="167780" y="623093"/>
                  </a:lnTo>
                  <a:lnTo>
                    <a:pt x="168338" y="623762"/>
                  </a:lnTo>
                  <a:lnTo>
                    <a:pt x="168728" y="624711"/>
                  </a:lnTo>
                  <a:lnTo>
                    <a:pt x="169156" y="625844"/>
                  </a:lnTo>
                  <a:lnTo>
                    <a:pt x="169508" y="626346"/>
                  </a:lnTo>
                  <a:lnTo>
                    <a:pt x="170382" y="626997"/>
                  </a:lnTo>
                  <a:lnTo>
                    <a:pt x="171440" y="627925"/>
                  </a:lnTo>
                  <a:lnTo>
                    <a:pt x="172464" y="628985"/>
                  </a:lnTo>
                  <a:lnTo>
                    <a:pt x="173467" y="629115"/>
                  </a:lnTo>
                  <a:lnTo>
                    <a:pt x="173950" y="629617"/>
                  </a:lnTo>
                  <a:lnTo>
                    <a:pt x="173634" y="630324"/>
                  </a:lnTo>
                  <a:lnTo>
                    <a:pt x="173077" y="631345"/>
                  </a:lnTo>
                  <a:lnTo>
                    <a:pt x="172444" y="632219"/>
                  </a:lnTo>
                  <a:lnTo>
                    <a:pt x="172538" y="632683"/>
                  </a:lnTo>
                  <a:lnTo>
                    <a:pt x="173115" y="633241"/>
                  </a:lnTo>
                  <a:lnTo>
                    <a:pt x="173690" y="633892"/>
                  </a:lnTo>
                  <a:lnTo>
                    <a:pt x="174527" y="634933"/>
                  </a:lnTo>
                  <a:lnTo>
                    <a:pt x="174713" y="635824"/>
                  </a:lnTo>
                  <a:lnTo>
                    <a:pt x="174527" y="636977"/>
                  </a:lnTo>
                  <a:lnTo>
                    <a:pt x="175363" y="638277"/>
                  </a:lnTo>
                  <a:lnTo>
                    <a:pt x="176106" y="638389"/>
                  </a:lnTo>
                  <a:lnTo>
                    <a:pt x="176497" y="639133"/>
                  </a:lnTo>
                  <a:lnTo>
                    <a:pt x="176553" y="639764"/>
                  </a:lnTo>
                  <a:lnTo>
                    <a:pt x="176980" y="640862"/>
                  </a:lnTo>
                  <a:lnTo>
                    <a:pt x="177519" y="641531"/>
                  </a:lnTo>
                  <a:lnTo>
                    <a:pt x="177390" y="642182"/>
                  </a:lnTo>
                  <a:lnTo>
                    <a:pt x="176886" y="642887"/>
                  </a:lnTo>
                  <a:lnTo>
                    <a:pt x="176627" y="643426"/>
                  </a:lnTo>
                  <a:lnTo>
                    <a:pt x="176441" y="643909"/>
                  </a:lnTo>
                  <a:lnTo>
                    <a:pt x="176497" y="644578"/>
                  </a:lnTo>
                  <a:lnTo>
                    <a:pt x="176125" y="645062"/>
                  </a:lnTo>
                  <a:lnTo>
                    <a:pt x="175698" y="645731"/>
                  </a:lnTo>
                  <a:lnTo>
                    <a:pt x="175679" y="646325"/>
                  </a:lnTo>
                  <a:lnTo>
                    <a:pt x="175531" y="647032"/>
                  </a:lnTo>
                  <a:lnTo>
                    <a:pt x="175957" y="648203"/>
                  </a:lnTo>
                  <a:lnTo>
                    <a:pt x="176739" y="649560"/>
                  </a:lnTo>
                  <a:lnTo>
                    <a:pt x="177315" y="650675"/>
                  </a:lnTo>
                  <a:lnTo>
                    <a:pt x="177574" y="651288"/>
                  </a:lnTo>
                  <a:lnTo>
                    <a:pt x="177557" y="651511"/>
                  </a:lnTo>
                  <a:lnTo>
                    <a:pt x="177221" y="651789"/>
                  </a:lnTo>
                  <a:lnTo>
                    <a:pt x="176924" y="652273"/>
                  </a:lnTo>
                  <a:lnTo>
                    <a:pt x="176961" y="652663"/>
                  </a:lnTo>
                  <a:lnTo>
                    <a:pt x="177185" y="653015"/>
                  </a:lnTo>
                  <a:lnTo>
                    <a:pt x="177835" y="653927"/>
                  </a:lnTo>
                  <a:lnTo>
                    <a:pt x="177371" y="654299"/>
                  </a:lnTo>
                  <a:lnTo>
                    <a:pt x="176867" y="654745"/>
                  </a:lnTo>
                  <a:lnTo>
                    <a:pt x="176683" y="655303"/>
                  </a:lnTo>
                  <a:lnTo>
                    <a:pt x="177091" y="656008"/>
                  </a:lnTo>
                  <a:lnTo>
                    <a:pt x="177649" y="656231"/>
                  </a:lnTo>
                  <a:lnTo>
                    <a:pt x="178615" y="656491"/>
                  </a:lnTo>
                  <a:lnTo>
                    <a:pt x="179117" y="656677"/>
                  </a:lnTo>
                  <a:lnTo>
                    <a:pt x="179303" y="657049"/>
                  </a:lnTo>
                  <a:lnTo>
                    <a:pt x="179080" y="657848"/>
                  </a:lnTo>
                  <a:lnTo>
                    <a:pt x="178653" y="658388"/>
                  </a:lnTo>
                  <a:lnTo>
                    <a:pt x="178672" y="658927"/>
                  </a:lnTo>
                  <a:lnTo>
                    <a:pt x="179155" y="659615"/>
                  </a:lnTo>
                  <a:lnTo>
                    <a:pt x="179525" y="660153"/>
                  </a:lnTo>
                  <a:lnTo>
                    <a:pt x="179582" y="660952"/>
                  </a:lnTo>
                  <a:lnTo>
                    <a:pt x="179749" y="661640"/>
                  </a:lnTo>
                  <a:lnTo>
                    <a:pt x="179898" y="662031"/>
                  </a:lnTo>
                  <a:lnTo>
                    <a:pt x="180958" y="662848"/>
                  </a:lnTo>
                  <a:lnTo>
                    <a:pt x="181562" y="664615"/>
                  </a:lnTo>
                  <a:lnTo>
                    <a:pt x="182551" y="664885"/>
                  </a:lnTo>
                  <a:lnTo>
                    <a:pt x="184081" y="664526"/>
                  </a:lnTo>
                  <a:lnTo>
                    <a:pt x="187230" y="663086"/>
                  </a:lnTo>
                  <a:lnTo>
                    <a:pt x="189389" y="663445"/>
                  </a:lnTo>
                  <a:lnTo>
                    <a:pt x="190108" y="664165"/>
                  </a:lnTo>
                  <a:lnTo>
                    <a:pt x="192446" y="663895"/>
                  </a:lnTo>
                  <a:lnTo>
                    <a:pt x="194246" y="664076"/>
                  </a:lnTo>
                  <a:lnTo>
                    <a:pt x="195505" y="664256"/>
                  </a:lnTo>
                  <a:lnTo>
                    <a:pt x="196855" y="661377"/>
                  </a:lnTo>
                  <a:lnTo>
                    <a:pt x="198475" y="659127"/>
                  </a:lnTo>
                  <a:lnTo>
                    <a:pt x="200993" y="659488"/>
                  </a:lnTo>
                  <a:lnTo>
                    <a:pt x="203782" y="658679"/>
                  </a:lnTo>
                  <a:lnTo>
                    <a:pt x="204502" y="657509"/>
                  </a:lnTo>
                  <a:lnTo>
                    <a:pt x="205041" y="657509"/>
                  </a:lnTo>
                  <a:lnTo>
                    <a:pt x="207200" y="661467"/>
                  </a:lnTo>
                  <a:lnTo>
                    <a:pt x="208639" y="665965"/>
                  </a:lnTo>
                  <a:lnTo>
                    <a:pt x="209000" y="668663"/>
                  </a:lnTo>
                  <a:lnTo>
                    <a:pt x="209180" y="670553"/>
                  </a:lnTo>
                  <a:lnTo>
                    <a:pt x="210619" y="674151"/>
                  </a:lnTo>
                  <a:lnTo>
                    <a:pt x="212418" y="675590"/>
                  </a:lnTo>
                  <a:lnTo>
                    <a:pt x="215386" y="676580"/>
                  </a:lnTo>
                  <a:lnTo>
                    <a:pt x="216377" y="678019"/>
                  </a:lnTo>
                  <a:lnTo>
                    <a:pt x="216466" y="679458"/>
                  </a:lnTo>
                  <a:lnTo>
                    <a:pt x="215746" y="681438"/>
                  </a:lnTo>
                  <a:lnTo>
                    <a:pt x="215746" y="683056"/>
                  </a:lnTo>
                  <a:lnTo>
                    <a:pt x="215836" y="683506"/>
                  </a:lnTo>
                  <a:lnTo>
                    <a:pt x="215925" y="685665"/>
                  </a:lnTo>
                  <a:lnTo>
                    <a:pt x="217366" y="686746"/>
                  </a:lnTo>
                  <a:lnTo>
                    <a:pt x="218402" y="688075"/>
                  </a:lnTo>
                  <a:lnTo>
                    <a:pt x="219218" y="690523"/>
                  </a:lnTo>
                  <a:lnTo>
                    <a:pt x="212284" y="699090"/>
                  </a:lnTo>
                  <a:lnTo>
                    <a:pt x="213100" y="701537"/>
                  </a:lnTo>
                  <a:lnTo>
                    <a:pt x="217995" y="702353"/>
                  </a:lnTo>
                  <a:lnTo>
                    <a:pt x="213915" y="706025"/>
                  </a:lnTo>
                  <a:lnTo>
                    <a:pt x="214731" y="711735"/>
                  </a:lnTo>
                  <a:lnTo>
                    <a:pt x="217995" y="713775"/>
                  </a:lnTo>
                  <a:lnTo>
                    <a:pt x="218664" y="716283"/>
                  </a:lnTo>
                  <a:lnTo>
                    <a:pt x="217816" y="717981"/>
                  </a:lnTo>
                  <a:lnTo>
                    <a:pt x="216778" y="717981"/>
                  </a:lnTo>
                  <a:lnTo>
                    <a:pt x="215741" y="718548"/>
                  </a:lnTo>
                  <a:lnTo>
                    <a:pt x="213478" y="717416"/>
                  </a:lnTo>
                  <a:lnTo>
                    <a:pt x="212346" y="721282"/>
                  </a:lnTo>
                  <a:lnTo>
                    <a:pt x="212439" y="722036"/>
                  </a:lnTo>
                  <a:lnTo>
                    <a:pt x="213854" y="724393"/>
                  </a:lnTo>
                  <a:lnTo>
                    <a:pt x="214421" y="725149"/>
                  </a:lnTo>
                  <a:lnTo>
                    <a:pt x="216307" y="725714"/>
                  </a:lnTo>
                  <a:lnTo>
                    <a:pt x="216967" y="725431"/>
                  </a:lnTo>
                  <a:lnTo>
                    <a:pt x="219868" y="743407"/>
                  </a:lnTo>
                  <a:lnTo>
                    <a:pt x="235914" y="760682"/>
                  </a:lnTo>
                  <a:lnTo>
                    <a:pt x="244371" y="781281"/>
                  </a:lnTo>
                  <a:lnTo>
                    <a:pt x="244371" y="785473"/>
                  </a:lnTo>
                  <a:lnTo>
                    <a:pt x="245602" y="787208"/>
                  </a:lnTo>
                  <a:lnTo>
                    <a:pt x="246180" y="789884"/>
                  </a:lnTo>
                  <a:lnTo>
                    <a:pt x="245167" y="791907"/>
                  </a:lnTo>
                  <a:lnTo>
                    <a:pt x="245325" y="793726"/>
                  </a:lnTo>
                  <a:lnTo>
                    <a:pt x="249811" y="798622"/>
                  </a:lnTo>
                  <a:lnTo>
                    <a:pt x="243285" y="811267"/>
                  </a:lnTo>
                  <a:lnTo>
                    <a:pt x="245733" y="822688"/>
                  </a:lnTo>
                  <a:lnTo>
                    <a:pt x="252738" y="841483"/>
                  </a:lnTo>
                  <a:lnTo>
                    <a:pt x="252738" y="843268"/>
                  </a:lnTo>
                  <a:lnTo>
                    <a:pt x="252738" y="844004"/>
                  </a:lnTo>
                  <a:lnTo>
                    <a:pt x="253052" y="846314"/>
                  </a:lnTo>
                  <a:lnTo>
                    <a:pt x="253682" y="848414"/>
                  </a:lnTo>
                  <a:lnTo>
                    <a:pt x="254312" y="850515"/>
                  </a:lnTo>
                  <a:lnTo>
                    <a:pt x="255153" y="852299"/>
                  </a:lnTo>
                  <a:lnTo>
                    <a:pt x="255678" y="854401"/>
                  </a:lnTo>
                  <a:lnTo>
                    <a:pt x="255993" y="856711"/>
                  </a:lnTo>
                  <a:lnTo>
                    <a:pt x="256308" y="859021"/>
                  </a:lnTo>
                  <a:lnTo>
                    <a:pt x="256414" y="861646"/>
                  </a:lnTo>
                  <a:lnTo>
                    <a:pt x="256203" y="863957"/>
                  </a:lnTo>
                  <a:lnTo>
                    <a:pt x="255993" y="866267"/>
                  </a:lnTo>
                  <a:lnTo>
                    <a:pt x="255573" y="868472"/>
                  </a:lnTo>
                  <a:lnTo>
                    <a:pt x="255364" y="870783"/>
                  </a:lnTo>
                  <a:lnTo>
                    <a:pt x="255153" y="873093"/>
                  </a:lnTo>
                  <a:lnTo>
                    <a:pt x="254943" y="875405"/>
                  </a:lnTo>
                  <a:lnTo>
                    <a:pt x="255394" y="877998"/>
                  </a:lnTo>
                  <a:lnTo>
                    <a:pt x="255507" y="879805"/>
                  </a:lnTo>
                  <a:lnTo>
                    <a:pt x="255889" y="881511"/>
                  </a:lnTo>
                  <a:lnTo>
                    <a:pt x="255733" y="882277"/>
                  </a:lnTo>
                  <a:lnTo>
                    <a:pt x="254953" y="883362"/>
                  </a:lnTo>
                  <a:lnTo>
                    <a:pt x="251354" y="888310"/>
                  </a:lnTo>
                  <a:lnTo>
                    <a:pt x="241460" y="889660"/>
                  </a:lnTo>
                  <a:lnTo>
                    <a:pt x="236061" y="889660"/>
                  </a:lnTo>
                  <a:lnTo>
                    <a:pt x="232913" y="893708"/>
                  </a:lnTo>
                  <a:lnTo>
                    <a:pt x="230215" y="895506"/>
                  </a:lnTo>
                  <a:lnTo>
                    <a:pt x="231565" y="895956"/>
                  </a:lnTo>
                  <a:lnTo>
                    <a:pt x="233813" y="894606"/>
                  </a:lnTo>
                  <a:lnTo>
                    <a:pt x="239660" y="894156"/>
                  </a:lnTo>
                  <a:lnTo>
                    <a:pt x="241909" y="902703"/>
                  </a:lnTo>
                  <a:lnTo>
                    <a:pt x="259901" y="910349"/>
                  </a:lnTo>
                  <a:lnTo>
                    <a:pt x="266198" y="914848"/>
                  </a:lnTo>
                  <a:lnTo>
                    <a:pt x="265748" y="916648"/>
                  </a:lnTo>
                  <a:lnTo>
                    <a:pt x="269796" y="920246"/>
                  </a:lnTo>
                  <a:lnTo>
                    <a:pt x="272496" y="921144"/>
                  </a:lnTo>
                  <a:lnTo>
                    <a:pt x="276544" y="926543"/>
                  </a:lnTo>
                  <a:lnTo>
                    <a:pt x="279242" y="931939"/>
                  </a:lnTo>
                  <a:lnTo>
                    <a:pt x="280592" y="931039"/>
                  </a:lnTo>
                  <a:lnTo>
                    <a:pt x="283291" y="933289"/>
                  </a:lnTo>
                  <a:lnTo>
                    <a:pt x="290037" y="936887"/>
                  </a:lnTo>
                  <a:lnTo>
                    <a:pt x="292286" y="940036"/>
                  </a:lnTo>
                  <a:lnTo>
                    <a:pt x="301732" y="945884"/>
                  </a:lnTo>
                  <a:lnTo>
                    <a:pt x="308929" y="946784"/>
                  </a:lnTo>
                  <a:lnTo>
                    <a:pt x="312077" y="949032"/>
                  </a:lnTo>
                  <a:lnTo>
                    <a:pt x="316125" y="948132"/>
                  </a:lnTo>
                  <a:lnTo>
                    <a:pt x="323322" y="952181"/>
                  </a:lnTo>
                  <a:lnTo>
                    <a:pt x="331419" y="953081"/>
                  </a:lnTo>
                  <a:lnTo>
                    <a:pt x="346262" y="958477"/>
                  </a:lnTo>
                  <a:lnTo>
                    <a:pt x="348512" y="958029"/>
                  </a:lnTo>
                  <a:lnTo>
                    <a:pt x="354808" y="960727"/>
                  </a:lnTo>
                  <a:lnTo>
                    <a:pt x="360205" y="966124"/>
                  </a:lnTo>
                  <a:lnTo>
                    <a:pt x="363803" y="964325"/>
                  </a:lnTo>
                  <a:lnTo>
                    <a:pt x="366503" y="964774"/>
                  </a:lnTo>
                  <a:lnTo>
                    <a:pt x="372800" y="976469"/>
                  </a:lnTo>
                  <a:lnTo>
                    <a:pt x="373250" y="981867"/>
                  </a:lnTo>
                  <a:lnTo>
                    <a:pt x="375948" y="987714"/>
                  </a:lnTo>
                  <a:lnTo>
                    <a:pt x="376848" y="990413"/>
                  </a:lnTo>
                  <a:lnTo>
                    <a:pt x="375498" y="993112"/>
                  </a:lnTo>
                  <a:lnTo>
                    <a:pt x="375048" y="1001658"/>
                  </a:lnTo>
                  <a:lnTo>
                    <a:pt x="375948" y="1003457"/>
                  </a:lnTo>
                  <a:lnTo>
                    <a:pt x="375948" y="1007057"/>
                  </a:lnTo>
                  <a:lnTo>
                    <a:pt x="375048" y="1009755"/>
                  </a:lnTo>
                  <a:lnTo>
                    <a:pt x="375948" y="1013353"/>
                  </a:lnTo>
                  <a:lnTo>
                    <a:pt x="379546" y="1015152"/>
                  </a:lnTo>
                  <a:lnTo>
                    <a:pt x="382246" y="1019200"/>
                  </a:lnTo>
                  <a:lnTo>
                    <a:pt x="380896" y="1022798"/>
                  </a:lnTo>
                  <a:lnTo>
                    <a:pt x="382695" y="1025497"/>
                  </a:lnTo>
                  <a:lnTo>
                    <a:pt x="381796" y="1027297"/>
                  </a:lnTo>
                  <a:lnTo>
                    <a:pt x="384945" y="1034043"/>
                  </a:lnTo>
                  <a:lnTo>
                    <a:pt x="384045" y="1038991"/>
                  </a:lnTo>
                  <a:lnTo>
                    <a:pt x="385394" y="1047088"/>
                  </a:lnTo>
                  <a:lnTo>
                    <a:pt x="389893" y="1053385"/>
                  </a:lnTo>
                  <a:lnTo>
                    <a:pt x="395739" y="1057883"/>
                  </a:lnTo>
                  <a:lnTo>
                    <a:pt x="396639" y="1061031"/>
                  </a:lnTo>
                  <a:lnTo>
                    <a:pt x="401138" y="1065529"/>
                  </a:lnTo>
                  <a:lnTo>
                    <a:pt x="399788" y="1070028"/>
                  </a:lnTo>
                  <a:lnTo>
                    <a:pt x="390341" y="1075424"/>
                  </a:lnTo>
                  <a:lnTo>
                    <a:pt x="380896" y="1079923"/>
                  </a:lnTo>
                  <a:lnTo>
                    <a:pt x="380446" y="1084871"/>
                  </a:lnTo>
                  <a:lnTo>
                    <a:pt x="377298" y="1089368"/>
                  </a:lnTo>
                  <a:lnTo>
                    <a:pt x="376848" y="1097464"/>
                  </a:lnTo>
                  <a:lnTo>
                    <a:pt x="382246" y="1104661"/>
                  </a:lnTo>
                  <a:lnTo>
                    <a:pt x="388093" y="1105561"/>
                  </a:lnTo>
                  <a:lnTo>
                    <a:pt x="389443" y="1107811"/>
                  </a:lnTo>
                  <a:lnTo>
                    <a:pt x="393041" y="1109159"/>
                  </a:lnTo>
                  <a:lnTo>
                    <a:pt x="396189" y="1124004"/>
                  </a:lnTo>
                  <a:lnTo>
                    <a:pt x="393041" y="1128500"/>
                  </a:lnTo>
                  <a:lnTo>
                    <a:pt x="383595" y="1130750"/>
                  </a:lnTo>
                  <a:lnTo>
                    <a:pt x="381346" y="1133899"/>
                  </a:lnTo>
                  <a:lnTo>
                    <a:pt x="381679" y="1138401"/>
                  </a:lnTo>
                  <a:lnTo>
                    <a:pt x="381847" y="1138610"/>
                  </a:lnTo>
                  <a:lnTo>
                    <a:pt x="381847" y="1138841"/>
                  </a:lnTo>
                  <a:lnTo>
                    <a:pt x="381472" y="1139028"/>
                  </a:lnTo>
                  <a:lnTo>
                    <a:pt x="380968" y="1139301"/>
                  </a:lnTo>
                  <a:lnTo>
                    <a:pt x="380635" y="1139572"/>
                  </a:lnTo>
                  <a:lnTo>
                    <a:pt x="380488" y="1140136"/>
                  </a:lnTo>
                  <a:lnTo>
                    <a:pt x="380552" y="1140847"/>
                  </a:lnTo>
                  <a:lnTo>
                    <a:pt x="380530" y="1141434"/>
                  </a:lnTo>
                  <a:lnTo>
                    <a:pt x="380677" y="1142123"/>
                  </a:lnTo>
                  <a:lnTo>
                    <a:pt x="381094" y="1142625"/>
                  </a:lnTo>
                  <a:lnTo>
                    <a:pt x="381366" y="1143336"/>
                  </a:lnTo>
                  <a:lnTo>
                    <a:pt x="381534" y="1143775"/>
                  </a:lnTo>
                  <a:lnTo>
                    <a:pt x="381408" y="1144026"/>
                  </a:lnTo>
                  <a:lnTo>
                    <a:pt x="381136" y="1144422"/>
                  </a:lnTo>
                  <a:lnTo>
                    <a:pt x="380865" y="1144882"/>
                  </a:lnTo>
                  <a:lnTo>
                    <a:pt x="380635" y="1144946"/>
                  </a:lnTo>
                  <a:lnTo>
                    <a:pt x="380321" y="1145133"/>
                  </a:lnTo>
                  <a:lnTo>
                    <a:pt x="380301" y="1145302"/>
                  </a:lnTo>
                  <a:lnTo>
                    <a:pt x="380426" y="1145552"/>
                  </a:lnTo>
                  <a:lnTo>
                    <a:pt x="380739" y="1145615"/>
                  </a:lnTo>
                  <a:lnTo>
                    <a:pt x="381179" y="1145615"/>
                  </a:lnTo>
                  <a:lnTo>
                    <a:pt x="381743" y="1145573"/>
                  </a:lnTo>
                  <a:lnTo>
                    <a:pt x="382454" y="1145406"/>
                  </a:lnTo>
                  <a:lnTo>
                    <a:pt x="382976" y="1145239"/>
                  </a:lnTo>
                  <a:lnTo>
                    <a:pt x="383437" y="1145175"/>
                  </a:lnTo>
                  <a:lnTo>
                    <a:pt x="384059" y="1145122"/>
                  </a:lnTo>
                  <a:lnTo>
                    <a:pt x="384277" y="1145208"/>
                  </a:lnTo>
                  <a:lnTo>
                    <a:pt x="385298" y="1144841"/>
                  </a:lnTo>
                  <a:lnTo>
                    <a:pt x="385883" y="1144905"/>
                  </a:lnTo>
                  <a:lnTo>
                    <a:pt x="386101" y="1145057"/>
                  </a:lnTo>
                  <a:lnTo>
                    <a:pt x="386883" y="1144817"/>
                  </a:lnTo>
                  <a:lnTo>
                    <a:pt x="387535" y="1144688"/>
                  </a:lnTo>
                  <a:lnTo>
                    <a:pt x="388479" y="1144344"/>
                  </a:lnTo>
                  <a:lnTo>
                    <a:pt x="389365" y="1144259"/>
                  </a:lnTo>
                  <a:lnTo>
                    <a:pt x="389473" y="1144395"/>
                  </a:lnTo>
                  <a:lnTo>
                    <a:pt x="389526" y="1144624"/>
                  </a:lnTo>
                  <a:lnTo>
                    <a:pt x="390255" y="1145151"/>
                  </a:lnTo>
                  <a:lnTo>
                    <a:pt x="390889" y="1145461"/>
                  </a:lnTo>
                  <a:lnTo>
                    <a:pt x="392184" y="1145717"/>
                  </a:lnTo>
                  <a:lnTo>
                    <a:pt x="399241" y="1154460"/>
                  </a:lnTo>
                  <a:lnTo>
                    <a:pt x="399110" y="1154721"/>
                  </a:lnTo>
                  <a:lnTo>
                    <a:pt x="399244" y="1155149"/>
                  </a:lnTo>
                  <a:lnTo>
                    <a:pt x="399244" y="1155735"/>
                  </a:lnTo>
                  <a:lnTo>
                    <a:pt x="398888" y="1156279"/>
                  </a:lnTo>
                  <a:lnTo>
                    <a:pt x="398826" y="1156990"/>
                  </a:lnTo>
                  <a:lnTo>
                    <a:pt x="398700" y="1158306"/>
                  </a:lnTo>
                  <a:lnTo>
                    <a:pt x="398533" y="1159206"/>
                  </a:lnTo>
                  <a:lnTo>
                    <a:pt x="398555" y="1160085"/>
                  </a:lnTo>
                  <a:lnTo>
                    <a:pt x="398846" y="1161067"/>
                  </a:lnTo>
                  <a:lnTo>
                    <a:pt x="398951" y="1162216"/>
                  </a:lnTo>
                  <a:lnTo>
                    <a:pt x="399118" y="1163534"/>
                  </a:lnTo>
                  <a:lnTo>
                    <a:pt x="399557" y="1164851"/>
                  </a:lnTo>
                  <a:lnTo>
                    <a:pt x="400561" y="1165479"/>
                  </a:lnTo>
                  <a:lnTo>
                    <a:pt x="401543" y="1165877"/>
                  </a:lnTo>
                  <a:lnTo>
                    <a:pt x="402066" y="1166148"/>
                  </a:lnTo>
                  <a:lnTo>
                    <a:pt x="402150" y="1166504"/>
                  </a:lnTo>
                  <a:lnTo>
                    <a:pt x="402234" y="1166817"/>
                  </a:lnTo>
                  <a:lnTo>
                    <a:pt x="402610" y="1167277"/>
                  </a:lnTo>
                  <a:lnTo>
                    <a:pt x="402610" y="1167757"/>
                  </a:lnTo>
                  <a:lnTo>
                    <a:pt x="402150" y="1168385"/>
                  </a:lnTo>
                  <a:lnTo>
                    <a:pt x="402421" y="1168719"/>
                  </a:lnTo>
                  <a:lnTo>
                    <a:pt x="402839" y="1169179"/>
                  </a:lnTo>
                  <a:lnTo>
                    <a:pt x="403112" y="1169221"/>
                  </a:lnTo>
                  <a:lnTo>
                    <a:pt x="403594" y="1169221"/>
                  </a:lnTo>
                  <a:lnTo>
                    <a:pt x="403907" y="1169576"/>
                  </a:lnTo>
                  <a:lnTo>
                    <a:pt x="404409" y="1169954"/>
                  </a:lnTo>
                  <a:lnTo>
                    <a:pt x="404785" y="1170538"/>
                  </a:lnTo>
                  <a:lnTo>
                    <a:pt x="405580" y="1171458"/>
                  </a:lnTo>
                  <a:lnTo>
                    <a:pt x="406709" y="1172127"/>
                  </a:lnTo>
                  <a:lnTo>
                    <a:pt x="407147" y="1172253"/>
                  </a:lnTo>
                  <a:lnTo>
                    <a:pt x="407713" y="1172567"/>
                  </a:lnTo>
                  <a:lnTo>
                    <a:pt x="408339" y="1172880"/>
                  </a:lnTo>
                  <a:lnTo>
                    <a:pt x="408611" y="1173173"/>
                  </a:lnTo>
                  <a:lnTo>
                    <a:pt x="408737" y="1173738"/>
                  </a:lnTo>
                  <a:lnTo>
                    <a:pt x="409091" y="1173758"/>
                  </a:lnTo>
                  <a:lnTo>
                    <a:pt x="409635" y="1173758"/>
                  </a:lnTo>
                  <a:lnTo>
                    <a:pt x="410284" y="1173738"/>
                  </a:lnTo>
                  <a:lnTo>
                    <a:pt x="410660" y="1173800"/>
                  </a:lnTo>
                  <a:lnTo>
                    <a:pt x="411141" y="1174302"/>
                  </a:lnTo>
                  <a:lnTo>
                    <a:pt x="411697" y="1174657"/>
                  </a:lnTo>
                  <a:lnTo>
                    <a:pt x="425959" y="1165463"/>
                  </a:lnTo>
                  <a:lnTo>
                    <a:pt x="441577" y="1157342"/>
                  </a:lnTo>
                  <a:lnTo>
                    <a:pt x="452820" y="1154842"/>
                  </a:lnTo>
                  <a:lnTo>
                    <a:pt x="459494" y="1155428"/>
                  </a:lnTo>
                  <a:lnTo>
                    <a:pt x="466976" y="1160411"/>
                  </a:lnTo>
                  <a:lnTo>
                    <a:pt x="478770" y="1162460"/>
                  </a:lnTo>
                  <a:lnTo>
                    <a:pt x="492452" y="1160846"/>
                  </a:lnTo>
                  <a:lnTo>
                    <a:pt x="495886" y="1158751"/>
                  </a:lnTo>
                  <a:lnTo>
                    <a:pt x="498638" y="1159114"/>
                  </a:lnTo>
                  <a:lnTo>
                    <a:pt x="505924" y="1164834"/>
                  </a:lnTo>
                  <a:lnTo>
                    <a:pt x="517235" y="1170294"/>
                  </a:lnTo>
                  <a:lnTo>
                    <a:pt x="529008" y="1172524"/>
                  </a:lnTo>
                  <a:lnTo>
                    <a:pt x="540906" y="1175459"/>
                  </a:lnTo>
                  <a:lnTo>
                    <a:pt x="543835" y="1179269"/>
                  </a:lnTo>
                  <a:lnTo>
                    <a:pt x="543401" y="1184048"/>
                  </a:lnTo>
                  <a:lnTo>
                    <a:pt x="534037" y="1191699"/>
                  </a:lnTo>
                  <a:lnTo>
                    <a:pt x="531537" y="1199820"/>
                  </a:lnTo>
                  <a:lnTo>
                    <a:pt x="538407" y="1214815"/>
                  </a:lnTo>
                  <a:lnTo>
                    <a:pt x="547155" y="1218562"/>
                  </a:lnTo>
                  <a:lnTo>
                    <a:pt x="590542" y="1210112"/>
                  </a:lnTo>
                  <a:lnTo>
                    <a:pt x="612125" y="1214188"/>
                  </a:lnTo>
                  <a:lnTo>
                    <a:pt x="623993" y="1208566"/>
                  </a:lnTo>
                  <a:lnTo>
                    <a:pt x="636950" y="1208251"/>
                  </a:lnTo>
                  <a:lnTo>
                    <a:pt x="643921" y="1207552"/>
                  </a:lnTo>
                  <a:lnTo>
                    <a:pt x="650858" y="1204194"/>
                  </a:lnTo>
                  <a:lnTo>
                    <a:pt x="656855" y="1199734"/>
                  </a:lnTo>
                  <a:lnTo>
                    <a:pt x="664692" y="1185439"/>
                  </a:lnTo>
                  <a:lnTo>
                    <a:pt x="668306" y="1184294"/>
                  </a:lnTo>
                  <a:lnTo>
                    <a:pt x="670927" y="1183107"/>
                  </a:lnTo>
                  <a:lnTo>
                    <a:pt x="675833" y="1179991"/>
                  </a:lnTo>
                  <a:lnTo>
                    <a:pt x="677735" y="1177711"/>
                  </a:lnTo>
                  <a:lnTo>
                    <a:pt x="682019" y="1172565"/>
                  </a:lnTo>
                  <a:lnTo>
                    <a:pt x="685735" y="1164894"/>
                  </a:lnTo>
                  <a:lnTo>
                    <a:pt x="692910" y="1164894"/>
                  </a:lnTo>
                  <a:lnTo>
                    <a:pt x="701822" y="1168112"/>
                  </a:lnTo>
                  <a:lnTo>
                    <a:pt x="712715" y="1165391"/>
                  </a:lnTo>
                  <a:lnTo>
                    <a:pt x="728948" y="1157965"/>
                  </a:lnTo>
                  <a:lnTo>
                    <a:pt x="739228" y="1153068"/>
                  </a:lnTo>
                  <a:lnTo>
                    <a:pt x="741515" y="1150384"/>
                  </a:lnTo>
                  <a:lnTo>
                    <a:pt x="742169" y="1144350"/>
                  </a:lnTo>
                  <a:lnTo>
                    <a:pt x="731384" y="1104805"/>
                  </a:lnTo>
                  <a:close/>
                </a:path>
              </a:pathLst>
            </a:custGeom>
            <a:solidFill>
              <a:schemeClr val="accent5">
                <a:lumMod val="20000"/>
                <a:lumOff val="80000"/>
              </a:schemeClr>
            </a:solidFill>
            <a:ln w="12700" cap="flat">
              <a:solidFill>
                <a:schemeClr val="bg1"/>
              </a:solidFill>
              <a:prstDash val="solid"/>
              <a:miter/>
            </a:ln>
          </p:spPr>
          <p:txBody>
            <a:bodyPr rtlCol="0" anchor="ctr"/>
            <a:lstStyle/>
            <a:p>
              <a:endParaRPr lang="en-US"/>
            </a:p>
          </p:txBody>
        </p:sp>
        <p:sp>
          <p:nvSpPr>
            <p:cNvPr id="76" name="Freeform: Shape 23">
              <a:extLst>
                <a:ext uri="{FF2B5EF4-FFF2-40B4-BE49-F238E27FC236}">
                  <a16:creationId xmlns:a16="http://schemas.microsoft.com/office/drawing/2014/main" id="{CBB16A89-03F0-C6E7-991C-66B683385E8E}"/>
                </a:ext>
              </a:extLst>
            </p:cNvPr>
            <p:cNvSpPr/>
            <p:nvPr/>
          </p:nvSpPr>
          <p:spPr>
            <a:xfrm flipV="1">
              <a:off x="4712511" y="3509299"/>
              <a:ext cx="606375" cy="543020"/>
            </a:xfrm>
            <a:custGeom>
              <a:avLst/>
              <a:gdLst>
                <a:gd name="connsiteX0" fmla="*/ 602047 w 606375"/>
                <a:gd name="connsiteY0" fmla="*/ 296303 h 543020"/>
                <a:gd name="connsiteX1" fmla="*/ 600908 w 606375"/>
                <a:gd name="connsiteY1" fmla="*/ 271690 h 543020"/>
                <a:gd name="connsiteX2" fmla="*/ 599868 w 606375"/>
                <a:gd name="connsiteY2" fmla="*/ 252988 h 543020"/>
                <a:gd name="connsiteX3" fmla="*/ 599372 w 606375"/>
                <a:gd name="connsiteY3" fmla="*/ 244088 h 543020"/>
                <a:gd name="connsiteX4" fmla="*/ 598128 w 606375"/>
                <a:gd name="connsiteY4" fmla="*/ 237382 h 543020"/>
                <a:gd name="connsiteX5" fmla="*/ 603834 w 606375"/>
                <a:gd name="connsiteY5" fmla="*/ 215329 h 543020"/>
                <a:gd name="connsiteX6" fmla="*/ 605096 w 606375"/>
                <a:gd name="connsiteY6" fmla="*/ 208369 h 543020"/>
                <a:gd name="connsiteX7" fmla="*/ 606555 w 606375"/>
                <a:gd name="connsiteY7" fmla="*/ 203997 h 543020"/>
                <a:gd name="connsiteX8" fmla="*/ 595618 w 606375"/>
                <a:gd name="connsiteY8" fmla="*/ 202398 h 543020"/>
                <a:gd name="connsiteX9" fmla="*/ 588844 w 606375"/>
                <a:gd name="connsiteY9" fmla="*/ 197582 h 543020"/>
                <a:gd name="connsiteX10" fmla="*/ 585020 w 606375"/>
                <a:gd name="connsiteY10" fmla="*/ 191245 h 543020"/>
                <a:gd name="connsiteX11" fmla="*/ 573935 w 606375"/>
                <a:gd name="connsiteY11" fmla="*/ 187918 h 543020"/>
                <a:gd name="connsiteX12" fmla="*/ 559528 w 606375"/>
                <a:gd name="connsiteY12" fmla="*/ 185703 h 543020"/>
                <a:gd name="connsiteX13" fmla="*/ 556296 w 606375"/>
                <a:gd name="connsiteY13" fmla="*/ 185472 h 543020"/>
                <a:gd name="connsiteX14" fmla="*/ 547445 w 606375"/>
                <a:gd name="connsiteY14" fmla="*/ 190844 h 543020"/>
                <a:gd name="connsiteX15" fmla="*/ 542266 w 606375"/>
                <a:gd name="connsiteY15" fmla="*/ 191317 h 543020"/>
                <a:gd name="connsiteX16" fmla="*/ 539441 w 606375"/>
                <a:gd name="connsiteY16" fmla="*/ 191317 h 543020"/>
                <a:gd name="connsiteX17" fmla="*/ 536145 w 606375"/>
                <a:gd name="connsiteY17" fmla="*/ 184724 h 543020"/>
                <a:gd name="connsiteX18" fmla="*/ 537540 w 606375"/>
                <a:gd name="connsiteY18" fmla="*/ 174285 h 543020"/>
                <a:gd name="connsiteX19" fmla="*/ 537540 w 606375"/>
                <a:gd name="connsiteY19" fmla="*/ 167684 h 543020"/>
                <a:gd name="connsiteX20" fmla="*/ 532739 w 606375"/>
                <a:gd name="connsiteY20" fmla="*/ 161685 h 543020"/>
                <a:gd name="connsiteX21" fmla="*/ 531540 w 606375"/>
                <a:gd name="connsiteY21" fmla="*/ 143686 h 543020"/>
                <a:gd name="connsiteX22" fmla="*/ 524338 w 606375"/>
                <a:gd name="connsiteY22" fmla="*/ 135285 h 543020"/>
                <a:gd name="connsiteX23" fmla="*/ 519642 w 606375"/>
                <a:gd name="connsiteY23" fmla="*/ 132536 h 543020"/>
                <a:gd name="connsiteX24" fmla="*/ 506932 w 606375"/>
                <a:gd name="connsiteY24" fmla="*/ 125096 h 543020"/>
                <a:gd name="connsiteX25" fmla="*/ 499737 w 606375"/>
                <a:gd name="connsiteY25" fmla="*/ 120885 h 543020"/>
                <a:gd name="connsiteX26" fmla="*/ 481545 w 606375"/>
                <a:gd name="connsiteY26" fmla="*/ 115545 h 543020"/>
                <a:gd name="connsiteX27" fmla="*/ 479878 w 606375"/>
                <a:gd name="connsiteY27" fmla="*/ 115058 h 543020"/>
                <a:gd name="connsiteX28" fmla="*/ 472116 w 606375"/>
                <a:gd name="connsiteY28" fmla="*/ 108131 h 543020"/>
                <a:gd name="connsiteX29" fmla="*/ 463874 w 606375"/>
                <a:gd name="connsiteY29" fmla="*/ 109152 h 543020"/>
                <a:gd name="connsiteX30" fmla="*/ 448260 w 606375"/>
                <a:gd name="connsiteY30" fmla="*/ 114620 h 543020"/>
                <a:gd name="connsiteX31" fmla="*/ 434329 w 606375"/>
                <a:gd name="connsiteY31" fmla="*/ 117500 h 543020"/>
                <a:gd name="connsiteX32" fmla="*/ 421855 w 606375"/>
                <a:gd name="connsiteY32" fmla="*/ 117500 h 543020"/>
                <a:gd name="connsiteX33" fmla="*/ 415622 w 606375"/>
                <a:gd name="connsiteY33" fmla="*/ 113973 h 543020"/>
                <a:gd name="connsiteX34" fmla="*/ 414086 w 606375"/>
                <a:gd name="connsiteY34" fmla="*/ 111127 h 543020"/>
                <a:gd name="connsiteX35" fmla="*/ 408695 w 606375"/>
                <a:gd name="connsiteY35" fmla="*/ 99772 h 543020"/>
                <a:gd name="connsiteX36" fmla="*/ 407224 w 606375"/>
                <a:gd name="connsiteY36" fmla="*/ 96677 h 543020"/>
                <a:gd name="connsiteX37" fmla="*/ 401777 w 606375"/>
                <a:gd name="connsiteY37" fmla="*/ 84280 h 543020"/>
                <a:gd name="connsiteX38" fmla="*/ 400872 w 606375"/>
                <a:gd name="connsiteY38" fmla="*/ 82223 h 543020"/>
                <a:gd name="connsiteX39" fmla="*/ 394203 w 606375"/>
                <a:gd name="connsiteY39" fmla="*/ 64900 h 543020"/>
                <a:gd name="connsiteX40" fmla="*/ 389943 w 606375"/>
                <a:gd name="connsiteY40" fmla="*/ 52912 h 543020"/>
                <a:gd name="connsiteX41" fmla="*/ 389020 w 606375"/>
                <a:gd name="connsiteY41" fmla="*/ 51445 h 543020"/>
                <a:gd name="connsiteX42" fmla="*/ 380419 w 606375"/>
                <a:gd name="connsiteY42" fmla="*/ 40410 h 543020"/>
                <a:gd name="connsiteX43" fmla="*/ 369070 w 606375"/>
                <a:gd name="connsiteY43" fmla="*/ 40398 h 543020"/>
                <a:gd name="connsiteX44" fmla="*/ 354507 w 606375"/>
                <a:gd name="connsiteY44" fmla="*/ 40960 h 543020"/>
                <a:gd name="connsiteX45" fmla="*/ 339029 w 606375"/>
                <a:gd name="connsiteY45" fmla="*/ 41494 h 543020"/>
                <a:gd name="connsiteX46" fmla="*/ 337441 w 606375"/>
                <a:gd name="connsiteY46" fmla="*/ 41415 h 543020"/>
                <a:gd name="connsiteX47" fmla="*/ 325461 w 606375"/>
                <a:gd name="connsiteY47" fmla="*/ 39274 h 543020"/>
                <a:gd name="connsiteX48" fmla="*/ 308780 w 606375"/>
                <a:gd name="connsiteY48" fmla="*/ 35427 h 543020"/>
                <a:gd name="connsiteX49" fmla="*/ 299596 w 606375"/>
                <a:gd name="connsiteY49" fmla="*/ 34103 h 543020"/>
                <a:gd name="connsiteX50" fmla="*/ 297657 w 606375"/>
                <a:gd name="connsiteY50" fmla="*/ 34571 h 543020"/>
                <a:gd name="connsiteX51" fmla="*/ 281442 w 606375"/>
                <a:gd name="connsiteY51" fmla="*/ 31831 h 543020"/>
                <a:gd name="connsiteX52" fmla="*/ 276175 w 606375"/>
                <a:gd name="connsiteY52" fmla="*/ 30251 h 543020"/>
                <a:gd name="connsiteX53" fmla="*/ 273019 w 606375"/>
                <a:gd name="connsiteY53" fmla="*/ 7083 h 543020"/>
                <a:gd name="connsiteX54" fmla="*/ 265120 w 606375"/>
                <a:gd name="connsiteY54" fmla="*/ 235 h 543020"/>
                <a:gd name="connsiteX55" fmla="*/ 257488 w 606375"/>
                <a:gd name="connsiteY55" fmla="*/ 3355 h 543020"/>
                <a:gd name="connsiteX56" fmla="*/ 248281 w 606375"/>
                <a:gd name="connsiteY56" fmla="*/ 13416 h 543020"/>
                <a:gd name="connsiteX57" fmla="*/ 219387 w 606375"/>
                <a:gd name="connsiteY57" fmla="*/ 22738 h 543020"/>
                <a:gd name="connsiteX58" fmla="*/ 203557 w 606375"/>
                <a:gd name="connsiteY58" fmla="*/ 10266 h 543020"/>
                <a:gd name="connsiteX59" fmla="*/ 201981 w 606375"/>
                <a:gd name="connsiteY59" fmla="*/ 8965 h 543020"/>
                <a:gd name="connsiteX60" fmla="*/ 198211 w 606375"/>
                <a:gd name="connsiteY60" fmla="*/ 5416 h 543020"/>
                <a:gd name="connsiteX61" fmla="*/ 189500 w 606375"/>
                <a:gd name="connsiteY61" fmla="*/ 4549 h 543020"/>
                <a:gd name="connsiteX62" fmla="*/ 181931 w 606375"/>
                <a:gd name="connsiteY62" fmla="*/ 6043 h 543020"/>
                <a:gd name="connsiteX63" fmla="*/ 172450 w 606375"/>
                <a:gd name="connsiteY63" fmla="*/ 7097 h 543020"/>
                <a:gd name="connsiteX64" fmla="*/ 157682 w 606375"/>
                <a:gd name="connsiteY64" fmla="*/ 10152 h 543020"/>
                <a:gd name="connsiteX65" fmla="*/ 146646 w 606375"/>
                <a:gd name="connsiteY65" fmla="*/ 15521 h 543020"/>
                <a:gd name="connsiteX66" fmla="*/ 141381 w 606375"/>
                <a:gd name="connsiteY66" fmla="*/ 14470 h 543020"/>
                <a:gd name="connsiteX67" fmla="*/ 133164 w 606375"/>
                <a:gd name="connsiteY67" fmla="*/ 11378 h 543020"/>
                <a:gd name="connsiteX68" fmla="*/ 125127 w 606375"/>
                <a:gd name="connsiteY68" fmla="*/ 2429 h 543020"/>
                <a:gd name="connsiteX69" fmla="*/ 104291 w 606375"/>
                <a:gd name="connsiteY69" fmla="*/ 13060 h 543020"/>
                <a:gd name="connsiteX70" fmla="*/ 78050 w 606375"/>
                <a:gd name="connsiteY70" fmla="*/ 20735 h 543020"/>
                <a:gd name="connsiteX71" fmla="*/ 63041 w 606375"/>
                <a:gd name="connsiteY71" fmla="*/ 30069 h 543020"/>
                <a:gd name="connsiteX72" fmla="*/ 56716 w 606375"/>
                <a:gd name="connsiteY72" fmla="*/ 40443 h 543020"/>
                <a:gd name="connsiteX73" fmla="*/ 49434 w 606375"/>
                <a:gd name="connsiteY73" fmla="*/ 46227 h 543020"/>
                <a:gd name="connsiteX74" fmla="*/ 36251 w 606375"/>
                <a:gd name="connsiteY74" fmla="*/ 43679 h 543020"/>
                <a:gd name="connsiteX75" fmla="*/ 25352 w 606375"/>
                <a:gd name="connsiteY75" fmla="*/ 53910 h 543020"/>
                <a:gd name="connsiteX76" fmla="*/ 20093 w 606375"/>
                <a:gd name="connsiteY76" fmla="*/ 61539 h 543020"/>
                <a:gd name="connsiteX77" fmla="*/ 9034 w 606375"/>
                <a:gd name="connsiteY77" fmla="*/ 67066 h 543020"/>
                <a:gd name="connsiteX78" fmla="*/ 1575 w 606375"/>
                <a:gd name="connsiteY78" fmla="*/ 74347 h 543020"/>
                <a:gd name="connsiteX79" fmla="*/ 5326 w 606375"/>
                <a:gd name="connsiteY79" fmla="*/ 80310 h 543020"/>
                <a:gd name="connsiteX80" fmla="*/ 11204 w 606375"/>
                <a:gd name="connsiteY80" fmla="*/ 94313 h 543020"/>
                <a:gd name="connsiteX81" fmla="*/ 2274 w 606375"/>
                <a:gd name="connsiteY81" fmla="*/ 106275 h 543020"/>
                <a:gd name="connsiteX82" fmla="*/ 180 w 606375"/>
                <a:gd name="connsiteY82" fmla="*/ 112836 h 543020"/>
                <a:gd name="connsiteX83" fmla="*/ 1012 w 606375"/>
                <a:gd name="connsiteY83" fmla="*/ 119889 h 543020"/>
                <a:gd name="connsiteX84" fmla="*/ 13578 w 606375"/>
                <a:gd name="connsiteY84" fmla="*/ 125632 h 543020"/>
                <a:gd name="connsiteX85" fmla="*/ 29139 w 606375"/>
                <a:gd name="connsiteY85" fmla="*/ 134226 h 543020"/>
                <a:gd name="connsiteX86" fmla="*/ 43586 w 606375"/>
                <a:gd name="connsiteY86" fmla="*/ 149189 h 543020"/>
                <a:gd name="connsiteX87" fmla="*/ 51820 w 606375"/>
                <a:gd name="connsiteY87" fmla="*/ 173832 h 543020"/>
                <a:gd name="connsiteX88" fmla="*/ 61181 w 606375"/>
                <a:gd name="connsiteY88" fmla="*/ 190921 h 543020"/>
                <a:gd name="connsiteX89" fmla="*/ 56686 w 606375"/>
                <a:gd name="connsiteY89" fmla="*/ 203657 h 543020"/>
                <a:gd name="connsiteX90" fmla="*/ 61181 w 606375"/>
                <a:gd name="connsiteY90" fmla="*/ 238867 h 543020"/>
                <a:gd name="connsiteX91" fmla="*/ 50693 w 606375"/>
                <a:gd name="connsiteY91" fmla="*/ 253102 h 543020"/>
                <a:gd name="connsiteX92" fmla="*/ 55631 w 606375"/>
                <a:gd name="connsiteY92" fmla="*/ 268043 h 543020"/>
                <a:gd name="connsiteX93" fmla="*/ 56970 w 606375"/>
                <a:gd name="connsiteY93" fmla="*/ 285419 h 543020"/>
                <a:gd name="connsiteX94" fmla="*/ 51460 w 606375"/>
                <a:gd name="connsiteY94" fmla="*/ 290926 h 543020"/>
                <a:gd name="connsiteX95" fmla="*/ 43479 w 606375"/>
                <a:gd name="connsiteY95" fmla="*/ 298907 h 543020"/>
                <a:gd name="connsiteX96" fmla="*/ 44000 w 606375"/>
                <a:gd name="connsiteY96" fmla="*/ 300077 h 543020"/>
                <a:gd name="connsiteX97" fmla="*/ 44182 w 606375"/>
                <a:gd name="connsiteY97" fmla="*/ 303168 h 543020"/>
                <a:gd name="connsiteX98" fmla="*/ 45272 w 606375"/>
                <a:gd name="connsiteY98" fmla="*/ 306439 h 543020"/>
                <a:gd name="connsiteX99" fmla="*/ 45272 w 606375"/>
                <a:gd name="connsiteY99" fmla="*/ 308983 h 543020"/>
                <a:gd name="connsiteX100" fmla="*/ 45999 w 606375"/>
                <a:gd name="connsiteY100" fmla="*/ 309529 h 543020"/>
                <a:gd name="connsiteX101" fmla="*/ 46726 w 606375"/>
                <a:gd name="connsiteY101" fmla="*/ 312255 h 543020"/>
                <a:gd name="connsiteX102" fmla="*/ 48363 w 606375"/>
                <a:gd name="connsiteY102" fmla="*/ 316253 h 543020"/>
                <a:gd name="connsiteX103" fmla="*/ 47999 w 606375"/>
                <a:gd name="connsiteY103" fmla="*/ 317525 h 543020"/>
                <a:gd name="connsiteX104" fmla="*/ 48181 w 606375"/>
                <a:gd name="connsiteY104" fmla="*/ 319342 h 543020"/>
                <a:gd name="connsiteX105" fmla="*/ 49635 w 606375"/>
                <a:gd name="connsiteY105" fmla="*/ 322069 h 543020"/>
                <a:gd name="connsiteX106" fmla="*/ 49635 w 606375"/>
                <a:gd name="connsiteY106" fmla="*/ 324432 h 543020"/>
                <a:gd name="connsiteX107" fmla="*/ 50543 w 606375"/>
                <a:gd name="connsiteY107" fmla="*/ 326431 h 543020"/>
                <a:gd name="connsiteX108" fmla="*/ 50725 w 606375"/>
                <a:gd name="connsiteY108" fmla="*/ 328066 h 543020"/>
                <a:gd name="connsiteX109" fmla="*/ 51815 w 606375"/>
                <a:gd name="connsiteY109" fmla="*/ 331883 h 543020"/>
                <a:gd name="connsiteX110" fmla="*/ 53451 w 606375"/>
                <a:gd name="connsiteY110" fmla="*/ 335881 h 543020"/>
                <a:gd name="connsiteX111" fmla="*/ 55813 w 606375"/>
                <a:gd name="connsiteY111" fmla="*/ 339881 h 543020"/>
                <a:gd name="connsiteX112" fmla="*/ 55450 w 606375"/>
                <a:gd name="connsiteY112" fmla="*/ 340607 h 543020"/>
                <a:gd name="connsiteX113" fmla="*/ 56360 w 606375"/>
                <a:gd name="connsiteY113" fmla="*/ 344242 h 543020"/>
                <a:gd name="connsiteX114" fmla="*/ 57812 w 606375"/>
                <a:gd name="connsiteY114" fmla="*/ 346969 h 543020"/>
                <a:gd name="connsiteX115" fmla="*/ 58175 w 606375"/>
                <a:gd name="connsiteY115" fmla="*/ 349876 h 543020"/>
                <a:gd name="connsiteX116" fmla="*/ 60721 w 606375"/>
                <a:gd name="connsiteY116" fmla="*/ 351875 h 543020"/>
                <a:gd name="connsiteX117" fmla="*/ 60721 w 606375"/>
                <a:gd name="connsiteY117" fmla="*/ 352784 h 543020"/>
                <a:gd name="connsiteX118" fmla="*/ 61448 w 606375"/>
                <a:gd name="connsiteY118" fmla="*/ 353693 h 543020"/>
                <a:gd name="connsiteX119" fmla="*/ 61629 w 606375"/>
                <a:gd name="connsiteY119" fmla="*/ 356238 h 543020"/>
                <a:gd name="connsiteX120" fmla="*/ 61266 w 606375"/>
                <a:gd name="connsiteY120" fmla="*/ 359327 h 543020"/>
                <a:gd name="connsiteX121" fmla="*/ 60903 w 606375"/>
                <a:gd name="connsiteY121" fmla="*/ 360418 h 543020"/>
                <a:gd name="connsiteX122" fmla="*/ 61266 w 606375"/>
                <a:gd name="connsiteY122" fmla="*/ 360781 h 543020"/>
                <a:gd name="connsiteX123" fmla="*/ 62175 w 606375"/>
                <a:gd name="connsiteY123" fmla="*/ 360599 h 543020"/>
                <a:gd name="connsiteX124" fmla="*/ 63628 w 606375"/>
                <a:gd name="connsiteY124" fmla="*/ 361508 h 543020"/>
                <a:gd name="connsiteX125" fmla="*/ 65082 w 606375"/>
                <a:gd name="connsiteY125" fmla="*/ 360963 h 543020"/>
                <a:gd name="connsiteX126" fmla="*/ 65991 w 606375"/>
                <a:gd name="connsiteY126" fmla="*/ 364235 h 543020"/>
                <a:gd name="connsiteX127" fmla="*/ 65447 w 606375"/>
                <a:gd name="connsiteY127" fmla="*/ 366234 h 543020"/>
                <a:gd name="connsiteX128" fmla="*/ 63447 w 606375"/>
                <a:gd name="connsiteY128" fmla="*/ 366416 h 543020"/>
                <a:gd name="connsiteX129" fmla="*/ 62720 w 606375"/>
                <a:gd name="connsiteY129" fmla="*/ 368051 h 543020"/>
                <a:gd name="connsiteX130" fmla="*/ 63810 w 606375"/>
                <a:gd name="connsiteY130" fmla="*/ 370232 h 543020"/>
                <a:gd name="connsiteX131" fmla="*/ 63810 w 606375"/>
                <a:gd name="connsiteY131" fmla="*/ 371867 h 543020"/>
                <a:gd name="connsiteX132" fmla="*/ 64719 w 606375"/>
                <a:gd name="connsiteY132" fmla="*/ 373686 h 543020"/>
                <a:gd name="connsiteX133" fmla="*/ 63992 w 606375"/>
                <a:gd name="connsiteY133" fmla="*/ 375321 h 543020"/>
                <a:gd name="connsiteX134" fmla="*/ 65447 w 606375"/>
                <a:gd name="connsiteY134" fmla="*/ 377684 h 543020"/>
                <a:gd name="connsiteX135" fmla="*/ 65810 w 606375"/>
                <a:gd name="connsiteY135" fmla="*/ 381138 h 543020"/>
                <a:gd name="connsiteX136" fmla="*/ 65629 w 606375"/>
                <a:gd name="connsiteY136" fmla="*/ 382955 h 543020"/>
                <a:gd name="connsiteX137" fmla="*/ 67083 w 606375"/>
                <a:gd name="connsiteY137" fmla="*/ 387498 h 543020"/>
                <a:gd name="connsiteX138" fmla="*/ 66901 w 606375"/>
                <a:gd name="connsiteY138" fmla="*/ 390225 h 543020"/>
                <a:gd name="connsiteX139" fmla="*/ 65082 w 606375"/>
                <a:gd name="connsiteY139" fmla="*/ 391679 h 543020"/>
                <a:gd name="connsiteX140" fmla="*/ 67628 w 606375"/>
                <a:gd name="connsiteY140" fmla="*/ 394041 h 543020"/>
                <a:gd name="connsiteX141" fmla="*/ 68718 w 606375"/>
                <a:gd name="connsiteY141" fmla="*/ 400221 h 543020"/>
                <a:gd name="connsiteX142" fmla="*/ 70899 w 606375"/>
                <a:gd name="connsiteY142" fmla="*/ 404219 h 543020"/>
                <a:gd name="connsiteX143" fmla="*/ 71625 w 606375"/>
                <a:gd name="connsiteY143" fmla="*/ 404582 h 543020"/>
                <a:gd name="connsiteX144" fmla="*/ 73624 w 606375"/>
                <a:gd name="connsiteY144" fmla="*/ 402947 h 543020"/>
                <a:gd name="connsiteX145" fmla="*/ 75805 w 606375"/>
                <a:gd name="connsiteY145" fmla="*/ 402765 h 543020"/>
                <a:gd name="connsiteX146" fmla="*/ 77078 w 606375"/>
                <a:gd name="connsiteY146" fmla="*/ 401493 h 543020"/>
                <a:gd name="connsiteX147" fmla="*/ 77987 w 606375"/>
                <a:gd name="connsiteY147" fmla="*/ 401675 h 543020"/>
                <a:gd name="connsiteX148" fmla="*/ 78896 w 606375"/>
                <a:gd name="connsiteY148" fmla="*/ 400766 h 543020"/>
                <a:gd name="connsiteX149" fmla="*/ 81258 w 606375"/>
                <a:gd name="connsiteY149" fmla="*/ 402947 h 543020"/>
                <a:gd name="connsiteX150" fmla="*/ 85439 w 606375"/>
                <a:gd name="connsiteY150" fmla="*/ 399858 h 543020"/>
                <a:gd name="connsiteX151" fmla="*/ 88346 w 606375"/>
                <a:gd name="connsiteY151" fmla="*/ 400403 h 543020"/>
                <a:gd name="connsiteX152" fmla="*/ 93618 w 606375"/>
                <a:gd name="connsiteY152" fmla="*/ 399494 h 543020"/>
                <a:gd name="connsiteX153" fmla="*/ 93981 w 606375"/>
                <a:gd name="connsiteY153" fmla="*/ 398766 h 543020"/>
                <a:gd name="connsiteX154" fmla="*/ 98887 w 606375"/>
                <a:gd name="connsiteY154" fmla="*/ 399311 h 543020"/>
                <a:gd name="connsiteX155" fmla="*/ 100523 w 606375"/>
                <a:gd name="connsiteY155" fmla="*/ 399131 h 543020"/>
                <a:gd name="connsiteX156" fmla="*/ 101068 w 606375"/>
                <a:gd name="connsiteY156" fmla="*/ 398586 h 543020"/>
                <a:gd name="connsiteX157" fmla="*/ 102705 w 606375"/>
                <a:gd name="connsiteY157" fmla="*/ 398402 h 543020"/>
                <a:gd name="connsiteX158" fmla="*/ 116335 w 606375"/>
                <a:gd name="connsiteY158" fmla="*/ 408945 h 543020"/>
                <a:gd name="connsiteX159" fmla="*/ 128150 w 606375"/>
                <a:gd name="connsiteY159" fmla="*/ 420213 h 543020"/>
                <a:gd name="connsiteX160" fmla="*/ 141598 w 606375"/>
                <a:gd name="connsiteY160" fmla="*/ 433843 h 543020"/>
                <a:gd name="connsiteX161" fmla="*/ 151594 w 606375"/>
                <a:gd name="connsiteY161" fmla="*/ 443295 h 543020"/>
                <a:gd name="connsiteX162" fmla="*/ 155592 w 606375"/>
                <a:gd name="connsiteY162" fmla="*/ 444931 h 543020"/>
                <a:gd name="connsiteX163" fmla="*/ 156866 w 606375"/>
                <a:gd name="connsiteY163" fmla="*/ 445112 h 543020"/>
                <a:gd name="connsiteX164" fmla="*/ 159228 w 606375"/>
                <a:gd name="connsiteY164" fmla="*/ 445839 h 543020"/>
                <a:gd name="connsiteX165" fmla="*/ 162317 w 606375"/>
                <a:gd name="connsiteY165" fmla="*/ 453109 h 543020"/>
                <a:gd name="connsiteX166" fmla="*/ 170859 w 606375"/>
                <a:gd name="connsiteY166" fmla="*/ 458743 h 543020"/>
                <a:gd name="connsiteX167" fmla="*/ 175040 w 606375"/>
                <a:gd name="connsiteY167" fmla="*/ 462742 h 543020"/>
                <a:gd name="connsiteX168" fmla="*/ 178311 w 606375"/>
                <a:gd name="connsiteY168" fmla="*/ 466921 h 543020"/>
                <a:gd name="connsiteX169" fmla="*/ 184673 w 606375"/>
                <a:gd name="connsiteY169" fmla="*/ 471284 h 543020"/>
                <a:gd name="connsiteX170" fmla="*/ 189762 w 606375"/>
                <a:gd name="connsiteY170" fmla="*/ 476372 h 543020"/>
                <a:gd name="connsiteX171" fmla="*/ 200120 w 606375"/>
                <a:gd name="connsiteY171" fmla="*/ 486732 h 543020"/>
                <a:gd name="connsiteX172" fmla="*/ 207573 w 606375"/>
                <a:gd name="connsiteY172" fmla="*/ 495092 h 543020"/>
                <a:gd name="connsiteX173" fmla="*/ 209389 w 606375"/>
                <a:gd name="connsiteY173" fmla="*/ 496364 h 543020"/>
                <a:gd name="connsiteX174" fmla="*/ 210299 w 606375"/>
                <a:gd name="connsiteY174" fmla="*/ 496001 h 543020"/>
                <a:gd name="connsiteX175" fmla="*/ 212116 w 606375"/>
                <a:gd name="connsiteY175" fmla="*/ 496911 h 543020"/>
                <a:gd name="connsiteX176" fmla="*/ 215751 w 606375"/>
                <a:gd name="connsiteY176" fmla="*/ 495819 h 543020"/>
                <a:gd name="connsiteX177" fmla="*/ 215751 w 606375"/>
                <a:gd name="connsiteY177" fmla="*/ 493638 h 543020"/>
                <a:gd name="connsiteX178" fmla="*/ 215206 w 606375"/>
                <a:gd name="connsiteY178" fmla="*/ 492185 h 543020"/>
                <a:gd name="connsiteX179" fmla="*/ 215024 w 606375"/>
                <a:gd name="connsiteY179" fmla="*/ 490186 h 543020"/>
                <a:gd name="connsiteX180" fmla="*/ 218296 w 606375"/>
                <a:gd name="connsiteY180" fmla="*/ 488732 h 543020"/>
                <a:gd name="connsiteX181" fmla="*/ 220477 w 606375"/>
                <a:gd name="connsiteY181" fmla="*/ 488187 h 543020"/>
                <a:gd name="connsiteX182" fmla="*/ 221567 w 606375"/>
                <a:gd name="connsiteY182" fmla="*/ 487277 h 543020"/>
                <a:gd name="connsiteX183" fmla="*/ 220840 w 606375"/>
                <a:gd name="connsiteY183" fmla="*/ 486732 h 543020"/>
                <a:gd name="connsiteX184" fmla="*/ 218660 w 606375"/>
                <a:gd name="connsiteY184" fmla="*/ 485641 h 543020"/>
                <a:gd name="connsiteX185" fmla="*/ 217568 w 606375"/>
                <a:gd name="connsiteY185" fmla="*/ 483642 h 543020"/>
                <a:gd name="connsiteX186" fmla="*/ 218296 w 606375"/>
                <a:gd name="connsiteY186" fmla="*/ 481644 h 543020"/>
                <a:gd name="connsiteX187" fmla="*/ 219387 w 606375"/>
                <a:gd name="connsiteY187" fmla="*/ 481098 h 543020"/>
                <a:gd name="connsiteX188" fmla="*/ 218660 w 606375"/>
                <a:gd name="connsiteY188" fmla="*/ 479826 h 543020"/>
                <a:gd name="connsiteX189" fmla="*/ 220113 w 606375"/>
                <a:gd name="connsiteY189" fmla="*/ 478371 h 543020"/>
                <a:gd name="connsiteX190" fmla="*/ 222112 w 606375"/>
                <a:gd name="connsiteY190" fmla="*/ 477826 h 543020"/>
                <a:gd name="connsiteX191" fmla="*/ 222476 w 606375"/>
                <a:gd name="connsiteY191" fmla="*/ 476554 h 543020"/>
                <a:gd name="connsiteX192" fmla="*/ 222112 w 606375"/>
                <a:gd name="connsiteY192" fmla="*/ 474919 h 543020"/>
                <a:gd name="connsiteX193" fmla="*/ 222112 w 606375"/>
                <a:gd name="connsiteY193" fmla="*/ 472738 h 543020"/>
                <a:gd name="connsiteX194" fmla="*/ 223384 w 606375"/>
                <a:gd name="connsiteY194" fmla="*/ 470921 h 543020"/>
                <a:gd name="connsiteX195" fmla="*/ 223021 w 606375"/>
                <a:gd name="connsiteY195" fmla="*/ 468194 h 543020"/>
                <a:gd name="connsiteX196" fmla="*/ 221093 w 606375"/>
                <a:gd name="connsiteY196" fmla="*/ 463629 h 543020"/>
                <a:gd name="connsiteX197" fmla="*/ 221111 w 606375"/>
                <a:gd name="connsiteY197" fmla="*/ 462441 h 543020"/>
                <a:gd name="connsiteX198" fmla="*/ 219773 w 606375"/>
                <a:gd name="connsiteY198" fmla="*/ 462158 h 543020"/>
                <a:gd name="connsiteX199" fmla="*/ 219848 w 606375"/>
                <a:gd name="connsiteY199" fmla="*/ 460140 h 543020"/>
                <a:gd name="connsiteX200" fmla="*/ 227019 w 606375"/>
                <a:gd name="connsiteY200" fmla="*/ 451836 h 543020"/>
                <a:gd name="connsiteX201" fmla="*/ 236653 w 606375"/>
                <a:gd name="connsiteY201" fmla="*/ 441113 h 543020"/>
                <a:gd name="connsiteX202" fmla="*/ 269911 w 606375"/>
                <a:gd name="connsiteY202" fmla="*/ 444567 h 543020"/>
                <a:gd name="connsiteX203" fmla="*/ 310078 w 606375"/>
                <a:gd name="connsiteY203" fmla="*/ 448747 h 543020"/>
                <a:gd name="connsiteX204" fmla="*/ 328980 w 606375"/>
                <a:gd name="connsiteY204" fmla="*/ 450927 h 543020"/>
                <a:gd name="connsiteX205" fmla="*/ 331342 w 606375"/>
                <a:gd name="connsiteY205" fmla="*/ 451109 h 543020"/>
                <a:gd name="connsiteX206" fmla="*/ 333342 w 606375"/>
                <a:gd name="connsiteY206" fmla="*/ 446566 h 543020"/>
                <a:gd name="connsiteX207" fmla="*/ 337158 w 606375"/>
                <a:gd name="connsiteY207" fmla="*/ 444567 h 543020"/>
                <a:gd name="connsiteX208" fmla="*/ 339884 w 606375"/>
                <a:gd name="connsiteY208" fmla="*/ 444386 h 543020"/>
                <a:gd name="connsiteX209" fmla="*/ 340793 w 606375"/>
                <a:gd name="connsiteY209" fmla="*/ 447293 h 543020"/>
                <a:gd name="connsiteX210" fmla="*/ 340611 w 606375"/>
                <a:gd name="connsiteY210" fmla="*/ 447838 h 543020"/>
                <a:gd name="connsiteX211" fmla="*/ 341521 w 606375"/>
                <a:gd name="connsiteY211" fmla="*/ 450201 h 543020"/>
                <a:gd name="connsiteX212" fmla="*/ 349880 w 606375"/>
                <a:gd name="connsiteY212" fmla="*/ 453655 h 543020"/>
                <a:gd name="connsiteX213" fmla="*/ 352244 w 606375"/>
                <a:gd name="connsiteY213" fmla="*/ 453655 h 543020"/>
                <a:gd name="connsiteX214" fmla="*/ 354425 w 606375"/>
                <a:gd name="connsiteY214" fmla="*/ 454200 h 543020"/>
                <a:gd name="connsiteX215" fmla="*/ 354970 w 606375"/>
                <a:gd name="connsiteY215" fmla="*/ 455290 h 543020"/>
                <a:gd name="connsiteX216" fmla="*/ 354970 w 606375"/>
                <a:gd name="connsiteY216" fmla="*/ 456199 h 543020"/>
                <a:gd name="connsiteX217" fmla="*/ 356969 w 606375"/>
                <a:gd name="connsiteY217" fmla="*/ 459288 h 543020"/>
                <a:gd name="connsiteX218" fmla="*/ 358241 w 606375"/>
                <a:gd name="connsiteY218" fmla="*/ 459288 h 543020"/>
                <a:gd name="connsiteX219" fmla="*/ 359331 w 606375"/>
                <a:gd name="connsiteY219" fmla="*/ 460560 h 543020"/>
                <a:gd name="connsiteX220" fmla="*/ 358786 w 606375"/>
                <a:gd name="connsiteY220" fmla="*/ 462924 h 543020"/>
                <a:gd name="connsiteX221" fmla="*/ 359149 w 606375"/>
                <a:gd name="connsiteY221" fmla="*/ 467285 h 543020"/>
                <a:gd name="connsiteX222" fmla="*/ 360059 w 606375"/>
                <a:gd name="connsiteY222" fmla="*/ 470921 h 543020"/>
                <a:gd name="connsiteX223" fmla="*/ 362422 w 606375"/>
                <a:gd name="connsiteY223" fmla="*/ 473283 h 543020"/>
                <a:gd name="connsiteX224" fmla="*/ 363148 w 606375"/>
                <a:gd name="connsiteY224" fmla="*/ 474919 h 543020"/>
                <a:gd name="connsiteX225" fmla="*/ 362967 w 606375"/>
                <a:gd name="connsiteY225" fmla="*/ 478371 h 543020"/>
                <a:gd name="connsiteX226" fmla="*/ 364966 w 606375"/>
                <a:gd name="connsiteY226" fmla="*/ 483642 h 543020"/>
                <a:gd name="connsiteX227" fmla="*/ 364239 w 606375"/>
                <a:gd name="connsiteY227" fmla="*/ 487640 h 543020"/>
                <a:gd name="connsiteX228" fmla="*/ 366238 w 606375"/>
                <a:gd name="connsiteY228" fmla="*/ 496182 h 543020"/>
                <a:gd name="connsiteX229" fmla="*/ 365511 w 606375"/>
                <a:gd name="connsiteY229" fmla="*/ 502544 h 543020"/>
                <a:gd name="connsiteX230" fmla="*/ 366419 w 606375"/>
                <a:gd name="connsiteY230" fmla="*/ 506180 h 543020"/>
                <a:gd name="connsiteX231" fmla="*/ 366056 w 606375"/>
                <a:gd name="connsiteY231" fmla="*/ 509269 h 543020"/>
                <a:gd name="connsiteX232" fmla="*/ 366238 w 606375"/>
                <a:gd name="connsiteY232" fmla="*/ 513267 h 543020"/>
                <a:gd name="connsiteX233" fmla="*/ 366238 w 606375"/>
                <a:gd name="connsiteY233" fmla="*/ 515084 h 543020"/>
                <a:gd name="connsiteX234" fmla="*/ 367691 w 606375"/>
                <a:gd name="connsiteY234" fmla="*/ 514359 h 543020"/>
                <a:gd name="connsiteX235" fmla="*/ 368238 w 606375"/>
                <a:gd name="connsiteY235" fmla="*/ 515267 h 543020"/>
                <a:gd name="connsiteX236" fmla="*/ 366965 w 606375"/>
                <a:gd name="connsiteY236" fmla="*/ 517448 h 543020"/>
                <a:gd name="connsiteX237" fmla="*/ 367875 w 606375"/>
                <a:gd name="connsiteY237" fmla="*/ 524900 h 543020"/>
                <a:gd name="connsiteX238" fmla="*/ 368418 w 606375"/>
                <a:gd name="connsiteY238" fmla="*/ 527807 h 543020"/>
                <a:gd name="connsiteX239" fmla="*/ 368600 w 606375"/>
                <a:gd name="connsiteY239" fmla="*/ 533624 h 543020"/>
                <a:gd name="connsiteX240" fmla="*/ 368600 w 606375"/>
                <a:gd name="connsiteY240" fmla="*/ 535441 h 543020"/>
                <a:gd name="connsiteX241" fmla="*/ 369147 w 606375"/>
                <a:gd name="connsiteY241" fmla="*/ 539984 h 543020"/>
                <a:gd name="connsiteX242" fmla="*/ 370600 w 606375"/>
                <a:gd name="connsiteY242" fmla="*/ 543256 h 543020"/>
                <a:gd name="connsiteX243" fmla="*/ 374053 w 606375"/>
                <a:gd name="connsiteY243" fmla="*/ 541984 h 543020"/>
                <a:gd name="connsiteX244" fmla="*/ 375325 w 606375"/>
                <a:gd name="connsiteY244" fmla="*/ 539802 h 543020"/>
                <a:gd name="connsiteX245" fmla="*/ 375870 w 606375"/>
                <a:gd name="connsiteY245" fmla="*/ 539075 h 543020"/>
                <a:gd name="connsiteX246" fmla="*/ 378779 w 606375"/>
                <a:gd name="connsiteY246" fmla="*/ 538166 h 543020"/>
                <a:gd name="connsiteX247" fmla="*/ 380596 w 606375"/>
                <a:gd name="connsiteY247" fmla="*/ 535077 h 543020"/>
                <a:gd name="connsiteX248" fmla="*/ 381687 w 606375"/>
                <a:gd name="connsiteY248" fmla="*/ 531623 h 543020"/>
                <a:gd name="connsiteX249" fmla="*/ 381141 w 606375"/>
                <a:gd name="connsiteY249" fmla="*/ 526899 h 543020"/>
                <a:gd name="connsiteX250" fmla="*/ 383504 w 606375"/>
                <a:gd name="connsiteY250" fmla="*/ 522536 h 543020"/>
                <a:gd name="connsiteX251" fmla="*/ 382959 w 606375"/>
                <a:gd name="connsiteY251" fmla="*/ 520719 h 543020"/>
                <a:gd name="connsiteX252" fmla="*/ 382777 w 606375"/>
                <a:gd name="connsiteY252" fmla="*/ 518175 h 543020"/>
                <a:gd name="connsiteX253" fmla="*/ 382232 w 606375"/>
                <a:gd name="connsiteY253" fmla="*/ 517266 h 543020"/>
                <a:gd name="connsiteX254" fmla="*/ 381868 w 606375"/>
                <a:gd name="connsiteY254" fmla="*/ 515631 h 543020"/>
                <a:gd name="connsiteX255" fmla="*/ 380051 w 606375"/>
                <a:gd name="connsiteY255" fmla="*/ 512722 h 543020"/>
                <a:gd name="connsiteX256" fmla="*/ 379506 w 606375"/>
                <a:gd name="connsiteY256" fmla="*/ 510904 h 543020"/>
                <a:gd name="connsiteX257" fmla="*/ 382595 w 606375"/>
                <a:gd name="connsiteY257" fmla="*/ 509269 h 543020"/>
                <a:gd name="connsiteX258" fmla="*/ 384412 w 606375"/>
                <a:gd name="connsiteY258" fmla="*/ 506360 h 543020"/>
                <a:gd name="connsiteX259" fmla="*/ 388775 w 606375"/>
                <a:gd name="connsiteY259" fmla="*/ 503089 h 543020"/>
                <a:gd name="connsiteX260" fmla="*/ 390774 w 606375"/>
                <a:gd name="connsiteY260" fmla="*/ 501272 h 543020"/>
                <a:gd name="connsiteX261" fmla="*/ 392954 w 606375"/>
                <a:gd name="connsiteY261" fmla="*/ 501090 h 543020"/>
                <a:gd name="connsiteX262" fmla="*/ 401860 w 606375"/>
                <a:gd name="connsiteY262" fmla="*/ 498546 h 543020"/>
                <a:gd name="connsiteX263" fmla="*/ 402587 w 606375"/>
                <a:gd name="connsiteY263" fmla="*/ 501635 h 543020"/>
                <a:gd name="connsiteX264" fmla="*/ 405314 w 606375"/>
                <a:gd name="connsiteY264" fmla="*/ 500727 h 543020"/>
                <a:gd name="connsiteX265" fmla="*/ 411311 w 606375"/>
                <a:gd name="connsiteY265" fmla="*/ 497091 h 543020"/>
                <a:gd name="connsiteX266" fmla="*/ 411129 w 606375"/>
                <a:gd name="connsiteY266" fmla="*/ 491821 h 543020"/>
                <a:gd name="connsiteX267" fmla="*/ 412583 w 606375"/>
                <a:gd name="connsiteY267" fmla="*/ 490367 h 543020"/>
                <a:gd name="connsiteX268" fmla="*/ 412946 w 606375"/>
                <a:gd name="connsiteY268" fmla="*/ 488914 h 543020"/>
                <a:gd name="connsiteX269" fmla="*/ 419308 w 606375"/>
                <a:gd name="connsiteY269" fmla="*/ 487277 h 543020"/>
                <a:gd name="connsiteX270" fmla="*/ 422397 w 606375"/>
                <a:gd name="connsiteY270" fmla="*/ 481825 h 543020"/>
                <a:gd name="connsiteX271" fmla="*/ 424579 w 606375"/>
                <a:gd name="connsiteY271" fmla="*/ 480372 h 543020"/>
                <a:gd name="connsiteX272" fmla="*/ 426760 w 606375"/>
                <a:gd name="connsiteY272" fmla="*/ 478189 h 543020"/>
                <a:gd name="connsiteX273" fmla="*/ 431666 w 606375"/>
                <a:gd name="connsiteY273" fmla="*/ 478916 h 543020"/>
                <a:gd name="connsiteX274" fmla="*/ 433303 w 606375"/>
                <a:gd name="connsiteY274" fmla="*/ 478553 h 543020"/>
                <a:gd name="connsiteX275" fmla="*/ 436392 w 606375"/>
                <a:gd name="connsiteY275" fmla="*/ 473647 h 543020"/>
                <a:gd name="connsiteX276" fmla="*/ 436937 w 606375"/>
                <a:gd name="connsiteY276" fmla="*/ 470739 h 543020"/>
                <a:gd name="connsiteX277" fmla="*/ 440392 w 606375"/>
                <a:gd name="connsiteY277" fmla="*/ 469102 h 543020"/>
                <a:gd name="connsiteX278" fmla="*/ 442027 w 606375"/>
                <a:gd name="connsiteY278" fmla="*/ 466921 h 543020"/>
                <a:gd name="connsiteX279" fmla="*/ 444208 w 606375"/>
                <a:gd name="connsiteY279" fmla="*/ 465468 h 543020"/>
                <a:gd name="connsiteX280" fmla="*/ 445480 w 606375"/>
                <a:gd name="connsiteY280" fmla="*/ 467830 h 543020"/>
                <a:gd name="connsiteX281" fmla="*/ 448751 w 606375"/>
                <a:gd name="connsiteY281" fmla="*/ 470376 h 543020"/>
                <a:gd name="connsiteX282" fmla="*/ 452213 w 606375"/>
                <a:gd name="connsiteY282" fmla="*/ 467901 h 543020"/>
                <a:gd name="connsiteX283" fmla="*/ 456132 w 606375"/>
                <a:gd name="connsiteY283" fmla="*/ 467901 h 543020"/>
                <a:gd name="connsiteX284" fmla="*/ 460052 w 606375"/>
                <a:gd name="connsiteY284" fmla="*/ 463493 h 543020"/>
                <a:gd name="connsiteX285" fmla="*/ 472296 w 606375"/>
                <a:gd name="connsiteY285" fmla="*/ 458594 h 543020"/>
                <a:gd name="connsiteX286" fmla="*/ 472296 w 606375"/>
                <a:gd name="connsiteY286" fmla="*/ 454676 h 543020"/>
                <a:gd name="connsiteX287" fmla="*/ 462989 w 606375"/>
                <a:gd name="connsiteY287" fmla="*/ 429695 h 543020"/>
                <a:gd name="connsiteX288" fmla="*/ 463969 w 606375"/>
                <a:gd name="connsiteY288" fmla="*/ 422349 h 543020"/>
                <a:gd name="connsiteX289" fmla="*/ 470337 w 606375"/>
                <a:gd name="connsiteY289" fmla="*/ 412063 h 543020"/>
                <a:gd name="connsiteX290" fmla="*/ 478174 w 606375"/>
                <a:gd name="connsiteY290" fmla="*/ 410593 h 543020"/>
                <a:gd name="connsiteX291" fmla="*/ 485521 w 606375"/>
                <a:gd name="connsiteY291" fmla="*/ 405694 h 543020"/>
                <a:gd name="connsiteX292" fmla="*/ 489439 w 606375"/>
                <a:gd name="connsiteY292" fmla="*/ 397368 h 543020"/>
                <a:gd name="connsiteX293" fmla="*/ 494337 w 606375"/>
                <a:gd name="connsiteY293" fmla="*/ 392959 h 543020"/>
                <a:gd name="connsiteX294" fmla="*/ 495808 w 606375"/>
                <a:gd name="connsiteY294" fmla="*/ 396388 h 543020"/>
                <a:gd name="connsiteX295" fmla="*/ 499236 w 606375"/>
                <a:gd name="connsiteY295" fmla="*/ 391980 h 543020"/>
                <a:gd name="connsiteX296" fmla="*/ 499236 w 606375"/>
                <a:gd name="connsiteY296" fmla="*/ 383653 h 543020"/>
                <a:gd name="connsiteX297" fmla="*/ 501196 w 606375"/>
                <a:gd name="connsiteY297" fmla="*/ 372877 h 543020"/>
                <a:gd name="connsiteX298" fmla="*/ 512950 w 606375"/>
                <a:gd name="connsiteY298" fmla="*/ 364549 h 543020"/>
                <a:gd name="connsiteX299" fmla="*/ 513931 w 606375"/>
                <a:gd name="connsiteY299" fmla="*/ 366509 h 543020"/>
                <a:gd name="connsiteX300" fmla="*/ 529605 w 606375"/>
                <a:gd name="connsiteY300" fmla="*/ 364549 h 543020"/>
                <a:gd name="connsiteX301" fmla="*/ 539402 w 606375"/>
                <a:gd name="connsiteY301" fmla="*/ 369938 h 543020"/>
                <a:gd name="connsiteX302" fmla="*/ 542340 w 606375"/>
                <a:gd name="connsiteY302" fmla="*/ 374346 h 543020"/>
                <a:gd name="connsiteX303" fmla="*/ 553116 w 606375"/>
                <a:gd name="connsiteY303" fmla="*/ 372388 h 543020"/>
                <a:gd name="connsiteX304" fmla="*/ 556055 w 606375"/>
                <a:gd name="connsiteY304" fmla="*/ 375326 h 543020"/>
                <a:gd name="connsiteX305" fmla="*/ 568790 w 606375"/>
                <a:gd name="connsiteY305" fmla="*/ 360631 h 543020"/>
                <a:gd name="connsiteX306" fmla="*/ 567320 w 606375"/>
                <a:gd name="connsiteY306" fmla="*/ 341529 h 543020"/>
                <a:gd name="connsiteX307" fmla="*/ 568719 w 606375"/>
                <a:gd name="connsiteY307" fmla="*/ 325222 h 543020"/>
                <a:gd name="connsiteX308" fmla="*/ 567758 w 606375"/>
                <a:gd name="connsiteY308" fmla="*/ 321924 h 543020"/>
                <a:gd name="connsiteX309" fmla="*/ 568658 w 606375"/>
                <a:gd name="connsiteY309" fmla="*/ 308729 h 543020"/>
                <a:gd name="connsiteX310" fmla="*/ 568180 w 606375"/>
                <a:gd name="connsiteY310" fmla="*/ 302791 h 543020"/>
                <a:gd name="connsiteX311" fmla="*/ 568958 w 606375"/>
                <a:gd name="connsiteY311" fmla="*/ 301232 h 543020"/>
                <a:gd name="connsiteX312" fmla="*/ 574176 w 606375"/>
                <a:gd name="connsiteY312" fmla="*/ 299554 h 543020"/>
                <a:gd name="connsiteX313" fmla="*/ 575675 w 606375"/>
                <a:gd name="connsiteY313" fmla="*/ 298595 h 543020"/>
                <a:gd name="connsiteX314" fmla="*/ 578494 w 606375"/>
                <a:gd name="connsiteY314" fmla="*/ 300693 h 543020"/>
                <a:gd name="connsiteX315" fmla="*/ 580833 w 606375"/>
                <a:gd name="connsiteY315" fmla="*/ 303572 h 543020"/>
                <a:gd name="connsiteX316" fmla="*/ 582752 w 606375"/>
                <a:gd name="connsiteY316" fmla="*/ 304591 h 543020"/>
                <a:gd name="connsiteX317" fmla="*/ 584371 w 606375"/>
                <a:gd name="connsiteY317" fmla="*/ 304771 h 543020"/>
                <a:gd name="connsiteX318" fmla="*/ 584430 w 606375"/>
                <a:gd name="connsiteY318" fmla="*/ 297814 h 543020"/>
                <a:gd name="connsiteX319" fmla="*/ 586650 w 606375"/>
                <a:gd name="connsiteY319" fmla="*/ 295236 h 543020"/>
                <a:gd name="connsiteX320" fmla="*/ 587610 w 606375"/>
                <a:gd name="connsiteY320" fmla="*/ 294696 h 543020"/>
                <a:gd name="connsiteX321" fmla="*/ 591688 w 606375"/>
                <a:gd name="connsiteY321" fmla="*/ 294455 h 543020"/>
                <a:gd name="connsiteX322" fmla="*/ 592228 w 606375"/>
                <a:gd name="connsiteY322" fmla="*/ 293916 h 543020"/>
                <a:gd name="connsiteX323" fmla="*/ 594266 w 606375"/>
                <a:gd name="connsiteY323" fmla="*/ 293855 h 543020"/>
                <a:gd name="connsiteX324" fmla="*/ 595646 w 606375"/>
                <a:gd name="connsiteY324" fmla="*/ 293136 h 543020"/>
                <a:gd name="connsiteX325" fmla="*/ 596245 w 606375"/>
                <a:gd name="connsiteY325" fmla="*/ 294575 h 543020"/>
                <a:gd name="connsiteX326" fmla="*/ 598225 w 606375"/>
                <a:gd name="connsiteY326" fmla="*/ 295236 h 543020"/>
                <a:gd name="connsiteX327" fmla="*/ 600023 w 606375"/>
                <a:gd name="connsiteY327" fmla="*/ 296555 h 543020"/>
                <a:gd name="connsiteX328" fmla="*/ 601104 w 606375"/>
                <a:gd name="connsiteY328" fmla="*/ 296734 h 543020"/>
                <a:gd name="connsiteX329" fmla="*/ 601849 w 606375"/>
                <a:gd name="connsiteY329" fmla="*/ 296235 h 543020"/>
                <a:gd name="connsiteX330" fmla="*/ 602047 w 606375"/>
                <a:gd name="connsiteY330" fmla="*/ 296303 h 54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606375" h="543020">
                  <a:moveTo>
                    <a:pt x="602047" y="296303"/>
                  </a:moveTo>
                  <a:lnTo>
                    <a:pt x="600908" y="271690"/>
                  </a:lnTo>
                  <a:lnTo>
                    <a:pt x="599868" y="252988"/>
                  </a:lnTo>
                  <a:lnTo>
                    <a:pt x="599372" y="244088"/>
                  </a:lnTo>
                  <a:lnTo>
                    <a:pt x="598128" y="237382"/>
                  </a:lnTo>
                  <a:lnTo>
                    <a:pt x="603834" y="215329"/>
                  </a:lnTo>
                  <a:lnTo>
                    <a:pt x="605096" y="208369"/>
                  </a:lnTo>
                  <a:lnTo>
                    <a:pt x="606555" y="203997"/>
                  </a:lnTo>
                  <a:lnTo>
                    <a:pt x="595618" y="202398"/>
                  </a:lnTo>
                  <a:lnTo>
                    <a:pt x="588844" y="197582"/>
                  </a:lnTo>
                  <a:lnTo>
                    <a:pt x="585020" y="191245"/>
                  </a:lnTo>
                  <a:lnTo>
                    <a:pt x="573935" y="187918"/>
                  </a:lnTo>
                  <a:lnTo>
                    <a:pt x="559528" y="185703"/>
                  </a:lnTo>
                  <a:lnTo>
                    <a:pt x="556296" y="185472"/>
                  </a:lnTo>
                  <a:lnTo>
                    <a:pt x="547445" y="190844"/>
                  </a:lnTo>
                  <a:lnTo>
                    <a:pt x="542266" y="191317"/>
                  </a:lnTo>
                  <a:lnTo>
                    <a:pt x="539441" y="191317"/>
                  </a:lnTo>
                  <a:lnTo>
                    <a:pt x="536145" y="184724"/>
                  </a:lnTo>
                  <a:lnTo>
                    <a:pt x="537540" y="174285"/>
                  </a:lnTo>
                  <a:lnTo>
                    <a:pt x="537540" y="167684"/>
                  </a:lnTo>
                  <a:lnTo>
                    <a:pt x="532739" y="161685"/>
                  </a:lnTo>
                  <a:lnTo>
                    <a:pt x="531540" y="143686"/>
                  </a:lnTo>
                  <a:lnTo>
                    <a:pt x="524338" y="135285"/>
                  </a:lnTo>
                  <a:lnTo>
                    <a:pt x="519642" y="132536"/>
                  </a:lnTo>
                  <a:lnTo>
                    <a:pt x="506932" y="125096"/>
                  </a:lnTo>
                  <a:lnTo>
                    <a:pt x="499737" y="120885"/>
                  </a:lnTo>
                  <a:lnTo>
                    <a:pt x="481545" y="115545"/>
                  </a:lnTo>
                  <a:lnTo>
                    <a:pt x="479878" y="115058"/>
                  </a:lnTo>
                  <a:lnTo>
                    <a:pt x="472116" y="108131"/>
                  </a:lnTo>
                  <a:lnTo>
                    <a:pt x="463874" y="109152"/>
                  </a:lnTo>
                  <a:lnTo>
                    <a:pt x="448260" y="114620"/>
                  </a:lnTo>
                  <a:lnTo>
                    <a:pt x="434329" y="117500"/>
                  </a:lnTo>
                  <a:lnTo>
                    <a:pt x="421855" y="117500"/>
                  </a:lnTo>
                  <a:lnTo>
                    <a:pt x="415622" y="113973"/>
                  </a:lnTo>
                  <a:lnTo>
                    <a:pt x="414086" y="111127"/>
                  </a:lnTo>
                  <a:lnTo>
                    <a:pt x="408695" y="99772"/>
                  </a:lnTo>
                  <a:lnTo>
                    <a:pt x="407224" y="96677"/>
                  </a:lnTo>
                  <a:lnTo>
                    <a:pt x="401777" y="84280"/>
                  </a:lnTo>
                  <a:lnTo>
                    <a:pt x="400872" y="82223"/>
                  </a:lnTo>
                  <a:lnTo>
                    <a:pt x="394203" y="64900"/>
                  </a:lnTo>
                  <a:lnTo>
                    <a:pt x="389943" y="52912"/>
                  </a:lnTo>
                  <a:lnTo>
                    <a:pt x="389020" y="51445"/>
                  </a:lnTo>
                  <a:lnTo>
                    <a:pt x="380419" y="40410"/>
                  </a:lnTo>
                  <a:lnTo>
                    <a:pt x="369070" y="40398"/>
                  </a:lnTo>
                  <a:lnTo>
                    <a:pt x="354507" y="40960"/>
                  </a:lnTo>
                  <a:lnTo>
                    <a:pt x="339029" y="41494"/>
                  </a:lnTo>
                  <a:lnTo>
                    <a:pt x="337441" y="41415"/>
                  </a:lnTo>
                  <a:lnTo>
                    <a:pt x="325461" y="39274"/>
                  </a:lnTo>
                  <a:lnTo>
                    <a:pt x="308780" y="35427"/>
                  </a:lnTo>
                  <a:lnTo>
                    <a:pt x="299596" y="34103"/>
                  </a:lnTo>
                  <a:lnTo>
                    <a:pt x="297657" y="34571"/>
                  </a:lnTo>
                  <a:lnTo>
                    <a:pt x="281442" y="31831"/>
                  </a:lnTo>
                  <a:lnTo>
                    <a:pt x="276175" y="30251"/>
                  </a:lnTo>
                  <a:lnTo>
                    <a:pt x="273019" y="7083"/>
                  </a:lnTo>
                  <a:lnTo>
                    <a:pt x="265120" y="235"/>
                  </a:lnTo>
                  <a:lnTo>
                    <a:pt x="257488" y="3355"/>
                  </a:lnTo>
                  <a:lnTo>
                    <a:pt x="248281" y="13416"/>
                  </a:lnTo>
                  <a:lnTo>
                    <a:pt x="219387" y="22738"/>
                  </a:lnTo>
                  <a:lnTo>
                    <a:pt x="203557" y="10266"/>
                  </a:lnTo>
                  <a:lnTo>
                    <a:pt x="201981" y="8965"/>
                  </a:lnTo>
                  <a:lnTo>
                    <a:pt x="198211" y="5416"/>
                  </a:lnTo>
                  <a:lnTo>
                    <a:pt x="189500" y="4549"/>
                  </a:lnTo>
                  <a:lnTo>
                    <a:pt x="181931" y="6043"/>
                  </a:lnTo>
                  <a:lnTo>
                    <a:pt x="172450" y="7097"/>
                  </a:lnTo>
                  <a:lnTo>
                    <a:pt x="157682" y="10152"/>
                  </a:lnTo>
                  <a:lnTo>
                    <a:pt x="146646" y="15521"/>
                  </a:lnTo>
                  <a:lnTo>
                    <a:pt x="141381" y="14470"/>
                  </a:lnTo>
                  <a:lnTo>
                    <a:pt x="133164" y="11378"/>
                  </a:lnTo>
                  <a:lnTo>
                    <a:pt x="125127" y="2429"/>
                  </a:lnTo>
                  <a:lnTo>
                    <a:pt x="104291" y="13060"/>
                  </a:lnTo>
                  <a:lnTo>
                    <a:pt x="78050" y="20735"/>
                  </a:lnTo>
                  <a:lnTo>
                    <a:pt x="63041" y="30069"/>
                  </a:lnTo>
                  <a:lnTo>
                    <a:pt x="56716" y="40443"/>
                  </a:lnTo>
                  <a:lnTo>
                    <a:pt x="49434" y="46227"/>
                  </a:lnTo>
                  <a:lnTo>
                    <a:pt x="36251" y="43679"/>
                  </a:lnTo>
                  <a:lnTo>
                    <a:pt x="25352" y="53910"/>
                  </a:lnTo>
                  <a:lnTo>
                    <a:pt x="20093" y="61539"/>
                  </a:lnTo>
                  <a:lnTo>
                    <a:pt x="9034" y="67066"/>
                  </a:lnTo>
                  <a:lnTo>
                    <a:pt x="1575" y="74347"/>
                  </a:lnTo>
                  <a:lnTo>
                    <a:pt x="5326" y="80310"/>
                  </a:lnTo>
                  <a:lnTo>
                    <a:pt x="11204" y="94313"/>
                  </a:lnTo>
                  <a:lnTo>
                    <a:pt x="2274" y="106275"/>
                  </a:lnTo>
                  <a:lnTo>
                    <a:pt x="180" y="112836"/>
                  </a:lnTo>
                  <a:lnTo>
                    <a:pt x="1012" y="119889"/>
                  </a:lnTo>
                  <a:lnTo>
                    <a:pt x="13578" y="125632"/>
                  </a:lnTo>
                  <a:lnTo>
                    <a:pt x="29139" y="134226"/>
                  </a:lnTo>
                  <a:lnTo>
                    <a:pt x="43586" y="149189"/>
                  </a:lnTo>
                  <a:lnTo>
                    <a:pt x="51820" y="173832"/>
                  </a:lnTo>
                  <a:lnTo>
                    <a:pt x="61181" y="190921"/>
                  </a:lnTo>
                  <a:lnTo>
                    <a:pt x="56686" y="203657"/>
                  </a:lnTo>
                  <a:lnTo>
                    <a:pt x="61181" y="238867"/>
                  </a:lnTo>
                  <a:lnTo>
                    <a:pt x="50693" y="253102"/>
                  </a:lnTo>
                  <a:lnTo>
                    <a:pt x="55631" y="268043"/>
                  </a:lnTo>
                  <a:lnTo>
                    <a:pt x="56970" y="285419"/>
                  </a:lnTo>
                  <a:lnTo>
                    <a:pt x="51460" y="290926"/>
                  </a:lnTo>
                  <a:lnTo>
                    <a:pt x="43479" y="298907"/>
                  </a:lnTo>
                  <a:lnTo>
                    <a:pt x="44000" y="300077"/>
                  </a:lnTo>
                  <a:lnTo>
                    <a:pt x="44182" y="303168"/>
                  </a:lnTo>
                  <a:lnTo>
                    <a:pt x="45272" y="306439"/>
                  </a:lnTo>
                  <a:lnTo>
                    <a:pt x="45272" y="308983"/>
                  </a:lnTo>
                  <a:lnTo>
                    <a:pt x="45999" y="309529"/>
                  </a:lnTo>
                  <a:lnTo>
                    <a:pt x="46726" y="312255"/>
                  </a:lnTo>
                  <a:lnTo>
                    <a:pt x="48363" y="316253"/>
                  </a:lnTo>
                  <a:lnTo>
                    <a:pt x="47999" y="317525"/>
                  </a:lnTo>
                  <a:lnTo>
                    <a:pt x="48181" y="319342"/>
                  </a:lnTo>
                  <a:lnTo>
                    <a:pt x="49635" y="322069"/>
                  </a:lnTo>
                  <a:lnTo>
                    <a:pt x="49635" y="324432"/>
                  </a:lnTo>
                  <a:lnTo>
                    <a:pt x="50543" y="326431"/>
                  </a:lnTo>
                  <a:lnTo>
                    <a:pt x="50725" y="328066"/>
                  </a:lnTo>
                  <a:lnTo>
                    <a:pt x="51815" y="331883"/>
                  </a:lnTo>
                  <a:lnTo>
                    <a:pt x="53451" y="335881"/>
                  </a:lnTo>
                  <a:lnTo>
                    <a:pt x="55813" y="339881"/>
                  </a:lnTo>
                  <a:lnTo>
                    <a:pt x="55450" y="340607"/>
                  </a:lnTo>
                  <a:lnTo>
                    <a:pt x="56360" y="344242"/>
                  </a:lnTo>
                  <a:lnTo>
                    <a:pt x="57812" y="346969"/>
                  </a:lnTo>
                  <a:lnTo>
                    <a:pt x="58175" y="349876"/>
                  </a:lnTo>
                  <a:lnTo>
                    <a:pt x="60721" y="351875"/>
                  </a:lnTo>
                  <a:lnTo>
                    <a:pt x="60721" y="352784"/>
                  </a:lnTo>
                  <a:lnTo>
                    <a:pt x="61448" y="353693"/>
                  </a:lnTo>
                  <a:lnTo>
                    <a:pt x="61629" y="356238"/>
                  </a:lnTo>
                  <a:lnTo>
                    <a:pt x="61266" y="359327"/>
                  </a:lnTo>
                  <a:lnTo>
                    <a:pt x="60903" y="360418"/>
                  </a:lnTo>
                  <a:lnTo>
                    <a:pt x="61266" y="360781"/>
                  </a:lnTo>
                  <a:lnTo>
                    <a:pt x="62175" y="360599"/>
                  </a:lnTo>
                  <a:lnTo>
                    <a:pt x="63628" y="361508"/>
                  </a:lnTo>
                  <a:lnTo>
                    <a:pt x="65082" y="360963"/>
                  </a:lnTo>
                  <a:lnTo>
                    <a:pt x="65991" y="364235"/>
                  </a:lnTo>
                  <a:lnTo>
                    <a:pt x="65447" y="366234"/>
                  </a:lnTo>
                  <a:lnTo>
                    <a:pt x="63447" y="366416"/>
                  </a:lnTo>
                  <a:lnTo>
                    <a:pt x="62720" y="368051"/>
                  </a:lnTo>
                  <a:lnTo>
                    <a:pt x="63810" y="370232"/>
                  </a:lnTo>
                  <a:lnTo>
                    <a:pt x="63810" y="371867"/>
                  </a:lnTo>
                  <a:lnTo>
                    <a:pt x="64719" y="373686"/>
                  </a:lnTo>
                  <a:lnTo>
                    <a:pt x="63992" y="375321"/>
                  </a:lnTo>
                  <a:lnTo>
                    <a:pt x="65447" y="377684"/>
                  </a:lnTo>
                  <a:lnTo>
                    <a:pt x="65810" y="381138"/>
                  </a:lnTo>
                  <a:lnTo>
                    <a:pt x="65629" y="382955"/>
                  </a:lnTo>
                  <a:lnTo>
                    <a:pt x="67083" y="387498"/>
                  </a:lnTo>
                  <a:lnTo>
                    <a:pt x="66901" y="390225"/>
                  </a:lnTo>
                  <a:lnTo>
                    <a:pt x="65082" y="391679"/>
                  </a:lnTo>
                  <a:lnTo>
                    <a:pt x="67628" y="394041"/>
                  </a:lnTo>
                  <a:lnTo>
                    <a:pt x="68718" y="400221"/>
                  </a:lnTo>
                  <a:lnTo>
                    <a:pt x="70899" y="404219"/>
                  </a:lnTo>
                  <a:lnTo>
                    <a:pt x="71625" y="404582"/>
                  </a:lnTo>
                  <a:lnTo>
                    <a:pt x="73624" y="402947"/>
                  </a:lnTo>
                  <a:lnTo>
                    <a:pt x="75805" y="402765"/>
                  </a:lnTo>
                  <a:lnTo>
                    <a:pt x="77078" y="401493"/>
                  </a:lnTo>
                  <a:lnTo>
                    <a:pt x="77987" y="401675"/>
                  </a:lnTo>
                  <a:lnTo>
                    <a:pt x="78896" y="400766"/>
                  </a:lnTo>
                  <a:lnTo>
                    <a:pt x="81258" y="402947"/>
                  </a:lnTo>
                  <a:lnTo>
                    <a:pt x="85439" y="399858"/>
                  </a:lnTo>
                  <a:lnTo>
                    <a:pt x="88346" y="400403"/>
                  </a:lnTo>
                  <a:lnTo>
                    <a:pt x="93618" y="399494"/>
                  </a:lnTo>
                  <a:lnTo>
                    <a:pt x="93981" y="398766"/>
                  </a:lnTo>
                  <a:lnTo>
                    <a:pt x="98887" y="399311"/>
                  </a:lnTo>
                  <a:lnTo>
                    <a:pt x="100523" y="399131"/>
                  </a:lnTo>
                  <a:lnTo>
                    <a:pt x="101068" y="398586"/>
                  </a:lnTo>
                  <a:lnTo>
                    <a:pt x="102705" y="398402"/>
                  </a:lnTo>
                  <a:lnTo>
                    <a:pt x="116335" y="408945"/>
                  </a:lnTo>
                  <a:lnTo>
                    <a:pt x="128150" y="420213"/>
                  </a:lnTo>
                  <a:lnTo>
                    <a:pt x="141598" y="433843"/>
                  </a:lnTo>
                  <a:lnTo>
                    <a:pt x="151594" y="443295"/>
                  </a:lnTo>
                  <a:lnTo>
                    <a:pt x="155592" y="444931"/>
                  </a:lnTo>
                  <a:lnTo>
                    <a:pt x="156866" y="445112"/>
                  </a:lnTo>
                  <a:lnTo>
                    <a:pt x="159228" y="445839"/>
                  </a:lnTo>
                  <a:lnTo>
                    <a:pt x="162317" y="453109"/>
                  </a:lnTo>
                  <a:lnTo>
                    <a:pt x="170859" y="458743"/>
                  </a:lnTo>
                  <a:lnTo>
                    <a:pt x="175040" y="462742"/>
                  </a:lnTo>
                  <a:lnTo>
                    <a:pt x="178311" y="466921"/>
                  </a:lnTo>
                  <a:lnTo>
                    <a:pt x="184673" y="471284"/>
                  </a:lnTo>
                  <a:lnTo>
                    <a:pt x="189762" y="476372"/>
                  </a:lnTo>
                  <a:lnTo>
                    <a:pt x="200120" y="486732"/>
                  </a:lnTo>
                  <a:lnTo>
                    <a:pt x="207573" y="495092"/>
                  </a:lnTo>
                  <a:lnTo>
                    <a:pt x="209389" y="496364"/>
                  </a:lnTo>
                  <a:lnTo>
                    <a:pt x="210299" y="496001"/>
                  </a:lnTo>
                  <a:lnTo>
                    <a:pt x="212116" y="496911"/>
                  </a:lnTo>
                  <a:lnTo>
                    <a:pt x="215751" y="495819"/>
                  </a:lnTo>
                  <a:lnTo>
                    <a:pt x="215751" y="493638"/>
                  </a:lnTo>
                  <a:lnTo>
                    <a:pt x="215206" y="492185"/>
                  </a:lnTo>
                  <a:lnTo>
                    <a:pt x="215024" y="490186"/>
                  </a:lnTo>
                  <a:lnTo>
                    <a:pt x="218296" y="488732"/>
                  </a:lnTo>
                  <a:lnTo>
                    <a:pt x="220477" y="488187"/>
                  </a:lnTo>
                  <a:lnTo>
                    <a:pt x="221567" y="487277"/>
                  </a:lnTo>
                  <a:lnTo>
                    <a:pt x="220840" y="486732"/>
                  </a:lnTo>
                  <a:lnTo>
                    <a:pt x="218660" y="485641"/>
                  </a:lnTo>
                  <a:lnTo>
                    <a:pt x="217568" y="483642"/>
                  </a:lnTo>
                  <a:lnTo>
                    <a:pt x="218296" y="481644"/>
                  </a:lnTo>
                  <a:lnTo>
                    <a:pt x="219387" y="481098"/>
                  </a:lnTo>
                  <a:lnTo>
                    <a:pt x="218660" y="479826"/>
                  </a:lnTo>
                  <a:lnTo>
                    <a:pt x="220113" y="478371"/>
                  </a:lnTo>
                  <a:lnTo>
                    <a:pt x="222112" y="477826"/>
                  </a:lnTo>
                  <a:lnTo>
                    <a:pt x="222476" y="476554"/>
                  </a:lnTo>
                  <a:lnTo>
                    <a:pt x="222112" y="474919"/>
                  </a:lnTo>
                  <a:lnTo>
                    <a:pt x="222112" y="472738"/>
                  </a:lnTo>
                  <a:lnTo>
                    <a:pt x="223384" y="470921"/>
                  </a:lnTo>
                  <a:lnTo>
                    <a:pt x="223021" y="468194"/>
                  </a:lnTo>
                  <a:lnTo>
                    <a:pt x="221093" y="463629"/>
                  </a:lnTo>
                  <a:lnTo>
                    <a:pt x="221111" y="462441"/>
                  </a:lnTo>
                  <a:lnTo>
                    <a:pt x="219773" y="462158"/>
                  </a:lnTo>
                  <a:lnTo>
                    <a:pt x="219848" y="460140"/>
                  </a:lnTo>
                  <a:lnTo>
                    <a:pt x="227019" y="451836"/>
                  </a:lnTo>
                  <a:lnTo>
                    <a:pt x="236653" y="441113"/>
                  </a:lnTo>
                  <a:lnTo>
                    <a:pt x="269911" y="444567"/>
                  </a:lnTo>
                  <a:lnTo>
                    <a:pt x="310078" y="448747"/>
                  </a:lnTo>
                  <a:lnTo>
                    <a:pt x="328980" y="450927"/>
                  </a:lnTo>
                  <a:lnTo>
                    <a:pt x="331342" y="451109"/>
                  </a:lnTo>
                  <a:lnTo>
                    <a:pt x="333342" y="446566"/>
                  </a:lnTo>
                  <a:lnTo>
                    <a:pt x="337158" y="444567"/>
                  </a:lnTo>
                  <a:lnTo>
                    <a:pt x="339884" y="444386"/>
                  </a:lnTo>
                  <a:lnTo>
                    <a:pt x="340793" y="447293"/>
                  </a:lnTo>
                  <a:lnTo>
                    <a:pt x="340611" y="447838"/>
                  </a:lnTo>
                  <a:lnTo>
                    <a:pt x="341521" y="450201"/>
                  </a:lnTo>
                  <a:lnTo>
                    <a:pt x="349880" y="453655"/>
                  </a:lnTo>
                  <a:lnTo>
                    <a:pt x="352244" y="453655"/>
                  </a:lnTo>
                  <a:lnTo>
                    <a:pt x="354425" y="454200"/>
                  </a:lnTo>
                  <a:lnTo>
                    <a:pt x="354970" y="455290"/>
                  </a:lnTo>
                  <a:lnTo>
                    <a:pt x="354970" y="456199"/>
                  </a:lnTo>
                  <a:lnTo>
                    <a:pt x="356969" y="459288"/>
                  </a:lnTo>
                  <a:lnTo>
                    <a:pt x="358241" y="459288"/>
                  </a:lnTo>
                  <a:lnTo>
                    <a:pt x="359331" y="460560"/>
                  </a:lnTo>
                  <a:lnTo>
                    <a:pt x="358786" y="462924"/>
                  </a:lnTo>
                  <a:lnTo>
                    <a:pt x="359149" y="467285"/>
                  </a:lnTo>
                  <a:lnTo>
                    <a:pt x="360059" y="470921"/>
                  </a:lnTo>
                  <a:lnTo>
                    <a:pt x="362422" y="473283"/>
                  </a:lnTo>
                  <a:lnTo>
                    <a:pt x="363148" y="474919"/>
                  </a:lnTo>
                  <a:lnTo>
                    <a:pt x="362967" y="478371"/>
                  </a:lnTo>
                  <a:lnTo>
                    <a:pt x="364966" y="483642"/>
                  </a:lnTo>
                  <a:lnTo>
                    <a:pt x="364239" y="487640"/>
                  </a:lnTo>
                  <a:lnTo>
                    <a:pt x="366238" y="496182"/>
                  </a:lnTo>
                  <a:lnTo>
                    <a:pt x="365511" y="502544"/>
                  </a:lnTo>
                  <a:lnTo>
                    <a:pt x="366419" y="506180"/>
                  </a:lnTo>
                  <a:lnTo>
                    <a:pt x="366056" y="509269"/>
                  </a:lnTo>
                  <a:lnTo>
                    <a:pt x="366238" y="513267"/>
                  </a:lnTo>
                  <a:lnTo>
                    <a:pt x="366238" y="515084"/>
                  </a:lnTo>
                  <a:lnTo>
                    <a:pt x="367691" y="514359"/>
                  </a:lnTo>
                  <a:lnTo>
                    <a:pt x="368238" y="515267"/>
                  </a:lnTo>
                  <a:lnTo>
                    <a:pt x="366965" y="517448"/>
                  </a:lnTo>
                  <a:lnTo>
                    <a:pt x="367875" y="524900"/>
                  </a:lnTo>
                  <a:lnTo>
                    <a:pt x="368418" y="527807"/>
                  </a:lnTo>
                  <a:lnTo>
                    <a:pt x="368600" y="533624"/>
                  </a:lnTo>
                  <a:lnTo>
                    <a:pt x="368600" y="535441"/>
                  </a:lnTo>
                  <a:lnTo>
                    <a:pt x="369147" y="539984"/>
                  </a:lnTo>
                  <a:lnTo>
                    <a:pt x="370600" y="543256"/>
                  </a:lnTo>
                  <a:lnTo>
                    <a:pt x="374053" y="541984"/>
                  </a:lnTo>
                  <a:lnTo>
                    <a:pt x="375325" y="539802"/>
                  </a:lnTo>
                  <a:lnTo>
                    <a:pt x="375870" y="539075"/>
                  </a:lnTo>
                  <a:lnTo>
                    <a:pt x="378779" y="538166"/>
                  </a:lnTo>
                  <a:lnTo>
                    <a:pt x="380596" y="535077"/>
                  </a:lnTo>
                  <a:lnTo>
                    <a:pt x="381687" y="531623"/>
                  </a:lnTo>
                  <a:lnTo>
                    <a:pt x="381141" y="526899"/>
                  </a:lnTo>
                  <a:lnTo>
                    <a:pt x="383504" y="522536"/>
                  </a:lnTo>
                  <a:lnTo>
                    <a:pt x="382959" y="520719"/>
                  </a:lnTo>
                  <a:lnTo>
                    <a:pt x="382777" y="518175"/>
                  </a:lnTo>
                  <a:lnTo>
                    <a:pt x="382232" y="517266"/>
                  </a:lnTo>
                  <a:lnTo>
                    <a:pt x="381868" y="515631"/>
                  </a:lnTo>
                  <a:lnTo>
                    <a:pt x="380051" y="512722"/>
                  </a:lnTo>
                  <a:lnTo>
                    <a:pt x="379506" y="510904"/>
                  </a:lnTo>
                  <a:lnTo>
                    <a:pt x="382595" y="509269"/>
                  </a:lnTo>
                  <a:lnTo>
                    <a:pt x="384412" y="506360"/>
                  </a:lnTo>
                  <a:lnTo>
                    <a:pt x="388775" y="503089"/>
                  </a:lnTo>
                  <a:lnTo>
                    <a:pt x="390774" y="501272"/>
                  </a:lnTo>
                  <a:lnTo>
                    <a:pt x="392954" y="501090"/>
                  </a:lnTo>
                  <a:lnTo>
                    <a:pt x="401860" y="498546"/>
                  </a:lnTo>
                  <a:lnTo>
                    <a:pt x="402587" y="501635"/>
                  </a:lnTo>
                  <a:lnTo>
                    <a:pt x="405314" y="500727"/>
                  </a:lnTo>
                  <a:lnTo>
                    <a:pt x="411311" y="497091"/>
                  </a:lnTo>
                  <a:lnTo>
                    <a:pt x="411129" y="491821"/>
                  </a:lnTo>
                  <a:lnTo>
                    <a:pt x="412583" y="490367"/>
                  </a:lnTo>
                  <a:lnTo>
                    <a:pt x="412946" y="488914"/>
                  </a:lnTo>
                  <a:lnTo>
                    <a:pt x="419308" y="487277"/>
                  </a:lnTo>
                  <a:lnTo>
                    <a:pt x="422397" y="481825"/>
                  </a:lnTo>
                  <a:lnTo>
                    <a:pt x="424579" y="480372"/>
                  </a:lnTo>
                  <a:lnTo>
                    <a:pt x="426760" y="478189"/>
                  </a:lnTo>
                  <a:lnTo>
                    <a:pt x="431666" y="478916"/>
                  </a:lnTo>
                  <a:lnTo>
                    <a:pt x="433303" y="478553"/>
                  </a:lnTo>
                  <a:lnTo>
                    <a:pt x="436392" y="473647"/>
                  </a:lnTo>
                  <a:lnTo>
                    <a:pt x="436937" y="470739"/>
                  </a:lnTo>
                  <a:lnTo>
                    <a:pt x="440392" y="469102"/>
                  </a:lnTo>
                  <a:lnTo>
                    <a:pt x="442027" y="466921"/>
                  </a:lnTo>
                  <a:lnTo>
                    <a:pt x="444208" y="465468"/>
                  </a:lnTo>
                  <a:lnTo>
                    <a:pt x="445480" y="467830"/>
                  </a:lnTo>
                  <a:lnTo>
                    <a:pt x="448751" y="470376"/>
                  </a:lnTo>
                  <a:lnTo>
                    <a:pt x="452213" y="467901"/>
                  </a:lnTo>
                  <a:lnTo>
                    <a:pt x="456132" y="467901"/>
                  </a:lnTo>
                  <a:lnTo>
                    <a:pt x="460052" y="463493"/>
                  </a:lnTo>
                  <a:lnTo>
                    <a:pt x="472296" y="458594"/>
                  </a:lnTo>
                  <a:lnTo>
                    <a:pt x="472296" y="454676"/>
                  </a:lnTo>
                  <a:lnTo>
                    <a:pt x="462989" y="429695"/>
                  </a:lnTo>
                  <a:lnTo>
                    <a:pt x="463969" y="422349"/>
                  </a:lnTo>
                  <a:lnTo>
                    <a:pt x="470337" y="412063"/>
                  </a:lnTo>
                  <a:lnTo>
                    <a:pt x="478174" y="410593"/>
                  </a:lnTo>
                  <a:lnTo>
                    <a:pt x="485521" y="405694"/>
                  </a:lnTo>
                  <a:lnTo>
                    <a:pt x="489439" y="397368"/>
                  </a:lnTo>
                  <a:lnTo>
                    <a:pt x="494337" y="392959"/>
                  </a:lnTo>
                  <a:lnTo>
                    <a:pt x="495808" y="396388"/>
                  </a:lnTo>
                  <a:lnTo>
                    <a:pt x="499236" y="391980"/>
                  </a:lnTo>
                  <a:lnTo>
                    <a:pt x="499236" y="383653"/>
                  </a:lnTo>
                  <a:lnTo>
                    <a:pt x="501196" y="372877"/>
                  </a:lnTo>
                  <a:lnTo>
                    <a:pt x="512950" y="364549"/>
                  </a:lnTo>
                  <a:lnTo>
                    <a:pt x="513931" y="366509"/>
                  </a:lnTo>
                  <a:lnTo>
                    <a:pt x="529605" y="364549"/>
                  </a:lnTo>
                  <a:lnTo>
                    <a:pt x="539402" y="369938"/>
                  </a:lnTo>
                  <a:lnTo>
                    <a:pt x="542340" y="374346"/>
                  </a:lnTo>
                  <a:lnTo>
                    <a:pt x="553116" y="372388"/>
                  </a:lnTo>
                  <a:lnTo>
                    <a:pt x="556055" y="375326"/>
                  </a:lnTo>
                  <a:lnTo>
                    <a:pt x="568790" y="360631"/>
                  </a:lnTo>
                  <a:lnTo>
                    <a:pt x="567320" y="341529"/>
                  </a:lnTo>
                  <a:lnTo>
                    <a:pt x="568719" y="325222"/>
                  </a:lnTo>
                  <a:lnTo>
                    <a:pt x="567758" y="321924"/>
                  </a:lnTo>
                  <a:lnTo>
                    <a:pt x="568658" y="308729"/>
                  </a:lnTo>
                  <a:lnTo>
                    <a:pt x="568180" y="302791"/>
                  </a:lnTo>
                  <a:lnTo>
                    <a:pt x="568958" y="301232"/>
                  </a:lnTo>
                  <a:lnTo>
                    <a:pt x="574176" y="299554"/>
                  </a:lnTo>
                  <a:lnTo>
                    <a:pt x="575675" y="298595"/>
                  </a:lnTo>
                  <a:lnTo>
                    <a:pt x="578494" y="300693"/>
                  </a:lnTo>
                  <a:lnTo>
                    <a:pt x="580833" y="303572"/>
                  </a:lnTo>
                  <a:lnTo>
                    <a:pt x="582752" y="304591"/>
                  </a:lnTo>
                  <a:lnTo>
                    <a:pt x="584371" y="304771"/>
                  </a:lnTo>
                  <a:lnTo>
                    <a:pt x="584430" y="297814"/>
                  </a:lnTo>
                  <a:lnTo>
                    <a:pt x="586650" y="295236"/>
                  </a:lnTo>
                  <a:lnTo>
                    <a:pt x="587610" y="294696"/>
                  </a:lnTo>
                  <a:lnTo>
                    <a:pt x="591688" y="294455"/>
                  </a:lnTo>
                  <a:lnTo>
                    <a:pt x="592228" y="293916"/>
                  </a:lnTo>
                  <a:lnTo>
                    <a:pt x="594266" y="293855"/>
                  </a:lnTo>
                  <a:lnTo>
                    <a:pt x="595646" y="293136"/>
                  </a:lnTo>
                  <a:lnTo>
                    <a:pt x="596245" y="294575"/>
                  </a:lnTo>
                  <a:lnTo>
                    <a:pt x="598225" y="295236"/>
                  </a:lnTo>
                  <a:lnTo>
                    <a:pt x="600023" y="296555"/>
                  </a:lnTo>
                  <a:lnTo>
                    <a:pt x="601104" y="296734"/>
                  </a:lnTo>
                  <a:lnTo>
                    <a:pt x="601849" y="296235"/>
                  </a:lnTo>
                  <a:lnTo>
                    <a:pt x="602047" y="296303"/>
                  </a:lnTo>
                  <a:close/>
                </a:path>
              </a:pathLst>
            </a:custGeom>
            <a:solidFill>
              <a:srgbClr val="00C898"/>
            </a:solidFill>
            <a:ln w="12700" cap="flat">
              <a:solidFill>
                <a:schemeClr val="bg1"/>
              </a:solidFill>
              <a:prstDash val="solid"/>
              <a:miter/>
            </a:ln>
          </p:spPr>
          <p:txBody>
            <a:bodyPr rtlCol="0" anchor="ctr"/>
            <a:lstStyle/>
            <a:p>
              <a:endParaRPr lang="en-US"/>
            </a:p>
          </p:txBody>
        </p:sp>
        <p:sp>
          <p:nvSpPr>
            <p:cNvPr id="77" name="Freeform: Shape 24">
              <a:extLst>
                <a:ext uri="{FF2B5EF4-FFF2-40B4-BE49-F238E27FC236}">
                  <a16:creationId xmlns:a16="http://schemas.microsoft.com/office/drawing/2014/main" id="{3F768105-3568-6C8A-AAB4-2197A258480F}"/>
                </a:ext>
              </a:extLst>
            </p:cNvPr>
            <p:cNvSpPr/>
            <p:nvPr/>
          </p:nvSpPr>
          <p:spPr>
            <a:xfrm flipV="1">
              <a:off x="4798492" y="4829089"/>
              <a:ext cx="1456432" cy="570762"/>
            </a:xfrm>
            <a:custGeom>
              <a:avLst/>
              <a:gdLst>
                <a:gd name="connsiteX0" fmla="*/ 44456 w 1456432"/>
                <a:gd name="connsiteY0" fmla="*/ 391364 h 570762"/>
                <a:gd name="connsiteX1" fmla="*/ 47281 w 1456432"/>
                <a:gd name="connsiteY1" fmla="*/ 388214 h 570762"/>
                <a:gd name="connsiteX2" fmla="*/ 47607 w 1456432"/>
                <a:gd name="connsiteY2" fmla="*/ 388214 h 570762"/>
                <a:gd name="connsiteX3" fmla="*/ 48078 w 1456432"/>
                <a:gd name="connsiteY3" fmla="*/ 387427 h 570762"/>
                <a:gd name="connsiteX4" fmla="*/ 48078 w 1456432"/>
                <a:gd name="connsiteY4" fmla="*/ 384906 h 570762"/>
                <a:gd name="connsiteX5" fmla="*/ 47754 w 1456432"/>
                <a:gd name="connsiteY5" fmla="*/ 384275 h 570762"/>
                <a:gd name="connsiteX6" fmla="*/ 47281 w 1456432"/>
                <a:gd name="connsiteY6" fmla="*/ 384128 h 570762"/>
                <a:gd name="connsiteX7" fmla="*/ 46819 w 1456432"/>
                <a:gd name="connsiteY7" fmla="*/ 384916 h 570762"/>
                <a:gd name="connsiteX8" fmla="*/ 46346 w 1456432"/>
                <a:gd name="connsiteY8" fmla="*/ 385063 h 570762"/>
                <a:gd name="connsiteX9" fmla="*/ 45076 w 1456432"/>
                <a:gd name="connsiteY9" fmla="*/ 386323 h 570762"/>
                <a:gd name="connsiteX10" fmla="*/ 44750 w 1456432"/>
                <a:gd name="connsiteY10" fmla="*/ 386323 h 570762"/>
                <a:gd name="connsiteX11" fmla="*/ 43647 w 1456432"/>
                <a:gd name="connsiteY11" fmla="*/ 387437 h 570762"/>
                <a:gd name="connsiteX12" fmla="*/ 43647 w 1456432"/>
                <a:gd name="connsiteY12" fmla="*/ 388067 h 570762"/>
                <a:gd name="connsiteX13" fmla="*/ 43344 w 1456432"/>
                <a:gd name="connsiteY13" fmla="*/ 388371 h 570762"/>
                <a:gd name="connsiteX14" fmla="*/ 43354 w 1456432"/>
                <a:gd name="connsiteY14" fmla="*/ 390587 h 570762"/>
                <a:gd name="connsiteX15" fmla="*/ 43825 w 1456432"/>
                <a:gd name="connsiteY15" fmla="*/ 391364 h 570762"/>
                <a:gd name="connsiteX16" fmla="*/ 44456 w 1456432"/>
                <a:gd name="connsiteY16" fmla="*/ 391364 h 570762"/>
                <a:gd name="connsiteX17" fmla="*/ 38785 w 1456432"/>
                <a:gd name="connsiteY17" fmla="*/ 411517 h 570762"/>
                <a:gd name="connsiteX18" fmla="*/ 38145 w 1456432"/>
                <a:gd name="connsiteY18" fmla="*/ 411517 h 570762"/>
                <a:gd name="connsiteX19" fmla="*/ 37987 w 1456432"/>
                <a:gd name="connsiteY19" fmla="*/ 411696 h 570762"/>
                <a:gd name="connsiteX20" fmla="*/ 38145 w 1456432"/>
                <a:gd name="connsiteY20" fmla="*/ 411843 h 570762"/>
                <a:gd name="connsiteX21" fmla="*/ 38785 w 1456432"/>
                <a:gd name="connsiteY21" fmla="*/ 411843 h 570762"/>
                <a:gd name="connsiteX22" fmla="*/ 38942 w 1456432"/>
                <a:gd name="connsiteY22" fmla="*/ 411696 h 570762"/>
                <a:gd name="connsiteX23" fmla="*/ 38785 w 1456432"/>
                <a:gd name="connsiteY23" fmla="*/ 411517 h 570762"/>
                <a:gd name="connsiteX24" fmla="*/ 37188 w 1456432"/>
                <a:gd name="connsiteY24" fmla="*/ 411223 h 570762"/>
                <a:gd name="connsiteX25" fmla="*/ 34983 w 1456432"/>
                <a:gd name="connsiteY25" fmla="*/ 411223 h 570762"/>
                <a:gd name="connsiteX26" fmla="*/ 33881 w 1456432"/>
                <a:gd name="connsiteY26" fmla="*/ 412000 h 570762"/>
                <a:gd name="connsiteX27" fmla="*/ 33881 w 1456432"/>
                <a:gd name="connsiteY27" fmla="*/ 412631 h 570762"/>
                <a:gd name="connsiteX28" fmla="*/ 34385 w 1456432"/>
                <a:gd name="connsiteY28" fmla="*/ 413114 h 570762"/>
                <a:gd name="connsiteX29" fmla="*/ 35635 w 1456432"/>
                <a:gd name="connsiteY29" fmla="*/ 413418 h 570762"/>
                <a:gd name="connsiteX30" fmla="*/ 37188 w 1456432"/>
                <a:gd name="connsiteY30" fmla="*/ 411853 h 570762"/>
                <a:gd name="connsiteX31" fmla="*/ 37683 w 1456432"/>
                <a:gd name="connsiteY31" fmla="*/ 411696 h 570762"/>
                <a:gd name="connsiteX32" fmla="*/ 37188 w 1456432"/>
                <a:gd name="connsiteY32" fmla="*/ 411223 h 570762"/>
                <a:gd name="connsiteX33" fmla="*/ 36884 w 1456432"/>
                <a:gd name="connsiteY33" fmla="*/ 413734 h 570762"/>
                <a:gd name="connsiteX34" fmla="*/ 36590 w 1456432"/>
                <a:gd name="connsiteY34" fmla="*/ 413408 h 570762"/>
                <a:gd name="connsiteX35" fmla="*/ 36265 w 1456432"/>
                <a:gd name="connsiteY35" fmla="*/ 413418 h 570762"/>
                <a:gd name="connsiteX36" fmla="*/ 36087 w 1456432"/>
                <a:gd name="connsiteY36" fmla="*/ 413587 h 570762"/>
                <a:gd name="connsiteX37" fmla="*/ 36087 w 1456432"/>
                <a:gd name="connsiteY37" fmla="*/ 413891 h 570762"/>
                <a:gd name="connsiteX38" fmla="*/ 36590 w 1456432"/>
                <a:gd name="connsiteY38" fmla="*/ 414363 h 570762"/>
                <a:gd name="connsiteX39" fmla="*/ 36884 w 1456432"/>
                <a:gd name="connsiteY39" fmla="*/ 414363 h 570762"/>
                <a:gd name="connsiteX40" fmla="*/ 37367 w 1456432"/>
                <a:gd name="connsiteY40" fmla="*/ 413891 h 570762"/>
                <a:gd name="connsiteX41" fmla="*/ 37188 w 1456432"/>
                <a:gd name="connsiteY41" fmla="*/ 413734 h 570762"/>
                <a:gd name="connsiteX42" fmla="*/ 36884 w 1456432"/>
                <a:gd name="connsiteY42" fmla="*/ 413734 h 570762"/>
                <a:gd name="connsiteX43" fmla="*/ 39888 w 1456432"/>
                <a:gd name="connsiteY43" fmla="*/ 414521 h 570762"/>
                <a:gd name="connsiteX44" fmla="*/ 38470 w 1456432"/>
                <a:gd name="connsiteY44" fmla="*/ 413734 h 570762"/>
                <a:gd name="connsiteX45" fmla="*/ 37987 w 1456432"/>
                <a:gd name="connsiteY45" fmla="*/ 413891 h 570762"/>
                <a:gd name="connsiteX46" fmla="*/ 37987 w 1456432"/>
                <a:gd name="connsiteY46" fmla="*/ 414217 h 570762"/>
                <a:gd name="connsiteX47" fmla="*/ 38795 w 1456432"/>
                <a:gd name="connsiteY47" fmla="*/ 414689 h 570762"/>
                <a:gd name="connsiteX48" fmla="*/ 39719 w 1456432"/>
                <a:gd name="connsiteY48" fmla="*/ 414689 h 570762"/>
                <a:gd name="connsiteX49" fmla="*/ 39888 w 1456432"/>
                <a:gd name="connsiteY49" fmla="*/ 414521 h 570762"/>
                <a:gd name="connsiteX50" fmla="*/ 40664 w 1456432"/>
                <a:gd name="connsiteY50" fmla="*/ 413104 h 570762"/>
                <a:gd name="connsiteX51" fmla="*/ 39395 w 1456432"/>
                <a:gd name="connsiteY51" fmla="*/ 412168 h 570762"/>
                <a:gd name="connsiteX52" fmla="*/ 37514 w 1456432"/>
                <a:gd name="connsiteY52" fmla="*/ 412147 h 570762"/>
                <a:gd name="connsiteX53" fmla="*/ 36737 w 1456432"/>
                <a:gd name="connsiteY53" fmla="*/ 412957 h 570762"/>
                <a:gd name="connsiteX54" fmla="*/ 36884 w 1456432"/>
                <a:gd name="connsiteY54" fmla="*/ 413114 h 570762"/>
                <a:gd name="connsiteX55" fmla="*/ 38470 w 1456432"/>
                <a:gd name="connsiteY55" fmla="*/ 413104 h 570762"/>
                <a:gd name="connsiteX56" fmla="*/ 39395 w 1456432"/>
                <a:gd name="connsiteY56" fmla="*/ 413734 h 570762"/>
                <a:gd name="connsiteX57" fmla="*/ 40045 w 1456432"/>
                <a:gd name="connsiteY57" fmla="*/ 413734 h 570762"/>
                <a:gd name="connsiteX58" fmla="*/ 40990 w 1456432"/>
                <a:gd name="connsiteY58" fmla="*/ 414689 h 570762"/>
                <a:gd name="connsiteX59" fmla="*/ 42093 w 1456432"/>
                <a:gd name="connsiteY59" fmla="*/ 414510 h 570762"/>
                <a:gd name="connsiteX60" fmla="*/ 42093 w 1456432"/>
                <a:gd name="connsiteY60" fmla="*/ 413911 h 570762"/>
                <a:gd name="connsiteX61" fmla="*/ 41620 w 1456432"/>
                <a:gd name="connsiteY61" fmla="*/ 413408 h 570762"/>
                <a:gd name="connsiteX62" fmla="*/ 40664 w 1456432"/>
                <a:gd name="connsiteY62" fmla="*/ 413104 h 570762"/>
                <a:gd name="connsiteX63" fmla="*/ 34689 w 1456432"/>
                <a:gd name="connsiteY63" fmla="*/ 416589 h 570762"/>
                <a:gd name="connsiteX64" fmla="*/ 34059 w 1456432"/>
                <a:gd name="connsiteY64" fmla="*/ 416589 h 570762"/>
                <a:gd name="connsiteX65" fmla="*/ 33892 w 1456432"/>
                <a:gd name="connsiteY65" fmla="*/ 416737 h 570762"/>
                <a:gd name="connsiteX66" fmla="*/ 34365 w 1456432"/>
                <a:gd name="connsiteY66" fmla="*/ 417188 h 570762"/>
                <a:gd name="connsiteX67" fmla="*/ 34689 w 1456432"/>
                <a:gd name="connsiteY67" fmla="*/ 417188 h 570762"/>
                <a:gd name="connsiteX68" fmla="*/ 34836 w 1456432"/>
                <a:gd name="connsiteY68" fmla="*/ 417041 h 570762"/>
                <a:gd name="connsiteX69" fmla="*/ 34836 w 1456432"/>
                <a:gd name="connsiteY69" fmla="*/ 416737 h 570762"/>
                <a:gd name="connsiteX70" fmla="*/ 34689 w 1456432"/>
                <a:gd name="connsiteY70" fmla="*/ 416589 h 570762"/>
                <a:gd name="connsiteX71" fmla="*/ 42881 w 1456432"/>
                <a:gd name="connsiteY71" fmla="*/ 415949 h 570762"/>
                <a:gd name="connsiteX72" fmla="*/ 41925 w 1456432"/>
                <a:gd name="connsiteY72" fmla="*/ 415319 h 570762"/>
                <a:gd name="connsiteX73" fmla="*/ 37840 w 1456432"/>
                <a:gd name="connsiteY73" fmla="*/ 415297 h 570762"/>
                <a:gd name="connsiteX74" fmla="*/ 37514 w 1456432"/>
                <a:gd name="connsiteY74" fmla="*/ 414993 h 570762"/>
                <a:gd name="connsiteX75" fmla="*/ 33892 w 1456432"/>
                <a:gd name="connsiteY75" fmla="*/ 415152 h 570762"/>
                <a:gd name="connsiteX76" fmla="*/ 35635 w 1456432"/>
                <a:gd name="connsiteY76" fmla="*/ 416253 h 570762"/>
                <a:gd name="connsiteX77" fmla="*/ 37188 w 1456432"/>
                <a:gd name="connsiteY77" fmla="*/ 415623 h 570762"/>
                <a:gd name="connsiteX78" fmla="*/ 38795 w 1456432"/>
                <a:gd name="connsiteY78" fmla="*/ 417188 h 570762"/>
                <a:gd name="connsiteX79" fmla="*/ 42250 w 1456432"/>
                <a:gd name="connsiteY79" fmla="*/ 417210 h 570762"/>
                <a:gd name="connsiteX80" fmla="*/ 43501 w 1456432"/>
                <a:gd name="connsiteY80" fmla="*/ 417840 h 570762"/>
                <a:gd name="connsiteX81" fmla="*/ 44603 w 1456432"/>
                <a:gd name="connsiteY81" fmla="*/ 417681 h 570762"/>
                <a:gd name="connsiteX82" fmla="*/ 44603 w 1456432"/>
                <a:gd name="connsiteY82" fmla="*/ 417357 h 570762"/>
                <a:gd name="connsiteX83" fmla="*/ 43197 w 1456432"/>
                <a:gd name="connsiteY83" fmla="*/ 415949 h 570762"/>
                <a:gd name="connsiteX84" fmla="*/ 42881 w 1456432"/>
                <a:gd name="connsiteY84" fmla="*/ 415949 h 570762"/>
                <a:gd name="connsiteX85" fmla="*/ 37514 w 1456432"/>
                <a:gd name="connsiteY85" fmla="*/ 416579 h 570762"/>
                <a:gd name="connsiteX86" fmla="*/ 36570 w 1456432"/>
                <a:gd name="connsiteY86" fmla="*/ 416579 h 570762"/>
                <a:gd name="connsiteX87" fmla="*/ 35162 w 1456432"/>
                <a:gd name="connsiteY87" fmla="*/ 417671 h 570762"/>
                <a:gd name="connsiteX88" fmla="*/ 35613 w 1456432"/>
                <a:gd name="connsiteY88" fmla="*/ 418144 h 570762"/>
                <a:gd name="connsiteX89" fmla="*/ 37198 w 1456432"/>
                <a:gd name="connsiteY89" fmla="*/ 418144 h 570762"/>
                <a:gd name="connsiteX90" fmla="*/ 38292 w 1456432"/>
                <a:gd name="connsiteY90" fmla="*/ 417367 h 570762"/>
                <a:gd name="connsiteX91" fmla="*/ 37514 w 1456432"/>
                <a:gd name="connsiteY91" fmla="*/ 416579 h 570762"/>
                <a:gd name="connsiteX92" fmla="*/ 41600 w 1456432"/>
                <a:gd name="connsiteY92" fmla="*/ 417840 h 570762"/>
                <a:gd name="connsiteX93" fmla="*/ 41000 w 1456432"/>
                <a:gd name="connsiteY93" fmla="*/ 417840 h 570762"/>
                <a:gd name="connsiteX94" fmla="*/ 40823 w 1456432"/>
                <a:gd name="connsiteY94" fmla="*/ 417987 h 570762"/>
                <a:gd name="connsiteX95" fmla="*/ 41306 w 1456432"/>
                <a:gd name="connsiteY95" fmla="*/ 418470 h 570762"/>
                <a:gd name="connsiteX96" fmla="*/ 41600 w 1456432"/>
                <a:gd name="connsiteY96" fmla="*/ 418470 h 570762"/>
                <a:gd name="connsiteX97" fmla="*/ 41779 w 1456432"/>
                <a:gd name="connsiteY97" fmla="*/ 418291 h 570762"/>
                <a:gd name="connsiteX98" fmla="*/ 41779 w 1456432"/>
                <a:gd name="connsiteY98" fmla="*/ 417987 h 570762"/>
                <a:gd name="connsiteX99" fmla="*/ 41600 w 1456432"/>
                <a:gd name="connsiteY99" fmla="*/ 417840 h 570762"/>
                <a:gd name="connsiteX100" fmla="*/ 40045 w 1456432"/>
                <a:gd name="connsiteY100" fmla="*/ 417840 h 570762"/>
                <a:gd name="connsiteX101" fmla="*/ 38775 w 1456432"/>
                <a:gd name="connsiteY101" fmla="*/ 417840 h 570762"/>
                <a:gd name="connsiteX102" fmla="*/ 37367 w 1456432"/>
                <a:gd name="connsiteY102" fmla="*/ 418627 h 570762"/>
                <a:gd name="connsiteX103" fmla="*/ 37819 w 1456432"/>
                <a:gd name="connsiteY103" fmla="*/ 419079 h 570762"/>
                <a:gd name="connsiteX104" fmla="*/ 40045 w 1456432"/>
                <a:gd name="connsiteY104" fmla="*/ 419099 h 570762"/>
                <a:gd name="connsiteX105" fmla="*/ 40823 w 1456432"/>
                <a:gd name="connsiteY105" fmla="*/ 418617 h 570762"/>
                <a:gd name="connsiteX106" fmla="*/ 40045 w 1456432"/>
                <a:gd name="connsiteY106" fmla="*/ 417840 h 570762"/>
                <a:gd name="connsiteX107" fmla="*/ 51377 w 1456432"/>
                <a:gd name="connsiteY107" fmla="*/ 421936 h 570762"/>
                <a:gd name="connsiteX108" fmla="*/ 50421 w 1456432"/>
                <a:gd name="connsiteY108" fmla="*/ 421305 h 570762"/>
                <a:gd name="connsiteX109" fmla="*/ 49969 w 1456432"/>
                <a:gd name="connsiteY109" fmla="*/ 421453 h 570762"/>
                <a:gd name="connsiteX110" fmla="*/ 49969 w 1456432"/>
                <a:gd name="connsiteY110" fmla="*/ 422083 h 570762"/>
                <a:gd name="connsiteX111" fmla="*/ 51703 w 1456432"/>
                <a:gd name="connsiteY111" fmla="*/ 423825 h 570762"/>
                <a:gd name="connsiteX112" fmla="*/ 53582 w 1456432"/>
                <a:gd name="connsiteY112" fmla="*/ 424781 h 570762"/>
                <a:gd name="connsiteX113" fmla="*/ 54055 w 1456432"/>
                <a:gd name="connsiteY113" fmla="*/ 424602 h 570762"/>
                <a:gd name="connsiteX114" fmla="*/ 53729 w 1456432"/>
                <a:gd name="connsiteY114" fmla="*/ 424276 h 570762"/>
                <a:gd name="connsiteX115" fmla="*/ 53729 w 1456432"/>
                <a:gd name="connsiteY115" fmla="*/ 423342 h 570762"/>
                <a:gd name="connsiteX116" fmla="*/ 52627 w 1456432"/>
                <a:gd name="connsiteY116" fmla="*/ 422240 h 570762"/>
                <a:gd name="connsiteX117" fmla="*/ 51377 w 1456432"/>
                <a:gd name="connsiteY117" fmla="*/ 421936 h 570762"/>
                <a:gd name="connsiteX118" fmla="*/ 54832 w 1456432"/>
                <a:gd name="connsiteY118" fmla="*/ 423815 h 570762"/>
                <a:gd name="connsiteX119" fmla="*/ 54222 w 1456432"/>
                <a:gd name="connsiteY119" fmla="*/ 423815 h 570762"/>
                <a:gd name="connsiteX120" fmla="*/ 54055 w 1456432"/>
                <a:gd name="connsiteY120" fmla="*/ 423972 h 570762"/>
                <a:gd name="connsiteX121" fmla="*/ 54381 w 1456432"/>
                <a:gd name="connsiteY121" fmla="*/ 424298 h 570762"/>
                <a:gd name="connsiteX122" fmla="*/ 54381 w 1456432"/>
                <a:gd name="connsiteY122" fmla="*/ 424602 h 570762"/>
                <a:gd name="connsiteX123" fmla="*/ 54832 w 1456432"/>
                <a:gd name="connsiteY123" fmla="*/ 425075 h 570762"/>
                <a:gd name="connsiteX124" fmla="*/ 55157 w 1456432"/>
                <a:gd name="connsiteY124" fmla="*/ 425075 h 570762"/>
                <a:gd name="connsiteX125" fmla="*/ 55326 w 1456432"/>
                <a:gd name="connsiteY125" fmla="*/ 424928 h 570762"/>
                <a:gd name="connsiteX126" fmla="*/ 55326 w 1456432"/>
                <a:gd name="connsiteY126" fmla="*/ 424298 h 570762"/>
                <a:gd name="connsiteX127" fmla="*/ 54832 w 1456432"/>
                <a:gd name="connsiteY127" fmla="*/ 423815 h 570762"/>
                <a:gd name="connsiteX128" fmla="*/ 56429 w 1456432"/>
                <a:gd name="connsiteY128" fmla="*/ 425380 h 570762"/>
                <a:gd name="connsiteX129" fmla="*/ 56113 w 1456432"/>
                <a:gd name="connsiteY129" fmla="*/ 425380 h 570762"/>
                <a:gd name="connsiteX130" fmla="*/ 55934 w 1456432"/>
                <a:gd name="connsiteY130" fmla="*/ 425559 h 570762"/>
                <a:gd name="connsiteX131" fmla="*/ 55934 w 1456432"/>
                <a:gd name="connsiteY131" fmla="*/ 426189 h 570762"/>
                <a:gd name="connsiteX132" fmla="*/ 56113 w 1456432"/>
                <a:gd name="connsiteY132" fmla="*/ 426336 h 570762"/>
                <a:gd name="connsiteX133" fmla="*/ 56429 w 1456432"/>
                <a:gd name="connsiteY133" fmla="*/ 426336 h 570762"/>
                <a:gd name="connsiteX134" fmla="*/ 56586 w 1456432"/>
                <a:gd name="connsiteY134" fmla="*/ 426189 h 570762"/>
                <a:gd name="connsiteX135" fmla="*/ 56586 w 1456432"/>
                <a:gd name="connsiteY135" fmla="*/ 425559 h 570762"/>
                <a:gd name="connsiteX136" fmla="*/ 56429 w 1456432"/>
                <a:gd name="connsiteY136" fmla="*/ 425380 h 570762"/>
                <a:gd name="connsiteX137" fmla="*/ 1040157 w 1456432"/>
                <a:gd name="connsiteY137" fmla="*/ 461270 h 570762"/>
                <a:gd name="connsiteX138" fmla="*/ 1076515 w 1456432"/>
                <a:gd name="connsiteY138" fmla="*/ 427184 h 570762"/>
                <a:gd name="connsiteX139" fmla="*/ 1077431 w 1456432"/>
                <a:gd name="connsiteY139" fmla="*/ 426133 h 570762"/>
                <a:gd name="connsiteX140" fmla="*/ 1092084 w 1456432"/>
                <a:gd name="connsiteY140" fmla="*/ 409279 h 570762"/>
                <a:gd name="connsiteX141" fmla="*/ 1109990 w 1456432"/>
                <a:gd name="connsiteY141" fmla="*/ 376969 h 570762"/>
                <a:gd name="connsiteX142" fmla="*/ 1112896 w 1456432"/>
                <a:gd name="connsiteY142" fmla="*/ 345363 h 570762"/>
                <a:gd name="connsiteX143" fmla="*/ 1113495 w 1456432"/>
                <a:gd name="connsiteY143" fmla="*/ 307681 h 570762"/>
                <a:gd name="connsiteX144" fmla="*/ 1126340 w 1456432"/>
                <a:gd name="connsiteY144" fmla="*/ 287443 h 570762"/>
                <a:gd name="connsiteX145" fmla="*/ 1133736 w 1456432"/>
                <a:gd name="connsiteY145" fmla="*/ 285107 h 570762"/>
                <a:gd name="connsiteX146" fmla="*/ 1142688 w 1456432"/>
                <a:gd name="connsiteY146" fmla="*/ 276155 h 570762"/>
                <a:gd name="connsiteX147" fmla="*/ 1149694 w 1456432"/>
                <a:gd name="connsiteY147" fmla="*/ 277323 h 570762"/>
                <a:gd name="connsiteX148" fmla="*/ 1156314 w 1456432"/>
                <a:gd name="connsiteY148" fmla="*/ 271871 h 570762"/>
                <a:gd name="connsiteX149" fmla="*/ 1171493 w 1456432"/>
                <a:gd name="connsiteY149" fmla="*/ 272261 h 570762"/>
                <a:gd name="connsiteX150" fmla="*/ 1188619 w 1456432"/>
                <a:gd name="connsiteY150" fmla="*/ 268370 h 570762"/>
                <a:gd name="connsiteX151" fmla="*/ 1197962 w 1456432"/>
                <a:gd name="connsiteY151" fmla="*/ 274208 h 570762"/>
                <a:gd name="connsiteX152" fmla="*/ 1213920 w 1456432"/>
                <a:gd name="connsiteY152" fmla="*/ 263697 h 570762"/>
                <a:gd name="connsiteX153" fmla="*/ 1236497 w 1456432"/>
                <a:gd name="connsiteY153" fmla="*/ 261750 h 570762"/>
                <a:gd name="connsiteX154" fmla="*/ 1243893 w 1456432"/>
                <a:gd name="connsiteY154" fmla="*/ 257860 h 570762"/>
                <a:gd name="connsiteX155" fmla="*/ 1247787 w 1456432"/>
                <a:gd name="connsiteY155" fmla="*/ 263308 h 570762"/>
                <a:gd name="connsiteX156" fmla="*/ 1254402 w 1456432"/>
                <a:gd name="connsiteY156" fmla="*/ 269148 h 570762"/>
                <a:gd name="connsiteX157" fmla="*/ 1263167 w 1456432"/>
                <a:gd name="connsiteY157" fmla="*/ 259761 h 570762"/>
                <a:gd name="connsiteX158" fmla="*/ 1275813 w 1456432"/>
                <a:gd name="connsiteY158" fmla="*/ 262139 h 570762"/>
                <a:gd name="connsiteX159" fmla="*/ 1280871 w 1456432"/>
                <a:gd name="connsiteY159" fmla="*/ 267980 h 570762"/>
                <a:gd name="connsiteX160" fmla="*/ 1296092 w 1456432"/>
                <a:gd name="connsiteY160" fmla="*/ 257243 h 570762"/>
                <a:gd name="connsiteX161" fmla="*/ 1301891 w 1456432"/>
                <a:gd name="connsiteY161" fmla="*/ 250850 h 570762"/>
                <a:gd name="connsiteX162" fmla="*/ 1305396 w 1456432"/>
                <a:gd name="connsiteY162" fmla="*/ 236060 h 570762"/>
                <a:gd name="connsiteX163" fmla="*/ 1312402 w 1456432"/>
                <a:gd name="connsiteY163" fmla="*/ 238396 h 570762"/>
                <a:gd name="connsiteX164" fmla="*/ 1305918 w 1456432"/>
                <a:gd name="connsiteY164" fmla="*/ 255671 h 570762"/>
                <a:gd name="connsiteX165" fmla="*/ 1306564 w 1456432"/>
                <a:gd name="connsiteY165" fmla="*/ 257471 h 570762"/>
                <a:gd name="connsiteX166" fmla="*/ 1313570 w 1456432"/>
                <a:gd name="connsiteY166" fmla="*/ 260197 h 570762"/>
                <a:gd name="connsiteX167" fmla="*/ 1323301 w 1456432"/>
                <a:gd name="connsiteY167" fmla="*/ 250850 h 570762"/>
                <a:gd name="connsiteX168" fmla="*/ 1333737 w 1456432"/>
                <a:gd name="connsiteY168" fmla="*/ 243799 h 570762"/>
                <a:gd name="connsiteX169" fmla="*/ 1345101 w 1456432"/>
                <a:gd name="connsiteY169" fmla="*/ 248128 h 570762"/>
                <a:gd name="connsiteX170" fmla="*/ 1369841 w 1456432"/>
                <a:gd name="connsiteY170" fmla="*/ 232371 h 570762"/>
                <a:gd name="connsiteX171" fmla="*/ 1378185 w 1456432"/>
                <a:gd name="connsiteY171" fmla="*/ 234892 h 570762"/>
                <a:gd name="connsiteX172" fmla="*/ 1390254 w 1456432"/>
                <a:gd name="connsiteY172" fmla="*/ 237228 h 570762"/>
                <a:gd name="connsiteX173" fmla="*/ 1395312 w 1456432"/>
                <a:gd name="connsiteY173" fmla="*/ 242287 h 570762"/>
                <a:gd name="connsiteX174" fmla="*/ 1391033 w 1456432"/>
                <a:gd name="connsiteY174" fmla="*/ 252018 h 570762"/>
                <a:gd name="connsiteX175" fmla="*/ 1395701 w 1456432"/>
                <a:gd name="connsiteY175" fmla="*/ 257471 h 570762"/>
                <a:gd name="connsiteX176" fmla="*/ 1403486 w 1456432"/>
                <a:gd name="connsiteY176" fmla="*/ 256303 h 570762"/>
                <a:gd name="connsiteX177" fmla="*/ 1403875 w 1456432"/>
                <a:gd name="connsiteY177" fmla="*/ 262529 h 570762"/>
                <a:gd name="connsiteX178" fmla="*/ 1408548 w 1456432"/>
                <a:gd name="connsiteY178" fmla="*/ 263308 h 570762"/>
                <a:gd name="connsiteX179" fmla="*/ 1415791 w 1456432"/>
                <a:gd name="connsiteY179" fmla="*/ 262333 h 570762"/>
                <a:gd name="connsiteX180" fmla="*/ 1423727 w 1456432"/>
                <a:gd name="connsiteY180" fmla="*/ 274208 h 570762"/>
                <a:gd name="connsiteX181" fmla="*/ 1436184 w 1456432"/>
                <a:gd name="connsiteY181" fmla="*/ 279655 h 570762"/>
                <a:gd name="connsiteX182" fmla="*/ 1440079 w 1456432"/>
                <a:gd name="connsiteY182" fmla="*/ 281602 h 570762"/>
                <a:gd name="connsiteX183" fmla="*/ 1439299 w 1456432"/>
                <a:gd name="connsiteY183" fmla="*/ 268370 h 570762"/>
                <a:gd name="connsiteX184" fmla="*/ 1442411 w 1456432"/>
                <a:gd name="connsiteY184" fmla="*/ 234892 h 570762"/>
                <a:gd name="connsiteX185" fmla="*/ 1446781 w 1456432"/>
                <a:gd name="connsiteY185" fmla="*/ 179865 h 570762"/>
                <a:gd name="connsiteX186" fmla="*/ 1449712 w 1456432"/>
                <a:gd name="connsiteY186" fmla="*/ 157401 h 570762"/>
                <a:gd name="connsiteX187" fmla="*/ 1453111 w 1456432"/>
                <a:gd name="connsiteY187" fmla="*/ 65969 h 570762"/>
                <a:gd name="connsiteX188" fmla="*/ 1456613 w 1456432"/>
                <a:gd name="connsiteY188" fmla="*/ 655 h 570762"/>
                <a:gd name="connsiteX189" fmla="*/ 1455480 w 1456432"/>
                <a:gd name="connsiteY189" fmla="*/ 655 h 570762"/>
                <a:gd name="connsiteX190" fmla="*/ 1452856 w 1456432"/>
                <a:gd name="connsiteY190" fmla="*/ 445 h 570762"/>
                <a:gd name="connsiteX191" fmla="*/ 1450229 w 1456432"/>
                <a:gd name="connsiteY191" fmla="*/ 549 h 570762"/>
                <a:gd name="connsiteX192" fmla="*/ 1447708 w 1456432"/>
                <a:gd name="connsiteY192" fmla="*/ 549 h 570762"/>
                <a:gd name="connsiteX193" fmla="*/ 1445084 w 1456432"/>
                <a:gd name="connsiteY193" fmla="*/ 655 h 570762"/>
                <a:gd name="connsiteX194" fmla="*/ 1442563 w 1456432"/>
                <a:gd name="connsiteY194" fmla="*/ 655 h 570762"/>
                <a:gd name="connsiteX195" fmla="*/ 1439938 w 1456432"/>
                <a:gd name="connsiteY195" fmla="*/ 655 h 570762"/>
                <a:gd name="connsiteX196" fmla="*/ 1437418 w 1456432"/>
                <a:gd name="connsiteY196" fmla="*/ 760 h 570762"/>
                <a:gd name="connsiteX197" fmla="*/ 1434792 w 1456432"/>
                <a:gd name="connsiteY197" fmla="*/ 760 h 570762"/>
                <a:gd name="connsiteX198" fmla="*/ 1432271 w 1456432"/>
                <a:gd name="connsiteY198" fmla="*/ 865 h 570762"/>
                <a:gd name="connsiteX199" fmla="*/ 1429646 w 1456432"/>
                <a:gd name="connsiteY199" fmla="*/ 865 h 570762"/>
                <a:gd name="connsiteX200" fmla="*/ 1427125 w 1456432"/>
                <a:gd name="connsiteY200" fmla="*/ 969 h 570762"/>
                <a:gd name="connsiteX201" fmla="*/ 1424500 w 1456432"/>
                <a:gd name="connsiteY201" fmla="*/ 760 h 570762"/>
                <a:gd name="connsiteX202" fmla="*/ 1421979 w 1456432"/>
                <a:gd name="connsiteY202" fmla="*/ 760 h 570762"/>
                <a:gd name="connsiteX203" fmla="*/ 1419355 w 1456432"/>
                <a:gd name="connsiteY203" fmla="*/ 760 h 570762"/>
                <a:gd name="connsiteX204" fmla="*/ 1416834 w 1456432"/>
                <a:gd name="connsiteY204" fmla="*/ 865 h 570762"/>
                <a:gd name="connsiteX205" fmla="*/ 1414209 w 1456432"/>
                <a:gd name="connsiteY205" fmla="*/ 865 h 570762"/>
                <a:gd name="connsiteX206" fmla="*/ 1411688 w 1456432"/>
                <a:gd name="connsiteY206" fmla="*/ 969 h 570762"/>
                <a:gd name="connsiteX207" fmla="*/ 1409062 w 1456432"/>
                <a:gd name="connsiteY207" fmla="*/ 969 h 570762"/>
                <a:gd name="connsiteX208" fmla="*/ 1406542 w 1456432"/>
                <a:gd name="connsiteY208" fmla="*/ 969 h 570762"/>
                <a:gd name="connsiteX209" fmla="*/ 1403917 w 1456432"/>
                <a:gd name="connsiteY209" fmla="*/ 1074 h 570762"/>
                <a:gd name="connsiteX210" fmla="*/ 1401291 w 1456432"/>
                <a:gd name="connsiteY210" fmla="*/ 1074 h 570762"/>
                <a:gd name="connsiteX211" fmla="*/ 1398770 w 1456432"/>
                <a:gd name="connsiteY211" fmla="*/ 1179 h 570762"/>
                <a:gd name="connsiteX212" fmla="*/ 1396145 w 1456432"/>
                <a:gd name="connsiteY212" fmla="*/ 969 h 570762"/>
                <a:gd name="connsiteX213" fmla="*/ 1393624 w 1456432"/>
                <a:gd name="connsiteY213" fmla="*/ 969 h 570762"/>
                <a:gd name="connsiteX214" fmla="*/ 1391630 w 1456432"/>
                <a:gd name="connsiteY214" fmla="*/ 969 h 570762"/>
                <a:gd name="connsiteX215" fmla="*/ 1390999 w 1456432"/>
                <a:gd name="connsiteY215" fmla="*/ 970 h 570762"/>
                <a:gd name="connsiteX216" fmla="*/ 1388478 w 1456432"/>
                <a:gd name="connsiteY216" fmla="*/ 1074 h 570762"/>
                <a:gd name="connsiteX217" fmla="*/ 1385854 w 1456432"/>
                <a:gd name="connsiteY217" fmla="*/ 1074 h 570762"/>
                <a:gd name="connsiteX218" fmla="*/ 1383333 w 1456432"/>
                <a:gd name="connsiteY218" fmla="*/ 1179 h 570762"/>
                <a:gd name="connsiteX219" fmla="*/ 1380708 w 1456432"/>
                <a:gd name="connsiteY219" fmla="*/ 1179 h 570762"/>
                <a:gd name="connsiteX220" fmla="*/ 1378187 w 1456432"/>
                <a:gd name="connsiteY220" fmla="*/ 1285 h 570762"/>
                <a:gd name="connsiteX221" fmla="*/ 1375561 w 1456432"/>
                <a:gd name="connsiteY221" fmla="*/ 1285 h 570762"/>
                <a:gd name="connsiteX222" fmla="*/ 1373041 w 1456432"/>
                <a:gd name="connsiteY222" fmla="*/ 1285 h 570762"/>
                <a:gd name="connsiteX223" fmla="*/ 1370416 w 1456432"/>
                <a:gd name="connsiteY223" fmla="*/ 1074 h 570762"/>
                <a:gd name="connsiteX224" fmla="*/ 1367895 w 1456432"/>
                <a:gd name="connsiteY224" fmla="*/ 1179 h 570762"/>
                <a:gd name="connsiteX225" fmla="*/ 1365269 w 1456432"/>
                <a:gd name="connsiteY225" fmla="*/ 1179 h 570762"/>
                <a:gd name="connsiteX226" fmla="*/ 1362750 w 1456432"/>
                <a:gd name="connsiteY226" fmla="*/ 1285 h 570762"/>
                <a:gd name="connsiteX227" fmla="*/ 1360123 w 1456432"/>
                <a:gd name="connsiteY227" fmla="*/ 1285 h 570762"/>
                <a:gd name="connsiteX228" fmla="*/ 1357498 w 1456432"/>
                <a:gd name="connsiteY228" fmla="*/ 1390 h 570762"/>
                <a:gd name="connsiteX229" fmla="*/ 1354977 w 1456432"/>
                <a:gd name="connsiteY229" fmla="*/ 1390 h 570762"/>
                <a:gd name="connsiteX230" fmla="*/ 1352353 w 1456432"/>
                <a:gd name="connsiteY230" fmla="*/ 1390 h 570762"/>
                <a:gd name="connsiteX231" fmla="*/ 1349832 w 1456432"/>
                <a:gd name="connsiteY231" fmla="*/ 1495 h 570762"/>
                <a:gd name="connsiteX232" fmla="*/ 1347207 w 1456432"/>
                <a:gd name="connsiteY232" fmla="*/ 1495 h 570762"/>
                <a:gd name="connsiteX233" fmla="*/ 1344686 w 1456432"/>
                <a:gd name="connsiteY233" fmla="*/ 1601 h 570762"/>
                <a:gd name="connsiteX234" fmla="*/ 1342061 w 1456432"/>
                <a:gd name="connsiteY234" fmla="*/ 1390 h 570762"/>
                <a:gd name="connsiteX235" fmla="*/ 1339540 w 1456432"/>
                <a:gd name="connsiteY235" fmla="*/ 1390 h 570762"/>
                <a:gd name="connsiteX236" fmla="*/ 1336915 w 1456432"/>
                <a:gd name="connsiteY236" fmla="*/ 1495 h 570762"/>
                <a:gd name="connsiteX237" fmla="*/ 1334394 w 1456432"/>
                <a:gd name="connsiteY237" fmla="*/ 1495 h 570762"/>
                <a:gd name="connsiteX238" fmla="*/ 1331770 w 1456432"/>
                <a:gd name="connsiteY238" fmla="*/ 1495 h 570762"/>
                <a:gd name="connsiteX239" fmla="*/ 1329249 w 1456432"/>
                <a:gd name="connsiteY239" fmla="*/ 1601 h 570762"/>
                <a:gd name="connsiteX240" fmla="*/ 1326622 w 1456432"/>
                <a:gd name="connsiteY240" fmla="*/ 1601 h 570762"/>
                <a:gd name="connsiteX241" fmla="*/ 1324103 w 1456432"/>
                <a:gd name="connsiteY241" fmla="*/ 1704 h 570762"/>
                <a:gd name="connsiteX242" fmla="*/ 1321476 w 1456432"/>
                <a:gd name="connsiteY242" fmla="*/ 1704 h 570762"/>
                <a:gd name="connsiteX243" fmla="*/ 1318957 w 1456432"/>
                <a:gd name="connsiteY243" fmla="*/ 1810 h 570762"/>
                <a:gd name="connsiteX244" fmla="*/ 1316331 w 1456432"/>
                <a:gd name="connsiteY244" fmla="*/ 1810 h 570762"/>
                <a:gd name="connsiteX245" fmla="*/ 1313706 w 1456432"/>
                <a:gd name="connsiteY245" fmla="*/ 1601 h 570762"/>
                <a:gd name="connsiteX246" fmla="*/ 1314104 w 1456432"/>
                <a:gd name="connsiteY246" fmla="*/ 2943 h 570762"/>
                <a:gd name="connsiteX247" fmla="*/ 1314547 w 1456432"/>
                <a:gd name="connsiteY247" fmla="*/ 4436 h 570762"/>
                <a:gd name="connsiteX248" fmla="*/ 1314126 w 1456432"/>
                <a:gd name="connsiteY248" fmla="*/ 6431 h 570762"/>
                <a:gd name="connsiteX249" fmla="*/ 1313390 w 1456432"/>
                <a:gd name="connsiteY249" fmla="*/ 8321 h 570762"/>
                <a:gd name="connsiteX250" fmla="*/ 1312656 w 1456432"/>
                <a:gd name="connsiteY250" fmla="*/ 10107 h 570762"/>
                <a:gd name="connsiteX251" fmla="*/ 1312656 w 1456432"/>
                <a:gd name="connsiteY251" fmla="*/ 12732 h 570762"/>
                <a:gd name="connsiteX252" fmla="*/ 1313706 w 1456432"/>
                <a:gd name="connsiteY252" fmla="*/ 14203 h 570762"/>
                <a:gd name="connsiteX253" fmla="*/ 1314756 w 1456432"/>
                <a:gd name="connsiteY253" fmla="*/ 15777 h 570762"/>
                <a:gd name="connsiteX254" fmla="*/ 1315806 w 1456432"/>
                <a:gd name="connsiteY254" fmla="*/ 17247 h 570762"/>
                <a:gd name="connsiteX255" fmla="*/ 1316331 w 1456432"/>
                <a:gd name="connsiteY255" fmla="*/ 19349 h 570762"/>
                <a:gd name="connsiteX256" fmla="*/ 1315595 w 1456432"/>
                <a:gd name="connsiteY256" fmla="*/ 21133 h 570762"/>
                <a:gd name="connsiteX257" fmla="*/ 1314861 w 1456432"/>
                <a:gd name="connsiteY257" fmla="*/ 22919 h 570762"/>
                <a:gd name="connsiteX258" fmla="*/ 1314441 w 1456432"/>
                <a:gd name="connsiteY258" fmla="*/ 25019 h 570762"/>
                <a:gd name="connsiteX259" fmla="*/ 1313390 w 1456432"/>
                <a:gd name="connsiteY259" fmla="*/ 26594 h 570762"/>
                <a:gd name="connsiteX260" fmla="*/ 1312445 w 1456432"/>
                <a:gd name="connsiteY260" fmla="*/ 28169 h 570762"/>
                <a:gd name="connsiteX261" fmla="*/ 1310871 w 1456432"/>
                <a:gd name="connsiteY261" fmla="*/ 29220 h 570762"/>
                <a:gd name="connsiteX262" fmla="*/ 1309399 w 1456432"/>
                <a:gd name="connsiteY262" fmla="*/ 30270 h 570762"/>
                <a:gd name="connsiteX263" fmla="*/ 1307615 w 1456432"/>
                <a:gd name="connsiteY263" fmla="*/ 31110 h 570762"/>
                <a:gd name="connsiteX264" fmla="*/ 1306039 w 1456432"/>
                <a:gd name="connsiteY264" fmla="*/ 32160 h 570762"/>
                <a:gd name="connsiteX265" fmla="*/ 1304570 w 1456432"/>
                <a:gd name="connsiteY265" fmla="*/ 33211 h 570762"/>
                <a:gd name="connsiteX266" fmla="*/ 1302995 w 1456432"/>
                <a:gd name="connsiteY266" fmla="*/ 34259 h 570762"/>
                <a:gd name="connsiteX267" fmla="*/ 1301945 w 1456432"/>
                <a:gd name="connsiteY267" fmla="*/ 35836 h 570762"/>
                <a:gd name="connsiteX268" fmla="*/ 1301524 w 1456432"/>
                <a:gd name="connsiteY268" fmla="*/ 37832 h 570762"/>
                <a:gd name="connsiteX269" fmla="*/ 1300788 w 1456432"/>
                <a:gd name="connsiteY269" fmla="*/ 39721 h 570762"/>
                <a:gd name="connsiteX270" fmla="*/ 1299004 w 1456432"/>
                <a:gd name="connsiteY270" fmla="*/ 40457 h 570762"/>
                <a:gd name="connsiteX271" fmla="*/ 1296903 w 1456432"/>
                <a:gd name="connsiteY271" fmla="*/ 40982 h 570762"/>
                <a:gd name="connsiteX272" fmla="*/ 1294383 w 1456432"/>
                <a:gd name="connsiteY272" fmla="*/ 41087 h 570762"/>
                <a:gd name="connsiteX273" fmla="*/ 1292282 w 1456432"/>
                <a:gd name="connsiteY273" fmla="*/ 40562 h 570762"/>
                <a:gd name="connsiteX274" fmla="*/ 1290496 w 1456432"/>
                <a:gd name="connsiteY274" fmla="*/ 39826 h 570762"/>
                <a:gd name="connsiteX275" fmla="*/ 1289132 w 1456432"/>
                <a:gd name="connsiteY275" fmla="*/ 38566 h 570762"/>
                <a:gd name="connsiteX276" fmla="*/ 1287556 w 1456432"/>
                <a:gd name="connsiteY276" fmla="*/ 37621 h 570762"/>
                <a:gd name="connsiteX277" fmla="*/ 1285247 w 1456432"/>
                <a:gd name="connsiteY277" fmla="*/ 37411 h 570762"/>
                <a:gd name="connsiteX278" fmla="*/ 1283461 w 1456432"/>
                <a:gd name="connsiteY278" fmla="*/ 38146 h 570762"/>
                <a:gd name="connsiteX279" fmla="*/ 1281675 w 1456432"/>
                <a:gd name="connsiteY279" fmla="*/ 38987 h 570762"/>
                <a:gd name="connsiteX280" fmla="*/ 1279890 w 1456432"/>
                <a:gd name="connsiteY280" fmla="*/ 39826 h 570762"/>
                <a:gd name="connsiteX281" fmla="*/ 1277894 w 1456432"/>
                <a:gd name="connsiteY281" fmla="*/ 40351 h 570762"/>
                <a:gd name="connsiteX282" fmla="*/ 1275795 w 1456432"/>
                <a:gd name="connsiteY282" fmla="*/ 40876 h 570762"/>
                <a:gd name="connsiteX283" fmla="*/ 1274534 w 1456432"/>
                <a:gd name="connsiteY283" fmla="*/ 42242 h 570762"/>
                <a:gd name="connsiteX284" fmla="*/ 1274534 w 1456432"/>
                <a:gd name="connsiteY284" fmla="*/ 44763 h 570762"/>
                <a:gd name="connsiteX285" fmla="*/ 1273063 w 1456432"/>
                <a:gd name="connsiteY285" fmla="*/ 45813 h 570762"/>
                <a:gd name="connsiteX286" fmla="*/ 1270963 w 1456432"/>
                <a:gd name="connsiteY286" fmla="*/ 46338 h 570762"/>
                <a:gd name="connsiteX287" fmla="*/ 1268653 w 1456432"/>
                <a:gd name="connsiteY287" fmla="*/ 46652 h 570762"/>
                <a:gd name="connsiteX288" fmla="*/ 1266342 w 1456432"/>
                <a:gd name="connsiteY288" fmla="*/ 46968 h 570762"/>
                <a:gd name="connsiteX289" fmla="*/ 1263823 w 1456432"/>
                <a:gd name="connsiteY289" fmla="*/ 47073 h 570762"/>
                <a:gd name="connsiteX290" fmla="*/ 1261511 w 1456432"/>
                <a:gd name="connsiteY290" fmla="*/ 46758 h 570762"/>
                <a:gd name="connsiteX291" fmla="*/ 1259202 w 1456432"/>
                <a:gd name="connsiteY291" fmla="*/ 46547 h 570762"/>
                <a:gd name="connsiteX292" fmla="*/ 1256890 w 1456432"/>
                <a:gd name="connsiteY292" fmla="*/ 46338 h 570762"/>
                <a:gd name="connsiteX293" fmla="*/ 1254476 w 1456432"/>
                <a:gd name="connsiteY293" fmla="*/ 46127 h 570762"/>
                <a:gd name="connsiteX294" fmla="*/ 1252480 w 1456432"/>
                <a:gd name="connsiteY294" fmla="*/ 45708 h 570762"/>
                <a:gd name="connsiteX295" fmla="*/ 1250591 w 1456432"/>
                <a:gd name="connsiteY295" fmla="*/ 44972 h 570762"/>
                <a:gd name="connsiteX296" fmla="*/ 1249120 w 1456432"/>
                <a:gd name="connsiteY296" fmla="*/ 43922 h 570762"/>
                <a:gd name="connsiteX297" fmla="*/ 1247229 w 1456432"/>
                <a:gd name="connsiteY297" fmla="*/ 43187 h 570762"/>
                <a:gd name="connsiteX298" fmla="*/ 1245654 w 1456432"/>
                <a:gd name="connsiteY298" fmla="*/ 42242 h 570762"/>
                <a:gd name="connsiteX299" fmla="*/ 1244918 w 1456432"/>
                <a:gd name="connsiteY299" fmla="*/ 40982 h 570762"/>
                <a:gd name="connsiteX300" fmla="*/ 1244394 w 1456432"/>
                <a:gd name="connsiteY300" fmla="*/ 38882 h 570762"/>
                <a:gd name="connsiteX301" fmla="*/ 1242819 w 1456432"/>
                <a:gd name="connsiteY301" fmla="*/ 37832 h 570762"/>
                <a:gd name="connsiteX302" fmla="*/ 1240928 w 1456432"/>
                <a:gd name="connsiteY302" fmla="*/ 37096 h 570762"/>
                <a:gd name="connsiteX303" fmla="*/ 1239142 w 1456432"/>
                <a:gd name="connsiteY303" fmla="*/ 36361 h 570762"/>
                <a:gd name="connsiteX304" fmla="*/ 1237882 w 1456432"/>
                <a:gd name="connsiteY304" fmla="*/ 35100 h 570762"/>
                <a:gd name="connsiteX305" fmla="*/ 1236518 w 1456432"/>
                <a:gd name="connsiteY305" fmla="*/ 33840 h 570762"/>
                <a:gd name="connsiteX306" fmla="*/ 1234943 w 1456432"/>
                <a:gd name="connsiteY306" fmla="*/ 32895 h 570762"/>
                <a:gd name="connsiteX307" fmla="*/ 1232422 w 1456432"/>
                <a:gd name="connsiteY307" fmla="*/ 32895 h 570762"/>
                <a:gd name="connsiteX308" fmla="*/ 1230636 w 1456432"/>
                <a:gd name="connsiteY308" fmla="*/ 33736 h 570762"/>
                <a:gd name="connsiteX309" fmla="*/ 1228851 w 1456432"/>
                <a:gd name="connsiteY309" fmla="*/ 34575 h 570762"/>
                <a:gd name="connsiteX310" fmla="*/ 1226751 w 1456432"/>
                <a:gd name="connsiteY310" fmla="*/ 34575 h 570762"/>
                <a:gd name="connsiteX311" fmla="*/ 1224650 w 1456432"/>
                <a:gd name="connsiteY311" fmla="*/ 34050 h 570762"/>
                <a:gd name="connsiteX312" fmla="*/ 1223391 w 1456432"/>
                <a:gd name="connsiteY312" fmla="*/ 32790 h 570762"/>
                <a:gd name="connsiteX313" fmla="*/ 1222341 w 1456432"/>
                <a:gd name="connsiteY313" fmla="*/ 31320 h 570762"/>
                <a:gd name="connsiteX314" fmla="*/ 1220450 w 1456432"/>
                <a:gd name="connsiteY314" fmla="*/ 31110 h 570762"/>
                <a:gd name="connsiteX315" fmla="*/ 1218140 w 1456432"/>
                <a:gd name="connsiteY315" fmla="*/ 31320 h 570762"/>
                <a:gd name="connsiteX316" fmla="*/ 1216354 w 1456432"/>
                <a:gd name="connsiteY316" fmla="*/ 32160 h 570762"/>
                <a:gd name="connsiteX317" fmla="*/ 1214569 w 1456432"/>
                <a:gd name="connsiteY317" fmla="*/ 33000 h 570762"/>
                <a:gd name="connsiteX318" fmla="*/ 1212783 w 1456432"/>
                <a:gd name="connsiteY318" fmla="*/ 33736 h 570762"/>
                <a:gd name="connsiteX319" fmla="*/ 1211314 w 1456432"/>
                <a:gd name="connsiteY319" fmla="*/ 34891 h 570762"/>
                <a:gd name="connsiteX320" fmla="*/ 1209212 w 1456432"/>
                <a:gd name="connsiteY320" fmla="*/ 35416 h 570762"/>
                <a:gd name="connsiteX321" fmla="*/ 1207218 w 1456432"/>
                <a:gd name="connsiteY321" fmla="*/ 35941 h 570762"/>
                <a:gd name="connsiteX322" fmla="*/ 1205118 w 1456432"/>
                <a:gd name="connsiteY322" fmla="*/ 36466 h 570762"/>
                <a:gd name="connsiteX323" fmla="*/ 1202597 w 1456432"/>
                <a:gd name="connsiteY323" fmla="*/ 36571 h 570762"/>
                <a:gd name="connsiteX324" fmla="*/ 1200496 w 1456432"/>
                <a:gd name="connsiteY324" fmla="*/ 36046 h 570762"/>
                <a:gd name="connsiteX325" fmla="*/ 1198396 w 1456432"/>
                <a:gd name="connsiteY325" fmla="*/ 35625 h 570762"/>
                <a:gd name="connsiteX326" fmla="*/ 1196610 w 1456432"/>
                <a:gd name="connsiteY326" fmla="*/ 34891 h 570762"/>
                <a:gd name="connsiteX327" fmla="*/ 1194511 w 1456432"/>
                <a:gd name="connsiteY327" fmla="*/ 34366 h 570762"/>
                <a:gd name="connsiteX328" fmla="*/ 1192200 w 1456432"/>
                <a:gd name="connsiteY328" fmla="*/ 34156 h 570762"/>
                <a:gd name="connsiteX329" fmla="*/ 1189890 w 1456432"/>
                <a:gd name="connsiteY329" fmla="*/ 34470 h 570762"/>
                <a:gd name="connsiteX330" fmla="*/ 1187894 w 1456432"/>
                <a:gd name="connsiteY330" fmla="*/ 34995 h 570762"/>
                <a:gd name="connsiteX331" fmla="*/ 1185794 w 1456432"/>
                <a:gd name="connsiteY331" fmla="*/ 35520 h 570762"/>
                <a:gd name="connsiteX332" fmla="*/ 1183273 w 1456432"/>
                <a:gd name="connsiteY332" fmla="*/ 35625 h 570762"/>
                <a:gd name="connsiteX333" fmla="*/ 1180962 w 1456432"/>
                <a:gd name="connsiteY333" fmla="*/ 35941 h 570762"/>
                <a:gd name="connsiteX334" fmla="*/ 1178863 w 1456432"/>
                <a:gd name="connsiteY334" fmla="*/ 36466 h 570762"/>
                <a:gd name="connsiteX335" fmla="*/ 1176867 w 1456432"/>
                <a:gd name="connsiteY335" fmla="*/ 36991 h 570762"/>
                <a:gd name="connsiteX336" fmla="*/ 1174558 w 1456432"/>
                <a:gd name="connsiteY336" fmla="*/ 37307 h 570762"/>
                <a:gd name="connsiteX337" fmla="*/ 1172142 w 1456432"/>
                <a:gd name="connsiteY337" fmla="*/ 37096 h 570762"/>
                <a:gd name="connsiteX338" fmla="*/ 1170566 w 1456432"/>
                <a:gd name="connsiteY338" fmla="*/ 36152 h 570762"/>
                <a:gd name="connsiteX339" fmla="*/ 1169305 w 1456432"/>
                <a:gd name="connsiteY339" fmla="*/ 34891 h 570762"/>
                <a:gd name="connsiteX340" fmla="*/ 1168255 w 1456432"/>
                <a:gd name="connsiteY340" fmla="*/ 33315 h 570762"/>
                <a:gd name="connsiteX341" fmla="*/ 1166155 w 1456432"/>
                <a:gd name="connsiteY341" fmla="*/ 32790 h 570762"/>
                <a:gd name="connsiteX342" fmla="*/ 1164159 w 1456432"/>
                <a:gd name="connsiteY342" fmla="*/ 32895 h 570762"/>
                <a:gd name="connsiteX343" fmla="*/ 1162059 w 1456432"/>
                <a:gd name="connsiteY343" fmla="*/ 33420 h 570762"/>
                <a:gd name="connsiteX344" fmla="*/ 1160274 w 1456432"/>
                <a:gd name="connsiteY344" fmla="*/ 34261 h 570762"/>
                <a:gd name="connsiteX345" fmla="*/ 1158804 w 1456432"/>
                <a:gd name="connsiteY345" fmla="*/ 35311 h 570762"/>
                <a:gd name="connsiteX346" fmla="*/ 1156703 w 1456432"/>
                <a:gd name="connsiteY346" fmla="*/ 34786 h 570762"/>
                <a:gd name="connsiteX347" fmla="*/ 1155653 w 1456432"/>
                <a:gd name="connsiteY347" fmla="*/ 33315 h 570762"/>
                <a:gd name="connsiteX348" fmla="*/ 1154812 w 1456432"/>
                <a:gd name="connsiteY348" fmla="*/ 31529 h 570762"/>
                <a:gd name="connsiteX349" fmla="*/ 1153553 w 1456432"/>
                <a:gd name="connsiteY349" fmla="*/ 30270 h 570762"/>
                <a:gd name="connsiteX350" fmla="*/ 1151243 w 1456432"/>
                <a:gd name="connsiteY350" fmla="*/ 30585 h 570762"/>
                <a:gd name="connsiteX351" fmla="*/ 1149457 w 1456432"/>
                <a:gd name="connsiteY351" fmla="*/ 31320 h 570762"/>
                <a:gd name="connsiteX352" fmla="*/ 1147883 w 1456432"/>
                <a:gd name="connsiteY352" fmla="*/ 32370 h 570762"/>
                <a:gd name="connsiteX353" fmla="*/ 1146097 w 1456432"/>
                <a:gd name="connsiteY353" fmla="*/ 33211 h 570762"/>
                <a:gd name="connsiteX354" fmla="*/ 1143996 w 1456432"/>
                <a:gd name="connsiteY354" fmla="*/ 33736 h 570762"/>
                <a:gd name="connsiteX355" fmla="*/ 1141687 w 1456432"/>
                <a:gd name="connsiteY355" fmla="*/ 34050 h 570762"/>
                <a:gd name="connsiteX356" fmla="*/ 1139166 w 1456432"/>
                <a:gd name="connsiteY356" fmla="*/ 34156 h 570762"/>
                <a:gd name="connsiteX357" fmla="*/ 1138430 w 1456432"/>
                <a:gd name="connsiteY357" fmla="*/ 35941 h 570762"/>
                <a:gd name="connsiteX358" fmla="*/ 1137380 w 1456432"/>
                <a:gd name="connsiteY358" fmla="*/ 37516 h 570762"/>
                <a:gd name="connsiteX359" fmla="*/ 1135384 w 1456432"/>
                <a:gd name="connsiteY359" fmla="*/ 38041 h 570762"/>
                <a:gd name="connsiteX360" fmla="*/ 1133075 w 1456432"/>
                <a:gd name="connsiteY360" fmla="*/ 37832 h 570762"/>
                <a:gd name="connsiteX361" fmla="*/ 1130764 w 1456432"/>
                <a:gd name="connsiteY361" fmla="*/ 37621 h 570762"/>
                <a:gd name="connsiteX362" fmla="*/ 1128874 w 1456432"/>
                <a:gd name="connsiteY362" fmla="*/ 36886 h 570762"/>
                <a:gd name="connsiteX363" fmla="*/ 1127089 w 1456432"/>
                <a:gd name="connsiteY363" fmla="*/ 36152 h 570762"/>
                <a:gd name="connsiteX364" fmla="*/ 1125723 w 1456432"/>
                <a:gd name="connsiteY364" fmla="*/ 34891 h 570762"/>
                <a:gd name="connsiteX365" fmla="*/ 1124464 w 1456432"/>
                <a:gd name="connsiteY365" fmla="*/ 33631 h 570762"/>
                <a:gd name="connsiteX366" fmla="*/ 1123098 w 1456432"/>
                <a:gd name="connsiteY366" fmla="*/ 32370 h 570762"/>
                <a:gd name="connsiteX367" fmla="*/ 1121627 w 1456432"/>
                <a:gd name="connsiteY367" fmla="*/ 31320 h 570762"/>
                <a:gd name="connsiteX368" fmla="*/ 1119738 w 1456432"/>
                <a:gd name="connsiteY368" fmla="*/ 30585 h 570762"/>
                <a:gd name="connsiteX369" fmla="*/ 1117952 w 1456432"/>
                <a:gd name="connsiteY369" fmla="*/ 29849 h 570762"/>
                <a:gd name="connsiteX370" fmla="*/ 1116167 w 1456432"/>
                <a:gd name="connsiteY370" fmla="*/ 29115 h 570762"/>
                <a:gd name="connsiteX371" fmla="*/ 1114067 w 1456432"/>
                <a:gd name="connsiteY371" fmla="*/ 28695 h 570762"/>
                <a:gd name="connsiteX372" fmla="*/ 1111966 w 1456432"/>
                <a:gd name="connsiteY372" fmla="*/ 28169 h 570762"/>
                <a:gd name="connsiteX373" fmla="*/ 1109971 w 1456432"/>
                <a:gd name="connsiteY373" fmla="*/ 27749 h 570762"/>
                <a:gd name="connsiteX374" fmla="*/ 1107659 w 1456432"/>
                <a:gd name="connsiteY374" fmla="*/ 27960 h 570762"/>
                <a:gd name="connsiteX375" fmla="*/ 1105770 w 1456432"/>
                <a:gd name="connsiteY375" fmla="*/ 28799 h 570762"/>
                <a:gd name="connsiteX376" fmla="*/ 1103985 w 1456432"/>
                <a:gd name="connsiteY376" fmla="*/ 29640 h 570762"/>
                <a:gd name="connsiteX377" fmla="*/ 1101464 w 1456432"/>
                <a:gd name="connsiteY377" fmla="*/ 29640 h 570762"/>
                <a:gd name="connsiteX378" fmla="*/ 1098839 w 1456432"/>
                <a:gd name="connsiteY378" fmla="*/ 29745 h 570762"/>
                <a:gd name="connsiteX379" fmla="*/ 1096529 w 1456432"/>
                <a:gd name="connsiteY379" fmla="*/ 30060 h 570762"/>
                <a:gd name="connsiteX380" fmla="*/ 1094533 w 1456432"/>
                <a:gd name="connsiteY380" fmla="*/ 30585 h 570762"/>
                <a:gd name="connsiteX381" fmla="*/ 1092958 w 1456432"/>
                <a:gd name="connsiteY381" fmla="*/ 31635 h 570762"/>
                <a:gd name="connsiteX382" fmla="*/ 1091488 w 1456432"/>
                <a:gd name="connsiteY382" fmla="*/ 32686 h 570762"/>
                <a:gd name="connsiteX383" fmla="*/ 1089701 w 1456432"/>
                <a:gd name="connsiteY383" fmla="*/ 33525 h 570762"/>
                <a:gd name="connsiteX384" fmla="*/ 1087601 w 1456432"/>
                <a:gd name="connsiteY384" fmla="*/ 34050 h 570762"/>
                <a:gd name="connsiteX385" fmla="*/ 1085607 w 1456432"/>
                <a:gd name="connsiteY385" fmla="*/ 34050 h 570762"/>
                <a:gd name="connsiteX386" fmla="*/ 1082980 w 1456432"/>
                <a:gd name="connsiteY386" fmla="*/ 34156 h 570762"/>
                <a:gd name="connsiteX387" fmla="*/ 1080461 w 1456432"/>
                <a:gd name="connsiteY387" fmla="*/ 34156 h 570762"/>
                <a:gd name="connsiteX388" fmla="*/ 1078151 w 1456432"/>
                <a:gd name="connsiteY388" fmla="*/ 33945 h 570762"/>
                <a:gd name="connsiteX389" fmla="*/ 1075524 w 1456432"/>
                <a:gd name="connsiteY389" fmla="*/ 34050 h 570762"/>
                <a:gd name="connsiteX390" fmla="*/ 1072899 w 1456432"/>
                <a:gd name="connsiteY390" fmla="*/ 34050 h 570762"/>
                <a:gd name="connsiteX391" fmla="*/ 1070378 w 1456432"/>
                <a:gd name="connsiteY391" fmla="*/ 34156 h 570762"/>
                <a:gd name="connsiteX392" fmla="*/ 1067754 w 1456432"/>
                <a:gd name="connsiteY392" fmla="*/ 34156 h 570762"/>
                <a:gd name="connsiteX393" fmla="*/ 1065443 w 1456432"/>
                <a:gd name="connsiteY393" fmla="*/ 34470 h 570762"/>
                <a:gd name="connsiteX394" fmla="*/ 1063133 w 1456432"/>
                <a:gd name="connsiteY394" fmla="*/ 34786 h 570762"/>
                <a:gd name="connsiteX395" fmla="*/ 1061347 w 1456432"/>
                <a:gd name="connsiteY395" fmla="*/ 35625 h 570762"/>
                <a:gd name="connsiteX396" fmla="*/ 1059876 w 1456432"/>
                <a:gd name="connsiteY396" fmla="*/ 36675 h 570762"/>
                <a:gd name="connsiteX397" fmla="*/ 1058301 w 1456432"/>
                <a:gd name="connsiteY397" fmla="*/ 37726 h 570762"/>
                <a:gd name="connsiteX398" fmla="*/ 1056307 w 1456432"/>
                <a:gd name="connsiteY398" fmla="*/ 38251 h 570762"/>
                <a:gd name="connsiteX399" fmla="*/ 1053995 w 1456432"/>
                <a:gd name="connsiteY399" fmla="*/ 38041 h 570762"/>
                <a:gd name="connsiteX400" fmla="*/ 1052106 w 1456432"/>
                <a:gd name="connsiteY400" fmla="*/ 37307 h 570762"/>
                <a:gd name="connsiteX401" fmla="*/ 1049795 w 1456432"/>
                <a:gd name="connsiteY401" fmla="*/ 37621 h 570762"/>
                <a:gd name="connsiteX402" fmla="*/ 1048010 w 1456432"/>
                <a:gd name="connsiteY402" fmla="*/ 38461 h 570762"/>
                <a:gd name="connsiteX403" fmla="*/ 1046540 w 1456432"/>
                <a:gd name="connsiteY403" fmla="*/ 39512 h 570762"/>
                <a:gd name="connsiteX404" fmla="*/ 1045280 w 1456432"/>
                <a:gd name="connsiteY404" fmla="*/ 40771 h 570762"/>
                <a:gd name="connsiteX405" fmla="*/ 1044052 w 1456432"/>
                <a:gd name="connsiteY405" fmla="*/ 42101 h 570762"/>
                <a:gd name="connsiteX406" fmla="*/ 1030271 w 1456432"/>
                <a:gd name="connsiteY406" fmla="*/ 36499 h 570762"/>
                <a:gd name="connsiteX407" fmla="*/ 1024206 w 1456432"/>
                <a:gd name="connsiteY407" fmla="*/ 35811 h 570762"/>
                <a:gd name="connsiteX408" fmla="*/ 1022864 w 1456432"/>
                <a:gd name="connsiteY408" fmla="*/ 36185 h 570762"/>
                <a:gd name="connsiteX409" fmla="*/ 1015148 w 1456432"/>
                <a:gd name="connsiteY409" fmla="*/ 38331 h 570762"/>
                <a:gd name="connsiteX410" fmla="*/ 1010648 w 1456432"/>
                <a:gd name="connsiteY410" fmla="*/ 38316 h 570762"/>
                <a:gd name="connsiteX411" fmla="*/ 1006619 w 1456432"/>
                <a:gd name="connsiteY411" fmla="*/ 36788 h 570762"/>
                <a:gd name="connsiteX412" fmla="*/ 1004173 w 1456432"/>
                <a:gd name="connsiteY412" fmla="*/ 35860 h 570762"/>
                <a:gd name="connsiteX413" fmla="*/ 1001235 w 1456432"/>
                <a:gd name="connsiteY413" fmla="*/ 35503 h 570762"/>
                <a:gd name="connsiteX414" fmla="*/ 997182 w 1456432"/>
                <a:gd name="connsiteY414" fmla="*/ 35289 h 570762"/>
                <a:gd name="connsiteX415" fmla="*/ 995958 w 1456432"/>
                <a:gd name="connsiteY415" fmla="*/ 35224 h 570762"/>
                <a:gd name="connsiteX416" fmla="*/ 992900 w 1456432"/>
                <a:gd name="connsiteY416" fmla="*/ 35556 h 570762"/>
                <a:gd name="connsiteX417" fmla="*/ 985059 w 1456432"/>
                <a:gd name="connsiteY417" fmla="*/ 36405 h 570762"/>
                <a:gd name="connsiteX418" fmla="*/ 972751 w 1456432"/>
                <a:gd name="connsiteY418" fmla="*/ 38905 h 570762"/>
                <a:gd name="connsiteX419" fmla="*/ 972425 w 1456432"/>
                <a:gd name="connsiteY419" fmla="*/ 38971 h 570762"/>
                <a:gd name="connsiteX420" fmla="*/ 971482 w 1456432"/>
                <a:gd name="connsiteY420" fmla="*/ 39417 h 570762"/>
                <a:gd name="connsiteX421" fmla="*/ 969134 w 1456432"/>
                <a:gd name="connsiteY421" fmla="*/ 40526 h 570762"/>
                <a:gd name="connsiteX422" fmla="*/ 958321 w 1456432"/>
                <a:gd name="connsiteY422" fmla="*/ 41619 h 570762"/>
                <a:gd name="connsiteX423" fmla="*/ 949445 w 1456432"/>
                <a:gd name="connsiteY423" fmla="*/ 44007 h 570762"/>
                <a:gd name="connsiteX424" fmla="*/ 948107 w 1456432"/>
                <a:gd name="connsiteY424" fmla="*/ 44366 h 570762"/>
                <a:gd name="connsiteX425" fmla="*/ 946340 w 1456432"/>
                <a:gd name="connsiteY425" fmla="*/ 44515 h 570762"/>
                <a:gd name="connsiteX426" fmla="*/ 944128 w 1456432"/>
                <a:gd name="connsiteY426" fmla="*/ 44701 h 570762"/>
                <a:gd name="connsiteX427" fmla="*/ 940440 w 1456432"/>
                <a:gd name="connsiteY427" fmla="*/ 44580 h 570762"/>
                <a:gd name="connsiteX428" fmla="*/ 938248 w 1456432"/>
                <a:gd name="connsiteY428" fmla="*/ 44506 h 570762"/>
                <a:gd name="connsiteX429" fmla="*/ 934588 w 1456432"/>
                <a:gd name="connsiteY429" fmla="*/ 44238 h 570762"/>
                <a:gd name="connsiteX430" fmla="*/ 933699 w 1456432"/>
                <a:gd name="connsiteY430" fmla="*/ 42001 h 570762"/>
                <a:gd name="connsiteX431" fmla="*/ 932544 w 1456432"/>
                <a:gd name="connsiteY431" fmla="*/ 39091 h 570762"/>
                <a:gd name="connsiteX432" fmla="*/ 931334 w 1456432"/>
                <a:gd name="connsiteY432" fmla="*/ 37611 h 570762"/>
                <a:gd name="connsiteX433" fmla="*/ 930296 w 1456432"/>
                <a:gd name="connsiteY433" fmla="*/ 37003 h 570762"/>
                <a:gd name="connsiteX434" fmla="*/ 927713 w 1456432"/>
                <a:gd name="connsiteY434" fmla="*/ 36677 h 570762"/>
                <a:gd name="connsiteX435" fmla="*/ 926146 w 1456432"/>
                <a:gd name="connsiteY435" fmla="*/ 36480 h 570762"/>
                <a:gd name="connsiteX436" fmla="*/ 922685 w 1456432"/>
                <a:gd name="connsiteY436" fmla="*/ 37174 h 570762"/>
                <a:gd name="connsiteX437" fmla="*/ 922113 w 1456432"/>
                <a:gd name="connsiteY437" fmla="*/ 36933 h 570762"/>
                <a:gd name="connsiteX438" fmla="*/ 921648 w 1456432"/>
                <a:gd name="connsiteY438" fmla="*/ 36739 h 570762"/>
                <a:gd name="connsiteX439" fmla="*/ 921107 w 1456432"/>
                <a:gd name="connsiteY439" fmla="*/ 35921 h 570762"/>
                <a:gd name="connsiteX440" fmla="*/ 920613 w 1456432"/>
                <a:gd name="connsiteY440" fmla="*/ 35174 h 570762"/>
                <a:gd name="connsiteX441" fmla="*/ 915943 w 1456432"/>
                <a:gd name="connsiteY441" fmla="*/ 34216 h 570762"/>
                <a:gd name="connsiteX442" fmla="*/ 912792 w 1456432"/>
                <a:gd name="connsiteY442" fmla="*/ 35863 h 570762"/>
                <a:gd name="connsiteX443" fmla="*/ 909799 w 1456432"/>
                <a:gd name="connsiteY443" fmla="*/ 37429 h 570762"/>
                <a:gd name="connsiteX444" fmla="*/ 908674 w 1456432"/>
                <a:gd name="connsiteY444" fmla="*/ 38472 h 570762"/>
                <a:gd name="connsiteX445" fmla="*/ 906169 w 1456432"/>
                <a:gd name="connsiteY445" fmla="*/ 46772 h 570762"/>
                <a:gd name="connsiteX446" fmla="*/ 905500 w 1456432"/>
                <a:gd name="connsiteY446" fmla="*/ 46863 h 570762"/>
                <a:gd name="connsiteX447" fmla="*/ 903189 w 1456432"/>
                <a:gd name="connsiteY447" fmla="*/ 47177 h 570762"/>
                <a:gd name="connsiteX448" fmla="*/ 900879 w 1456432"/>
                <a:gd name="connsiteY448" fmla="*/ 47493 h 570762"/>
                <a:gd name="connsiteX449" fmla="*/ 898569 w 1456432"/>
                <a:gd name="connsiteY449" fmla="*/ 47702 h 570762"/>
                <a:gd name="connsiteX450" fmla="*/ 896258 w 1456432"/>
                <a:gd name="connsiteY450" fmla="*/ 48018 h 570762"/>
                <a:gd name="connsiteX451" fmla="*/ 893633 w 1456432"/>
                <a:gd name="connsiteY451" fmla="*/ 48123 h 570762"/>
                <a:gd name="connsiteX452" fmla="*/ 891323 w 1456432"/>
                <a:gd name="connsiteY452" fmla="*/ 47913 h 570762"/>
                <a:gd name="connsiteX453" fmla="*/ 889537 w 1456432"/>
                <a:gd name="connsiteY453" fmla="*/ 47177 h 570762"/>
                <a:gd name="connsiteX454" fmla="*/ 887752 w 1456432"/>
                <a:gd name="connsiteY454" fmla="*/ 46443 h 570762"/>
                <a:gd name="connsiteX455" fmla="*/ 885861 w 1456432"/>
                <a:gd name="connsiteY455" fmla="*/ 45708 h 570762"/>
                <a:gd name="connsiteX456" fmla="*/ 883551 w 1456432"/>
                <a:gd name="connsiteY456" fmla="*/ 45497 h 570762"/>
                <a:gd name="connsiteX457" fmla="*/ 882081 w 1456432"/>
                <a:gd name="connsiteY457" fmla="*/ 46547 h 570762"/>
                <a:gd name="connsiteX458" fmla="*/ 880506 w 1456432"/>
                <a:gd name="connsiteY458" fmla="*/ 47598 h 570762"/>
                <a:gd name="connsiteX459" fmla="*/ 879035 w 1456432"/>
                <a:gd name="connsiteY459" fmla="*/ 48648 h 570762"/>
                <a:gd name="connsiteX460" fmla="*/ 877250 w 1456432"/>
                <a:gd name="connsiteY460" fmla="*/ 49488 h 570762"/>
                <a:gd name="connsiteX461" fmla="*/ 874939 w 1456432"/>
                <a:gd name="connsiteY461" fmla="*/ 49803 h 570762"/>
                <a:gd name="connsiteX462" fmla="*/ 872629 w 1456432"/>
                <a:gd name="connsiteY462" fmla="*/ 50118 h 570762"/>
                <a:gd name="connsiteX463" fmla="*/ 870529 w 1456432"/>
                <a:gd name="connsiteY463" fmla="*/ 49593 h 570762"/>
                <a:gd name="connsiteX464" fmla="*/ 868744 w 1456432"/>
                <a:gd name="connsiteY464" fmla="*/ 48857 h 570762"/>
                <a:gd name="connsiteX465" fmla="*/ 866853 w 1456432"/>
                <a:gd name="connsiteY465" fmla="*/ 48123 h 570762"/>
                <a:gd name="connsiteX466" fmla="*/ 865069 w 1456432"/>
                <a:gd name="connsiteY466" fmla="*/ 47388 h 570762"/>
                <a:gd name="connsiteX467" fmla="*/ 862968 w 1456432"/>
                <a:gd name="connsiteY467" fmla="*/ 46968 h 570762"/>
                <a:gd name="connsiteX468" fmla="*/ 860657 w 1456432"/>
                <a:gd name="connsiteY468" fmla="*/ 46652 h 570762"/>
                <a:gd name="connsiteX469" fmla="*/ 858663 w 1456432"/>
                <a:gd name="connsiteY469" fmla="*/ 47282 h 570762"/>
                <a:gd name="connsiteX470" fmla="*/ 856351 w 1456432"/>
                <a:gd name="connsiteY470" fmla="*/ 47598 h 570762"/>
                <a:gd name="connsiteX471" fmla="*/ 854251 w 1456432"/>
                <a:gd name="connsiteY471" fmla="*/ 48123 h 570762"/>
                <a:gd name="connsiteX472" fmla="*/ 851941 w 1456432"/>
                <a:gd name="connsiteY472" fmla="*/ 48438 h 570762"/>
                <a:gd name="connsiteX473" fmla="*/ 849420 w 1456432"/>
                <a:gd name="connsiteY473" fmla="*/ 48438 h 570762"/>
                <a:gd name="connsiteX474" fmla="*/ 847005 w 1456432"/>
                <a:gd name="connsiteY474" fmla="*/ 48227 h 570762"/>
                <a:gd name="connsiteX475" fmla="*/ 844695 w 1456432"/>
                <a:gd name="connsiteY475" fmla="*/ 48018 h 570762"/>
                <a:gd name="connsiteX476" fmla="*/ 844584 w 1456432"/>
                <a:gd name="connsiteY476" fmla="*/ 47995 h 570762"/>
                <a:gd name="connsiteX477" fmla="*/ 842699 w 1456432"/>
                <a:gd name="connsiteY477" fmla="*/ 47598 h 570762"/>
                <a:gd name="connsiteX478" fmla="*/ 840285 w 1456432"/>
                <a:gd name="connsiteY478" fmla="*/ 47388 h 570762"/>
                <a:gd name="connsiteX479" fmla="*/ 838289 w 1456432"/>
                <a:gd name="connsiteY479" fmla="*/ 47913 h 570762"/>
                <a:gd name="connsiteX480" fmla="*/ 835978 w 1456432"/>
                <a:gd name="connsiteY480" fmla="*/ 48227 h 570762"/>
                <a:gd name="connsiteX481" fmla="*/ 833668 w 1456432"/>
                <a:gd name="connsiteY481" fmla="*/ 48543 h 570762"/>
                <a:gd name="connsiteX482" fmla="*/ 831042 w 1456432"/>
                <a:gd name="connsiteY482" fmla="*/ 48648 h 570762"/>
                <a:gd name="connsiteX483" fmla="*/ 828522 w 1456432"/>
                <a:gd name="connsiteY483" fmla="*/ 48648 h 570762"/>
                <a:gd name="connsiteX484" fmla="*/ 826422 w 1456432"/>
                <a:gd name="connsiteY484" fmla="*/ 49173 h 570762"/>
                <a:gd name="connsiteX485" fmla="*/ 824531 w 1456432"/>
                <a:gd name="connsiteY485" fmla="*/ 49431 h 570762"/>
                <a:gd name="connsiteX486" fmla="*/ 824110 w 1456432"/>
                <a:gd name="connsiteY486" fmla="*/ 49488 h 570762"/>
                <a:gd name="connsiteX487" fmla="*/ 822116 w 1456432"/>
                <a:gd name="connsiteY487" fmla="*/ 50118 h 570762"/>
                <a:gd name="connsiteX488" fmla="*/ 819490 w 1456432"/>
                <a:gd name="connsiteY488" fmla="*/ 50118 h 570762"/>
                <a:gd name="connsiteX489" fmla="*/ 817181 w 1456432"/>
                <a:gd name="connsiteY489" fmla="*/ 49907 h 570762"/>
                <a:gd name="connsiteX490" fmla="*/ 814870 w 1456432"/>
                <a:gd name="connsiteY490" fmla="*/ 49698 h 570762"/>
                <a:gd name="connsiteX491" fmla="*/ 812769 w 1456432"/>
                <a:gd name="connsiteY491" fmla="*/ 49173 h 570762"/>
                <a:gd name="connsiteX492" fmla="*/ 810774 w 1456432"/>
                <a:gd name="connsiteY492" fmla="*/ 48754 h 570762"/>
                <a:gd name="connsiteX493" fmla="*/ 808464 w 1456432"/>
                <a:gd name="connsiteY493" fmla="*/ 48543 h 570762"/>
                <a:gd name="connsiteX494" fmla="*/ 806048 w 1456432"/>
                <a:gd name="connsiteY494" fmla="*/ 48332 h 570762"/>
                <a:gd name="connsiteX495" fmla="*/ 803527 w 1456432"/>
                <a:gd name="connsiteY495" fmla="*/ 48332 h 570762"/>
                <a:gd name="connsiteX496" fmla="*/ 801427 w 1456432"/>
                <a:gd name="connsiteY496" fmla="*/ 48963 h 570762"/>
                <a:gd name="connsiteX497" fmla="*/ 799431 w 1456432"/>
                <a:gd name="connsiteY497" fmla="*/ 49488 h 570762"/>
                <a:gd name="connsiteX498" fmla="*/ 797331 w 1456432"/>
                <a:gd name="connsiteY498" fmla="*/ 50013 h 570762"/>
                <a:gd name="connsiteX499" fmla="*/ 795021 w 1456432"/>
                <a:gd name="connsiteY499" fmla="*/ 50328 h 570762"/>
                <a:gd name="connsiteX500" fmla="*/ 792711 w 1456432"/>
                <a:gd name="connsiteY500" fmla="*/ 50118 h 570762"/>
                <a:gd name="connsiteX501" fmla="*/ 790925 w 1456432"/>
                <a:gd name="connsiteY501" fmla="*/ 49382 h 570762"/>
                <a:gd name="connsiteX502" fmla="*/ 789140 w 1456432"/>
                <a:gd name="connsiteY502" fmla="*/ 48648 h 570762"/>
                <a:gd name="connsiteX503" fmla="*/ 787040 w 1456432"/>
                <a:gd name="connsiteY503" fmla="*/ 48227 h 570762"/>
                <a:gd name="connsiteX504" fmla="*/ 784729 w 1456432"/>
                <a:gd name="connsiteY504" fmla="*/ 48018 h 570762"/>
                <a:gd name="connsiteX505" fmla="*/ 782419 w 1456432"/>
                <a:gd name="connsiteY505" fmla="*/ 48332 h 570762"/>
                <a:gd name="connsiteX506" fmla="*/ 780318 w 1456432"/>
                <a:gd name="connsiteY506" fmla="*/ 48857 h 570762"/>
                <a:gd name="connsiteX507" fmla="*/ 778009 w 1456432"/>
                <a:gd name="connsiteY507" fmla="*/ 49173 h 570762"/>
                <a:gd name="connsiteX508" fmla="*/ 775697 w 1456432"/>
                <a:gd name="connsiteY508" fmla="*/ 49488 h 570762"/>
                <a:gd name="connsiteX509" fmla="*/ 773702 w 1456432"/>
                <a:gd name="connsiteY509" fmla="*/ 48963 h 570762"/>
                <a:gd name="connsiteX510" fmla="*/ 771603 w 1456432"/>
                <a:gd name="connsiteY510" fmla="*/ 48543 h 570762"/>
                <a:gd name="connsiteX511" fmla="*/ 769501 w 1456432"/>
                <a:gd name="connsiteY511" fmla="*/ 48018 h 570762"/>
                <a:gd name="connsiteX512" fmla="*/ 766982 w 1456432"/>
                <a:gd name="connsiteY512" fmla="*/ 48123 h 570762"/>
                <a:gd name="connsiteX513" fmla="*/ 764355 w 1456432"/>
                <a:gd name="connsiteY513" fmla="*/ 48123 h 570762"/>
                <a:gd name="connsiteX514" fmla="*/ 761836 w 1456432"/>
                <a:gd name="connsiteY514" fmla="*/ 48227 h 570762"/>
                <a:gd name="connsiteX515" fmla="*/ 759524 w 1456432"/>
                <a:gd name="connsiteY515" fmla="*/ 48543 h 570762"/>
                <a:gd name="connsiteX516" fmla="*/ 757110 w 1456432"/>
                <a:gd name="connsiteY516" fmla="*/ 48332 h 570762"/>
                <a:gd name="connsiteX517" fmla="*/ 754799 w 1456432"/>
                <a:gd name="connsiteY517" fmla="*/ 48123 h 570762"/>
                <a:gd name="connsiteX518" fmla="*/ 752489 w 1456432"/>
                <a:gd name="connsiteY518" fmla="*/ 47913 h 570762"/>
                <a:gd name="connsiteX519" fmla="*/ 750179 w 1456432"/>
                <a:gd name="connsiteY519" fmla="*/ 47702 h 570762"/>
                <a:gd name="connsiteX520" fmla="*/ 747868 w 1456432"/>
                <a:gd name="connsiteY520" fmla="*/ 47493 h 570762"/>
                <a:gd name="connsiteX521" fmla="*/ 745767 w 1456432"/>
                <a:gd name="connsiteY521" fmla="*/ 46968 h 570762"/>
                <a:gd name="connsiteX522" fmla="*/ 743456 w 1456432"/>
                <a:gd name="connsiteY522" fmla="*/ 46758 h 570762"/>
                <a:gd name="connsiteX523" fmla="*/ 741148 w 1456432"/>
                <a:gd name="connsiteY523" fmla="*/ 46547 h 570762"/>
                <a:gd name="connsiteX524" fmla="*/ 738837 w 1456432"/>
                <a:gd name="connsiteY524" fmla="*/ 46338 h 570762"/>
                <a:gd name="connsiteX525" fmla="*/ 736527 w 1456432"/>
                <a:gd name="connsiteY525" fmla="*/ 46127 h 570762"/>
                <a:gd name="connsiteX526" fmla="*/ 734215 w 1456432"/>
                <a:gd name="connsiteY526" fmla="*/ 45917 h 570762"/>
                <a:gd name="connsiteX527" fmla="*/ 732115 w 1456432"/>
                <a:gd name="connsiteY527" fmla="*/ 46547 h 570762"/>
                <a:gd name="connsiteX528" fmla="*/ 730645 w 1456432"/>
                <a:gd name="connsiteY528" fmla="*/ 47073 h 570762"/>
                <a:gd name="connsiteX529" fmla="*/ 729069 w 1456432"/>
                <a:gd name="connsiteY529" fmla="*/ 48123 h 570762"/>
                <a:gd name="connsiteX530" fmla="*/ 728124 w 1456432"/>
                <a:gd name="connsiteY530" fmla="*/ 49698 h 570762"/>
                <a:gd name="connsiteX531" fmla="*/ 726759 w 1456432"/>
                <a:gd name="connsiteY531" fmla="*/ 50959 h 570762"/>
                <a:gd name="connsiteX532" fmla="*/ 724975 w 1456432"/>
                <a:gd name="connsiteY532" fmla="*/ 51798 h 570762"/>
                <a:gd name="connsiteX533" fmla="*/ 722663 w 1456432"/>
                <a:gd name="connsiteY533" fmla="*/ 52114 h 570762"/>
                <a:gd name="connsiteX534" fmla="*/ 720352 w 1456432"/>
                <a:gd name="connsiteY534" fmla="*/ 52428 h 570762"/>
                <a:gd name="connsiteX535" fmla="*/ 718043 w 1456432"/>
                <a:gd name="connsiteY535" fmla="*/ 52744 h 570762"/>
                <a:gd name="connsiteX536" fmla="*/ 716047 w 1456432"/>
                <a:gd name="connsiteY536" fmla="*/ 53269 h 570762"/>
                <a:gd name="connsiteX537" fmla="*/ 713948 w 1456432"/>
                <a:gd name="connsiteY537" fmla="*/ 53794 h 570762"/>
                <a:gd name="connsiteX538" fmla="*/ 712162 w 1456432"/>
                <a:gd name="connsiteY538" fmla="*/ 54633 h 570762"/>
                <a:gd name="connsiteX539" fmla="*/ 710902 w 1456432"/>
                <a:gd name="connsiteY539" fmla="*/ 55999 h 570762"/>
                <a:gd name="connsiteX540" fmla="*/ 709641 w 1456432"/>
                <a:gd name="connsiteY540" fmla="*/ 57260 h 570762"/>
                <a:gd name="connsiteX541" fmla="*/ 708696 w 1456432"/>
                <a:gd name="connsiteY541" fmla="*/ 58835 h 570762"/>
                <a:gd name="connsiteX542" fmla="*/ 708170 w 1456432"/>
                <a:gd name="connsiteY542" fmla="*/ 60936 h 570762"/>
                <a:gd name="connsiteX543" fmla="*/ 706911 w 1456432"/>
                <a:gd name="connsiteY543" fmla="*/ 62195 h 570762"/>
                <a:gd name="connsiteX544" fmla="*/ 705126 w 1456432"/>
                <a:gd name="connsiteY544" fmla="*/ 63036 h 570762"/>
                <a:gd name="connsiteX545" fmla="*/ 702815 w 1456432"/>
                <a:gd name="connsiteY545" fmla="*/ 63350 h 570762"/>
                <a:gd name="connsiteX546" fmla="*/ 700505 w 1456432"/>
                <a:gd name="connsiteY546" fmla="*/ 63141 h 570762"/>
                <a:gd name="connsiteX547" fmla="*/ 698509 w 1456432"/>
                <a:gd name="connsiteY547" fmla="*/ 62615 h 570762"/>
                <a:gd name="connsiteX548" fmla="*/ 696618 w 1456432"/>
                <a:gd name="connsiteY548" fmla="*/ 61881 h 570762"/>
                <a:gd name="connsiteX549" fmla="*/ 695043 w 1456432"/>
                <a:gd name="connsiteY549" fmla="*/ 60936 h 570762"/>
                <a:gd name="connsiteX550" fmla="*/ 693468 w 1456432"/>
                <a:gd name="connsiteY550" fmla="*/ 59884 h 570762"/>
                <a:gd name="connsiteX551" fmla="*/ 691683 w 1456432"/>
                <a:gd name="connsiteY551" fmla="*/ 59150 h 570762"/>
                <a:gd name="connsiteX552" fmla="*/ 689897 w 1456432"/>
                <a:gd name="connsiteY552" fmla="*/ 58415 h 570762"/>
                <a:gd name="connsiteX553" fmla="*/ 687587 w 1456432"/>
                <a:gd name="connsiteY553" fmla="*/ 58204 h 570762"/>
                <a:gd name="connsiteX554" fmla="*/ 686957 w 1456432"/>
                <a:gd name="connsiteY554" fmla="*/ 58204 h 570762"/>
                <a:gd name="connsiteX555" fmla="*/ 685276 w 1456432"/>
                <a:gd name="connsiteY555" fmla="*/ 57995 h 570762"/>
                <a:gd name="connsiteX556" fmla="*/ 682652 w 1456432"/>
                <a:gd name="connsiteY556" fmla="*/ 58099 h 570762"/>
                <a:gd name="connsiteX557" fmla="*/ 680131 w 1456432"/>
                <a:gd name="connsiteY557" fmla="*/ 58099 h 570762"/>
                <a:gd name="connsiteX558" fmla="*/ 678031 w 1456432"/>
                <a:gd name="connsiteY558" fmla="*/ 57679 h 570762"/>
                <a:gd name="connsiteX559" fmla="*/ 675930 w 1456432"/>
                <a:gd name="connsiteY559" fmla="*/ 57154 h 570762"/>
                <a:gd name="connsiteX560" fmla="*/ 673830 w 1456432"/>
                <a:gd name="connsiteY560" fmla="*/ 56735 h 570762"/>
                <a:gd name="connsiteX561" fmla="*/ 671835 w 1456432"/>
                <a:gd name="connsiteY561" fmla="*/ 57260 h 570762"/>
                <a:gd name="connsiteX562" fmla="*/ 669734 w 1456432"/>
                <a:gd name="connsiteY562" fmla="*/ 57890 h 570762"/>
                <a:gd name="connsiteX563" fmla="*/ 667739 w 1456432"/>
                <a:gd name="connsiteY563" fmla="*/ 58415 h 570762"/>
                <a:gd name="connsiteX564" fmla="*/ 665639 w 1456432"/>
                <a:gd name="connsiteY564" fmla="*/ 58940 h 570762"/>
                <a:gd name="connsiteX565" fmla="*/ 663118 w 1456432"/>
                <a:gd name="connsiteY565" fmla="*/ 59045 h 570762"/>
                <a:gd name="connsiteX566" fmla="*/ 660808 w 1456432"/>
                <a:gd name="connsiteY566" fmla="*/ 58835 h 570762"/>
                <a:gd name="connsiteX567" fmla="*/ 658182 w 1456432"/>
                <a:gd name="connsiteY567" fmla="*/ 58835 h 570762"/>
                <a:gd name="connsiteX568" fmla="*/ 655871 w 1456432"/>
                <a:gd name="connsiteY568" fmla="*/ 59150 h 570762"/>
                <a:gd name="connsiteX569" fmla="*/ 653771 w 1456432"/>
                <a:gd name="connsiteY569" fmla="*/ 58729 h 570762"/>
                <a:gd name="connsiteX570" fmla="*/ 651986 w 1456432"/>
                <a:gd name="connsiteY570" fmla="*/ 57995 h 570762"/>
                <a:gd name="connsiteX571" fmla="*/ 650201 w 1456432"/>
                <a:gd name="connsiteY571" fmla="*/ 57260 h 570762"/>
                <a:gd name="connsiteX572" fmla="*/ 648310 w 1456432"/>
                <a:gd name="connsiteY572" fmla="*/ 56524 h 570762"/>
                <a:gd name="connsiteX573" fmla="*/ 646315 w 1456432"/>
                <a:gd name="connsiteY573" fmla="*/ 55999 h 570762"/>
                <a:gd name="connsiteX574" fmla="*/ 644005 w 1456432"/>
                <a:gd name="connsiteY574" fmla="*/ 55789 h 570762"/>
                <a:gd name="connsiteX575" fmla="*/ 641694 w 1456432"/>
                <a:gd name="connsiteY575" fmla="*/ 55580 h 570762"/>
                <a:gd name="connsiteX576" fmla="*/ 639279 w 1456432"/>
                <a:gd name="connsiteY576" fmla="*/ 55369 h 570762"/>
                <a:gd name="connsiteX577" fmla="*/ 636968 w 1456432"/>
                <a:gd name="connsiteY577" fmla="*/ 55158 h 570762"/>
                <a:gd name="connsiteX578" fmla="*/ 635499 w 1456432"/>
                <a:gd name="connsiteY578" fmla="*/ 54850 h 570762"/>
                <a:gd name="connsiteX579" fmla="*/ 634974 w 1456432"/>
                <a:gd name="connsiteY579" fmla="*/ 54739 h 570762"/>
                <a:gd name="connsiteX580" fmla="*/ 632558 w 1456432"/>
                <a:gd name="connsiteY580" fmla="*/ 54530 h 570762"/>
                <a:gd name="connsiteX581" fmla="*/ 630037 w 1456432"/>
                <a:gd name="connsiteY581" fmla="*/ 54528 h 570762"/>
                <a:gd name="connsiteX582" fmla="*/ 627412 w 1456432"/>
                <a:gd name="connsiteY582" fmla="*/ 54633 h 570762"/>
                <a:gd name="connsiteX583" fmla="*/ 625102 w 1456432"/>
                <a:gd name="connsiteY583" fmla="*/ 54949 h 570762"/>
                <a:gd name="connsiteX584" fmla="*/ 622791 w 1456432"/>
                <a:gd name="connsiteY584" fmla="*/ 55264 h 570762"/>
                <a:gd name="connsiteX585" fmla="*/ 620271 w 1456432"/>
                <a:gd name="connsiteY585" fmla="*/ 55264 h 570762"/>
                <a:gd name="connsiteX586" fmla="*/ 617960 w 1456432"/>
                <a:gd name="connsiteY586" fmla="*/ 55055 h 570762"/>
                <a:gd name="connsiteX587" fmla="*/ 615650 w 1456432"/>
                <a:gd name="connsiteY587" fmla="*/ 54844 h 570762"/>
                <a:gd name="connsiteX588" fmla="*/ 614096 w 1456432"/>
                <a:gd name="connsiteY588" fmla="*/ 54703 h 570762"/>
                <a:gd name="connsiteX589" fmla="*/ 613339 w 1456432"/>
                <a:gd name="connsiteY589" fmla="*/ 54633 h 570762"/>
                <a:gd name="connsiteX590" fmla="*/ 611029 w 1456432"/>
                <a:gd name="connsiteY590" fmla="*/ 54949 h 570762"/>
                <a:gd name="connsiteX591" fmla="*/ 608929 w 1456432"/>
                <a:gd name="connsiteY591" fmla="*/ 55055 h 570762"/>
                <a:gd name="connsiteX592" fmla="*/ 606619 w 1456432"/>
                <a:gd name="connsiteY592" fmla="*/ 54844 h 570762"/>
                <a:gd name="connsiteX593" fmla="*/ 603992 w 1456432"/>
                <a:gd name="connsiteY593" fmla="*/ 54844 h 570762"/>
                <a:gd name="connsiteX594" fmla="*/ 601682 w 1456432"/>
                <a:gd name="connsiteY594" fmla="*/ 54633 h 570762"/>
                <a:gd name="connsiteX595" fmla="*/ 599162 w 1456432"/>
                <a:gd name="connsiteY595" fmla="*/ 54739 h 570762"/>
                <a:gd name="connsiteX596" fmla="*/ 596538 w 1456432"/>
                <a:gd name="connsiteY596" fmla="*/ 54739 h 570762"/>
                <a:gd name="connsiteX597" fmla="*/ 594017 w 1456432"/>
                <a:gd name="connsiteY597" fmla="*/ 54844 h 570762"/>
                <a:gd name="connsiteX598" fmla="*/ 591706 w 1456432"/>
                <a:gd name="connsiteY598" fmla="*/ 55158 h 570762"/>
                <a:gd name="connsiteX599" fmla="*/ 589080 w 1456432"/>
                <a:gd name="connsiteY599" fmla="*/ 55158 h 570762"/>
                <a:gd name="connsiteX600" fmla="*/ 586770 w 1456432"/>
                <a:gd name="connsiteY600" fmla="*/ 54949 h 570762"/>
                <a:gd name="connsiteX601" fmla="*/ 585510 w 1456432"/>
                <a:gd name="connsiteY601" fmla="*/ 54530 h 570762"/>
                <a:gd name="connsiteX602" fmla="*/ 584879 w 1456432"/>
                <a:gd name="connsiteY602" fmla="*/ 53478 h 570762"/>
                <a:gd name="connsiteX603" fmla="*/ 584355 w 1456432"/>
                <a:gd name="connsiteY603" fmla="*/ 51903 h 570762"/>
                <a:gd name="connsiteX604" fmla="*/ 583830 w 1456432"/>
                <a:gd name="connsiteY604" fmla="*/ 49907 h 570762"/>
                <a:gd name="connsiteX605" fmla="*/ 584564 w 1456432"/>
                <a:gd name="connsiteY605" fmla="*/ 48123 h 570762"/>
                <a:gd name="connsiteX606" fmla="*/ 585510 w 1456432"/>
                <a:gd name="connsiteY606" fmla="*/ 46547 h 570762"/>
                <a:gd name="connsiteX607" fmla="*/ 586770 w 1456432"/>
                <a:gd name="connsiteY607" fmla="*/ 45183 h 570762"/>
                <a:gd name="connsiteX608" fmla="*/ 587505 w 1456432"/>
                <a:gd name="connsiteY608" fmla="*/ 43397 h 570762"/>
                <a:gd name="connsiteX609" fmla="*/ 587716 w 1456432"/>
                <a:gd name="connsiteY609" fmla="*/ 41087 h 570762"/>
                <a:gd name="connsiteX610" fmla="*/ 587189 w 1456432"/>
                <a:gd name="connsiteY610" fmla="*/ 38987 h 570762"/>
                <a:gd name="connsiteX611" fmla="*/ 586139 w 1456432"/>
                <a:gd name="connsiteY611" fmla="*/ 37516 h 570762"/>
                <a:gd name="connsiteX612" fmla="*/ 584775 w 1456432"/>
                <a:gd name="connsiteY612" fmla="*/ 36255 h 570762"/>
                <a:gd name="connsiteX613" fmla="*/ 583514 w 1456432"/>
                <a:gd name="connsiteY613" fmla="*/ 34995 h 570762"/>
                <a:gd name="connsiteX614" fmla="*/ 582149 w 1456432"/>
                <a:gd name="connsiteY614" fmla="*/ 33736 h 570762"/>
                <a:gd name="connsiteX615" fmla="*/ 580890 w 1456432"/>
                <a:gd name="connsiteY615" fmla="*/ 32475 h 570762"/>
                <a:gd name="connsiteX616" fmla="*/ 579838 w 1456432"/>
                <a:gd name="connsiteY616" fmla="*/ 30901 h 570762"/>
                <a:gd name="connsiteX617" fmla="*/ 578999 w 1456432"/>
                <a:gd name="connsiteY617" fmla="*/ 29115 h 570762"/>
                <a:gd name="connsiteX618" fmla="*/ 578683 w 1456432"/>
                <a:gd name="connsiteY618" fmla="*/ 26805 h 570762"/>
                <a:gd name="connsiteX619" fmla="*/ 578894 w 1456432"/>
                <a:gd name="connsiteY619" fmla="*/ 24494 h 570762"/>
                <a:gd name="connsiteX620" fmla="*/ 579313 w 1456432"/>
                <a:gd name="connsiteY620" fmla="*/ 22498 h 570762"/>
                <a:gd name="connsiteX621" fmla="*/ 579524 w 1456432"/>
                <a:gd name="connsiteY621" fmla="*/ 20083 h 570762"/>
                <a:gd name="connsiteX622" fmla="*/ 579313 w 1456432"/>
                <a:gd name="connsiteY622" fmla="*/ 17772 h 570762"/>
                <a:gd name="connsiteX623" fmla="*/ 578999 w 1456432"/>
                <a:gd name="connsiteY623" fmla="*/ 15462 h 570762"/>
                <a:gd name="connsiteX624" fmla="*/ 578894 w 1456432"/>
                <a:gd name="connsiteY624" fmla="*/ 12942 h 570762"/>
                <a:gd name="connsiteX625" fmla="*/ 578578 w 1456432"/>
                <a:gd name="connsiteY625" fmla="*/ 10632 h 570762"/>
                <a:gd name="connsiteX626" fmla="*/ 578053 w 1456432"/>
                <a:gd name="connsiteY626" fmla="*/ 8531 h 570762"/>
                <a:gd name="connsiteX627" fmla="*/ 577806 w 1456432"/>
                <a:gd name="connsiteY627" fmla="*/ 8004 h 570762"/>
                <a:gd name="connsiteX628" fmla="*/ 577213 w 1456432"/>
                <a:gd name="connsiteY628" fmla="*/ 6745 h 570762"/>
                <a:gd name="connsiteX629" fmla="*/ 576164 w 1456432"/>
                <a:gd name="connsiteY629" fmla="*/ 5275 h 570762"/>
                <a:gd name="connsiteX630" fmla="*/ 574903 w 1456432"/>
                <a:gd name="connsiteY630" fmla="*/ 3490 h 570762"/>
                <a:gd name="connsiteX631" fmla="*/ 573012 w 1456432"/>
                <a:gd name="connsiteY631" fmla="*/ 3490 h 570762"/>
                <a:gd name="connsiteX632" fmla="*/ 570914 w 1456432"/>
                <a:gd name="connsiteY632" fmla="*/ 3578 h 570762"/>
                <a:gd name="connsiteX633" fmla="*/ 570493 w 1456432"/>
                <a:gd name="connsiteY633" fmla="*/ 3595 h 570762"/>
                <a:gd name="connsiteX634" fmla="*/ 570072 w 1456432"/>
                <a:gd name="connsiteY634" fmla="*/ 3595 h 570762"/>
                <a:gd name="connsiteX635" fmla="*/ 567867 w 1456432"/>
                <a:gd name="connsiteY635" fmla="*/ 3595 h 570762"/>
                <a:gd name="connsiteX636" fmla="*/ 565347 w 1456432"/>
                <a:gd name="connsiteY636" fmla="*/ 3701 h 570762"/>
                <a:gd name="connsiteX637" fmla="*/ 562721 w 1456432"/>
                <a:gd name="connsiteY637" fmla="*/ 3490 h 570762"/>
                <a:gd name="connsiteX638" fmla="*/ 560095 w 1456432"/>
                <a:gd name="connsiteY638" fmla="*/ 3595 h 570762"/>
                <a:gd name="connsiteX639" fmla="*/ 557575 w 1456432"/>
                <a:gd name="connsiteY639" fmla="*/ 3595 h 570762"/>
                <a:gd name="connsiteX640" fmla="*/ 554949 w 1456432"/>
                <a:gd name="connsiteY640" fmla="*/ 3701 h 570762"/>
                <a:gd name="connsiteX641" fmla="*/ 552429 w 1456432"/>
                <a:gd name="connsiteY641" fmla="*/ 3490 h 570762"/>
                <a:gd name="connsiteX642" fmla="*/ 549803 w 1456432"/>
                <a:gd name="connsiteY642" fmla="*/ 3490 h 570762"/>
                <a:gd name="connsiteX643" fmla="*/ 547283 w 1456432"/>
                <a:gd name="connsiteY643" fmla="*/ 3595 h 570762"/>
                <a:gd name="connsiteX644" fmla="*/ 544657 w 1456432"/>
                <a:gd name="connsiteY644" fmla="*/ 3595 h 570762"/>
                <a:gd name="connsiteX645" fmla="*/ 542138 w 1456432"/>
                <a:gd name="connsiteY645" fmla="*/ 3490 h 570762"/>
                <a:gd name="connsiteX646" fmla="*/ 539511 w 1456432"/>
                <a:gd name="connsiteY646" fmla="*/ 3490 h 570762"/>
                <a:gd name="connsiteX647" fmla="*/ 536990 w 1456432"/>
                <a:gd name="connsiteY647" fmla="*/ 3490 h 570762"/>
                <a:gd name="connsiteX648" fmla="*/ 534366 w 1456432"/>
                <a:gd name="connsiteY648" fmla="*/ 3595 h 570762"/>
                <a:gd name="connsiteX649" fmla="*/ 531846 w 1456432"/>
                <a:gd name="connsiteY649" fmla="*/ 3385 h 570762"/>
                <a:gd name="connsiteX650" fmla="*/ 529220 w 1456432"/>
                <a:gd name="connsiteY650" fmla="*/ 3490 h 570762"/>
                <a:gd name="connsiteX651" fmla="*/ 526699 w 1456432"/>
                <a:gd name="connsiteY651" fmla="*/ 3490 h 570762"/>
                <a:gd name="connsiteX652" fmla="*/ 524074 w 1456432"/>
                <a:gd name="connsiteY652" fmla="*/ 3595 h 570762"/>
                <a:gd name="connsiteX653" fmla="*/ 521449 w 1456432"/>
                <a:gd name="connsiteY653" fmla="*/ 3595 h 570762"/>
                <a:gd name="connsiteX654" fmla="*/ 518928 w 1456432"/>
                <a:gd name="connsiteY654" fmla="*/ 3490 h 570762"/>
                <a:gd name="connsiteX655" fmla="*/ 516303 w 1456432"/>
                <a:gd name="connsiteY655" fmla="*/ 3490 h 570762"/>
                <a:gd name="connsiteX656" fmla="*/ 513782 w 1456432"/>
                <a:gd name="connsiteY656" fmla="*/ 3490 h 570762"/>
                <a:gd name="connsiteX657" fmla="*/ 511156 w 1456432"/>
                <a:gd name="connsiteY657" fmla="*/ 3595 h 570762"/>
                <a:gd name="connsiteX658" fmla="*/ 508637 w 1456432"/>
                <a:gd name="connsiteY658" fmla="*/ 3385 h 570762"/>
                <a:gd name="connsiteX659" fmla="*/ 506010 w 1456432"/>
                <a:gd name="connsiteY659" fmla="*/ 3490 h 570762"/>
                <a:gd name="connsiteX660" fmla="*/ 503491 w 1456432"/>
                <a:gd name="connsiteY660" fmla="*/ 3490 h 570762"/>
                <a:gd name="connsiteX661" fmla="*/ 500865 w 1456432"/>
                <a:gd name="connsiteY661" fmla="*/ 3595 h 570762"/>
                <a:gd name="connsiteX662" fmla="*/ 498345 w 1456432"/>
                <a:gd name="connsiteY662" fmla="*/ 3385 h 570762"/>
                <a:gd name="connsiteX663" fmla="*/ 495719 w 1456432"/>
                <a:gd name="connsiteY663" fmla="*/ 3386 h 570762"/>
                <a:gd name="connsiteX664" fmla="*/ 493198 w 1456432"/>
                <a:gd name="connsiteY664" fmla="*/ 3490 h 570762"/>
                <a:gd name="connsiteX665" fmla="*/ 490573 w 1456432"/>
                <a:gd name="connsiteY665" fmla="*/ 3490 h 570762"/>
                <a:gd name="connsiteX666" fmla="*/ 487948 w 1456432"/>
                <a:gd name="connsiteY666" fmla="*/ 3385 h 570762"/>
                <a:gd name="connsiteX667" fmla="*/ 485427 w 1456432"/>
                <a:gd name="connsiteY667" fmla="*/ 3385 h 570762"/>
                <a:gd name="connsiteX668" fmla="*/ 482802 w 1456432"/>
                <a:gd name="connsiteY668" fmla="*/ 3490 h 570762"/>
                <a:gd name="connsiteX669" fmla="*/ 480281 w 1456432"/>
                <a:gd name="connsiteY669" fmla="*/ 3490 h 570762"/>
                <a:gd name="connsiteX670" fmla="*/ 477657 w 1456432"/>
                <a:gd name="connsiteY670" fmla="*/ 3281 h 570762"/>
                <a:gd name="connsiteX671" fmla="*/ 475136 w 1456432"/>
                <a:gd name="connsiteY671" fmla="*/ 3385 h 570762"/>
                <a:gd name="connsiteX672" fmla="*/ 472511 w 1456432"/>
                <a:gd name="connsiteY672" fmla="*/ 3385 h 570762"/>
                <a:gd name="connsiteX673" fmla="*/ 469990 w 1456432"/>
                <a:gd name="connsiteY673" fmla="*/ 3490 h 570762"/>
                <a:gd name="connsiteX674" fmla="*/ 467364 w 1456432"/>
                <a:gd name="connsiteY674" fmla="*/ 3490 h 570762"/>
                <a:gd name="connsiteX675" fmla="*/ 464844 w 1456432"/>
                <a:gd name="connsiteY675" fmla="*/ 3385 h 570762"/>
                <a:gd name="connsiteX676" fmla="*/ 462218 w 1456432"/>
                <a:gd name="connsiteY676" fmla="*/ 3385 h 570762"/>
                <a:gd name="connsiteX677" fmla="*/ 459698 w 1456432"/>
                <a:gd name="connsiteY677" fmla="*/ 3490 h 570762"/>
                <a:gd name="connsiteX678" fmla="*/ 457072 w 1456432"/>
                <a:gd name="connsiteY678" fmla="*/ 3490 h 570762"/>
                <a:gd name="connsiteX679" fmla="*/ 454447 w 1456432"/>
                <a:gd name="connsiteY679" fmla="*/ 3281 h 570762"/>
                <a:gd name="connsiteX680" fmla="*/ 451926 w 1456432"/>
                <a:gd name="connsiteY680" fmla="*/ 3385 h 570762"/>
                <a:gd name="connsiteX681" fmla="*/ 449301 w 1456432"/>
                <a:gd name="connsiteY681" fmla="*/ 3385 h 570762"/>
                <a:gd name="connsiteX682" fmla="*/ 446780 w 1456432"/>
                <a:gd name="connsiteY682" fmla="*/ 3490 h 570762"/>
                <a:gd name="connsiteX683" fmla="*/ 446466 w 1456432"/>
                <a:gd name="connsiteY683" fmla="*/ 3464 h 570762"/>
                <a:gd name="connsiteX684" fmla="*/ 444156 w 1456432"/>
                <a:gd name="connsiteY684" fmla="*/ 3281 h 570762"/>
                <a:gd name="connsiteX685" fmla="*/ 441635 w 1456432"/>
                <a:gd name="connsiteY685" fmla="*/ 3385 h 570762"/>
                <a:gd name="connsiteX686" fmla="*/ 439010 w 1456432"/>
                <a:gd name="connsiteY686" fmla="*/ 3385 h 570762"/>
                <a:gd name="connsiteX687" fmla="*/ 436489 w 1456432"/>
                <a:gd name="connsiteY687" fmla="*/ 3490 h 570762"/>
                <a:gd name="connsiteX688" fmla="*/ 433864 w 1456432"/>
                <a:gd name="connsiteY688" fmla="*/ 3281 h 570762"/>
                <a:gd name="connsiteX689" fmla="*/ 431343 w 1456432"/>
                <a:gd name="connsiteY689" fmla="*/ 3281 h 570762"/>
                <a:gd name="connsiteX690" fmla="*/ 428718 w 1456432"/>
                <a:gd name="connsiteY690" fmla="*/ 3385 h 570762"/>
                <a:gd name="connsiteX691" fmla="*/ 426197 w 1456432"/>
                <a:gd name="connsiteY691" fmla="*/ 3385 h 570762"/>
                <a:gd name="connsiteX692" fmla="*/ 423572 w 1456432"/>
                <a:gd name="connsiteY692" fmla="*/ 3281 h 570762"/>
                <a:gd name="connsiteX693" fmla="*/ 421052 w 1456432"/>
                <a:gd name="connsiteY693" fmla="*/ 3281 h 570762"/>
                <a:gd name="connsiteX694" fmla="*/ 418425 w 1456432"/>
                <a:gd name="connsiteY694" fmla="*/ 3385 h 570762"/>
                <a:gd name="connsiteX695" fmla="*/ 415800 w 1456432"/>
                <a:gd name="connsiteY695" fmla="*/ 3385 h 570762"/>
                <a:gd name="connsiteX696" fmla="*/ 413279 w 1456432"/>
                <a:gd name="connsiteY696" fmla="*/ 3490 h 570762"/>
                <a:gd name="connsiteX697" fmla="*/ 410655 w 1456432"/>
                <a:gd name="connsiteY697" fmla="*/ 3281 h 570762"/>
                <a:gd name="connsiteX698" fmla="*/ 408134 w 1456432"/>
                <a:gd name="connsiteY698" fmla="*/ 3281 h 570762"/>
                <a:gd name="connsiteX699" fmla="*/ 405509 w 1456432"/>
                <a:gd name="connsiteY699" fmla="*/ 3385 h 570762"/>
                <a:gd name="connsiteX700" fmla="*/ 402988 w 1456432"/>
                <a:gd name="connsiteY700" fmla="*/ 3490 h 570762"/>
                <a:gd name="connsiteX701" fmla="*/ 400363 w 1456432"/>
                <a:gd name="connsiteY701" fmla="*/ 3281 h 570762"/>
                <a:gd name="connsiteX702" fmla="*/ 397842 w 1456432"/>
                <a:gd name="connsiteY702" fmla="*/ 3281 h 570762"/>
                <a:gd name="connsiteX703" fmla="*/ 395216 w 1456432"/>
                <a:gd name="connsiteY703" fmla="*/ 3385 h 570762"/>
                <a:gd name="connsiteX704" fmla="*/ 392696 w 1456432"/>
                <a:gd name="connsiteY704" fmla="*/ 3385 h 570762"/>
                <a:gd name="connsiteX705" fmla="*/ 390071 w 1456432"/>
                <a:gd name="connsiteY705" fmla="*/ 3175 h 570762"/>
                <a:gd name="connsiteX706" fmla="*/ 387550 w 1456432"/>
                <a:gd name="connsiteY706" fmla="*/ 3279 h 570762"/>
                <a:gd name="connsiteX707" fmla="*/ 384926 w 1456432"/>
                <a:gd name="connsiteY707" fmla="*/ 3385 h 570762"/>
                <a:gd name="connsiteX708" fmla="*/ 382299 w 1456432"/>
                <a:gd name="connsiteY708" fmla="*/ 3385 h 570762"/>
                <a:gd name="connsiteX709" fmla="*/ 379780 w 1456432"/>
                <a:gd name="connsiteY709" fmla="*/ 3175 h 570762"/>
                <a:gd name="connsiteX710" fmla="*/ 377154 w 1456432"/>
                <a:gd name="connsiteY710" fmla="*/ 3281 h 570762"/>
                <a:gd name="connsiteX711" fmla="*/ 374634 w 1456432"/>
                <a:gd name="connsiteY711" fmla="*/ 3281 h 570762"/>
                <a:gd name="connsiteX712" fmla="*/ 372008 w 1456432"/>
                <a:gd name="connsiteY712" fmla="*/ 3385 h 570762"/>
                <a:gd name="connsiteX713" fmla="*/ 369487 w 1456432"/>
                <a:gd name="connsiteY713" fmla="*/ 3175 h 570762"/>
                <a:gd name="connsiteX714" fmla="*/ 366862 w 1456432"/>
                <a:gd name="connsiteY714" fmla="*/ 3175 h 570762"/>
                <a:gd name="connsiteX715" fmla="*/ 364341 w 1456432"/>
                <a:gd name="connsiteY715" fmla="*/ 3281 h 570762"/>
                <a:gd name="connsiteX716" fmla="*/ 361716 w 1456432"/>
                <a:gd name="connsiteY716" fmla="*/ 3385 h 570762"/>
                <a:gd name="connsiteX717" fmla="*/ 359195 w 1456432"/>
                <a:gd name="connsiteY717" fmla="*/ 3385 h 570762"/>
                <a:gd name="connsiteX718" fmla="*/ 356570 w 1456432"/>
                <a:gd name="connsiteY718" fmla="*/ 3175 h 570762"/>
                <a:gd name="connsiteX719" fmla="*/ 354050 w 1456432"/>
                <a:gd name="connsiteY719" fmla="*/ 3281 h 570762"/>
                <a:gd name="connsiteX720" fmla="*/ 351425 w 1456432"/>
                <a:gd name="connsiteY720" fmla="*/ 3281 h 570762"/>
                <a:gd name="connsiteX721" fmla="*/ 348904 w 1456432"/>
                <a:gd name="connsiteY721" fmla="*/ 3385 h 570762"/>
                <a:gd name="connsiteX722" fmla="*/ 346277 w 1456432"/>
                <a:gd name="connsiteY722" fmla="*/ 3175 h 570762"/>
                <a:gd name="connsiteX723" fmla="*/ 343653 w 1456432"/>
                <a:gd name="connsiteY723" fmla="*/ 3281 h 570762"/>
                <a:gd name="connsiteX724" fmla="*/ 341133 w 1456432"/>
                <a:gd name="connsiteY724" fmla="*/ 3281 h 570762"/>
                <a:gd name="connsiteX725" fmla="*/ 338507 w 1456432"/>
                <a:gd name="connsiteY725" fmla="*/ 3385 h 570762"/>
                <a:gd name="connsiteX726" fmla="*/ 335987 w 1456432"/>
                <a:gd name="connsiteY726" fmla="*/ 3175 h 570762"/>
                <a:gd name="connsiteX727" fmla="*/ 333361 w 1456432"/>
                <a:gd name="connsiteY727" fmla="*/ 3175 h 570762"/>
                <a:gd name="connsiteX728" fmla="*/ 330842 w 1456432"/>
                <a:gd name="connsiteY728" fmla="*/ 3281 h 570762"/>
                <a:gd name="connsiteX729" fmla="*/ 328215 w 1456432"/>
                <a:gd name="connsiteY729" fmla="*/ 3385 h 570762"/>
                <a:gd name="connsiteX730" fmla="*/ 325694 w 1456432"/>
                <a:gd name="connsiteY730" fmla="*/ 3175 h 570762"/>
                <a:gd name="connsiteX731" fmla="*/ 323070 w 1456432"/>
                <a:gd name="connsiteY731" fmla="*/ 3175 h 570762"/>
                <a:gd name="connsiteX732" fmla="*/ 320549 w 1456432"/>
                <a:gd name="connsiteY732" fmla="*/ 3281 h 570762"/>
                <a:gd name="connsiteX733" fmla="*/ 317924 w 1456432"/>
                <a:gd name="connsiteY733" fmla="*/ 3281 h 570762"/>
                <a:gd name="connsiteX734" fmla="*/ 315403 w 1456432"/>
                <a:gd name="connsiteY734" fmla="*/ 3070 h 570762"/>
                <a:gd name="connsiteX735" fmla="*/ 312778 w 1456432"/>
                <a:gd name="connsiteY735" fmla="*/ 3175 h 570762"/>
                <a:gd name="connsiteX736" fmla="*/ 310152 w 1456432"/>
                <a:gd name="connsiteY736" fmla="*/ 3281 h 570762"/>
                <a:gd name="connsiteX737" fmla="*/ 307632 w 1456432"/>
                <a:gd name="connsiteY737" fmla="*/ 3281 h 570762"/>
                <a:gd name="connsiteX738" fmla="*/ 305006 w 1456432"/>
                <a:gd name="connsiteY738" fmla="*/ 3385 h 570762"/>
                <a:gd name="connsiteX739" fmla="*/ 302485 w 1456432"/>
                <a:gd name="connsiteY739" fmla="*/ 3175 h 570762"/>
                <a:gd name="connsiteX740" fmla="*/ 299860 w 1456432"/>
                <a:gd name="connsiteY740" fmla="*/ 3175 h 570762"/>
                <a:gd name="connsiteX741" fmla="*/ 297339 w 1456432"/>
                <a:gd name="connsiteY741" fmla="*/ 3281 h 570762"/>
                <a:gd name="connsiteX742" fmla="*/ 294714 w 1456432"/>
                <a:gd name="connsiteY742" fmla="*/ 3385 h 570762"/>
                <a:gd name="connsiteX743" fmla="*/ 292195 w 1456432"/>
                <a:gd name="connsiteY743" fmla="*/ 3175 h 570762"/>
                <a:gd name="connsiteX744" fmla="*/ 289569 w 1456432"/>
                <a:gd name="connsiteY744" fmla="*/ 3175 h 570762"/>
                <a:gd name="connsiteX745" fmla="*/ 287049 w 1456432"/>
                <a:gd name="connsiteY745" fmla="*/ 3281 h 570762"/>
                <a:gd name="connsiteX746" fmla="*/ 284423 w 1456432"/>
                <a:gd name="connsiteY746" fmla="*/ 3281 h 570762"/>
                <a:gd name="connsiteX747" fmla="*/ 281902 w 1456432"/>
                <a:gd name="connsiteY747" fmla="*/ 3070 h 570762"/>
                <a:gd name="connsiteX748" fmla="*/ 279277 w 1456432"/>
                <a:gd name="connsiteY748" fmla="*/ 3175 h 570762"/>
                <a:gd name="connsiteX749" fmla="*/ 276651 w 1456432"/>
                <a:gd name="connsiteY749" fmla="*/ 3281 h 570762"/>
                <a:gd name="connsiteX750" fmla="*/ 274131 w 1456432"/>
                <a:gd name="connsiteY750" fmla="*/ 3281 h 570762"/>
                <a:gd name="connsiteX751" fmla="*/ 271505 w 1456432"/>
                <a:gd name="connsiteY751" fmla="*/ 3070 h 570762"/>
                <a:gd name="connsiteX752" fmla="*/ 268985 w 1456432"/>
                <a:gd name="connsiteY752" fmla="*/ 3175 h 570762"/>
                <a:gd name="connsiteX753" fmla="*/ 266359 w 1456432"/>
                <a:gd name="connsiteY753" fmla="*/ 3175 h 570762"/>
                <a:gd name="connsiteX754" fmla="*/ 263840 w 1456432"/>
                <a:gd name="connsiteY754" fmla="*/ 3281 h 570762"/>
                <a:gd name="connsiteX755" fmla="*/ 261213 w 1456432"/>
                <a:gd name="connsiteY755" fmla="*/ 3070 h 570762"/>
                <a:gd name="connsiteX756" fmla="*/ 258692 w 1456432"/>
                <a:gd name="connsiteY756" fmla="*/ 3175 h 570762"/>
                <a:gd name="connsiteX757" fmla="*/ 257433 w 1456432"/>
                <a:gd name="connsiteY757" fmla="*/ 3175 h 570762"/>
                <a:gd name="connsiteX758" fmla="*/ 256067 w 1456432"/>
                <a:gd name="connsiteY758" fmla="*/ 3175 h 570762"/>
                <a:gd name="connsiteX759" fmla="*/ 253547 w 1456432"/>
                <a:gd name="connsiteY759" fmla="*/ 3281 h 570762"/>
                <a:gd name="connsiteX760" fmla="*/ 250922 w 1456432"/>
                <a:gd name="connsiteY760" fmla="*/ 3279 h 570762"/>
                <a:gd name="connsiteX761" fmla="*/ 248401 w 1456432"/>
                <a:gd name="connsiteY761" fmla="*/ 3175 h 570762"/>
                <a:gd name="connsiteX762" fmla="*/ 245776 w 1456432"/>
                <a:gd name="connsiteY762" fmla="*/ 3175 h 570762"/>
                <a:gd name="connsiteX763" fmla="*/ 243256 w 1456432"/>
                <a:gd name="connsiteY763" fmla="*/ 3281 h 570762"/>
                <a:gd name="connsiteX764" fmla="*/ 240630 w 1456432"/>
                <a:gd name="connsiteY764" fmla="*/ 3281 h 570762"/>
                <a:gd name="connsiteX765" fmla="*/ 238004 w 1456432"/>
                <a:gd name="connsiteY765" fmla="*/ 3070 h 570762"/>
                <a:gd name="connsiteX766" fmla="*/ 235484 w 1456432"/>
                <a:gd name="connsiteY766" fmla="*/ 3175 h 570762"/>
                <a:gd name="connsiteX767" fmla="*/ 232858 w 1456432"/>
                <a:gd name="connsiteY767" fmla="*/ 3281 h 570762"/>
                <a:gd name="connsiteX768" fmla="*/ 230339 w 1456432"/>
                <a:gd name="connsiteY768" fmla="*/ 3281 h 570762"/>
                <a:gd name="connsiteX769" fmla="*/ 227712 w 1456432"/>
                <a:gd name="connsiteY769" fmla="*/ 3070 h 570762"/>
                <a:gd name="connsiteX770" fmla="*/ 225193 w 1456432"/>
                <a:gd name="connsiteY770" fmla="*/ 3174 h 570762"/>
                <a:gd name="connsiteX771" fmla="*/ 223214 w 1456432"/>
                <a:gd name="connsiteY771" fmla="*/ 3175 h 570762"/>
                <a:gd name="connsiteX772" fmla="*/ 222567 w 1456432"/>
                <a:gd name="connsiteY772" fmla="*/ 3175 h 570762"/>
                <a:gd name="connsiteX773" fmla="*/ 220046 w 1456432"/>
                <a:gd name="connsiteY773" fmla="*/ 3281 h 570762"/>
                <a:gd name="connsiteX774" fmla="*/ 217421 w 1456432"/>
                <a:gd name="connsiteY774" fmla="*/ 3070 h 570762"/>
                <a:gd name="connsiteX775" fmla="*/ 214900 w 1456432"/>
                <a:gd name="connsiteY775" fmla="*/ 3175 h 570762"/>
                <a:gd name="connsiteX776" fmla="*/ 212275 w 1456432"/>
                <a:gd name="connsiteY776" fmla="*/ 3175 h 570762"/>
                <a:gd name="connsiteX777" fmla="*/ 209754 w 1456432"/>
                <a:gd name="connsiteY777" fmla="*/ 3281 h 570762"/>
                <a:gd name="connsiteX778" fmla="*/ 207129 w 1456432"/>
                <a:gd name="connsiteY778" fmla="*/ 3281 h 570762"/>
                <a:gd name="connsiteX779" fmla="*/ 204504 w 1456432"/>
                <a:gd name="connsiteY779" fmla="*/ 3175 h 570762"/>
                <a:gd name="connsiteX780" fmla="*/ 201983 w 1456432"/>
                <a:gd name="connsiteY780" fmla="*/ 3175 h 570762"/>
                <a:gd name="connsiteX781" fmla="*/ 199359 w 1456432"/>
                <a:gd name="connsiteY781" fmla="*/ 3281 h 570762"/>
                <a:gd name="connsiteX782" fmla="*/ 196838 w 1456432"/>
                <a:gd name="connsiteY782" fmla="*/ 3281 h 570762"/>
                <a:gd name="connsiteX783" fmla="*/ 194211 w 1456432"/>
                <a:gd name="connsiteY783" fmla="*/ 3070 h 570762"/>
                <a:gd name="connsiteX784" fmla="*/ 191692 w 1456432"/>
                <a:gd name="connsiteY784" fmla="*/ 3175 h 570762"/>
                <a:gd name="connsiteX785" fmla="*/ 189066 w 1456432"/>
                <a:gd name="connsiteY785" fmla="*/ 3281 h 570762"/>
                <a:gd name="connsiteX786" fmla="*/ 186546 w 1456432"/>
                <a:gd name="connsiteY786" fmla="*/ 3281 h 570762"/>
                <a:gd name="connsiteX787" fmla="*/ 183920 w 1456432"/>
                <a:gd name="connsiteY787" fmla="*/ 3070 h 570762"/>
                <a:gd name="connsiteX788" fmla="*/ 181400 w 1456432"/>
                <a:gd name="connsiteY788" fmla="*/ 3175 h 570762"/>
                <a:gd name="connsiteX789" fmla="*/ 178774 w 1456432"/>
                <a:gd name="connsiteY789" fmla="*/ 3175 h 570762"/>
                <a:gd name="connsiteX790" fmla="*/ 176254 w 1456432"/>
                <a:gd name="connsiteY790" fmla="*/ 3281 h 570762"/>
                <a:gd name="connsiteX791" fmla="*/ 173628 w 1456432"/>
                <a:gd name="connsiteY791" fmla="*/ 3070 h 570762"/>
                <a:gd name="connsiteX792" fmla="*/ 171003 w 1456432"/>
                <a:gd name="connsiteY792" fmla="*/ 3175 h 570762"/>
                <a:gd name="connsiteX793" fmla="*/ 168482 w 1456432"/>
                <a:gd name="connsiteY793" fmla="*/ 3175 h 570762"/>
                <a:gd name="connsiteX794" fmla="*/ 165858 w 1456432"/>
                <a:gd name="connsiteY794" fmla="*/ 3281 h 570762"/>
                <a:gd name="connsiteX795" fmla="*/ 163337 w 1456432"/>
                <a:gd name="connsiteY795" fmla="*/ 3070 h 570762"/>
                <a:gd name="connsiteX796" fmla="*/ 160712 w 1456432"/>
                <a:gd name="connsiteY796" fmla="*/ 3175 h 570762"/>
                <a:gd name="connsiteX797" fmla="*/ 158191 w 1456432"/>
                <a:gd name="connsiteY797" fmla="*/ 3175 h 570762"/>
                <a:gd name="connsiteX798" fmla="*/ 155566 w 1456432"/>
                <a:gd name="connsiteY798" fmla="*/ 3281 h 570762"/>
                <a:gd name="connsiteX799" fmla="*/ 153045 w 1456432"/>
                <a:gd name="connsiteY799" fmla="*/ 3281 h 570762"/>
                <a:gd name="connsiteX800" fmla="*/ 150420 w 1456432"/>
                <a:gd name="connsiteY800" fmla="*/ 3070 h 570762"/>
                <a:gd name="connsiteX801" fmla="*/ 147899 w 1456432"/>
                <a:gd name="connsiteY801" fmla="*/ 3175 h 570762"/>
                <a:gd name="connsiteX802" fmla="*/ 145273 w 1456432"/>
                <a:gd name="connsiteY802" fmla="*/ 3281 h 570762"/>
                <a:gd name="connsiteX803" fmla="*/ 142753 w 1456432"/>
                <a:gd name="connsiteY803" fmla="*/ 3281 h 570762"/>
                <a:gd name="connsiteX804" fmla="*/ 140127 w 1456432"/>
                <a:gd name="connsiteY804" fmla="*/ 3070 h 570762"/>
                <a:gd name="connsiteX805" fmla="*/ 137608 w 1456432"/>
                <a:gd name="connsiteY805" fmla="*/ 3175 h 570762"/>
                <a:gd name="connsiteX806" fmla="*/ 134981 w 1456432"/>
                <a:gd name="connsiteY806" fmla="*/ 3281 h 570762"/>
                <a:gd name="connsiteX807" fmla="*/ 132357 w 1456432"/>
                <a:gd name="connsiteY807" fmla="*/ 3281 h 570762"/>
                <a:gd name="connsiteX808" fmla="*/ 130408 w 1456432"/>
                <a:gd name="connsiteY808" fmla="*/ 3118 h 570762"/>
                <a:gd name="connsiteX809" fmla="*/ 129836 w 1456432"/>
                <a:gd name="connsiteY809" fmla="*/ 3070 h 570762"/>
                <a:gd name="connsiteX810" fmla="*/ 127211 w 1456432"/>
                <a:gd name="connsiteY810" fmla="*/ 3175 h 570762"/>
                <a:gd name="connsiteX811" fmla="*/ 124690 w 1456432"/>
                <a:gd name="connsiteY811" fmla="*/ 3175 h 570762"/>
                <a:gd name="connsiteX812" fmla="*/ 122065 w 1456432"/>
                <a:gd name="connsiteY812" fmla="*/ 3281 h 570762"/>
                <a:gd name="connsiteX813" fmla="*/ 119544 w 1456432"/>
                <a:gd name="connsiteY813" fmla="*/ 3070 h 570762"/>
                <a:gd name="connsiteX814" fmla="*/ 116919 w 1456432"/>
                <a:gd name="connsiteY814" fmla="*/ 3175 h 570762"/>
                <a:gd name="connsiteX815" fmla="*/ 114398 w 1456432"/>
                <a:gd name="connsiteY815" fmla="*/ 3175 h 570762"/>
                <a:gd name="connsiteX816" fmla="*/ 111773 w 1456432"/>
                <a:gd name="connsiteY816" fmla="*/ 3281 h 570762"/>
                <a:gd name="connsiteX817" fmla="*/ 109253 w 1456432"/>
                <a:gd name="connsiteY817" fmla="*/ 3070 h 570762"/>
                <a:gd name="connsiteX818" fmla="*/ 106626 w 1456432"/>
                <a:gd name="connsiteY818" fmla="*/ 3175 h 570762"/>
                <a:gd name="connsiteX819" fmla="*/ 104107 w 1456432"/>
                <a:gd name="connsiteY819" fmla="*/ 3175 h 570762"/>
                <a:gd name="connsiteX820" fmla="*/ 101482 w 1456432"/>
                <a:gd name="connsiteY820" fmla="*/ 3281 h 570762"/>
                <a:gd name="connsiteX821" fmla="*/ 98961 w 1456432"/>
                <a:gd name="connsiteY821" fmla="*/ 3385 h 570762"/>
                <a:gd name="connsiteX822" fmla="*/ 96335 w 1456432"/>
                <a:gd name="connsiteY822" fmla="*/ 3175 h 570762"/>
                <a:gd name="connsiteX823" fmla="*/ 93710 w 1456432"/>
                <a:gd name="connsiteY823" fmla="*/ 3175 h 570762"/>
                <a:gd name="connsiteX824" fmla="*/ 91189 w 1456432"/>
                <a:gd name="connsiteY824" fmla="*/ 3281 h 570762"/>
                <a:gd name="connsiteX825" fmla="*/ 88563 w 1456432"/>
                <a:gd name="connsiteY825" fmla="*/ 3281 h 570762"/>
                <a:gd name="connsiteX826" fmla="*/ 86043 w 1456432"/>
                <a:gd name="connsiteY826" fmla="*/ 3175 h 570762"/>
                <a:gd name="connsiteX827" fmla="*/ 83418 w 1456432"/>
                <a:gd name="connsiteY827" fmla="*/ 3175 h 570762"/>
                <a:gd name="connsiteX828" fmla="*/ 80897 w 1456432"/>
                <a:gd name="connsiteY828" fmla="*/ 3281 h 570762"/>
                <a:gd name="connsiteX829" fmla="*/ 78272 w 1456432"/>
                <a:gd name="connsiteY829" fmla="*/ 3281 h 570762"/>
                <a:gd name="connsiteX830" fmla="*/ 78050 w 1456432"/>
                <a:gd name="connsiteY830" fmla="*/ 3227 h 570762"/>
                <a:gd name="connsiteX831" fmla="*/ 75984 w 1456432"/>
                <a:gd name="connsiteY831" fmla="*/ 4044 h 570762"/>
                <a:gd name="connsiteX832" fmla="*/ 74241 w 1456432"/>
                <a:gd name="connsiteY832" fmla="*/ 4276 h 570762"/>
                <a:gd name="connsiteX833" fmla="*/ 71395 w 1456432"/>
                <a:gd name="connsiteY833" fmla="*/ 4276 h 570762"/>
                <a:gd name="connsiteX834" fmla="*/ 69129 w 1456432"/>
                <a:gd name="connsiteY834" fmla="*/ 4218 h 570762"/>
                <a:gd name="connsiteX835" fmla="*/ 67097 w 1456432"/>
                <a:gd name="connsiteY835" fmla="*/ 4334 h 570762"/>
                <a:gd name="connsiteX836" fmla="*/ 64540 w 1456432"/>
                <a:gd name="connsiteY836" fmla="*/ 4799 h 570762"/>
                <a:gd name="connsiteX837" fmla="*/ 62333 w 1456432"/>
                <a:gd name="connsiteY837" fmla="*/ 5845 h 570762"/>
                <a:gd name="connsiteX838" fmla="*/ 60068 w 1456432"/>
                <a:gd name="connsiteY838" fmla="*/ 7413 h 570762"/>
                <a:gd name="connsiteX839" fmla="*/ 57917 w 1456432"/>
                <a:gd name="connsiteY839" fmla="*/ 8109 h 570762"/>
                <a:gd name="connsiteX840" fmla="*/ 56639 w 1456432"/>
                <a:gd name="connsiteY840" fmla="*/ 9795 h 570762"/>
                <a:gd name="connsiteX841" fmla="*/ 55652 w 1456432"/>
                <a:gd name="connsiteY841" fmla="*/ 9911 h 570762"/>
                <a:gd name="connsiteX842" fmla="*/ 54548 w 1456432"/>
                <a:gd name="connsiteY842" fmla="*/ 10317 h 570762"/>
                <a:gd name="connsiteX843" fmla="*/ 53387 w 1456432"/>
                <a:gd name="connsiteY843" fmla="*/ 11421 h 570762"/>
                <a:gd name="connsiteX844" fmla="*/ 52282 w 1456432"/>
                <a:gd name="connsiteY844" fmla="*/ 12293 h 570762"/>
                <a:gd name="connsiteX845" fmla="*/ 50947 w 1456432"/>
                <a:gd name="connsiteY845" fmla="*/ 12815 h 570762"/>
                <a:gd name="connsiteX846" fmla="*/ 48100 w 1456432"/>
                <a:gd name="connsiteY846" fmla="*/ 13339 h 570762"/>
                <a:gd name="connsiteX847" fmla="*/ 46009 w 1456432"/>
                <a:gd name="connsiteY847" fmla="*/ 13918 h 570762"/>
                <a:gd name="connsiteX848" fmla="*/ 45138 w 1456432"/>
                <a:gd name="connsiteY848" fmla="*/ 14210 h 570762"/>
                <a:gd name="connsiteX849" fmla="*/ 43743 w 1456432"/>
                <a:gd name="connsiteY849" fmla="*/ 14093 h 570762"/>
                <a:gd name="connsiteX850" fmla="*/ 42755 w 1456432"/>
                <a:gd name="connsiteY850" fmla="*/ 13918 h 570762"/>
                <a:gd name="connsiteX851" fmla="*/ 41420 w 1456432"/>
                <a:gd name="connsiteY851" fmla="*/ 14500 h 570762"/>
                <a:gd name="connsiteX852" fmla="*/ 40723 w 1456432"/>
                <a:gd name="connsiteY852" fmla="*/ 15837 h 570762"/>
                <a:gd name="connsiteX853" fmla="*/ 40432 w 1456432"/>
                <a:gd name="connsiteY853" fmla="*/ 17172 h 570762"/>
                <a:gd name="connsiteX854" fmla="*/ 39967 w 1456432"/>
                <a:gd name="connsiteY854" fmla="*/ 17463 h 570762"/>
                <a:gd name="connsiteX855" fmla="*/ 39503 w 1456432"/>
                <a:gd name="connsiteY855" fmla="*/ 17521 h 570762"/>
                <a:gd name="connsiteX856" fmla="*/ 39271 w 1456432"/>
                <a:gd name="connsiteY856" fmla="*/ 17114 h 570762"/>
                <a:gd name="connsiteX857" fmla="*/ 39096 w 1456432"/>
                <a:gd name="connsiteY857" fmla="*/ 16476 h 570762"/>
                <a:gd name="connsiteX858" fmla="*/ 38458 w 1456432"/>
                <a:gd name="connsiteY858" fmla="*/ 16476 h 570762"/>
                <a:gd name="connsiteX859" fmla="*/ 37311 w 1456432"/>
                <a:gd name="connsiteY859" fmla="*/ 16516 h 570762"/>
                <a:gd name="connsiteX860" fmla="*/ 36831 w 1456432"/>
                <a:gd name="connsiteY860" fmla="*/ 16533 h 570762"/>
                <a:gd name="connsiteX861" fmla="*/ 35960 w 1456432"/>
                <a:gd name="connsiteY861" fmla="*/ 16359 h 570762"/>
                <a:gd name="connsiteX862" fmla="*/ 35087 w 1456432"/>
                <a:gd name="connsiteY862" fmla="*/ 13454 h 570762"/>
                <a:gd name="connsiteX863" fmla="*/ 33809 w 1456432"/>
                <a:gd name="connsiteY863" fmla="*/ 13629 h 570762"/>
                <a:gd name="connsiteX864" fmla="*/ 33228 w 1456432"/>
                <a:gd name="connsiteY864" fmla="*/ 13454 h 570762"/>
                <a:gd name="connsiteX865" fmla="*/ 32881 w 1456432"/>
                <a:gd name="connsiteY865" fmla="*/ 13397 h 570762"/>
                <a:gd name="connsiteX866" fmla="*/ 32648 w 1456432"/>
                <a:gd name="connsiteY866" fmla="*/ 13803 h 570762"/>
                <a:gd name="connsiteX867" fmla="*/ 32532 w 1456432"/>
                <a:gd name="connsiteY867" fmla="*/ 14732 h 570762"/>
                <a:gd name="connsiteX868" fmla="*/ 32589 w 1456432"/>
                <a:gd name="connsiteY868" fmla="*/ 15488 h 570762"/>
                <a:gd name="connsiteX869" fmla="*/ 32823 w 1456432"/>
                <a:gd name="connsiteY869" fmla="*/ 16708 h 570762"/>
                <a:gd name="connsiteX870" fmla="*/ 32764 w 1456432"/>
                <a:gd name="connsiteY870" fmla="*/ 17696 h 570762"/>
                <a:gd name="connsiteX871" fmla="*/ 32764 w 1456432"/>
                <a:gd name="connsiteY871" fmla="*/ 17985 h 570762"/>
                <a:gd name="connsiteX872" fmla="*/ 32612 w 1456432"/>
                <a:gd name="connsiteY872" fmla="*/ 18118 h 570762"/>
                <a:gd name="connsiteX873" fmla="*/ 32299 w 1456432"/>
                <a:gd name="connsiteY873" fmla="*/ 18392 h 570762"/>
                <a:gd name="connsiteX874" fmla="*/ 31428 w 1456432"/>
                <a:gd name="connsiteY874" fmla="*/ 18916 h 570762"/>
                <a:gd name="connsiteX875" fmla="*/ 31544 w 1456432"/>
                <a:gd name="connsiteY875" fmla="*/ 19612 h 570762"/>
                <a:gd name="connsiteX876" fmla="*/ 31311 w 1456432"/>
                <a:gd name="connsiteY876" fmla="*/ 20251 h 570762"/>
                <a:gd name="connsiteX877" fmla="*/ 30789 w 1456432"/>
                <a:gd name="connsiteY877" fmla="*/ 21239 h 570762"/>
                <a:gd name="connsiteX878" fmla="*/ 30730 w 1456432"/>
                <a:gd name="connsiteY878" fmla="*/ 22168 h 570762"/>
                <a:gd name="connsiteX879" fmla="*/ 30673 w 1456432"/>
                <a:gd name="connsiteY879" fmla="*/ 22981 h 570762"/>
                <a:gd name="connsiteX880" fmla="*/ 30034 w 1456432"/>
                <a:gd name="connsiteY880" fmla="*/ 23795 h 570762"/>
                <a:gd name="connsiteX881" fmla="*/ 29627 w 1456432"/>
                <a:gd name="connsiteY881" fmla="*/ 23969 h 570762"/>
                <a:gd name="connsiteX882" fmla="*/ 29220 w 1456432"/>
                <a:gd name="connsiteY882" fmla="*/ 23330 h 570762"/>
                <a:gd name="connsiteX883" fmla="*/ 28464 w 1456432"/>
                <a:gd name="connsiteY883" fmla="*/ 23388 h 570762"/>
                <a:gd name="connsiteX884" fmla="*/ 25851 w 1456432"/>
                <a:gd name="connsiteY884" fmla="*/ 23737 h 570762"/>
                <a:gd name="connsiteX885" fmla="*/ 25909 w 1456432"/>
                <a:gd name="connsiteY885" fmla="*/ 25247 h 570762"/>
                <a:gd name="connsiteX886" fmla="*/ 25851 w 1456432"/>
                <a:gd name="connsiteY886" fmla="*/ 26235 h 570762"/>
                <a:gd name="connsiteX887" fmla="*/ 25619 w 1456432"/>
                <a:gd name="connsiteY887" fmla="*/ 26757 h 570762"/>
                <a:gd name="connsiteX888" fmla="*/ 25444 w 1456432"/>
                <a:gd name="connsiteY888" fmla="*/ 26874 h 570762"/>
                <a:gd name="connsiteX889" fmla="*/ 24224 w 1456432"/>
                <a:gd name="connsiteY889" fmla="*/ 26932 h 570762"/>
                <a:gd name="connsiteX890" fmla="*/ 23121 w 1456432"/>
                <a:gd name="connsiteY890" fmla="*/ 27164 h 570762"/>
                <a:gd name="connsiteX891" fmla="*/ 21669 w 1456432"/>
                <a:gd name="connsiteY891" fmla="*/ 27513 h 570762"/>
                <a:gd name="connsiteX892" fmla="*/ 19693 w 1456432"/>
                <a:gd name="connsiteY892" fmla="*/ 28094 h 570762"/>
                <a:gd name="connsiteX893" fmla="*/ 18580 w 1456432"/>
                <a:gd name="connsiteY893" fmla="*/ 28436 h 570762"/>
                <a:gd name="connsiteX894" fmla="*/ 18183 w 1456432"/>
                <a:gd name="connsiteY894" fmla="*/ 28558 h 570762"/>
                <a:gd name="connsiteX895" fmla="*/ 18138 w 1456432"/>
                <a:gd name="connsiteY895" fmla="*/ 28644 h 570762"/>
                <a:gd name="connsiteX896" fmla="*/ 17486 w 1456432"/>
                <a:gd name="connsiteY896" fmla="*/ 29894 h 570762"/>
                <a:gd name="connsiteX897" fmla="*/ 17195 w 1456432"/>
                <a:gd name="connsiteY897" fmla="*/ 30533 h 570762"/>
                <a:gd name="connsiteX898" fmla="*/ 16847 w 1456432"/>
                <a:gd name="connsiteY898" fmla="*/ 30882 h 570762"/>
                <a:gd name="connsiteX899" fmla="*/ 16149 w 1456432"/>
                <a:gd name="connsiteY899" fmla="*/ 31056 h 570762"/>
                <a:gd name="connsiteX900" fmla="*/ 12664 w 1456432"/>
                <a:gd name="connsiteY900" fmla="*/ 31463 h 570762"/>
                <a:gd name="connsiteX901" fmla="*/ 11967 w 1456432"/>
                <a:gd name="connsiteY901" fmla="*/ 31753 h 570762"/>
                <a:gd name="connsiteX902" fmla="*/ 10921 w 1456432"/>
                <a:gd name="connsiteY902" fmla="*/ 32392 h 570762"/>
                <a:gd name="connsiteX903" fmla="*/ 10805 w 1456432"/>
                <a:gd name="connsiteY903" fmla="*/ 32625 h 570762"/>
                <a:gd name="connsiteX904" fmla="*/ 8249 w 1456432"/>
                <a:gd name="connsiteY904" fmla="*/ 44185 h 570762"/>
                <a:gd name="connsiteX905" fmla="*/ 6797 w 1456432"/>
                <a:gd name="connsiteY905" fmla="*/ 45869 h 570762"/>
                <a:gd name="connsiteX906" fmla="*/ 6100 w 1456432"/>
                <a:gd name="connsiteY906" fmla="*/ 50517 h 570762"/>
                <a:gd name="connsiteX907" fmla="*/ 6739 w 1456432"/>
                <a:gd name="connsiteY907" fmla="*/ 53480 h 570762"/>
                <a:gd name="connsiteX908" fmla="*/ 7121 w 1456432"/>
                <a:gd name="connsiteY908" fmla="*/ 55484 h 570762"/>
                <a:gd name="connsiteX909" fmla="*/ 7364 w 1456432"/>
                <a:gd name="connsiteY909" fmla="*/ 55810 h 570762"/>
                <a:gd name="connsiteX910" fmla="*/ 8372 w 1456432"/>
                <a:gd name="connsiteY910" fmla="*/ 56303 h 570762"/>
                <a:gd name="connsiteX911" fmla="*/ 9002 w 1456432"/>
                <a:gd name="connsiteY911" fmla="*/ 58825 h 570762"/>
                <a:gd name="connsiteX912" fmla="*/ 9632 w 1456432"/>
                <a:gd name="connsiteY912" fmla="*/ 59779 h 570762"/>
                <a:gd name="connsiteX913" fmla="*/ 9632 w 1456432"/>
                <a:gd name="connsiteY913" fmla="*/ 60715 h 570762"/>
                <a:gd name="connsiteX914" fmla="*/ 9958 w 1456432"/>
                <a:gd name="connsiteY914" fmla="*/ 61040 h 570762"/>
                <a:gd name="connsiteX915" fmla="*/ 9958 w 1456432"/>
                <a:gd name="connsiteY915" fmla="*/ 63235 h 570762"/>
                <a:gd name="connsiteX916" fmla="*/ 8057 w 1456432"/>
                <a:gd name="connsiteY916" fmla="*/ 65126 h 570762"/>
                <a:gd name="connsiteX917" fmla="*/ 7752 w 1456432"/>
                <a:gd name="connsiteY917" fmla="*/ 65756 h 570762"/>
                <a:gd name="connsiteX918" fmla="*/ 7752 w 1456432"/>
                <a:gd name="connsiteY918" fmla="*/ 66082 h 570762"/>
                <a:gd name="connsiteX919" fmla="*/ 5557 w 1456432"/>
                <a:gd name="connsiteY919" fmla="*/ 67971 h 570762"/>
                <a:gd name="connsiteX920" fmla="*/ 5557 w 1456432"/>
                <a:gd name="connsiteY920" fmla="*/ 68601 h 570762"/>
                <a:gd name="connsiteX921" fmla="*/ 4906 w 1456432"/>
                <a:gd name="connsiteY921" fmla="*/ 69231 h 570762"/>
                <a:gd name="connsiteX922" fmla="*/ 4906 w 1456432"/>
                <a:gd name="connsiteY922" fmla="*/ 69536 h 570762"/>
                <a:gd name="connsiteX923" fmla="*/ 3184 w 1456432"/>
                <a:gd name="connsiteY923" fmla="*/ 70639 h 570762"/>
                <a:gd name="connsiteX924" fmla="*/ 2554 w 1456432"/>
                <a:gd name="connsiteY924" fmla="*/ 70639 h 570762"/>
                <a:gd name="connsiteX925" fmla="*/ 1283 w 1456432"/>
                <a:gd name="connsiteY925" fmla="*/ 71269 h 570762"/>
                <a:gd name="connsiteX926" fmla="*/ 180 w 1456432"/>
                <a:gd name="connsiteY926" fmla="*/ 73317 h 570762"/>
                <a:gd name="connsiteX927" fmla="*/ 180 w 1456432"/>
                <a:gd name="connsiteY927" fmla="*/ 76163 h 570762"/>
                <a:gd name="connsiteX928" fmla="*/ 506 w 1456432"/>
                <a:gd name="connsiteY928" fmla="*/ 76467 h 570762"/>
                <a:gd name="connsiteX929" fmla="*/ 506 w 1456432"/>
                <a:gd name="connsiteY929" fmla="*/ 78358 h 570762"/>
                <a:gd name="connsiteX930" fmla="*/ 810 w 1456432"/>
                <a:gd name="connsiteY930" fmla="*/ 78684 h 570762"/>
                <a:gd name="connsiteX931" fmla="*/ 810 w 1456432"/>
                <a:gd name="connsiteY931" fmla="*/ 79943 h 570762"/>
                <a:gd name="connsiteX932" fmla="*/ 1440 w 1456432"/>
                <a:gd name="connsiteY932" fmla="*/ 81203 h 570762"/>
                <a:gd name="connsiteX933" fmla="*/ 1440 w 1456432"/>
                <a:gd name="connsiteY933" fmla="*/ 83714 h 570762"/>
                <a:gd name="connsiteX934" fmla="*/ 1766 w 1456432"/>
                <a:gd name="connsiteY934" fmla="*/ 84018 h 570762"/>
                <a:gd name="connsiteX935" fmla="*/ 1766 w 1456432"/>
                <a:gd name="connsiteY935" fmla="*/ 88755 h 570762"/>
                <a:gd name="connsiteX936" fmla="*/ 1440 w 1456432"/>
                <a:gd name="connsiteY936" fmla="*/ 89081 h 570762"/>
                <a:gd name="connsiteX937" fmla="*/ 1440 w 1456432"/>
                <a:gd name="connsiteY937" fmla="*/ 91904 h 570762"/>
                <a:gd name="connsiteX938" fmla="*/ 1116 w 1456432"/>
                <a:gd name="connsiteY938" fmla="*/ 92230 h 570762"/>
                <a:gd name="connsiteX939" fmla="*/ 1116 w 1456432"/>
                <a:gd name="connsiteY939" fmla="*/ 93795 h 570762"/>
                <a:gd name="connsiteX940" fmla="*/ 822 w 1456432"/>
                <a:gd name="connsiteY940" fmla="*/ 94121 h 570762"/>
                <a:gd name="connsiteX941" fmla="*/ 822 w 1456432"/>
                <a:gd name="connsiteY941" fmla="*/ 96642 h 570762"/>
                <a:gd name="connsiteX942" fmla="*/ 2071 w 1456432"/>
                <a:gd name="connsiteY942" fmla="*/ 99162 h 570762"/>
                <a:gd name="connsiteX943" fmla="*/ 2071 w 1456432"/>
                <a:gd name="connsiteY943" fmla="*/ 99792 h 570762"/>
                <a:gd name="connsiteX944" fmla="*/ 2701 w 1456432"/>
                <a:gd name="connsiteY944" fmla="*/ 100422 h 570762"/>
                <a:gd name="connsiteX945" fmla="*/ 2701 w 1456432"/>
                <a:gd name="connsiteY945" fmla="*/ 101052 h 570762"/>
                <a:gd name="connsiteX946" fmla="*/ 3331 w 1456432"/>
                <a:gd name="connsiteY946" fmla="*/ 101977 h 570762"/>
                <a:gd name="connsiteX947" fmla="*/ 3331 w 1456432"/>
                <a:gd name="connsiteY947" fmla="*/ 102931 h 570762"/>
                <a:gd name="connsiteX948" fmla="*/ 3656 w 1456432"/>
                <a:gd name="connsiteY948" fmla="*/ 103236 h 570762"/>
                <a:gd name="connsiteX949" fmla="*/ 3656 w 1456432"/>
                <a:gd name="connsiteY949" fmla="*/ 104518 h 570762"/>
                <a:gd name="connsiteX950" fmla="*/ 3331 w 1456432"/>
                <a:gd name="connsiteY950" fmla="*/ 104822 h 570762"/>
                <a:gd name="connsiteX951" fmla="*/ 3331 w 1456432"/>
                <a:gd name="connsiteY951" fmla="*/ 106083 h 570762"/>
                <a:gd name="connsiteX952" fmla="*/ 3005 w 1456432"/>
                <a:gd name="connsiteY952" fmla="*/ 106409 h 570762"/>
                <a:gd name="connsiteX953" fmla="*/ 3005 w 1456432"/>
                <a:gd name="connsiteY953" fmla="*/ 107668 h 570762"/>
                <a:gd name="connsiteX954" fmla="*/ 2701 w 1456432"/>
                <a:gd name="connsiteY954" fmla="*/ 107973 h 570762"/>
                <a:gd name="connsiteX955" fmla="*/ 2407 w 1456432"/>
                <a:gd name="connsiteY955" fmla="*/ 110189 h 570762"/>
                <a:gd name="connsiteX956" fmla="*/ 2081 w 1456432"/>
                <a:gd name="connsiteY956" fmla="*/ 110493 h 570762"/>
                <a:gd name="connsiteX957" fmla="*/ 2081 w 1456432"/>
                <a:gd name="connsiteY957" fmla="*/ 111449 h 570762"/>
                <a:gd name="connsiteX958" fmla="*/ 1755 w 1456432"/>
                <a:gd name="connsiteY958" fmla="*/ 111753 h 570762"/>
                <a:gd name="connsiteX959" fmla="*/ 1755 w 1456432"/>
                <a:gd name="connsiteY959" fmla="*/ 116490 h 570762"/>
                <a:gd name="connsiteX960" fmla="*/ 1440 w 1456432"/>
                <a:gd name="connsiteY960" fmla="*/ 116794 h 570762"/>
                <a:gd name="connsiteX961" fmla="*/ 1440 w 1456432"/>
                <a:gd name="connsiteY961" fmla="*/ 119641 h 570762"/>
                <a:gd name="connsiteX962" fmla="*/ 810 w 1456432"/>
                <a:gd name="connsiteY962" fmla="*/ 120900 h 570762"/>
                <a:gd name="connsiteX963" fmla="*/ 810 w 1456432"/>
                <a:gd name="connsiteY963" fmla="*/ 121856 h 570762"/>
                <a:gd name="connsiteX964" fmla="*/ 486 w 1456432"/>
                <a:gd name="connsiteY964" fmla="*/ 122160 h 570762"/>
                <a:gd name="connsiteX965" fmla="*/ 496 w 1456432"/>
                <a:gd name="connsiteY965" fmla="*/ 123747 h 570762"/>
                <a:gd name="connsiteX966" fmla="*/ 190 w 1456432"/>
                <a:gd name="connsiteY966" fmla="*/ 124051 h 570762"/>
                <a:gd name="connsiteX967" fmla="*/ 190 w 1456432"/>
                <a:gd name="connsiteY967" fmla="*/ 126246 h 570762"/>
                <a:gd name="connsiteX968" fmla="*/ 496 w 1456432"/>
                <a:gd name="connsiteY968" fmla="*/ 126572 h 570762"/>
                <a:gd name="connsiteX969" fmla="*/ 496 w 1456432"/>
                <a:gd name="connsiteY969" fmla="*/ 129712 h 570762"/>
                <a:gd name="connsiteX970" fmla="*/ 822 w 1456432"/>
                <a:gd name="connsiteY970" fmla="*/ 130342 h 570762"/>
                <a:gd name="connsiteX971" fmla="*/ 3027 w 1456432"/>
                <a:gd name="connsiteY971" fmla="*/ 132557 h 570762"/>
                <a:gd name="connsiteX972" fmla="*/ 3320 w 1456432"/>
                <a:gd name="connsiteY972" fmla="*/ 133188 h 570762"/>
                <a:gd name="connsiteX973" fmla="*/ 3331 w 1456432"/>
                <a:gd name="connsiteY973" fmla="*/ 137273 h 570762"/>
                <a:gd name="connsiteX974" fmla="*/ 3027 w 1456432"/>
                <a:gd name="connsiteY974" fmla="*/ 137598 h 570762"/>
                <a:gd name="connsiteX975" fmla="*/ 3027 w 1456432"/>
                <a:gd name="connsiteY975" fmla="*/ 142314 h 570762"/>
                <a:gd name="connsiteX976" fmla="*/ 3331 w 1456432"/>
                <a:gd name="connsiteY976" fmla="*/ 142640 h 570762"/>
                <a:gd name="connsiteX977" fmla="*/ 3331 w 1456432"/>
                <a:gd name="connsiteY977" fmla="*/ 147974 h 570762"/>
                <a:gd name="connsiteX978" fmla="*/ 2711 w 1456432"/>
                <a:gd name="connsiteY978" fmla="*/ 148931 h 570762"/>
                <a:gd name="connsiteX979" fmla="*/ 2711 w 1456432"/>
                <a:gd name="connsiteY979" fmla="*/ 150820 h 570762"/>
                <a:gd name="connsiteX980" fmla="*/ 3341 w 1456432"/>
                <a:gd name="connsiteY980" fmla="*/ 151776 h 570762"/>
                <a:gd name="connsiteX981" fmla="*/ 3341 w 1456432"/>
                <a:gd name="connsiteY981" fmla="*/ 153015 h 570762"/>
                <a:gd name="connsiteX982" fmla="*/ 3667 w 1456432"/>
                <a:gd name="connsiteY982" fmla="*/ 153341 h 570762"/>
                <a:gd name="connsiteX983" fmla="*/ 3961 w 1456432"/>
                <a:gd name="connsiteY983" fmla="*/ 155232 h 570762"/>
                <a:gd name="connsiteX984" fmla="*/ 5220 w 1456432"/>
                <a:gd name="connsiteY984" fmla="*/ 157121 h 570762"/>
                <a:gd name="connsiteX985" fmla="*/ 5220 w 1456432"/>
                <a:gd name="connsiteY985" fmla="*/ 158077 h 570762"/>
                <a:gd name="connsiteX986" fmla="*/ 5546 w 1456432"/>
                <a:gd name="connsiteY986" fmla="*/ 158381 h 570762"/>
                <a:gd name="connsiteX987" fmla="*/ 5546 w 1456432"/>
                <a:gd name="connsiteY987" fmla="*/ 161227 h 570762"/>
                <a:gd name="connsiteX988" fmla="*/ 5872 w 1456432"/>
                <a:gd name="connsiteY988" fmla="*/ 161533 h 570762"/>
                <a:gd name="connsiteX989" fmla="*/ 5851 w 1456432"/>
                <a:gd name="connsiteY989" fmla="*/ 162792 h 570762"/>
                <a:gd name="connsiteX990" fmla="*/ 6177 w 1456432"/>
                <a:gd name="connsiteY990" fmla="*/ 163118 h 570762"/>
                <a:gd name="connsiteX991" fmla="*/ 6177 w 1456432"/>
                <a:gd name="connsiteY991" fmla="*/ 164378 h 570762"/>
                <a:gd name="connsiteX992" fmla="*/ 7121 w 1456432"/>
                <a:gd name="connsiteY992" fmla="*/ 165953 h 570762"/>
                <a:gd name="connsiteX993" fmla="*/ 7427 w 1456432"/>
                <a:gd name="connsiteY993" fmla="*/ 167518 h 570762"/>
                <a:gd name="connsiteX994" fmla="*/ 7752 w 1456432"/>
                <a:gd name="connsiteY994" fmla="*/ 167844 h 570762"/>
                <a:gd name="connsiteX995" fmla="*/ 7752 w 1456432"/>
                <a:gd name="connsiteY995" fmla="*/ 169104 h 570762"/>
                <a:gd name="connsiteX996" fmla="*/ 8057 w 1456432"/>
                <a:gd name="connsiteY996" fmla="*/ 169408 h 570762"/>
                <a:gd name="connsiteX997" fmla="*/ 8057 w 1456432"/>
                <a:gd name="connsiteY997" fmla="*/ 171624 h 570762"/>
                <a:gd name="connsiteX998" fmla="*/ 8383 w 1456432"/>
                <a:gd name="connsiteY998" fmla="*/ 171930 h 570762"/>
                <a:gd name="connsiteX999" fmla="*/ 8688 w 1456432"/>
                <a:gd name="connsiteY999" fmla="*/ 176970 h 570762"/>
                <a:gd name="connsiteX1000" fmla="*/ 9012 w 1456432"/>
                <a:gd name="connsiteY1000" fmla="*/ 177296 h 570762"/>
                <a:gd name="connsiteX1001" fmla="*/ 9012 w 1456432"/>
                <a:gd name="connsiteY1001" fmla="*/ 179185 h 570762"/>
                <a:gd name="connsiteX1002" fmla="*/ 9316 w 1456432"/>
                <a:gd name="connsiteY1002" fmla="*/ 179511 h 570762"/>
                <a:gd name="connsiteX1003" fmla="*/ 9642 w 1456432"/>
                <a:gd name="connsiteY1003" fmla="*/ 182000 h 570762"/>
                <a:gd name="connsiteX1004" fmla="*/ 10893 w 1456432"/>
                <a:gd name="connsiteY1004" fmla="*/ 184542 h 570762"/>
                <a:gd name="connsiteX1005" fmla="*/ 10893 w 1456432"/>
                <a:gd name="connsiteY1005" fmla="*/ 185476 h 570762"/>
                <a:gd name="connsiteX1006" fmla="*/ 11217 w 1456432"/>
                <a:gd name="connsiteY1006" fmla="*/ 185780 h 570762"/>
                <a:gd name="connsiteX1007" fmla="*/ 11197 w 1456432"/>
                <a:gd name="connsiteY1007" fmla="*/ 189258 h 570762"/>
                <a:gd name="connsiteX1008" fmla="*/ 10903 w 1456432"/>
                <a:gd name="connsiteY1008" fmla="*/ 189562 h 570762"/>
                <a:gd name="connsiteX1009" fmla="*/ 10903 w 1456432"/>
                <a:gd name="connsiteY1009" fmla="*/ 192733 h 570762"/>
                <a:gd name="connsiteX1010" fmla="*/ 11207 w 1456432"/>
                <a:gd name="connsiteY1010" fmla="*/ 193038 h 570762"/>
                <a:gd name="connsiteX1011" fmla="*/ 11207 w 1456432"/>
                <a:gd name="connsiteY1011" fmla="*/ 193994 h 570762"/>
                <a:gd name="connsiteX1012" fmla="*/ 11849 w 1456432"/>
                <a:gd name="connsiteY1012" fmla="*/ 194623 h 570762"/>
                <a:gd name="connsiteX1013" fmla="*/ 11849 w 1456432"/>
                <a:gd name="connsiteY1013" fmla="*/ 195253 h 570762"/>
                <a:gd name="connsiteX1014" fmla="*/ 12153 w 1456432"/>
                <a:gd name="connsiteY1014" fmla="*/ 195559 h 570762"/>
                <a:gd name="connsiteX1015" fmla="*/ 12153 w 1456432"/>
                <a:gd name="connsiteY1015" fmla="*/ 196839 h 570762"/>
                <a:gd name="connsiteX1016" fmla="*/ 13108 w 1456432"/>
                <a:gd name="connsiteY1016" fmla="*/ 198730 h 570762"/>
                <a:gd name="connsiteX1017" fmla="*/ 14358 w 1456432"/>
                <a:gd name="connsiteY1017" fmla="*/ 199653 h 570762"/>
                <a:gd name="connsiteX1018" fmla="*/ 14663 w 1456432"/>
                <a:gd name="connsiteY1018" fmla="*/ 200609 h 570762"/>
                <a:gd name="connsiteX1019" fmla="*/ 15313 w 1456432"/>
                <a:gd name="connsiteY1019" fmla="*/ 201218 h 570762"/>
                <a:gd name="connsiteX1020" fmla="*/ 15619 w 1456432"/>
                <a:gd name="connsiteY1020" fmla="*/ 202804 h 570762"/>
                <a:gd name="connsiteX1021" fmla="*/ 16269 w 1456432"/>
                <a:gd name="connsiteY1021" fmla="*/ 203760 h 570762"/>
                <a:gd name="connsiteX1022" fmla="*/ 16269 w 1456432"/>
                <a:gd name="connsiteY1022" fmla="*/ 204695 h 570762"/>
                <a:gd name="connsiteX1023" fmla="*/ 16563 w 1456432"/>
                <a:gd name="connsiteY1023" fmla="*/ 204999 h 570762"/>
                <a:gd name="connsiteX1024" fmla="*/ 16573 w 1456432"/>
                <a:gd name="connsiteY1024" fmla="*/ 207845 h 570762"/>
                <a:gd name="connsiteX1025" fmla="*/ 15619 w 1456432"/>
                <a:gd name="connsiteY1025" fmla="*/ 209431 h 570762"/>
                <a:gd name="connsiteX1026" fmla="*/ 15619 w 1456432"/>
                <a:gd name="connsiteY1026" fmla="*/ 210692 h 570762"/>
                <a:gd name="connsiteX1027" fmla="*/ 16416 w 1456432"/>
                <a:gd name="connsiteY1027" fmla="*/ 211467 h 570762"/>
                <a:gd name="connsiteX1028" fmla="*/ 17981 w 1456432"/>
                <a:gd name="connsiteY1028" fmla="*/ 212098 h 570762"/>
                <a:gd name="connsiteX1029" fmla="*/ 19084 w 1456432"/>
                <a:gd name="connsiteY1029" fmla="*/ 213201 h 570762"/>
                <a:gd name="connsiteX1030" fmla="*/ 19084 w 1456432"/>
                <a:gd name="connsiteY1030" fmla="*/ 213505 h 570762"/>
                <a:gd name="connsiteX1031" fmla="*/ 20985 w 1456432"/>
                <a:gd name="connsiteY1031" fmla="*/ 215722 h 570762"/>
                <a:gd name="connsiteX1032" fmla="*/ 20985 w 1456432"/>
                <a:gd name="connsiteY1032" fmla="*/ 216351 h 570762"/>
                <a:gd name="connsiteX1033" fmla="*/ 21279 w 1456432"/>
                <a:gd name="connsiteY1033" fmla="*/ 216657 h 570762"/>
                <a:gd name="connsiteX1034" fmla="*/ 21289 w 1456432"/>
                <a:gd name="connsiteY1034" fmla="*/ 218242 h 570762"/>
                <a:gd name="connsiteX1035" fmla="*/ 20985 w 1456432"/>
                <a:gd name="connsiteY1035" fmla="*/ 218546 h 570762"/>
                <a:gd name="connsiteX1036" fmla="*/ 20659 w 1456432"/>
                <a:gd name="connsiteY1036" fmla="*/ 219198 h 570762"/>
                <a:gd name="connsiteX1037" fmla="*/ 20659 w 1456432"/>
                <a:gd name="connsiteY1037" fmla="*/ 221719 h 570762"/>
                <a:gd name="connsiteX1038" fmla="*/ 21615 w 1456432"/>
                <a:gd name="connsiteY1038" fmla="*/ 223608 h 570762"/>
                <a:gd name="connsiteX1039" fmla="*/ 21918 w 1456432"/>
                <a:gd name="connsiteY1039" fmla="*/ 224868 h 570762"/>
                <a:gd name="connsiteX1040" fmla="*/ 22560 w 1456432"/>
                <a:gd name="connsiteY1040" fmla="*/ 225499 h 570762"/>
                <a:gd name="connsiteX1041" fmla="*/ 22570 w 1456432"/>
                <a:gd name="connsiteY1041" fmla="*/ 227063 h 570762"/>
                <a:gd name="connsiteX1042" fmla="*/ 22244 w 1456432"/>
                <a:gd name="connsiteY1042" fmla="*/ 227390 h 570762"/>
                <a:gd name="connsiteX1043" fmla="*/ 22244 w 1456432"/>
                <a:gd name="connsiteY1043" fmla="*/ 230203 h 570762"/>
                <a:gd name="connsiteX1044" fmla="*/ 22570 w 1456432"/>
                <a:gd name="connsiteY1044" fmla="*/ 230529 h 570762"/>
                <a:gd name="connsiteX1045" fmla="*/ 22550 w 1456432"/>
                <a:gd name="connsiteY1045" fmla="*/ 231159 h 570762"/>
                <a:gd name="connsiteX1046" fmla="*/ 23169 w 1456432"/>
                <a:gd name="connsiteY1046" fmla="*/ 232420 h 570762"/>
                <a:gd name="connsiteX1047" fmla="*/ 25384 w 1456432"/>
                <a:gd name="connsiteY1047" fmla="*/ 237460 h 570762"/>
                <a:gd name="connsiteX1048" fmla="*/ 25710 w 1456432"/>
                <a:gd name="connsiteY1048" fmla="*/ 238091 h 570762"/>
                <a:gd name="connsiteX1049" fmla="*/ 25710 w 1456432"/>
                <a:gd name="connsiteY1049" fmla="*/ 239045 h 570762"/>
                <a:gd name="connsiteX1050" fmla="*/ 26004 w 1456432"/>
                <a:gd name="connsiteY1050" fmla="*/ 239371 h 570762"/>
                <a:gd name="connsiteX1051" fmla="*/ 26004 w 1456432"/>
                <a:gd name="connsiteY1051" fmla="*/ 240306 h 570762"/>
                <a:gd name="connsiteX1052" fmla="*/ 27285 w 1456432"/>
                <a:gd name="connsiteY1052" fmla="*/ 242501 h 570762"/>
                <a:gd name="connsiteX1053" fmla="*/ 27915 w 1456432"/>
                <a:gd name="connsiteY1053" fmla="*/ 243446 h 570762"/>
                <a:gd name="connsiteX1054" fmla="*/ 27915 w 1456432"/>
                <a:gd name="connsiteY1054" fmla="*/ 244382 h 570762"/>
                <a:gd name="connsiteX1055" fmla="*/ 26340 w 1456432"/>
                <a:gd name="connsiteY1055" fmla="*/ 247531 h 570762"/>
                <a:gd name="connsiteX1056" fmla="*/ 25710 w 1456432"/>
                <a:gd name="connsiteY1056" fmla="*/ 248813 h 570762"/>
                <a:gd name="connsiteX1057" fmla="*/ 25710 w 1456432"/>
                <a:gd name="connsiteY1057" fmla="*/ 250072 h 570762"/>
                <a:gd name="connsiteX1058" fmla="*/ 25070 w 1456432"/>
                <a:gd name="connsiteY1058" fmla="*/ 251313 h 570762"/>
                <a:gd name="connsiteX1059" fmla="*/ 25070 w 1456432"/>
                <a:gd name="connsiteY1059" fmla="*/ 251963 h 570762"/>
                <a:gd name="connsiteX1060" fmla="*/ 24745 w 1456432"/>
                <a:gd name="connsiteY1060" fmla="*/ 252267 h 570762"/>
                <a:gd name="connsiteX1061" fmla="*/ 24439 w 1456432"/>
                <a:gd name="connsiteY1061" fmla="*/ 254484 h 570762"/>
                <a:gd name="connsiteX1062" fmla="*/ 23819 w 1456432"/>
                <a:gd name="connsiteY1062" fmla="*/ 255743 h 570762"/>
                <a:gd name="connsiteX1063" fmla="*/ 23819 w 1456432"/>
                <a:gd name="connsiteY1063" fmla="*/ 256373 h 570762"/>
                <a:gd name="connsiteX1064" fmla="*/ 23495 w 1456432"/>
                <a:gd name="connsiteY1064" fmla="*/ 256678 h 570762"/>
                <a:gd name="connsiteX1065" fmla="*/ 23495 w 1456432"/>
                <a:gd name="connsiteY1065" fmla="*/ 261089 h 570762"/>
                <a:gd name="connsiteX1066" fmla="*/ 23819 w 1456432"/>
                <a:gd name="connsiteY1066" fmla="*/ 261720 h 570762"/>
                <a:gd name="connsiteX1067" fmla="*/ 24755 w 1456432"/>
                <a:gd name="connsiteY1067" fmla="*/ 263609 h 570762"/>
                <a:gd name="connsiteX1068" fmla="*/ 24755 w 1456432"/>
                <a:gd name="connsiteY1068" fmla="*/ 264869 h 570762"/>
                <a:gd name="connsiteX1069" fmla="*/ 24429 w 1456432"/>
                <a:gd name="connsiteY1069" fmla="*/ 265195 h 570762"/>
                <a:gd name="connsiteX1070" fmla="*/ 24429 w 1456432"/>
                <a:gd name="connsiteY1070" fmla="*/ 267086 h 570762"/>
                <a:gd name="connsiteX1071" fmla="*/ 25384 w 1456432"/>
                <a:gd name="connsiteY1071" fmla="*/ 268335 h 570762"/>
                <a:gd name="connsiteX1072" fmla="*/ 25384 w 1456432"/>
                <a:gd name="connsiteY1072" fmla="*/ 268965 h 570762"/>
                <a:gd name="connsiteX1073" fmla="*/ 25081 w 1456432"/>
                <a:gd name="connsiteY1073" fmla="*/ 269270 h 570762"/>
                <a:gd name="connsiteX1074" fmla="*/ 25081 w 1456432"/>
                <a:gd name="connsiteY1074" fmla="*/ 269922 h 570762"/>
                <a:gd name="connsiteX1075" fmla="*/ 25384 w 1456432"/>
                <a:gd name="connsiteY1075" fmla="*/ 270226 h 570762"/>
                <a:gd name="connsiteX1076" fmla="*/ 26036 w 1456432"/>
                <a:gd name="connsiteY1076" fmla="*/ 272747 h 570762"/>
                <a:gd name="connsiteX1077" fmla="*/ 26813 w 1456432"/>
                <a:gd name="connsiteY1077" fmla="*/ 273534 h 570762"/>
                <a:gd name="connsiteX1078" fmla="*/ 27443 w 1456432"/>
                <a:gd name="connsiteY1078" fmla="*/ 273534 h 570762"/>
                <a:gd name="connsiteX1079" fmla="*/ 27738 w 1456432"/>
                <a:gd name="connsiteY1079" fmla="*/ 273230 h 570762"/>
                <a:gd name="connsiteX1080" fmla="*/ 28241 w 1456432"/>
                <a:gd name="connsiteY1080" fmla="*/ 273377 h 570762"/>
                <a:gd name="connsiteX1081" fmla="*/ 28241 w 1456432"/>
                <a:gd name="connsiteY1081" fmla="*/ 274332 h 570762"/>
                <a:gd name="connsiteX1082" fmla="*/ 27915 w 1456432"/>
                <a:gd name="connsiteY1082" fmla="*/ 274636 h 570762"/>
                <a:gd name="connsiteX1083" fmla="*/ 27915 w 1456432"/>
                <a:gd name="connsiteY1083" fmla="*/ 275592 h 570762"/>
                <a:gd name="connsiteX1084" fmla="*/ 28851 w 1456432"/>
                <a:gd name="connsiteY1084" fmla="*/ 276853 h 570762"/>
                <a:gd name="connsiteX1085" fmla="*/ 28851 w 1456432"/>
                <a:gd name="connsiteY1085" fmla="*/ 277483 h 570762"/>
                <a:gd name="connsiteX1086" fmla="*/ 29165 w 1456432"/>
                <a:gd name="connsiteY1086" fmla="*/ 277807 h 570762"/>
                <a:gd name="connsiteX1087" fmla="*/ 29175 w 1456432"/>
                <a:gd name="connsiteY1087" fmla="*/ 279048 h 570762"/>
                <a:gd name="connsiteX1088" fmla="*/ 29470 w 1456432"/>
                <a:gd name="connsiteY1088" fmla="*/ 279372 h 570762"/>
                <a:gd name="connsiteX1089" fmla="*/ 29470 w 1456432"/>
                <a:gd name="connsiteY1089" fmla="*/ 281263 h 570762"/>
                <a:gd name="connsiteX1090" fmla="*/ 29796 w 1456432"/>
                <a:gd name="connsiteY1090" fmla="*/ 281589 h 570762"/>
                <a:gd name="connsiteX1091" fmla="*/ 29806 w 1456432"/>
                <a:gd name="connsiteY1091" fmla="*/ 284403 h 570762"/>
                <a:gd name="connsiteX1092" fmla="*/ 29480 w 1456432"/>
                <a:gd name="connsiteY1092" fmla="*/ 284708 h 570762"/>
                <a:gd name="connsiteX1093" fmla="*/ 29480 w 1456432"/>
                <a:gd name="connsiteY1093" fmla="*/ 285968 h 570762"/>
                <a:gd name="connsiteX1094" fmla="*/ 28851 w 1456432"/>
                <a:gd name="connsiteY1094" fmla="*/ 287250 h 570762"/>
                <a:gd name="connsiteX1095" fmla="*/ 28851 w 1456432"/>
                <a:gd name="connsiteY1095" fmla="*/ 289445 h 570762"/>
                <a:gd name="connsiteX1096" fmla="*/ 31066 w 1456432"/>
                <a:gd name="connsiteY1096" fmla="*/ 293855 h 570762"/>
                <a:gd name="connsiteX1097" fmla="*/ 32012 w 1456432"/>
                <a:gd name="connsiteY1097" fmla="*/ 294811 h 570762"/>
                <a:gd name="connsiteX1098" fmla="*/ 32012 w 1456432"/>
                <a:gd name="connsiteY1098" fmla="*/ 295136 h 570762"/>
                <a:gd name="connsiteX1099" fmla="*/ 31371 w 1456432"/>
                <a:gd name="connsiteY1099" fmla="*/ 295746 h 570762"/>
                <a:gd name="connsiteX1100" fmla="*/ 31371 w 1456432"/>
                <a:gd name="connsiteY1100" fmla="*/ 297331 h 570762"/>
                <a:gd name="connsiteX1101" fmla="*/ 32012 w 1456432"/>
                <a:gd name="connsiteY1101" fmla="*/ 298591 h 570762"/>
                <a:gd name="connsiteX1102" fmla="*/ 32022 w 1456432"/>
                <a:gd name="connsiteY1102" fmla="*/ 299516 h 570762"/>
                <a:gd name="connsiteX1103" fmla="*/ 33576 w 1456432"/>
                <a:gd name="connsiteY1103" fmla="*/ 302057 h 570762"/>
                <a:gd name="connsiteX1104" fmla="*/ 33902 w 1456432"/>
                <a:gd name="connsiteY1104" fmla="*/ 303622 h 570762"/>
                <a:gd name="connsiteX1105" fmla="*/ 34228 w 1456432"/>
                <a:gd name="connsiteY1105" fmla="*/ 303947 h 570762"/>
                <a:gd name="connsiteX1106" fmla="*/ 34228 w 1456432"/>
                <a:gd name="connsiteY1106" fmla="*/ 304882 h 570762"/>
                <a:gd name="connsiteX1107" fmla="*/ 34826 w 1456432"/>
                <a:gd name="connsiteY1107" fmla="*/ 305837 h 570762"/>
                <a:gd name="connsiteX1108" fmla="*/ 35152 w 1456432"/>
                <a:gd name="connsiteY1108" fmla="*/ 308662 h 570762"/>
                <a:gd name="connsiteX1109" fmla="*/ 36107 w 1456432"/>
                <a:gd name="connsiteY1109" fmla="*/ 310879 h 570762"/>
                <a:gd name="connsiteX1110" fmla="*/ 37514 w 1456432"/>
                <a:gd name="connsiteY1110" fmla="*/ 312286 h 570762"/>
                <a:gd name="connsiteX1111" fmla="*/ 40045 w 1456432"/>
                <a:gd name="connsiteY1111" fmla="*/ 313241 h 570762"/>
                <a:gd name="connsiteX1112" fmla="*/ 41443 w 1456432"/>
                <a:gd name="connsiteY1112" fmla="*/ 314344 h 570762"/>
                <a:gd name="connsiteX1113" fmla="*/ 41443 w 1456432"/>
                <a:gd name="connsiteY1113" fmla="*/ 314649 h 570762"/>
                <a:gd name="connsiteX1114" fmla="*/ 42250 w 1456432"/>
                <a:gd name="connsiteY1114" fmla="*/ 315458 h 570762"/>
                <a:gd name="connsiteX1115" fmla="*/ 44750 w 1456432"/>
                <a:gd name="connsiteY1115" fmla="*/ 316707 h 570762"/>
                <a:gd name="connsiteX1116" fmla="*/ 46356 w 1456432"/>
                <a:gd name="connsiteY1116" fmla="*/ 317011 h 570762"/>
                <a:gd name="connsiteX1117" fmla="*/ 47386 w 1456432"/>
                <a:gd name="connsiteY1117" fmla="*/ 317810 h 570762"/>
                <a:gd name="connsiteX1118" fmla="*/ 47460 w 1456432"/>
                <a:gd name="connsiteY1118" fmla="*/ 318136 h 570762"/>
                <a:gd name="connsiteX1119" fmla="*/ 47754 w 1456432"/>
                <a:gd name="connsiteY1119" fmla="*/ 318440 h 570762"/>
                <a:gd name="connsiteX1120" fmla="*/ 47754 w 1456432"/>
                <a:gd name="connsiteY1120" fmla="*/ 318745 h 570762"/>
                <a:gd name="connsiteX1121" fmla="*/ 48710 w 1456432"/>
                <a:gd name="connsiteY1121" fmla="*/ 319699 h 570762"/>
                <a:gd name="connsiteX1122" fmla="*/ 48710 w 1456432"/>
                <a:gd name="connsiteY1122" fmla="*/ 320624 h 570762"/>
                <a:gd name="connsiteX1123" fmla="*/ 49665 w 1456432"/>
                <a:gd name="connsiteY1123" fmla="*/ 321580 h 570762"/>
                <a:gd name="connsiteX1124" fmla="*/ 50589 w 1456432"/>
                <a:gd name="connsiteY1124" fmla="*/ 323470 h 570762"/>
                <a:gd name="connsiteX1125" fmla="*/ 50915 w 1456432"/>
                <a:gd name="connsiteY1125" fmla="*/ 323795 h 570762"/>
                <a:gd name="connsiteX1126" fmla="*/ 50894 w 1456432"/>
                <a:gd name="connsiteY1126" fmla="*/ 327251 h 570762"/>
                <a:gd name="connsiteX1127" fmla="*/ 52805 w 1456432"/>
                <a:gd name="connsiteY1127" fmla="*/ 328511 h 570762"/>
                <a:gd name="connsiteX1128" fmla="*/ 53099 w 1456432"/>
                <a:gd name="connsiteY1128" fmla="*/ 330402 h 570762"/>
                <a:gd name="connsiteX1129" fmla="*/ 53425 w 1456432"/>
                <a:gd name="connsiteY1129" fmla="*/ 330726 h 570762"/>
                <a:gd name="connsiteX1130" fmla="*/ 53109 w 1456432"/>
                <a:gd name="connsiteY1130" fmla="*/ 331031 h 570762"/>
                <a:gd name="connsiteX1131" fmla="*/ 53109 w 1456432"/>
                <a:gd name="connsiteY1131" fmla="*/ 333247 h 570762"/>
                <a:gd name="connsiteX1132" fmla="*/ 53435 w 1456432"/>
                <a:gd name="connsiteY1132" fmla="*/ 333573 h 570762"/>
                <a:gd name="connsiteX1133" fmla="*/ 53435 w 1456432"/>
                <a:gd name="connsiteY1133" fmla="*/ 335127 h 570762"/>
                <a:gd name="connsiteX1134" fmla="*/ 53761 w 1456432"/>
                <a:gd name="connsiteY1134" fmla="*/ 335452 h 570762"/>
                <a:gd name="connsiteX1135" fmla="*/ 53761 w 1456432"/>
                <a:gd name="connsiteY1135" fmla="*/ 337017 h 570762"/>
                <a:gd name="connsiteX1136" fmla="*/ 54538 w 1456432"/>
                <a:gd name="connsiteY1136" fmla="*/ 338131 h 570762"/>
                <a:gd name="connsiteX1137" fmla="*/ 54863 w 1456432"/>
                <a:gd name="connsiteY1137" fmla="*/ 338131 h 570762"/>
                <a:gd name="connsiteX1138" fmla="*/ 55641 w 1456432"/>
                <a:gd name="connsiteY1138" fmla="*/ 338908 h 570762"/>
                <a:gd name="connsiteX1139" fmla="*/ 55641 w 1456432"/>
                <a:gd name="connsiteY1139" fmla="*/ 341123 h 570762"/>
                <a:gd name="connsiteX1140" fmla="*/ 55315 w 1456432"/>
                <a:gd name="connsiteY1140" fmla="*/ 341428 h 570762"/>
                <a:gd name="connsiteX1141" fmla="*/ 55315 w 1456432"/>
                <a:gd name="connsiteY1141" fmla="*/ 343014 h 570762"/>
                <a:gd name="connsiteX1142" fmla="*/ 55000 w 1456432"/>
                <a:gd name="connsiteY1142" fmla="*/ 343318 h 570762"/>
                <a:gd name="connsiteX1143" fmla="*/ 55000 w 1456432"/>
                <a:gd name="connsiteY1143" fmla="*/ 344274 h 570762"/>
                <a:gd name="connsiteX1144" fmla="*/ 54369 w 1456432"/>
                <a:gd name="connsiteY1144" fmla="*/ 344905 h 570762"/>
                <a:gd name="connsiteX1145" fmla="*/ 54369 w 1456432"/>
                <a:gd name="connsiteY1145" fmla="*/ 345535 h 570762"/>
                <a:gd name="connsiteX1146" fmla="*/ 55473 w 1456432"/>
                <a:gd name="connsiteY1146" fmla="*/ 345682 h 570762"/>
                <a:gd name="connsiteX1147" fmla="*/ 56250 w 1456432"/>
                <a:gd name="connsiteY1147" fmla="*/ 346469 h 570762"/>
                <a:gd name="connsiteX1148" fmla="*/ 56575 w 1456432"/>
                <a:gd name="connsiteY1148" fmla="*/ 347424 h 570762"/>
                <a:gd name="connsiteX1149" fmla="*/ 57048 w 1456432"/>
                <a:gd name="connsiteY1149" fmla="*/ 347897 h 570762"/>
                <a:gd name="connsiteX1150" fmla="*/ 58004 w 1456432"/>
                <a:gd name="connsiteY1150" fmla="*/ 347267 h 570762"/>
                <a:gd name="connsiteX1151" fmla="*/ 58622 w 1456432"/>
                <a:gd name="connsiteY1151" fmla="*/ 347267 h 570762"/>
                <a:gd name="connsiteX1152" fmla="*/ 59106 w 1456432"/>
                <a:gd name="connsiteY1152" fmla="*/ 347718 h 570762"/>
                <a:gd name="connsiteX1153" fmla="*/ 58781 w 1456432"/>
                <a:gd name="connsiteY1153" fmla="*/ 348044 h 570762"/>
                <a:gd name="connsiteX1154" fmla="*/ 58781 w 1456432"/>
                <a:gd name="connsiteY1154" fmla="*/ 349305 h 570762"/>
                <a:gd name="connsiteX1155" fmla="*/ 58151 w 1456432"/>
                <a:gd name="connsiteY1155" fmla="*/ 350565 h 570762"/>
                <a:gd name="connsiteX1156" fmla="*/ 57835 w 1456432"/>
                <a:gd name="connsiteY1156" fmla="*/ 352781 h 570762"/>
                <a:gd name="connsiteX1157" fmla="*/ 56586 w 1456432"/>
                <a:gd name="connsiteY1157" fmla="*/ 355606 h 570762"/>
                <a:gd name="connsiteX1158" fmla="*/ 56260 w 1456432"/>
                <a:gd name="connsiteY1158" fmla="*/ 356866 h 570762"/>
                <a:gd name="connsiteX1159" fmla="*/ 55336 w 1456432"/>
                <a:gd name="connsiteY1159" fmla="*/ 358451 h 570762"/>
                <a:gd name="connsiteX1160" fmla="*/ 55336 w 1456432"/>
                <a:gd name="connsiteY1160" fmla="*/ 359061 h 570762"/>
                <a:gd name="connsiteX1161" fmla="*/ 54381 w 1456432"/>
                <a:gd name="connsiteY1161" fmla="*/ 360646 h 570762"/>
                <a:gd name="connsiteX1162" fmla="*/ 53109 w 1456432"/>
                <a:gd name="connsiteY1162" fmla="*/ 363797 h 570762"/>
                <a:gd name="connsiteX1163" fmla="*/ 51534 w 1456432"/>
                <a:gd name="connsiteY1163" fmla="*/ 365687 h 570762"/>
                <a:gd name="connsiteX1164" fmla="*/ 51534 w 1456432"/>
                <a:gd name="connsiteY1164" fmla="*/ 366013 h 570762"/>
                <a:gd name="connsiteX1165" fmla="*/ 50589 w 1456432"/>
                <a:gd name="connsiteY1165" fmla="*/ 366947 h 570762"/>
                <a:gd name="connsiteX1166" fmla="*/ 50285 w 1456432"/>
                <a:gd name="connsiteY1166" fmla="*/ 368208 h 570762"/>
                <a:gd name="connsiteX1167" fmla="*/ 49633 w 1456432"/>
                <a:gd name="connsiteY1167" fmla="*/ 368838 h 570762"/>
                <a:gd name="connsiteX1168" fmla="*/ 49643 w 1456432"/>
                <a:gd name="connsiteY1168" fmla="*/ 369468 h 570762"/>
                <a:gd name="connsiteX1169" fmla="*/ 46493 w 1456432"/>
                <a:gd name="connsiteY1169" fmla="*/ 375769 h 570762"/>
                <a:gd name="connsiteX1170" fmla="*/ 46168 w 1456432"/>
                <a:gd name="connsiteY1170" fmla="*/ 377030 h 570762"/>
                <a:gd name="connsiteX1171" fmla="*/ 44919 w 1456432"/>
                <a:gd name="connsiteY1171" fmla="*/ 378919 h 570762"/>
                <a:gd name="connsiteX1172" fmla="*/ 44613 w 1456432"/>
                <a:gd name="connsiteY1172" fmla="*/ 380505 h 570762"/>
                <a:gd name="connsiteX1173" fmla="*/ 44288 w 1456432"/>
                <a:gd name="connsiteY1173" fmla="*/ 380810 h 570762"/>
                <a:gd name="connsiteX1174" fmla="*/ 43668 w 1456432"/>
                <a:gd name="connsiteY1174" fmla="*/ 383657 h 570762"/>
                <a:gd name="connsiteX1175" fmla="*/ 42724 w 1456432"/>
                <a:gd name="connsiteY1175" fmla="*/ 384916 h 570762"/>
                <a:gd name="connsiteX1176" fmla="*/ 42724 w 1456432"/>
                <a:gd name="connsiteY1176" fmla="*/ 385546 h 570762"/>
                <a:gd name="connsiteX1177" fmla="*/ 42398 w 1456432"/>
                <a:gd name="connsiteY1177" fmla="*/ 385850 h 570762"/>
                <a:gd name="connsiteX1178" fmla="*/ 42093 w 1456432"/>
                <a:gd name="connsiteY1178" fmla="*/ 387437 h 570762"/>
                <a:gd name="connsiteX1179" fmla="*/ 41443 w 1456432"/>
                <a:gd name="connsiteY1179" fmla="*/ 388697 h 570762"/>
                <a:gd name="connsiteX1180" fmla="*/ 41453 w 1456432"/>
                <a:gd name="connsiteY1180" fmla="*/ 389632 h 570762"/>
                <a:gd name="connsiteX1181" fmla="*/ 40823 w 1456432"/>
                <a:gd name="connsiteY1181" fmla="*/ 390912 h 570762"/>
                <a:gd name="connsiteX1182" fmla="*/ 38922 w 1456432"/>
                <a:gd name="connsiteY1182" fmla="*/ 394368 h 570762"/>
                <a:gd name="connsiteX1183" fmla="*/ 39099 w 1456432"/>
                <a:gd name="connsiteY1183" fmla="*/ 395775 h 570762"/>
                <a:gd name="connsiteX1184" fmla="*/ 39425 w 1456432"/>
                <a:gd name="connsiteY1184" fmla="*/ 395775 h 570762"/>
                <a:gd name="connsiteX1185" fmla="*/ 40676 w 1456432"/>
                <a:gd name="connsiteY1185" fmla="*/ 394515 h 570762"/>
                <a:gd name="connsiteX1186" fmla="*/ 41620 w 1456432"/>
                <a:gd name="connsiteY1186" fmla="*/ 393885 h 570762"/>
                <a:gd name="connsiteX1187" fmla="*/ 42250 w 1456432"/>
                <a:gd name="connsiteY1187" fmla="*/ 393885 h 570762"/>
                <a:gd name="connsiteX1188" fmla="*/ 43028 w 1456432"/>
                <a:gd name="connsiteY1188" fmla="*/ 393097 h 570762"/>
                <a:gd name="connsiteX1189" fmla="*/ 43028 w 1456432"/>
                <a:gd name="connsiteY1189" fmla="*/ 392467 h 570762"/>
                <a:gd name="connsiteX1190" fmla="*/ 43354 w 1456432"/>
                <a:gd name="connsiteY1190" fmla="*/ 392141 h 570762"/>
                <a:gd name="connsiteX1191" fmla="*/ 43028 w 1456432"/>
                <a:gd name="connsiteY1191" fmla="*/ 391511 h 570762"/>
                <a:gd name="connsiteX1192" fmla="*/ 43049 w 1456432"/>
                <a:gd name="connsiteY1192" fmla="*/ 389958 h 570762"/>
                <a:gd name="connsiteX1193" fmla="*/ 42724 w 1456432"/>
                <a:gd name="connsiteY1193" fmla="*/ 389632 h 570762"/>
                <a:gd name="connsiteX1194" fmla="*/ 42724 w 1456432"/>
                <a:gd name="connsiteY1194" fmla="*/ 388697 h 570762"/>
                <a:gd name="connsiteX1195" fmla="*/ 43049 w 1456432"/>
                <a:gd name="connsiteY1195" fmla="*/ 388371 h 570762"/>
                <a:gd name="connsiteX1196" fmla="*/ 43049 w 1456432"/>
                <a:gd name="connsiteY1196" fmla="*/ 387741 h 570762"/>
                <a:gd name="connsiteX1197" fmla="*/ 44771 w 1456432"/>
                <a:gd name="connsiteY1197" fmla="*/ 385693 h 570762"/>
                <a:gd name="connsiteX1198" fmla="*/ 45076 w 1456432"/>
                <a:gd name="connsiteY1198" fmla="*/ 385693 h 570762"/>
                <a:gd name="connsiteX1199" fmla="*/ 46819 w 1456432"/>
                <a:gd name="connsiteY1199" fmla="*/ 383961 h 570762"/>
                <a:gd name="connsiteX1200" fmla="*/ 47774 w 1456432"/>
                <a:gd name="connsiteY1200" fmla="*/ 382396 h 570762"/>
                <a:gd name="connsiteX1201" fmla="*/ 47774 w 1456432"/>
                <a:gd name="connsiteY1201" fmla="*/ 381766 h 570762"/>
                <a:gd name="connsiteX1202" fmla="*/ 48551 w 1456432"/>
                <a:gd name="connsiteY1202" fmla="*/ 380957 h 570762"/>
                <a:gd name="connsiteX1203" fmla="*/ 48699 w 1456432"/>
                <a:gd name="connsiteY1203" fmla="*/ 381462 h 570762"/>
                <a:gd name="connsiteX1204" fmla="*/ 48374 w 1456432"/>
                <a:gd name="connsiteY1204" fmla="*/ 381766 h 570762"/>
                <a:gd name="connsiteX1205" fmla="*/ 48374 w 1456432"/>
                <a:gd name="connsiteY1205" fmla="*/ 382690 h 570762"/>
                <a:gd name="connsiteX1206" fmla="*/ 48078 w 1456432"/>
                <a:gd name="connsiteY1206" fmla="*/ 383026 h 570762"/>
                <a:gd name="connsiteX1207" fmla="*/ 48078 w 1456432"/>
                <a:gd name="connsiteY1207" fmla="*/ 384275 h 570762"/>
                <a:gd name="connsiteX1208" fmla="*/ 48374 w 1456432"/>
                <a:gd name="connsiteY1208" fmla="*/ 384580 h 570762"/>
                <a:gd name="connsiteX1209" fmla="*/ 48384 w 1456432"/>
                <a:gd name="connsiteY1209" fmla="*/ 385536 h 570762"/>
                <a:gd name="connsiteX1210" fmla="*/ 48699 w 1456432"/>
                <a:gd name="connsiteY1210" fmla="*/ 385840 h 570762"/>
                <a:gd name="connsiteX1211" fmla="*/ 48384 w 1456432"/>
                <a:gd name="connsiteY1211" fmla="*/ 386166 h 570762"/>
                <a:gd name="connsiteX1212" fmla="*/ 48384 w 1456432"/>
                <a:gd name="connsiteY1212" fmla="*/ 387427 h 570762"/>
                <a:gd name="connsiteX1213" fmla="*/ 49329 w 1456432"/>
                <a:gd name="connsiteY1213" fmla="*/ 388381 h 570762"/>
                <a:gd name="connsiteX1214" fmla="*/ 49182 w 1456432"/>
                <a:gd name="connsiteY1214" fmla="*/ 388844 h 570762"/>
                <a:gd name="connsiteX1215" fmla="*/ 48856 w 1456432"/>
                <a:gd name="connsiteY1215" fmla="*/ 388844 h 570762"/>
                <a:gd name="connsiteX1216" fmla="*/ 48551 w 1456432"/>
                <a:gd name="connsiteY1216" fmla="*/ 388539 h 570762"/>
                <a:gd name="connsiteX1217" fmla="*/ 47911 w 1456432"/>
                <a:gd name="connsiteY1217" fmla="*/ 388539 h 570762"/>
                <a:gd name="connsiteX1218" fmla="*/ 47281 w 1456432"/>
                <a:gd name="connsiteY1218" fmla="*/ 388844 h 570762"/>
                <a:gd name="connsiteX1219" fmla="*/ 43972 w 1456432"/>
                <a:gd name="connsiteY1219" fmla="*/ 392467 h 570762"/>
                <a:gd name="connsiteX1220" fmla="*/ 43354 w 1456432"/>
                <a:gd name="connsiteY1220" fmla="*/ 394052 h 570762"/>
                <a:gd name="connsiteX1221" fmla="*/ 41306 w 1456432"/>
                <a:gd name="connsiteY1221" fmla="*/ 396100 h 570762"/>
                <a:gd name="connsiteX1222" fmla="*/ 40980 w 1456432"/>
                <a:gd name="connsiteY1222" fmla="*/ 396100 h 570762"/>
                <a:gd name="connsiteX1223" fmla="*/ 39731 w 1456432"/>
                <a:gd name="connsiteY1223" fmla="*/ 397361 h 570762"/>
                <a:gd name="connsiteX1224" fmla="*/ 38302 w 1456432"/>
                <a:gd name="connsiteY1224" fmla="*/ 398148 h 570762"/>
                <a:gd name="connsiteX1225" fmla="*/ 37672 w 1456432"/>
                <a:gd name="connsiteY1225" fmla="*/ 399408 h 570762"/>
                <a:gd name="connsiteX1226" fmla="*/ 37672 w 1456432"/>
                <a:gd name="connsiteY1226" fmla="*/ 400963 h 570762"/>
                <a:gd name="connsiteX1227" fmla="*/ 35802 w 1456432"/>
                <a:gd name="connsiteY1227" fmla="*/ 403820 h 570762"/>
                <a:gd name="connsiteX1228" fmla="*/ 35152 w 1456432"/>
                <a:gd name="connsiteY1228" fmla="*/ 405373 h 570762"/>
                <a:gd name="connsiteX1229" fmla="*/ 34532 w 1456432"/>
                <a:gd name="connsiteY1229" fmla="*/ 406035 h 570762"/>
                <a:gd name="connsiteX1230" fmla="*/ 33576 w 1456432"/>
                <a:gd name="connsiteY1230" fmla="*/ 407926 h 570762"/>
                <a:gd name="connsiteX1231" fmla="*/ 32631 w 1456432"/>
                <a:gd name="connsiteY1231" fmla="*/ 408861 h 570762"/>
                <a:gd name="connsiteX1232" fmla="*/ 32001 w 1456432"/>
                <a:gd name="connsiteY1232" fmla="*/ 410121 h 570762"/>
                <a:gd name="connsiteX1233" fmla="*/ 32001 w 1456432"/>
                <a:gd name="connsiteY1233" fmla="*/ 410752 h 570762"/>
                <a:gd name="connsiteX1234" fmla="*/ 31675 w 1456432"/>
                <a:gd name="connsiteY1234" fmla="*/ 411044 h 570762"/>
                <a:gd name="connsiteX1235" fmla="*/ 29806 w 1456432"/>
                <a:gd name="connsiteY1235" fmla="*/ 414532 h 570762"/>
                <a:gd name="connsiteX1236" fmla="*/ 29953 w 1456432"/>
                <a:gd name="connsiteY1236" fmla="*/ 415939 h 570762"/>
                <a:gd name="connsiteX1237" fmla="*/ 30909 w 1456432"/>
                <a:gd name="connsiteY1237" fmla="*/ 415635 h 570762"/>
                <a:gd name="connsiteX1238" fmla="*/ 31686 w 1456432"/>
                <a:gd name="connsiteY1238" fmla="*/ 414846 h 570762"/>
                <a:gd name="connsiteX1239" fmla="*/ 32001 w 1456432"/>
                <a:gd name="connsiteY1239" fmla="*/ 412631 h 570762"/>
                <a:gd name="connsiteX1240" fmla="*/ 33104 w 1456432"/>
                <a:gd name="connsiteY1240" fmla="*/ 411223 h 570762"/>
                <a:gd name="connsiteX1241" fmla="*/ 34385 w 1456432"/>
                <a:gd name="connsiteY1241" fmla="*/ 410897 h 570762"/>
                <a:gd name="connsiteX1242" fmla="*/ 34679 w 1456432"/>
                <a:gd name="connsiteY1242" fmla="*/ 410593 h 570762"/>
                <a:gd name="connsiteX1243" fmla="*/ 35309 w 1456432"/>
                <a:gd name="connsiteY1243" fmla="*/ 410593 h 570762"/>
                <a:gd name="connsiteX1244" fmla="*/ 35635 w 1456432"/>
                <a:gd name="connsiteY1244" fmla="*/ 410267 h 570762"/>
                <a:gd name="connsiteX1245" fmla="*/ 37210 w 1456432"/>
                <a:gd name="connsiteY1245" fmla="*/ 410267 h 570762"/>
                <a:gd name="connsiteX1246" fmla="*/ 38145 w 1456432"/>
                <a:gd name="connsiteY1246" fmla="*/ 410919 h 570762"/>
                <a:gd name="connsiteX1247" fmla="*/ 41296 w 1456432"/>
                <a:gd name="connsiteY1247" fmla="*/ 412168 h 570762"/>
                <a:gd name="connsiteX1248" fmla="*/ 43028 w 1456432"/>
                <a:gd name="connsiteY1248" fmla="*/ 413901 h 570762"/>
                <a:gd name="connsiteX1249" fmla="*/ 44603 w 1456432"/>
                <a:gd name="connsiteY1249" fmla="*/ 416401 h 570762"/>
                <a:gd name="connsiteX1250" fmla="*/ 45559 w 1456432"/>
                <a:gd name="connsiteY1250" fmla="*/ 417357 h 570762"/>
                <a:gd name="connsiteX1251" fmla="*/ 45559 w 1456432"/>
                <a:gd name="connsiteY1251" fmla="*/ 417681 h 570762"/>
                <a:gd name="connsiteX1252" fmla="*/ 46336 w 1456432"/>
                <a:gd name="connsiteY1252" fmla="*/ 418459 h 570762"/>
                <a:gd name="connsiteX1253" fmla="*/ 49812 w 1456432"/>
                <a:gd name="connsiteY1253" fmla="*/ 420349 h 570762"/>
                <a:gd name="connsiteX1254" fmla="*/ 53898 w 1456432"/>
                <a:gd name="connsiteY1254" fmla="*/ 422240 h 570762"/>
                <a:gd name="connsiteX1255" fmla="*/ 54853 w 1456432"/>
                <a:gd name="connsiteY1255" fmla="*/ 423185 h 570762"/>
                <a:gd name="connsiteX1256" fmla="*/ 55157 w 1456432"/>
                <a:gd name="connsiteY1256" fmla="*/ 423185 h 570762"/>
                <a:gd name="connsiteX1257" fmla="*/ 56890 w 1456432"/>
                <a:gd name="connsiteY1257" fmla="*/ 425233 h 570762"/>
                <a:gd name="connsiteX1258" fmla="*/ 56890 w 1456432"/>
                <a:gd name="connsiteY1258" fmla="*/ 426189 h 570762"/>
                <a:gd name="connsiteX1259" fmla="*/ 57216 w 1456432"/>
                <a:gd name="connsiteY1259" fmla="*/ 426493 h 570762"/>
                <a:gd name="connsiteX1260" fmla="*/ 57542 w 1456432"/>
                <a:gd name="connsiteY1260" fmla="*/ 427774 h 570762"/>
                <a:gd name="connsiteX1261" fmla="*/ 57037 w 1456432"/>
                <a:gd name="connsiteY1261" fmla="*/ 427921 h 570762"/>
                <a:gd name="connsiteX1262" fmla="*/ 55787 w 1456432"/>
                <a:gd name="connsiteY1262" fmla="*/ 427270 h 570762"/>
                <a:gd name="connsiteX1263" fmla="*/ 53908 w 1456432"/>
                <a:gd name="connsiteY1263" fmla="*/ 425380 h 570762"/>
                <a:gd name="connsiteX1264" fmla="*/ 51703 w 1456432"/>
                <a:gd name="connsiteY1264" fmla="*/ 424455 h 570762"/>
                <a:gd name="connsiteX1265" fmla="*/ 49643 w 1456432"/>
                <a:gd name="connsiteY1265" fmla="*/ 422387 h 570762"/>
                <a:gd name="connsiteX1266" fmla="*/ 48867 w 1456432"/>
                <a:gd name="connsiteY1266" fmla="*/ 420980 h 570762"/>
                <a:gd name="connsiteX1267" fmla="*/ 48541 w 1456432"/>
                <a:gd name="connsiteY1267" fmla="*/ 420980 h 570762"/>
                <a:gd name="connsiteX1268" fmla="*/ 46336 w 1456432"/>
                <a:gd name="connsiteY1268" fmla="*/ 419393 h 570762"/>
                <a:gd name="connsiteX1269" fmla="*/ 46142 w 1456432"/>
                <a:gd name="connsiteY1269" fmla="*/ 419348 h 570762"/>
                <a:gd name="connsiteX1270" fmla="*/ 61753 w 1456432"/>
                <a:gd name="connsiteY1270" fmla="*/ 435018 h 570762"/>
                <a:gd name="connsiteX1271" fmla="*/ 81768 w 1456432"/>
                <a:gd name="connsiteY1271" fmla="*/ 445793 h 570762"/>
                <a:gd name="connsiteX1272" fmla="*/ 88441 w 1456432"/>
                <a:gd name="connsiteY1272" fmla="*/ 461191 h 570762"/>
                <a:gd name="connsiteX1273" fmla="*/ 87413 w 1456432"/>
                <a:gd name="connsiteY1273" fmla="*/ 467860 h 570762"/>
                <a:gd name="connsiteX1274" fmla="*/ 94086 w 1456432"/>
                <a:gd name="connsiteY1274" fmla="*/ 475043 h 570762"/>
                <a:gd name="connsiteX1275" fmla="*/ 92547 w 1456432"/>
                <a:gd name="connsiteY1275" fmla="*/ 485823 h 570762"/>
                <a:gd name="connsiteX1276" fmla="*/ 94063 w 1456432"/>
                <a:gd name="connsiteY1276" fmla="*/ 495819 h 570762"/>
                <a:gd name="connsiteX1277" fmla="*/ 93254 w 1456432"/>
                <a:gd name="connsiteY1277" fmla="*/ 504313 h 570762"/>
                <a:gd name="connsiteX1278" fmla="*/ 105374 w 1456432"/>
                <a:gd name="connsiteY1278" fmla="*/ 519179 h 570762"/>
                <a:gd name="connsiteX1279" fmla="*/ 112264 w 1456432"/>
                <a:gd name="connsiteY1279" fmla="*/ 528497 h 570762"/>
                <a:gd name="connsiteX1280" fmla="*/ 114101 w 1456432"/>
                <a:gd name="connsiteY1280" fmla="*/ 530982 h 570762"/>
                <a:gd name="connsiteX1281" fmla="*/ 117995 w 1456432"/>
                <a:gd name="connsiteY1281" fmla="*/ 539160 h 570762"/>
                <a:gd name="connsiteX1282" fmla="*/ 134112 w 1456432"/>
                <a:gd name="connsiteY1282" fmla="*/ 539193 h 570762"/>
                <a:gd name="connsiteX1283" fmla="*/ 144891 w 1456432"/>
                <a:gd name="connsiteY1283" fmla="*/ 546891 h 570762"/>
                <a:gd name="connsiteX1284" fmla="*/ 148997 w 1456432"/>
                <a:gd name="connsiteY1284" fmla="*/ 544324 h 570762"/>
                <a:gd name="connsiteX1285" fmla="*/ 152588 w 1456432"/>
                <a:gd name="connsiteY1285" fmla="*/ 537651 h 570762"/>
                <a:gd name="connsiteX1286" fmla="*/ 162852 w 1456432"/>
                <a:gd name="connsiteY1286" fmla="*/ 533035 h 570762"/>
                <a:gd name="connsiteX1287" fmla="*/ 163668 w 1456432"/>
                <a:gd name="connsiteY1287" fmla="*/ 524169 h 570762"/>
                <a:gd name="connsiteX1288" fmla="*/ 157204 w 1456432"/>
                <a:gd name="connsiteY1288" fmla="*/ 515073 h 570762"/>
                <a:gd name="connsiteX1289" fmla="*/ 165018 w 1456432"/>
                <a:gd name="connsiteY1289" fmla="*/ 500170 h 570762"/>
                <a:gd name="connsiteX1290" fmla="*/ 168490 w 1456432"/>
                <a:gd name="connsiteY1290" fmla="*/ 482132 h 570762"/>
                <a:gd name="connsiteX1291" fmla="*/ 173706 w 1456432"/>
                <a:gd name="connsiteY1291" fmla="*/ 464805 h 570762"/>
                <a:gd name="connsiteX1292" fmla="*/ 177733 w 1456432"/>
                <a:gd name="connsiteY1292" fmla="*/ 451440 h 570762"/>
                <a:gd name="connsiteX1293" fmla="*/ 209551 w 1456432"/>
                <a:gd name="connsiteY1293" fmla="*/ 456057 h 570762"/>
                <a:gd name="connsiteX1294" fmla="*/ 212530 w 1456432"/>
                <a:gd name="connsiteY1294" fmla="*/ 456911 h 570762"/>
                <a:gd name="connsiteX1295" fmla="*/ 245472 w 1456432"/>
                <a:gd name="connsiteY1295" fmla="*/ 466321 h 570762"/>
                <a:gd name="connsiteX1296" fmla="*/ 297667 w 1456432"/>
                <a:gd name="connsiteY1296" fmla="*/ 482964 h 570762"/>
                <a:gd name="connsiteX1297" fmla="*/ 363503 w 1456432"/>
                <a:gd name="connsiteY1297" fmla="*/ 500703 h 570762"/>
                <a:gd name="connsiteX1298" fmla="*/ 372739 w 1456432"/>
                <a:gd name="connsiteY1298" fmla="*/ 501732 h 570762"/>
                <a:gd name="connsiteX1299" fmla="*/ 374255 w 1456432"/>
                <a:gd name="connsiteY1299" fmla="*/ 501156 h 570762"/>
                <a:gd name="connsiteX1300" fmla="*/ 380240 w 1456432"/>
                <a:gd name="connsiteY1300" fmla="*/ 497504 h 570762"/>
                <a:gd name="connsiteX1301" fmla="*/ 384618 w 1456432"/>
                <a:gd name="connsiteY1301" fmla="*/ 486343 h 570762"/>
                <a:gd name="connsiteX1302" fmla="*/ 387023 w 1456432"/>
                <a:gd name="connsiteY1302" fmla="*/ 476718 h 570762"/>
                <a:gd name="connsiteX1303" fmla="*/ 391620 w 1456432"/>
                <a:gd name="connsiteY1303" fmla="*/ 472779 h 570762"/>
                <a:gd name="connsiteX1304" fmla="*/ 397086 w 1456432"/>
                <a:gd name="connsiteY1304" fmla="*/ 474090 h 570762"/>
                <a:gd name="connsiteX1305" fmla="*/ 424057 w 1456432"/>
                <a:gd name="connsiteY1305" fmla="*/ 481717 h 570762"/>
                <a:gd name="connsiteX1306" fmla="*/ 432779 w 1456432"/>
                <a:gd name="connsiteY1306" fmla="*/ 481202 h 570762"/>
                <a:gd name="connsiteX1307" fmla="*/ 437400 w 1456432"/>
                <a:gd name="connsiteY1307" fmla="*/ 474018 h 570762"/>
                <a:gd name="connsiteX1308" fmla="*/ 444053 w 1456432"/>
                <a:gd name="connsiteY1308" fmla="*/ 472598 h 570762"/>
                <a:gd name="connsiteX1309" fmla="*/ 458402 w 1456432"/>
                <a:gd name="connsiteY1309" fmla="*/ 476461 h 570762"/>
                <a:gd name="connsiteX1310" fmla="*/ 470242 w 1456432"/>
                <a:gd name="connsiteY1310" fmla="*/ 467347 h 570762"/>
                <a:gd name="connsiteX1311" fmla="*/ 477939 w 1456432"/>
                <a:gd name="connsiteY1311" fmla="*/ 457085 h 570762"/>
                <a:gd name="connsiteX1312" fmla="*/ 484099 w 1456432"/>
                <a:gd name="connsiteY1312" fmla="*/ 433479 h 570762"/>
                <a:gd name="connsiteX1313" fmla="*/ 485123 w 1456432"/>
                <a:gd name="connsiteY1313" fmla="*/ 419622 h 570762"/>
                <a:gd name="connsiteX1314" fmla="*/ 493867 w 1456432"/>
                <a:gd name="connsiteY1314" fmla="*/ 409123 h 570762"/>
                <a:gd name="connsiteX1315" fmla="*/ 495305 w 1456432"/>
                <a:gd name="connsiteY1315" fmla="*/ 409241 h 570762"/>
                <a:gd name="connsiteX1316" fmla="*/ 502571 w 1456432"/>
                <a:gd name="connsiteY1316" fmla="*/ 407819 h 570762"/>
                <a:gd name="connsiteX1317" fmla="*/ 505138 w 1456432"/>
                <a:gd name="connsiteY1317" fmla="*/ 401146 h 570762"/>
                <a:gd name="connsiteX1318" fmla="*/ 504623 w 1456432"/>
                <a:gd name="connsiteY1318" fmla="*/ 390372 h 570762"/>
                <a:gd name="connsiteX1319" fmla="*/ 517456 w 1456432"/>
                <a:gd name="connsiteY1319" fmla="*/ 380621 h 570762"/>
                <a:gd name="connsiteX1320" fmla="*/ 526692 w 1456432"/>
                <a:gd name="connsiteY1320" fmla="*/ 368304 h 570762"/>
                <a:gd name="connsiteX1321" fmla="*/ 533874 w 1456432"/>
                <a:gd name="connsiteY1321" fmla="*/ 367789 h 570762"/>
                <a:gd name="connsiteX1322" fmla="*/ 535428 w 1456432"/>
                <a:gd name="connsiteY1322" fmla="*/ 368270 h 570762"/>
                <a:gd name="connsiteX1323" fmla="*/ 548245 w 1456432"/>
                <a:gd name="connsiteY1323" fmla="*/ 371896 h 570762"/>
                <a:gd name="connsiteX1324" fmla="*/ 555428 w 1456432"/>
                <a:gd name="connsiteY1324" fmla="*/ 371896 h 570762"/>
                <a:gd name="connsiteX1325" fmla="*/ 557923 w 1456432"/>
                <a:gd name="connsiteY1325" fmla="*/ 371147 h 570762"/>
                <a:gd name="connsiteX1326" fmla="*/ 570823 w 1456432"/>
                <a:gd name="connsiteY1326" fmla="*/ 367279 h 570762"/>
                <a:gd name="connsiteX1327" fmla="*/ 584168 w 1456432"/>
                <a:gd name="connsiteY1327" fmla="*/ 372924 h 570762"/>
                <a:gd name="connsiteX1328" fmla="*/ 593375 w 1456432"/>
                <a:gd name="connsiteY1328" fmla="*/ 374179 h 570762"/>
                <a:gd name="connsiteX1329" fmla="*/ 595457 w 1456432"/>
                <a:gd name="connsiteY1329" fmla="*/ 374463 h 570762"/>
                <a:gd name="connsiteX1330" fmla="*/ 609314 w 1456432"/>
                <a:gd name="connsiteY1330" fmla="*/ 372924 h 570762"/>
                <a:gd name="connsiteX1331" fmla="*/ 614486 w 1456432"/>
                <a:gd name="connsiteY1331" fmla="*/ 372614 h 570762"/>
                <a:gd name="connsiteX1332" fmla="*/ 634972 w 1456432"/>
                <a:gd name="connsiteY1332" fmla="*/ 371385 h 570762"/>
                <a:gd name="connsiteX1333" fmla="*/ 649340 w 1456432"/>
                <a:gd name="connsiteY1333" fmla="*/ 371385 h 570762"/>
                <a:gd name="connsiteX1334" fmla="*/ 650920 w 1456432"/>
                <a:gd name="connsiteY1334" fmla="*/ 371681 h 570762"/>
                <a:gd name="connsiteX1335" fmla="*/ 665762 w 1456432"/>
                <a:gd name="connsiteY1335" fmla="*/ 374463 h 570762"/>
                <a:gd name="connsiteX1336" fmla="*/ 680129 w 1456432"/>
                <a:gd name="connsiteY1336" fmla="*/ 381646 h 570762"/>
                <a:gd name="connsiteX1337" fmla="*/ 682163 w 1456432"/>
                <a:gd name="connsiteY1337" fmla="*/ 382451 h 570762"/>
                <a:gd name="connsiteX1338" fmla="*/ 690190 w 1456432"/>
                <a:gd name="connsiteY1338" fmla="*/ 385624 h 570762"/>
                <a:gd name="connsiteX1339" fmla="*/ 702196 w 1456432"/>
                <a:gd name="connsiteY1339" fmla="*/ 390372 h 570762"/>
                <a:gd name="connsiteX1340" fmla="*/ 710907 w 1456432"/>
                <a:gd name="connsiteY1340" fmla="*/ 398625 h 570762"/>
                <a:gd name="connsiteX1341" fmla="*/ 717592 w 1456432"/>
                <a:gd name="connsiteY1341" fmla="*/ 424752 h 570762"/>
                <a:gd name="connsiteX1342" fmla="*/ 725776 w 1456432"/>
                <a:gd name="connsiteY1342" fmla="*/ 432507 h 570762"/>
                <a:gd name="connsiteX1343" fmla="*/ 727341 w 1456432"/>
                <a:gd name="connsiteY1343" fmla="*/ 433990 h 570762"/>
                <a:gd name="connsiteX1344" fmla="*/ 733973 w 1456432"/>
                <a:gd name="connsiteY1344" fmla="*/ 446556 h 570762"/>
                <a:gd name="connsiteX1345" fmla="*/ 741711 w 1456432"/>
                <a:gd name="connsiteY1345" fmla="*/ 447845 h 570762"/>
                <a:gd name="connsiteX1346" fmla="*/ 750548 w 1456432"/>
                <a:gd name="connsiteY1346" fmla="*/ 457263 h 570762"/>
                <a:gd name="connsiteX1347" fmla="*/ 771731 w 1456432"/>
                <a:gd name="connsiteY1347" fmla="*/ 464162 h 570762"/>
                <a:gd name="connsiteX1348" fmla="*/ 780683 w 1456432"/>
                <a:gd name="connsiteY1348" fmla="*/ 488294 h 570762"/>
                <a:gd name="connsiteX1349" fmla="*/ 789636 w 1456432"/>
                <a:gd name="connsiteY1349" fmla="*/ 491020 h 570762"/>
                <a:gd name="connsiteX1350" fmla="*/ 795866 w 1456432"/>
                <a:gd name="connsiteY1350" fmla="*/ 483235 h 570762"/>
                <a:gd name="connsiteX1351" fmla="*/ 803299 w 1456432"/>
                <a:gd name="connsiteY1351" fmla="*/ 479700 h 570762"/>
                <a:gd name="connsiteX1352" fmla="*/ 809488 w 1456432"/>
                <a:gd name="connsiteY1352" fmla="*/ 482456 h 570762"/>
                <a:gd name="connsiteX1353" fmla="*/ 816494 w 1456432"/>
                <a:gd name="connsiteY1353" fmla="*/ 480509 h 570762"/>
                <a:gd name="connsiteX1354" fmla="*/ 822335 w 1456432"/>
                <a:gd name="connsiteY1354" fmla="*/ 471168 h 570762"/>
                <a:gd name="connsiteX1355" fmla="*/ 833234 w 1456432"/>
                <a:gd name="connsiteY1355" fmla="*/ 467277 h 570762"/>
                <a:gd name="connsiteX1356" fmla="*/ 872935 w 1456432"/>
                <a:gd name="connsiteY1356" fmla="*/ 450927 h 570762"/>
                <a:gd name="connsiteX1357" fmla="*/ 876050 w 1456432"/>
                <a:gd name="connsiteY1357" fmla="*/ 445868 h 570762"/>
                <a:gd name="connsiteX1358" fmla="*/ 871771 w 1456432"/>
                <a:gd name="connsiteY1358" fmla="*/ 437695 h 570762"/>
                <a:gd name="connsiteX1359" fmla="*/ 871771 w 1456432"/>
                <a:gd name="connsiteY1359" fmla="*/ 431852 h 570762"/>
                <a:gd name="connsiteX1360" fmla="*/ 875661 w 1456432"/>
                <a:gd name="connsiteY1360" fmla="*/ 430688 h 570762"/>
                <a:gd name="connsiteX1361" fmla="*/ 882667 w 1456432"/>
                <a:gd name="connsiteY1361" fmla="*/ 434190 h 570762"/>
                <a:gd name="connsiteX1362" fmla="*/ 889676 w 1456432"/>
                <a:gd name="connsiteY1362" fmla="*/ 439642 h 570762"/>
                <a:gd name="connsiteX1363" fmla="*/ 902908 w 1456432"/>
                <a:gd name="connsiteY1363" fmla="*/ 437305 h 570762"/>
                <a:gd name="connsiteX1364" fmla="*/ 910692 w 1456432"/>
                <a:gd name="connsiteY1364" fmla="*/ 445868 h 570762"/>
                <a:gd name="connsiteX1365" fmla="*/ 913417 w 1456432"/>
                <a:gd name="connsiteY1365" fmla="*/ 461436 h 570762"/>
                <a:gd name="connsiteX1366" fmla="*/ 922760 w 1456432"/>
                <a:gd name="connsiteY1366" fmla="*/ 496082 h 570762"/>
                <a:gd name="connsiteX1367" fmla="*/ 941833 w 1456432"/>
                <a:gd name="connsiteY1367" fmla="*/ 515934 h 570762"/>
                <a:gd name="connsiteX1368" fmla="*/ 972975 w 1456432"/>
                <a:gd name="connsiteY1368" fmla="*/ 539288 h 570762"/>
                <a:gd name="connsiteX1369" fmla="*/ 988933 w 1456432"/>
                <a:gd name="connsiteY1369" fmla="*/ 553693 h 570762"/>
                <a:gd name="connsiteX1370" fmla="*/ 998275 w 1456432"/>
                <a:gd name="connsiteY1370" fmla="*/ 569261 h 570762"/>
                <a:gd name="connsiteX1371" fmla="*/ 1000554 w 1456432"/>
                <a:gd name="connsiteY1371" fmla="*/ 569863 h 570762"/>
                <a:gd name="connsiteX1372" fmla="*/ 1005670 w 1456432"/>
                <a:gd name="connsiteY1372" fmla="*/ 571208 h 570762"/>
                <a:gd name="connsiteX1373" fmla="*/ 1014626 w 1456432"/>
                <a:gd name="connsiteY1373" fmla="*/ 569261 h 570762"/>
                <a:gd name="connsiteX1374" fmla="*/ 1024562 w 1456432"/>
                <a:gd name="connsiteY1374" fmla="*/ 548929 h 570762"/>
                <a:gd name="connsiteX1375" fmla="*/ 1029454 w 1456432"/>
                <a:gd name="connsiteY1375" fmla="*/ 538922 h 570762"/>
                <a:gd name="connsiteX1376" fmla="*/ 1040316 w 1456432"/>
                <a:gd name="connsiteY1376" fmla="*/ 529167 h 570762"/>
                <a:gd name="connsiteX1377" fmla="*/ 1036422 w 1456432"/>
                <a:gd name="connsiteY1377" fmla="*/ 518657 h 570762"/>
                <a:gd name="connsiteX1378" fmla="*/ 1036077 w 1456432"/>
                <a:gd name="connsiteY1378" fmla="*/ 515538 h 570762"/>
                <a:gd name="connsiteX1379" fmla="*/ 1033700 w 1456432"/>
                <a:gd name="connsiteY1379" fmla="*/ 494135 h 570762"/>
                <a:gd name="connsiteX1380" fmla="*/ 1033155 w 1456432"/>
                <a:gd name="connsiteY1380" fmla="*/ 478961 h 570762"/>
                <a:gd name="connsiteX1381" fmla="*/ 1032921 w 1456432"/>
                <a:gd name="connsiteY1381" fmla="*/ 472336 h 570762"/>
                <a:gd name="connsiteX1382" fmla="*/ 1040157 w 1456432"/>
                <a:gd name="connsiteY1382" fmla="*/ 461270 h 57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Lst>
              <a:rect l="l" t="t" r="r" b="b"/>
              <a:pathLst>
                <a:path w="1456432" h="570762">
                  <a:moveTo>
                    <a:pt x="44456" y="391364"/>
                  </a:moveTo>
                  <a:lnTo>
                    <a:pt x="47281" y="388214"/>
                  </a:lnTo>
                  <a:lnTo>
                    <a:pt x="47607" y="388214"/>
                  </a:lnTo>
                  <a:lnTo>
                    <a:pt x="48078" y="387427"/>
                  </a:lnTo>
                  <a:lnTo>
                    <a:pt x="48078" y="384906"/>
                  </a:lnTo>
                  <a:lnTo>
                    <a:pt x="47754" y="384275"/>
                  </a:lnTo>
                  <a:lnTo>
                    <a:pt x="47281" y="384128"/>
                  </a:lnTo>
                  <a:lnTo>
                    <a:pt x="46819" y="384916"/>
                  </a:lnTo>
                  <a:lnTo>
                    <a:pt x="46346" y="385063"/>
                  </a:lnTo>
                  <a:lnTo>
                    <a:pt x="45076" y="386323"/>
                  </a:lnTo>
                  <a:lnTo>
                    <a:pt x="44750" y="386323"/>
                  </a:lnTo>
                  <a:lnTo>
                    <a:pt x="43647" y="387437"/>
                  </a:lnTo>
                  <a:lnTo>
                    <a:pt x="43647" y="388067"/>
                  </a:lnTo>
                  <a:lnTo>
                    <a:pt x="43344" y="388371"/>
                  </a:lnTo>
                  <a:lnTo>
                    <a:pt x="43354" y="390587"/>
                  </a:lnTo>
                  <a:lnTo>
                    <a:pt x="43825" y="391364"/>
                  </a:lnTo>
                  <a:lnTo>
                    <a:pt x="44456" y="391364"/>
                  </a:lnTo>
                  <a:close/>
                  <a:moveTo>
                    <a:pt x="38785" y="411517"/>
                  </a:moveTo>
                  <a:lnTo>
                    <a:pt x="38145" y="411517"/>
                  </a:lnTo>
                  <a:lnTo>
                    <a:pt x="37987" y="411696"/>
                  </a:lnTo>
                  <a:lnTo>
                    <a:pt x="38145" y="411843"/>
                  </a:lnTo>
                  <a:lnTo>
                    <a:pt x="38785" y="411843"/>
                  </a:lnTo>
                  <a:lnTo>
                    <a:pt x="38942" y="411696"/>
                  </a:lnTo>
                  <a:lnTo>
                    <a:pt x="38785" y="411517"/>
                  </a:lnTo>
                  <a:close/>
                  <a:moveTo>
                    <a:pt x="37188" y="411223"/>
                  </a:moveTo>
                  <a:lnTo>
                    <a:pt x="34983" y="411223"/>
                  </a:lnTo>
                  <a:lnTo>
                    <a:pt x="33881" y="412000"/>
                  </a:lnTo>
                  <a:lnTo>
                    <a:pt x="33881" y="412631"/>
                  </a:lnTo>
                  <a:lnTo>
                    <a:pt x="34385" y="413114"/>
                  </a:lnTo>
                  <a:lnTo>
                    <a:pt x="35635" y="413418"/>
                  </a:lnTo>
                  <a:lnTo>
                    <a:pt x="37188" y="411853"/>
                  </a:lnTo>
                  <a:lnTo>
                    <a:pt x="37683" y="411696"/>
                  </a:lnTo>
                  <a:lnTo>
                    <a:pt x="37188" y="411223"/>
                  </a:lnTo>
                  <a:close/>
                  <a:moveTo>
                    <a:pt x="36884" y="413734"/>
                  </a:moveTo>
                  <a:lnTo>
                    <a:pt x="36590" y="413408"/>
                  </a:lnTo>
                  <a:lnTo>
                    <a:pt x="36265" y="413418"/>
                  </a:lnTo>
                  <a:lnTo>
                    <a:pt x="36087" y="413587"/>
                  </a:lnTo>
                  <a:lnTo>
                    <a:pt x="36087" y="413891"/>
                  </a:lnTo>
                  <a:lnTo>
                    <a:pt x="36590" y="414363"/>
                  </a:lnTo>
                  <a:lnTo>
                    <a:pt x="36884" y="414363"/>
                  </a:lnTo>
                  <a:lnTo>
                    <a:pt x="37367" y="413891"/>
                  </a:lnTo>
                  <a:lnTo>
                    <a:pt x="37188" y="413734"/>
                  </a:lnTo>
                  <a:lnTo>
                    <a:pt x="36884" y="413734"/>
                  </a:lnTo>
                  <a:close/>
                  <a:moveTo>
                    <a:pt x="39888" y="414521"/>
                  </a:moveTo>
                  <a:lnTo>
                    <a:pt x="38470" y="413734"/>
                  </a:lnTo>
                  <a:lnTo>
                    <a:pt x="37987" y="413891"/>
                  </a:lnTo>
                  <a:lnTo>
                    <a:pt x="37987" y="414217"/>
                  </a:lnTo>
                  <a:lnTo>
                    <a:pt x="38795" y="414689"/>
                  </a:lnTo>
                  <a:lnTo>
                    <a:pt x="39719" y="414689"/>
                  </a:lnTo>
                  <a:lnTo>
                    <a:pt x="39888" y="414521"/>
                  </a:lnTo>
                  <a:close/>
                  <a:moveTo>
                    <a:pt x="40664" y="413104"/>
                  </a:moveTo>
                  <a:lnTo>
                    <a:pt x="39395" y="412168"/>
                  </a:lnTo>
                  <a:lnTo>
                    <a:pt x="37514" y="412147"/>
                  </a:lnTo>
                  <a:lnTo>
                    <a:pt x="36737" y="412957"/>
                  </a:lnTo>
                  <a:lnTo>
                    <a:pt x="36884" y="413114"/>
                  </a:lnTo>
                  <a:lnTo>
                    <a:pt x="38470" y="413104"/>
                  </a:lnTo>
                  <a:lnTo>
                    <a:pt x="39395" y="413734"/>
                  </a:lnTo>
                  <a:lnTo>
                    <a:pt x="40045" y="413734"/>
                  </a:lnTo>
                  <a:lnTo>
                    <a:pt x="40990" y="414689"/>
                  </a:lnTo>
                  <a:lnTo>
                    <a:pt x="42093" y="414510"/>
                  </a:lnTo>
                  <a:lnTo>
                    <a:pt x="42093" y="413911"/>
                  </a:lnTo>
                  <a:lnTo>
                    <a:pt x="41620" y="413408"/>
                  </a:lnTo>
                  <a:lnTo>
                    <a:pt x="40664" y="413104"/>
                  </a:lnTo>
                  <a:close/>
                  <a:moveTo>
                    <a:pt x="34689" y="416589"/>
                  </a:moveTo>
                  <a:lnTo>
                    <a:pt x="34059" y="416589"/>
                  </a:lnTo>
                  <a:lnTo>
                    <a:pt x="33892" y="416737"/>
                  </a:lnTo>
                  <a:lnTo>
                    <a:pt x="34365" y="417188"/>
                  </a:lnTo>
                  <a:lnTo>
                    <a:pt x="34689" y="417188"/>
                  </a:lnTo>
                  <a:lnTo>
                    <a:pt x="34836" y="417041"/>
                  </a:lnTo>
                  <a:lnTo>
                    <a:pt x="34836" y="416737"/>
                  </a:lnTo>
                  <a:lnTo>
                    <a:pt x="34689" y="416589"/>
                  </a:lnTo>
                  <a:close/>
                  <a:moveTo>
                    <a:pt x="42881" y="415949"/>
                  </a:moveTo>
                  <a:lnTo>
                    <a:pt x="41925" y="415319"/>
                  </a:lnTo>
                  <a:lnTo>
                    <a:pt x="37840" y="415297"/>
                  </a:lnTo>
                  <a:lnTo>
                    <a:pt x="37514" y="414993"/>
                  </a:lnTo>
                  <a:lnTo>
                    <a:pt x="33892" y="415152"/>
                  </a:lnTo>
                  <a:lnTo>
                    <a:pt x="35635" y="416253"/>
                  </a:lnTo>
                  <a:lnTo>
                    <a:pt x="37188" y="415623"/>
                  </a:lnTo>
                  <a:lnTo>
                    <a:pt x="38795" y="417188"/>
                  </a:lnTo>
                  <a:lnTo>
                    <a:pt x="42250" y="417210"/>
                  </a:lnTo>
                  <a:lnTo>
                    <a:pt x="43501" y="417840"/>
                  </a:lnTo>
                  <a:lnTo>
                    <a:pt x="44603" y="417681"/>
                  </a:lnTo>
                  <a:lnTo>
                    <a:pt x="44603" y="417357"/>
                  </a:lnTo>
                  <a:lnTo>
                    <a:pt x="43197" y="415949"/>
                  </a:lnTo>
                  <a:lnTo>
                    <a:pt x="42881" y="415949"/>
                  </a:lnTo>
                  <a:close/>
                  <a:moveTo>
                    <a:pt x="37514" y="416579"/>
                  </a:moveTo>
                  <a:lnTo>
                    <a:pt x="36570" y="416579"/>
                  </a:lnTo>
                  <a:lnTo>
                    <a:pt x="35162" y="417671"/>
                  </a:lnTo>
                  <a:lnTo>
                    <a:pt x="35613" y="418144"/>
                  </a:lnTo>
                  <a:lnTo>
                    <a:pt x="37198" y="418144"/>
                  </a:lnTo>
                  <a:lnTo>
                    <a:pt x="38292" y="417367"/>
                  </a:lnTo>
                  <a:lnTo>
                    <a:pt x="37514" y="416579"/>
                  </a:lnTo>
                  <a:close/>
                  <a:moveTo>
                    <a:pt x="41600" y="417840"/>
                  </a:moveTo>
                  <a:lnTo>
                    <a:pt x="41000" y="417840"/>
                  </a:lnTo>
                  <a:lnTo>
                    <a:pt x="40823" y="417987"/>
                  </a:lnTo>
                  <a:lnTo>
                    <a:pt x="41306" y="418470"/>
                  </a:lnTo>
                  <a:lnTo>
                    <a:pt x="41600" y="418470"/>
                  </a:lnTo>
                  <a:lnTo>
                    <a:pt x="41779" y="418291"/>
                  </a:lnTo>
                  <a:lnTo>
                    <a:pt x="41779" y="417987"/>
                  </a:lnTo>
                  <a:lnTo>
                    <a:pt x="41600" y="417840"/>
                  </a:lnTo>
                  <a:close/>
                  <a:moveTo>
                    <a:pt x="40045" y="417840"/>
                  </a:moveTo>
                  <a:lnTo>
                    <a:pt x="38775" y="417840"/>
                  </a:lnTo>
                  <a:lnTo>
                    <a:pt x="37367" y="418627"/>
                  </a:lnTo>
                  <a:lnTo>
                    <a:pt x="37819" y="419079"/>
                  </a:lnTo>
                  <a:lnTo>
                    <a:pt x="40045" y="419099"/>
                  </a:lnTo>
                  <a:lnTo>
                    <a:pt x="40823" y="418617"/>
                  </a:lnTo>
                  <a:lnTo>
                    <a:pt x="40045" y="417840"/>
                  </a:lnTo>
                  <a:close/>
                  <a:moveTo>
                    <a:pt x="51377" y="421936"/>
                  </a:moveTo>
                  <a:lnTo>
                    <a:pt x="50421" y="421305"/>
                  </a:lnTo>
                  <a:lnTo>
                    <a:pt x="49969" y="421453"/>
                  </a:lnTo>
                  <a:lnTo>
                    <a:pt x="49969" y="422083"/>
                  </a:lnTo>
                  <a:lnTo>
                    <a:pt x="51703" y="423825"/>
                  </a:lnTo>
                  <a:lnTo>
                    <a:pt x="53582" y="424781"/>
                  </a:lnTo>
                  <a:lnTo>
                    <a:pt x="54055" y="424602"/>
                  </a:lnTo>
                  <a:lnTo>
                    <a:pt x="53729" y="424276"/>
                  </a:lnTo>
                  <a:lnTo>
                    <a:pt x="53729" y="423342"/>
                  </a:lnTo>
                  <a:lnTo>
                    <a:pt x="52627" y="422240"/>
                  </a:lnTo>
                  <a:lnTo>
                    <a:pt x="51377" y="421936"/>
                  </a:lnTo>
                  <a:close/>
                  <a:moveTo>
                    <a:pt x="54832" y="423815"/>
                  </a:moveTo>
                  <a:lnTo>
                    <a:pt x="54222" y="423815"/>
                  </a:lnTo>
                  <a:lnTo>
                    <a:pt x="54055" y="423972"/>
                  </a:lnTo>
                  <a:lnTo>
                    <a:pt x="54381" y="424298"/>
                  </a:lnTo>
                  <a:lnTo>
                    <a:pt x="54381" y="424602"/>
                  </a:lnTo>
                  <a:lnTo>
                    <a:pt x="54832" y="425075"/>
                  </a:lnTo>
                  <a:lnTo>
                    <a:pt x="55157" y="425075"/>
                  </a:lnTo>
                  <a:lnTo>
                    <a:pt x="55326" y="424928"/>
                  </a:lnTo>
                  <a:lnTo>
                    <a:pt x="55326" y="424298"/>
                  </a:lnTo>
                  <a:lnTo>
                    <a:pt x="54832" y="423815"/>
                  </a:lnTo>
                  <a:close/>
                  <a:moveTo>
                    <a:pt x="56429" y="425380"/>
                  </a:moveTo>
                  <a:lnTo>
                    <a:pt x="56113" y="425380"/>
                  </a:lnTo>
                  <a:lnTo>
                    <a:pt x="55934" y="425559"/>
                  </a:lnTo>
                  <a:lnTo>
                    <a:pt x="55934" y="426189"/>
                  </a:lnTo>
                  <a:lnTo>
                    <a:pt x="56113" y="426336"/>
                  </a:lnTo>
                  <a:lnTo>
                    <a:pt x="56429" y="426336"/>
                  </a:lnTo>
                  <a:lnTo>
                    <a:pt x="56586" y="426189"/>
                  </a:lnTo>
                  <a:lnTo>
                    <a:pt x="56586" y="425559"/>
                  </a:lnTo>
                  <a:lnTo>
                    <a:pt x="56429" y="425380"/>
                  </a:lnTo>
                  <a:close/>
                  <a:moveTo>
                    <a:pt x="1040157" y="461270"/>
                  </a:moveTo>
                  <a:lnTo>
                    <a:pt x="1076515" y="427184"/>
                  </a:lnTo>
                  <a:lnTo>
                    <a:pt x="1077431" y="426133"/>
                  </a:lnTo>
                  <a:lnTo>
                    <a:pt x="1092084" y="409279"/>
                  </a:lnTo>
                  <a:lnTo>
                    <a:pt x="1109990" y="376969"/>
                  </a:lnTo>
                  <a:lnTo>
                    <a:pt x="1112896" y="345363"/>
                  </a:lnTo>
                  <a:lnTo>
                    <a:pt x="1113495" y="307681"/>
                  </a:lnTo>
                  <a:lnTo>
                    <a:pt x="1126340" y="287443"/>
                  </a:lnTo>
                  <a:lnTo>
                    <a:pt x="1133736" y="285107"/>
                  </a:lnTo>
                  <a:lnTo>
                    <a:pt x="1142688" y="276155"/>
                  </a:lnTo>
                  <a:lnTo>
                    <a:pt x="1149694" y="277323"/>
                  </a:lnTo>
                  <a:lnTo>
                    <a:pt x="1156314" y="271871"/>
                  </a:lnTo>
                  <a:lnTo>
                    <a:pt x="1171493" y="272261"/>
                  </a:lnTo>
                  <a:lnTo>
                    <a:pt x="1188619" y="268370"/>
                  </a:lnTo>
                  <a:lnTo>
                    <a:pt x="1197962" y="274208"/>
                  </a:lnTo>
                  <a:lnTo>
                    <a:pt x="1213920" y="263697"/>
                  </a:lnTo>
                  <a:lnTo>
                    <a:pt x="1236497" y="261750"/>
                  </a:lnTo>
                  <a:lnTo>
                    <a:pt x="1243893" y="257860"/>
                  </a:lnTo>
                  <a:lnTo>
                    <a:pt x="1247787" y="263308"/>
                  </a:lnTo>
                  <a:lnTo>
                    <a:pt x="1254402" y="269148"/>
                  </a:lnTo>
                  <a:lnTo>
                    <a:pt x="1263167" y="259761"/>
                  </a:lnTo>
                  <a:lnTo>
                    <a:pt x="1275813" y="262139"/>
                  </a:lnTo>
                  <a:lnTo>
                    <a:pt x="1280871" y="267980"/>
                  </a:lnTo>
                  <a:lnTo>
                    <a:pt x="1296092" y="257243"/>
                  </a:lnTo>
                  <a:lnTo>
                    <a:pt x="1301891" y="250850"/>
                  </a:lnTo>
                  <a:lnTo>
                    <a:pt x="1305396" y="236060"/>
                  </a:lnTo>
                  <a:lnTo>
                    <a:pt x="1312402" y="238396"/>
                  </a:lnTo>
                  <a:lnTo>
                    <a:pt x="1305918" y="255671"/>
                  </a:lnTo>
                  <a:lnTo>
                    <a:pt x="1306564" y="257471"/>
                  </a:lnTo>
                  <a:lnTo>
                    <a:pt x="1313570" y="260197"/>
                  </a:lnTo>
                  <a:lnTo>
                    <a:pt x="1323301" y="250850"/>
                  </a:lnTo>
                  <a:lnTo>
                    <a:pt x="1333737" y="243799"/>
                  </a:lnTo>
                  <a:lnTo>
                    <a:pt x="1345101" y="248128"/>
                  </a:lnTo>
                  <a:lnTo>
                    <a:pt x="1369841" y="232371"/>
                  </a:lnTo>
                  <a:lnTo>
                    <a:pt x="1378185" y="234892"/>
                  </a:lnTo>
                  <a:lnTo>
                    <a:pt x="1390254" y="237228"/>
                  </a:lnTo>
                  <a:lnTo>
                    <a:pt x="1395312" y="242287"/>
                  </a:lnTo>
                  <a:lnTo>
                    <a:pt x="1391033" y="252018"/>
                  </a:lnTo>
                  <a:lnTo>
                    <a:pt x="1395701" y="257471"/>
                  </a:lnTo>
                  <a:lnTo>
                    <a:pt x="1403486" y="256303"/>
                  </a:lnTo>
                  <a:lnTo>
                    <a:pt x="1403875" y="262529"/>
                  </a:lnTo>
                  <a:lnTo>
                    <a:pt x="1408548" y="263308"/>
                  </a:lnTo>
                  <a:lnTo>
                    <a:pt x="1415791" y="262333"/>
                  </a:lnTo>
                  <a:lnTo>
                    <a:pt x="1423727" y="274208"/>
                  </a:lnTo>
                  <a:lnTo>
                    <a:pt x="1436184" y="279655"/>
                  </a:lnTo>
                  <a:lnTo>
                    <a:pt x="1440079" y="281602"/>
                  </a:lnTo>
                  <a:lnTo>
                    <a:pt x="1439299" y="268370"/>
                  </a:lnTo>
                  <a:lnTo>
                    <a:pt x="1442411" y="234892"/>
                  </a:lnTo>
                  <a:lnTo>
                    <a:pt x="1446781" y="179865"/>
                  </a:lnTo>
                  <a:lnTo>
                    <a:pt x="1449712" y="157401"/>
                  </a:lnTo>
                  <a:lnTo>
                    <a:pt x="1453111" y="65969"/>
                  </a:lnTo>
                  <a:lnTo>
                    <a:pt x="1456613" y="655"/>
                  </a:lnTo>
                  <a:lnTo>
                    <a:pt x="1455480" y="655"/>
                  </a:lnTo>
                  <a:lnTo>
                    <a:pt x="1452856" y="445"/>
                  </a:lnTo>
                  <a:lnTo>
                    <a:pt x="1450229" y="549"/>
                  </a:lnTo>
                  <a:lnTo>
                    <a:pt x="1447708" y="549"/>
                  </a:lnTo>
                  <a:lnTo>
                    <a:pt x="1445084" y="655"/>
                  </a:lnTo>
                  <a:lnTo>
                    <a:pt x="1442563" y="655"/>
                  </a:lnTo>
                  <a:lnTo>
                    <a:pt x="1439938" y="655"/>
                  </a:lnTo>
                  <a:lnTo>
                    <a:pt x="1437418" y="760"/>
                  </a:lnTo>
                  <a:lnTo>
                    <a:pt x="1434792" y="760"/>
                  </a:lnTo>
                  <a:lnTo>
                    <a:pt x="1432271" y="865"/>
                  </a:lnTo>
                  <a:lnTo>
                    <a:pt x="1429646" y="865"/>
                  </a:lnTo>
                  <a:lnTo>
                    <a:pt x="1427125" y="969"/>
                  </a:lnTo>
                  <a:lnTo>
                    <a:pt x="1424500" y="760"/>
                  </a:lnTo>
                  <a:lnTo>
                    <a:pt x="1421979" y="760"/>
                  </a:lnTo>
                  <a:lnTo>
                    <a:pt x="1419355" y="760"/>
                  </a:lnTo>
                  <a:lnTo>
                    <a:pt x="1416834" y="865"/>
                  </a:lnTo>
                  <a:lnTo>
                    <a:pt x="1414209" y="865"/>
                  </a:lnTo>
                  <a:lnTo>
                    <a:pt x="1411688" y="969"/>
                  </a:lnTo>
                  <a:lnTo>
                    <a:pt x="1409062" y="969"/>
                  </a:lnTo>
                  <a:lnTo>
                    <a:pt x="1406542" y="969"/>
                  </a:lnTo>
                  <a:lnTo>
                    <a:pt x="1403917" y="1074"/>
                  </a:lnTo>
                  <a:lnTo>
                    <a:pt x="1401291" y="1074"/>
                  </a:lnTo>
                  <a:lnTo>
                    <a:pt x="1398770" y="1179"/>
                  </a:lnTo>
                  <a:lnTo>
                    <a:pt x="1396145" y="969"/>
                  </a:lnTo>
                  <a:lnTo>
                    <a:pt x="1393624" y="969"/>
                  </a:lnTo>
                  <a:lnTo>
                    <a:pt x="1391630" y="969"/>
                  </a:lnTo>
                  <a:lnTo>
                    <a:pt x="1390999" y="970"/>
                  </a:lnTo>
                  <a:lnTo>
                    <a:pt x="1388478" y="1074"/>
                  </a:lnTo>
                  <a:lnTo>
                    <a:pt x="1385854" y="1074"/>
                  </a:lnTo>
                  <a:lnTo>
                    <a:pt x="1383333" y="1179"/>
                  </a:lnTo>
                  <a:lnTo>
                    <a:pt x="1380708" y="1179"/>
                  </a:lnTo>
                  <a:lnTo>
                    <a:pt x="1378187" y="1285"/>
                  </a:lnTo>
                  <a:lnTo>
                    <a:pt x="1375561" y="1285"/>
                  </a:lnTo>
                  <a:lnTo>
                    <a:pt x="1373041" y="1285"/>
                  </a:lnTo>
                  <a:lnTo>
                    <a:pt x="1370416" y="1074"/>
                  </a:lnTo>
                  <a:lnTo>
                    <a:pt x="1367895" y="1179"/>
                  </a:lnTo>
                  <a:lnTo>
                    <a:pt x="1365269" y="1179"/>
                  </a:lnTo>
                  <a:lnTo>
                    <a:pt x="1362750" y="1285"/>
                  </a:lnTo>
                  <a:lnTo>
                    <a:pt x="1360123" y="1285"/>
                  </a:lnTo>
                  <a:lnTo>
                    <a:pt x="1357498" y="1390"/>
                  </a:lnTo>
                  <a:lnTo>
                    <a:pt x="1354977" y="1390"/>
                  </a:lnTo>
                  <a:lnTo>
                    <a:pt x="1352353" y="1390"/>
                  </a:lnTo>
                  <a:lnTo>
                    <a:pt x="1349832" y="1495"/>
                  </a:lnTo>
                  <a:lnTo>
                    <a:pt x="1347207" y="1495"/>
                  </a:lnTo>
                  <a:lnTo>
                    <a:pt x="1344686" y="1601"/>
                  </a:lnTo>
                  <a:lnTo>
                    <a:pt x="1342061" y="1390"/>
                  </a:lnTo>
                  <a:lnTo>
                    <a:pt x="1339540" y="1390"/>
                  </a:lnTo>
                  <a:lnTo>
                    <a:pt x="1336915" y="1495"/>
                  </a:lnTo>
                  <a:lnTo>
                    <a:pt x="1334394" y="1495"/>
                  </a:lnTo>
                  <a:lnTo>
                    <a:pt x="1331770" y="1495"/>
                  </a:lnTo>
                  <a:lnTo>
                    <a:pt x="1329249" y="1601"/>
                  </a:lnTo>
                  <a:lnTo>
                    <a:pt x="1326622" y="1601"/>
                  </a:lnTo>
                  <a:lnTo>
                    <a:pt x="1324103" y="1704"/>
                  </a:lnTo>
                  <a:lnTo>
                    <a:pt x="1321476" y="1704"/>
                  </a:lnTo>
                  <a:lnTo>
                    <a:pt x="1318957" y="1810"/>
                  </a:lnTo>
                  <a:lnTo>
                    <a:pt x="1316331" y="1810"/>
                  </a:lnTo>
                  <a:lnTo>
                    <a:pt x="1313706" y="1601"/>
                  </a:lnTo>
                  <a:lnTo>
                    <a:pt x="1314104" y="2943"/>
                  </a:lnTo>
                  <a:lnTo>
                    <a:pt x="1314547" y="4436"/>
                  </a:lnTo>
                  <a:lnTo>
                    <a:pt x="1314126" y="6431"/>
                  </a:lnTo>
                  <a:lnTo>
                    <a:pt x="1313390" y="8321"/>
                  </a:lnTo>
                  <a:lnTo>
                    <a:pt x="1312656" y="10107"/>
                  </a:lnTo>
                  <a:lnTo>
                    <a:pt x="1312656" y="12732"/>
                  </a:lnTo>
                  <a:lnTo>
                    <a:pt x="1313706" y="14203"/>
                  </a:lnTo>
                  <a:lnTo>
                    <a:pt x="1314756" y="15777"/>
                  </a:lnTo>
                  <a:lnTo>
                    <a:pt x="1315806" y="17247"/>
                  </a:lnTo>
                  <a:lnTo>
                    <a:pt x="1316331" y="19349"/>
                  </a:lnTo>
                  <a:lnTo>
                    <a:pt x="1315595" y="21133"/>
                  </a:lnTo>
                  <a:lnTo>
                    <a:pt x="1314861" y="22919"/>
                  </a:lnTo>
                  <a:lnTo>
                    <a:pt x="1314441" y="25019"/>
                  </a:lnTo>
                  <a:lnTo>
                    <a:pt x="1313390" y="26594"/>
                  </a:lnTo>
                  <a:lnTo>
                    <a:pt x="1312445" y="28169"/>
                  </a:lnTo>
                  <a:lnTo>
                    <a:pt x="1310871" y="29220"/>
                  </a:lnTo>
                  <a:lnTo>
                    <a:pt x="1309399" y="30270"/>
                  </a:lnTo>
                  <a:lnTo>
                    <a:pt x="1307615" y="31110"/>
                  </a:lnTo>
                  <a:lnTo>
                    <a:pt x="1306039" y="32160"/>
                  </a:lnTo>
                  <a:lnTo>
                    <a:pt x="1304570" y="33211"/>
                  </a:lnTo>
                  <a:lnTo>
                    <a:pt x="1302995" y="34259"/>
                  </a:lnTo>
                  <a:lnTo>
                    <a:pt x="1301945" y="35836"/>
                  </a:lnTo>
                  <a:lnTo>
                    <a:pt x="1301524" y="37832"/>
                  </a:lnTo>
                  <a:lnTo>
                    <a:pt x="1300788" y="39721"/>
                  </a:lnTo>
                  <a:lnTo>
                    <a:pt x="1299004" y="40457"/>
                  </a:lnTo>
                  <a:lnTo>
                    <a:pt x="1296903" y="40982"/>
                  </a:lnTo>
                  <a:lnTo>
                    <a:pt x="1294383" y="41087"/>
                  </a:lnTo>
                  <a:lnTo>
                    <a:pt x="1292282" y="40562"/>
                  </a:lnTo>
                  <a:lnTo>
                    <a:pt x="1290496" y="39826"/>
                  </a:lnTo>
                  <a:lnTo>
                    <a:pt x="1289132" y="38566"/>
                  </a:lnTo>
                  <a:lnTo>
                    <a:pt x="1287556" y="37621"/>
                  </a:lnTo>
                  <a:lnTo>
                    <a:pt x="1285247" y="37411"/>
                  </a:lnTo>
                  <a:lnTo>
                    <a:pt x="1283461" y="38146"/>
                  </a:lnTo>
                  <a:lnTo>
                    <a:pt x="1281675" y="38987"/>
                  </a:lnTo>
                  <a:lnTo>
                    <a:pt x="1279890" y="39826"/>
                  </a:lnTo>
                  <a:lnTo>
                    <a:pt x="1277894" y="40351"/>
                  </a:lnTo>
                  <a:lnTo>
                    <a:pt x="1275795" y="40876"/>
                  </a:lnTo>
                  <a:lnTo>
                    <a:pt x="1274534" y="42242"/>
                  </a:lnTo>
                  <a:lnTo>
                    <a:pt x="1274534" y="44763"/>
                  </a:lnTo>
                  <a:lnTo>
                    <a:pt x="1273063" y="45813"/>
                  </a:lnTo>
                  <a:lnTo>
                    <a:pt x="1270963" y="46338"/>
                  </a:lnTo>
                  <a:lnTo>
                    <a:pt x="1268653" y="46652"/>
                  </a:lnTo>
                  <a:lnTo>
                    <a:pt x="1266342" y="46968"/>
                  </a:lnTo>
                  <a:lnTo>
                    <a:pt x="1263823" y="47073"/>
                  </a:lnTo>
                  <a:lnTo>
                    <a:pt x="1261511" y="46758"/>
                  </a:lnTo>
                  <a:lnTo>
                    <a:pt x="1259202" y="46547"/>
                  </a:lnTo>
                  <a:lnTo>
                    <a:pt x="1256890" y="46338"/>
                  </a:lnTo>
                  <a:lnTo>
                    <a:pt x="1254476" y="46127"/>
                  </a:lnTo>
                  <a:lnTo>
                    <a:pt x="1252480" y="45708"/>
                  </a:lnTo>
                  <a:lnTo>
                    <a:pt x="1250591" y="44972"/>
                  </a:lnTo>
                  <a:lnTo>
                    <a:pt x="1249120" y="43922"/>
                  </a:lnTo>
                  <a:lnTo>
                    <a:pt x="1247229" y="43187"/>
                  </a:lnTo>
                  <a:lnTo>
                    <a:pt x="1245654" y="42242"/>
                  </a:lnTo>
                  <a:lnTo>
                    <a:pt x="1244918" y="40982"/>
                  </a:lnTo>
                  <a:lnTo>
                    <a:pt x="1244394" y="38882"/>
                  </a:lnTo>
                  <a:lnTo>
                    <a:pt x="1242819" y="37832"/>
                  </a:lnTo>
                  <a:lnTo>
                    <a:pt x="1240928" y="37096"/>
                  </a:lnTo>
                  <a:lnTo>
                    <a:pt x="1239142" y="36361"/>
                  </a:lnTo>
                  <a:lnTo>
                    <a:pt x="1237882" y="35100"/>
                  </a:lnTo>
                  <a:lnTo>
                    <a:pt x="1236518" y="33840"/>
                  </a:lnTo>
                  <a:lnTo>
                    <a:pt x="1234943" y="32895"/>
                  </a:lnTo>
                  <a:lnTo>
                    <a:pt x="1232422" y="32895"/>
                  </a:lnTo>
                  <a:lnTo>
                    <a:pt x="1230636" y="33736"/>
                  </a:lnTo>
                  <a:lnTo>
                    <a:pt x="1228851" y="34575"/>
                  </a:lnTo>
                  <a:lnTo>
                    <a:pt x="1226751" y="34575"/>
                  </a:lnTo>
                  <a:lnTo>
                    <a:pt x="1224650" y="34050"/>
                  </a:lnTo>
                  <a:lnTo>
                    <a:pt x="1223391" y="32790"/>
                  </a:lnTo>
                  <a:lnTo>
                    <a:pt x="1222341" y="31320"/>
                  </a:lnTo>
                  <a:lnTo>
                    <a:pt x="1220450" y="31110"/>
                  </a:lnTo>
                  <a:lnTo>
                    <a:pt x="1218140" y="31320"/>
                  </a:lnTo>
                  <a:lnTo>
                    <a:pt x="1216354" y="32160"/>
                  </a:lnTo>
                  <a:lnTo>
                    <a:pt x="1214569" y="33000"/>
                  </a:lnTo>
                  <a:lnTo>
                    <a:pt x="1212783" y="33736"/>
                  </a:lnTo>
                  <a:lnTo>
                    <a:pt x="1211314" y="34891"/>
                  </a:lnTo>
                  <a:lnTo>
                    <a:pt x="1209212" y="35416"/>
                  </a:lnTo>
                  <a:lnTo>
                    <a:pt x="1207218" y="35941"/>
                  </a:lnTo>
                  <a:lnTo>
                    <a:pt x="1205118" y="36466"/>
                  </a:lnTo>
                  <a:lnTo>
                    <a:pt x="1202597" y="36571"/>
                  </a:lnTo>
                  <a:lnTo>
                    <a:pt x="1200496" y="36046"/>
                  </a:lnTo>
                  <a:lnTo>
                    <a:pt x="1198396" y="35625"/>
                  </a:lnTo>
                  <a:lnTo>
                    <a:pt x="1196610" y="34891"/>
                  </a:lnTo>
                  <a:lnTo>
                    <a:pt x="1194511" y="34366"/>
                  </a:lnTo>
                  <a:lnTo>
                    <a:pt x="1192200" y="34156"/>
                  </a:lnTo>
                  <a:lnTo>
                    <a:pt x="1189890" y="34470"/>
                  </a:lnTo>
                  <a:lnTo>
                    <a:pt x="1187894" y="34995"/>
                  </a:lnTo>
                  <a:lnTo>
                    <a:pt x="1185794" y="35520"/>
                  </a:lnTo>
                  <a:lnTo>
                    <a:pt x="1183273" y="35625"/>
                  </a:lnTo>
                  <a:lnTo>
                    <a:pt x="1180962" y="35941"/>
                  </a:lnTo>
                  <a:lnTo>
                    <a:pt x="1178863" y="36466"/>
                  </a:lnTo>
                  <a:lnTo>
                    <a:pt x="1176867" y="36991"/>
                  </a:lnTo>
                  <a:lnTo>
                    <a:pt x="1174558" y="37307"/>
                  </a:lnTo>
                  <a:lnTo>
                    <a:pt x="1172142" y="37096"/>
                  </a:lnTo>
                  <a:lnTo>
                    <a:pt x="1170566" y="36152"/>
                  </a:lnTo>
                  <a:lnTo>
                    <a:pt x="1169305" y="34891"/>
                  </a:lnTo>
                  <a:lnTo>
                    <a:pt x="1168255" y="33315"/>
                  </a:lnTo>
                  <a:lnTo>
                    <a:pt x="1166155" y="32790"/>
                  </a:lnTo>
                  <a:lnTo>
                    <a:pt x="1164159" y="32895"/>
                  </a:lnTo>
                  <a:lnTo>
                    <a:pt x="1162059" y="33420"/>
                  </a:lnTo>
                  <a:lnTo>
                    <a:pt x="1160274" y="34261"/>
                  </a:lnTo>
                  <a:lnTo>
                    <a:pt x="1158804" y="35311"/>
                  </a:lnTo>
                  <a:lnTo>
                    <a:pt x="1156703" y="34786"/>
                  </a:lnTo>
                  <a:lnTo>
                    <a:pt x="1155653" y="33315"/>
                  </a:lnTo>
                  <a:lnTo>
                    <a:pt x="1154812" y="31529"/>
                  </a:lnTo>
                  <a:lnTo>
                    <a:pt x="1153553" y="30270"/>
                  </a:lnTo>
                  <a:lnTo>
                    <a:pt x="1151243" y="30585"/>
                  </a:lnTo>
                  <a:lnTo>
                    <a:pt x="1149457" y="31320"/>
                  </a:lnTo>
                  <a:lnTo>
                    <a:pt x="1147883" y="32370"/>
                  </a:lnTo>
                  <a:lnTo>
                    <a:pt x="1146097" y="33211"/>
                  </a:lnTo>
                  <a:lnTo>
                    <a:pt x="1143996" y="33736"/>
                  </a:lnTo>
                  <a:lnTo>
                    <a:pt x="1141687" y="34050"/>
                  </a:lnTo>
                  <a:lnTo>
                    <a:pt x="1139166" y="34156"/>
                  </a:lnTo>
                  <a:lnTo>
                    <a:pt x="1138430" y="35941"/>
                  </a:lnTo>
                  <a:lnTo>
                    <a:pt x="1137380" y="37516"/>
                  </a:lnTo>
                  <a:lnTo>
                    <a:pt x="1135384" y="38041"/>
                  </a:lnTo>
                  <a:lnTo>
                    <a:pt x="1133075" y="37832"/>
                  </a:lnTo>
                  <a:lnTo>
                    <a:pt x="1130764" y="37621"/>
                  </a:lnTo>
                  <a:lnTo>
                    <a:pt x="1128874" y="36886"/>
                  </a:lnTo>
                  <a:lnTo>
                    <a:pt x="1127089" y="36152"/>
                  </a:lnTo>
                  <a:lnTo>
                    <a:pt x="1125723" y="34891"/>
                  </a:lnTo>
                  <a:lnTo>
                    <a:pt x="1124464" y="33631"/>
                  </a:lnTo>
                  <a:lnTo>
                    <a:pt x="1123098" y="32370"/>
                  </a:lnTo>
                  <a:lnTo>
                    <a:pt x="1121627" y="31320"/>
                  </a:lnTo>
                  <a:lnTo>
                    <a:pt x="1119738" y="30585"/>
                  </a:lnTo>
                  <a:lnTo>
                    <a:pt x="1117952" y="29849"/>
                  </a:lnTo>
                  <a:lnTo>
                    <a:pt x="1116167" y="29115"/>
                  </a:lnTo>
                  <a:lnTo>
                    <a:pt x="1114067" y="28695"/>
                  </a:lnTo>
                  <a:lnTo>
                    <a:pt x="1111966" y="28169"/>
                  </a:lnTo>
                  <a:lnTo>
                    <a:pt x="1109971" y="27749"/>
                  </a:lnTo>
                  <a:lnTo>
                    <a:pt x="1107659" y="27960"/>
                  </a:lnTo>
                  <a:lnTo>
                    <a:pt x="1105770" y="28799"/>
                  </a:lnTo>
                  <a:lnTo>
                    <a:pt x="1103985" y="29640"/>
                  </a:lnTo>
                  <a:lnTo>
                    <a:pt x="1101464" y="29640"/>
                  </a:lnTo>
                  <a:lnTo>
                    <a:pt x="1098839" y="29745"/>
                  </a:lnTo>
                  <a:lnTo>
                    <a:pt x="1096529" y="30060"/>
                  </a:lnTo>
                  <a:lnTo>
                    <a:pt x="1094533" y="30585"/>
                  </a:lnTo>
                  <a:lnTo>
                    <a:pt x="1092958" y="31635"/>
                  </a:lnTo>
                  <a:lnTo>
                    <a:pt x="1091488" y="32686"/>
                  </a:lnTo>
                  <a:lnTo>
                    <a:pt x="1089701" y="33525"/>
                  </a:lnTo>
                  <a:lnTo>
                    <a:pt x="1087601" y="34050"/>
                  </a:lnTo>
                  <a:lnTo>
                    <a:pt x="1085607" y="34050"/>
                  </a:lnTo>
                  <a:lnTo>
                    <a:pt x="1082980" y="34156"/>
                  </a:lnTo>
                  <a:lnTo>
                    <a:pt x="1080461" y="34156"/>
                  </a:lnTo>
                  <a:lnTo>
                    <a:pt x="1078151" y="33945"/>
                  </a:lnTo>
                  <a:lnTo>
                    <a:pt x="1075524" y="34050"/>
                  </a:lnTo>
                  <a:lnTo>
                    <a:pt x="1072899" y="34050"/>
                  </a:lnTo>
                  <a:lnTo>
                    <a:pt x="1070378" y="34156"/>
                  </a:lnTo>
                  <a:lnTo>
                    <a:pt x="1067754" y="34156"/>
                  </a:lnTo>
                  <a:lnTo>
                    <a:pt x="1065443" y="34470"/>
                  </a:lnTo>
                  <a:lnTo>
                    <a:pt x="1063133" y="34786"/>
                  </a:lnTo>
                  <a:lnTo>
                    <a:pt x="1061347" y="35625"/>
                  </a:lnTo>
                  <a:lnTo>
                    <a:pt x="1059876" y="36675"/>
                  </a:lnTo>
                  <a:lnTo>
                    <a:pt x="1058301" y="37726"/>
                  </a:lnTo>
                  <a:lnTo>
                    <a:pt x="1056307" y="38251"/>
                  </a:lnTo>
                  <a:lnTo>
                    <a:pt x="1053995" y="38041"/>
                  </a:lnTo>
                  <a:lnTo>
                    <a:pt x="1052106" y="37307"/>
                  </a:lnTo>
                  <a:lnTo>
                    <a:pt x="1049795" y="37621"/>
                  </a:lnTo>
                  <a:lnTo>
                    <a:pt x="1048010" y="38461"/>
                  </a:lnTo>
                  <a:lnTo>
                    <a:pt x="1046540" y="39512"/>
                  </a:lnTo>
                  <a:lnTo>
                    <a:pt x="1045280" y="40771"/>
                  </a:lnTo>
                  <a:lnTo>
                    <a:pt x="1044052" y="42101"/>
                  </a:lnTo>
                  <a:lnTo>
                    <a:pt x="1030271" y="36499"/>
                  </a:lnTo>
                  <a:lnTo>
                    <a:pt x="1024206" y="35811"/>
                  </a:lnTo>
                  <a:lnTo>
                    <a:pt x="1022864" y="36185"/>
                  </a:lnTo>
                  <a:lnTo>
                    <a:pt x="1015148" y="38331"/>
                  </a:lnTo>
                  <a:lnTo>
                    <a:pt x="1010648" y="38316"/>
                  </a:lnTo>
                  <a:lnTo>
                    <a:pt x="1006619" y="36788"/>
                  </a:lnTo>
                  <a:lnTo>
                    <a:pt x="1004173" y="35860"/>
                  </a:lnTo>
                  <a:lnTo>
                    <a:pt x="1001235" y="35503"/>
                  </a:lnTo>
                  <a:lnTo>
                    <a:pt x="997182" y="35289"/>
                  </a:lnTo>
                  <a:lnTo>
                    <a:pt x="995958" y="35224"/>
                  </a:lnTo>
                  <a:lnTo>
                    <a:pt x="992900" y="35556"/>
                  </a:lnTo>
                  <a:lnTo>
                    <a:pt x="985059" y="36405"/>
                  </a:lnTo>
                  <a:lnTo>
                    <a:pt x="972751" y="38905"/>
                  </a:lnTo>
                  <a:lnTo>
                    <a:pt x="972425" y="38971"/>
                  </a:lnTo>
                  <a:lnTo>
                    <a:pt x="971482" y="39417"/>
                  </a:lnTo>
                  <a:lnTo>
                    <a:pt x="969134" y="40526"/>
                  </a:lnTo>
                  <a:lnTo>
                    <a:pt x="958321" y="41619"/>
                  </a:lnTo>
                  <a:lnTo>
                    <a:pt x="949445" y="44007"/>
                  </a:lnTo>
                  <a:lnTo>
                    <a:pt x="948107" y="44366"/>
                  </a:lnTo>
                  <a:lnTo>
                    <a:pt x="946340" y="44515"/>
                  </a:lnTo>
                  <a:lnTo>
                    <a:pt x="944128" y="44701"/>
                  </a:lnTo>
                  <a:lnTo>
                    <a:pt x="940440" y="44580"/>
                  </a:lnTo>
                  <a:lnTo>
                    <a:pt x="938248" y="44506"/>
                  </a:lnTo>
                  <a:lnTo>
                    <a:pt x="934588" y="44238"/>
                  </a:lnTo>
                  <a:lnTo>
                    <a:pt x="933699" y="42001"/>
                  </a:lnTo>
                  <a:lnTo>
                    <a:pt x="932544" y="39091"/>
                  </a:lnTo>
                  <a:lnTo>
                    <a:pt x="931334" y="37611"/>
                  </a:lnTo>
                  <a:lnTo>
                    <a:pt x="930296" y="37003"/>
                  </a:lnTo>
                  <a:lnTo>
                    <a:pt x="927713" y="36677"/>
                  </a:lnTo>
                  <a:lnTo>
                    <a:pt x="926146" y="36480"/>
                  </a:lnTo>
                  <a:lnTo>
                    <a:pt x="922685" y="37174"/>
                  </a:lnTo>
                  <a:lnTo>
                    <a:pt x="922113" y="36933"/>
                  </a:lnTo>
                  <a:lnTo>
                    <a:pt x="921648" y="36739"/>
                  </a:lnTo>
                  <a:lnTo>
                    <a:pt x="921107" y="35921"/>
                  </a:lnTo>
                  <a:lnTo>
                    <a:pt x="920613" y="35174"/>
                  </a:lnTo>
                  <a:lnTo>
                    <a:pt x="915943" y="34216"/>
                  </a:lnTo>
                  <a:lnTo>
                    <a:pt x="912792" y="35863"/>
                  </a:lnTo>
                  <a:lnTo>
                    <a:pt x="909799" y="37429"/>
                  </a:lnTo>
                  <a:lnTo>
                    <a:pt x="908674" y="38472"/>
                  </a:lnTo>
                  <a:lnTo>
                    <a:pt x="906169" y="46772"/>
                  </a:lnTo>
                  <a:lnTo>
                    <a:pt x="905500" y="46863"/>
                  </a:lnTo>
                  <a:lnTo>
                    <a:pt x="903189" y="47177"/>
                  </a:lnTo>
                  <a:lnTo>
                    <a:pt x="900879" y="47493"/>
                  </a:lnTo>
                  <a:lnTo>
                    <a:pt x="898569" y="47702"/>
                  </a:lnTo>
                  <a:lnTo>
                    <a:pt x="896258" y="48018"/>
                  </a:lnTo>
                  <a:lnTo>
                    <a:pt x="893633" y="48123"/>
                  </a:lnTo>
                  <a:lnTo>
                    <a:pt x="891323" y="47913"/>
                  </a:lnTo>
                  <a:lnTo>
                    <a:pt x="889537" y="47177"/>
                  </a:lnTo>
                  <a:lnTo>
                    <a:pt x="887752" y="46443"/>
                  </a:lnTo>
                  <a:lnTo>
                    <a:pt x="885861" y="45708"/>
                  </a:lnTo>
                  <a:lnTo>
                    <a:pt x="883551" y="45497"/>
                  </a:lnTo>
                  <a:lnTo>
                    <a:pt x="882081" y="46547"/>
                  </a:lnTo>
                  <a:lnTo>
                    <a:pt x="880506" y="47598"/>
                  </a:lnTo>
                  <a:lnTo>
                    <a:pt x="879035" y="48648"/>
                  </a:lnTo>
                  <a:lnTo>
                    <a:pt x="877250" y="49488"/>
                  </a:lnTo>
                  <a:lnTo>
                    <a:pt x="874939" y="49803"/>
                  </a:lnTo>
                  <a:lnTo>
                    <a:pt x="872629" y="50118"/>
                  </a:lnTo>
                  <a:lnTo>
                    <a:pt x="870529" y="49593"/>
                  </a:lnTo>
                  <a:lnTo>
                    <a:pt x="868744" y="48857"/>
                  </a:lnTo>
                  <a:lnTo>
                    <a:pt x="866853" y="48123"/>
                  </a:lnTo>
                  <a:lnTo>
                    <a:pt x="865069" y="47388"/>
                  </a:lnTo>
                  <a:lnTo>
                    <a:pt x="862968" y="46968"/>
                  </a:lnTo>
                  <a:lnTo>
                    <a:pt x="860657" y="46652"/>
                  </a:lnTo>
                  <a:lnTo>
                    <a:pt x="858663" y="47282"/>
                  </a:lnTo>
                  <a:lnTo>
                    <a:pt x="856351" y="47598"/>
                  </a:lnTo>
                  <a:lnTo>
                    <a:pt x="854251" y="48123"/>
                  </a:lnTo>
                  <a:lnTo>
                    <a:pt x="851941" y="48438"/>
                  </a:lnTo>
                  <a:lnTo>
                    <a:pt x="849420" y="48438"/>
                  </a:lnTo>
                  <a:lnTo>
                    <a:pt x="847005" y="48227"/>
                  </a:lnTo>
                  <a:lnTo>
                    <a:pt x="844695" y="48018"/>
                  </a:lnTo>
                  <a:lnTo>
                    <a:pt x="844584" y="47995"/>
                  </a:lnTo>
                  <a:lnTo>
                    <a:pt x="842699" y="47598"/>
                  </a:lnTo>
                  <a:lnTo>
                    <a:pt x="840285" y="47388"/>
                  </a:lnTo>
                  <a:lnTo>
                    <a:pt x="838289" y="47913"/>
                  </a:lnTo>
                  <a:lnTo>
                    <a:pt x="835978" y="48227"/>
                  </a:lnTo>
                  <a:lnTo>
                    <a:pt x="833668" y="48543"/>
                  </a:lnTo>
                  <a:lnTo>
                    <a:pt x="831042" y="48648"/>
                  </a:lnTo>
                  <a:lnTo>
                    <a:pt x="828522" y="48648"/>
                  </a:lnTo>
                  <a:lnTo>
                    <a:pt x="826422" y="49173"/>
                  </a:lnTo>
                  <a:lnTo>
                    <a:pt x="824531" y="49431"/>
                  </a:lnTo>
                  <a:lnTo>
                    <a:pt x="824110" y="49488"/>
                  </a:lnTo>
                  <a:lnTo>
                    <a:pt x="822116" y="50118"/>
                  </a:lnTo>
                  <a:lnTo>
                    <a:pt x="819490" y="50118"/>
                  </a:lnTo>
                  <a:lnTo>
                    <a:pt x="817181" y="49907"/>
                  </a:lnTo>
                  <a:lnTo>
                    <a:pt x="814870" y="49698"/>
                  </a:lnTo>
                  <a:lnTo>
                    <a:pt x="812769" y="49173"/>
                  </a:lnTo>
                  <a:lnTo>
                    <a:pt x="810774" y="48754"/>
                  </a:lnTo>
                  <a:lnTo>
                    <a:pt x="808464" y="48543"/>
                  </a:lnTo>
                  <a:lnTo>
                    <a:pt x="806048" y="48332"/>
                  </a:lnTo>
                  <a:lnTo>
                    <a:pt x="803527" y="48332"/>
                  </a:lnTo>
                  <a:lnTo>
                    <a:pt x="801427" y="48963"/>
                  </a:lnTo>
                  <a:lnTo>
                    <a:pt x="799431" y="49488"/>
                  </a:lnTo>
                  <a:lnTo>
                    <a:pt x="797331" y="50013"/>
                  </a:lnTo>
                  <a:lnTo>
                    <a:pt x="795021" y="50328"/>
                  </a:lnTo>
                  <a:lnTo>
                    <a:pt x="792711" y="50118"/>
                  </a:lnTo>
                  <a:lnTo>
                    <a:pt x="790925" y="49382"/>
                  </a:lnTo>
                  <a:lnTo>
                    <a:pt x="789140" y="48648"/>
                  </a:lnTo>
                  <a:lnTo>
                    <a:pt x="787040" y="48227"/>
                  </a:lnTo>
                  <a:lnTo>
                    <a:pt x="784729" y="48018"/>
                  </a:lnTo>
                  <a:lnTo>
                    <a:pt x="782419" y="48332"/>
                  </a:lnTo>
                  <a:lnTo>
                    <a:pt x="780318" y="48857"/>
                  </a:lnTo>
                  <a:lnTo>
                    <a:pt x="778009" y="49173"/>
                  </a:lnTo>
                  <a:lnTo>
                    <a:pt x="775697" y="49488"/>
                  </a:lnTo>
                  <a:lnTo>
                    <a:pt x="773702" y="48963"/>
                  </a:lnTo>
                  <a:lnTo>
                    <a:pt x="771603" y="48543"/>
                  </a:lnTo>
                  <a:lnTo>
                    <a:pt x="769501" y="48018"/>
                  </a:lnTo>
                  <a:lnTo>
                    <a:pt x="766982" y="48123"/>
                  </a:lnTo>
                  <a:lnTo>
                    <a:pt x="764355" y="48123"/>
                  </a:lnTo>
                  <a:lnTo>
                    <a:pt x="761836" y="48227"/>
                  </a:lnTo>
                  <a:lnTo>
                    <a:pt x="759524" y="48543"/>
                  </a:lnTo>
                  <a:lnTo>
                    <a:pt x="757110" y="48332"/>
                  </a:lnTo>
                  <a:lnTo>
                    <a:pt x="754799" y="48123"/>
                  </a:lnTo>
                  <a:lnTo>
                    <a:pt x="752489" y="47913"/>
                  </a:lnTo>
                  <a:lnTo>
                    <a:pt x="750179" y="47702"/>
                  </a:lnTo>
                  <a:lnTo>
                    <a:pt x="747868" y="47493"/>
                  </a:lnTo>
                  <a:lnTo>
                    <a:pt x="745767" y="46968"/>
                  </a:lnTo>
                  <a:lnTo>
                    <a:pt x="743456" y="46758"/>
                  </a:lnTo>
                  <a:lnTo>
                    <a:pt x="741148" y="46547"/>
                  </a:lnTo>
                  <a:lnTo>
                    <a:pt x="738837" y="46338"/>
                  </a:lnTo>
                  <a:lnTo>
                    <a:pt x="736527" y="46127"/>
                  </a:lnTo>
                  <a:lnTo>
                    <a:pt x="734215" y="45917"/>
                  </a:lnTo>
                  <a:lnTo>
                    <a:pt x="732115" y="46547"/>
                  </a:lnTo>
                  <a:lnTo>
                    <a:pt x="730645" y="47073"/>
                  </a:lnTo>
                  <a:lnTo>
                    <a:pt x="729069" y="48123"/>
                  </a:lnTo>
                  <a:lnTo>
                    <a:pt x="728124" y="49698"/>
                  </a:lnTo>
                  <a:lnTo>
                    <a:pt x="726759" y="50959"/>
                  </a:lnTo>
                  <a:lnTo>
                    <a:pt x="724975" y="51798"/>
                  </a:lnTo>
                  <a:lnTo>
                    <a:pt x="722663" y="52114"/>
                  </a:lnTo>
                  <a:lnTo>
                    <a:pt x="720352" y="52428"/>
                  </a:lnTo>
                  <a:lnTo>
                    <a:pt x="718043" y="52744"/>
                  </a:lnTo>
                  <a:lnTo>
                    <a:pt x="716047" y="53269"/>
                  </a:lnTo>
                  <a:lnTo>
                    <a:pt x="713948" y="53794"/>
                  </a:lnTo>
                  <a:lnTo>
                    <a:pt x="712162" y="54633"/>
                  </a:lnTo>
                  <a:lnTo>
                    <a:pt x="710902" y="55999"/>
                  </a:lnTo>
                  <a:lnTo>
                    <a:pt x="709641" y="57260"/>
                  </a:lnTo>
                  <a:lnTo>
                    <a:pt x="708696" y="58835"/>
                  </a:lnTo>
                  <a:lnTo>
                    <a:pt x="708170" y="60936"/>
                  </a:lnTo>
                  <a:lnTo>
                    <a:pt x="706911" y="62195"/>
                  </a:lnTo>
                  <a:lnTo>
                    <a:pt x="705126" y="63036"/>
                  </a:lnTo>
                  <a:lnTo>
                    <a:pt x="702815" y="63350"/>
                  </a:lnTo>
                  <a:lnTo>
                    <a:pt x="700505" y="63141"/>
                  </a:lnTo>
                  <a:lnTo>
                    <a:pt x="698509" y="62615"/>
                  </a:lnTo>
                  <a:lnTo>
                    <a:pt x="696618" y="61881"/>
                  </a:lnTo>
                  <a:lnTo>
                    <a:pt x="695043" y="60936"/>
                  </a:lnTo>
                  <a:lnTo>
                    <a:pt x="693468" y="59884"/>
                  </a:lnTo>
                  <a:lnTo>
                    <a:pt x="691683" y="59150"/>
                  </a:lnTo>
                  <a:lnTo>
                    <a:pt x="689897" y="58415"/>
                  </a:lnTo>
                  <a:lnTo>
                    <a:pt x="687587" y="58204"/>
                  </a:lnTo>
                  <a:lnTo>
                    <a:pt x="686957" y="58204"/>
                  </a:lnTo>
                  <a:lnTo>
                    <a:pt x="685276" y="57995"/>
                  </a:lnTo>
                  <a:lnTo>
                    <a:pt x="682652" y="58099"/>
                  </a:lnTo>
                  <a:lnTo>
                    <a:pt x="680131" y="58099"/>
                  </a:lnTo>
                  <a:lnTo>
                    <a:pt x="678031" y="57679"/>
                  </a:lnTo>
                  <a:lnTo>
                    <a:pt x="675930" y="57154"/>
                  </a:lnTo>
                  <a:lnTo>
                    <a:pt x="673830" y="56735"/>
                  </a:lnTo>
                  <a:lnTo>
                    <a:pt x="671835" y="57260"/>
                  </a:lnTo>
                  <a:lnTo>
                    <a:pt x="669734" y="57890"/>
                  </a:lnTo>
                  <a:lnTo>
                    <a:pt x="667739" y="58415"/>
                  </a:lnTo>
                  <a:lnTo>
                    <a:pt x="665639" y="58940"/>
                  </a:lnTo>
                  <a:lnTo>
                    <a:pt x="663118" y="59045"/>
                  </a:lnTo>
                  <a:lnTo>
                    <a:pt x="660808" y="58835"/>
                  </a:lnTo>
                  <a:lnTo>
                    <a:pt x="658182" y="58835"/>
                  </a:lnTo>
                  <a:lnTo>
                    <a:pt x="655871" y="59150"/>
                  </a:lnTo>
                  <a:lnTo>
                    <a:pt x="653771" y="58729"/>
                  </a:lnTo>
                  <a:lnTo>
                    <a:pt x="651986" y="57995"/>
                  </a:lnTo>
                  <a:lnTo>
                    <a:pt x="650201" y="57260"/>
                  </a:lnTo>
                  <a:lnTo>
                    <a:pt x="648310" y="56524"/>
                  </a:lnTo>
                  <a:lnTo>
                    <a:pt x="646315" y="55999"/>
                  </a:lnTo>
                  <a:lnTo>
                    <a:pt x="644005" y="55789"/>
                  </a:lnTo>
                  <a:lnTo>
                    <a:pt x="641694" y="55580"/>
                  </a:lnTo>
                  <a:lnTo>
                    <a:pt x="639279" y="55369"/>
                  </a:lnTo>
                  <a:lnTo>
                    <a:pt x="636968" y="55158"/>
                  </a:lnTo>
                  <a:lnTo>
                    <a:pt x="635499" y="54850"/>
                  </a:lnTo>
                  <a:lnTo>
                    <a:pt x="634974" y="54739"/>
                  </a:lnTo>
                  <a:lnTo>
                    <a:pt x="632558" y="54530"/>
                  </a:lnTo>
                  <a:lnTo>
                    <a:pt x="630037" y="54528"/>
                  </a:lnTo>
                  <a:lnTo>
                    <a:pt x="627412" y="54633"/>
                  </a:lnTo>
                  <a:lnTo>
                    <a:pt x="625102" y="54949"/>
                  </a:lnTo>
                  <a:lnTo>
                    <a:pt x="622791" y="55264"/>
                  </a:lnTo>
                  <a:lnTo>
                    <a:pt x="620271" y="55264"/>
                  </a:lnTo>
                  <a:lnTo>
                    <a:pt x="617960" y="55055"/>
                  </a:lnTo>
                  <a:lnTo>
                    <a:pt x="615650" y="54844"/>
                  </a:lnTo>
                  <a:lnTo>
                    <a:pt x="614096" y="54703"/>
                  </a:lnTo>
                  <a:lnTo>
                    <a:pt x="613339" y="54633"/>
                  </a:lnTo>
                  <a:lnTo>
                    <a:pt x="611029" y="54949"/>
                  </a:lnTo>
                  <a:lnTo>
                    <a:pt x="608929" y="55055"/>
                  </a:lnTo>
                  <a:lnTo>
                    <a:pt x="606619" y="54844"/>
                  </a:lnTo>
                  <a:lnTo>
                    <a:pt x="603992" y="54844"/>
                  </a:lnTo>
                  <a:lnTo>
                    <a:pt x="601682" y="54633"/>
                  </a:lnTo>
                  <a:lnTo>
                    <a:pt x="599162" y="54739"/>
                  </a:lnTo>
                  <a:lnTo>
                    <a:pt x="596538" y="54739"/>
                  </a:lnTo>
                  <a:lnTo>
                    <a:pt x="594017" y="54844"/>
                  </a:lnTo>
                  <a:lnTo>
                    <a:pt x="591706" y="55158"/>
                  </a:lnTo>
                  <a:lnTo>
                    <a:pt x="589080" y="55158"/>
                  </a:lnTo>
                  <a:lnTo>
                    <a:pt x="586770" y="54949"/>
                  </a:lnTo>
                  <a:lnTo>
                    <a:pt x="585510" y="54530"/>
                  </a:lnTo>
                  <a:lnTo>
                    <a:pt x="584879" y="53478"/>
                  </a:lnTo>
                  <a:lnTo>
                    <a:pt x="584355" y="51903"/>
                  </a:lnTo>
                  <a:lnTo>
                    <a:pt x="583830" y="49907"/>
                  </a:lnTo>
                  <a:lnTo>
                    <a:pt x="584564" y="48123"/>
                  </a:lnTo>
                  <a:lnTo>
                    <a:pt x="585510" y="46547"/>
                  </a:lnTo>
                  <a:lnTo>
                    <a:pt x="586770" y="45183"/>
                  </a:lnTo>
                  <a:lnTo>
                    <a:pt x="587505" y="43397"/>
                  </a:lnTo>
                  <a:lnTo>
                    <a:pt x="587716" y="41087"/>
                  </a:lnTo>
                  <a:lnTo>
                    <a:pt x="587189" y="38987"/>
                  </a:lnTo>
                  <a:lnTo>
                    <a:pt x="586139" y="37516"/>
                  </a:lnTo>
                  <a:lnTo>
                    <a:pt x="584775" y="36255"/>
                  </a:lnTo>
                  <a:lnTo>
                    <a:pt x="583514" y="34995"/>
                  </a:lnTo>
                  <a:lnTo>
                    <a:pt x="582149" y="33736"/>
                  </a:lnTo>
                  <a:lnTo>
                    <a:pt x="580890" y="32475"/>
                  </a:lnTo>
                  <a:lnTo>
                    <a:pt x="579838" y="30901"/>
                  </a:lnTo>
                  <a:lnTo>
                    <a:pt x="578999" y="29115"/>
                  </a:lnTo>
                  <a:lnTo>
                    <a:pt x="578683" y="26805"/>
                  </a:lnTo>
                  <a:lnTo>
                    <a:pt x="578894" y="24494"/>
                  </a:lnTo>
                  <a:lnTo>
                    <a:pt x="579313" y="22498"/>
                  </a:lnTo>
                  <a:lnTo>
                    <a:pt x="579524" y="20083"/>
                  </a:lnTo>
                  <a:lnTo>
                    <a:pt x="579313" y="17772"/>
                  </a:lnTo>
                  <a:lnTo>
                    <a:pt x="578999" y="15462"/>
                  </a:lnTo>
                  <a:lnTo>
                    <a:pt x="578894" y="12942"/>
                  </a:lnTo>
                  <a:lnTo>
                    <a:pt x="578578" y="10632"/>
                  </a:lnTo>
                  <a:lnTo>
                    <a:pt x="578053" y="8531"/>
                  </a:lnTo>
                  <a:lnTo>
                    <a:pt x="577806" y="8004"/>
                  </a:lnTo>
                  <a:lnTo>
                    <a:pt x="577213" y="6745"/>
                  </a:lnTo>
                  <a:lnTo>
                    <a:pt x="576164" y="5275"/>
                  </a:lnTo>
                  <a:lnTo>
                    <a:pt x="574903" y="3490"/>
                  </a:lnTo>
                  <a:lnTo>
                    <a:pt x="573012" y="3490"/>
                  </a:lnTo>
                  <a:lnTo>
                    <a:pt x="570914" y="3578"/>
                  </a:lnTo>
                  <a:lnTo>
                    <a:pt x="570493" y="3595"/>
                  </a:lnTo>
                  <a:lnTo>
                    <a:pt x="570072" y="3595"/>
                  </a:lnTo>
                  <a:lnTo>
                    <a:pt x="567867" y="3595"/>
                  </a:lnTo>
                  <a:lnTo>
                    <a:pt x="565347" y="3701"/>
                  </a:lnTo>
                  <a:lnTo>
                    <a:pt x="562721" y="3490"/>
                  </a:lnTo>
                  <a:lnTo>
                    <a:pt x="560095" y="3595"/>
                  </a:lnTo>
                  <a:lnTo>
                    <a:pt x="557575" y="3595"/>
                  </a:lnTo>
                  <a:lnTo>
                    <a:pt x="554949" y="3701"/>
                  </a:lnTo>
                  <a:lnTo>
                    <a:pt x="552429" y="3490"/>
                  </a:lnTo>
                  <a:lnTo>
                    <a:pt x="549803" y="3490"/>
                  </a:lnTo>
                  <a:lnTo>
                    <a:pt x="547283" y="3595"/>
                  </a:lnTo>
                  <a:lnTo>
                    <a:pt x="544657" y="3595"/>
                  </a:lnTo>
                  <a:lnTo>
                    <a:pt x="542138" y="3490"/>
                  </a:lnTo>
                  <a:lnTo>
                    <a:pt x="539511" y="3490"/>
                  </a:lnTo>
                  <a:lnTo>
                    <a:pt x="536990" y="3490"/>
                  </a:lnTo>
                  <a:lnTo>
                    <a:pt x="534366" y="3595"/>
                  </a:lnTo>
                  <a:lnTo>
                    <a:pt x="531846" y="3385"/>
                  </a:lnTo>
                  <a:lnTo>
                    <a:pt x="529220" y="3490"/>
                  </a:lnTo>
                  <a:lnTo>
                    <a:pt x="526699" y="3490"/>
                  </a:lnTo>
                  <a:lnTo>
                    <a:pt x="524074" y="3595"/>
                  </a:lnTo>
                  <a:lnTo>
                    <a:pt x="521449" y="3595"/>
                  </a:lnTo>
                  <a:lnTo>
                    <a:pt x="518928" y="3490"/>
                  </a:lnTo>
                  <a:lnTo>
                    <a:pt x="516303" y="3490"/>
                  </a:lnTo>
                  <a:lnTo>
                    <a:pt x="513782" y="3490"/>
                  </a:lnTo>
                  <a:lnTo>
                    <a:pt x="511156" y="3595"/>
                  </a:lnTo>
                  <a:lnTo>
                    <a:pt x="508637" y="3385"/>
                  </a:lnTo>
                  <a:lnTo>
                    <a:pt x="506010" y="3490"/>
                  </a:lnTo>
                  <a:lnTo>
                    <a:pt x="503491" y="3490"/>
                  </a:lnTo>
                  <a:lnTo>
                    <a:pt x="500865" y="3595"/>
                  </a:lnTo>
                  <a:lnTo>
                    <a:pt x="498345" y="3385"/>
                  </a:lnTo>
                  <a:lnTo>
                    <a:pt x="495719" y="3386"/>
                  </a:lnTo>
                  <a:lnTo>
                    <a:pt x="493198" y="3490"/>
                  </a:lnTo>
                  <a:lnTo>
                    <a:pt x="490573" y="3490"/>
                  </a:lnTo>
                  <a:lnTo>
                    <a:pt x="487948" y="3385"/>
                  </a:lnTo>
                  <a:lnTo>
                    <a:pt x="485427" y="3385"/>
                  </a:lnTo>
                  <a:lnTo>
                    <a:pt x="482802" y="3490"/>
                  </a:lnTo>
                  <a:lnTo>
                    <a:pt x="480281" y="3490"/>
                  </a:lnTo>
                  <a:lnTo>
                    <a:pt x="477657" y="3281"/>
                  </a:lnTo>
                  <a:lnTo>
                    <a:pt x="475136" y="3385"/>
                  </a:lnTo>
                  <a:lnTo>
                    <a:pt x="472511" y="3385"/>
                  </a:lnTo>
                  <a:lnTo>
                    <a:pt x="469990" y="3490"/>
                  </a:lnTo>
                  <a:lnTo>
                    <a:pt x="467364" y="3490"/>
                  </a:lnTo>
                  <a:lnTo>
                    <a:pt x="464844" y="3385"/>
                  </a:lnTo>
                  <a:lnTo>
                    <a:pt x="462218" y="3385"/>
                  </a:lnTo>
                  <a:lnTo>
                    <a:pt x="459698" y="3490"/>
                  </a:lnTo>
                  <a:lnTo>
                    <a:pt x="457072" y="3490"/>
                  </a:lnTo>
                  <a:lnTo>
                    <a:pt x="454447" y="3281"/>
                  </a:lnTo>
                  <a:lnTo>
                    <a:pt x="451926" y="3385"/>
                  </a:lnTo>
                  <a:lnTo>
                    <a:pt x="449301" y="3385"/>
                  </a:lnTo>
                  <a:lnTo>
                    <a:pt x="446780" y="3490"/>
                  </a:lnTo>
                  <a:lnTo>
                    <a:pt x="446466" y="3464"/>
                  </a:lnTo>
                  <a:lnTo>
                    <a:pt x="444156" y="3281"/>
                  </a:lnTo>
                  <a:lnTo>
                    <a:pt x="441635" y="3385"/>
                  </a:lnTo>
                  <a:lnTo>
                    <a:pt x="439010" y="3385"/>
                  </a:lnTo>
                  <a:lnTo>
                    <a:pt x="436489" y="3490"/>
                  </a:lnTo>
                  <a:lnTo>
                    <a:pt x="433864" y="3281"/>
                  </a:lnTo>
                  <a:lnTo>
                    <a:pt x="431343" y="3281"/>
                  </a:lnTo>
                  <a:lnTo>
                    <a:pt x="428718" y="3385"/>
                  </a:lnTo>
                  <a:lnTo>
                    <a:pt x="426197" y="3385"/>
                  </a:lnTo>
                  <a:lnTo>
                    <a:pt x="423572" y="3281"/>
                  </a:lnTo>
                  <a:lnTo>
                    <a:pt x="421052" y="3281"/>
                  </a:lnTo>
                  <a:lnTo>
                    <a:pt x="418425" y="3385"/>
                  </a:lnTo>
                  <a:lnTo>
                    <a:pt x="415800" y="3385"/>
                  </a:lnTo>
                  <a:lnTo>
                    <a:pt x="413279" y="3490"/>
                  </a:lnTo>
                  <a:lnTo>
                    <a:pt x="410655" y="3281"/>
                  </a:lnTo>
                  <a:lnTo>
                    <a:pt x="408134" y="3281"/>
                  </a:lnTo>
                  <a:lnTo>
                    <a:pt x="405509" y="3385"/>
                  </a:lnTo>
                  <a:lnTo>
                    <a:pt x="402988" y="3490"/>
                  </a:lnTo>
                  <a:lnTo>
                    <a:pt x="400363" y="3281"/>
                  </a:lnTo>
                  <a:lnTo>
                    <a:pt x="397842" y="3281"/>
                  </a:lnTo>
                  <a:lnTo>
                    <a:pt x="395216" y="3385"/>
                  </a:lnTo>
                  <a:lnTo>
                    <a:pt x="392696" y="3385"/>
                  </a:lnTo>
                  <a:lnTo>
                    <a:pt x="390071" y="3175"/>
                  </a:lnTo>
                  <a:lnTo>
                    <a:pt x="387550" y="3279"/>
                  </a:lnTo>
                  <a:lnTo>
                    <a:pt x="384926" y="3385"/>
                  </a:lnTo>
                  <a:lnTo>
                    <a:pt x="382299" y="3385"/>
                  </a:lnTo>
                  <a:lnTo>
                    <a:pt x="379780" y="3175"/>
                  </a:lnTo>
                  <a:lnTo>
                    <a:pt x="377154" y="3281"/>
                  </a:lnTo>
                  <a:lnTo>
                    <a:pt x="374634" y="3281"/>
                  </a:lnTo>
                  <a:lnTo>
                    <a:pt x="372008" y="3385"/>
                  </a:lnTo>
                  <a:lnTo>
                    <a:pt x="369487" y="3175"/>
                  </a:lnTo>
                  <a:lnTo>
                    <a:pt x="366862" y="3175"/>
                  </a:lnTo>
                  <a:lnTo>
                    <a:pt x="364341" y="3281"/>
                  </a:lnTo>
                  <a:lnTo>
                    <a:pt x="361716" y="3385"/>
                  </a:lnTo>
                  <a:lnTo>
                    <a:pt x="359195" y="3385"/>
                  </a:lnTo>
                  <a:lnTo>
                    <a:pt x="356570" y="3175"/>
                  </a:lnTo>
                  <a:lnTo>
                    <a:pt x="354050" y="3281"/>
                  </a:lnTo>
                  <a:lnTo>
                    <a:pt x="351425" y="3281"/>
                  </a:lnTo>
                  <a:lnTo>
                    <a:pt x="348904" y="3385"/>
                  </a:lnTo>
                  <a:lnTo>
                    <a:pt x="346277" y="3175"/>
                  </a:lnTo>
                  <a:lnTo>
                    <a:pt x="343653" y="3281"/>
                  </a:lnTo>
                  <a:lnTo>
                    <a:pt x="341133" y="3281"/>
                  </a:lnTo>
                  <a:lnTo>
                    <a:pt x="338507" y="3385"/>
                  </a:lnTo>
                  <a:lnTo>
                    <a:pt x="335987" y="3175"/>
                  </a:lnTo>
                  <a:lnTo>
                    <a:pt x="333361" y="3175"/>
                  </a:lnTo>
                  <a:lnTo>
                    <a:pt x="330842" y="3281"/>
                  </a:lnTo>
                  <a:lnTo>
                    <a:pt x="328215" y="3385"/>
                  </a:lnTo>
                  <a:lnTo>
                    <a:pt x="325694" y="3175"/>
                  </a:lnTo>
                  <a:lnTo>
                    <a:pt x="323070" y="3175"/>
                  </a:lnTo>
                  <a:lnTo>
                    <a:pt x="320549" y="3281"/>
                  </a:lnTo>
                  <a:lnTo>
                    <a:pt x="317924" y="3281"/>
                  </a:lnTo>
                  <a:lnTo>
                    <a:pt x="315403" y="3070"/>
                  </a:lnTo>
                  <a:lnTo>
                    <a:pt x="312778" y="3175"/>
                  </a:lnTo>
                  <a:lnTo>
                    <a:pt x="310152" y="3281"/>
                  </a:lnTo>
                  <a:lnTo>
                    <a:pt x="307632" y="3281"/>
                  </a:lnTo>
                  <a:lnTo>
                    <a:pt x="305006" y="3385"/>
                  </a:lnTo>
                  <a:lnTo>
                    <a:pt x="302485" y="3175"/>
                  </a:lnTo>
                  <a:lnTo>
                    <a:pt x="299860" y="3175"/>
                  </a:lnTo>
                  <a:lnTo>
                    <a:pt x="297339" y="3281"/>
                  </a:lnTo>
                  <a:lnTo>
                    <a:pt x="294714" y="3385"/>
                  </a:lnTo>
                  <a:lnTo>
                    <a:pt x="292195" y="3175"/>
                  </a:lnTo>
                  <a:lnTo>
                    <a:pt x="289569" y="3175"/>
                  </a:lnTo>
                  <a:lnTo>
                    <a:pt x="287049" y="3281"/>
                  </a:lnTo>
                  <a:lnTo>
                    <a:pt x="284423" y="3281"/>
                  </a:lnTo>
                  <a:lnTo>
                    <a:pt x="281902" y="3070"/>
                  </a:lnTo>
                  <a:lnTo>
                    <a:pt x="279277" y="3175"/>
                  </a:lnTo>
                  <a:lnTo>
                    <a:pt x="276651" y="3281"/>
                  </a:lnTo>
                  <a:lnTo>
                    <a:pt x="274131" y="3281"/>
                  </a:lnTo>
                  <a:lnTo>
                    <a:pt x="271505" y="3070"/>
                  </a:lnTo>
                  <a:lnTo>
                    <a:pt x="268985" y="3175"/>
                  </a:lnTo>
                  <a:lnTo>
                    <a:pt x="266359" y="3175"/>
                  </a:lnTo>
                  <a:lnTo>
                    <a:pt x="263840" y="3281"/>
                  </a:lnTo>
                  <a:lnTo>
                    <a:pt x="261213" y="3070"/>
                  </a:lnTo>
                  <a:lnTo>
                    <a:pt x="258692" y="3175"/>
                  </a:lnTo>
                  <a:lnTo>
                    <a:pt x="257433" y="3175"/>
                  </a:lnTo>
                  <a:lnTo>
                    <a:pt x="256067" y="3175"/>
                  </a:lnTo>
                  <a:lnTo>
                    <a:pt x="253547" y="3281"/>
                  </a:lnTo>
                  <a:lnTo>
                    <a:pt x="250922" y="3279"/>
                  </a:lnTo>
                  <a:lnTo>
                    <a:pt x="248401" y="3175"/>
                  </a:lnTo>
                  <a:lnTo>
                    <a:pt x="245776" y="3175"/>
                  </a:lnTo>
                  <a:lnTo>
                    <a:pt x="243256" y="3281"/>
                  </a:lnTo>
                  <a:lnTo>
                    <a:pt x="240630" y="3281"/>
                  </a:lnTo>
                  <a:lnTo>
                    <a:pt x="238004" y="3070"/>
                  </a:lnTo>
                  <a:lnTo>
                    <a:pt x="235484" y="3175"/>
                  </a:lnTo>
                  <a:lnTo>
                    <a:pt x="232858" y="3281"/>
                  </a:lnTo>
                  <a:lnTo>
                    <a:pt x="230339" y="3281"/>
                  </a:lnTo>
                  <a:lnTo>
                    <a:pt x="227712" y="3070"/>
                  </a:lnTo>
                  <a:lnTo>
                    <a:pt x="225193" y="3174"/>
                  </a:lnTo>
                  <a:lnTo>
                    <a:pt x="223214" y="3175"/>
                  </a:lnTo>
                  <a:lnTo>
                    <a:pt x="222567" y="3175"/>
                  </a:lnTo>
                  <a:lnTo>
                    <a:pt x="220046" y="3281"/>
                  </a:lnTo>
                  <a:lnTo>
                    <a:pt x="217421" y="3070"/>
                  </a:lnTo>
                  <a:lnTo>
                    <a:pt x="214900" y="3175"/>
                  </a:lnTo>
                  <a:lnTo>
                    <a:pt x="212275" y="3175"/>
                  </a:lnTo>
                  <a:lnTo>
                    <a:pt x="209754" y="3281"/>
                  </a:lnTo>
                  <a:lnTo>
                    <a:pt x="207129" y="3281"/>
                  </a:lnTo>
                  <a:lnTo>
                    <a:pt x="204504" y="3175"/>
                  </a:lnTo>
                  <a:lnTo>
                    <a:pt x="201983" y="3175"/>
                  </a:lnTo>
                  <a:lnTo>
                    <a:pt x="199359" y="3281"/>
                  </a:lnTo>
                  <a:lnTo>
                    <a:pt x="196838" y="3281"/>
                  </a:lnTo>
                  <a:lnTo>
                    <a:pt x="194211" y="3070"/>
                  </a:lnTo>
                  <a:lnTo>
                    <a:pt x="191692" y="3175"/>
                  </a:lnTo>
                  <a:lnTo>
                    <a:pt x="189066" y="3281"/>
                  </a:lnTo>
                  <a:lnTo>
                    <a:pt x="186546" y="3281"/>
                  </a:lnTo>
                  <a:lnTo>
                    <a:pt x="183920" y="3070"/>
                  </a:lnTo>
                  <a:lnTo>
                    <a:pt x="181400" y="3175"/>
                  </a:lnTo>
                  <a:lnTo>
                    <a:pt x="178774" y="3175"/>
                  </a:lnTo>
                  <a:lnTo>
                    <a:pt x="176254" y="3281"/>
                  </a:lnTo>
                  <a:lnTo>
                    <a:pt x="173628" y="3070"/>
                  </a:lnTo>
                  <a:lnTo>
                    <a:pt x="171003" y="3175"/>
                  </a:lnTo>
                  <a:lnTo>
                    <a:pt x="168482" y="3175"/>
                  </a:lnTo>
                  <a:lnTo>
                    <a:pt x="165858" y="3281"/>
                  </a:lnTo>
                  <a:lnTo>
                    <a:pt x="163337" y="3070"/>
                  </a:lnTo>
                  <a:lnTo>
                    <a:pt x="160712" y="3175"/>
                  </a:lnTo>
                  <a:lnTo>
                    <a:pt x="158191" y="3175"/>
                  </a:lnTo>
                  <a:lnTo>
                    <a:pt x="155566" y="3281"/>
                  </a:lnTo>
                  <a:lnTo>
                    <a:pt x="153045" y="3281"/>
                  </a:lnTo>
                  <a:lnTo>
                    <a:pt x="150420" y="3070"/>
                  </a:lnTo>
                  <a:lnTo>
                    <a:pt x="147899" y="3175"/>
                  </a:lnTo>
                  <a:lnTo>
                    <a:pt x="145273" y="3281"/>
                  </a:lnTo>
                  <a:lnTo>
                    <a:pt x="142753" y="3281"/>
                  </a:lnTo>
                  <a:lnTo>
                    <a:pt x="140127" y="3070"/>
                  </a:lnTo>
                  <a:lnTo>
                    <a:pt x="137608" y="3175"/>
                  </a:lnTo>
                  <a:lnTo>
                    <a:pt x="134981" y="3281"/>
                  </a:lnTo>
                  <a:lnTo>
                    <a:pt x="132357" y="3281"/>
                  </a:lnTo>
                  <a:lnTo>
                    <a:pt x="130408" y="3118"/>
                  </a:lnTo>
                  <a:lnTo>
                    <a:pt x="129836" y="3070"/>
                  </a:lnTo>
                  <a:lnTo>
                    <a:pt x="127211" y="3175"/>
                  </a:lnTo>
                  <a:lnTo>
                    <a:pt x="124690" y="3175"/>
                  </a:lnTo>
                  <a:lnTo>
                    <a:pt x="122065" y="3281"/>
                  </a:lnTo>
                  <a:lnTo>
                    <a:pt x="119544" y="3070"/>
                  </a:lnTo>
                  <a:lnTo>
                    <a:pt x="116919" y="3175"/>
                  </a:lnTo>
                  <a:lnTo>
                    <a:pt x="114398" y="3175"/>
                  </a:lnTo>
                  <a:lnTo>
                    <a:pt x="111773" y="3281"/>
                  </a:lnTo>
                  <a:lnTo>
                    <a:pt x="109253" y="3070"/>
                  </a:lnTo>
                  <a:lnTo>
                    <a:pt x="106626" y="3175"/>
                  </a:lnTo>
                  <a:lnTo>
                    <a:pt x="104107" y="3175"/>
                  </a:lnTo>
                  <a:lnTo>
                    <a:pt x="101482" y="3281"/>
                  </a:lnTo>
                  <a:lnTo>
                    <a:pt x="98961" y="3385"/>
                  </a:lnTo>
                  <a:lnTo>
                    <a:pt x="96335" y="3175"/>
                  </a:lnTo>
                  <a:lnTo>
                    <a:pt x="93710" y="3175"/>
                  </a:lnTo>
                  <a:lnTo>
                    <a:pt x="91189" y="3281"/>
                  </a:lnTo>
                  <a:lnTo>
                    <a:pt x="88563" y="3281"/>
                  </a:lnTo>
                  <a:lnTo>
                    <a:pt x="86043" y="3175"/>
                  </a:lnTo>
                  <a:lnTo>
                    <a:pt x="83418" y="3175"/>
                  </a:lnTo>
                  <a:lnTo>
                    <a:pt x="80897" y="3281"/>
                  </a:lnTo>
                  <a:lnTo>
                    <a:pt x="78272" y="3281"/>
                  </a:lnTo>
                  <a:lnTo>
                    <a:pt x="78050" y="3227"/>
                  </a:lnTo>
                  <a:lnTo>
                    <a:pt x="75984" y="4044"/>
                  </a:lnTo>
                  <a:lnTo>
                    <a:pt x="74241" y="4276"/>
                  </a:lnTo>
                  <a:lnTo>
                    <a:pt x="71395" y="4276"/>
                  </a:lnTo>
                  <a:lnTo>
                    <a:pt x="69129" y="4218"/>
                  </a:lnTo>
                  <a:lnTo>
                    <a:pt x="67097" y="4334"/>
                  </a:lnTo>
                  <a:lnTo>
                    <a:pt x="64540" y="4799"/>
                  </a:lnTo>
                  <a:lnTo>
                    <a:pt x="62333" y="5845"/>
                  </a:lnTo>
                  <a:lnTo>
                    <a:pt x="60068" y="7413"/>
                  </a:lnTo>
                  <a:lnTo>
                    <a:pt x="57917" y="8109"/>
                  </a:lnTo>
                  <a:lnTo>
                    <a:pt x="56639" y="9795"/>
                  </a:lnTo>
                  <a:lnTo>
                    <a:pt x="55652" y="9911"/>
                  </a:lnTo>
                  <a:lnTo>
                    <a:pt x="54548" y="10317"/>
                  </a:lnTo>
                  <a:lnTo>
                    <a:pt x="53387" y="11421"/>
                  </a:lnTo>
                  <a:lnTo>
                    <a:pt x="52282" y="12293"/>
                  </a:lnTo>
                  <a:lnTo>
                    <a:pt x="50947" y="12815"/>
                  </a:lnTo>
                  <a:lnTo>
                    <a:pt x="48100" y="13339"/>
                  </a:lnTo>
                  <a:lnTo>
                    <a:pt x="46009" y="13918"/>
                  </a:lnTo>
                  <a:lnTo>
                    <a:pt x="45138" y="14210"/>
                  </a:lnTo>
                  <a:lnTo>
                    <a:pt x="43743" y="14093"/>
                  </a:lnTo>
                  <a:lnTo>
                    <a:pt x="42755" y="13918"/>
                  </a:lnTo>
                  <a:lnTo>
                    <a:pt x="41420" y="14500"/>
                  </a:lnTo>
                  <a:lnTo>
                    <a:pt x="40723" y="15837"/>
                  </a:lnTo>
                  <a:lnTo>
                    <a:pt x="40432" y="17172"/>
                  </a:lnTo>
                  <a:lnTo>
                    <a:pt x="39967" y="17463"/>
                  </a:lnTo>
                  <a:lnTo>
                    <a:pt x="39503" y="17521"/>
                  </a:lnTo>
                  <a:lnTo>
                    <a:pt x="39271" y="17114"/>
                  </a:lnTo>
                  <a:lnTo>
                    <a:pt x="39096" y="16476"/>
                  </a:lnTo>
                  <a:lnTo>
                    <a:pt x="38458" y="16476"/>
                  </a:lnTo>
                  <a:lnTo>
                    <a:pt x="37311" y="16516"/>
                  </a:lnTo>
                  <a:lnTo>
                    <a:pt x="36831" y="16533"/>
                  </a:lnTo>
                  <a:lnTo>
                    <a:pt x="35960" y="16359"/>
                  </a:lnTo>
                  <a:lnTo>
                    <a:pt x="35087" y="13454"/>
                  </a:lnTo>
                  <a:lnTo>
                    <a:pt x="33809" y="13629"/>
                  </a:lnTo>
                  <a:lnTo>
                    <a:pt x="33228" y="13454"/>
                  </a:lnTo>
                  <a:lnTo>
                    <a:pt x="32881" y="13397"/>
                  </a:lnTo>
                  <a:lnTo>
                    <a:pt x="32648" y="13803"/>
                  </a:lnTo>
                  <a:lnTo>
                    <a:pt x="32532" y="14732"/>
                  </a:lnTo>
                  <a:lnTo>
                    <a:pt x="32589" y="15488"/>
                  </a:lnTo>
                  <a:lnTo>
                    <a:pt x="32823" y="16708"/>
                  </a:lnTo>
                  <a:lnTo>
                    <a:pt x="32764" y="17696"/>
                  </a:lnTo>
                  <a:lnTo>
                    <a:pt x="32764" y="17985"/>
                  </a:lnTo>
                  <a:lnTo>
                    <a:pt x="32612" y="18118"/>
                  </a:lnTo>
                  <a:lnTo>
                    <a:pt x="32299" y="18392"/>
                  </a:lnTo>
                  <a:lnTo>
                    <a:pt x="31428" y="18916"/>
                  </a:lnTo>
                  <a:lnTo>
                    <a:pt x="31544" y="19612"/>
                  </a:lnTo>
                  <a:lnTo>
                    <a:pt x="31311" y="20251"/>
                  </a:lnTo>
                  <a:lnTo>
                    <a:pt x="30789" y="21239"/>
                  </a:lnTo>
                  <a:lnTo>
                    <a:pt x="30730" y="22168"/>
                  </a:lnTo>
                  <a:lnTo>
                    <a:pt x="30673" y="22981"/>
                  </a:lnTo>
                  <a:lnTo>
                    <a:pt x="30034" y="23795"/>
                  </a:lnTo>
                  <a:lnTo>
                    <a:pt x="29627" y="23969"/>
                  </a:lnTo>
                  <a:lnTo>
                    <a:pt x="29220" y="23330"/>
                  </a:lnTo>
                  <a:lnTo>
                    <a:pt x="28464" y="23388"/>
                  </a:lnTo>
                  <a:lnTo>
                    <a:pt x="25851" y="23737"/>
                  </a:lnTo>
                  <a:lnTo>
                    <a:pt x="25909" y="25247"/>
                  </a:lnTo>
                  <a:lnTo>
                    <a:pt x="25851" y="26235"/>
                  </a:lnTo>
                  <a:lnTo>
                    <a:pt x="25619" y="26757"/>
                  </a:lnTo>
                  <a:lnTo>
                    <a:pt x="25444" y="26874"/>
                  </a:lnTo>
                  <a:lnTo>
                    <a:pt x="24224" y="26932"/>
                  </a:lnTo>
                  <a:lnTo>
                    <a:pt x="23121" y="27164"/>
                  </a:lnTo>
                  <a:lnTo>
                    <a:pt x="21669" y="27513"/>
                  </a:lnTo>
                  <a:lnTo>
                    <a:pt x="19693" y="28094"/>
                  </a:lnTo>
                  <a:lnTo>
                    <a:pt x="18580" y="28436"/>
                  </a:lnTo>
                  <a:lnTo>
                    <a:pt x="18183" y="28558"/>
                  </a:lnTo>
                  <a:lnTo>
                    <a:pt x="18138" y="28644"/>
                  </a:lnTo>
                  <a:lnTo>
                    <a:pt x="17486" y="29894"/>
                  </a:lnTo>
                  <a:lnTo>
                    <a:pt x="17195" y="30533"/>
                  </a:lnTo>
                  <a:lnTo>
                    <a:pt x="16847" y="30882"/>
                  </a:lnTo>
                  <a:lnTo>
                    <a:pt x="16149" y="31056"/>
                  </a:lnTo>
                  <a:lnTo>
                    <a:pt x="12664" y="31463"/>
                  </a:lnTo>
                  <a:lnTo>
                    <a:pt x="11967" y="31753"/>
                  </a:lnTo>
                  <a:lnTo>
                    <a:pt x="10921" y="32392"/>
                  </a:lnTo>
                  <a:lnTo>
                    <a:pt x="10805" y="32625"/>
                  </a:lnTo>
                  <a:lnTo>
                    <a:pt x="8249" y="44185"/>
                  </a:lnTo>
                  <a:lnTo>
                    <a:pt x="6797" y="45869"/>
                  </a:lnTo>
                  <a:lnTo>
                    <a:pt x="6100" y="50517"/>
                  </a:lnTo>
                  <a:lnTo>
                    <a:pt x="6739" y="53480"/>
                  </a:lnTo>
                  <a:lnTo>
                    <a:pt x="7121" y="55484"/>
                  </a:lnTo>
                  <a:lnTo>
                    <a:pt x="7364" y="55810"/>
                  </a:lnTo>
                  <a:lnTo>
                    <a:pt x="8372" y="56303"/>
                  </a:lnTo>
                  <a:lnTo>
                    <a:pt x="9002" y="58825"/>
                  </a:lnTo>
                  <a:lnTo>
                    <a:pt x="9632" y="59779"/>
                  </a:lnTo>
                  <a:lnTo>
                    <a:pt x="9632" y="60715"/>
                  </a:lnTo>
                  <a:lnTo>
                    <a:pt x="9958" y="61040"/>
                  </a:lnTo>
                  <a:lnTo>
                    <a:pt x="9958" y="63235"/>
                  </a:lnTo>
                  <a:lnTo>
                    <a:pt x="8057" y="65126"/>
                  </a:lnTo>
                  <a:lnTo>
                    <a:pt x="7752" y="65756"/>
                  </a:lnTo>
                  <a:lnTo>
                    <a:pt x="7752" y="66082"/>
                  </a:lnTo>
                  <a:lnTo>
                    <a:pt x="5557" y="67971"/>
                  </a:lnTo>
                  <a:lnTo>
                    <a:pt x="5557" y="68601"/>
                  </a:lnTo>
                  <a:lnTo>
                    <a:pt x="4906" y="69231"/>
                  </a:lnTo>
                  <a:lnTo>
                    <a:pt x="4906" y="69536"/>
                  </a:lnTo>
                  <a:lnTo>
                    <a:pt x="3184" y="70639"/>
                  </a:lnTo>
                  <a:lnTo>
                    <a:pt x="2554" y="70639"/>
                  </a:lnTo>
                  <a:lnTo>
                    <a:pt x="1283" y="71269"/>
                  </a:lnTo>
                  <a:lnTo>
                    <a:pt x="180" y="73317"/>
                  </a:lnTo>
                  <a:lnTo>
                    <a:pt x="180" y="76163"/>
                  </a:lnTo>
                  <a:lnTo>
                    <a:pt x="506" y="76467"/>
                  </a:lnTo>
                  <a:lnTo>
                    <a:pt x="506" y="78358"/>
                  </a:lnTo>
                  <a:lnTo>
                    <a:pt x="810" y="78684"/>
                  </a:lnTo>
                  <a:lnTo>
                    <a:pt x="810" y="79943"/>
                  </a:lnTo>
                  <a:lnTo>
                    <a:pt x="1440" y="81203"/>
                  </a:lnTo>
                  <a:lnTo>
                    <a:pt x="1440" y="83714"/>
                  </a:lnTo>
                  <a:lnTo>
                    <a:pt x="1766" y="84018"/>
                  </a:lnTo>
                  <a:lnTo>
                    <a:pt x="1766" y="88755"/>
                  </a:lnTo>
                  <a:lnTo>
                    <a:pt x="1440" y="89081"/>
                  </a:lnTo>
                  <a:lnTo>
                    <a:pt x="1440" y="91904"/>
                  </a:lnTo>
                  <a:lnTo>
                    <a:pt x="1116" y="92230"/>
                  </a:lnTo>
                  <a:lnTo>
                    <a:pt x="1116" y="93795"/>
                  </a:lnTo>
                  <a:lnTo>
                    <a:pt x="822" y="94121"/>
                  </a:lnTo>
                  <a:lnTo>
                    <a:pt x="822" y="96642"/>
                  </a:lnTo>
                  <a:lnTo>
                    <a:pt x="2071" y="99162"/>
                  </a:lnTo>
                  <a:lnTo>
                    <a:pt x="2071" y="99792"/>
                  </a:lnTo>
                  <a:lnTo>
                    <a:pt x="2701" y="100422"/>
                  </a:lnTo>
                  <a:lnTo>
                    <a:pt x="2701" y="101052"/>
                  </a:lnTo>
                  <a:lnTo>
                    <a:pt x="3331" y="101977"/>
                  </a:lnTo>
                  <a:lnTo>
                    <a:pt x="3331" y="102931"/>
                  </a:lnTo>
                  <a:lnTo>
                    <a:pt x="3656" y="103236"/>
                  </a:lnTo>
                  <a:lnTo>
                    <a:pt x="3656" y="104518"/>
                  </a:lnTo>
                  <a:lnTo>
                    <a:pt x="3331" y="104822"/>
                  </a:lnTo>
                  <a:lnTo>
                    <a:pt x="3331" y="106083"/>
                  </a:lnTo>
                  <a:lnTo>
                    <a:pt x="3005" y="106409"/>
                  </a:lnTo>
                  <a:lnTo>
                    <a:pt x="3005" y="107668"/>
                  </a:lnTo>
                  <a:lnTo>
                    <a:pt x="2701" y="107973"/>
                  </a:lnTo>
                  <a:lnTo>
                    <a:pt x="2407" y="110189"/>
                  </a:lnTo>
                  <a:lnTo>
                    <a:pt x="2081" y="110493"/>
                  </a:lnTo>
                  <a:lnTo>
                    <a:pt x="2081" y="111449"/>
                  </a:lnTo>
                  <a:lnTo>
                    <a:pt x="1755" y="111753"/>
                  </a:lnTo>
                  <a:lnTo>
                    <a:pt x="1755" y="116490"/>
                  </a:lnTo>
                  <a:lnTo>
                    <a:pt x="1440" y="116794"/>
                  </a:lnTo>
                  <a:lnTo>
                    <a:pt x="1440" y="119641"/>
                  </a:lnTo>
                  <a:lnTo>
                    <a:pt x="810" y="120900"/>
                  </a:lnTo>
                  <a:lnTo>
                    <a:pt x="810" y="121856"/>
                  </a:lnTo>
                  <a:lnTo>
                    <a:pt x="486" y="122160"/>
                  </a:lnTo>
                  <a:lnTo>
                    <a:pt x="496" y="123747"/>
                  </a:lnTo>
                  <a:lnTo>
                    <a:pt x="190" y="124051"/>
                  </a:lnTo>
                  <a:lnTo>
                    <a:pt x="190" y="126246"/>
                  </a:lnTo>
                  <a:lnTo>
                    <a:pt x="496" y="126572"/>
                  </a:lnTo>
                  <a:lnTo>
                    <a:pt x="496" y="129712"/>
                  </a:lnTo>
                  <a:lnTo>
                    <a:pt x="822" y="130342"/>
                  </a:lnTo>
                  <a:lnTo>
                    <a:pt x="3027" y="132557"/>
                  </a:lnTo>
                  <a:lnTo>
                    <a:pt x="3320" y="133188"/>
                  </a:lnTo>
                  <a:lnTo>
                    <a:pt x="3331" y="137273"/>
                  </a:lnTo>
                  <a:lnTo>
                    <a:pt x="3027" y="137598"/>
                  </a:lnTo>
                  <a:lnTo>
                    <a:pt x="3027" y="142314"/>
                  </a:lnTo>
                  <a:lnTo>
                    <a:pt x="3331" y="142640"/>
                  </a:lnTo>
                  <a:lnTo>
                    <a:pt x="3331" y="147974"/>
                  </a:lnTo>
                  <a:lnTo>
                    <a:pt x="2711" y="148931"/>
                  </a:lnTo>
                  <a:lnTo>
                    <a:pt x="2711" y="150820"/>
                  </a:lnTo>
                  <a:lnTo>
                    <a:pt x="3341" y="151776"/>
                  </a:lnTo>
                  <a:lnTo>
                    <a:pt x="3341" y="153015"/>
                  </a:lnTo>
                  <a:lnTo>
                    <a:pt x="3667" y="153341"/>
                  </a:lnTo>
                  <a:lnTo>
                    <a:pt x="3961" y="155232"/>
                  </a:lnTo>
                  <a:lnTo>
                    <a:pt x="5220" y="157121"/>
                  </a:lnTo>
                  <a:lnTo>
                    <a:pt x="5220" y="158077"/>
                  </a:lnTo>
                  <a:lnTo>
                    <a:pt x="5546" y="158381"/>
                  </a:lnTo>
                  <a:lnTo>
                    <a:pt x="5546" y="161227"/>
                  </a:lnTo>
                  <a:lnTo>
                    <a:pt x="5872" y="161533"/>
                  </a:lnTo>
                  <a:lnTo>
                    <a:pt x="5851" y="162792"/>
                  </a:lnTo>
                  <a:lnTo>
                    <a:pt x="6177" y="163118"/>
                  </a:lnTo>
                  <a:lnTo>
                    <a:pt x="6177" y="164378"/>
                  </a:lnTo>
                  <a:lnTo>
                    <a:pt x="7121" y="165953"/>
                  </a:lnTo>
                  <a:lnTo>
                    <a:pt x="7427" y="167518"/>
                  </a:lnTo>
                  <a:lnTo>
                    <a:pt x="7752" y="167844"/>
                  </a:lnTo>
                  <a:lnTo>
                    <a:pt x="7752" y="169104"/>
                  </a:lnTo>
                  <a:lnTo>
                    <a:pt x="8057" y="169408"/>
                  </a:lnTo>
                  <a:lnTo>
                    <a:pt x="8057" y="171624"/>
                  </a:lnTo>
                  <a:lnTo>
                    <a:pt x="8383" y="171930"/>
                  </a:lnTo>
                  <a:lnTo>
                    <a:pt x="8688" y="176970"/>
                  </a:lnTo>
                  <a:lnTo>
                    <a:pt x="9012" y="177296"/>
                  </a:lnTo>
                  <a:lnTo>
                    <a:pt x="9012" y="179185"/>
                  </a:lnTo>
                  <a:lnTo>
                    <a:pt x="9316" y="179511"/>
                  </a:lnTo>
                  <a:lnTo>
                    <a:pt x="9642" y="182000"/>
                  </a:lnTo>
                  <a:lnTo>
                    <a:pt x="10893" y="184542"/>
                  </a:lnTo>
                  <a:lnTo>
                    <a:pt x="10893" y="185476"/>
                  </a:lnTo>
                  <a:lnTo>
                    <a:pt x="11217" y="185780"/>
                  </a:lnTo>
                  <a:lnTo>
                    <a:pt x="11197" y="189258"/>
                  </a:lnTo>
                  <a:lnTo>
                    <a:pt x="10903" y="189562"/>
                  </a:lnTo>
                  <a:lnTo>
                    <a:pt x="10903" y="192733"/>
                  </a:lnTo>
                  <a:lnTo>
                    <a:pt x="11207" y="193038"/>
                  </a:lnTo>
                  <a:lnTo>
                    <a:pt x="11207" y="193994"/>
                  </a:lnTo>
                  <a:lnTo>
                    <a:pt x="11849" y="194623"/>
                  </a:lnTo>
                  <a:lnTo>
                    <a:pt x="11849" y="195253"/>
                  </a:lnTo>
                  <a:lnTo>
                    <a:pt x="12153" y="195559"/>
                  </a:lnTo>
                  <a:lnTo>
                    <a:pt x="12153" y="196839"/>
                  </a:lnTo>
                  <a:lnTo>
                    <a:pt x="13108" y="198730"/>
                  </a:lnTo>
                  <a:lnTo>
                    <a:pt x="14358" y="199653"/>
                  </a:lnTo>
                  <a:lnTo>
                    <a:pt x="14663" y="200609"/>
                  </a:lnTo>
                  <a:lnTo>
                    <a:pt x="15313" y="201218"/>
                  </a:lnTo>
                  <a:lnTo>
                    <a:pt x="15619" y="202804"/>
                  </a:lnTo>
                  <a:lnTo>
                    <a:pt x="16269" y="203760"/>
                  </a:lnTo>
                  <a:lnTo>
                    <a:pt x="16269" y="204695"/>
                  </a:lnTo>
                  <a:lnTo>
                    <a:pt x="16563" y="204999"/>
                  </a:lnTo>
                  <a:lnTo>
                    <a:pt x="16573" y="207845"/>
                  </a:lnTo>
                  <a:lnTo>
                    <a:pt x="15619" y="209431"/>
                  </a:lnTo>
                  <a:lnTo>
                    <a:pt x="15619" y="210692"/>
                  </a:lnTo>
                  <a:lnTo>
                    <a:pt x="16416" y="211467"/>
                  </a:lnTo>
                  <a:lnTo>
                    <a:pt x="17981" y="212098"/>
                  </a:lnTo>
                  <a:lnTo>
                    <a:pt x="19084" y="213201"/>
                  </a:lnTo>
                  <a:lnTo>
                    <a:pt x="19084" y="213505"/>
                  </a:lnTo>
                  <a:lnTo>
                    <a:pt x="20985" y="215722"/>
                  </a:lnTo>
                  <a:lnTo>
                    <a:pt x="20985" y="216351"/>
                  </a:lnTo>
                  <a:lnTo>
                    <a:pt x="21279" y="216657"/>
                  </a:lnTo>
                  <a:lnTo>
                    <a:pt x="21289" y="218242"/>
                  </a:lnTo>
                  <a:lnTo>
                    <a:pt x="20985" y="218546"/>
                  </a:lnTo>
                  <a:lnTo>
                    <a:pt x="20659" y="219198"/>
                  </a:lnTo>
                  <a:lnTo>
                    <a:pt x="20659" y="221719"/>
                  </a:lnTo>
                  <a:lnTo>
                    <a:pt x="21615" y="223608"/>
                  </a:lnTo>
                  <a:lnTo>
                    <a:pt x="21918" y="224868"/>
                  </a:lnTo>
                  <a:lnTo>
                    <a:pt x="22560" y="225499"/>
                  </a:lnTo>
                  <a:lnTo>
                    <a:pt x="22570" y="227063"/>
                  </a:lnTo>
                  <a:lnTo>
                    <a:pt x="22244" y="227390"/>
                  </a:lnTo>
                  <a:lnTo>
                    <a:pt x="22244" y="230203"/>
                  </a:lnTo>
                  <a:lnTo>
                    <a:pt x="22570" y="230529"/>
                  </a:lnTo>
                  <a:lnTo>
                    <a:pt x="22550" y="231159"/>
                  </a:lnTo>
                  <a:lnTo>
                    <a:pt x="23169" y="232420"/>
                  </a:lnTo>
                  <a:lnTo>
                    <a:pt x="25384" y="237460"/>
                  </a:lnTo>
                  <a:lnTo>
                    <a:pt x="25710" y="238091"/>
                  </a:lnTo>
                  <a:lnTo>
                    <a:pt x="25710" y="239045"/>
                  </a:lnTo>
                  <a:lnTo>
                    <a:pt x="26004" y="239371"/>
                  </a:lnTo>
                  <a:lnTo>
                    <a:pt x="26004" y="240306"/>
                  </a:lnTo>
                  <a:lnTo>
                    <a:pt x="27285" y="242501"/>
                  </a:lnTo>
                  <a:lnTo>
                    <a:pt x="27915" y="243446"/>
                  </a:lnTo>
                  <a:lnTo>
                    <a:pt x="27915" y="244382"/>
                  </a:lnTo>
                  <a:lnTo>
                    <a:pt x="26340" y="247531"/>
                  </a:lnTo>
                  <a:lnTo>
                    <a:pt x="25710" y="248813"/>
                  </a:lnTo>
                  <a:lnTo>
                    <a:pt x="25710" y="250072"/>
                  </a:lnTo>
                  <a:lnTo>
                    <a:pt x="25070" y="251313"/>
                  </a:lnTo>
                  <a:lnTo>
                    <a:pt x="25070" y="251963"/>
                  </a:lnTo>
                  <a:lnTo>
                    <a:pt x="24745" y="252267"/>
                  </a:lnTo>
                  <a:lnTo>
                    <a:pt x="24439" y="254484"/>
                  </a:lnTo>
                  <a:lnTo>
                    <a:pt x="23819" y="255743"/>
                  </a:lnTo>
                  <a:lnTo>
                    <a:pt x="23819" y="256373"/>
                  </a:lnTo>
                  <a:lnTo>
                    <a:pt x="23495" y="256678"/>
                  </a:lnTo>
                  <a:lnTo>
                    <a:pt x="23495" y="261089"/>
                  </a:lnTo>
                  <a:lnTo>
                    <a:pt x="23819" y="261720"/>
                  </a:lnTo>
                  <a:lnTo>
                    <a:pt x="24755" y="263609"/>
                  </a:lnTo>
                  <a:lnTo>
                    <a:pt x="24755" y="264869"/>
                  </a:lnTo>
                  <a:lnTo>
                    <a:pt x="24429" y="265195"/>
                  </a:lnTo>
                  <a:lnTo>
                    <a:pt x="24429" y="267086"/>
                  </a:lnTo>
                  <a:lnTo>
                    <a:pt x="25384" y="268335"/>
                  </a:lnTo>
                  <a:lnTo>
                    <a:pt x="25384" y="268965"/>
                  </a:lnTo>
                  <a:lnTo>
                    <a:pt x="25081" y="269270"/>
                  </a:lnTo>
                  <a:lnTo>
                    <a:pt x="25081" y="269922"/>
                  </a:lnTo>
                  <a:lnTo>
                    <a:pt x="25384" y="270226"/>
                  </a:lnTo>
                  <a:lnTo>
                    <a:pt x="26036" y="272747"/>
                  </a:lnTo>
                  <a:lnTo>
                    <a:pt x="26813" y="273534"/>
                  </a:lnTo>
                  <a:lnTo>
                    <a:pt x="27443" y="273534"/>
                  </a:lnTo>
                  <a:lnTo>
                    <a:pt x="27738" y="273230"/>
                  </a:lnTo>
                  <a:lnTo>
                    <a:pt x="28241" y="273377"/>
                  </a:lnTo>
                  <a:lnTo>
                    <a:pt x="28241" y="274332"/>
                  </a:lnTo>
                  <a:lnTo>
                    <a:pt x="27915" y="274636"/>
                  </a:lnTo>
                  <a:lnTo>
                    <a:pt x="27915" y="275592"/>
                  </a:lnTo>
                  <a:lnTo>
                    <a:pt x="28851" y="276853"/>
                  </a:lnTo>
                  <a:lnTo>
                    <a:pt x="28851" y="277483"/>
                  </a:lnTo>
                  <a:lnTo>
                    <a:pt x="29165" y="277807"/>
                  </a:lnTo>
                  <a:lnTo>
                    <a:pt x="29175" y="279048"/>
                  </a:lnTo>
                  <a:lnTo>
                    <a:pt x="29470" y="279372"/>
                  </a:lnTo>
                  <a:lnTo>
                    <a:pt x="29470" y="281263"/>
                  </a:lnTo>
                  <a:lnTo>
                    <a:pt x="29796" y="281589"/>
                  </a:lnTo>
                  <a:lnTo>
                    <a:pt x="29806" y="284403"/>
                  </a:lnTo>
                  <a:lnTo>
                    <a:pt x="29480" y="284708"/>
                  </a:lnTo>
                  <a:lnTo>
                    <a:pt x="29480" y="285968"/>
                  </a:lnTo>
                  <a:lnTo>
                    <a:pt x="28851" y="287250"/>
                  </a:lnTo>
                  <a:lnTo>
                    <a:pt x="28851" y="289445"/>
                  </a:lnTo>
                  <a:lnTo>
                    <a:pt x="31066" y="293855"/>
                  </a:lnTo>
                  <a:lnTo>
                    <a:pt x="32012" y="294811"/>
                  </a:lnTo>
                  <a:lnTo>
                    <a:pt x="32012" y="295136"/>
                  </a:lnTo>
                  <a:lnTo>
                    <a:pt x="31371" y="295746"/>
                  </a:lnTo>
                  <a:lnTo>
                    <a:pt x="31371" y="297331"/>
                  </a:lnTo>
                  <a:lnTo>
                    <a:pt x="32012" y="298591"/>
                  </a:lnTo>
                  <a:lnTo>
                    <a:pt x="32022" y="299516"/>
                  </a:lnTo>
                  <a:lnTo>
                    <a:pt x="33576" y="302057"/>
                  </a:lnTo>
                  <a:lnTo>
                    <a:pt x="33902" y="303622"/>
                  </a:lnTo>
                  <a:lnTo>
                    <a:pt x="34228" y="303947"/>
                  </a:lnTo>
                  <a:lnTo>
                    <a:pt x="34228" y="304882"/>
                  </a:lnTo>
                  <a:lnTo>
                    <a:pt x="34826" y="305837"/>
                  </a:lnTo>
                  <a:lnTo>
                    <a:pt x="35152" y="308662"/>
                  </a:lnTo>
                  <a:lnTo>
                    <a:pt x="36107" y="310879"/>
                  </a:lnTo>
                  <a:lnTo>
                    <a:pt x="37514" y="312286"/>
                  </a:lnTo>
                  <a:lnTo>
                    <a:pt x="40045" y="313241"/>
                  </a:lnTo>
                  <a:lnTo>
                    <a:pt x="41443" y="314344"/>
                  </a:lnTo>
                  <a:lnTo>
                    <a:pt x="41443" y="314649"/>
                  </a:lnTo>
                  <a:lnTo>
                    <a:pt x="42250" y="315458"/>
                  </a:lnTo>
                  <a:lnTo>
                    <a:pt x="44750" y="316707"/>
                  </a:lnTo>
                  <a:lnTo>
                    <a:pt x="46356" y="317011"/>
                  </a:lnTo>
                  <a:lnTo>
                    <a:pt x="47386" y="317810"/>
                  </a:lnTo>
                  <a:lnTo>
                    <a:pt x="47460" y="318136"/>
                  </a:lnTo>
                  <a:lnTo>
                    <a:pt x="47754" y="318440"/>
                  </a:lnTo>
                  <a:lnTo>
                    <a:pt x="47754" y="318745"/>
                  </a:lnTo>
                  <a:lnTo>
                    <a:pt x="48710" y="319699"/>
                  </a:lnTo>
                  <a:lnTo>
                    <a:pt x="48710" y="320624"/>
                  </a:lnTo>
                  <a:lnTo>
                    <a:pt x="49665" y="321580"/>
                  </a:lnTo>
                  <a:lnTo>
                    <a:pt x="50589" y="323470"/>
                  </a:lnTo>
                  <a:lnTo>
                    <a:pt x="50915" y="323795"/>
                  </a:lnTo>
                  <a:lnTo>
                    <a:pt x="50894" y="327251"/>
                  </a:lnTo>
                  <a:lnTo>
                    <a:pt x="52805" y="328511"/>
                  </a:lnTo>
                  <a:lnTo>
                    <a:pt x="53099" y="330402"/>
                  </a:lnTo>
                  <a:lnTo>
                    <a:pt x="53425" y="330726"/>
                  </a:lnTo>
                  <a:lnTo>
                    <a:pt x="53109" y="331031"/>
                  </a:lnTo>
                  <a:lnTo>
                    <a:pt x="53109" y="333247"/>
                  </a:lnTo>
                  <a:lnTo>
                    <a:pt x="53435" y="333573"/>
                  </a:lnTo>
                  <a:lnTo>
                    <a:pt x="53435" y="335127"/>
                  </a:lnTo>
                  <a:lnTo>
                    <a:pt x="53761" y="335452"/>
                  </a:lnTo>
                  <a:lnTo>
                    <a:pt x="53761" y="337017"/>
                  </a:lnTo>
                  <a:lnTo>
                    <a:pt x="54538" y="338131"/>
                  </a:lnTo>
                  <a:lnTo>
                    <a:pt x="54863" y="338131"/>
                  </a:lnTo>
                  <a:lnTo>
                    <a:pt x="55641" y="338908"/>
                  </a:lnTo>
                  <a:lnTo>
                    <a:pt x="55641" y="341123"/>
                  </a:lnTo>
                  <a:lnTo>
                    <a:pt x="55315" y="341428"/>
                  </a:lnTo>
                  <a:lnTo>
                    <a:pt x="55315" y="343014"/>
                  </a:lnTo>
                  <a:lnTo>
                    <a:pt x="55000" y="343318"/>
                  </a:lnTo>
                  <a:lnTo>
                    <a:pt x="55000" y="344274"/>
                  </a:lnTo>
                  <a:lnTo>
                    <a:pt x="54369" y="344905"/>
                  </a:lnTo>
                  <a:lnTo>
                    <a:pt x="54369" y="345535"/>
                  </a:lnTo>
                  <a:lnTo>
                    <a:pt x="55473" y="345682"/>
                  </a:lnTo>
                  <a:lnTo>
                    <a:pt x="56250" y="346469"/>
                  </a:lnTo>
                  <a:lnTo>
                    <a:pt x="56575" y="347424"/>
                  </a:lnTo>
                  <a:lnTo>
                    <a:pt x="57048" y="347897"/>
                  </a:lnTo>
                  <a:lnTo>
                    <a:pt x="58004" y="347267"/>
                  </a:lnTo>
                  <a:lnTo>
                    <a:pt x="58622" y="347267"/>
                  </a:lnTo>
                  <a:lnTo>
                    <a:pt x="59106" y="347718"/>
                  </a:lnTo>
                  <a:lnTo>
                    <a:pt x="58781" y="348044"/>
                  </a:lnTo>
                  <a:lnTo>
                    <a:pt x="58781" y="349305"/>
                  </a:lnTo>
                  <a:lnTo>
                    <a:pt x="58151" y="350565"/>
                  </a:lnTo>
                  <a:lnTo>
                    <a:pt x="57835" y="352781"/>
                  </a:lnTo>
                  <a:lnTo>
                    <a:pt x="56586" y="355606"/>
                  </a:lnTo>
                  <a:lnTo>
                    <a:pt x="56260" y="356866"/>
                  </a:lnTo>
                  <a:lnTo>
                    <a:pt x="55336" y="358451"/>
                  </a:lnTo>
                  <a:lnTo>
                    <a:pt x="55336" y="359061"/>
                  </a:lnTo>
                  <a:lnTo>
                    <a:pt x="54381" y="360646"/>
                  </a:lnTo>
                  <a:lnTo>
                    <a:pt x="53109" y="363797"/>
                  </a:lnTo>
                  <a:lnTo>
                    <a:pt x="51534" y="365687"/>
                  </a:lnTo>
                  <a:lnTo>
                    <a:pt x="51534" y="366013"/>
                  </a:lnTo>
                  <a:lnTo>
                    <a:pt x="50589" y="366947"/>
                  </a:lnTo>
                  <a:lnTo>
                    <a:pt x="50285" y="368208"/>
                  </a:lnTo>
                  <a:lnTo>
                    <a:pt x="49633" y="368838"/>
                  </a:lnTo>
                  <a:lnTo>
                    <a:pt x="49643" y="369468"/>
                  </a:lnTo>
                  <a:lnTo>
                    <a:pt x="46493" y="375769"/>
                  </a:lnTo>
                  <a:lnTo>
                    <a:pt x="46168" y="377030"/>
                  </a:lnTo>
                  <a:lnTo>
                    <a:pt x="44919" y="378919"/>
                  </a:lnTo>
                  <a:lnTo>
                    <a:pt x="44613" y="380505"/>
                  </a:lnTo>
                  <a:lnTo>
                    <a:pt x="44288" y="380810"/>
                  </a:lnTo>
                  <a:lnTo>
                    <a:pt x="43668" y="383657"/>
                  </a:lnTo>
                  <a:lnTo>
                    <a:pt x="42724" y="384916"/>
                  </a:lnTo>
                  <a:lnTo>
                    <a:pt x="42724" y="385546"/>
                  </a:lnTo>
                  <a:lnTo>
                    <a:pt x="42398" y="385850"/>
                  </a:lnTo>
                  <a:lnTo>
                    <a:pt x="42093" y="387437"/>
                  </a:lnTo>
                  <a:lnTo>
                    <a:pt x="41443" y="388697"/>
                  </a:lnTo>
                  <a:lnTo>
                    <a:pt x="41453" y="389632"/>
                  </a:lnTo>
                  <a:lnTo>
                    <a:pt x="40823" y="390912"/>
                  </a:lnTo>
                  <a:lnTo>
                    <a:pt x="38922" y="394368"/>
                  </a:lnTo>
                  <a:lnTo>
                    <a:pt x="39099" y="395775"/>
                  </a:lnTo>
                  <a:lnTo>
                    <a:pt x="39425" y="395775"/>
                  </a:lnTo>
                  <a:lnTo>
                    <a:pt x="40676" y="394515"/>
                  </a:lnTo>
                  <a:lnTo>
                    <a:pt x="41620" y="393885"/>
                  </a:lnTo>
                  <a:lnTo>
                    <a:pt x="42250" y="393885"/>
                  </a:lnTo>
                  <a:lnTo>
                    <a:pt x="43028" y="393097"/>
                  </a:lnTo>
                  <a:lnTo>
                    <a:pt x="43028" y="392467"/>
                  </a:lnTo>
                  <a:lnTo>
                    <a:pt x="43354" y="392141"/>
                  </a:lnTo>
                  <a:lnTo>
                    <a:pt x="43028" y="391511"/>
                  </a:lnTo>
                  <a:lnTo>
                    <a:pt x="43049" y="389958"/>
                  </a:lnTo>
                  <a:lnTo>
                    <a:pt x="42724" y="389632"/>
                  </a:lnTo>
                  <a:lnTo>
                    <a:pt x="42724" y="388697"/>
                  </a:lnTo>
                  <a:lnTo>
                    <a:pt x="43049" y="388371"/>
                  </a:lnTo>
                  <a:lnTo>
                    <a:pt x="43049" y="387741"/>
                  </a:lnTo>
                  <a:lnTo>
                    <a:pt x="44771" y="385693"/>
                  </a:lnTo>
                  <a:lnTo>
                    <a:pt x="45076" y="385693"/>
                  </a:lnTo>
                  <a:lnTo>
                    <a:pt x="46819" y="383961"/>
                  </a:lnTo>
                  <a:lnTo>
                    <a:pt x="47774" y="382396"/>
                  </a:lnTo>
                  <a:lnTo>
                    <a:pt x="47774" y="381766"/>
                  </a:lnTo>
                  <a:lnTo>
                    <a:pt x="48551" y="380957"/>
                  </a:lnTo>
                  <a:lnTo>
                    <a:pt x="48699" y="381462"/>
                  </a:lnTo>
                  <a:lnTo>
                    <a:pt x="48374" y="381766"/>
                  </a:lnTo>
                  <a:lnTo>
                    <a:pt x="48374" y="382690"/>
                  </a:lnTo>
                  <a:lnTo>
                    <a:pt x="48078" y="383026"/>
                  </a:lnTo>
                  <a:lnTo>
                    <a:pt x="48078" y="384275"/>
                  </a:lnTo>
                  <a:lnTo>
                    <a:pt x="48374" y="384580"/>
                  </a:lnTo>
                  <a:lnTo>
                    <a:pt x="48384" y="385536"/>
                  </a:lnTo>
                  <a:lnTo>
                    <a:pt x="48699" y="385840"/>
                  </a:lnTo>
                  <a:lnTo>
                    <a:pt x="48384" y="386166"/>
                  </a:lnTo>
                  <a:lnTo>
                    <a:pt x="48384" y="387427"/>
                  </a:lnTo>
                  <a:lnTo>
                    <a:pt x="49329" y="388381"/>
                  </a:lnTo>
                  <a:lnTo>
                    <a:pt x="49182" y="388844"/>
                  </a:lnTo>
                  <a:lnTo>
                    <a:pt x="48856" y="388844"/>
                  </a:lnTo>
                  <a:lnTo>
                    <a:pt x="48551" y="388539"/>
                  </a:lnTo>
                  <a:lnTo>
                    <a:pt x="47911" y="388539"/>
                  </a:lnTo>
                  <a:lnTo>
                    <a:pt x="47281" y="388844"/>
                  </a:lnTo>
                  <a:lnTo>
                    <a:pt x="43972" y="392467"/>
                  </a:lnTo>
                  <a:lnTo>
                    <a:pt x="43354" y="394052"/>
                  </a:lnTo>
                  <a:lnTo>
                    <a:pt x="41306" y="396100"/>
                  </a:lnTo>
                  <a:lnTo>
                    <a:pt x="40980" y="396100"/>
                  </a:lnTo>
                  <a:lnTo>
                    <a:pt x="39731" y="397361"/>
                  </a:lnTo>
                  <a:lnTo>
                    <a:pt x="38302" y="398148"/>
                  </a:lnTo>
                  <a:lnTo>
                    <a:pt x="37672" y="399408"/>
                  </a:lnTo>
                  <a:lnTo>
                    <a:pt x="37672" y="400963"/>
                  </a:lnTo>
                  <a:lnTo>
                    <a:pt x="35802" y="403820"/>
                  </a:lnTo>
                  <a:lnTo>
                    <a:pt x="35152" y="405373"/>
                  </a:lnTo>
                  <a:lnTo>
                    <a:pt x="34532" y="406035"/>
                  </a:lnTo>
                  <a:lnTo>
                    <a:pt x="33576" y="407926"/>
                  </a:lnTo>
                  <a:lnTo>
                    <a:pt x="32631" y="408861"/>
                  </a:lnTo>
                  <a:lnTo>
                    <a:pt x="32001" y="410121"/>
                  </a:lnTo>
                  <a:lnTo>
                    <a:pt x="32001" y="410752"/>
                  </a:lnTo>
                  <a:lnTo>
                    <a:pt x="31675" y="411044"/>
                  </a:lnTo>
                  <a:lnTo>
                    <a:pt x="29806" y="414532"/>
                  </a:lnTo>
                  <a:lnTo>
                    <a:pt x="29953" y="415939"/>
                  </a:lnTo>
                  <a:lnTo>
                    <a:pt x="30909" y="415635"/>
                  </a:lnTo>
                  <a:lnTo>
                    <a:pt x="31686" y="414846"/>
                  </a:lnTo>
                  <a:lnTo>
                    <a:pt x="32001" y="412631"/>
                  </a:lnTo>
                  <a:lnTo>
                    <a:pt x="33104" y="411223"/>
                  </a:lnTo>
                  <a:lnTo>
                    <a:pt x="34385" y="410897"/>
                  </a:lnTo>
                  <a:lnTo>
                    <a:pt x="34679" y="410593"/>
                  </a:lnTo>
                  <a:lnTo>
                    <a:pt x="35309" y="410593"/>
                  </a:lnTo>
                  <a:lnTo>
                    <a:pt x="35635" y="410267"/>
                  </a:lnTo>
                  <a:lnTo>
                    <a:pt x="37210" y="410267"/>
                  </a:lnTo>
                  <a:lnTo>
                    <a:pt x="38145" y="410919"/>
                  </a:lnTo>
                  <a:lnTo>
                    <a:pt x="41296" y="412168"/>
                  </a:lnTo>
                  <a:lnTo>
                    <a:pt x="43028" y="413901"/>
                  </a:lnTo>
                  <a:lnTo>
                    <a:pt x="44603" y="416401"/>
                  </a:lnTo>
                  <a:lnTo>
                    <a:pt x="45559" y="417357"/>
                  </a:lnTo>
                  <a:lnTo>
                    <a:pt x="45559" y="417681"/>
                  </a:lnTo>
                  <a:lnTo>
                    <a:pt x="46336" y="418459"/>
                  </a:lnTo>
                  <a:lnTo>
                    <a:pt x="49812" y="420349"/>
                  </a:lnTo>
                  <a:lnTo>
                    <a:pt x="53898" y="422240"/>
                  </a:lnTo>
                  <a:lnTo>
                    <a:pt x="54853" y="423185"/>
                  </a:lnTo>
                  <a:lnTo>
                    <a:pt x="55157" y="423185"/>
                  </a:lnTo>
                  <a:lnTo>
                    <a:pt x="56890" y="425233"/>
                  </a:lnTo>
                  <a:lnTo>
                    <a:pt x="56890" y="426189"/>
                  </a:lnTo>
                  <a:lnTo>
                    <a:pt x="57216" y="426493"/>
                  </a:lnTo>
                  <a:lnTo>
                    <a:pt x="57542" y="427774"/>
                  </a:lnTo>
                  <a:lnTo>
                    <a:pt x="57037" y="427921"/>
                  </a:lnTo>
                  <a:lnTo>
                    <a:pt x="55787" y="427270"/>
                  </a:lnTo>
                  <a:lnTo>
                    <a:pt x="53908" y="425380"/>
                  </a:lnTo>
                  <a:lnTo>
                    <a:pt x="51703" y="424455"/>
                  </a:lnTo>
                  <a:lnTo>
                    <a:pt x="49643" y="422387"/>
                  </a:lnTo>
                  <a:lnTo>
                    <a:pt x="48867" y="420980"/>
                  </a:lnTo>
                  <a:lnTo>
                    <a:pt x="48541" y="420980"/>
                  </a:lnTo>
                  <a:lnTo>
                    <a:pt x="46336" y="419393"/>
                  </a:lnTo>
                  <a:lnTo>
                    <a:pt x="46142" y="419348"/>
                  </a:lnTo>
                  <a:lnTo>
                    <a:pt x="61753" y="435018"/>
                  </a:lnTo>
                  <a:lnTo>
                    <a:pt x="81768" y="445793"/>
                  </a:lnTo>
                  <a:lnTo>
                    <a:pt x="88441" y="461191"/>
                  </a:lnTo>
                  <a:lnTo>
                    <a:pt x="87413" y="467860"/>
                  </a:lnTo>
                  <a:lnTo>
                    <a:pt x="94086" y="475043"/>
                  </a:lnTo>
                  <a:lnTo>
                    <a:pt x="92547" y="485823"/>
                  </a:lnTo>
                  <a:lnTo>
                    <a:pt x="94063" y="495819"/>
                  </a:lnTo>
                  <a:lnTo>
                    <a:pt x="93254" y="504313"/>
                  </a:lnTo>
                  <a:lnTo>
                    <a:pt x="105374" y="519179"/>
                  </a:lnTo>
                  <a:lnTo>
                    <a:pt x="112264" y="528497"/>
                  </a:lnTo>
                  <a:lnTo>
                    <a:pt x="114101" y="530982"/>
                  </a:lnTo>
                  <a:lnTo>
                    <a:pt x="117995" y="539160"/>
                  </a:lnTo>
                  <a:lnTo>
                    <a:pt x="134112" y="539193"/>
                  </a:lnTo>
                  <a:lnTo>
                    <a:pt x="144891" y="546891"/>
                  </a:lnTo>
                  <a:lnTo>
                    <a:pt x="148997" y="544324"/>
                  </a:lnTo>
                  <a:lnTo>
                    <a:pt x="152588" y="537651"/>
                  </a:lnTo>
                  <a:lnTo>
                    <a:pt x="162852" y="533035"/>
                  </a:lnTo>
                  <a:lnTo>
                    <a:pt x="163668" y="524169"/>
                  </a:lnTo>
                  <a:lnTo>
                    <a:pt x="157204" y="515073"/>
                  </a:lnTo>
                  <a:lnTo>
                    <a:pt x="165018" y="500170"/>
                  </a:lnTo>
                  <a:lnTo>
                    <a:pt x="168490" y="482132"/>
                  </a:lnTo>
                  <a:lnTo>
                    <a:pt x="173706" y="464805"/>
                  </a:lnTo>
                  <a:lnTo>
                    <a:pt x="177733" y="451440"/>
                  </a:lnTo>
                  <a:lnTo>
                    <a:pt x="209551" y="456057"/>
                  </a:lnTo>
                  <a:lnTo>
                    <a:pt x="212530" y="456911"/>
                  </a:lnTo>
                  <a:lnTo>
                    <a:pt x="245472" y="466321"/>
                  </a:lnTo>
                  <a:lnTo>
                    <a:pt x="297667" y="482964"/>
                  </a:lnTo>
                  <a:lnTo>
                    <a:pt x="363503" y="500703"/>
                  </a:lnTo>
                  <a:lnTo>
                    <a:pt x="372739" y="501732"/>
                  </a:lnTo>
                  <a:lnTo>
                    <a:pt x="374255" y="501156"/>
                  </a:lnTo>
                  <a:lnTo>
                    <a:pt x="380240" y="497504"/>
                  </a:lnTo>
                  <a:lnTo>
                    <a:pt x="384618" y="486343"/>
                  </a:lnTo>
                  <a:lnTo>
                    <a:pt x="387023" y="476718"/>
                  </a:lnTo>
                  <a:lnTo>
                    <a:pt x="391620" y="472779"/>
                  </a:lnTo>
                  <a:lnTo>
                    <a:pt x="397086" y="474090"/>
                  </a:lnTo>
                  <a:lnTo>
                    <a:pt x="424057" y="481717"/>
                  </a:lnTo>
                  <a:lnTo>
                    <a:pt x="432779" y="481202"/>
                  </a:lnTo>
                  <a:lnTo>
                    <a:pt x="437400" y="474018"/>
                  </a:lnTo>
                  <a:lnTo>
                    <a:pt x="444053" y="472598"/>
                  </a:lnTo>
                  <a:lnTo>
                    <a:pt x="458402" y="476461"/>
                  </a:lnTo>
                  <a:lnTo>
                    <a:pt x="470242" y="467347"/>
                  </a:lnTo>
                  <a:lnTo>
                    <a:pt x="477939" y="457085"/>
                  </a:lnTo>
                  <a:lnTo>
                    <a:pt x="484099" y="433479"/>
                  </a:lnTo>
                  <a:lnTo>
                    <a:pt x="485123" y="419622"/>
                  </a:lnTo>
                  <a:lnTo>
                    <a:pt x="493867" y="409123"/>
                  </a:lnTo>
                  <a:lnTo>
                    <a:pt x="495305" y="409241"/>
                  </a:lnTo>
                  <a:lnTo>
                    <a:pt x="502571" y="407819"/>
                  </a:lnTo>
                  <a:lnTo>
                    <a:pt x="505138" y="401146"/>
                  </a:lnTo>
                  <a:lnTo>
                    <a:pt x="504623" y="390372"/>
                  </a:lnTo>
                  <a:lnTo>
                    <a:pt x="517456" y="380621"/>
                  </a:lnTo>
                  <a:lnTo>
                    <a:pt x="526692" y="368304"/>
                  </a:lnTo>
                  <a:lnTo>
                    <a:pt x="533874" y="367789"/>
                  </a:lnTo>
                  <a:lnTo>
                    <a:pt x="535428" y="368270"/>
                  </a:lnTo>
                  <a:lnTo>
                    <a:pt x="548245" y="371896"/>
                  </a:lnTo>
                  <a:lnTo>
                    <a:pt x="555428" y="371896"/>
                  </a:lnTo>
                  <a:lnTo>
                    <a:pt x="557923" y="371147"/>
                  </a:lnTo>
                  <a:lnTo>
                    <a:pt x="570823" y="367279"/>
                  </a:lnTo>
                  <a:lnTo>
                    <a:pt x="584168" y="372924"/>
                  </a:lnTo>
                  <a:lnTo>
                    <a:pt x="593375" y="374179"/>
                  </a:lnTo>
                  <a:lnTo>
                    <a:pt x="595457" y="374463"/>
                  </a:lnTo>
                  <a:lnTo>
                    <a:pt x="609314" y="372924"/>
                  </a:lnTo>
                  <a:lnTo>
                    <a:pt x="614486" y="372614"/>
                  </a:lnTo>
                  <a:lnTo>
                    <a:pt x="634972" y="371385"/>
                  </a:lnTo>
                  <a:lnTo>
                    <a:pt x="649340" y="371385"/>
                  </a:lnTo>
                  <a:lnTo>
                    <a:pt x="650920" y="371681"/>
                  </a:lnTo>
                  <a:lnTo>
                    <a:pt x="665762" y="374463"/>
                  </a:lnTo>
                  <a:lnTo>
                    <a:pt x="680129" y="381646"/>
                  </a:lnTo>
                  <a:lnTo>
                    <a:pt x="682163" y="382451"/>
                  </a:lnTo>
                  <a:lnTo>
                    <a:pt x="690190" y="385624"/>
                  </a:lnTo>
                  <a:lnTo>
                    <a:pt x="702196" y="390372"/>
                  </a:lnTo>
                  <a:lnTo>
                    <a:pt x="710907" y="398625"/>
                  </a:lnTo>
                  <a:lnTo>
                    <a:pt x="717592" y="424752"/>
                  </a:lnTo>
                  <a:lnTo>
                    <a:pt x="725776" y="432507"/>
                  </a:lnTo>
                  <a:lnTo>
                    <a:pt x="727341" y="433990"/>
                  </a:lnTo>
                  <a:lnTo>
                    <a:pt x="733973" y="446556"/>
                  </a:lnTo>
                  <a:lnTo>
                    <a:pt x="741711" y="447845"/>
                  </a:lnTo>
                  <a:lnTo>
                    <a:pt x="750548" y="457263"/>
                  </a:lnTo>
                  <a:lnTo>
                    <a:pt x="771731" y="464162"/>
                  </a:lnTo>
                  <a:lnTo>
                    <a:pt x="780683" y="488294"/>
                  </a:lnTo>
                  <a:lnTo>
                    <a:pt x="789636" y="491020"/>
                  </a:lnTo>
                  <a:lnTo>
                    <a:pt x="795866" y="483235"/>
                  </a:lnTo>
                  <a:lnTo>
                    <a:pt x="803299" y="479700"/>
                  </a:lnTo>
                  <a:lnTo>
                    <a:pt x="809488" y="482456"/>
                  </a:lnTo>
                  <a:lnTo>
                    <a:pt x="816494" y="480509"/>
                  </a:lnTo>
                  <a:lnTo>
                    <a:pt x="822335" y="471168"/>
                  </a:lnTo>
                  <a:lnTo>
                    <a:pt x="833234" y="467277"/>
                  </a:lnTo>
                  <a:lnTo>
                    <a:pt x="872935" y="450927"/>
                  </a:lnTo>
                  <a:lnTo>
                    <a:pt x="876050" y="445868"/>
                  </a:lnTo>
                  <a:lnTo>
                    <a:pt x="871771" y="437695"/>
                  </a:lnTo>
                  <a:lnTo>
                    <a:pt x="871771" y="431852"/>
                  </a:lnTo>
                  <a:lnTo>
                    <a:pt x="875661" y="430688"/>
                  </a:lnTo>
                  <a:lnTo>
                    <a:pt x="882667" y="434190"/>
                  </a:lnTo>
                  <a:lnTo>
                    <a:pt x="889676" y="439642"/>
                  </a:lnTo>
                  <a:lnTo>
                    <a:pt x="902908" y="437305"/>
                  </a:lnTo>
                  <a:lnTo>
                    <a:pt x="910692" y="445868"/>
                  </a:lnTo>
                  <a:lnTo>
                    <a:pt x="913417" y="461436"/>
                  </a:lnTo>
                  <a:lnTo>
                    <a:pt x="922760" y="496082"/>
                  </a:lnTo>
                  <a:lnTo>
                    <a:pt x="941833" y="515934"/>
                  </a:lnTo>
                  <a:lnTo>
                    <a:pt x="972975" y="539288"/>
                  </a:lnTo>
                  <a:lnTo>
                    <a:pt x="988933" y="553693"/>
                  </a:lnTo>
                  <a:lnTo>
                    <a:pt x="998275" y="569261"/>
                  </a:lnTo>
                  <a:lnTo>
                    <a:pt x="1000554" y="569863"/>
                  </a:lnTo>
                  <a:lnTo>
                    <a:pt x="1005670" y="571208"/>
                  </a:lnTo>
                  <a:lnTo>
                    <a:pt x="1014626" y="569261"/>
                  </a:lnTo>
                  <a:lnTo>
                    <a:pt x="1024562" y="548929"/>
                  </a:lnTo>
                  <a:lnTo>
                    <a:pt x="1029454" y="538922"/>
                  </a:lnTo>
                  <a:lnTo>
                    <a:pt x="1040316" y="529167"/>
                  </a:lnTo>
                  <a:lnTo>
                    <a:pt x="1036422" y="518657"/>
                  </a:lnTo>
                  <a:lnTo>
                    <a:pt x="1036077" y="515538"/>
                  </a:lnTo>
                  <a:lnTo>
                    <a:pt x="1033700" y="494135"/>
                  </a:lnTo>
                  <a:lnTo>
                    <a:pt x="1033155" y="478961"/>
                  </a:lnTo>
                  <a:lnTo>
                    <a:pt x="1032921" y="472336"/>
                  </a:lnTo>
                  <a:lnTo>
                    <a:pt x="1040157" y="461270"/>
                  </a:lnTo>
                  <a:close/>
                </a:path>
              </a:pathLst>
            </a:custGeom>
            <a:solidFill>
              <a:srgbClr val="00C898"/>
            </a:solidFill>
            <a:ln w="12700" cap="flat">
              <a:solidFill>
                <a:schemeClr val="bg1"/>
              </a:solidFill>
              <a:prstDash val="solid"/>
              <a:miter/>
            </a:ln>
          </p:spPr>
          <p:txBody>
            <a:bodyPr rtlCol="0" anchor="ctr"/>
            <a:lstStyle/>
            <a:p>
              <a:endParaRPr lang="en-US"/>
            </a:p>
          </p:txBody>
        </p:sp>
        <p:sp>
          <p:nvSpPr>
            <p:cNvPr id="78" name="Freeform: Shape 25">
              <a:extLst>
                <a:ext uri="{FF2B5EF4-FFF2-40B4-BE49-F238E27FC236}">
                  <a16:creationId xmlns:a16="http://schemas.microsoft.com/office/drawing/2014/main" id="{3C9A52A0-28A9-5369-DC0E-CC1B5C95A891}"/>
                </a:ext>
              </a:extLst>
            </p:cNvPr>
            <p:cNvSpPr/>
            <p:nvPr/>
          </p:nvSpPr>
          <p:spPr>
            <a:xfrm flipV="1">
              <a:off x="4297241" y="3747934"/>
              <a:ext cx="613757" cy="987912"/>
            </a:xfrm>
            <a:custGeom>
              <a:avLst/>
              <a:gdLst>
                <a:gd name="connsiteX0" fmla="*/ 293181 w 613757"/>
                <a:gd name="connsiteY0" fmla="*/ 9038 h 987912"/>
                <a:gd name="connsiteX1" fmla="*/ 292708 w 613757"/>
                <a:gd name="connsiteY1" fmla="*/ 8565 h 987912"/>
                <a:gd name="connsiteX2" fmla="*/ 292235 w 613757"/>
                <a:gd name="connsiteY2" fmla="*/ 8712 h 987912"/>
                <a:gd name="connsiteX3" fmla="*/ 292235 w 613757"/>
                <a:gd name="connsiteY3" fmla="*/ 9364 h 987912"/>
                <a:gd name="connsiteX4" fmla="*/ 290976 w 613757"/>
                <a:gd name="connsiteY4" fmla="*/ 10602 h 987912"/>
                <a:gd name="connsiteX5" fmla="*/ 290976 w 613757"/>
                <a:gd name="connsiteY5" fmla="*/ 11557 h 987912"/>
                <a:gd name="connsiteX6" fmla="*/ 290671 w 613757"/>
                <a:gd name="connsiteY6" fmla="*/ 11863 h 987912"/>
                <a:gd name="connsiteX7" fmla="*/ 290671 w 613757"/>
                <a:gd name="connsiteY7" fmla="*/ 12513 h 987912"/>
                <a:gd name="connsiteX8" fmla="*/ 291133 w 613757"/>
                <a:gd name="connsiteY8" fmla="*/ 12671 h 987912"/>
                <a:gd name="connsiteX9" fmla="*/ 291931 w 613757"/>
                <a:gd name="connsiteY9" fmla="*/ 11253 h 987912"/>
                <a:gd name="connsiteX10" fmla="*/ 292877 w 613757"/>
                <a:gd name="connsiteY10" fmla="*/ 10298 h 987912"/>
                <a:gd name="connsiteX11" fmla="*/ 293181 w 613757"/>
                <a:gd name="connsiteY11" fmla="*/ 9038 h 987912"/>
                <a:gd name="connsiteX12" fmla="*/ 265141 w 613757"/>
                <a:gd name="connsiteY12" fmla="*/ 17544 h 987912"/>
                <a:gd name="connsiteX13" fmla="*/ 264679 w 613757"/>
                <a:gd name="connsiteY13" fmla="*/ 17387 h 987912"/>
                <a:gd name="connsiteX14" fmla="*/ 264206 w 613757"/>
                <a:gd name="connsiteY14" fmla="*/ 17870 h 987912"/>
                <a:gd name="connsiteX15" fmla="*/ 264206 w 613757"/>
                <a:gd name="connsiteY15" fmla="*/ 20065 h 987912"/>
                <a:gd name="connsiteX16" fmla="*/ 264510 w 613757"/>
                <a:gd name="connsiteY16" fmla="*/ 20715 h 987912"/>
                <a:gd name="connsiteX17" fmla="*/ 264983 w 613757"/>
                <a:gd name="connsiteY17" fmla="*/ 21167 h 987912"/>
                <a:gd name="connsiteX18" fmla="*/ 265940 w 613757"/>
                <a:gd name="connsiteY18" fmla="*/ 21167 h 987912"/>
                <a:gd name="connsiteX19" fmla="*/ 266087 w 613757"/>
                <a:gd name="connsiteY19" fmla="*/ 20389 h 987912"/>
                <a:gd name="connsiteX20" fmla="*/ 265456 w 613757"/>
                <a:gd name="connsiteY20" fmla="*/ 19760 h 987912"/>
                <a:gd name="connsiteX21" fmla="*/ 265782 w 613757"/>
                <a:gd name="connsiteY21" fmla="*/ 19130 h 987912"/>
                <a:gd name="connsiteX22" fmla="*/ 265141 w 613757"/>
                <a:gd name="connsiteY22" fmla="*/ 18500 h 987912"/>
                <a:gd name="connsiteX23" fmla="*/ 265141 w 613757"/>
                <a:gd name="connsiteY23" fmla="*/ 17544 h 987912"/>
                <a:gd name="connsiteX24" fmla="*/ 256960 w 613757"/>
                <a:gd name="connsiteY24" fmla="*/ 18804 h 987912"/>
                <a:gd name="connsiteX25" fmla="*/ 256487 w 613757"/>
                <a:gd name="connsiteY25" fmla="*/ 18647 h 987912"/>
                <a:gd name="connsiteX26" fmla="*/ 256014 w 613757"/>
                <a:gd name="connsiteY26" fmla="*/ 19435 h 987912"/>
                <a:gd name="connsiteX27" fmla="*/ 256014 w 613757"/>
                <a:gd name="connsiteY27" fmla="*/ 20695 h 987912"/>
                <a:gd name="connsiteX28" fmla="*/ 256634 w 613757"/>
                <a:gd name="connsiteY28" fmla="*/ 21954 h 987912"/>
                <a:gd name="connsiteX29" fmla="*/ 257118 w 613757"/>
                <a:gd name="connsiteY29" fmla="*/ 22101 h 987912"/>
                <a:gd name="connsiteX30" fmla="*/ 257265 w 613757"/>
                <a:gd name="connsiteY30" fmla="*/ 21325 h 987912"/>
                <a:gd name="connsiteX31" fmla="*/ 256960 w 613757"/>
                <a:gd name="connsiteY31" fmla="*/ 21020 h 987912"/>
                <a:gd name="connsiteX32" fmla="*/ 256960 w 613757"/>
                <a:gd name="connsiteY32" fmla="*/ 18804 h 987912"/>
                <a:gd name="connsiteX33" fmla="*/ 260898 w 613757"/>
                <a:gd name="connsiteY33" fmla="*/ 27468 h 987912"/>
                <a:gd name="connsiteX34" fmla="*/ 260573 w 613757"/>
                <a:gd name="connsiteY34" fmla="*/ 27468 h 987912"/>
                <a:gd name="connsiteX35" fmla="*/ 260426 w 613757"/>
                <a:gd name="connsiteY35" fmla="*/ 27626 h 987912"/>
                <a:gd name="connsiteX36" fmla="*/ 260426 w 613757"/>
                <a:gd name="connsiteY36" fmla="*/ 27951 h 987912"/>
                <a:gd name="connsiteX37" fmla="*/ 260100 w 613757"/>
                <a:gd name="connsiteY37" fmla="*/ 28277 h 987912"/>
                <a:gd name="connsiteX38" fmla="*/ 260247 w 613757"/>
                <a:gd name="connsiteY38" fmla="*/ 28424 h 987912"/>
                <a:gd name="connsiteX39" fmla="*/ 261203 w 613757"/>
                <a:gd name="connsiteY39" fmla="*/ 28424 h 987912"/>
                <a:gd name="connsiteX40" fmla="*/ 261349 w 613757"/>
                <a:gd name="connsiteY40" fmla="*/ 28277 h 987912"/>
                <a:gd name="connsiteX41" fmla="*/ 261349 w 613757"/>
                <a:gd name="connsiteY41" fmla="*/ 27951 h 987912"/>
                <a:gd name="connsiteX42" fmla="*/ 260898 w 613757"/>
                <a:gd name="connsiteY42" fmla="*/ 27468 h 987912"/>
                <a:gd name="connsiteX43" fmla="*/ 264983 w 613757"/>
                <a:gd name="connsiteY43" fmla="*/ 30315 h 987912"/>
                <a:gd name="connsiteX44" fmla="*/ 264039 w 613757"/>
                <a:gd name="connsiteY44" fmla="*/ 30315 h 987912"/>
                <a:gd name="connsiteX45" fmla="*/ 263881 w 613757"/>
                <a:gd name="connsiteY45" fmla="*/ 30462 h 987912"/>
                <a:gd name="connsiteX46" fmla="*/ 263881 w 613757"/>
                <a:gd name="connsiteY46" fmla="*/ 31092 h 987912"/>
                <a:gd name="connsiteX47" fmla="*/ 264039 w 613757"/>
                <a:gd name="connsiteY47" fmla="*/ 31249 h 987912"/>
                <a:gd name="connsiteX48" fmla="*/ 264669 w 613757"/>
                <a:gd name="connsiteY48" fmla="*/ 31249 h 987912"/>
                <a:gd name="connsiteX49" fmla="*/ 265141 w 613757"/>
                <a:gd name="connsiteY49" fmla="*/ 30766 h 987912"/>
                <a:gd name="connsiteX50" fmla="*/ 265141 w 613757"/>
                <a:gd name="connsiteY50" fmla="*/ 30462 h 987912"/>
                <a:gd name="connsiteX51" fmla="*/ 264983 w 613757"/>
                <a:gd name="connsiteY51" fmla="*/ 30315 h 987912"/>
                <a:gd name="connsiteX52" fmla="*/ 262001 w 613757"/>
                <a:gd name="connsiteY52" fmla="*/ 29831 h 987912"/>
                <a:gd name="connsiteX53" fmla="*/ 261203 w 613757"/>
                <a:gd name="connsiteY53" fmla="*/ 29054 h 987912"/>
                <a:gd name="connsiteX54" fmla="*/ 260426 w 613757"/>
                <a:gd name="connsiteY54" fmla="*/ 29201 h 987912"/>
                <a:gd name="connsiteX55" fmla="*/ 260426 w 613757"/>
                <a:gd name="connsiteY55" fmla="*/ 30462 h 987912"/>
                <a:gd name="connsiteX56" fmla="*/ 260730 w 613757"/>
                <a:gd name="connsiteY56" fmla="*/ 30766 h 987912"/>
                <a:gd name="connsiteX57" fmla="*/ 260426 w 613757"/>
                <a:gd name="connsiteY57" fmla="*/ 31092 h 987912"/>
                <a:gd name="connsiteX58" fmla="*/ 260898 w 613757"/>
                <a:gd name="connsiteY58" fmla="*/ 31575 h 987912"/>
                <a:gd name="connsiteX59" fmla="*/ 262001 w 613757"/>
                <a:gd name="connsiteY59" fmla="*/ 30462 h 987912"/>
                <a:gd name="connsiteX60" fmla="*/ 262001 w 613757"/>
                <a:gd name="connsiteY60" fmla="*/ 29831 h 987912"/>
                <a:gd name="connsiteX61" fmla="*/ 377774 w 613757"/>
                <a:gd name="connsiteY61" fmla="*/ 72531 h 987912"/>
                <a:gd name="connsiteX62" fmla="*/ 377144 w 613757"/>
                <a:gd name="connsiteY62" fmla="*/ 72531 h 987912"/>
                <a:gd name="connsiteX63" fmla="*/ 375714 w 613757"/>
                <a:gd name="connsiteY63" fmla="*/ 73938 h 987912"/>
                <a:gd name="connsiteX64" fmla="*/ 376197 w 613757"/>
                <a:gd name="connsiteY64" fmla="*/ 74726 h 987912"/>
                <a:gd name="connsiteX65" fmla="*/ 377144 w 613757"/>
                <a:gd name="connsiteY65" fmla="*/ 74726 h 987912"/>
                <a:gd name="connsiteX66" fmla="*/ 377774 w 613757"/>
                <a:gd name="connsiteY66" fmla="*/ 74422 h 987912"/>
                <a:gd name="connsiteX67" fmla="*/ 378571 w 613757"/>
                <a:gd name="connsiteY67" fmla="*/ 73612 h 987912"/>
                <a:gd name="connsiteX68" fmla="*/ 378571 w 613757"/>
                <a:gd name="connsiteY68" fmla="*/ 73308 h 987912"/>
                <a:gd name="connsiteX69" fmla="*/ 377774 w 613757"/>
                <a:gd name="connsiteY69" fmla="*/ 72531 h 987912"/>
                <a:gd name="connsiteX70" fmla="*/ 162275 w 613757"/>
                <a:gd name="connsiteY70" fmla="*/ 126396 h 987912"/>
                <a:gd name="connsiteX71" fmla="*/ 161971 w 613757"/>
                <a:gd name="connsiteY71" fmla="*/ 126396 h 987912"/>
                <a:gd name="connsiteX72" fmla="*/ 161163 w 613757"/>
                <a:gd name="connsiteY72" fmla="*/ 127173 h 987912"/>
                <a:gd name="connsiteX73" fmla="*/ 161163 w 613757"/>
                <a:gd name="connsiteY73" fmla="*/ 127498 h 987912"/>
                <a:gd name="connsiteX74" fmla="*/ 161341 w 613757"/>
                <a:gd name="connsiteY74" fmla="*/ 127656 h 987912"/>
                <a:gd name="connsiteX75" fmla="*/ 161971 w 613757"/>
                <a:gd name="connsiteY75" fmla="*/ 127656 h 987912"/>
                <a:gd name="connsiteX76" fmla="*/ 162444 w 613757"/>
                <a:gd name="connsiteY76" fmla="*/ 127173 h 987912"/>
                <a:gd name="connsiteX77" fmla="*/ 162444 w 613757"/>
                <a:gd name="connsiteY77" fmla="*/ 126553 h 987912"/>
                <a:gd name="connsiteX78" fmla="*/ 162275 w 613757"/>
                <a:gd name="connsiteY78" fmla="*/ 126396 h 987912"/>
                <a:gd name="connsiteX79" fmla="*/ 148108 w 613757"/>
                <a:gd name="connsiteY79" fmla="*/ 191937 h 987912"/>
                <a:gd name="connsiteX80" fmla="*/ 147783 w 613757"/>
                <a:gd name="connsiteY80" fmla="*/ 191937 h 987912"/>
                <a:gd name="connsiteX81" fmla="*/ 147311 w 613757"/>
                <a:gd name="connsiteY81" fmla="*/ 192724 h 987912"/>
                <a:gd name="connsiteX82" fmla="*/ 147311 w 613757"/>
                <a:gd name="connsiteY82" fmla="*/ 194289 h 987912"/>
                <a:gd name="connsiteX83" fmla="*/ 146681 w 613757"/>
                <a:gd name="connsiteY83" fmla="*/ 195245 h 987912"/>
                <a:gd name="connsiteX84" fmla="*/ 146681 w 613757"/>
                <a:gd name="connsiteY84" fmla="*/ 195875 h 987912"/>
                <a:gd name="connsiteX85" fmla="*/ 147164 w 613757"/>
                <a:gd name="connsiteY85" fmla="*/ 196023 h 987912"/>
                <a:gd name="connsiteX86" fmla="*/ 147941 w 613757"/>
                <a:gd name="connsiteY86" fmla="*/ 194941 h 987912"/>
                <a:gd name="connsiteX87" fmla="*/ 147941 w 613757"/>
                <a:gd name="connsiteY87" fmla="*/ 193985 h 987912"/>
                <a:gd name="connsiteX88" fmla="*/ 148267 w 613757"/>
                <a:gd name="connsiteY88" fmla="*/ 193660 h 987912"/>
                <a:gd name="connsiteX89" fmla="*/ 148108 w 613757"/>
                <a:gd name="connsiteY89" fmla="*/ 191937 h 987912"/>
                <a:gd name="connsiteX90" fmla="*/ 147941 w 613757"/>
                <a:gd name="connsiteY90" fmla="*/ 196832 h 987912"/>
                <a:gd name="connsiteX91" fmla="*/ 147458 w 613757"/>
                <a:gd name="connsiteY91" fmla="*/ 196327 h 987912"/>
                <a:gd name="connsiteX92" fmla="*/ 147007 w 613757"/>
                <a:gd name="connsiteY92" fmla="*/ 196832 h 987912"/>
                <a:gd name="connsiteX93" fmla="*/ 147458 w 613757"/>
                <a:gd name="connsiteY93" fmla="*/ 197283 h 987912"/>
                <a:gd name="connsiteX94" fmla="*/ 147783 w 613757"/>
                <a:gd name="connsiteY94" fmla="*/ 197283 h 987912"/>
                <a:gd name="connsiteX95" fmla="*/ 147941 w 613757"/>
                <a:gd name="connsiteY95" fmla="*/ 197136 h 987912"/>
                <a:gd name="connsiteX96" fmla="*/ 147941 w 613757"/>
                <a:gd name="connsiteY96" fmla="*/ 196832 h 987912"/>
                <a:gd name="connsiteX97" fmla="*/ 147635 w 613757"/>
                <a:gd name="connsiteY97" fmla="*/ 198070 h 987912"/>
                <a:gd name="connsiteX98" fmla="*/ 147458 w 613757"/>
                <a:gd name="connsiteY98" fmla="*/ 197913 h 987912"/>
                <a:gd name="connsiteX99" fmla="*/ 147007 w 613757"/>
                <a:gd name="connsiteY99" fmla="*/ 198070 h 987912"/>
                <a:gd name="connsiteX100" fmla="*/ 147007 w 613757"/>
                <a:gd name="connsiteY100" fmla="*/ 199331 h 987912"/>
                <a:gd name="connsiteX101" fmla="*/ 147458 w 613757"/>
                <a:gd name="connsiteY101" fmla="*/ 199498 h 987912"/>
                <a:gd name="connsiteX102" fmla="*/ 147635 w 613757"/>
                <a:gd name="connsiteY102" fmla="*/ 199331 h 987912"/>
                <a:gd name="connsiteX103" fmla="*/ 147635 w 613757"/>
                <a:gd name="connsiteY103" fmla="*/ 198070 h 987912"/>
                <a:gd name="connsiteX104" fmla="*/ 120857 w 613757"/>
                <a:gd name="connsiteY104" fmla="*/ 200969 h 987912"/>
                <a:gd name="connsiteX105" fmla="*/ 120857 w 613757"/>
                <a:gd name="connsiteY105" fmla="*/ 200759 h 987912"/>
                <a:gd name="connsiteX106" fmla="*/ 120332 w 613757"/>
                <a:gd name="connsiteY106" fmla="*/ 200759 h 987912"/>
                <a:gd name="connsiteX107" fmla="*/ 120332 w 613757"/>
                <a:gd name="connsiteY107" fmla="*/ 200864 h 987912"/>
                <a:gd name="connsiteX108" fmla="*/ 120226 w 613757"/>
                <a:gd name="connsiteY108" fmla="*/ 200864 h 987912"/>
                <a:gd name="connsiteX109" fmla="*/ 120226 w 613757"/>
                <a:gd name="connsiteY109" fmla="*/ 201178 h 987912"/>
                <a:gd name="connsiteX110" fmla="*/ 120437 w 613757"/>
                <a:gd name="connsiteY110" fmla="*/ 201178 h 987912"/>
                <a:gd name="connsiteX111" fmla="*/ 120437 w 613757"/>
                <a:gd name="connsiteY111" fmla="*/ 201075 h 987912"/>
                <a:gd name="connsiteX112" fmla="*/ 120541 w 613757"/>
                <a:gd name="connsiteY112" fmla="*/ 201075 h 987912"/>
                <a:gd name="connsiteX113" fmla="*/ 120541 w 613757"/>
                <a:gd name="connsiteY113" fmla="*/ 200969 h 987912"/>
                <a:gd name="connsiteX114" fmla="*/ 120646 w 613757"/>
                <a:gd name="connsiteY114" fmla="*/ 200969 h 987912"/>
                <a:gd name="connsiteX115" fmla="*/ 120646 w 613757"/>
                <a:gd name="connsiteY115" fmla="*/ 201075 h 987912"/>
                <a:gd name="connsiteX116" fmla="*/ 120751 w 613757"/>
                <a:gd name="connsiteY116" fmla="*/ 201075 h 987912"/>
                <a:gd name="connsiteX117" fmla="*/ 120751 w 613757"/>
                <a:gd name="connsiteY117" fmla="*/ 201178 h 987912"/>
                <a:gd name="connsiteX118" fmla="*/ 120857 w 613757"/>
                <a:gd name="connsiteY118" fmla="*/ 201178 h 987912"/>
                <a:gd name="connsiteX119" fmla="*/ 120857 w 613757"/>
                <a:gd name="connsiteY119" fmla="*/ 201284 h 987912"/>
                <a:gd name="connsiteX120" fmla="*/ 120962 w 613757"/>
                <a:gd name="connsiteY120" fmla="*/ 201284 h 987912"/>
                <a:gd name="connsiteX121" fmla="*/ 120962 w 613757"/>
                <a:gd name="connsiteY121" fmla="*/ 201389 h 987912"/>
                <a:gd name="connsiteX122" fmla="*/ 121067 w 613757"/>
                <a:gd name="connsiteY122" fmla="*/ 201389 h 987912"/>
                <a:gd name="connsiteX123" fmla="*/ 121067 w 613757"/>
                <a:gd name="connsiteY123" fmla="*/ 201494 h 987912"/>
                <a:gd name="connsiteX124" fmla="*/ 121382 w 613757"/>
                <a:gd name="connsiteY124" fmla="*/ 201494 h 987912"/>
                <a:gd name="connsiteX125" fmla="*/ 121382 w 613757"/>
                <a:gd name="connsiteY125" fmla="*/ 201284 h 987912"/>
                <a:gd name="connsiteX126" fmla="*/ 121278 w 613757"/>
                <a:gd name="connsiteY126" fmla="*/ 201284 h 987912"/>
                <a:gd name="connsiteX127" fmla="*/ 121278 w 613757"/>
                <a:gd name="connsiteY127" fmla="*/ 201178 h 987912"/>
                <a:gd name="connsiteX128" fmla="*/ 121067 w 613757"/>
                <a:gd name="connsiteY128" fmla="*/ 201178 h 987912"/>
                <a:gd name="connsiteX129" fmla="*/ 121067 w 613757"/>
                <a:gd name="connsiteY129" fmla="*/ 201075 h 987912"/>
                <a:gd name="connsiteX130" fmla="*/ 120962 w 613757"/>
                <a:gd name="connsiteY130" fmla="*/ 201075 h 987912"/>
                <a:gd name="connsiteX131" fmla="*/ 120962 w 613757"/>
                <a:gd name="connsiteY131" fmla="*/ 200969 h 987912"/>
                <a:gd name="connsiteX132" fmla="*/ 120857 w 613757"/>
                <a:gd name="connsiteY132" fmla="*/ 200969 h 987912"/>
                <a:gd name="connsiteX133" fmla="*/ 124847 w 613757"/>
                <a:gd name="connsiteY133" fmla="*/ 210945 h 987912"/>
                <a:gd name="connsiteX134" fmla="*/ 124847 w 613757"/>
                <a:gd name="connsiteY134" fmla="*/ 210841 h 987912"/>
                <a:gd name="connsiteX135" fmla="*/ 125267 w 613757"/>
                <a:gd name="connsiteY135" fmla="*/ 210841 h 987912"/>
                <a:gd name="connsiteX136" fmla="*/ 125267 w 613757"/>
                <a:gd name="connsiteY136" fmla="*/ 210631 h 987912"/>
                <a:gd name="connsiteX137" fmla="*/ 125162 w 613757"/>
                <a:gd name="connsiteY137" fmla="*/ 210631 h 987912"/>
                <a:gd name="connsiteX138" fmla="*/ 125162 w 613757"/>
                <a:gd name="connsiteY138" fmla="*/ 210209 h 987912"/>
                <a:gd name="connsiteX139" fmla="*/ 125056 w 613757"/>
                <a:gd name="connsiteY139" fmla="*/ 210209 h 987912"/>
                <a:gd name="connsiteX140" fmla="*/ 125056 w 613757"/>
                <a:gd name="connsiteY140" fmla="*/ 210104 h 987912"/>
                <a:gd name="connsiteX141" fmla="*/ 124952 w 613757"/>
                <a:gd name="connsiteY141" fmla="*/ 210104 h 987912"/>
                <a:gd name="connsiteX142" fmla="*/ 124952 w 613757"/>
                <a:gd name="connsiteY142" fmla="*/ 209999 h 987912"/>
                <a:gd name="connsiteX143" fmla="*/ 124847 w 613757"/>
                <a:gd name="connsiteY143" fmla="*/ 209999 h 987912"/>
                <a:gd name="connsiteX144" fmla="*/ 124847 w 613757"/>
                <a:gd name="connsiteY144" fmla="*/ 209895 h 987912"/>
                <a:gd name="connsiteX145" fmla="*/ 124742 w 613757"/>
                <a:gd name="connsiteY145" fmla="*/ 209895 h 987912"/>
                <a:gd name="connsiteX146" fmla="*/ 124742 w 613757"/>
                <a:gd name="connsiteY146" fmla="*/ 209475 h 987912"/>
                <a:gd name="connsiteX147" fmla="*/ 124322 w 613757"/>
                <a:gd name="connsiteY147" fmla="*/ 209475 h 987912"/>
                <a:gd name="connsiteX148" fmla="*/ 124322 w 613757"/>
                <a:gd name="connsiteY148" fmla="*/ 209370 h 987912"/>
                <a:gd name="connsiteX149" fmla="*/ 124112 w 613757"/>
                <a:gd name="connsiteY149" fmla="*/ 209370 h 987912"/>
                <a:gd name="connsiteX150" fmla="*/ 124112 w 613757"/>
                <a:gd name="connsiteY150" fmla="*/ 209161 h 987912"/>
                <a:gd name="connsiteX151" fmla="*/ 124217 w 613757"/>
                <a:gd name="connsiteY151" fmla="*/ 209161 h 987912"/>
                <a:gd name="connsiteX152" fmla="*/ 124217 w 613757"/>
                <a:gd name="connsiteY152" fmla="*/ 209056 h 987912"/>
                <a:gd name="connsiteX153" fmla="*/ 124322 w 613757"/>
                <a:gd name="connsiteY153" fmla="*/ 209056 h 987912"/>
                <a:gd name="connsiteX154" fmla="*/ 124322 w 613757"/>
                <a:gd name="connsiteY154" fmla="*/ 208740 h 987912"/>
                <a:gd name="connsiteX155" fmla="*/ 124427 w 613757"/>
                <a:gd name="connsiteY155" fmla="*/ 208740 h 987912"/>
                <a:gd name="connsiteX156" fmla="*/ 124427 w 613757"/>
                <a:gd name="connsiteY156" fmla="*/ 208529 h 987912"/>
                <a:gd name="connsiteX157" fmla="*/ 124638 w 613757"/>
                <a:gd name="connsiteY157" fmla="*/ 208529 h 987912"/>
                <a:gd name="connsiteX158" fmla="*/ 124638 w 613757"/>
                <a:gd name="connsiteY158" fmla="*/ 208424 h 987912"/>
                <a:gd name="connsiteX159" fmla="*/ 124742 w 613757"/>
                <a:gd name="connsiteY159" fmla="*/ 208424 h 987912"/>
                <a:gd name="connsiteX160" fmla="*/ 124742 w 613757"/>
                <a:gd name="connsiteY160" fmla="*/ 207690 h 987912"/>
                <a:gd name="connsiteX161" fmla="*/ 124847 w 613757"/>
                <a:gd name="connsiteY161" fmla="*/ 207690 h 987912"/>
                <a:gd name="connsiteX162" fmla="*/ 124847 w 613757"/>
                <a:gd name="connsiteY162" fmla="*/ 207270 h 987912"/>
                <a:gd name="connsiteX163" fmla="*/ 124952 w 613757"/>
                <a:gd name="connsiteY163" fmla="*/ 207270 h 987912"/>
                <a:gd name="connsiteX164" fmla="*/ 124952 w 613757"/>
                <a:gd name="connsiteY164" fmla="*/ 207060 h 987912"/>
                <a:gd name="connsiteX165" fmla="*/ 125056 w 613757"/>
                <a:gd name="connsiteY165" fmla="*/ 207060 h 987912"/>
                <a:gd name="connsiteX166" fmla="*/ 125056 w 613757"/>
                <a:gd name="connsiteY166" fmla="*/ 206954 h 987912"/>
                <a:gd name="connsiteX167" fmla="*/ 125162 w 613757"/>
                <a:gd name="connsiteY167" fmla="*/ 206954 h 987912"/>
                <a:gd name="connsiteX168" fmla="*/ 125162 w 613757"/>
                <a:gd name="connsiteY168" fmla="*/ 206744 h 987912"/>
                <a:gd name="connsiteX169" fmla="*/ 125267 w 613757"/>
                <a:gd name="connsiteY169" fmla="*/ 206744 h 987912"/>
                <a:gd name="connsiteX170" fmla="*/ 125267 w 613757"/>
                <a:gd name="connsiteY170" fmla="*/ 206640 h 987912"/>
                <a:gd name="connsiteX171" fmla="*/ 125372 w 613757"/>
                <a:gd name="connsiteY171" fmla="*/ 206640 h 987912"/>
                <a:gd name="connsiteX172" fmla="*/ 125372 w 613757"/>
                <a:gd name="connsiteY172" fmla="*/ 206429 h 987912"/>
                <a:gd name="connsiteX173" fmla="*/ 125477 w 613757"/>
                <a:gd name="connsiteY173" fmla="*/ 206429 h 987912"/>
                <a:gd name="connsiteX174" fmla="*/ 125477 w 613757"/>
                <a:gd name="connsiteY174" fmla="*/ 205904 h 987912"/>
                <a:gd name="connsiteX175" fmla="*/ 125372 w 613757"/>
                <a:gd name="connsiteY175" fmla="*/ 205904 h 987912"/>
                <a:gd name="connsiteX176" fmla="*/ 125372 w 613757"/>
                <a:gd name="connsiteY176" fmla="*/ 205799 h 987912"/>
                <a:gd name="connsiteX177" fmla="*/ 125267 w 613757"/>
                <a:gd name="connsiteY177" fmla="*/ 205799 h 987912"/>
                <a:gd name="connsiteX178" fmla="*/ 125267 w 613757"/>
                <a:gd name="connsiteY178" fmla="*/ 205695 h 987912"/>
                <a:gd name="connsiteX179" fmla="*/ 125056 w 613757"/>
                <a:gd name="connsiteY179" fmla="*/ 205695 h 987912"/>
                <a:gd name="connsiteX180" fmla="*/ 125056 w 613757"/>
                <a:gd name="connsiteY180" fmla="*/ 205485 h 987912"/>
                <a:gd name="connsiteX181" fmla="*/ 124952 w 613757"/>
                <a:gd name="connsiteY181" fmla="*/ 205485 h 987912"/>
                <a:gd name="connsiteX182" fmla="*/ 124952 w 613757"/>
                <a:gd name="connsiteY182" fmla="*/ 205274 h 987912"/>
                <a:gd name="connsiteX183" fmla="*/ 124847 w 613757"/>
                <a:gd name="connsiteY183" fmla="*/ 205274 h 987912"/>
                <a:gd name="connsiteX184" fmla="*/ 124847 w 613757"/>
                <a:gd name="connsiteY184" fmla="*/ 205169 h 987912"/>
                <a:gd name="connsiteX185" fmla="*/ 124638 w 613757"/>
                <a:gd name="connsiteY185" fmla="*/ 205169 h 987912"/>
                <a:gd name="connsiteX186" fmla="*/ 124638 w 613757"/>
                <a:gd name="connsiteY186" fmla="*/ 204960 h 987912"/>
                <a:gd name="connsiteX187" fmla="*/ 124533 w 613757"/>
                <a:gd name="connsiteY187" fmla="*/ 204960 h 987912"/>
                <a:gd name="connsiteX188" fmla="*/ 124533 w 613757"/>
                <a:gd name="connsiteY188" fmla="*/ 204749 h 987912"/>
                <a:gd name="connsiteX189" fmla="*/ 124427 w 613757"/>
                <a:gd name="connsiteY189" fmla="*/ 204749 h 987912"/>
                <a:gd name="connsiteX190" fmla="*/ 124427 w 613757"/>
                <a:gd name="connsiteY190" fmla="*/ 204644 h 987912"/>
                <a:gd name="connsiteX191" fmla="*/ 124217 w 613757"/>
                <a:gd name="connsiteY191" fmla="*/ 204644 h 987912"/>
                <a:gd name="connsiteX192" fmla="*/ 124217 w 613757"/>
                <a:gd name="connsiteY192" fmla="*/ 204540 h 987912"/>
                <a:gd name="connsiteX193" fmla="*/ 124112 w 613757"/>
                <a:gd name="connsiteY193" fmla="*/ 204540 h 987912"/>
                <a:gd name="connsiteX194" fmla="*/ 124112 w 613757"/>
                <a:gd name="connsiteY194" fmla="*/ 204330 h 987912"/>
                <a:gd name="connsiteX195" fmla="*/ 124006 w 613757"/>
                <a:gd name="connsiteY195" fmla="*/ 204330 h 987912"/>
                <a:gd name="connsiteX196" fmla="*/ 124006 w 613757"/>
                <a:gd name="connsiteY196" fmla="*/ 204119 h 987912"/>
                <a:gd name="connsiteX197" fmla="*/ 123902 w 613757"/>
                <a:gd name="connsiteY197" fmla="*/ 204119 h 987912"/>
                <a:gd name="connsiteX198" fmla="*/ 123902 w 613757"/>
                <a:gd name="connsiteY198" fmla="*/ 203910 h 987912"/>
                <a:gd name="connsiteX199" fmla="*/ 123797 w 613757"/>
                <a:gd name="connsiteY199" fmla="*/ 203910 h 987912"/>
                <a:gd name="connsiteX200" fmla="*/ 123796 w 613757"/>
                <a:gd name="connsiteY200" fmla="*/ 203805 h 987912"/>
                <a:gd name="connsiteX201" fmla="*/ 123692 w 613757"/>
                <a:gd name="connsiteY201" fmla="*/ 203805 h 987912"/>
                <a:gd name="connsiteX202" fmla="*/ 123692 w 613757"/>
                <a:gd name="connsiteY202" fmla="*/ 203699 h 987912"/>
                <a:gd name="connsiteX203" fmla="*/ 123587 w 613757"/>
                <a:gd name="connsiteY203" fmla="*/ 203699 h 987912"/>
                <a:gd name="connsiteX204" fmla="*/ 123587 w 613757"/>
                <a:gd name="connsiteY204" fmla="*/ 203594 h 987912"/>
                <a:gd name="connsiteX205" fmla="*/ 123272 w 613757"/>
                <a:gd name="connsiteY205" fmla="*/ 203594 h 987912"/>
                <a:gd name="connsiteX206" fmla="*/ 123272 w 613757"/>
                <a:gd name="connsiteY206" fmla="*/ 203489 h 987912"/>
                <a:gd name="connsiteX207" fmla="*/ 123167 w 613757"/>
                <a:gd name="connsiteY207" fmla="*/ 203489 h 987912"/>
                <a:gd name="connsiteX208" fmla="*/ 123167 w 613757"/>
                <a:gd name="connsiteY208" fmla="*/ 203384 h 987912"/>
                <a:gd name="connsiteX209" fmla="*/ 123062 w 613757"/>
                <a:gd name="connsiteY209" fmla="*/ 203384 h 987912"/>
                <a:gd name="connsiteX210" fmla="*/ 123062 w 613757"/>
                <a:gd name="connsiteY210" fmla="*/ 203278 h 987912"/>
                <a:gd name="connsiteX211" fmla="*/ 122956 w 613757"/>
                <a:gd name="connsiteY211" fmla="*/ 203278 h 987912"/>
                <a:gd name="connsiteX212" fmla="*/ 122956 w 613757"/>
                <a:gd name="connsiteY212" fmla="*/ 203069 h 987912"/>
                <a:gd name="connsiteX213" fmla="*/ 122853 w 613757"/>
                <a:gd name="connsiteY213" fmla="*/ 203069 h 987912"/>
                <a:gd name="connsiteX214" fmla="*/ 122853 w 613757"/>
                <a:gd name="connsiteY214" fmla="*/ 202964 h 987912"/>
                <a:gd name="connsiteX215" fmla="*/ 122642 w 613757"/>
                <a:gd name="connsiteY215" fmla="*/ 202964 h 987912"/>
                <a:gd name="connsiteX216" fmla="*/ 122642 w 613757"/>
                <a:gd name="connsiteY216" fmla="*/ 202859 h 987912"/>
                <a:gd name="connsiteX217" fmla="*/ 122537 w 613757"/>
                <a:gd name="connsiteY217" fmla="*/ 202859 h 987912"/>
                <a:gd name="connsiteX218" fmla="*/ 122537 w 613757"/>
                <a:gd name="connsiteY218" fmla="*/ 202753 h 987912"/>
                <a:gd name="connsiteX219" fmla="*/ 122326 w 613757"/>
                <a:gd name="connsiteY219" fmla="*/ 202753 h 987912"/>
                <a:gd name="connsiteX220" fmla="*/ 122326 w 613757"/>
                <a:gd name="connsiteY220" fmla="*/ 202649 h 987912"/>
                <a:gd name="connsiteX221" fmla="*/ 122221 w 613757"/>
                <a:gd name="connsiteY221" fmla="*/ 202649 h 987912"/>
                <a:gd name="connsiteX222" fmla="*/ 122221 w 613757"/>
                <a:gd name="connsiteY222" fmla="*/ 202544 h 987912"/>
                <a:gd name="connsiteX223" fmla="*/ 122012 w 613757"/>
                <a:gd name="connsiteY223" fmla="*/ 202544 h 987912"/>
                <a:gd name="connsiteX224" fmla="*/ 122012 w 613757"/>
                <a:gd name="connsiteY224" fmla="*/ 202334 h 987912"/>
                <a:gd name="connsiteX225" fmla="*/ 121906 w 613757"/>
                <a:gd name="connsiteY225" fmla="*/ 202334 h 987912"/>
                <a:gd name="connsiteX226" fmla="*/ 121906 w 613757"/>
                <a:gd name="connsiteY226" fmla="*/ 202230 h 987912"/>
                <a:gd name="connsiteX227" fmla="*/ 121801 w 613757"/>
                <a:gd name="connsiteY227" fmla="*/ 202230 h 987912"/>
                <a:gd name="connsiteX228" fmla="*/ 121801 w 613757"/>
                <a:gd name="connsiteY228" fmla="*/ 202124 h 987912"/>
                <a:gd name="connsiteX229" fmla="*/ 121697 w 613757"/>
                <a:gd name="connsiteY229" fmla="*/ 202124 h 987912"/>
                <a:gd name="connsiteX230" fmla="*/ 121697 w 613757"/>
                <a:gd name="connsiteY230" fmla="*/ 202230 h 987912"/>
                <a:gd name="connsiteX231" fmla="*/ 121487 w 613757"/>
                <a:gd name="connsiteY231" fmla="*/ 202230 h 987912"/>
                <a:gd name="connsiteX232" fmla="*/ 121487 w 613757"/>
                <a:gd name="connsiteY232" fmla="*/ 202334 h 987912"/>
                <a:gd name="connsiteX233" fmla="*/ 121382 w 613757"/>
                <a:gd name="connsiteY233" fmla="*/ 202334 h 987912"/>
                <a:gd name="connsiteX234" fmla="*/ 121382 w 613757"/>
                <a:gd name="connsiteY234" fmla="*/ 202230 h 987912"/>
                <a:gd name="connsiteX235" fmla="*/ 121067 w 613757"/>
                <a:gd name="connsiteY235" fmla="*/ 202230 h 987912"/>
                <a:gd name="connsiteX236" fmla="*/ 121067 w 613757"/>
                <a:gd name="connsiteY236" fmla="*/ 202124 h 987912"/>
                <a:gd name="connsiteX237" fmla="*/ 120646 w 613757"/>
                <a:gd name="connsiteY237" fmla="*/ 202124 h 987912"/>
                <a:gd name="connsiteX238" fmla="*/ 120646 w 613757"/>
                <a:gd name="connsiteY238" fmla="*/ 202230 h 987912"/>
                <a:gd name="connsiteX239" fmla="*/ 120437 w 613757"/>
                <a:gd name="connsiteY239" fmla="*/ 202230 h 987912"/>
                <a:gd name="connsiteX240" fmla="*/ 120437 w 613757"/>
                <a:gd name="connsiteY240" fmla="*/ 202544 h 987912"/>
                <a:gd name="connsiteX241" fmla="*/ 120332 w 613757"/>
                <a:gd name="connsiteY241" fmla="*/ 202544 h 987912"/>
                <a:gd name="connsiteX242" fmla="*/ 120332 w 613757"/>
                <a:gd name="connsiteY242" fmla="*/ 202964 h 987912"/>
                <a:gd name="connsiteX243" fmla="*/ 120226 w 613757"/>
                <a:gd name="connsiteY243" fmla="*/ 202964 h 987912"/>
                <a:gd name="connsiteX244" fmla="*/ 120226 w 613757"/>
                <a:gd name="connsiteY244" fmla="*/ 203069 h 987912"/>
                <a:gd name="connsiteX245" fmla="*/ 120121 w 613757"/>
                <a:gd name="connsiteY245" fmla="*/ 203069 h 987912"/>
                <a:gd name="connsiteX246" fmla="*/ 120121 w 613757"/>
                <a:gd name="connsiteY246" fmla="*/ 203805 h 987912"/>
                <a:gd name="connsiteX247" fmla="*/ 120226 w 613757"/>
                <a:gd name="connsiteY247" fmla="*/ 203805 h 987912"/>
                <a:gd name="connsiteX248" fmla="*/ 120226 w 613757"/>
                <a:gd name="connsiteY248" fmla="*/ 204330 h 987912"/>
                <a:gd name="connsiteX249" fmla="*/ 120332 w 613757"/>
                <a:gd name="connsiteY249" fmla="*/ 204330 h 987912"/>
                <a:gd name="connsiteX250" fmla="*/ 120332 w 613757"/>
                <a:gd name="connsiteY250" fmla="*/ 204749 h 987912"/>
                <a:gd name="connsiteX251" fmla="*/ 120437 w 613757"/>
                <a:gd name="connsiteY251" fmla="*/ 204749 h 987912"/>
                <a:gd name="connsiteX252" fmla="*/ 120437 w 613757"/>
                <a:gd name="connsiteY252" fmla="*/ 204960 h 987912"/>
                <a:gd name="connsiteX253" fmla="*/ 120646 w 613757"/>
                <a:gd name="connsiteY253" fmla="*/ 204960 h 987912"/>
                <a:gd name="connsiteX254" fmla="*/ 120646 w 613757"/>
                <a:gd name="connsiteY254" fmla="*/ 205064 h 987912"/>
                <a:gd name="connsiteX255" fmla="*/ 120751 w 613757"/>
                <a:gd name="connsiteY255" fmla="*/ 205064 h 987912"/>
                <a:gd name="connsiteX256" fmla="*/ 120751 w 613757"/>
                <a:gd name="connsiteY256" fmla="*/ 205590 h 987912"/>
                <a:gd name="connsiteX257" fmla="*/ 120646 w 613757"/>
                <a:gd name="connsiteY257" fmla="*/ 205590 h 987912"/>
                <a:gd name="connsiteX258" fmla="*/ 120646 w 613757"/>
                <a:gd name="connsiteY258" fmla="*/ 205695 h 987912"/>
                <a:gd name="connsiteX259" fmla="*/ 120751 w 613757"/>
                <a:gd name="connsiteY259" fmla="*/ 205695 h 987912"/>
                <a:gd name="connsiteX260" fmla="*/ 120751 w 613757"/>
                <a:gd name="connsiteY260" fmla="*/ 206429 h 987912"/>
                <a:gd name="connsiteX261" fmla="*/ 120857 w 613757"/>
                <a:gd name="connsiteY261" fmla="*/ 206429 h 987912"/>
                <a:gd name="connsiteX262" fmla="*/ 120857 w 613757"/>
                <a:gd name="connsiteY262" fmla="*/ 206535 h 987912"/>
                <a:gd name="connsiteX263" fmla="*/ 121067 w 613757"/>
                <a:gd name="connsiteY263" fmla="*/ 206535 h 987912"/>
                <a:gd name="connsiteX264" fmla="*/ 121067 w 613757"/>
                <a:gd name="connsiteY264" fmla="*/ 206640 h 987912"/>
                <a:gd name="connsiteX265" fmla="*/ 121172 w 613757"/>
                <a:gd name="connsiteY265" fmla="*/ 206640 h 987912"/>
                <a:gd name="connsiteX266" fmla="*/ 121172 w 613757"/>
                <a:gd name="connsiteY266" fmla="*/ 206954 h 987912"/>
                <a:gd name="connsiteX267" fmla="*/ 121067 w 613757"/>
                <a:gd name="connsiteY267" fmla="*/ 206954 h 987912"/>
                <a:gd name="connsiteX268" fmla="*/ 121067 w 613757"/>
                <a:gd name="connsiteY268" fmla="*/ 207270 h 987912"/>
                <a:gd name="connsiteX269" fmla="*/ 121172 w 613757"/>
                <a:gd name="connsiteY269" fmla="*/ 207270 h 987912"/>
                <a:gd name="connsiteX270" fmla="*/ 121172 w 613757"/>
                <a:gd name="connsiteY270" fmla="*/ 207376 h 987912"/>
                <a:gd name="connsiteX271" fmla="*/ 121278 w 613757"/>
                <a:gd name="connsiteY271" fmla="*/ 207376 h 987912"/>
                <a:gd name="connsiteX272" fmla="*/ 121278 w 613757"/>
                <a:gd name="connsiteY272" fmla="*/ 207479 h 987912"/>
                <a:gd name="connsiteX273" fmla="*/ 121592 w 613757"/>
                <a:gd name="connsiteY273" fmla="*/ 207479 h 987912"/>
                <a:gd name="connsiteX274" fmla="*/ 121592 w 613757"/>
                <a:gd name="connsiteY274" fmla="*/ 207585 h 987912"/>
                <a:gd name="connsiteX275" fmla="*/ 121697 w 613757"/>
                <a:gd name="connsiteY275" fmla="*/ 207585 h 987912"/>
                <a:gd name="connsiteX276" fmla="*/ 121697 w 613757"/>
                <a:gd name="connsiteY276" fmla="*/ 207900 h 987912"/>
                <a:gd name="connsiteX277" fmla="*/ 121801 w 613757"/>
                <a:gd name="connsiteY277" fmla="*/ 207900 h 987912"/>
                <a:gd name="connsiteX278" fmla="*/ 121801 w 613757"/>
                <a:gd name="connsiteY278" fmla="*/ 208004 h 987912"/>
                <a:gd name="connsiteX279" fmla="*/ 121697 w 613757"/>
                <a:gd name="connsiteY279" fmla="*/ 208004 h 987912"/>
                <a:gd name="connsiteX280" fmla="*/ 121697 w 613757"/>
                <a:gd name="connsiteY280" fmla="*/ 208110 h 987912"/>
                <a:gd name="connsiteX281" fmla="*/ 121906 w 613757"/>
                <a:gd name="connsiteY281" fmla="*/ 208110 h 987912"/>
                <a:gd name="connsiteX282" fmla="*/ 121906 w 613757"/>
                <a:gd name="connsiteY282" fmla="*/ 208215 h 987912"/>
                <a:gd name="connsiteX283" fmla="*/ 122221 w 613757"/>
                <a:gd name="connsiteY283" fmla="*/ 208215 h 987912"/>
                <a:gd name="connsiteX284" fmla="*/ 122221 w 613757"/>
                <a:gd name="connsiteY284" fmla="*/ 208110 h 987912"/>
                <a:gd name="connsiteX285" fmla="*/ 122431 w 613757"/>
                <a:gd name="connsiteY285" fmla="*/ 208110 h 987912"/>
                <a:gd name="connsiteX286" fmla="*/ 122431 w 613757"/>
                <a:gd name="connsiteY286" fmla="*/ 208004 h 987912"/>
                <a:gd name="connsiteX287" fmla="*/ 122537 w 613757"/>
                <a:gd name="connsiteY287" fmla="*/ 208004 h 987912"/>
                <a:gd name="connsiteX288" fmla="*/ 122537 w 613757"/>
                <a:gd name="connsiteY288" fmla="*/ 207795 h 987912"/>
                <a:gd name="connsiteX289" fmla="*/ 122642 w 613757"/>
                <a:gd name="connsiteY289" fmla="*/ 207795 h 987912"/>
                <a:gd name="connsiteX290" fmla="*/ 122642 w 613757"/>
                <a:gd name="connsiteY290" fmla="*/ 207690 h 987912"/>
                <a:gd name="connsiteX291" fmla="*/ 122747 w 613757"/>
                <a:gd name="connsiteY291" fmla="*/ 207690 h 987912"/>
                <a:gd name="connsiteX292" fmla="*/ 122747 w 613757"/>
                <a:gd name="connsiteY292" fmla="*/ 207585 h 987912"/>
                <a:gd name="connsiteX293" fmla="*/ 123062 w 613757"/>
                <a:gd name="connsiteY293" fmla="*/ 207585 h 987912"/>
                <a:gd name="connsiteX294" fmla="*/ 123062 w 613757"/>
                <a:gd name="connsiteY294" fmla="*/ 207690 h 987912"/>
                <a:gd name="connsiteX295" fmla="*/ 123167 w 613757"/>
                <a:gd name="connsiteY295" fmla="*/ 207690 h 987912"/>
                <a:gd name="connsiteX296" fmla="*/ 123167 w 613757"/>
                <a:gd name="connsiteY296" fmla="*/ 208215 h 987912"/>
                <a:gd name="connsiteX297" fmla="*/ 123062 w 613757"/>
                <a:gd name="connsiteY297" fmla="*/ 208215 h 987912"/>
                <a:gd name="connsiteX298" fmla="*/ 123062 w 613757"/>
                <a:gd name="connsiteY298" fmla="*/ 209161 h 987912"/>
                <a:gd name="connsiteX299" fmla="*/ 123167 w 613757"/>
                <a:gd name="connsiteY299" fmla="*/ 209161 h 987912"/>
                <a:gd name="connsiteX300" fmla="*/ 123167 w 613757"/>
                <a:gd name="connsiteY300" fmla="*/ 209686 h 987912"/>
                <a:gd name="connsiteX301" fmla="*/ 123272 w 613757"/>
                <a:gd name="connsiteY301" fmla="*/ 209686 h 987912"/>
                <a:gd name="connsiteX302" fmla="*/ 123272 w 613757"/>
                <a:gd name="connsiteY302" fmla="*/ 209790 h 987912"/>
                <a:gd name="connsiteX303" fmla="*/ 123481 w 613757"/>
                <a:gd name="connsiteY303" fmla="*/ 209790 h 987912"/>
                <a:gd name="connsiteX304" fmla="*/ 123481 w 613757"/>
                <a:gd name="connsiteY304" fmla="*/ 209895 h 987912"/>
                <a:gd name="connsiteX305" fmla="*/ 123692 w 613757"/>
                <a:gd name="connsiteY305" fmla="*/ 209895 h 987912"/>
                <a:gd name="connsiteX306" fmla="*/ 123692 w 613757"/>
                <a:gd name="connsiteY306" fmla="*/ 209999 h 987912"/>
                <a:gd name="connsiteX307" fmla="*/ 123902 w 613757"/>
                <a:gd name="connsiteY307" fmla="*/ 209999 h 987912"/>
                <a:gd name="connsiteX308" fmla="*/ 123902 w 613757"/>
                <a:gd name="connsiteY308" fmla="*/ 210104 h 987912"/>
                <a:gd name="connsiteX309" fmla="*/ 124112 w 613757"/>
                <a:gd name="connsiteY309" fmla="*/ 210104 h 987912"/>
                <a:gd name="connsiteX310" fmla="*/ 124112 w 613757"/>
                <a:gd name="connsiteY310" fmla="*/ 210315 h 987912"/>
                <a:gd name="connsiteX311" fmla="*/ 124217 w 613757"/>
                <a:gd name="connsiteY311" fmla="*/ 210315 h 987912"/>
                <a:gd name="connsiteX312" fmla="*/ 124217 w 613757"/>
                <a:gd name="connsiteY312" fmla="*/ 210525 h 987912"/>
                <a:gd name="connsiteX313" fmla="*/ 124322 w 613757"/>
                <a:gd name="connsiteY313" fmla="*/ 210525 h 987912"/>
                <a:gd name="connsiteX314" fmla="*/ 124322 w 613757"/>
                <a:gd name="connsiteY314" fmla="*/ 210841 h 987912"/>
                <a:gd name="connsiteX315" fmla="*/ 124427 w 613757"/>
                <a:gd name="connsiteY315" fmla="*/ 210841 h 987912"/>
                <a:gd name="connsiteX316" fmla="*/ 124427 w 613757"/>
                <a:gd name="connsiteY316" fmla="*/ 210945 h 987912"/>
                <a:gd name="connsiteX317" fmla="*/ 124847 w 613757"/>
                <a:gd name="connsiteY317" fmla="*/ 210945 h 987912"/>
                <a:gd name="connsiteX318" fmla="*/ 170163 w 613757"/>
                <a:gd name="connsiteY318" fmla="*/ 242336 h 987912"/>
                <a:gd name="connsiteX319" fmla="*/ 169532 w 613757"/>
                <a:gd name="connsiteY319" fmla="*/ 242336 h 987912"/>
                <a:gd name="connsiteX320" fmla="*/ 169049 w 613757"/>
                <a:gd name="connsiteY320" fmla="*/ 243112 h 987912"/>
                <a:gd name="connsiteX321" fmla="*/ 169049 w 613757"/>
                <a:gd name="connsiteY321" fmla="*/ 246589 h 987912"/>
                <a:gd name="connsiteX322" fmla="*/ 168735 w 613757"/>
                <a:gd name="connsiteY322" fmla="*/ 246914 h 987912"/>
                <a:gd name="connsiteX323" fmla="*/ 168735 w 613757"/>
                <a:gd name="connsiteY323" fmla="*/ 248174 h 987912"/>
                <a:gd name="connsiteX324" fmla="*/ 169049 w 613757"/>
                <a:gd name="connsiteY324" fmla="*/ 248804 h 987912"/>
                <a:gd name="connsiteX325" fmla="*/ 171738 w 613757"/>
                <a:gd name="connsiteY325" fmla="*/ 251168 h 987912"/>
                <a:gd name="connsiteX326" fmla="*/ 172988 w 613757"/>
                <a:gd name="connsiteY326" fmla="*/ 251168 h 987912"/>
                <a:gd name="connsiteX327" fmla="*/ 173145 w 613757"/>
                <a:gd name="connsiteY327" fmla="*/ 248804 h 987912"/>
                <a:gd name="connsiteX328" fmla="*/ 171885 w 613757"/>
                <a:gd name="connsiteY328" fmla="*/ 246589 h 987912"/>
                <a:gd name="connsiteX329" fmla="*/ 171885 w 613757"/>
                <a:gd name="connsiteY329" fmla="*/ 245655 h 987912"/>
                <a:gd name="connsiteX330" fmla="*/ 171590 w 613757"/>
                <a:gd name="connsiteY330" fmla="*/ 245329 h 987912"/>
                <a:gd name="connsiteX331" fmla="*/ 171265 w 613757"/>
                <a:gd name="connsiteY331" fmla="*/ 243438 h 987912"/>
                <a:gd name="connsiteX332" fmla="*/ 170163 w 613757"/>
                <a:gd name="connsiteY332" fmla="*/ 242336 h 987912"/>
                <a:gd name="connsiteX333" fmla="*/ 173292 w 613757"/>
                <a:gd name="connsiteY333" fmla="*/ 252103 h 987912"/>
                <a:gd name="connsiteX334" fmla="*/ 172694 w 613757"/>
                <a:gd name="connsiteY334" fmla="*/ 252103 h 987912"/>
                <a:gd name="connsiteX335" fmla="*/ 172515 w 613757"/>
                <a:gd name="connsiteY335" fmla="*/ 252280 h 987912"/>
                <a:gd name="connsiteX336" fmla="*/ 172515 w 613757"/>
                <a:gd name="connsiteY336" fmla="*/ 252890 h 987912"/>
                <a:gd name="connsiteX337" fmla="*/ 172988 w 613757"/>
                <a:gd name="connsiteY337" fmla="*/ 253362 h 987912"/>
                <a:gd name="connsiteX338" fmla="*/ 173618 w 613757"/>
                <a:gd name="connsiteY338" fmla="*/ 253362 h 987912"/>
                <a:gd name="connsiteX339" fmla="*/ 173797 w 613757"/>
                <a:gd name="connsiteY339" fmla="*/ 253215 h 987912"/>
                <a:gd name="connsiteX340" fmla="*/ 173797 w 613757"/>
                <a:gd name="connsiteY340" fmla="*/ 252890 h 987912"/>
                <a:gd name="connsiteX341" fmla="*/ 173471 w 613757"/>
                <a:gd name="connsiteY341" fmla="*/ 252586 h 987912"/>
                <a:gd name="connsiteX342" fmla="*/ 173471 w 613757"/>
                <a:gd name="connsiteY342" fmla="*/ 252280 h 987912"/>
                <a:gd name="connsiteX343" fmla="*/ 173292 w 613757"/>
                <a:gd name="connsiteY343" fmla="*/ 252103 h 987912"/>
                <a:gd name="connsiteX344" fmla="*/ 121801 w 613757"/>
                <a:gd name="connsiteY344" fmla="*/ 268642 h 987912"/>
                <a:gd name="connsiteX345" fmla="*/ 123209 w 613757"/>
                <a:gd name="connsiteY345" fmla="*/ 267236 h 987912"/>
                <a:gd name="connsiteX346" fmla="*/ 123535 w 613757"/>
                <a:gd name="connsiteY346" fmla="*/ 267236 h 987912"/>
                <a:gd name="connsiteX347" fmla="*/ 123682 w 613757"/>
                <a:gd name="connsiteY347" fmla="*/ 266122 h 987912"/>
                <a:gd name="connsiteX348" fmla="*/ 124165 w 613757"/>
                <a:gd name="connsiteY348" fmla="*/ 265975 h 987912"/>
                <a:gd name="connsiteX349" fmla="*/ 127147 w 613757"/>
                <a:gd name="connsiteY349" fmla="*/ 262983 h 987912"/>
                <a:gd name="connsiteX350" fmla="*/ 127000 w 613757"/>
                <a:gd name="connsiteY350" fmla="*/ 262499 h 987912"/>
                <a:gd name="connsiteX351" fmla="*/ 126348 w 613757"/>
                <a:gd name="connsiteY351" fmla="*/ 262499 h 987912"/>
                <a:gd name="connsiteX352" fmla="*/ 126203 w 613757"/>
                <a:gd name="connsiteY352" fmla="*/ 262047 h 987912"/>
                <a:gd name="connsiteX353" fmla="*/ 127305 w 613757"/>
                <a:gd name="connsiteY353" fmla="*/ 261239 h 987912"/>
                <a:gd name="connsiteX354" fmla="*/ 128104 w 613757"/>
                <a:gd name="connsiteY354" fmla="*/ 261092 h 987912"/>
                <a:gd name="connsiteX355" fmla="*/ 128104 w 613757"/>
                <a:gd name="connsiteY355" fmla="*/ 260766 h 987912"/>
                <a:gd name="connsiteX356" fmla="*/ 130309 w 613757"/>
                <a:gd name="connsiteY356" fmla="*/ 258875 h 987912"/>
                <a:gd name="connsiteX357" fmla="*/ 130466 w 613757"/>
                <a:gd name="connsiteY357" fmla="*/ 258392 h 987912"/>
                <a:gd name="connsiteX358" fmla="*/ 130770 w 613757"/>
                <a:gd name="connsiteY358" fmla="*/ 258392 h 987912"/>
                <a:gd name="connsiteX359" fmla="*/ 132818 w 613757"/>
                <a:gd name="connsiteY359" fmla="*/ 256356 h 987912"/>
                <a:gd name="connsiteX360" fmla="*/ 132818 w 613757"/>
                <a:gd name="connsiteY360" fmla="*/ 256050 h 987912"/>
                <a:gd name="connsiteX361" fmla="*/ 133448 w 613757"/>
                <a:gd name="connsiteY361" fmla="*/ 255421 h 987912"/>
                <a:gd name="connsiteX362" fmla="*/ 134079 w 613757"/>
                <a:gd name="connsiteY362" fmla="*/ 254161 h 987912"/>
                <a:gd name="connsiteX363" fmla="*/ 134079 w 613757"/>
                <a:gd name="connsiteY363" fmla="*/ 253530 h 987912"/>
                <a:gd name="connsiteX364" fmla="*/ 134403 w 613757"/>
                <a:gd name="connsiteY364" fmla="*/ 253205 h 987912"/>
                <a:gd name="connsiteX365" fmla="*/ 134403 w 613757"/>
                <a:gd name="connsiteY365" fmla="*/ 251944 h 987912"/>
                <a:gd name="connsiteX366" fmla="*/ 134709 w 613757"/>
                <a:gd name="connsiteY366" fmla="*/ 251640 h 987912"/>
                <a:gd name="connsiteX367" fmla="*/ 135033 w 613757"/>
                <a:gd name="connsiteY367" fmla="*/ 249425 h 987912"/>
                <a:gd name="connsiteX368" fmla="*/ 135654 w 613757"/>
                <a:gd name="connsiteY368" fmla="*/ 248490 h 987912"/>
                <a:gd name="connsiteX369" fmla="*/ 135654 w 613757"/>
                <a:gd name="connsiteY369" fmla="*/ 247838 h 987912"/>
                <a:gd name="connsiteX370" fmla="*/ 136610 w 613757"/>
                <a:gd name="connsiteY370" fmla="*/ 246609 h 987912"/>
                <a:gd name="connsiteX371" fmla="*/ 136914 w 613757"/>
                <a:gd name="connsiteY371" fmla="*/ 245959 h 987912"/>
                <a:gd name="connsiteX372" fmla="*/ 136914 w 613757"/>
                <a:gd name="connsiteY372" fmla="*/ 245024 h 987912"/>
                <a:gd name="connsiteX373" fmla="*/ 137240 w 613757"/>
                <a:gd name="connsiteY373" fmla="*/ 244720 h 987912"/>
                <a:gd name="connsiteX374" fmla="*/ 136610 w 613757"/>
                <a:gd name="connsiteY374" fmla="*/ 244068 h 987912"/>
                <a:gd name="connsiteX375" fmla="*/ 137071 w 613757"/>
                <a:gd name="connsiteY375" fmla="*/ 243911 h 987912"/>
                <a:gd name="connsiteX376" fmla="*/ 137870 w 613757"/>
                <a:gd name="connsiteY376" fmla="*/ 242829 h 987912"/>
                <a:gd name="connsiteX377" fmla="*/ 137870 w 613757"/>
                <a:gd name="connsiteY377" fmla="*/ 241547 h 987912"/>
                <a:gd name="connsiteX378" fmla="*/ 138499 w 613757"/>
                <a:gd name="connsiteY378" fmla="*/ 241243 h 987912"/>
                <a:gd name="connsiteX379" fmla="*/ 138646 w 613757"/>
                <a:gd name="connsiteY379" fmla="*/ 240129 h 987912"/>
                <a:gd name="connsiteX380" fmla="*/ 138972 w 613757"/>
                <a:gd name="connsiteY380" fmla="*/ 240435 h 987912"/>
                <a:gd name="connsiteX381" fmla="*/ 139445 w 613757"/>
                <a:gd name="connsiteY381" fmla="*/ 239982 h 987912"/>
                <a:gd name="connsiteX382" fmla="*/ 139119 w 613757"/>
                <a:gd name="connsiteY382" fmla="*/ 239352 h 987912"/>
                <a:gd name="connsiteX383" fmla="*/ 140054 w 613757"/>
                <a:gd name="connsiteY383" fmla="*/ 239028 h 987912"/>
                <a:gd name="connsiteX384" fmla="*/ 140704 w 613757"/>
                <a:gd name="connsiteY384" fmla="*/ 237767 h 987912"/>
                <a:gd name="connsiteX385" fmla="*/ 140704 w 613757"/>
                <a:gd name="connsiteY385" fmla="*/ 236507 h 987912"/>
                <a:gd name="connsiteX386" fmla="*/ 141336 w 613757"/>
                <a:gd name="connsiteY386" fmla="*/ 236202 h 987912"/>
                <a:gd name="connsiteX387" fmla="*/ 141660 w 613757"/>
                <a:gd name="connsiteY387" fmla="*/ 235550 h 987912"/>
                <a:gd name="connsiteX388" fmla="*/ 141336 w 613757"/>
                <a:gd name="connsiteY388" fmla="*/ 234616 h 987912"/>
                <a:gd name="connsiteX389" fmla="*/ 141954 w 613757"/>
                <a:gd name="connsiteY389" fmla="*/ 234312 h 987912"/>
                <a:gd name="connsiteX390" fmla="*/ 141954 w 613757"/>
                <a:gd name="connsiteY390" fmla="*/ 233051 h 987912"/>
                <a:gd name="connsiteX391" fmla="*/ 141010 w 613757"/>
                <a:gd name="connsiteY391" fmla="*/ 232422 h 987912"/>
                <a:gd name="connsiteX392" fmla="*/ 141010 w 613757"/>
                <a:gd name="connsiteY392" fmla="*/ 232096 h 987912"/>
                <a:gd name="connsiteX393" fmla="*/ 141660 w 613757"/>
                <a:gd name="connsiteY393" fmla="*/ 231466 h 987912"/>
                <a:gd name="connsiteX394" fmla="*/ 141660 w 613757"/>
                <a:gd name="connsiteY394" fmla="*/ 230532 h 987912"/>
                <a:gd name="connsiteX395" fmla="*/ 140853 w 613757"/>
                <a:gd name="connsiteY395" fmla="*/ 229733 h 987912"/>
                <a:gd name="connsiteX396" fmla="*/ 139602 w 613757"/>
                <a:gd name="connsiteY396" fmla="*/ 229104 h 987912"/>
                <a:gd name="connsiteX397" fmla="*/ 138342 w 613757"/>
                <a:gd name="connsiteY397" fmla="*/ 229104 h 987912"/>
                <a:gd name="connsiteX398" fmla="*/ 137701 w 613757"/>
                <a:gd name="connsiteY398" fmla="*/ 229428 h 987912"/>
                <a:gd name="connsiteX399" fmla="*/ 135811 w 613757"/>
                <a:gd name="connsiteY399" fmla="*/ 231319 h 987912"/>
                <a:gd name="connsiteX400" fmla="*/ 134866 w 613757"/>
                <a:gd name="connsiteY400" fmla="*/ 231319 h 987912"/>
                <a:gd name="connsiteX401" fmla="*/ 134236 w 613757"/>
                <a:gd name="connsiteY401" fmla="*/ 231623 h 987912"/>
                <a:gd name="connsiteX402" fmla="*/ 132975 w 613757"/>
                <a:gd name="connsiteY402" fmla="*/ 232874 h 987912"/>
                <a:gd name="connsiteX403" fmla="*/ 132051 w 613757"/>
                <a:gd name="connsiteY403" fmla="*/ 232874 h 987912"/>
                <a:gd name="connsiteX404" fmla="*/ 130623 w 613757"/>
                <a:gd name="connsiteY404" fmla="*/ 233987 h 987912"/>
                <a:gd name="connsiteX405" fmla="*/ 130623 w 613757"/>
                <a:gd name="connsiteY405" fmla="*/ 235876 h 987912"/>
                <a:gd name="connsiteX406" fmla="*/ 129668 w 613757"/>
                <a:gd name="connsiteY406" fmla="*/ 236833 h 987912"/>
                <a:gd name="connsiteX407" fmla="*/ 129668 w 613757"/>
                <a:gd name="connsiteY407" fmla="*/ 238093 h 987912"/>
                <a:gd name="connsiteX408" fmla="*/ 129993 w 613757"/>
                <a:gd name="connsiteY408" fmla="*/ 238723 h 987912"/>
                <a:gd name="connsiteX409" fmla="*/ 131726 w 613757"/>
                <a:gd name="connsiteY409" fmla="*/ 238869 h 987912"/>
                <a:gd name="connsiteX410" fmla="*/ 132198 w 613757"/>
                <a:gd name="connsiteY410" fmla="*/ 239352 h 987912"/>
                <a:gd name="connsiteX411" fmla="*/ 132051 w 613757"/>
                <a:gd name="connsiteY411" fmla="*/ 239501 h 987912"/>
                <a:gd name="connsiteX412" fmla="*/ 128890 w 613757"/>
                <a:gd name="connsiteY412" fmla="*/ 239501 h 987912"/>
                <a:gd name="connsiteX413" fmla="*/ 128732 w 613757"/>
                <a:gd name="connsiteY413" fmla="*/ 239352 h 987912"/>
                <a:gd name="connsiteX414" fmla="*/ 129037 w 613757"/>
                <a:gd name="connsiteY414" fmla="*/ 238723 h 987912"/>
                <a:gd name="connsiteX415" fmla="*/ 128261 w 613757"/>
                <a:gd name="connsiteY415" fmla="*/ 237934 h 987912"/>
                <a:gd name="connsiteX416" fmla="*/ 127305 w 613757"/>
                <a:gd name="connsiteY416" fmla="*/ 237934 h 987912"/>
                <a:gd name="connsiteX417" fmla="*/ 126832 w 613757"/>
                <a:gd name="connsiteY417" fmla="*/ 238397 h 987912"/>
                <a:gd name="connsiteX418" fmla="*/ 126832 w 613757"/>
                <a:gd name="connsiteY418" fmla="*/ 239982 h 987912"/>
                <a:gd name="connsiteX419" fmla="*/ 126056 w 613757"/>
                <a:gd name="connsiteY419" fmla="*/ 240760 h 987912"/>
                <a:gd name="connsiteX420" fmla="*/ 125424 w 613757"/>
                <a:gd name="connsiteY420" fmla="*/ 240760 h 987912"/>
                <a:gd name="connsiteX421" fmla="*/ 124322 w 613757"/>
                <a:gd name="connsiteY421" fmla="*/ 241863 h 987912"/>
                <a:gd name="connsiteX422" fmla="*/ 124322 w 613757"/>
                <a:gd name="connsiteY422" fmla="*/ 242167 h 987912"/>
                <a:gd name="connsiteX423" fmla="*/ 120857 w 613757"/>
                <a:gd name="connsiteY423" fmla="*/ 245643 h 987912"/>
                <a:gd name="connsiteX424" fmla="*/ 120857 w 613757"/>
                <a:gd name="connsiteY424" fmla="*/ 245969 h 987912"/>
                <a:gd name="connsiteX425" fmla="*/ 119753 w 613757"/>
                <a:gd name="connsiteY425" fmla="*/ 246756 h 987912"/>
                <a:gd name="connsiteX426" fmla="*/ 119124 w 613757"/>
                <a:gd name="connsiteY426" fmla="*/ 246756 h 987912"/>
                <a:gd name="connsiteX427" fmla="*/ 118021 w 613757"/>
                <a:gd name="connsiteY427" fmla="*/ 247860 h 987912"/>
                <a:gd name="connsiteX428" fmla="*/ 119596 w 613757"/>
                <a:gd name="connsiteY428" fmla="*/ 248490 h 987912"/>
                <a:gd name="connsiteX429" fmla="*/ 120226 w 613757"/>
                <a:gd name="connsiteY429" fmla="*/ 249425 h 987912"/>
                <a:gd name="connsiteX430" fmla="*/ 120226 w 613757"/>
                <a:gd name="connsiteY430" fmla="*/ 250685 h 987912"/>
                <a:gd name="connsiteX431" fmla="*/ 119124 w 613757"/>
                <a:gd name="connsiteY431" fmla="*/ 251483 h 987912"/>
                <a:gd name="connsiteX432" fmla="*/ 116288 w 613757"/>
                <a:gd name="connsiteY432" fmla="*/ 251787 h 987912"/>
                <a:gd name="connsiteX433" fmla="*/ 115637 w 613757"/>
                <a:gd name="connsiteY433" fmla="*/ 252091 h 987912"/>
                <a:gd name="connsiteX434" fmla="*/ 114556 w 613757"/>
                <a:gd name="connsiteY434" fmla="*/ 253530 h 987912"/>
                <a:gd name="connsiteX435" fmla="*/ 114556 w 613757"/>
                <a:gd name="connsiteY435" fmla="*/ 255421 h 987912"/>
                <a:gd name="connsiteX436" fmla="*/ 115805 w 613757"/>
                <a:gd name="connsiteY436" fmla="*/ 256376 h 987912"/>
                <a:gd name="connsiteX437" fmla="*/ 115027 w 613757"/>
                <a:gd name="connsiteY437" fmla="*/ 256523 h 987912"/>
                <a:gd name="connsiteX438" fmla="*/ 113925 w 613757"/>
                <a:gd name="connsiteY438" fmla="*/ 255095 h 987912"/>
                <a:gd name="connsiteX439" fmla="*/ 113925 w 613757"/>
                <a:gd name="connsiteY439" fmla="*/ 253835 h 987912"/>
                <a:gd name="connsiteX440" fmla="*/ 114534 w 613757"/>
                <a:gd name="connsiteY440" fmla="*/ 252596 h 987912"/>
                <a:gd name="connsiteX441" fmla="*/ 115637 w 613757"/>
                <a:gd name="connsiteY441" fmla="*/ 251483 h 987912"/>
                <a:gd name="connsiteX442" fmla="*/ 115963 w 613757"/>
                <a:gd name="connsiteY442" fmla="*/ 251483 h 987912"/>
                <a:gd name="connsiteX443" fmla="*/ 116288 w 613757"/>
                <a:gd name="connsiteY443" fmla="*/ 251157 h 987912"/>
                <a:gd name="connsiteX444" fmla="*/ 117842 w 613757"/>
                <a:gd name="connsiteY444" fmla="*/ 251157 h 987912"/>
                <a:gd name="connsiteX445" fmla="*/ 118168 w 613757"/>
                <a:gd name="connsiteY445" fmla="*/ 250832 h 987912"/>
                <a:gd name="connsiteX446" fmla="*/ 119124 w 613757"/>
                <a:gd name="connsiteY446" fmla="*/ 250832 h 987912"/>
                <a:gd name="connsiteX447" fmla="*/ 119900 w 613757"/>
                <a:gd name="connsiteY447" fmla="*/ 250055 h 987912"/>
                <a:gd name="connsiteX448" fmla="*/ 119900 w 613757"/>
                <a:gd name="connsiteY448" fmla="*/ 249750 h 987912"/>
                <a:gd name="connsiteX449" fmla="*/ 119429 w 613757"/>
                <a:gd name="connsiteY449" fmla="*/ 249277 h 987912"/>
                <a:gd name="connsiteX450" fmla="*/ 117244 w 613757"/>
                <a:gd name="connsiteY450" fmla="*/ 248941 h 987912"/>
                <a:gd name="connsiteX451" fmla="*/ 116288 w 613757"/>
                <a:gd name="connsiteY451" fmla="*/ 249896 h 987912"/>
                <a:gd name="connsiteX452" fmla="*/ 115027 w 613757"/>
                <a:gd name="connsiteY452" fmla="*/ 250202 h 987912"/>
                <a:gd name="connsiteX453" fmla="*/ 113599 w 613757"/>
                <a:gd name="connsiteY453" fmla="*/ 251640 h 987912"/>
                <a:gd name="connsiteX454" fmla="*/ 112024 w 613757"/>
                <a:gd name="connsiteY454" fmla="*/ 255095 h 987912"/>
                <a:gd name="connsiteX455" fmla="*/ 111090 w 613757"/>
                <a:gd name="connsiteY455" fmla="*/ 257300 h 987912"/>
                <a:gd name="connsiteX456" fmla="*/ 109986 w 613757"/>
                <a:gd name="connsiteY456" fmla="*/ 258718 h 987912"/>
                <a:gd name="connsiteX457" fmla="*/ 109515 w 613757"/>
                <a:gd name="connsiteY457" fmla="*/ 258865 h 987912"/>
                <a:gd name="connsiteX458" fmla="*/ 109515 w 613757"/>
                <a:gd name="connsiteY458" fmla="*/ 259191 h 987912"/>
                <a:gd name="connsiteX459" fmla="*/ 105419 w 613757"/>
                <a:gd name="connsiteY459" fmla="*/ 263297 h 987912"/>
                <a:gd name="connsiteX460" fmla="*/ 104789 w 613757"/>
                <a:gd name="connsiteY460" fmla="*/ 264232 h 987912"/>
                <a:gd name="connsiteX461" fmla="*/ 104789 w 613757"/>
                <a:gd name="connsiteY461" fmla="*/ 264862 h 987912"/>
                <a:gd name="connsiteX462" fmla="*/ 104138 w 613757"/>
                <a:gd name="connsiteY462" fmla="*/ 265818 h 987912"/>
                <a:gd name="connsiteX463" fmla="*/ 103833 w 613757"/>
                <a:gd name="connsiteY463" fmla="*/ 268642 h 987912"/>
                <a:gd name="connsiteX464" fmla="*/ 103539 w 613757"/>
                <a:gd name="connsiteY464" fmla="*/ 268968 h 987912"/>
                <a:gd name="connsiteX465" fmla="*/ 103529 w 613757"/>
                <a:gd name="connsiteY465" fmla="*/ 270533 h 987912"/>
                <a:gd name="connsiteX466" fmla="*/ 103213 w 613757"/>
                <a:gd name="connsiteY466" fmla="*/ 270859 h 987912"/>
                <a:gd name="connsiteX467" fmla="*/ 103202 w 613757"/>
                <a:gd name="connsiteY467" fmla="*/ 274639 h 987912"/>
                <a:gd name="connsiteX468" fmla="*/ 103833 w 613757"/>
                <a:gd name="connsiteY468" fmla="*/ 275899 h 987912"/>
                <a:gd name="connsiteX469" fmla="*/ 103991 w 613757"/>
                <a:gd name="connsiteY469" fmla="*/ 276372 h 987912"/>
                <a:gd name="connsiteX470" fmla="*/ 104306 w 613757"/>
                <a:gd name="connsiteY470" fmla="*/ 276372 h 987912"/>
                <a:gd name="connsiteX471" fmla="*/ 104936 w 613757"/>
                <a:gd name="connsiteY471" fmla="*/ 277307 h 987912"/>
                <a:gd name="connsiteX472" fmla="*/ 105892 w 613757"/>
                <a:gd name="connsiteY472" fmla="*/ 277937 h 987912"/>
                <a:gd name="connsiteX473" fmla="*/ 107771 w 613757"/>
                <a:gd name="connsiteY473" fmla="*/ 278263 h 987912"/>
                <a:gd name="connsiteX474" fmla="*/ 108097 w 613757"/>
                <a:gd name="connsiteY474" fmla="*/ 278567 h 987912"/>
                <a:gd name="connsiteX475" fmla="*/ 111237 w 613757"/>
                <a:gd name="connsiteY475" fmla="*/ 278871 h 987912"/>
                <a:gd name="connsiteX476" fmla="*/ 111563 w 613757"/>
                <a:gd name="connsiteY476" fmla="*/ 279196 h 987912"/>
                <a:gd name="connsiteX477" fmla="*/ 112486 w 613757"/>
                <a:gd name="connsiteY477" fmla="*/ 279196 h 987912"/>
                <a:gd name="connsiteX478" fmla="*/ 112812 w 613757"/>
                <a:gd name="connsiteY478" fmla="*/ 279522 h 987912"/>
                <a:gd name="connsiteX479" fmla="*/ 115353 w 613757"/>
                <a:gd name="connsiteY479" fmla="*/ 279828 h 987912"/>
                <a:gd name="connsiteX480" fmla="*/ 117234 w 613757"/>
                <a:gd name="connsiteY480" fmla="*/ 280762 h 987912"/>
                <a:gd name="connsiteX481" fmla="*/ 117864 w 613757"/>
                <a:gd name="connsiteY481" fmla="*/ 280762 h 987912"/>
                <a:gd name="connsiteX482" fmla="*/ 120216 w 613757"/>
                <a:gd name="connsiteY482" fmla="*/ 282504 h 987912"/>
                <a:gd name="connsiteX483" fmla="*/ 120541 w 613757"/>
                <a:gd name="connsiteY483" fmla="*/ 283461 h 987912"/>
                <a:gd name="connsiteX484" fmla="*/ 121172 w 613757"/>
                <a:gd name="connsiteY484" fmla="*/ 284091 h 987912"/>
                <a:gd name="connsiteX485" fmla="*/ 121475 w 613757"/>
                <a:gd name="connsiteY485" fmla="*/ 285656 h 987912"/>
                <a:gd name="connsiteX486" fmla="*/ 122274 w 613757"/>
                <a:gd name="connsiteY486" fmla="*/ 286759 h 987912"/>
                <a:gd name="connsiteX487" fmla="*/ 123052 w 613757"/>
                <a:gd name="connsiteY487" fmla="*/ 286610 h 987912"/>
                <a:gd name="connsiteX488" fmla="*/ 123052 w 613757"/>
                <a:gd name="connsiteY488" fmla="*/ 282200 h 987912"/>
                <a:gd name="connsiteX489" fmla="*/ 122747 w 613757"/>
                <a:gd name="connsiteY489" fmla="*/ 281874 h 987912"/>
                <a:gd name="connsiteX490" fmla="*/ 122747 w 613757"/>
                <a:gd name="connsiteY490" fmla="*/ 278724 h 987912"/>
                <a:gd name="connsiteX491" fmla="*/ 122431 w 613757"/>
                <a:gd name="connsiteY491" fmla="*/ 278420 h 987912"/>
                <a:gd name="connsiteX492" fmla="*/ 122431 w 613757"/>
                <a:gd name="connsiteY492" fmla="*/ 276529 h 987912"/>
                <a:gd name="connsiteX493" fmla="*/ 122106 w 613757"/>
                <a:gd name="connsiteY493" fmla="*/ 276203 h 987912"/>
                <a:gd name="connsiteX494" fmla="*/ 121801 w 613757"/>
                <a:gd name="connsiteY494" fmla="*/ 273684 h 987912"/>
                <a:gd name="connsiteX495" fmla="*/ 121475 w 613757"/>
                <a:gd name="connsiteY495" fmla="*/ 273378 h 987912"/>
                <a:gd name="connsiteX496" fmla="*/ 121475 w 613757"/>
                <a:gd name="connsiteY496" fmla="*/ 269272 h 987912"/>
                <a:gd name="connsiteX497" fmla="*/ 121801 w 613757"/>
                <a:gd name="connsiteY497" fmla="*/ 268642 h 987912"/>
                <a:gd name="connsiteX498" fmla="*/ 25543 w 613757"/>
                <a:gd name="connsiteY498" fmla="*/ 288974 h 987912"/>
                <a:gd name="connsiteX499" fmla="*/ 27443 w 613757"/>
                <a:gd name="connsiteY499" fmla="*/ 288018 h 987912"/>
                <a:gd name="connsiteX500" fmla="*/ 28997 w 613757"/>
                <a:gd name="connsiteY500" fmla="*/ 288018 h 987912"/>
                <a:gd name="connsiteX501" fmla="*/ 29806 w 613757"/>
                <a:gd name="connsiteY501" fmla="*/ 287546 h 987912"/>
                <a:gd name="connsiteX502" fmla="*/ 30110 w 613757"/>
                <a:gd name="connsiteY502" fmla="*/ 286610 h 987912"/>
                <a:gd name="connsiteX503" fmla="*/ 29480 w 613757"/>
                <a:gd name="connsiteY503" fmla="*/ 285981 h 987912"/>
                <a:gd name="connsiteX504" fmla="*/ 28545 w 613757"/>
                <a:gd name="connsiteY504" fmla="*/ 284091 h 987912"/>
                <a:gd name="connsiteX505" fmla="*/ 27905 w 613757"/>
                <a:gd name="connsiteY505" fmla="*/ 283135 h 987912"/>
                <a:gd name="connsiteX506" fmla="*/ 27905 w 613757"/>
                <a:gd name="connsiteY506" fmla="*/ 279029 h 987912"/>
                <a:gd name="connsiteX507" fmla="*/ 28231 w 613757"/>
                <a:gd name="connsiteY507" fmla="*/ 278724 h 987912"/>
                <a:gd name="connsiteX508" fmla="*/ 28535 w 613757"/>
                <a:gd name="connsiteY508" fmla="*/ 277138 h 987912"/>
                <a:gd name="connsiteX509" fmla="*/ 29186 w 613757"/>
                <a:gd name="connsiteY509" fmla="*/ 276203 h 987912"/>
                <a:gd name="connsiteX510" fmla="*/ 29186 w 613757"/>
                <a:gd name="connsiteY510" fmla="*/ 275573 h 987912"/>
                <a:gd name="connsiteX511" fmla="*/ 29784 w 613757"/>
                <a:gd name="connsiteY511" fmla="*/ 274639 h 987912"/>
                <a:gd name="connsiteX512" fmla="*/ 32325 w 613757"/>
                <a:gd name="connsiteY512" fmla="*/ 272108 h 987912"/>
                <a:gd name="connsiteX513" fmla="*/ 32325 w 613757"/>
                <a:gd name="connsiteY513" fmla="*/ 271803 h 987912"/>
                <a:gd name="connsiteX514" fmla="*/ 33880 w 613757"/>
                <a:gd name="connsiteY514" fmla="*/ 269914 h 987912"/>
                <a:gd name="connsiteX515" fmla="*/ 33880 w 613757"/>
                <a:gd name="connsiteY515" fmla="*/ 267697 h 987912"/>
                <a:gd name="connsiteX516" fmla="*/ 33104 w 613757"/>
                <a:gd name="connsiteY516" fmla="*/ 266910 h 987912"/>
                <a:gd name="connsiteX517" fmla="*/ 32474 w 613757"/>
                <a:gd name="connsiteY517" fmla="*/ 266910 h 987912"/>
                <a:gd name="connsiteX518" fmla="*/ 32180 w 613757"/>
                <a:gd name="connsiteY518" fmla="*/ 266584 h 987912"/>
                <a:gd name="connsiteX519" fmla="*/ 30267 w 613757"/>
                <a:gd name="connsiteY519" fmla="*/ 266584 h 987912"/>
                <a:gd name="connsiteX520" fmla="*/ 29963 w 613757"/>
                <a:gd name="connsiteY520" fmla="*/ 266280 h 987912"/>
                <a:gd name="connsiteX521" fmla="*/ 28692 w 613757"/>
                <a:gd name="connsiteY521" fmla="*/ 266280 h 987912"/>
                <a:gd name="connsiteX522" fmla="*/ 28062 w 613757"/>
                <a:gd name="connsiteY522" fmla="*/ 265975 h 987912"/>
                <a:gd name="connsiteX523" fmla="*/ 26802 w 613757"/>
                <a:gd name="connsiteY523" fmla="*/ 266584 h 987912"/>
                <a:gd name="connsiteX524" fmla="*/ 26183 w 613757"/>
                <a:gd name="connsiteY524" fmla="*/ 267236 h 987912"/>
                <a:gd name="connsiteX525" fmla="*/ 25227 w 613757"/>
                <a:gd name="connsiteY525" fmla="*/ 267236 h 987912"/>
                <a:gd name="connsiteX526" fmla="*/ 24922 w 613757"/>
                <a:gd name="connsiteY526" fmla="*/ 267540 h 987912"/>
                <a:gd name="connsiteX527" fmla="*/ 23966 w 613757"/>
                <a:gd name="connsiteY527" fmla="*/ 267865 h 987912"/>
                <a:gd name="connsiteX528" fmla="*/ 23495 w 613757"/>
                <a:gd name="connsiteY528" fmla="*/ 268338 h 987912"/>
                <a:gd name="connsiteX529" fmla="*/ 23169 w 613757"/>
                <a:gd name="connsiteY529" fmla="*/ 268968 h 987912"/>
                <a:gd name="connsiteX530" fmla="*/ 23495 w 613757"/>
                <a:gd name="connsiteY530" fmla="*/ 269578 h 987912"/>
                <a:gd name="connsiteX531" fmla="*/ 23338 w 613757"/>
                <a:gd name="connsiteY531" fmla="*/ 270081 h 987912"/>
                <a:gd name="connsiteX532" fmla="*/ 22864 w 613757"/>
                <a:gd name="connsiteY532" fmla="*/ 269578 h 987912"/>
                <a:gd name="connsiteX533" fmla="*/ 22717 w 613757"/>
                <a:gd name="connsiteY533" fmla="*/ 268801 h 987912"/>
                <a:gd name="connsiteX534" fmla="*/ 22391 w 613757"/>
                <a:gd name="connsiteY534" fmla="*/ 268801 h 987912"/>
                <a:gd name="connsiteX535" fmla="*/ 21761 w 613757"/>
                <a:gd name="connsiteY535" fmla="*/ 269431 h 987912"/>
                <a:gd name="connsiteX536" fmla="*/ 21614 w 613757"/>
                <a:gd name="connsiteY536" fmla="*/ 269272 h 987912"/>
                <a:gd name="connsiteX537" fmla="*/ 21614 w 613757"/>
                <a:gd name="connsiteY537" fmla="*/ 268968 h 987912"/>
                <a:gd name="connsiteX538" fmla="*/ 22391 w 613757"/>
                <a:gd name="connsiteY538" fmla="*/ 268190 h 987912"/>
                <a:gd name="connsiteX539" fmla="*/ 23022 w 613757"/>
                <a:gd name="connsiteY539" fmla="*/ 268190 h 987912"/>
                <a:gd name="connsiteX540" fmla="*/ 25227 w 613757"/>
                <a:gd name="connsiteY540" fmla="*/ 266605 h 987912"/>
                <a:gd name="connsiteX541" fmla="*/ 26183 w 613757"/>
                <a:gd name="connsiteY541" fmla="*/ 266584 h 987912"/>
                <a:gd name="connsiteX542" fmla="*/ 26655 w 613757"/>
                <a:gd name="connsiteY542" fmla="*/ 265807 h 987912"/>
                <a:gd name="connsiteX543" fmla="*/ 26959 w 613757"/>
                <a:gd name="connsiteY543" fmla="*/ 265502 h 987912"/>
                <a:gd name="connsiteX544" fmla="*/ 26959 w 613757"/>
                <a:gd name="connsiteY544" fmla="*/ 264872 h 987912"/>
                <a:gd name="connsiteX545" fmla="*/ 26487 w 613757"/>
                <a:gd name="connsiteY545" fmla="*/ 264389 h 987912"/>
                <a:gd name="connsiteX546" fmla="*/ 24271 w 613757"/>
                <a:gd name="connsiteY546" fmla="*/ 263454 h 987912"/>
                <a:gd name="connsiteX547" fmla="*/ 23674 w 613757"/>
                <a:gd name="connsiteY547" fmla="*/ 262804 h 987912"/>
                <a:gd name="connsiteX548" fmla="*/ 22717 w 613757"/>
                <a:gd name="connsiteY548" fmla="*/ 262499 h 987912"/>
                <a:gd name="connsiteX549" fmla="*/ 22065 w 613757"/>
                <a:gd name="connsiteY549" fmla="*/ 261869 h 987912"/>
                <a:gd name="connsiteX550" fmla="*/ 19860 w 613757"/>
                <a:gd name="connsiteY550" fmla="*/ 260609 h 987912"/>
                <a:gd name="connsiteX551" fmla="*/ 18936 w 613757"/>
                <a:gd name="connsiteY551" fmla="*/ 260609 h 987912"/>
                <a:gd name="connsiteX552" fmla="*/ 17351 w 613757"/>
                <a:gd name="connsiteY552" fmla="*/ 261565 h 987912"/>
                <a:gd name="connsiteX553" fmla="*/ 16416 w 613757"/>
                <a:gd name="connsiteY553" fmla="*/ 262520 h 987912"/>
                <a:gd name="connsiteX554" fmla="*/ 15470 w 613757"/>
                <a:gd name="connsiteY554" fmla="*/ 262824 h 987912"/>
                <a:gd name="connsiteX555" fmla="*/ 14516 w 613757"/>
                <a:gd name="connsiteY555" fmla="*/ 263748 h 987912"/>
                <a:gd name="connsiteX556" fmla="*/ 12782 w 613757"/>
                <a:gd name="connsiteY556" fmla="*/ 263601 h 987912"/>
                <a:gd name="connsiteX557" fmla="*/ 13255 w 613757"/>
                <a:gd name="connsiteY557" fmla="*/ 263118 h 987912"/>
                <a:gd name="connsiteX558" fmla="*/ 14210 w 613757"/>
                <a:gd name="connsiteY558" fmla="*/ 263118 h 987912"/>
                <a:gd name="connsiteX559" fmla="*/ 15470 w 613757"/>
                <a:gd name="connsiteY559" fmla="*/ 262194 h 987912"/>
                <a:gd name="connsiteX560" fmla="*/ 16416 w 613757"/>
                <a:gd name="connsiteY560" fmla="*/ 261869 h 987912"/>
                <a:gd name="connsiteX561" fmla="*/ 17204 w 613757"/>
                <a:gd name="connsiteY561" fmla="*/ 261082 h 987912"/>
                <a:gd name="connsiteX562" fmla="*/ 17204 w 613757"/>
                <a:gd name="connsiteY562" fmla="*/ 259191 h 987912"/>
                <a:gd name="connsiteX563" fmla="*/ 14516 w 613757"/>
                <a:gd name="connsiteY563" fmla="*/ 256523 h 987912"/>
                <a:gd name="connsiteX564" fmla="*/ 13895 w 613757"/>
                <a:gd name="connsiteY564" fmla="*/ 256197 h 987912"/>
                <a:gd name="connsiteX565" fmla="*/ 13265 w 613757"/>
                <a:gd name="connsiteY565" fmla="*/ 256523 h 987912"/>
                <a:gd name="connsiteX566" fmla="*/ 12468 w 613757"/>
                <a:gd name="connsiteY566" fmla="*/ 255736 h 987912"/>
                <a:gd name="connsiteX567" fmla="*/ 12468 w 613757"/>
                <a:gd name="connsiteY567" fmla="*/ 255410 h 987912"/>
                <a:gd name="connsiteX568" fmla="*/ 11364 w 613757"/>
                <a:gd name="connsiteY568" fmla="*/ 254308 h 987912"/>
                <a:gd name="connsiteX569" fmla="*/ 9474 w 613757"/>
                <a:gd name="connsiteY569" fmla="*/ 253373 h 987912"/>
                <a:gd name="connsiteX570" fmla="*/ 8551 w 613757"/>
                <a:gd name="connsiteY570" fmla="*/ 253373 h 987912"/>
                <a:gd name="connsiteX571" fmla="*/ 8046 w 613757"/>
                <a:gd name="connsiteY571" fmla="*/ 253845 h 987912"/>
                <a:gd name="connsiteX572" fmla="*/ 8046 w 613757"/>
                <a:gd name="connsiteY572" fmla="*/ 254475 h 987912"/>
                <a:gd name="connsiteX573" fmla="*/ 7447 w 613757"/>
                <a:gd name="connsiteY573" fmla="*/ 255410 h 987912"/>
                <a:gd name="connsiteX574" fmla="*/ 5232 w 613757"/>
                <a:gd name="connsiteY574" fmla="*/ 257951 h 987912"/>
                <a:gd name="connsiteX575" fmla="*/ 4906 w 613757"/>
                <a:gd name="connsiteY575" fmla="*/ 258561 h 987912"/>
                <a:gd name="connsiteX576" fmla="*/ 4906 w 613757"/>
                <a:gd name="connsiteY576" fmla="*/ 259842 h 987912"/>
                <a:gd name="connsiteX577" fmla="*/ 4759 w 613757"/>
                <a:gd name="connsiteY577" fmla="*/ 259989 h 987912"/>
                <a:gd name="connsiteX578" fmla="*/ 4129 w 613757"/>
                <a:gd name="connsiteY578" fmla="*/ 259664 h 987912"/>
                <a:gd name="connsiteX579" fmla="*/ 3656 w 613757"/>
                <a:gd name="connsiteY579" fmla="*/ 260440 h 987912"/>
                <a:gd name="connsiteX580" fmla="*/ 2701 w 613757"/>
                <a:gd name="connsiteY580" fmla="*/ 261396 h 987912"/>
                <a:gd name="connsiteX581" fmla="*/ 1745 w 613757"/>
                <a:gd name="connsiteY581" fmla="*/ 262983 h 987912"/>
                <a:gd name="connsiteX582" fmla="*/ 1745 w 613757"/>
                <a:gd name="connsiteY582" fmla="*/ 263611 h 987912"/>
                <a:gd name="connsiteX583" fmla="*/ 2071 w 613757"/>
                <a:gd name="connsiteY583" fmla="*/ 263917 h 987912"/>
                <a:gd name="connsiteX584" fmla="*/ 1767 w 613757"/>
                <a:gd name="connsiteY584" fmla="*/ 265176 h 987912"/>
                <a:gd name="connsiteX585" fmla="*/ 3015 w 613757"/>
                <a:gd name="connsiteY585" fmla="*/ 267697 h 987912"/>
                <a:gd name="connsiteX586" fmla="*/ 3646 w 613757"/>
                <a:gd name="connsiteY586" fmla="*/ 268327 h 987912"/>
                <a:gd name="connsiteX587" fmla="*/ 4276 w 613757"/>
                <a:gd name="connsiteY587" fmla="*/ 269588 h 987912"/>
                <a:gd name="connsiteX588" fmla="*/ 4602 w 613757"/>
                <a:gd name="connsiteY588" fmla="*/ 271173 h 987912"/>
                <a:gd name="connsiteX589" fmla="*/ 5851 w 613757"/>
                <a:gd name="connsiteY589" fmla="*/ 272433 h 987912"/>
                <a:gd name="connsiteX590" fmla="*/ 5851 w 613757"/>
                <a:gd name="connsiteY590" fmla="*/ 272738 h 987912"/>
                <a:gd name="connsiteX591" fmla="*/ 7427 w 613757"/>
                <a:gd name="connsiteY591" fmla="*/ 274628 h 987912"/>
                <a:gd name="connsiteX592" fmla="*/ 7427 w 613757"/>
                <a:gd name="connsiteY592" fmla="*/ 275259 h 987912"/>
                <a:gd name="connsiteX593" fmla="*/ 7752 w 613757"/>
                <a:gd name="connsiteY593" fmla="*/ 275563 h 987912"/>
                <a:gd name="connsiteX594" fmla="*/ 7752 w 613757"/>
                <a:gd name="connsiteY594" fmla="*/ 276845 h 987912"/>
                <a:gd name="connsiteX595" fmla="*/ 8056 w 613757"/>
                <a:gd name="connsiteY595" fmla="*/ 277149 h 987912"/>
                <a:gd name="connsiteX596" fmla="*/ 8056 w 613757"/>
                <a:gd name="connsiteY596" fmla="*/ 278408 h 987912"/>
                <a:gd name="connsiteX597" fmla="*/ 8686 w 613757"/>
                <a:gd name="connsiteY597" fmla="*/ 279365 h 987912"/>
                <a:gd name="connsiteX598" fmla="*/ 8676 w 613757"/>
                <a:gd name="connsiteY598" fmla="*/ 280299 h 987912"/>
                <a:gd name="connsiteX599" fmla="*/ 8382 w 613757"/>
                <a:gd name="connsiteY599" fmla="*/ 280625 h 987912"/>
                <a:gd name="connsiteX600" fmla="*/ 8372 w 613757"/>
                <a:gd name="connsiteY600" fmla="*/ 282516 h 987912"/>
                <a:gd name="connsiteX601" fmla="*/ 8855 w 613757"/>
                <a:gd name="connsiteY601" fmla="*/ 282987 h 987912"/>
                <a:gd name="connsiteX602" fmla="*/ 9485 w 613757"/>
                <a:gd name="connsiteY602" fmla="*/ 282987 h 987912"/>
                <a:gd name="connsiteX603" fmla="*/ 10104 w 613757"/>
                <a:gd name="connsiteY603" fmla="*/ 282337 h 987912"/>
                <a:gd name="connsiteX604" fmla="*/ 12941 w 613757"/>
                <a:gd name="connsiteY604" fmla="*/ 282347 h 987912"/>
                <a:gd name="connsiteX605" fmla="*/ 13265 w 613757"/>
                <a:gd name="connsiteY605" fmla="*/ 282043 h 987912"/>
                <a:gd name="connsiteX606" fmla="*/ 16080 w 613757"/>
                <a:gd name="connsiteY606" fmla="*/ 282043 h 987912"/>
                <a:gd name="connsiteX607" fmla="*/ 16406 w 613757"/>
                <a:gd name="connsiteY607" fmla="*/ 281717 h 987912"/>
                <a:gd name="connsiteX608" fmla="*/ 17687 w 613757"/>
                <a:gd name="connsiteY608" fmla="*/ 281413 h 987912"/>
                <a:gd name="connsiteX609" fmla="*/ 18296 w 613757"/>
                <a:gd name="connsiteY609" fmla="*/ 280782 h 987912"/>
                <a:gd name="connsiteX610" fmla="*/ 18611 w 613757"/>
                <a:gd name="connsiteY610" fmla="*/ 280782 h 987912"/>
                <a:gd name="connsiteX611" fmla="*/ 19725 w 613757"/>
                <a:gd name="connsiteY611" fmla="*/ 279679 h 987912"/>
                <a:gd name="connsiteX612" fmla="*/ 19725 w 613757"/>
                <a:gd name="connsiteY612" fmla="*/ 279355 h 987912"/>
                <a:gd name="connsiteX613" fmla="*/ 18464 w 613757"/>
                <a:gd name="connsiteY613" fmla="*/ 278094 h 987912"/>
                <a:gd name="connsiteX614" fmla="*/ 18464 w 613757"/>
                <a:gd name="connsiteY614" fmla="*/ 277160 h 987912"/>
                <a:gd name="connsiteX615" fmla="*/ 19073 w 613757"/>
                <a:gd name="connsiteY615" fmla="*/ 277160 h 987912"/>
                <a:gd name="connsiteX616" fmla="*/ 18769 w 613757"/>
                <a:gd name="connsiteY616" fmla="*/ 277464 h 987912"/>
                <a:gd name="connsiteX617" fmla="*/ 19093 w 613757"/>
                <a:gd name="connsiteY617" fmla="*/ 278094 h 987912"/>
                <a:gd name="connsiteX618" fmla="*/ 20343 w 613757"/>
                <a:gd name="connsiteY618" fmla="*/ 279355 h 987912"/>
                <a:gd name="connsiteX619" fmla="*/ 18611 w 613757"/>
                <a:gd name="connsiteY619" fmla="*/ 281413 h 987912"/>
                <a:gd name="connsiteX620" fmla="*/ 17361 w 613757"/>
                <a:gd name="connsiteY620" fmla="*/ 282043 h 987912"/>
                <a:gd name="connsiteX621" fmla="*/ 17182 w 613757"/>
                <a:gd name="connsiteY621" fmla="*/ 282190 h 987912"/>
                <a:gd name="connsiteX622" fmla="*/ 17361 w 613757"/>
                <a:gd name="connsiteY622" fmla="*/ 282347 h 987912"/>
                <a:gd name="connsiteX623" fmla="*/ 18285 w 613757"/>
                <a:gd name="connsiteY623" fmla="*/ 282673 h 987912"/>
                <a:gd name="connsiteX624" fmla="*/ 19093 w 613757"/>
                <a:gd name="connsiteY624" fmla="*/ 283450 h 987912"/>
                <a:gd name="connsiteX625" fmla="*/ 20669 w 613757"/>
                <a:gd name="connsiteY625" fmla="*/ 286296 h 987912"/>
                <a:gd name="connsiteX626" fmla="*/ 20994 w 613757"/>
                <a:gd name="connsiteY626" fmla="*/ 288795 h 987912"/>
                <a:gd name="connsiteX627" fmla="*/ 22097 w 613757"/>
                <a:gd name="connsiteY627" fmla="*/ 289909 h 987912"/>
                <a:gd name="connsiteX628" fmla="*/ 25543 w 613757"/>
                <a:gd name="connsiteY628" fmla="*/ 288974 h 987912"/>
                <a:gd name="connsiteX629" fmla="*/ 16731 w 613757"/>
                <a:gd name="connsiteY629" fmla="*/ 282673 h 987912"/>
                <a:gd name="connsiteX630" fmla="*/ 13569 w 613757"/>
                <a:gd name="connsiteY630" fmla="*/ 282673 h 987912"/>
                <a:gd name="connsiteX631" fmla="*/ 12468 w 613757"/>
                <a:gd name="connsiteY631" fmla="*/ 284405 h 987912"/>
                <a:gd name="connsiteX632" fmla="*/ 12468 w 613757"/>
                <a:gd name="connsiteY632" fmla="*/ 285666 h 987912"/>
                <a:gd name="connsiteX633" fmla="*/ 12162 w 613757"/>
                <a:gd name="connsiteY633" fmla="*/ 285970 h 987912"/>
                <a:gd name="connsiteX634" fmla="*/ 13086 w 613757"/>
                <a:gd name="connsiteY634" fmla="*/ 288817 h 987912"/>
                <a:gd name="connsiteX635" fmla="*/ 14516 w 613757"/>
                <a:gd name="connsiteY635" fmla="*/ 290223 h 987912"/>
                <a:gd name="connsiteX636" fmla="*/ 15775 w 613757"/>
                <a:gd name="connsiteY636" fmla="*/ 290853 h 987912"/>
                <a:gd name="connsiteX637" fmla="*/ 16721 w 613757"/>
                <a:gd name="connsiteY637" fmla="*/ 291483 h 987912"/>
                <a:gd name="connsiteX638" fmla="*/ 17981 w 613757"/>
                <a:gd name="connsiteY638" fmla="*/ 291483 h 987912"/>
                <a:gd name="connsiteX639" fmla="*/ 19083 w 613757"/>
                <a:gd name="connsiteY639" fmla="*/ 290382 h 987912"/>
                <a:gd name="connsiteX640" fmla="*/ 19387 w 613757"/>
                <a:gd name="connsiteY640" fmla="*/ 289751 h 987912"/>
                <a:gd name="connsiteX641" fmla="*/ 19387 w 613757"/>
                <a:gd name="connsiteY641" fmla="*/ 288795 h 987912"/>
                <a:gd name="connsiteX642" fmla="*/ 18464 w 613757"/>
                <a:gd name="connsiteY642" fmla="*/ 287861 h 987912"/>
                <a:gd name="connsiteX643" fmla="*/ 19387 w 613757"/>
                <a:gd name="connsiteY643" fmla="*/ 286904 h 987912"/>
                <a:gd name="connsiteX644" fmla="*/ 19387 w 613757"/>
                <a:gd name="connsiteY644" fmla="*/ 284709 h 987912"/>
                <a:gd name="connsiteX645" fmla="*/ 18285 w 613757"/>
                <a:gd name="connsiteY645" fmla="*/ 283303 h 987912"/>
                <a:gd name="connsiteX646" fmla="*/ 16731 w 613757"/>
                <a:gd name="connsiteY646" fmla="*/ 282673 h 987912"/>
                <a:gd name="connsiteX647" fmla="*/ 124006 w 613757"/>
                <a:gd name="connsiteY647" fmla="*/ 289425 h 987912"/>
                <a:gd name="connsiteX648" fmla="*/ 123209 w 613757"/>
                <a:gd name="connsiteY648" fmla="*/ 288018 h 987912"/>
                <a:gd name="connsiteX649" fmla="*/ 122421 w 613757"/>
                <a:gd name="connsiteY649" fmla="*/ 288177 h 987912"/>
                <a:gd name="connsiteX650" fmla="*/ 122421 w 613757"/>
                <a:gd name="connsiteY650" fmla="*/ 290706 h 987912"/>
                <a:gd name="connsiteX651" fmla="*/ 123199 w 613757"/>
                <a:gd name="connsiteY651" fmla="*/ 291799 h 987912"/>
                <a:gd name="connsiteX652" fmla="*/ 123849 w 613757"/>
                <a:gd name="connsiteY652" fmla="*/ 291799 h 987912"/>
                <a:gd name="connsiteX653" fmla="*/ 124312 w 613757"/>
                <a:gd name="connsiteY653" fmla="*/ 291012 h 987912"/>
                <a:gd name="connsiteX654" fmla="*/ 124006 w 613757"/>
                <a:gd name="connsiteY654" fmla="*/ 289425 h 987912"/>
                <a:gd name="connsiteX655" fmla="*/ 24765 w 613757"/>
                <a:gd name="connsiteY655" fmla="*/ 307720 h 987912"/>
                <a:gd name="connsiteX656" fmla="*/ 24922 w 613757"/>
                <a:gd name="connsiteY656" fmla="*/ 306911 h 987912"/>
                <a:gd name="connsiteX657" fmla="*/ 25543 w 613757"/>
                <a:gd name="connsiteY657" fmla="*/ 307237 h 987912"/>
                <a:gd name="connsiteX658" fmla="*/ 26171 w 613757"/>
                <a:gd name="connsiteY658" fmla="*/ 308191 h 987912"/>
                <a:gd name="connsiteX659" fmla="*/ 26802 w 613757"/>
                <a:gd name="connsiteY659" fmla="*/ 307867 h 987912"/>
                <a:gd name="connsiteX660" fmla="*/ 27128 w 613757"/>
                <a:gd name="connsiteY660" fmla="*/ 308191 h 987912"/>
                <a:gd name="connsiteX661" fmla="*/ 28702 w 613757"/>
                <a:gd name="connsiteY661" fmla="*/ 308191 h 987912"/>
                <a:gd name="connsiteX662" fmla="*/ 30740 w 613757"/>
                <a:gd name="connsiteY662" fmla="*/ 306459 h 987912"/>
                <a:gd name="connsiteX663" fmla="*/ 30740 w 613757"/>
                <a:gd name="connsiteY663" fmla="*/ 304569 h 987912"/>
                <a:gd name="connsiteX664" fmla="*/ 30120 w 613757"/>
                <a:gd name="connsiteY664" fmla="*/ 303918 h 987912"/>
                <a:gd name="connsiteX665" fmla="*/ 30120 w 613757"/>
                <a:gd name="connsiteY665" fmla="*/ 303310 h 987912"/>
                <a:gd name="connsiteX666" fmla="*/ 29816 w 613757"/>
                <a:gd name="connsiteY666" fmla="*/ 302984 h 987912"/>
                <a:gd name="connsiteX667" fmla="*/ 30120 w 613757"/>
                <a:gd name="connsiteY667" fmla="*/ 302679 h 987912"/>
                <a:gd name="connsiteX668" fmla="*/ 30120 w 613757"/>
                <a:gd name="connsiteY668" fmla="*/ 302028 h 987912"/>
                <a:gd name="connsiteX669" fmla="*/ 29796 w 613757"/>
                <a:gd name="connsiteY669" fmla="*/ 301419 h 987912"/>
                <a:gd name="connsiteX670" fmla="*/ 31528 w 613757"/>
                <a:gd name="connsiteY670" fmla="*/ 299991 h 987912"/>
                <a:gd name="connsiteX671" fmla="*/ 32484 w 613757"/>
                <a:gd name="connsiteY671" fmla="*/ 299685 h 987912"/>
                <a:gd name="connsiteX672" fmla="*/ 33586 w 613757"/>
                <a:gd name="connsiteY672" fmla="*/ 298584 h 987912"/>
                <a:gd name="connsiteX673" fmla="*/ 33586 w 613757"/>
                <a:gd name="connsiteY673" fmla="*/ 297323 h 987912"/>
                <a:gd name="connsiteX674" fmla="*/ 32305 w 613757"/>
                <a:gd name="connsiteY674" fmla="*/ 296063 h 987912"/>
                <a:gd name="connsiteX675" fmla="*/ 32158 w 613757"/>
                <a:gd name="connsiteY675" fmla="*/ 295579 h 987912"/>
                <a:gd name="connsiteX676" fmla="*/ 31203 w 613757"/>
                <a:gd name="connsiteY676" fmla="*/ 294949 h 987912"/>
                <a:gd name="connsiteX677" fmla="*/ 29323 w 613757"/>
                <a:gd name="connsiteY677" fmla="*/ 294645 h 987912"/>
                <a:gd name="connsiteX678" fmla="*/ 28997 w 613757"/>
                <a:gd name="connsiteY678" fmla="*/ 294319 h 987912"/>
                <a:gd name="connsiteX679" fmla="*/ 27118 w 613757"/>
                <a:gd name="connsiteY679" fmla="*/ 294015 h 987912"/>
                <a:gd name="connsiteX680" fmla="*/ 26330 w 613757"/>
                <a:gd name="connsiteY680" fmla="*/ 294792 h 987912"/>
                <a:gd name="connsiteX681" fmla="*/ 26004 w 613757"/>
                <a:gd name="connsiteY681" fmla="*/ 295748 h 987912"/>
                <a:gd name="connsiteX682" fmla="*/ 24754 w 613757"/>
                <a:gd name="connsiteY682" fmla="*/ 297009 h 987912"/>
                <a:gd name="connsiteX683" fmla="*/ 24754 w 613757"/>
                <a:gd name="connsiteY683" fmla="*/ 297313 h 987912"/>
                <a:gd name="connsiteX684" fmla="*/ 23978 w 613757"/>
                <a:gd name="connsiteY684" fmla="*/ 297470 h 987912"/>
                <a:gd name="connsiteX685" fmla="*/ 23495 w 613757"/>
                <a:gd name="connsiteY685" fmla="*/ 297942 h 987912"/>
                <a:gd name="connsiteX686" fmla="*/ 23495 w 613757"/>
                <a:gd name="connsiteY686" fmla="*/ 298573 h 987912"/>
                <a:gd name="connsiteX687" fmla="*/ 22539 w 613757"/>
                <a:gd name="connsiteY687" fmla="*/ 299202 h 987912"/>
                <a:gd name="connsiteX688" fmla="*/ 21918 w 613757"/>
                <a:gd name="connsiteY688" fmla="*/ 300463 h 987912"/>
                <a:gd name="connsiteX689" fmla="*/ 21614 w 613757"/>
                <a:gd name="connsiteY689" fmla="*/ 302049 h 987912"/>
                <a:gd name="connsiteX690" fmla="*/ 21310 w 613757"/>
                <a:gd name="connsiteY690" fmla="*/ 302353 h 987912"/>
                <a:gd name="connsiteX691" fmla="*/ 21310 w 613757"/>
                <a:gd name="connsiteY691" fmla="*/ 303310 h 987912"/>
                <a:gd name="connsiteX692" fmla="*/ 20984 w 613757"/>
                <a:gd name="connsiteY692" fmla="*/ 303634 h 987912"/>
                <a:gd name="connsiteX693" fmla="*/ 20984 w 613757"/>
                <a:gd name="connsiteY693" fmla="*/ 304873 h 987912"/>
                <a:gd name="connsiteX694" fmla="*/ 21310 w 613757"/>
                <a:gd name="connsiteY694" fmla="*/ 305199 h 987912"/>
                <a:gd name="connsiteX695" fmla="*/ 21310 w 613757"/>
                <a:gd name="connsiteY695" fmla="*/ 305829 h 987912"/>
                <a:gd name="connsiteX696" fmla="*/ 21908 w 613757"/>
                <a:gd name="connsiteY696" fmla="*/ 306459 h 987912"/>
                <a:gd name="connsiteX697" fmla="*/ 21908 w 613757"/>
                <a:gd name="connsiteY697" fmla="*/ 307090 h 987912"/>
                <a:gd name="connsiteX698" fmla="*/ 22559 w 613757"/>
                <a:gd name="connsiteY698" fmla="*/ 308350 h 987912"/>
                <a:gd name="connsiteX699" fmla="*/ 22559 w 613757"/>
                <a:gd name="connsiteY699" fmla="*/ 311794 h 987912"/>
                <a:gd name="connsiteX700" fmla="*/ 22234 w 613757"/>
                <a:gd name="connsiteY700" fmla="*/ 312120 h 987912"/>
                <a:gd name="connsiteX701" fmla="*/ 21930 w 613757"/>
                <a:gd name="connsiteY701" fmla="*/ 313380 h 987912"/>
                <a:gd name="connsiteX702" fmla="*/ 22402 w 613757"/>
                <a:gd name="connsiteY702" fmla="*/ 313538 h 987912"/>
                <a:gd name="connsiteX703" fmla="*/ 23179 w 613757"/>
                <a:gd name="connsiteY703" fmla="*/ 312424 h 987912"/>
                <a:gd name="connsiteX704" fmla="*/ 23189 w 613757"/>
                <a:gd name="connsiteY704" fmla="*/ 309611 h 987912"/>
                <a:gd name="connsiteX705" fmla="*/ 23515 w 613757"/>
                <a:gd name="connsiteY705" fmla="*/ 309305 h 987912"/>
                <a:gd name="connsiteX706" fmla="*/ 23515 w 613757"/>
                <a:gd name="connsiteY706" fmla="*/ 308654 h 987912"/>
                <a:gd name="connsiteX707" fmla="*/ 24765 w 613757"/>
                <a:gd name="connsiteY707" fmla="*/ 307720 h 987912"/>
                <a:gd name="connsiteX708" fmla="*/ 25543 w 613757"/>
                <a:gd name="connsiteY708" fmla="*/ 311647 h 987912"/>
                <a:gd name="connsiteX709" fmla="*/ 24912 w 613757"/>
                <a:gd name="connsiteY709" fmla="*/ 311647 h 987912"/>
                <a:gd name="connsiteX710" fmla="*/ 24439 w 613757"/>
                <a:gd name="connsiteY710" fmla="*/ 312750 h 987912"/>
                <a:gd name="connsiteX711" fmla="*/ 23338 w 613757"/>
                <a:gd name="connsiteY711" fmla="*/ 313864 h 987912"/>
                <a:gd name="connsiteX712" fmla="*/ 22402 w 613757"/>
                <a:gd name="connsiteY712" fmla="*/ 314168 h 987912"/>
                <a:gd name="connsiteX713" fmla="*/ 21930 w 613757"/>
                <a:gd name="connsiteY713" fmla="*/ 314965 h 987912"/>
                <a:gd name="connsiteX714" fmla="*/ 21930 w 613757"/>
                <a:gd name="connsiteY714" fmla="*/ 315270 h 987912"/>
                <a:gd name="connsiteX715" fmla="*/ 23032 w 613757"/>
                <a:gd name="connsiteY715" fmla="*/ 316383 h 987912"/>
                <a:gd name="connsiteX716" fmla="*/ 23662 w 613757"/>
                <a:gd name="connsiteY716" fmla="*/ 316687 h 987912"/>
                <a:gd name="connsiteX717" fmla="*/ 24912 w 613757"/>
                <a:gd name="connsiteY717" fmla="*/ 316687 h 987912"/>
                <a:gd name="connsiteX718" fmla="*/ 25543 w 613757"/>
                <a:gd name="connsiteY718" fmla="*/ 317318 h 987912"/>
                <a:gd name="connsiteX719" fmla="*/ 26497 w 613757"/>
                <a:gd name="connsiteY719" fmla="*/ 317318 h 987912"/>
                <a:gd name="connsiteX720" fmla="*/ 27275 w 613757"/>
                <a:gd name="connsiteY720" fmla="*/ 316530 h 987912"/>
                <a:gd name="connsiteX721" fmla="*/ 27275 w 613757"/>
                <a:gd name="connsiteY721" fmla="*/ 315576 h 987912"/>
                <a:gd name="connsiteX722" fmla="*/ 28231 w 613757"/>
                <a:gd name="connsiteY722" fmla="*/ 314325 h 987912"/>
                <a:gd name="connsiteX723" fmla="*/ 28231 w 613757"/>
                <a:gd name="connsiteY723" fmla="*/ 313086 h 987912"/>
                <a:gd name="connsiteX724" fmla="*/ 27128 w 613757"/>
                <a:gd name="connsiteY724" fmla="*/ 312277 h 987912"/>
                <a:gd name="connsiteX725" fmla="*/ 26497 w 613757"/>
                <a:gd name="connsiteY725" fmla="*/ 312277 h 987912"/>
                <a:gd name="connsiteX726" fmla="*/ 25543 w 613757"/>
                <a:gd name="connsiteY726" fmla="*/ 311647 h 987912"/>
                <a:gd name="connsiteX727" fmla="*/ 22402 w 613757"/>
                <a:gd name="connsiteY727" fmla="*/ 316687 h 987912"/>
                <a:gd name="connsiteX728" fmla="*/ 22077 w 613757"/>
                <a:gd name="connsiteY728" fmla="*/ 316383 h 987912"/>
                <a:gd name="connsiteX729" fmla="*/ 21300 w 613757"/>
                <a:gd name="connsiteY729" fmla="*/ 316530 h 987912"/>
                <a:gd name="connsiteX730" fmla="*/ 20974 w 613757"/>
                <a:gd name="connsiteY730" fmla="*/ 317465 h 987912"/>
                <a:gd name="connsiteX731" fmla="*/ 20343 w 613757"/>
                <a:gd name="connsiteY731" fmla="*/ 318117 h 987912"/>
                <a:gd name="connsiteX732" fmla="*/ 20343 w 613757"/>
                <a:gd name="connsiteY732" fmla="*/ 322201 h 987912"/>
                <a:gd name="connsiteX733" fmla="*/ 21121 w 613757"/>
                <a:gd name="connsiteY733" fmla="*/ 323000 h 987912"/>
                <a:gd name="connsiteX734" fmla="*/ 21773 w 613757"/>
                <a:gd name="connsiteY734" fmla="*/ 323000 h 987912"/>
                <a:gd name="connsiteX735" fmla="*/ 22402 w 613757"/>
                <a:gd name="connsiteY735" fmla="*/ 323630 h 987912"/>
                <a:gd name="connsiteX736" fmla="*/ 24282 w 613757"/>
                <a:gd name="connsiteY736" fmla="*/ 323935 h 987912"/>
                <a:gd name="connsiteX737" fmla="*/ 25384 w 613757"/>
                <a:gd name="connsiteY737" fmla="*/ 322831 h 987912"/>
                <a:gd name="connsiteX738" fmla="*/ 25384 w 613757"/>
                <a:gd name="connsiteY738" fmla="*/ 321897 h 987912"/>
                <a:gd name="connsiteX739" fmla="*/ 23809 w 613757"/>
                <a:gd name="connsiteY739" fmla="*/ 320312 h 987912"/>
                <a:gd name="connsiteX740" fmla="*/ 24765 w 613757"/>
                <a:gd name="connsiteY740" fmla="*/ 319051 h 987912"/>
                <a:gd name="connsiteX741" fmla="*/ 25070 w 613757"/>
                <a:gd name="connsiteY741" fmla="*/ 317465 h 987912"/>
                <a:gd name="connsiteX742" fmla="*/ 23662 w 613757"/>
                <a:gd name="connsiteY742" fmla="*/ 317318 h 987912"/>
                <a:gd name="connsiteX743" fmla="*/ 23032 w 613757"/>
                <a:gd name="connsiteY743" fmla="*/ 316687 h 987912"/>
                <a:gd name="connsiteX744" fmla="*/ 22402 w 613757"/>
                <a:gd name="connsiteY744" fmla="*/ 316687 h 987912"/>
                <a:gd name="connsiteX745" fmla="*/ 17991 w 613757"/>
                <a:gd name="connsiteY745" fmla="*/ 306606 h 987912"/>
                <a:gd name="connsiteX746" fmla="*/ 17361 w 613757"/>
                <a:gd name="connsiteY746" fmla="*/ 306606 h 987912"/>
                <a:gd name="connsiteX747" fmla="*/ 15607 w 613757"/>
                <a:gd name="connsiteY747" fmla="*/ 308665 h 987912"/>
                <a:gd name="connsiteX748" fmla="*/ 15607 w 613757"/>
                <a:gd name="connsiteY748" fmla="*/ 308969 h 987912"/>
                <a:gd name="connsiteX749" fmla="*/ 14999 w 613757"/>
                <a:gd name="connsiteY749" fmla="*/ 309599 h 987912"/>
                <a:gd name="connsiteX750" fmla="*/ 14999 w 613757"/>
                <a:gd name="connsiteY750" fmla="*/ 309905 h 987912"/>
                <a:gd name="connsiteX751" fmla="*/ 14683 w 613757"/>
                <a:gd name="connsiteY751" fmla="*/ 310229 h 987912"/>
                <a:gd name="connsiteX752" fmla="*/ 14673 w 613757"/>
                <a:gd name="connsiteY752" fmla="*/ 314965 h 987912"/>
                <a:gd name="connsiteX753" fmla="*/ 14999 w 613757"/>
                <a:gd name="connsiteY753" fmla="*/ 315291 h 987912"/>
                <a:gd name="connsiteX754" fmla="*/ 14999 w 613757"/>
                <a:gd name="connsiteY754" fmla="*/ 316226 h 987912"/>
                <a:gd name="connsiteX755" fmla="*/ 15303 w 613757"/>
                <a:gd name="connsiteY755" fmla="*/ 316530 h 987912"/>
                <a:gd name="connsiteX756" fmla="*/ 15303 w 613757"/>
                <a:gd name="connsiteY756" fmla="*/ 318421 h 987912"/>
                <a:gd name="connsiteX757" fmla="*/ 15628 w 613757"/>
                <a:gd name="connsiteY757" fmla="*/ 318747 h 987912"/>
                <a:gd name="connsiteX758" fmla="*/ 15628 w 613757"/>
                <a:gd name="connsiteY758" fmla="*/ 319682 h 987912"/>
                <a:gd name="connsiteX759" fmla="*/ 15923 w 613757"/>
                <a:gd name="connsiteY759" fmla="*/ 320007 h 987912"/>
                <a:gd name="connsiteX760" fmla="*/ 16248 w 613757"/>
                <a:gd name="connsiteY760" fmla="*/ 322201 h 987912"/>
                <a:gd name="connsiteX761" fmla="*/ 16878 w 613757"/>
                <a:gd name="connsiteY761" fmla="*/ 323157 h 987912"/>
                <a:gd name="connsiteX762" fmla="*/ 16878 w 613757"/>
                <a:gd name="connsiteY762" fmla="*/ 323788 h 987912"/>
                <a:gd name="connsiteX763" fmla="*/ 17675 w 613757"/>
                <a:gd name="connsiteY763" fmla="*/ 324565 h 987912"/>
                <a:gd name="connsiteX764" fmla="*/ 17981 w 613757"/>
                <a:gd name="connsiteY764" fmla="*/ 324565 h 987912"/>
                <a:gd name="connsiteX765" fmla="*/ 18779 w 613757"/>
                <a:gd name="connsiteY765" fmla="*/ 323788 h 987912"/>
                <a:gd name="connsiteX766" fmla="*/ 19083 w 613757"/>
                <a:gd name="connsiteY766" fmla="*/ 323157 h 987912"/>
                <a:gd name="connsiteX767" fmla="*/ 19083 w 613757"/>
                <a:gd name="connsiteY767" fmla="*/ 320312 h 987912"/>
                <a:gd name="connsiteX768" fmla="*/ 18769 w 613757"/>
                <a:gd name="connsiteY768" fmla="*/ 320007 h 987912"/>
                <a:gd name="connsiteX769" fmla="*/ 18769 w 613757"/>
                <a:gd name="connsiteY769" fmla="*/ 318421 h 987912"/>
                <a:gd name="connsiteX770" fmla="*/ 19093 w 613757"/>
                <a:gd name="connsiteY770" fmla="*/ 318117 h 987912"/>
                <a:gd name="connsiteX771" fmla="*/ 19093 w 613757"/>
                <a:gd name="connsiteY771" fmla="*/ 317486 h 987912"/>
                <a:gd name="connsiteX772" fmla="*/ 20018 w 613757"/>
                <a:gd name="connsiteY772" fmla="*/ 316226 h 987912"/>
                <a:gd name="connsiteX773" fmla="*/ 20343 w 613757"/>
                <a:gd name="connsiteY773" fmla="*/ 314965 h 987912"/>
                <a:gd name="connsiteX774" fmla="*/ 20018 w 613757"/>
                <a:gd name="connsiteY774" fmla="*/ 314640 h 987912"/>
                <a:gd name="connsiteX775" fmla="*/ 20029 w 613757"/>
                <a:gd name="connsiteY775" fmla="*/ 310229 h 987912"/>
                <a:gd name="connsiteX776" fmla="*/ 20354 w 613757"/>
                <a:gd name="connsiteY776" fmla="*/ 309905 h 987912"/>
                <a:gd name="connsiteX777" fmla="*/ 20354 w 613757"/>
                <a:gd name="connsiteY777" fmla="*/ 308644 h 987912"/>
                <a:gd name="connsiteX778" fmla="*/ 19546 w 613757"/>
                <a:gd name="connsiteY778" fmla="*/ 308191 h 987912"/>
                <a:gd name="connsiteX779" fmla="*/ 18769 w 613757"/>
                <a:gd name="connsiteY779" fmla="*/ 307404 h 987912"/>
                <a:gd name="connsiteX780" fmla="*/ 18769 w 613757"/>
                <a:gd name="connsiteY780" fmla="*/ 307080 h 987912"/>
                <a:gd name="connsiteX781" fmla="*/ 17991 w 613757"/>
                <a:gd name="connsiteY781" fmla="*/ 306606 h 987912"/>
                <a:gd name="connsiteX782" fmla="*/ 23978 w 613757"/>
                <a:gd name="connsiteY782" fmla="*/ 333081 h 987912"/>
                <a:gd name="connsiteX783" fmla="*/ 25857 w 613757"/>
                <a:gd name="connsiteY783" fmla="*/ 332757 h 987912"/>
                <a:gd name="connsiteX784" fmla="*/ 26813 w 613757"/>
                <a:gd name="connsiteY784" fmla="*/ 333385 h 987912"/>
                <a:gd name="connsiteX785" fmla="*/ 27915 w 613757"/>
                <a:gd name="connsiteY785" fmla="*/ 333240 h 987912"/>
                <a:gd name="connsiteX786" fmla="*/ 27915 w 613757"/>
                <a:gd name="connsiteY786" fmla="*/ 332609 h 987912"/>
                <a:gd name="connsiteX787" fmla="*/ 24607 w 613757"/>
                <a:gd name="connsiteY787" fmla="*/ 329301 h 987912"/>
                <a:gd name="connsiteX788" fmla="*/ 24282 w 613757"/>
                <a:gd name="connsiteY788" fmla="*/ 329301 h 987912"/>
                <a:gd name="connsiteX789" fmla="*/ 20512 w 613757"/>
                <a:gd name="connsiteY789" fmla="*/ 325825 h 987912"/>
                <a:gd name="connsiteX790" fmla="*/ 19240 w 613757"/>
                <a:gd name="connsiteY790" fmla="*/ 325520 h 987912"/>
                <a:gd name="connsiteX791" fmla="*/ 18936 w 613757"/>
                <a:gd name="connsiteY791" fmla="*/ 325195 h 987912"/>
                <a:gd name="connsiteX792" fmla="*/ 18307 w 613757"/>
                <a:gd name="connsiteY792" fmla="*/ 325195 h 987912"/>
                <a:gd name="connsiteX793" fmla="*/ 17834 w 613757"/>
                <a:gd name="connsiteY793" fmla="*/ 325678 h 987912"/>
                <a:gd name="connsiteX794" fmla="*/ 17824 w 613757"/>
                <a:gd name="connsiteY794" fmla="*/ 327557 h 987912"/>
                <a:gd name="connsiteX795" fmla="*/ 18128 w 613757"/>
                <a:gd name="connsiteY795" fmla="*/ 327862 h 987912"/>
                <a:gd name="connsiteX796" fmla="*/ 18128 w 613757"/>
                <a:gd name="connsiteY796" fmla="*/ 328514 h 987912"/>
                <a:gd name="connsiteX797" fmla="*/ 19083 w 613757"/>
                <a:gd name="connsiteY797" fmla="*/ 329448 h 987912"/>
                <a:gd name="connsiteX798" fmla="*/ 19735 w 613757"/>
                <a:gd name="connsiteY798" fmla="*/ 330709 h 987912"/>
                <a:gd name="connsiteX799" fmla="*/ 20029 w 613757"/>
                <a:gd name="connsiteY799" fmla="*/ 331013 h 987912"/>
                <a:gd name="connsiteX800" fmla="*/ 20186 w 613757"/>
                <a:gd name="connsiteY800" fmla="*/ 333711 h 987912"/>
                <a:gd name="connsiteX801" fmla="*/ 20837 w 613757"/>
                <a:gd name="connsiteY801" fmla="*/ 334017 h 987912"/>
                <a:gd name="connsiteX802" fmla="*/ 22087 w 613757"/>
                <a:gd name="connsiteY802" fmla="*/ 334017 h 987912"/>
                <a:gd name="connsiteX803" fmla="*/ 23978 w 613757"/>
                <a:gd name="connsiteY803" fmla="*/ 333081 h 987912"/>
                <a:gd name="connsiteX804" fmla="*/ 438733 w 613757"/>
                <a:gd name="connsiteY804" fmla="*/ 985494 h 987912"/>
                <a:gd name="connsiteX805" fmla="*/ 441640 w 613757"/>
                <a:gd name="connsiteY805" fmla="*/ 983857 h 987912"/>
                <a:gd name="connsiteX806" fmla="*/ 441822 w 613757"/>
                <a:gd name="connsiteY806" fmla="*/ 983131 h 987912"/>
                <a:gd name="connsiteX807" fmla="*/ 443276 w 613757"/>
                <a:gd name="connsiteY807" fmla="*/ 980950 h 987912"/>
                <a:gd name="connsiteX808" fmla="*/ 444731 w 613757"/>
                <a:gd name="connsiteY808" fmla="*/ 980768 h 987912"/>
                <a:gd name="connsiteX809" fmla="*/ 446547 w 613757"/>
                <a:gd name="connsiteY809" fmla="*/ 982040 h 987912"/>
                <a:gd name="connsiteX810" fmla="*/ 449274 w 613757"/>
                <a:gd name="connsiteY810" fmla="*/ 981495 h 987912"/>
                <a:gd name="connsiteX811" fmla="*/ 453272 w 613757"/>
                <a:gd name="connsiteY811" fmla="*/ 982040 h 987912"/>
                <a:gd name="connsiteX812" fmla="*/ 455634 w 613757"/>
                <a:gd name="connsiteY812" fmla="*/ 980586 h 987912"/>
                <a:gd name="connsiteX813" fmla="*/ 458543 w 613757"/>
                <a:gd name="connsiteY813" fmla="*/ 982040 h 987912"/>
                <a:gd name="connsiteX814" fmla="*/ 458749 w 613757"/>
                <a:gd name="connsiteY814" fmla="*/ 982506 h 987912"/>
                <a:gd name="connsiteX815" fmla="*/ 466731 w 613757"/>
                <a:gd name="connsiteY815" fmla="*/ 974525 h 987912"/>
                <a:gd name="connsiteX816" fmla="*/ 472240 w 613757"/>
                <a:gd name="connsiteY816" fmla="*/ 969017 h 987912"/>
                <a:gd name="connsiteX817" fmla="*/ 470901 w 613757"/>
                <a:gd name="connsiteY817" fmla="*/ 951641 h 987912"/>
                <a:gd name="connsiteX818" fmla="*/ 465963 w 613757"/>
                <a:gd name="connsiteY818" fmla="*/ 936700 h 987912"/>
                <a:gd name="connsiteX819" fmla="*/ 476451 w 613757"/>
                <a:gd name="connsiteY819" fmla="*/ 922466 h 987912"/>
                <a:gd name="connsiteX820" fmla="*/ 471956 w 613757"/>
                <a:gd name="connsiteY820" fmla="*/ 887256 h 987912"/>
                <a:gd name="connsiteX821" fmla="*/ 476451 w 613757"/>
                <a:gd name="connsiteY821" fmla="*/ 874520 h 987912"/>
                <a:gd name="connsiteX822" fmla="*/ 467090 w 613757"/>
                <a:gd name="connsiteY822" fmla="*/ 857431 h 987912"/>
                <a:gd name="connsiteX823" fmla="*/ 458856 w 613757"/>
                <a:gd name="connsiteY823" fmla="*/ 832788 h 987912"/>
                <a:gd name="connsiteX824" fmla="*/ 444409 w 613757"/>
                <a:gd name="connsiteY824" fmla="*/ 817825 h 987912"/>
                <a:gd name="connsiteX825" fmla="*/ 428848 w 613757"/>
                <a:gd name="connsiteY825" fmla="*/ 809231 h 987912"/>
                <a:gd name="connsiteX826" fmla="*/ 416282 w 613757"/>
                <a:gd name="connsiteY826" fmla="*/ 803488 h 987912"/>
                <a:gd name="connsiteX827" fmla="*/ 415450 w 613757"/>
                <a:gd name="connsiteY827" fmla="*/ 796434 h 987912"/>
                <a:gd name="connsiteX828" fmla="*/ 417544 w 613757"/>
                <a:gd name="connsiteY828" fmla="*/ 789874 h 987912"/>
                <a:gd name="connsiteX829" fmla="*/ 426474 w 613757"/>
                <a:gd name="connsiteY829" fmla="*/ 777912 h 987912"/>
                <a:gd name="connsiteX830" fmla="*/ 420596 w 613757"/>
                <a:gd name="connsiteY830" fmla="*/ 763908 h 987912"/>
                <a:gd name="connsiteX831" fmla="*/ 416845 w 613757"/>
                <a:gd name="connsiteY831" fmla="*/ 757946 h 987912"/>
                <a:gd name="connsiteX832" fmla="*/ 424304 w 613757"/>
                <a:gd name="connsiteY832" fmla="*/ 750664 h 987912"/>
                <a:gd name="connsiteX833" fmla="*/ 435363 w 613757"/>
                <a:gd name="connsiteY833" fmla="*/ 745138 h 987912"/>
                <a:gd name="connsiteX834" fmla="*/ 440622 w 613757"/>
                <a:gd name="connsiteY834" fmla="*/ 737509 h 987912"/>
                <a:gd name="connsiteX835" fmla="*/ 451521 w 613757"/>
                <a:gd name="connsiteY835" fmla="*/ 727278 h 987912"/>
                <a:gd name="connsiteX836" fmla="*/ 464704 w 613757"/>
                <a:gd name="connsiteY836" fmla="*/ 729826 h 987912"/>
                <a:gd name="connsiteX837" fmla="*/ 471986 w 613757"/>
                <a:gd name="connsiteY837" fmla="*/ 724041 h 987912"/>
                <a:gd name="connsiteX838" fmla="*/ 478311 w 613757"/>
                <a:gd name="connsiteY838" fmla="*/ 713667 h 987912"/>
                <a:gd name="connsiteX839" fmla="*/ 493320 w 613757"/>
                <a:gd name="connsiteY839" fmla="*/ 704334 h 987912"/>
                <a:gd name="connsiteX840" fmla="*/ 519561 w 613757"/>
                <a:gd name="connsiteY840" fmla="*/ 696658 h 987912"/>
                <a:gd name="connsiteX841" fmla="*/ 540397 w 613757"/>
                <a:gd name="connsiteY841" fmla="*/ 686028 h 987912"/>
                <a:gd name="connsiteX842" fmla="*/ 548434 w 613757"/>
                <a:gd name="connsiteY842" fmla="*/ 694977 h 987912"/>
                <a:gd name="connsiteX843" fmla="*/ 556651 w 613757"/>
                <a:gd name="connsiteY843" fmla="*/ 698069 h 987912"/>
                <a:gd name="connsiteX844" fmla="*/ 561916 w 613757"/>
                <a:gd name="connsiteY844" fmla="*/ 699120 h 987912"/>
                <a:gd name="connsiteX845" fmla="*/ 572952 w 613757"/>
                <a:gd name="connsiteY845" fmla="*/ 693751 h 987912"/>
                <a:gd name="connsiteX846" fmla="*/ 587720 w 613757"/>
                <a:gd name="connsiteY846" fmla="*/ 690696 h 987912"/>
                <a:gd name="connsiteX847" fmla="*/ 597201 w 613757"/>
                <a:gd name="connsiteY847" fmla="*/ 689642 h 987912"/>
                <a:gd name="connsiteX848" fmla="*/ 604770 w 613757"/>
                <a:gd name="connsiteY848" fmla="*/ 688148 h 987912"/>
                <a:gd name="connsiteX849" fmla="*/ 612600 w 613757"/>
                <a:gd name="connsiteY849" fmla="*/ 676261 h 987912"/>
                <a:gd name="connsiteX850" fmla="*/ 613938 w 613757"/>
                <a:gd name="connsiteY850" fmla="*/ 666904 h 987912"/>
                <a:gd name="connsiteX851" fmla="*/ 606097 w 613757"/>
                <a:gd name="connsiteY851" fmla="*/ 661301 h 987912"/>
                <a:gd name="connsiteX852" fmla="*/ 604581 w 613757"/>
                <a:gd name="connsiteY852" fmla="*/ 660221 h 987912"/>
                <a:gd name="connsiteX853" fmla="*/ 594403 w 613757"/>
                <a:gd name="connsiteY853" fmla="*/ 657959 h 987912"/>
                <a:gd name="connsiteX854" fmla="*/ 591213 w 613757"/>
                <a:gd name="connsiteY854" fmla="*/ 652867 h 987912"/>
                <a:gd name="connsiteX855" fmla="*/ 580370 w 613757"/>
                <a:gd name="connsiteY855" fmla="*/ 643925 h 987912"/>
                <a:gd name="connsiteX856" fmla="*/ 579081 w 613757"/>
                <a:gd name="connsiteY856" fmla="*/ 643102 h 987912"/>
                <a:gd name="connsiteX857" fmla="*/ 569739 w 613757"/>
                <a:gd name="connsiteY857" fmla="*/ 637124 h 987912"/>
                <a:gd name="connsiteX858" fmla="*/ 557334 w 613757"/>
                <a:gd name="connsiteY858" fmla="*/ 629359 h 987912"/>
                <a:gd name="connsiteX859" fmla="*/ 553282 w 613757"/>
                <a:gd name="connsiteY859" fmla="*/ 621275 h 987912"/>
                <a:gd name="connsiteX860" fmla="*/ 550442 w 613757"/>
                <a:gd name="connsiteY860" fmla="*/ 580956 h 987912"/>
                <a:gd name="connsiteX861" fmla="*/ 547035 w 613757"/>
                <a:gd name="connsiteY861" fmla="*/ 571870 h 987912"/>
                <a:gd name="connsiteX862" fmla="*/ 539361 w 613757"/>
                <a:gd name="connsiteY862" fmla="*/ 566309 h 987912"/>
                <a:gd name="connsiteX863" fmla="*/ 536144 w 613757"/>
                <a:gd name="connsiteY863" fmla="*/ 558026 h 987912"/>
                <a:gd name="connsiteX864" fmla="*/ 529142 w 613757"/>
                <a:gd name="connsiteY864" fmla="*/ 549348 h 987912"/>
                <a:gd name="connsiteX865" fmla="*/ 520836 w 613757"/>
                <a:gd name="connsiteY865" fmla="*/ 543992 h 987912"/>
                <a:gd name="connsiteX866" fmla="*/ 508504 w 613757"/>
                <a:gd name="connsiteY866" fmla="*/ 543992 h 987912"/>
                <a:gd name="connsiteX867" fmla="*/ 504405 w 613757"/>
                <a:gd name="connsiteY867" fmla="*/ 540226 h 987912"/>
                <a:gd name="connsiteX868" fmla="*/ 495321 w 613757"/>
                <a:gd name="connsiteY868" fmla="*/ 524858 h 987912"/>
                <a:gd name="connsiteX869" fmla="*/ 490250 w 613757"/>
                <a:gd name="connsiteY869" fmla="*/ 522793 h 987912"/>
                <a:gd name="connsiteX870" fmla="*/ 476610 w 613757"/>
                <a:gd name="connsiteY870" fmla="*/ 524858 h 987912"/>
                <a:gd name="connsiteX871" fmla="*/ 474984 w 613757"/>
                <a:gd name="connsiteY871" fmla="*/ 518836 h 987912"/>
                <a:gd name="connsiteX872" fmla="*/ 478663 w 613757"/>
                <a:gd name="connsiteY872" fmla="*/ 505266 h 987912"/>
                <a:gd name="connsiteX873" fmla="*/ 485540 w 613757"/>
                <a:gd name="connsiteY873" fmla="*/ 480205 h 987912"/>
                <a:gd name="connsiteX874" fmla="*/ 499574 w 613757"/>
                <a:gd name="connsiteY874" fmla="*/ 469573 h 987912"/>
                <a:gd name="connsiteX875" fmla="*/ 517861 w 613757"/>
                <a:gd name="connsiteY875" fmla="*/ 436829 h 987912"/>
                <a:gd name="connsiteX876" fmla="*/ 515369 w 613757"/>
                <a:gd name="connsiteY876" fmla="*/ 431781 h 987912"/>
                <a:gd name="connsiteX877" fmla="*/ 503400 w 613757"/>
                <a:gd name="connsiteY877" fmla="*/ 430878 h 987912"/>
                <a:gd name="connsiteX878" fmla="*/ 498299 w 613757"/>
                <a:gd name="connsiteY878" fmla="*/ 428750 h 987912"/>
                <a:gd name="connsiteX879" fmla="*/ 483467 w 613757"/>
                <a:gd name="connsiteY879" fmla="*/ 397559 h 987912"/>
                <a:gd name="connsiteX880" fmla="*/ 483048 w 613757"/>
                <a:gd name="connsiteY880" fmla="*/ 388766 h 987912"/>
                <a:gd name="connsiteX881" fmla="*/ 493645 w 613757"/>
                <a:gd name="connsiteY881" fmla="*/ 383707 h 987912"/>
                <a:gd name="connsiteX882" fmla="*/ 494897 w 613757"/>
                <a:gd name="connsiteY882" fmla="*/ 379847 h 987912"/>
                <a:gd name="connsiteX883" fmla="*/ 493824 w 613757"/>
                <a:gd name="connsiteY883" fmla="*/ 376800 h 987912"/>
                <a:gd name="connsiteX884" fmla="*/ 477887 w 613757"/>
                <a:gd name="connsiteY884" fmla="*/ 360709 h 987912"/>
                <a:gd name="connsiteX885" fmla="*/ 462153 w 613757"/>
                <a:gd name="connsiteY885" fmla="*/ 343700 h 987912"/>
                <a:gd name="connsiteX886" fmla="*/ 457933 w 613757"/>
                <a:gd name="connsiteY886" fmla="*/ 319444 h 987912"/>
                <a:gd name="connsiteX887" fmla="*/ 435787 w 613757"/>
                <a:gd name="connsiteY887" fmla="*/ 291822 h 987912"/>
                <a:gd name="connsiteX888" fmla="*/ 436596 w 613757"/>
                <a:gd name="connsiteY888" fmla="*/ 277584 h 987912"/>
                <a:gd name="connsiteX889" fmla="*/ 426432 w 613757"/>
                <a:gd name="connsiteY889" fmla="*/ 273111 h 987912"/>
                <a:gd name="connsiteX890" fmla="*/ 412822 w 613757"/>
                <a:gd name="connsiteY890" fmla="*/ 277361 h 987912"/>
                <a:gd name="connsiteX891" fmla="*/ 405156 w 613757"/>
                <a:gd name="connsiteY891" fmla="*/ 265864 h 987912"/>
                <a:gd name="connsiteX892" fmla="*/ 397515 w 613757"/>
                <a:gd name="connsiteY892" fmla="*/ 254397 h 987912"/>
                <a:gd name="connsiteX893" fmla="*/ 390797 w 613757"/>
                <a:gd name="connsiteY893" fmla="*/ 242019 h 987912"/>
                <a:gd name="connsiteX894" fmla="*/ 389436 w 613757"/>
                <a:gd name="connsiteY894" fmla="*/ 239517 h 987912"/>
                <a:gd name="connsiteX895" fmla="*/ 385735 w 613757"/>
                <a:gd name="connsiteY895" fmla="*/ 230435 h 987912"/>
                <a:gd name="connsiteX896" fmla="*/ 379228 w 613757"/>
                <a:gd name="connsiteY896" fmla="*/ 220379 h 987912"/>
                <a:gd name="connsiteX897" fmla="*/ 378944 w 613757"/>
                <a:gd name="connsiteY897" fmla="*/ 208375 h 987912"/>
                <a:gd name="connsiteX898" fmla="*/ 377526 w 613757"/>
                <a:gd name="connsiteY898" fmla="*/ 201669 h 987912"/>
                <a:gd name="connsiteX899" fmla="*/ 382725 w 613757"/>
                <a:gd name="connsiteY899" fmla="*/ 189623 h 987912"/>
                <a:gd name="connsiteX900" fmla="*/ 376376 w 613757"/>
                <a:gd name="connsiteY900" fmla="*/ 178557 h 987912"/>
                <a:gd name="connsiteX901" fmla="*/ 374551 w 613757"/>
                <a:gd name="connsiteY901" fmla="*/ 176576 h 987912"/>
                <a:gd name="connsiteX902" fmla="*/ 371391 w 613757"/>
                <a:gd name="connsiteY902" fmla="*/ 171159 h 987912"/>
                <a:gd name="connsiteX903" fmla="*/ 369024 w 613757"/>
                <a:gd name="connsiteY903" fmla="*/ 167647 h 987912"/>
                <a:gd name="connsiteX904" fmla="*/ 367765 w 613757"/>
                <a:gd name="connsiteY904" fmla="*/ 165288 h 987912"/>
                <a:gd name="connsiteX905" fmla="*/ 365620 w 613757"/>
                <a:gd name="connsiteY905" fmla="*/ 161268 h 987912"/>
                <a:gd name="connsiteX906" fmla="*/ 361516 w 613757"/>
                <a:gd name="connsiteY906" fmla="*/ 151888 h 987912"/>
                <a:gd name="connsiteX907" fmla="*/ 357137 w 613757"/>
                <a:gd name="connsiteY907" fmla="*/ 147903 h 987912"/>
                <a:gd name="connsiteX908" fmla="*/ 354083 w 613757"/>
                <a:gd name="connsiteY908" fmla="*/ 131167 h 987912"/>
                <a:gd name="connsiteX909" fmla="*/ 349988 w 613757"/>
                <a:gd name="connsiteY909" fmla="*/ 116256 h 987912"/>
                <a:gd name="connsiteX910" fmla="*/ 351632 w 613757"/>
                <a:gd name="connsiteY910" fmla="*/ 109995 h 987912"/>
                <a:gd name="connsiteX911" fmla="*/ 361519 w 613757"/>
                <a:gd name="connsiteY911" fmla="*/ 109008 h 987912"/>
                <a:gd name="connsiteX912" fmla="*/ 366460 w 613757"/>
                <a:gd name="connsiteY912" fmla="*/ 103410 h 987912"/>
                <a:gd name="connsiteX913" fmla="*/ 383261 w 613757"/>
                <a:gd name="connsiteY913" fmla="*/ 106702 h 987912"/>
                <a:gd name="connsiteX914" fmla="*/ 388531 w 613757"/>
                <a:gd name="connsiteY914" fmla="*/ 108680 h 987912"/>
                <a:gd name="connsiteX915" fmla="*/ 392157 w 613757"/>
                <a:gd name="connsiteY915" fmla="*/ 105716 h 987912"/>
                <a:gd name="connsiteX916" fmla="*/ 390180 w 613757"/>
                <a:gd name="connsiteY916" fmla="*/ 97149 h 987912"/>
                <a:gd name="connsiteX917" fmla="*/ 394502 w 613757"/>
                <a:gd name="connsiteY917" fmla="*/ 91481 h 987912"/>
                <a:gd name="connsiteX918" fmla="*/ 397757 w 613757"/>
                <a:gd name="connsiteY918" fmla="*/ 87213 h 987912"/>
                <a:gd name="connsiteX919" fmla="*/ 394323 w 613757"/>
                <a:gd name="connsiteY919" fmla="*/ 83458 h 987912"/>
                <a:gd name="connsiteX920" fmla="*/ 390180 w 613757"/>
                <a:gd name="connsiteY920" fmla="*/ 75078 h 987912"/>
                <a:gd name="connsiteX921" fmla="*/ 384249 w 613757"/>
                <a:gd name="connsiteY921" fmla="*/ 69639 h 987912"/>
                <a:gd name="connsiteX922" fmla="*/ 380863 w 613757"/>
                <a:gd name="connsiteY922" fmla="*/ 71332 h 987912"/>
                <a:gd name="connsiteX923" fmla="*/ 379026 w 613757"/>
                <a:gd name="connsiteY923" fmla="*/ 75363 h 987912"/>
                <a:gd name="connsiteX924" fmla="*/ 376288 w 613757"/>
                <a:gd name="connsiteY924" fmla="*/ 75828 h 987912"/>
                <a:gd name="connsiteX925" fmla="*/ 371464 w 613757"/>
                <a:gd name="connsiteY925" fmla="*/ 74204 h 987912"/>
                <a:gd name="connsiteX926" fmla="*/ 367792 w 613757"/>
                <a:gd name="connsiteY926" fmla="*/ 68806 h 987912"/>
                <a:gd name="connsiteX927" fmla="*/ 367448 w 613757"/>
                <a:gd name="connsiteY927" fmla="*/ 62226 h 987912"/>
                <a:gd name="connsiteX928" fmla="*/ 362210 w 613757"/>
                <a:gd name="connsiteY928" fmla="*/ 60595 h 987912"/>
                <a:gd name="connsiteX929" fmla="*/ 356575 w 613757"/>
                <a:gd name="connsiteY929" fmla="*/ 48720 h 987912"/>
                <a:gd name="connsiteX930" fmla="*/ 351324 w 613757"/>
                <a:gd name="connsiteY930" fmla="*/ 43721 h 987912"/>
                <a:gd name="connsiteX931" fmla="*/ 348330 w 613757"/>
                <a:gd name="connsiteY931" fmla="*/ 35013 h 987912"/>
                <a:gd name="connsiteX932" fmla="*/ 343431 w 613757"/>
                <a:gd name="connsiteY932" fmla="*/ 30385 h 987912"/>
                <a:gd name="connsiteX933" fmla="*/ 341525 w 613757"/>
                <a:gd name="connsiteY933" fmla="*/ 19772 h 987912"/>
                <a:gd name="connsiteX934" fmla="*/ 328859 w 613757"/>
                <a:gd name="connsiteY934" fmla="*/ 15608 h 987912"/>
                <a:gd name="connsiteX935" fmla="*/ 315482 w 613757"/>
                <a:gd name="connsiteY935" fmla="*/ 308 h 987912"/>
                <a:gd name="connsiteX936" fmla="*/ 315088 w 613757"/>
                <a:gd name="connsiteY936" fmla="*/ 699 h 987912"/>
                <a:gd name="connsiteX937" fmla="*/ 314132 w 613757"/>
                <a:gd name="connsiteY937" fmla="*/ 1025 h 987912"/>
                <a:gd name="connsiteX938" fmla="*/ 313502 w 613757"/>
                <a:gd name="connsiteY938" fmla="*/ 1634 h 987912"/>
                <a:gd name="connsiteX939" fmla="*/ 313188 w 613757"/>
                <a:gd name="connsiteY939" fmla="*/ 1634 h 987912"/>
                <a:gd name="connsiteX940" fmla="*/ 311454 w 613757"/>
                <a:gd name="connsiteY940" fmla="*/ 3367 h 987912"/>
                <a:gd name="connsiteX941" fmla="*/ 311454 w 613757"/>
                <a:gd name="connsiteY941" fmla="*/ 3692 h 987912"/>
                <a:gd name="connsiteX942" fmla="*/ 309102 w 613757"/>
                <a:gd name="connsiteY942" fmla="*/ 6370 h 987912"/>
                <a:gd name="connsiteX943" fmla="*/ 308619 w 613757"/>
                <a:gd name="connsiteY943" fmla="*/ 6517 h 987912"/>
                <a:gd name="connsiteX944" fmla="*/ 308619 w 613757"/>
                <a:gd name="connsiteY944" fmla="*/ 6843 h 987912"/>
                <a:gd name="connsiteX945" fmla="*/ 308146 w 613757"/>
                <a:gd name="connsiteY945" fmla="*/ 7000 h 987912"/>
                <a:gd name="connsiteX946" fmla="*/ 307999 w 613757"/>
                <a:gd name="connsiteY946" fmla="*/ 7473 h 987912"/>
                <a:gd name="connsiteX947" fmla="*/ 306414 w 613757"/>
                <a:gd name="connsiteY947" fmla="*/ 9038 h 987912"/>
                <a:gd name="connsiteX948" fmla="*/ 306414 w 613757"/>
                <a:gd name="connsiteY948" fmla="*/ 9364 h 987912"/>
                <a:gd name="connsiteX949" fmla="*/ 304837 w 613757"/>
                <a:gd name="connsiteY949" fmla="*/ 11557 h 987912"/>
                <a:gd name="connsiteX950" fmla="*/ 304837 w 613757"/>
                <a:gd name="connsiteY950" fmla="*/ 11883 h 987912"/>
                <a:gd name="connsiteX951" fmla="*/ 303262 w 613757"/>
                <a:gd name="connsiteY951" fmla="*/ 14078 h 987912"/>
                <a:gd name="connsiteX952" fmla="*/ 303262 w 613757"/>
                <a:gd name="connsiteY952" fmla="*/ 14708 h 987912"/>
                <a:gd name="connsiteX953" fmla="*/ 302632 w 613757"/>
                <a:gd name="connsiteY953" fmla="*/ 15665 h 987912"/>
                <a:gd name="connsiteX954" fmla="*/ 302632 w 613757"/>
                <a:gd name="connsiteY954" fmla="*/ 16599 h 987912"/>
                <a:gd name="connsiteX955" fmla="*/ 302013 w 613757"/>
                <a:gd name="connsiteY955" fmla="*/ 17858 h 987912"/>
                <a:gd name="connsiteX956" fmla="*/ 302013 w 613757"/>
                <a:gd name="connsiteY956" fmla="*/ 19749 h 987912"/>
                <a:gd name="connsiteX957" fmla="*/ 302308 w 613757"/>
                <a:gd name="connsiteY957" fmla="*/ 20075 h 987912"/>
                <a:gd name="connsiteX958" fmla="*/ 302308 w 613757"/>
                <a:gd name="connsiteY958" fmla="*/ 20705 h 987912"/>
                <a:gd name="connsiteX959" fmla="*/ 303115 w 613757"/>
                <a:gd name="connsiteY959" fmla="*/ 21482 h 987912"/>
                <a:gd name="connsiteX960" fmla="*/ 303420 w 613757"/>
                <a:gd name="connsiteY960" fmla="*/ 21482 h 987912"/>
                <a:gd name="connsiteX961" fmla="*/ 304218 w 613757"/>
                <a:gd name="connsiteY961" fmla="*/ 22270 h 987912"/>
                <a:gd name="connsiteX962" fmla="*/ 305163 w 613757"/>
                <a:gd name="connsiteY962" fmla="*/ 23845 h 987912"/>
                <a:gd name="connsiteX963" fmla="*/ 305163 w 613757"/>
                <a:gd name="connsiteY963" fmla="*/ 24801 h 987912"/>
                <a:gd name="connsiteX964" fmla="*/ 305467 w 613757"/>
                <a:gd name="connsiteY964" fmla="*/ 25410 h 987912"/>
                <a:gd name="connsiteX965" fmla="*/ 306245 w 613757"/>
                <a:gd name="connsiteY965" fmla="*/ 26219 h 987912"/>
                <a:gd name="connsiteX966" fmla="*/ 306897 w 613757"/>
                <a:gd name="connsiteY966" fmla="*/ 26219 h 987912"/>
                <a:gd name="connsiteX967" fmla="*/ 307348 w 613757"/>
                <a:gd name="connsiteY967" fmla="*/ 25736 h 987912"/>
                <a:gd name="connsiteX968" fmla="*/ 307348 w 613757"/>
                <a:gd name="connsiteY968" fmla="*/ 23845 h 987912"/>
                <a:gd name="connsiteX969" fmla="*/ 307674 w 613757"/>
                <a:gd name="connsiteY969" fmla="*/ 23519 h 987912"/>
                <a:gd name="connsiteX970" fmla="*/ 307999 w 613757"/>
                <a:gd name="connsiteY970" fmla="*/ 22584 h 987912"/>
                <a:gd name="connsiteX971" fmla="*/ 309575 w 613757"/>
                <a:gd name="connsiteY971" fmla="*/ 21020 h 987912"/>
                <a:gd name="connsiteX972" fmla="*/ 310205 w 613757"/>
                <a:gd name="connsiteY972" fmla="*/ 19739 h 987912"/>
                <a:gd name="connsiteX973" fmla="*/ 311611 w 613757"/>
                <a:gd name="connsiteY973" fmla="*/ 18657 h 987912"/>
                <a:gd name="connsiteX974" fmla="*/ 313512 w 613757"/>
                <a:gd name="connsiteY974" fmla="*/ 18657 h 987912"/>
                <a:gd name="connsiteX975" fmla="*/ 313816 w 613757"/>
                <a:gd name="connsiteY975" fmla="*/ 18331 h 987912"/>
                <a:gd name="connsiteX976" fmla="*/ 314447 w 613757"/>
                <a:gd name="connsiteY976" fmla="*/ 18331 h 987912"/>
                <a:gd name="connsiteX977" fmla="*/ 315550 w 613757"/>
                <a:gd name="connsiteY977" fmla="*/ 16914 h 987912"/>
                <a:gd name="connsiteX978" fmla="*/ 315550 w 613757"/>
                <a:gd name="connsiteY978" fmla="*/ 14394 h 987912"/>
                <a:gd name="connsiteX979" fmla="*/ 316021 w 613757"/>
                <a:gd name="connsiteY979" fmla="*/ 14247 h 987912"/>
                <a:gd name="connsiteX980" fmla="*/ 316495 w 613757"/>
                <a:gd name="connsiteY980" fmla="*/ 15349 h 987912"/>
                <a:gd name="connsiteX981" fmla="*/ 316495 w 613757"/>
                <a:gd name="connsiteY981" fmla="*/ 16283 h 987912"/>
                <a:gd name="connsiteX982" fmla="*/ 316190 w 613757"/>
                <a:gd name="connsiteY982" fmla="*/ 16609 h 987912"/>
                <a:gd name="connsiteX983" fmla="*/ 316190 w 613757"/>
                <a:gd name="connsiteY983" fmla="*/ 17544 h 987912"/>
                <a:gd name="connsiteX984" fmla="*/ 315874 w 613757"/>
                <a:gd name="connsiteY984" fmla="*/ 18174 h 987912"/>
                <a:gd name="connsiteX985" fmla="*/ 314773 w 613757"/>
                <a:gd name="connsiteY985" fmla="*/ 18962 h 987912"/>
                <a:gd name="connsiteX986" fmla="*/ 313188 w 613757"/>
                <a:gd name="connsiteY986" fmla="*/ 19287 h 987912"/>
                <a:gd name="connsiteX987" fmla="*/ 312862 w 613757"/>
                <a:gd name="connsiteY987" fmla="*/ 19592 h 987912"/>
                <a:gd name="connsiteX988" fmla="*/ 311937 w 613757"/>
                <a:gd name="connsiteY988" fmla="*/ 19592 h 987912"/>
                <a:gd name="connsiteX989" fmla="*/ 309259 w 613757"/>
                <a:gd name="connsiteY989" fmla="*/ 22584 h 987912"/>
                <a:gd name="connsiteX990" fmla="*/ 308629 w 613757"/>
                <a:gd name="connsiteY990" fmla="*/ 23845 h 987912"/>
                <a:gd name="connsiteX991" fmla="*/ 307999 w 613757"/>
                <a:gd name="connsiteY991" fmla="*/ 24801 h 987912"/>
                <a:gd name="connsiteX992" fmla="*/ 307999 w 613757"/>
                <a:gd name="connsiteY992" fmla="*/ 26996 h 987912"/>
                <a:gd name="connsiteX993" fmla="*/ 308461 w 613757"/>
                <a:gd name="connsiteY993" fmla="*/ 27479 h 987912"/>
                <a:gd name="connsiteX994" fmla="*/ 310991 w 613757"/>
                <a:gd name="connsiteY994" fmla="*/ 28738 h 987912"/>
                <a:gd name="connsiteX995" fmla="*/ 312241 w 613757"/>
                <a:gd name="connsiteY995" fmla="*/ 28738 h 987912"/>
                <a:gd name="connsiteX996" fmla="*/ 313198 w 613757"/>
                <a:gd name="connsiteY996" fmla="*/ 27804 h 987912"/>
                <a:gd name="connsiteX997" fmla="*/ 314121 w 613757"/>
                <a:gd name="connsiteY997" fmla="*/ 27479 h 987912"/>
                <a:gd name="connsiteX998" fmla="*/ 316180 w 613757"/>
                <a:gd name="connsiteY998" fmla="*/ 25410 h 987912"/>
                <a:gd name="connsiteX999" fmla="*/ 316180 w 613757"/>
                <a:gd name="connsiteY999" fmla="*/ 25105 h 987912"/>
                <a:gd name="connsiteX1000" fmla="*/ 316821 w 613757"/>
                <a:gd name="connsiteY1000" fmla="*/ 24801 h 987912"/>
                <a:gd name="connsiteX1001" fmla="*/ 316821 w 613757"/>
                <a:gd name="connsiteY1001" fmla="*/ 24475 h 987912"/>
                <a:gd name="connsiteX1002" fmla="*/ 319183 w 613757"/>
                <a:gd name="connsiteY1002" fmla="*/ 22133 h 987912"/>
                <a:gd name="connsiteX1003" fmla="*/ 320433 w 613757"/>
                <a:gd name="connsiteY1003" fmla="*/ 21807 h 987912"/>
                <a:gd name="connsiteX1004" fmla="*/ 320737 w 613757"/>
                <a:gd name="connsiteY1004" fmla="*/ 21471 h 987912"/>
                <a:gd name="connsiteX1005" fmla="*/ 321694 w 613757"/>
                <a:gd name="connsiteY1005" fmla="*/ 21471 h 987912"/>
                <a:gd name="connsiteX1006" fmla="*/ 322638 w 613757"/>
                <a:gd name="connsiteY1006" fmla="*/ 20842 h 987912"/>
                <a:gd name="connsiteX1007" fmla="*/ 323594 w 613757"/>
                <a:gd name="connsiteY1007" fmla="*/ 19906 h 987912"/>
                <a:gd name="connsiteX1008" fmla="*/ 323899 w 613757"/>
                <a:gd name="connsiteY1008" fmla="*/ 19906 h 987912"/>
                <a:gd name="connsiteX1009" fmla="*/ 324372 w 613757"/>
                <a:gd name="connsiteY1009" fmla="*/ 19435 h 987912"/>
                <a:gd name="connsiteX1010" fmla="*/ 324372 w 613757"/>
                <a:gd name="connsiteY1010" fmla="*/ 18804 h 987912"/>
                <a:gd name="connsiteX1011" fmla="*/ 325169 w 613757"/>
                <a:gd name="connsiteY1011" fmla="*/ 18017 h 987912"/>
                <a:gd name="connsiteX1012" fmla="*/ 325474 w 613757"/>
                <a:gd name="connsiteY1012" fmla="*/ 18017 h 987912"/>
                <a:gd name="connsiteX1013" fmla="*/ 325643 w 613757"/>
                <a:gd name="connsiteY1013" fmla="*/ 19760 h 987912"/>
                <a:gd name="connsiteX1014" fmla="*/ 325327 w 613757"/>
                <a:gd name="connsiteY1014" fmla="*/ 20389 h 987912"/>
                <a:gd name="connsiteX1015" fmla="*/ 324844 w 613757"/>
                <a:gd name="connsiteY1015" fmla="*/ 20842 h 987912"/>
                <a:gd name="connsiteX1016" fmla="*/ 324225 w 613757"/>
                <a:gd name="connsiteY1016" fmla="*/ 20842 h 987912"/>
                <a:gd name="connsiteX1017" fmla="*/ 322943 w 613757"/>
                <a:gd name="connsiteY1017" fmla="*/ 22123 h 987912"/>
                <a:gd name="connsiteX1018" fmla="*/ 321694 w 613757"/>
                <a:gd name="connsiteY1018" fmla="*/ 22427 h 987912"/>
                <a:gd name="connsiteX1019" fmla="*/ 320590 w 613757"/>
                <a:gd name="connsiteY1019" fmla="*/ 23215 h 987912"/>
                <a:gd name="connsiteX1020" fmla="*/ 320590 w 613757"/>
                <a:gd name="connsiteY1020" fmla="*/ 24171 h 987912"/>
                <a:gd name="connsiteX1021" fmla="*/ 322796 w 613757"/>
                <a:gd name="connsiteY1021" fmla="*/ 26062 h 987912"/>
                <a:gd name="connsiteX1022" fmla="*/ 322638 w 613757"/>
                <a:gd name="connsiteY1022" fmla="*/ 26513 h 987912"/>
                <a:gd name="connsiteX1023" fmla="*/ 322018 w 613757"/>
                <a:gd name="connsiteY1023" fmla="*/ 26209 h 987912"/>
                <a:gd name="connsiteX1024" fmla="*/ 319813 w 613757"/>
                <a:gd name="connsiteY1024" fmla="*/ 24014 h 987912"/>
                <a:gd name="connsiteX1025" fmla="*/ 318858 w 613757"/>
                <a:gd name="connsiteY1025" fmla="*/ 24024 h 987912"/>
                <a:gd name="connsiteX1026" fmla="*/ 314615 w 613757"/>
                <a:gd name="connsiteY1026" fmla="*/ 28581 h 987912"/>
                <a:gd name="connsiteX1027" fmla="*/ 314625 w 613757"/>
                <a:gd name="connsiteY1027" fmla="*/ 28885 h 987912"/>
                <a:gd name="connsiteX1028" fmla="*/ 313974 w 613757"/>
                <a:gd name="connsiteY1028" fmla="*/ 29516 h 987912"/>
                <a:gd name="connsiteX1029" fmla="*/ 313974 w 613757"/>
                <a:gd name="connsiteY1029" fmla="*/ 30776 h 987912"/>
                <a:gd name="connsiteX1030" fmla="*/ 314300 w 613757"/>
                <a:gd name="connsiteY1030" fmla="*/ 31102 h 987912"/>
                <a:gd name="connsiteX1031" fmla="*/ 314300 w 613757"/>
                <a:gd name="connsiteY1031" fmla="*/ 32058 h 987912"/>
                <a:gd name="connsiteX1032" fmla="*/ 314447 w 613757"/>
                <a:gd name="connsiteY1032" fmla="*/ 32204 h 987912"/>
                <a:gd name="connsiteX1033" fmla="*/ 314773 w 613757"/>
                <a:gd name="connsiteY1033" fmla="*/ 32204 h 987912"/>
                <a:gd name="connsiteX1034" fmla="*/ 315077 w 613757"/>
                <a:gd name="connsiteY1034" fmla="*/ 32510 h 987912"/>
                <a:gd name="connsiteX1035" fmla="*/ 316327 w 613757"/>
                <a:gd name="connsiteY1035" fmla="*/ 33138 h 987912"/>
                <a:gd name="connsiteX1036" fmla="*/ 320139 w 613757"/>
                <a:gd name="connsiteY1036" fmla="*/ 33138 h 987912"/>
                <a:gd name="connsiteX1037" fmla="*/ 320443 w 613757"/>
                <a:gd name="connsiteY1037" fmla="*/ 33464 h 987912"/>
                <a:gd name="connsiteX1038" fmla="*/ 322018 w 613757"/>
                <a:gd name="connsiteY1038" fmla="*/ 33769 h 987912"/>
                <a:gd name="connsiteX1039" fmla="*/ 324056 w 613757"/>
                <a:gd name="connsiteY1039" fmla="*/ 35828 h 987912"/>
                <a:gd name="connsiteX1040" fmla="*/ 324382 w 613757"/>
                <a:gd name="connsiteY1040" fmla="*/ 36437 h 987912"/>
                <a:gd name="connsiteX1041" fmla="*/ 324382 w 613757"/>
                <a:gd name="connsiteY1041" fmla="*/ 37393 h 987912"/>
                <a:gd name="connsiteX1042" fmla="*/ 323573 w 613757"/>
                <a:gd name="connsiteY1042" fmla="*/ 37550 h 987912"/>
                <a:gd name="connsiteX1043" fmla="*/ 323122 w 613757"/>
                <a:gd name="connsiteY1043" fmla="*/ 37089 h 987912"/>
                <a:gd name="connsiteX1044" fmla="*/ 323122 w 613757"/>
                <a:gd name="connsiteY1044" fmla="*/ 36437 h 987912"/>
                <a:gd name="connsiteX1045" fmla="*/ 322491 w 613757"/>
                <a:gd name="connsiteY1045" fmla="*/ 35828 h 987912"/>
                <a:gd name="connsiteX1046" fmla="*/ 322491 w 613757"/>
                <a:gd name="connsiteY1046" fmla="*/ 35502 h 987912"/>
                <a:gd name="connsiteX1047" fmla="*/ 321388 w 613757"/>
                <a:gd name="connsiteY1047" fmla="*/ 34399 h 987912"/>
                <a:gd name="connsiteX1048" fmla="*/ 319813 w 613757"/>
                <a:gd name="connsiteY1048" fmla="*/ 34399 h 987912"/>
                <a:gd name="connsiteX1049" fmla="*/ 319487 w 613757"/>
                <a:gd name="connsiteY1049" fmla="*/ 34095 h 987912"/>
                <a:gd name="connsiteX1050" fmla="*/ 318858 w 613757"/>
                <a:gd name="connsiteY1050" fmla="*/ 34095 h 987912"/>
                <a:gd name="connsiteX1051" fmla="*/ 318532 w 613757"/>
                <a:gd name="connsiteY1051" fmla="*/ 34399 h 987912"/>
                <a:gd name="connsiteX1052" fmla="*/ 317934 w 613757"/>
                <a:gd name="connsiteY1052" fmla="*/ 34399 h 987912"/>
                <a:gd name="connsiteX1053" fmla="*/ 317608 w 613757"/>
                <a:gd name="connsiteY1053" fmla="*/ 34095 h 987912"/>
                <a:gd name="connsiteX1054" fmla="*/ 316327 w 613757"/>
                <a:gd name="connsiteY1054" fmla="*/ 34095 h 987912"/>
                <a:gd name="connsiteX1055" fmla="*/ 315077 w 613757"/>
                <a:gd name="connsiteY1055" fmla="*/ 33444 h 987912"/>
                <a:gd name="connsiteX1056" fmla="*/ 313019 w 613757"/>
                <a:gd name="connsiteY1056" fmla="*/ 31732 h 987912"/>
                <a:gd name="connsiteX1057" fmla="*/ 312567 w 613757"/>
                <a:gd name="connsiteY1057" fmla="*/ 31249 h 987912"/>
                <a:gd name="connsiteX1058" fmla="*/ 310991 w 613757"/>
                <a:gd name="connsiteY1058" fmla="*/ 30629 h 987912"/>
                <a:gd name="connsiteX1059" fmla="*/ 310814 w 613757"/>
                <a:gd name="connsiteY1059" fmla="*/ 30146 h 987912"/>
                <a:gd name="connsiteX1060" fmla="*/ 311140 w 613757"/>
                <a:gd name="connsiteY1060" fmla="*/ 29842 h 987912"/>
                <a:gd name="connsiteX1061" fmla="*/ 310667 w 613757"/>
                <a:gd name="connsiteY1061" fmla="*/ 29369 h 987912"/>
                <a:gd name="connsiteX1062" fmla="*/ 310036 w 613757"/>
                <a:gd name="connsiteY1062" fmla="*/ 29369 h 987912"/>
                <a:gd name="connsiteX1063" fmla="*/ 309406 w 613757"/>
                <a:gd name="connsiteY1063" fmla="*/ 28738 h 987912"/>
                <a:gd name="connsiteX1064" fmla="*/ 308607 w 613757"/>
                <a:gd name="connsiteY1064" fmla="*/ 28885 h 987912"/>
                <a:gd name="connsiteX1065" fmla="*/ 308157 w 613757"/>
                <a:gd name="connsiteY1065" fmla="*/ 29999 h 987912"/>
                <a:gd name="connsiteX1066" fmla="*/ 307201 w 613757"/>
                <a:gd name="connsiteY1066" fmla="*/ 29999 h 987912"/>
                <a:gd name="connsiteX1067" fmla="*/ 304996 w 613757"/>
                <a:gd name="connsiteY1067" fmla="*/ 28738 h 987912"/>
                <a:gd name="connsiteX1068" fmla="*/ 304849 w 613757"/>
                <a:gd name="connsiteY1068" fmla="*/ 27951 h 987912"/>
                <a:gd name="connsiteX1069" fmla="*/ 303262 w 613757"/>
                <a:gd name="connsiteY1069" fmla="*/ 26366 h 987912"/>
                <a:gd name="connsiteX1070" fmla="*/ 303262 w 613757"/>
                <a:gd name="connsiteY1070" fmla="*/ 26040 h 987912"/>
                <a:gd name="connsiteX1071" fmla="*/ 302644 w 613757"/>
                <a:gd name="connsiteY1071" fmla="*/ 25115 h 987912"/>
                <a:gd name="connsiteX1072" fmla="*/ 302632 w 613757"/>
                <a:gd name="connsiteY1072" fmla="*/ 24161 h 987912"/>
                <a:gd name="connsiteX1073" fmla="*/ 302958 w 613757"/>
                <a:gd name="connsiteY1073" fmla="*/ 23530 h 987912"/>
                <a:gd name="connsiteX1074" fmla="*/ 302485 w 613757"/>
                <a:gd name="connsiteY1074" fmla="*/ 23068 h 987912"/>
                <a:gd name="connsiteX1075" fmla="*/ 300910 w 613757"/>
                <a:gd name="connsiteY1075" fmla="*/ 22743 h 987912"/>
                <a:gd name="connsiteX1076" fmla="*/ 300427 w 613757"/>
                <a:gd name="connsiteY1076" fmla="*/ 22270 h 987912"/>
                <a:gd name="connsiteX1077" fmla="*/ 300753 w 613757"/>
                <a:gd name="connsiteY1077" fmla="*/ 21966 h 987912"/>
                <a:gd name="connsiteX1078" fmla="*/ 300753 w 613757"/>
                <a:gd name="connsiteY1078" fmla="*/ 19445 h 987912"/>
                <a:gd name="connsiteX1079" fmla="*/ 299954 w 613757"/>
                <a:gd name="connsiteY1079" fmla="*/ 18962 h 987912"/>
                <a:gd name="connsiteX1080" fmla="*/ 299324 w 613757"/>
                <a:gd name="connsiteY1080" fmla="*/ 18027 h 987912"/>
                <a:gd name="connsiteX1081" fmla="*/ 298705 w 613757"/>
                <a:gd name="connsiteY1081" fmla="*/ 18027 h 987912"/>
                <a:gd name="connsiteX1082" fmla="*/ 297749 w 613757"/>
                <a:gd name="connsiteY1082" fmla="*/ 18636 h 987912"/>
                <a:gd name="connsiteX1083" fmla="*/ 297119 w 613757"/>
                <a:gd name="connsiteY1083" fmla="*/ 18636 h 987912"/>
                <a:gd name="connsiteX1084" fmla="*/ 295870 w 613757"/>
                <a:gd name="connsiteY1084" fmla="*/ 19266 h 987912"/>
                <a:gd name="connsiteX1085" fmla="*/ 293989 w 613757"/>
                <a:gd name="connsiteY1085" fmla="*/ 19592 h 987912"/>
                <a:gd name="connsiteX1086" fmla="*/ 293486 w 613757"/>
                <a:gd name="connsiteY1086" fmla="*/ 19119 h 987912"/>
                <a:gd name="connsiteX1087" fmla="*/ 293486 w 613757"/>
                <a:gd name="connsiteY1087" fmla="*/ 18489 h 987912"/>
                <a:gd name="connsiteX1088" fmla="*/ 294136 w 613757"/>
                <a:gd name="connsiteY1088" fmla="*/ 17858 h 987912"/>
                <a:gd name="connsiteX1089" fmla="*/ 294136 w 613757"/>
                <a:gd name="connsiteY1089" fmla="*/ 17534 h 987912"/>
                <a:gd name="connsiteX1090" fmla="*/ 295386 w 613757"/>
                <a:gd name="connsiteY1090" fmla="*/ 16924 h 987912"/>
                <a:gd name="connsiteX1091" fmla="*/ 295092 w 613757"/>
                <a:gd name="connsiteY1091" fmla="*/ 16295 h 987912"/>
                <a:gd name="connsiteX1092" fmla="*/ 295386 w 613757"/>
                <a:gd name="connsiteY1092" fmla="*/ 14708 h 987912"/>
                <a:gd name="connsiteX1093" fmla="*/ 294283 w 613757"/>
                <a:gd name="connsiteY1093" fmla="*/ 13931 h 987912"/>
                <a:gd name="connsiteX1094" fmla="*/ 293034 w 613757"/>
                <a:gd name="connsiteY1094" fmla="*/ 13931 h 987912"/>
                <a:gd name="connsiteX1095" fmla="*/ 292078 w 613757"/>
                <a:gd name="connsiteY1095" fmla="*/ 14561 h 987912"/>
                <a:gd name="connsiteX1096" fmla="*/ 291133 w 613757"/>
                <a:gd name="connsiteY1096" fmla="*/ 14561 h 987912"/>
                <a:gd name="connsiteX1097" fmla="*/ 290503 w 613757"/>
                <a:gd name="connsiteY1097" fmla="*/ 13931 h 987912"/>
                <a:gd name="connsiteX1098" fmla="*/ 289873 w 613757"/>
                <a:gd name="connsiteY1098" fmla="*/ 13931 h 987912"/>
                <a:gd name="connsiteX1099" fmla="*/ 289726 w 613757"/>
                <a:gd name="connsiteY1099" fmla="*/ 13448 h 987912"/>
                <a:gd name="connsiteX1100" fmla="*/ 288465 w 613757"/>
                <a:gd name="connsiteY1100" fmla="*/ 12187 h 987912"/>
                <a:gd name="connsiteX1101" fmla="*/ 288465 w 613757"/>
                <a:gd name="connsiteY1101" fmla="*/ 11557 h 987912"/>
                <a:gd name="connsiteX1102" fmla="*/ 287521 w 613757"/>
                <a:gd name="connsiteY1102" fmla="*/ 10613 h 987912"/>
                <a:gd name="connsiteX1103" fmla="*/ 287521 w 613757"/>
                <a:gd name="connsiteY1103" fmla="*/ 10308 h 987912"/>
                <a:gd name="connsiteX1104" fmla="*/ 288770 w 613757"/>
                <a:gd name="connsiteY1104" fmla="*/ 9048 h 987912"/>
                <a:gd name="connsiteX1105" fmla="*/ 288298 w 613757"/>
                <a:gd name="connsiteY1105" fmla="*/ 8260 h 987912"/>
                <a:gd name="connsiteX1106" fmla="*/ 287668 w 613757"/>
                <a:gd name="connsiteY1106" fmla="*/ 8565 h 987912"/>
                <a:gd name="connsiteX1107" fmla="*/ 287038 w 613757"/>
                <a:gd name="connsiteY1107" fmla="*/ 7630 h 987912"/>
                <a:gd name="connsiteX1108" fmla="*/ 286733 w 613757"/>
                <a:gd name="connsiteY1108" fmla="*/ 7630 h 987912"/>
                <a:gd name="connsiteX1109" fmla="*/ 285461 w 613757"/>
                <a:gd name="connsiteY1109" fmla="*/ 6370 h 987912"/>
                <a:gd name="connsiteX1110" fmla="*/ 284202 w 613757"/>
                <a:gd name="connsiteY1110" fmla="*/ 6370 h 987912"/>
                <a:gd name="connsiteX1111" fmla="*/ 283886 w 613757"/>
                <a:gd name="connsiteY1111" fmla="*/ 6674 h 987912"/>
                <a:gd name="connsiteX1112" fmla="*/ 283582 w 613757"/>
                <a:gd name="connsiteY1112" fmla="*/ 6674 h 987912"/>
                <a:gd name="connsiteX1113" fmla="*/ 280579 w 613757"/>
                <a:gd name="connsiteY1113" fmla="*/ 9048 h 987912"/>
                <a:gd name="connsiteX1114" fmla="*/ 280579 w 613757"/>
                <a:gd name="connsiteY1114" fmla="*/ 9374 h 987912"/>
                <a:gd name="connsiteX1115" fmla="*/ 281524 w 613757"/>
                <a:gd name="connsiteY1115" fmla="*/ 10308 h 987912"/>
                <a:gd name="connsiteX1116" fmla="*/ 281524 w 613757"/>
                <a:gd name="connsiteY1116" fmla="*/ 11265 h 987912"/>
                <a:gd name="connsiteX1117" fmla="*/ 281198 w 613757"/>
                <a:gd name="connsiteY1117" fmla="*/ 11569 h 987912"/>
                <a:gd name="connsiteX1118" fmla="*/ 281051 w 613757"/>
                <a:gd name="connsiteY1118" fmla="*/ 12040 h 987912"/>
                <a:gd name="connsiteX1119" fmla="*/ 280274 w 613757"/>
                <a:gd name="connsiteY1119" fmla="*/ 12503 h 987912"/>
                <a:gd name="connsiteX1120" fmla="*/ 280579 w 613757"/>
                <a:gd name="connsiteY1120" fmla="*/ 13764 h 987912"/>
                <a:gd name="connsiteX1121" fmla="*/ 280096 w 613757"/>
                <a:gd name="connsiteY1121" fmla="*/ 14235 h 987912"/>
                <a:gd name="connsiteX1122" fmla="*/ 277890 w 613757"/>
                <a:gd name="connsiteY1122" fmla="*/ 13301 h 987912"/>
                <a:gd name="connsiteX1123" fmla="*/ 277271 w 613757"/>
                <a:gd name="connsiteY1123" fmla="*/ 13301 h 987912"/>
                <a:gd name="connsiteX1124" fmla="*/ 276967 w 613757"/>
                <a:gd name="connsiteY1124" fmla="*/ 13605 h 987912"/>
                <a:gd name="connsiteX1125" fmla="*/ 276010 w 613757"/>
                <a:gd name="connsiteY1125" fmla="*/ 13605 h 987912"/>
                <a:gd name="connsiteX1126" fmla="*/ 275537 w 613757"/>
                <a:gd name="connsiteY1126" fmla="*/ 14088 h 987912"/>
                <a:gd name="connsiteX1127" fmla="*/ 275537 w 613757"/>
                <a:gd name="connsiteY1127" fmla="*/ 14719 h 987912"/>
                <a:gd name="connsiteX1128" fmla="*/ 274762 w 613757"/>
                <a:gd name="connsiteY1128" fmla="*/ 15496 h 987912"/>
                <a:gd name="connsiteX1129" fmla="*/ 274288 w 613757"/>
                <a:gd name="connsiteY1129" fmla="*/ 15045 h 987912"/>
                <a:gd name="connsiteX1130" fmla="*/ 274288 w 613757"/>
                <a:gd name="connsiteY1130" fmla="*/ 13764 h 987912"/>
                <a:gd name="connsiteX1131" fmla="*/ 275537 w 613757"/>
                <a:gd name="connsiteY1131" fmla="*/ 12829 h 987912"/>
                <a:gd name="connsiteX1132" fmla="*/ 274603 w 613757"/>
                <a:gd name="connsiteY1132" fmla="*/ 11243 h 987912"/>
                <a:gd name="connsiteX1133" fmla="*/ 275537 w 613757"/>
                <a:gd name="connsiteY1133" fmla="*/ 10939 h 987912"/>
                <a:gd name="connsiteX1134" fmla="*/ 274130 w 613757"/>
                <a:gd name="connsiteY1134" fmla="*/ 9825 h 987912"/>
                <a:gd name="connsiteX1135" fmla="*/ 273041 w 613757"/>
                <a:gd name="connsiteY1135" fmla="*/ 9600 h 987912"/>
                <a:gd name="connsiteX1136" fmla="*/ 272555 w 613757"/>
                <a:gd name="connsiteY1136" fmla="*/ 9499 h 987912"/>
                <a:gd name="connsiteX1137" fmla="*/ 272398 w 613757"/>
                <a:gd name="connsiteY1137" fmla="*/ 9678 h 987912"/>
                <a:gd name="connsiteX1138" fmla="*/ 272454 w 613757"/>
                <a:gd name="connsiteY1138" fmla="*/ 9796 h 987912"/>
                <a:gd name="connsiteX1139" fmla="*/ 272702 w 613757"/>
                <a:gd name="connsiteY1139" fmla="*/ 10308 h 987912"/>
                <a:gd name="connsiteX1140" fmla="*/ 272072 w 613757"/>
                <a:gd name="connsiteY1140" fmla="*/ 10613 h 987912"/>
                <a:gd name="connsiteX1141" fmla="*/ 272398 w 613757"/>
                <a:gd name="connsiteY1141" fmla="*/ 11569 h 987912"/>
                <a:gd name="connsiteX1142" fmla="*/ 270823 w 613757"/>
                <a:gd name="connsiteY1142" fmla="*/ 12829 h 987912"/>
                <a:gd name="connsiteX1143" fmla="*/ 270497 w 613757"/>
                <a:gd name="connsiteY1143" fmla="*/ 13764 h 987912"/>
                <a:gd name="connsiteX1144" fmla="*/ 270193 w 613757"/>
                <a:gd name="connsiteY1144" fmla="*/ 14394 h 987912"/>
                <a:gd name="connsiteX1145" fmla="*/ 269552 w 613757"/>
                <a:gd name="connsiteY1145" fmla="*/ 14719 h 987912"/>
                <a:gd name="connsiteX1146" fmla="*/ 270193 w 613757"/>
                <a:gd name="connsiteY1146" fmla="*/ 15349 h 987912"/>
                <a:gd name="connsiteX1147" fmla="*/ 270193 w 613757"/>
                <a:gd name="connsiteY1147" fmla="*/ 15653 h 987912"/>
                <a:gd name="connsiteX1148" fmla="*/ 271757 w 613757"/>
                <a:gd name="connsiteY1148" fmla="*/ 16935 h 987912"/>
                <a:gd name="connsiteX1149" fmla="*/ 271757 w 613757"/>
                <a:gd name="connsiteY1149" fmla="*/ 17240 h 987912"/>
                <a:gd name="connsiteX1150" fmla="*/ 270823 w 613757"/>
                <a:gd name="connsiteY1150" fmla="*/ 18174 h 987912"/>
                <a:gd name="connsiteX1151" fmla="*/ 270823 w 613757"/>
                <a:gd name="connsiteY1151" fmla="*/ 18824 h 987912"/>
                <a:gd name="connsiteX1152" fmla="*/ 272376 w 613757"/>
                <a:gd name="connsiteY1152" fmla="*/ 20715 h 987912"/>
                <a:gd name="connsiteX1153" fmla="*/ 272082 w 613757"/>
                <a:gd name="connsiteY1153" fmla="*/ 21650 h 987912"/>
                <a:gd name="connsiteX1154" fmla="*/ 272376 w 613757"/>
                <a:gd name="connsiteY1154" fmla="*/ 21944 h 987912"/>
                <a:gd name="connsiteX1155" fmla="*/ 272388 w 613757"/>
                <a:gd name="connsiteY1155" fmla="*/ 22900 h 987912"/>
                <a:gd name="connsiteX1156" fmla="*/ 272082 w 613757"/>
                <a:gd name="connsiteY1156" fmla="*/ 23530 h 987912"/>
                <a:gd name="connsiteX1157" fmla="*/ 270823 w 613757"/>
                <a:gd name="connsiteY1157" fmla="*/ 24485 h 987912"/>
                <a:gd name="connsiteX1158" fmla="*/ 270823 w 613757"/>
                <a:gd name="connsiteY1158" fmla="*/ 25746 h 987912"/>
                <a:gd name="connsiteX1159" fmla="*/ 269552 w 613757"/>
                <a:gd name="connsiteY1159" fmla="*/ 27310 h 987912"/>
                <a:gd name="connsiteX1160" fmla="*/ 270024 w 613757"/>
                <a:gd name="connsiteY1160" fmla="*/ 28098 h 987912"/>
                <a:gd name="connsiteX1161" fmla="*/ 271284 w 613757"/>
                <a:gd name="connsiteY1161" fmla="*/ 27468 h 987912"/>
                <a:gd name="connsiteX1162" fmla="*/ 272082 w 613757"/>
                <a:gd name="connsiteY1162" fmla="*/ 28267 h 987912"/>
                <a:gd name="connsiteX1163" fmla="*/ 272082 w 613757"/>
                <a:gd name="connsiteY1163" fmla="*/ 28571 h 987912"/>
                <a:gd name="connsiteX1164" fmla="*/ 272388 w 613757"/>
                <a:gd name="connsiteY1164" fmla="*/ 28875 h 987912"/>
                <a:gd name="connsiteX1165" fmla="*/ 272388 w 613757"/>
                <a:gd name="connsiteY1165" fmla="*/ 29527 h 987912"/>
                <a:gd name="connsiteX1166" fmla="*/ 271284 w 613757"/>
                <a:gd name="connsiteY1166" fmla="*/ 30619 h 987912"/>
                <a:gd name="connsiteX1167" fmla="*/ 270654 w 613757"/>
                <a:gd name="connsiteY1167" fmla="*/ 30619 h 987912"/>
                <a:gd name="connsiteX1168" fmla="*/ 269878 w 613757"/>
                <a:gd name="connsiteY1168" fmla="*/ 31416 h 987912"/>
                <a:gd name="connsiteX1169" fmla="*/ 269878 w 613757"/>
                <a:gd name="connsiteY1169" fmla="*/ 31732 h 987912"/>
                <a:gd name="connsiteX1170" fmla="*/ 268123 w 613757"/>
                <a:gd name="connsiteY1170" fmla="*/ 33464 h 987912"/>
                <a:gd name="connsiteX1171" fmla="*/ 267514 w 613757"/>
                <a:gd name="connsiteY1171" fmla="*/ 33464 h 987912"/>
                <a:gd name="connsiteX1172" fmla="*/ 266874 w 613757"/>
                <a:gd name="connsiteY1172" fmla="*/ 32834 h 987912"/>
                <a:gd name="connsiteX1173" fmla="*/ 266244 w 613757"/>
                <a:gd name="connsiteY1173" fmla="*/ 33138 h 987912"/>
                <a:gd name="connsiteX1174" fmla="*/ 265918 w 613757"/>
                <a:gd name="connsiteY1174" fmla="*/ 32834 h 987912"/>
                <a:gd name="connsiteX1175" fmla="*/ 265309 w 613757"/>
                <a:gd name="connsiteY1175" fmla="*/ 33138 h 987912"/>
                <a:gd name="connsiteX1176" fmla="*/ 264365 w 613757"/>
                <a:gd name="connsiteY1176" fmla="*/ 32530 h 987912"/>
                <a:gd name="connsiteX1177" fmla="*/ 263713 w 613757"/>
                <a:gd name="connsiteY1177" fmla="*/ 32530 h 987912"/>
                <a:gd name="connsiteX1178" fmla="*/ 262778 w 613757"/>
                <a:gd name="connsiteY1178" fmla="*/ 33138 h 987912"/>
                <a:gd name="connsiteX1179" fmla="*/ 261834 w 613757"/>
                <a:gd name="connsiteY1179" fmla="*/ 33138 h 987912"/>
                <a:gd name="connsiteX1180" fmla="*/ 260898 w 613757"/>
                <a:gd name="connsiteY1180" fmla="*/ 32204 h 987912"/>
                <a:gd name="connsiteX1181" fmla="*/ 259627 w 613757"/>
                <a:gd name="connsiteY1181" fmla="*/ 31879 h 987912"/>
                <a:gd name="connsiteX1182" fmla="*/ 258368 w 613757"/>
                <a:gd name="connsiteY1182" fmla="*/ 32834 h 987912"/>
                <a:gd name="connsiteX1183" fmla="*/ 257748 w 613757"/>
                <a:gd name="connsiteY1183" fmla="*/ 32834 h 987912"/>
                <a:gd name="connsiteX1184" fmla="*/ 255857 w 613757"/>
                <a:gd name="connsiteY1184" fmla="*/ 30945 h 987912"/>
                <a:gd name="connsiteX1185" fmla="*/ 255217 w 613757"/>
                <a:gd name="connsiteY1185" fmla="*/ 30945 h 987912"/>
                <a:gd name="connsiteX1186" fmla="*/ 254429 w 613757"/>
                <a:gd name="connsiteY1186" fmla="*/ 31732 h 987912"/>
                <a:gd name="connsiteX1187" fmla="*/ 254429 w 613757"/>
                <a:gd name="connsiteY1187" fmla="*/ 32027 h 987912"/>
                <a:gd name="connsiteX1188" fmla="*/ 253652 w 613757"/>
                <a:gd name="connsiteY1188" fmla="*/ 32834 h 987912"/>
                <a:gd name="connsiteX1189" fmla="*/ 253012 w 613757"/>
                <a:gd name="connsiteY1189" fmla="*/ 32834 h 987912"/>
                <a:gd name="connsiteX1190" fmla="*/ 252707 w 613757"/>
                <a:gd name="connsiteY1190" fmla="*/ 32510 h 987912"/>
                <a:gd name="connsiteX1191" fmla="*/ 252077 w 613757"/>
                <a:gd name="connsiteY1191" fmla="*/ 32834 h 987912"/>
                <a:gd name="connsiteX1192" fmla="*/ 251121 w 613757"/>
                <a:gd name="connsiteY1192" fmla="*/ 32834 h 987912"/>
                <a:gd name="connsiteX1193" fmla="*/ 250806 w 613757"/>
                <a:gd name="connsiteY1193" fmla="*/ 32510 h 987912"/>
                <a:gd name="connsiteX1194" fmla="*/ 250176 w 613757"/>
                <a:gd name="connsiteY1194" fmla="*/ 32510 h 987912"/>
                <a:gd name="connsiteX1195" fmla="*/ 249872 w 613757"/>
                <a:gd name="connsiteY1195" fmla="*/ 32834 h 987912"/>
                <a:gd name="connsiteX1196" fmla="*/ 249242 w 613757"/>
                <a:gd name="connsiteY1196" fmla="*/ 32510 h 987912"/>
                <a:gd name="connsiteX1197" fmla="*/ 249073 w 613757"/>
                <a:gd name="connsiteY1197" fmla="*/ 32981 h 987912"/>
                <a:gd name="connsiteX1198" fmla="*/ 248443 w 613757"/>
                <a:gd name="connsiteY1198" fmla="*/ 33307 h 987912"/>
                <a:gd name="connsiteX1199" fmla="*/ 248443 w 613757"/>
                <a:gd name="connsiteY1199" fmla="*/ 34242 h 987912"/>
                <a:gd name="connsiteX1200" fmla="*/ 247970 w 613757"/>
                <a:gd name="connsiteY1200" fmla="*/ 34399 h 987912"/>
                <a:gd name="connsiteX1201" fmla="*/ 246090 w 613757"/>
                <a:gd name="connsiteY1201" fmla="*/ 35355 h 987912"/>
                <a:gd name="connsiteX1202" fmla="*/ 245136 w 613757"/>
                <a:gd name="connsiteY1202" fmla="*/ 35355 h 987912"/>
                <a:gd name="connsiteX1203" fmla="*/ 244830 w 613757"/>
                <a:gd name="connsiteY1203" fmla="*/ 35029 h 987912"/>
                <a:gd name="connsiteX1204" fmla="*/ 243581 w 613757"/>
                <a:gd name="connsiteY1204" fmla="*/ 35029 h 987912"/>
                <a:gd name="connsiteX1205" fmla="*/ 242929 w 613757"/>
                <a:gd name="connsiteY1205" fmla="*/ 34703 h 987912"/>
                <a:gd name="connsiteX1206" fmla="*/ 242478 w 613757"/>
                <a:gd name="connsiteY1206" fmla="*/ 33621 h 987912"/>
                <a:gd name="connsiteX1207" fmla="*/ 241970 w 613757"/>
                <a:gd name="connsiteY1207" fmla="*/ 33110 h 987912"/>
                <a:gd name="connsiteX1208" fmla="*/ 241376 w 613757"/>
                <a:gd name="connsiteY1208" fmla="*/ 32510 h 987912"/>
                <a:gd name="connsiteX1209" fmla="*/ 240724 w 613757"/>
                <a:gd name="connsiteY1209" fmla="*/ 32204 h 987912"/>
                <a:gd name="connsiteX1210" fmla="*/ 239169 w 613757"/>
                <a:gd name="connsiteY1210" fmla="*/ 32204 h 987912"/>
                <a:gd name="connsiteX1211" fmla="*/ 238068 w 613757"/>
                <a:gd name="connsiteY1211" fmla="*/ 33317 h 987912"/>
                <a:gd name="connsiteX1212" fmla="*/ 238068 w 613757"/>
                <a:gd name="connsiteY1212" fmla="*/ 33927 h 987912"/>
                <a:gd name="connsiteX1213" fmla="*/ 237563 w 613757"/>
                <a:gd name="connsiteY1213" fmla="*/ 34399 h 987912"/>
                <a:gd name="connsiteX1214" fmla="*/ 236640 w 613757"/>
                <a:gd name="connsiteY1214" fmla="*/ 34399 h 987912"/>
                <a:gd name="connsiteX1215" fmla="*/ 236009 w 613757"/>
                <a:gd name="connsiteY1215" fmla="*/ 33769 h 987912"/>
                <a:gd name="connsiteX1216" fmla="*/ 235358 w 613757"/>
                <a:gd name="connsiteY1216" fmla="*/ 33769 h 987912"/>
                <a:gd name="connsiteX1217" fmla="*/ 233803 w 613757"/>
                <a:gd name="connsiteY1217" fmla="*/ 34703 h 987912"/>
                <a:gd name="connsiteX1218" fmla="*/ 233152 w 613757"/>
                <a:gd name="connsiteY1218" fmla="*/ 34703 h 987912"/>
                <a:gd name="connsiteX1219" fmla="*/ 232228 w 613757"/>
                <a:gd name="connsiteY1219" fmla="*/ 35355 h 987912"/>
                <a:gd name="connsiteX1220" fmla="*/ 231598 w 613757"/>
                <a:gd name="connsiteY1220" fmla="*/ 35355 h 987912"/>
                <a:gd name="connsiteX1221" fmla="*/ 231441 w 613757"/>
                <a:gd name="connsiteY1221" fmla="*/ 36447 h 987912"/>
                <a:gd name="connsiteX1222" fmla="*/ 228921 w 613757"/>
                <a:gd name="connsiteY1222" fmla="*/ 38989 h 987912"/>
                <a:gd name="connsiteX1223" fmla="*/ 228921 w 613757"/>
                <a:gd name="connsiteY1223" fmla="*/ 39912 h 987912"/>
                <a:gd name="connsiteX1224" fmla="*/ 228595 w 613757"/>
                <a:gd name="connsiteY1224" fmla="*/ 40543 h 987912"/>
                <a:gd name="connsiteX1225" fmla="*/ 226536 w 613757"/>
                <a:gd name="connsiteY1225" fmla="*/ 42591 h 987912"/>
                <a:gd name="connsiteX1226" fmla="*/ 225287 w 613757"/>
                <a:gd name="connsiteY1226" fmla="*/ 43221 h 987912"/>
                <a:gd name="connsiteX1227" fmla="*/ 223722 w 613757"/>
                <a:gd name="connsiteY1227" fmla="*/ 43851 h 987912"/>
                <a:gd name="connsiteX1228" fmla="*/ 221517 w 613757"/>
                <a:gd name="connsiteY1228" fmla="*/ 46066 h 987912"/>
                <a:gd name="connsiteX1229" fmla="*/ 220246 w 613757"/>
                <a:gd name="connsiteY1229" fmla="*/ 46066 h 987912"/>
                <a:gd name="connsiteX1230" fmla="*/ 219616 w 613757"/>
                <a:gd name="connsiteY1230" fmla="*/ 46371 h 987912"/>
                <a:gd name="connsiteX1231" fmla="*/ 218365 w 613757"/>
                <a:gd name="connsiteY1231" fmla="*/ 47653 h 987912"/>
                <a:gd name="connsiteX1232" fmla="*/ 216160 w 613757"/>
                <a:gd name="connsiteY1232" fmla="*/ 48587 h 987912"/>
                <a:gd name="connsiteX1233" fmla="*/ 214271 w 613757"/>
                <a:gd name="connsiteY1233" fmla="*/ 49543 h 987912"/>
                <a:gd name="connsiteX1234" fmla="*/ 213325 w 613757"/>
                <a:gd name="connsiteY1234" fmla="*/ 50478 h 987912"/>
                <a:gd name="connsiteX1235" fmla="*/ 211120 w 613757"/>
                <a:gd name="connsiteY1235" fmla="*/ 51433 h 987912"/>
                <a:gd name="connsiteX1236" fmla="*/ 207959 w 613757"/>
                <a:gd name="connsiteY1236" fmla="*/ 52673 h 987912"/>
                <a:gd name="connsiteX1237" fmla="*/ 206708 w 613757"/>
                <a:gd name="connsiteY1237" fmla="*/ 52673 h 987912"/>
                <a:gd name="connsiteX1238" fmla="*/ 206404 w 613757"/>
                <a:gd name="connsiteY1238" fmla="*/ 53323 h 987912"/>
                <a:gd name="connsiteX1239" fmla="*/ 206078 w 613757"/>
                <a:gd name="connsiteY1239" fmla="*/ 53323 h 987912"/>
                <a:gd name="connsiteX1240" fmla="*/ 205123 w 613757"/>
                <a:gd name="connsiteY1240" fmla="*/ 53932 h 987912"/>
                <a:gd name="connsiteX1241" fmla="*/ 203548 w 613757"/>
                <a:gd name="connsiteY1241" fmla="*/ 53932 h 987912"/>
                <a:gd name="connsiteX1242" fmla="*/ 201668 w 613757"/>
                <a:gd name="connsiteY1242" fmla="*/ 56453 h 987912"/>
                <a:gd name="connsiteX1243" fmla="*/ 201037 w 613757"/>
                <a:gd name="connsiteY1243" fmla="*/ 56453 h 987912"/>
                <a:gd name="connsiteX1244" fmla="*/ 200890 w 613757"/>
                <a:gd name="connsiteY1244" fmla="*/ 55992 h 987912"/>
                <a:gd name="connsiteX1245" fmla="*/ 201185 w 613757"/>
                <a:gd name="connsiteY1245" fmla="*/ 55361 h 987912"/>
                <a:gd name="connsiteX1246" fmla="*/ 200711 w 613757"/>
                <a:gd name="connsiteY1246" fmla="*/ 54888 h 987912"/>
                <a:gd name="connsiteX1247" fmla="*/ 199136 w 613757"/>
                <a:gd name="connsiteY1247" fmla="*/ 55519 h 987912"/>
                <a:gd name="connsiteX1248" fmla="*/ 197878 w 613757"/>
                <a:gd name="connsiteY1248" fmla="*/ 54888 h 987912"/>
                <a:gd name="connsiteX1249" fmla="*/ 197730 w 613757"/>
                <a:gd name="connsiteY1249" fmla="*/ 55666 h 987912"/>
                <a:gd name="connsiteX1250" fmla="*/ 198035 w 613757"/>
                <a:gd name="connsiteY1250" fmla="*/ 56296 h 987912"/>
                <a:gd name="connsiteX1251" fmla="*/ 197878 w 613757"/>
                <a:gd name="connsiteY1251" fmla="*/ 56453 h 987912"/>
                <a:gd name="connsiteX1252" fmla="*/ 197572 w 613757"/>
                <a:gd name="connsiteY1252" fmla="*/ 56149 h 987912"/>
                <a:gd name="connsiteX1253" fmla="*/ 196931 w 613757"/>
                <a:gd name="connsiteY1253" fmla="*/ 56149 h 987912"/>
                <a:gd name="connsiteX1254" fmla="*/ 196470 w 613757"/>
                <a:gd name="connsiteY1254" fmla="*/ 56600 h 987912"/>
                <a:gd name="connsiteX1255" fmla="*/ 196774 w 613757"/>
                <a:gd name="connsiteY1255" fmla="*/ 57881 h 987912"/>
                <a:gd name="connsiteX1256" fmla="*/ 196301 w 613757"/>
                <a:gd name="connsiteY1256" fmla="*/ 58334 h 987912"/>
                <a:gd name="connsiteX1257" fmla="*/ 195671 w 613757"/>
                <a:gd name="connsiteY1257" fmla="*/ 58040 h 987912"/>
                <a:gd name="connsiteX1258" fmla="*/ 195367 w 613757"/>
                <a:gd name="connsiteY1258" fmla="*/ 58334 h 987912"/>
                <a:gd name="connsiteX1259" fmla="*/ 194422 w 613757"/>
                <a:gd name="connsiteY1259" fmla="*/ 58334 h 987912"/>
                <a:gd name="connsiteX1260" fmla="*/ 194096 w 613757"/>
                <a:gd name="connsiteY1260" fmla="*/ 58658 h 987912"/>
                <a:gd name="connsiteX1261" fmla="*/ 192835 w 613757"/>
                <a:gd name="connsiteY1261" fmla="*/ 58994 h 987912"/>
                <a:gd name="connsiteX1262" fmla="*/ 191587 w 613757"/>
                <a:gd name="connsiteY1262" fmla="*/ 60875 h 987912"/>
                <a:gd name="connsiteX1263" fmla="*/ 190809 w 613757"/>
                <a:gd name="connsiteY1263" fmla="*/ 61652 h 987912"/>
                <a:gd name="connsiteX1264" fmla="*/ 190809 w 613757"/>
                <a:gd name="connsiteY1264" fmla="*/ 61977 h 987912"/>
                <a:gd name="connsiteX1265" fmla="*/ 187952 w 613757"/>
                <a:gd name="connsiteY1265" fmla="*/ 64802 h 987912"/>
                <a:gd name="connsiteX1266" fmla="*/ 187648 w 613757"/>
                <a:gd name="connsiteY1266" fmla="*/ 65758 h 987912"/>
                <a:gd name="connsiteX1267" fmla="*/ 186398 w 613757"/>
                <a:gd name="connsiteY1267" fmla="*/ 67017 h 987912"/>
                <a:gd name="connsiteX1268" fmla="*/ 185894 w 613757"/>
                <a:gd name="connsiteY1268" fmla="*/ 67795 h 987912"/>
                <a:gd name="connsiteX1269" fmla="*/ 183689 w 613757"/>
                <a:gd name="connsiteY1269" fmla="*/ 68751 h 987912"/>
                <a:gd name="connsiteX1270" fmla="*/ 182439 w 613757"/>
                <a:gd name="connsiteY1270" fmla="*/ 68751 h 987912"/>
                <a:gd name="connsiteX1271" fmla="*/ 181651 w 613757"/>
                <a:gd name="connsiteY1271" fmla="*/ 69538 h 987912"/>
                <a:gd name="connsiteX1272" fmla="*/ 181651 w 613757"/>
                <a:gd name="connsiteY1272" fmla="*/ 70799 h 987912"/>
                <a:gd name="connsiteX1273" fmla="*/ 181977 w 613757"/>
                <a:gd name="connsiteY1273" fmla="*/ 71429 h 987912"/>
                <a:gd name="connsiteX1274" fmla="*/ 182755 w 613757"/>
                <a:gd name="connsiteY1274" fmla="*/ 71880 h 987912"/>
                <a:gd name="connsiteX1275" fmla="*/ 183385 w 613757"/>
                <a:gd name="connsiteY1275" fmla="*/ 72837 h 987912"/>
                <a:gd name="connsiteX1276" fmla="*/ 184340 w 613757"/>
                <a:gd name="connsiteY1276" fmla="*/ 73161 h 987912"/>
                <a:gd name="connsiteX1277" fmla="*/ 184792 w 613757"/>
                <a:gd name="connsiteY1277" fmla="*/ 73948 h 987912"/>
                <a:gd name="connsiteX1278" fmla="*/ 184487 w 613757"/>
                <a:gd name="connsiteY1278" fmla="*/ 76774 h 987912"/>
                <a:gd name="connsiteX1279" fmla="*/ 184792 w 613757"/>
                <a:gd name="connsiteY1279" fmla="*/ 77100 h 987912"/>
                <a:gd name="connsiteX1280" fmla="*/ 184792 w 613757"/>
                <a:gd name="connsiteY1280" fmla="*/ 77730 h 987912"/>
                <a:gd name="connsiteX1281" fmla="*/ 185747 w 613757"/>
                <a:gd name="connsiteY1281" fmla="*/ 78979 h 987912"/>
                <a:gd name="connsiteX1282" fmla="*/ 186693 w 613757"/>
                <a:gd name="connsiteY1282" fmla="*/ 81174 h 987912"/>
                <a:gd name="connsiteX1283" fmla="*/ 186693 w 613757"/>
                <a:gd name="connsiteY1283" fmla="*/ 83086 h 987912"/>
                <a:gd name="connsiteX1284" fmla="*/ 186388 w 613757"/>
                <a:gd name="connsiteY1284" fmla="*/ 83391 h 987912"/>
                <a:gd name="connsiteX1285" fmla="*/ 186388 w 613757"/>
                <a:gd name="connsiteY1285" fmla="*/ 84021 h 987912"/>
                <a:gd name="connsiteX1286" fmla="*/ 185443 w 613757"/>
                <a:gd name="connsiteY1286" fmla="*/ 86216 h 987912"/>
                <a:gd name="connsiteX1287" fmla="*/ 185443 w 613757"/>
                <a:gd name="connsiteY1287" fmla="*/ 87497 h 987912"/>
                <a:gd name="connsiteX1288" fmla="*/ 186388 w 613757"/>
                <a:gd name="connsiteY1288" fmla="*/ 89061 h 987912"/>
                <a:gd name="connsiteX1289" fmla="*/ 187795 w 613757"/>
                <a:gd name="connsiteY1289" fmla="*/ 90805 h 987912"/>
                <a:gd name="connsiteX1290" fmla="*/ 188099 w 613757"/>
                <a:gd name="connsiteY1290" fmla="*/ 90805 h 987912"/>
                <a:gd name="connsiteX1291" fmla="*/ 188898 w 613757"/>
                <a:gd name="connsiteY1291" fmla="*/ 91582 h 987912"/>
                <a:gd name="connsiteX1292" fmla="*/ 190159 w 613757"/>
                <a:gd name="connsiteY1292" fmla="*/ 94102 h 987912"/>
                <a:gd name="connsiteX1293" fmla="*/ 190159 w 613757"/>
                <a:gd name="connsiteY1293" fmla="*/ 95688 h 987912"/>
                <a:gd name="connsiteX1294" fmla="*/ 190809 w 613757"/>
                <a:gd name="connsiteY1294" fmla="*/ 96949 h 987912"/>
                <a:gd name="connsiteX1295" fmla="*/ 190809 w 613757"/>
                <a:gd name="connsiteY1295" fmla="*/ 99164 h 987912"/>
                <a:gd name="connsiteX1296" fmla="*/ 189853 w 613757"/>
                <a:gd name="connsiteY1296" fmla="*/ 100099 h 987912"/>
                <a:gd name="connsiteX1297" fmla="*/ 189527 w 613757"/>
                <a:gd name="connsiteY1297" fmla="*/ 101055 h 987912"/>
                <a:gd name="connsiteX1298" fmla="*/ 188604 w 613757"/>
                <a:gd name="connsiteY1298" fmla="*/ 101663 h 987912"/>
                <a:gd name="connsiteX1299" fmla="*/ 188604 w 613757"/>
                <a:gd name="connsiteY1299" fmla="*/ 102620 h 987912"/>
                <a:gd name="connsiteX1300" fmla="*/ 188898 w 613757"/>
                <a:gd name="connsiteY1300" fmla="*/ 102944 h 987912"/>
                <a:gd name="connsiteX1301" fmla="*/ 189203 w 613757"/>
                <a:gd name="connsiteY1301" fmla="*/ 103554 h 987912"/>
                <a:gd name="connsiteX1302" fmla="*/ 187648 w 613757"/>
                <a:gd name="connsiteY1302" fmla="*/ 104835 h 987912"/>
                <a:gd name="connsiteX1303" fmla="*/ 187648 w 613757"/>
                <a:gd name="connsiteY1303" fmla="*/ 106389 h 987912"/>
                <a:gd name="connsiteX1304" fmla="*/ 186220 w 613757"/>
                <a:gd name="connsiteY1304" fmla="*/ 107807 h 987912"/>
                <a:gd name="connsiteX1305" fmla="*/ 185894 w 613757"/>
                <a:gd name="connsiteY1305" fmla="*/ 107807 h 987912"/>
                <a:gd name="connsiteX1306" fmla="*/ 184487 w 613757"/>
                <a:gd name="connsiteY1306" fmla="*/ 109215 h 987912"/>
                <a:gd name="connsiteX1307" fmla="*/ 184182 w 613757"/>
                <a:gd name="connsiteY1307" fmla="*/ 112060 h 987912"/>
                <a:gd name="connsiteX1308" fmla="*/ 183385 w 613757"/>
                <a:gd name="connsiteY1308" fmla="*/ 112848 h 987912"/>
                <a:gd name="connsiteX1309" fmla="*/ 181809 w 613757"/>
                <a:gd name="connsiteY1309" fmla="*/ 113500 h 987912"/>
                <a:gd name="connsiteX1310" fmla="*/ 178816 w 613757"/>
                <a:gd name="connsiteY1310" fmla="*/ 116471 h 987912"/>
                <a:gd name="connsiteX1311" fmla="*/ 178343 w 613757"/>
                <a:gd name="connsiteY1311" fmla="*/ 117280 h 987912"/>
                <a:gd name="connsiteX1312" fmla="*/ 178039 w 613757"/>
                <a:gd name="connsiteY1312" fmla="*/ 117280 h 987912"/>
                <a:gd name="connsiteX1313" fmla="*/ 176464 w 613757"/>
                <a:gd name="connsiteY1313" fmla="*/ 118834 h 987912"/>
                <a:gd name="connsiteX1314" fmla="*/ 174889 w 613757"/>
                <a:gd name="connsiteY1314" fmla="*/ 119769 h 987912"/>
                <a:gd name="connsiteX1315" fmla="*/ 174259 w 613757"/>
                <a:gd name="connsiteY1315" fmla="*/ 120419 h 987912"/>
                <a:gd name="connsiteX1316" fmla="*/ 171097 w 613757"/>
                <a:gd name="connsiteY1316" fmla="*/ 121984 h 987912"/>
                <a:gd name="connsiteX1317" fmla="*/ 169847 w 613757"/>
                <a:gd name="connsiteY1317" fmla="*/ 122310 h 987912"/>
                <a:gd name="connsiteX1318" fmla="*/ 168566 w 613757"/>
                <a:gd name="connsiteY1318" fmla="*/ 122940 h 987912"/>
                <a:gd name="connsiteX1319" fmla="*/ 167316 w 613757"/>
                <a:gd name="connsiteY1319" fmla="*/ 122940 h 987912"/>
                <a:gd name="connsiteX1320" fmla="*/ 165751 w 613757"/>
                <a:gd name="connsiteY1320" fmla="*/ 124831 h 987912"/>
                <a:gd name="connsiteX1321" fmla="*/ 164953 w 613757"/>
                <a:gd name="connsiteY1321" fmla="*/ 125292 h 987912"/>
                <a:gd name="connsiteX1322" fmla="*/ 163379 w 613757"/>
                <a:gd name="connsiteY1322" fmla="*/ 128432 h 987912"/>
                <a:gd name="connsiteX1323" fmla="*/ 163074 w 613757"/>
                <a:gd name="connsiteY1323" fmla="*/ 130019 h 987912"/>
                <a:gd name="connsiteX1324" fmla="*/ 162118 w 613757"/>
                <a:gd name="connsiteY1324" fmla="*/ 131909 h 987912"/>
                <a:gd name="connsiteX1325" fmla="*/ 162118 w 613757"/>
                <a:gd name="connsiteY1325" fmla="*/ 132864 h 987912"/>
                <a:gd name="connsiteX1326" fmla="*/ 161488 w 613757"/>
                <a:gd name="connsiteY1326" fmla="*/ 134104 h 987912"/>
                <a:gd name="connsiteX1327" fmla="*/ 161488 w 613757"/>
                <a:gd name="connsiteY1327" fmla="*/ 134755 h 987912"/>
                <a:gd name="connsiteX1328" fmla="*/ 161163 w 613757"/>
                <a:gd name="connsiteY1328" fmla="*/ 135059 h 987912"/>
                <a:gd name="connsiteX1329" fmla="*/ 160563 w 613757"/>
                <a:gd name="connsiteY1329" fmla="*/ 137580 h 987912"/>
                <a:gd name="connsiteX1330" fmla="*/ 159461 w 613757"/>
                <a:gd name="connsiteY1330" fmla="*/ 138693 h 987912"/>
                <a:gd name="connsiteX1331" fmla="*/ 157551 w 613757"/>
                <a:gd name="connsiteY1331" fmla="*/ 138693 h 987912"/>
                <a:gd name="connsiteX1332" fmla="*/ 156751 w 613757"/>
                <a:gd name="connsiteY1332" fmla="*/ 139469 h 987912"/>
                <a:gd name="connsiteX1333" fmla="*/ 156751 w 613757"/>
                <a:gd name="connsiteY1333" fmla="*/ 140100 h 987912"/>
                <a:gd name="connsiteX1334" fmla="*/ 156447 w 613757"/>
                <a:gd name="connsiteY1334" fmla="*/ 140426 h 987912"/>
                <a:gd name="connsiteX1335" fmla="*/ 156447 w 613757"/>
                <a:gd name="connsiteY1335" fmla="*/ 145162 h 987912"/>
                <a:gd name="connsiteX1336" fmla="*/ 156751 w 613757"/>
                <a:gd name="connsiteY1336" fmla="*/ 145466 h 987912"/>
                <a:gd name="connsiteX1337" fmla="*/ 156751 w 613757"/>
                <a:gd name="connsiteY1337" fmla="*/ 146727 h 987912"/>
                <a:gd name="connsiteX1338" fmla="*/ 157403 w 613757"/>
                <a:gd name="connsiteY1338" fmla="*/ 147987 h 987912"/>
                <a:gd name="connsiteX1339" fmla="*/ 157403 w 613757"/>
                <a:gd name="connsiteY1339" fmla="*/ 148943 h 987912"/>
                <a:gd name="connsiteX1340" fmla="*/ 157708 w 613757"/>
                <a:gd name="connsiteY1340" fmla="*/ 149247 h 987912"/>
                <a:gd name="connsiteX1341" fmla="*/ 157708 w 613757"/>
                <a:gd name="connsiteY1341" fmla="*/ 150508 h 987912"/>
                <a:gd name="connsiteX1342" fmla="*/ 158022 w 613757"/>
                <a:gd name="connsiteY1342" fmla="*/ 150832 h 987912"/>
                <a:gd name="connsiteX1343" fmla="*/ 158022 w 613757"/>
                <a:gd name="connsiteY1343" fmla="*/ 152723 h 987912"/>
                <a:gd name="connsiteX1344" fmla="*/ 157078 w 613757"/>
                <a:gd name="connsiteY1344" fmla="*/ 153952 h 987912"/>
                <a:gd name="connsiteX1345" fmla="*/ 156773 w 613757"/>
                <a:gd name="connsiteY1345" fmla="*/ 154908 h 987912"/>
                <a:gd name="connsiteX1346" fmla="*/ 155491 w 613757"/>
                <a:gd name="connsiteY1346" fmla="*/ 156493 h 987912"/>
                <a:gd name="connsiteX1347" fmla="*/ 154873 w 613757"/>
                <a:gd name="connsiteY1347" fmla="*/ 157754 h 987912"/>
                <a:gd name="connsiteX1348" fmla="*/ 154873 w 613757"/>
                <a:gd name="connsiteY1348" fmla="*/ 158384 h 987912"/>
                <a:gd name="connsiteX1349" fmla="*/ 154242 w 613757"/>
                <a:gd name="connsiteY1349" fmla="*/ 158992 h 987912"/>
                <a:gd name="connsiteX1350" fmla="*/ 153938 w 613757"/>
                <a:gd name="connsiteY1350" fmla="*/ 160883 h 987912"/>
                <a:gd name="connsiteX1351" fmla="*/ 153612 w 613757"/>
                <a:gd name="connsiteY1351" fmla="*/ 161209 h 987912"/>
                <a:gd name="connsiteX1352" fmla="*/ 153612 w 613757"/>
                <a:gd name="connsiteY1352" fmla="*/ 163100 h 987912"/>
                <a:gd name="connsiteX1353" fmla="*/ 153307 w 613757"/>
                <a:gd name="connsiteY1353" fmla="*/ 163424 h 987912"/>
                <a:gd name="connsiteX1354" fmla="*/ 153307 w 613757"/>
                <a:gd name="connsiteY1354" fmla="*/ 164055 h 987912"/>
                <a:gd name="connsiteX1355" fmla="*/ 152057 w 613757"/>
                <a:gd name="connsiteY1355" fmla="*/ 165945 h 987912"/>
                <a:gd name="connsiteX1356" fmla="*/ 151101 w 613757"/>
                <a:gd name="connsiteY1356" fmla="*/ 167836 h 987912"/>
                <a:gd name="connsiteX1357" fmla="*/ 151101 w 613757"/>
                <a:gd name="connsiteY1357" fmla="*/ 168465 h 987912"/>
                <a:gd name="connsiteX1358" fmla="*/ 150777 w 613757"/>
                <a:gd name="connsiteY1358" fmla="*/ 168771 h 987912"/>
                <a:gd name="connsiteX1359" fmla="*/ 150777 w 613757"/>
                <a:gd name="connsiteY1359" fmla="*/ 177603 h 987912"/>
                <a:gd name="connsiteX1360" fmla="*/ 150450 w 613757"/>
                <a:gd name="connsiteY1360" fmla="*/ 177907 h 987912"/>
                <a:gd name="connsiteX1361" fmla="*/ 150450 w 613757"/>
                <a:gd name="connsiteY1361" fmla="*/ 179167 h 987912"/>
                <a:gd name="connsiteX1362" fmla="*/ 150146 w 613757"/>
                <a:gd name="connsiteY1362" fmla="*/ 179492 h 987912"/>
                <a:gd name="connsiteX1363" fmla="*/ 150146 w 613757"/>
                <a:gd name="connsiteY1363" fmla="*/ 180102 h 987912"/>
                <a:gd name="connsiteX1364" fmla="*/ 149516 w 613757"/>
                <a:gd name="connsiteY1364" fmla="*/ 180752 h 987912"/>
                <a:gd name="connsiteX1365" fmla="*/ 148896 w 613757"/>
                <a:gd name="connsiteY1365" fmla="*/ 181991 h 987912"/>
                <a:gd name="connsiteX1366" fmla="*/ 148896 w 613757"/>
                <a:gd name="connsiteY1366" fmla="*/ 182643 h 987912"/>
                <a:gd name="connsiteX1367" fmla="*/ 148571 w 613757"/>
                <a:gd name="connsiteY1367" fmla="*/ 182947 h 987912"/>
                <a:gd name="connsiteX1368" fmla="*/ 148267 w 613757"/>
                <a:gd name="connsiteY1368" fmla="*/ 185773 h 987912"/>
                <a:gd name="connsiteX1369" fmla="*/ 147941 w 613757"/>
                <a:gd name="connsiteY1369" fmla="*/ 186099 h 987912"/>
                <a:gd name="connsiteX1370" fmla="*/ 147941 w 613757"/>
                <a:gd name="connsiteY1370" fmla="*/ 187358 h 987912"/>
                <a:gd name="connsiteX1371" fmla="*/ 147311 w 613757"/>
                <a:gd name="connsiteY1371" fmla="*/ 188314 h 987912"/>
                <a:gd name="connsiteX1372" fmla="*/ 147311 w 613757"/>
                <a:gd name="connsiteY1372" fmla="*/ 190509 h 987912"/>
                <a:gd name="connsiteX1373" fmla="*/ 148571 w 613757"/>
                <a:gd name="connsiteY1373" fmla="*/ 190509 h 987912"/>
                <a:gd name="connsiteX1374" fmla="*/ 148571 w 613757"/>
                <a:gd name="connsiteY1374" fmla="*/ 192095 h 987912"/>
                <a:gd name="connsiteX1375" fmla="*/ 148896 w 613757"/>
                <a:gd name="connsiteY1375" fmla="*/ 192400 h 987912"/>
                <a:gd name="connsiteX1376" fmla="*/ 148571 w 613757"/>
                <a:gd name="connsiteY1376" fmla="*/ 192724 h 987912"/>
                <a:gd name="connsiteX1377" fmla="*/ 148267 w 613757"/>
                <a:gd name="connsiteY1377" fmla="*/ 195245 h 987912"/>
                <a:gd name="connsiteX1378" fmla="*/ 147941 w 613757"/>
                <a:gd name="connsiteY1378" fmla="*/ 195549 h 987912"/>
                <a:gd name="connsiteX1379" fmla="*/ 148267 w 613757"/>
                <a:gd name="connsiteY1379" fmla="*/ 195875 h 987912"/>
                <a:gd name="connsiteX1380" fmla="*/ 148267 w 613757"/>
                <a:gd name="connsiteY1380" fmla="*/ 197440 h 987912"/>
                <a:gd name="connsiteX1381" fmla="*/ 147941 w 613757"/>
                <a:gd name="connsiteY1381" fmla="*/ 197766 h 987912"/>
                <a:gd name="connsiteX1382" fmla="*/ 147961 w 613757"/>
                <a:gd name="connsiteY1382" fmla="*/ 200612 h 987912"/>
                <a:gd name="connsiteX1383" fmla="*/ 148886 w 613757"/>
                <a:gd name="connsiteY1383" fmla="*/ 201210 h 987912"/>
                <a:gd name="connsiteX1384" fmla="*/ 149043 w 613757"/>
                <a:gd name="connsiteY1384" fmla="*/ 201693 h 987912"/>
                <a:gd name="connsiteX1385" fmla="*/ 149516 w 613757"/>
                <a:gd name="connsiteY1385" fmla="*/ 201840 h 987912"/>
                <a:gd name="connsiteX1386" fmla="*/ 149516 w 613757"/>
                <a:gd name="connsiteY1386" fmla="*/ 202166 h 987912"/>
                <a:gd name="connsiteX1387" fmla="*/ 151248 w 613757"/>
                <a:gd name="connsiteY1387" fmla="*/ 203910 h 987912"/>
                <a:gd name="connsiteX1388" fmla="*/ 151879 w 613757"/>
                <a:gd name="connsiteY1388" fmla="*/ 203910 h 987912"/>
                <a:gd name="connsiteX1389" fmla="*/ 152204 w 613757"/>
                <a:gd name="connsiteY1389" fmla="*/ 204214 h 987912"/>
                <a:gd name="connsiteX1390" fmla="*/ 153759 w 613757"/>
                <a:gd name="connsiteY1390" fmla="*/ 204214 h 987912"/>
                <a:gd name="connsiteX1391" fmla="*/ 154409 w 613757"/>
                <a:gd name="connsiteY1391" fmla="*/ 203910 h 987912"/>
                <a:gd name="connsiteX1392" fmla="*/ 154861 w 613757"/>
                <a:gd name="connsiteY1392" fmla="*/ 203101 h 987912"/>
                <a:gd name="connsiteX1393" fmla="*/ 154252 w 613757"/>
                <a:gd name="connsiteY1393" fmla="*/ 202502 h 987912"/>
                <a:gd name="connsiteX1394" fmla="*/ 154252 w 613757"/>
                <a:gd name="connsiteY1394" fmla="*/ 202176 h 987912"/>
                <a:gd name="connsiteX1395" fmla="*/ 155040 w 613757"/>
                <a:gd name="connsiteY1395" fmla="*/ 201998 h 987912"/>
                <a:gd name="connsiteX1396" fmla="*/ 155187 w 613757"/>
                <a:gd name="connsiteY1396" fmla="*/ 202797 h 987912"/>
                <a:gd name="connsiteX1397" fmla="*/ 155817 w 613757"/>
                <a:gd name="connsiteY1397" fmla="*/ 203731 h 987912"/>
                <a:gd name="connsiteX1398" fmla="*/ 154085 w 613757"/>
                <a:gd name="connsiteY1398" fmla="*/ 205169 h 987912"/>
                <a:gd name="connsiteX1399" fmla="*/ 152204 w 613757"/>
                <a:gd name="connsiteY1399" fmla="*/ 205473 h 987912"/>
                <a:gd name="connsiteX1400" fmla="*/ 151091 w 613757"/>
                <a:gd name="connsiteY1400" fmla="*/ 206272 h 987912"/>
                <a:gd name="connsiteX1401" fmla="*/ 150777 w 613757"/>
                <a:gd name="connsiteY1401" fmla="*/ 208163 h 987912"/>
                <a:gd name="connsiteX1402" fmla="*/ 150472 w 613757"/>
                <a:gd name="connsiteY1402" fmla="*/ 208467 h 987912"/>
                <a:gd name="connsiteX1403" fmla="*/ 150472 w 613757"/>
                <a:gd name="connsiteY1403" fmla="*/ 210052 h 987912"/>
                <a:gd name="connsiteX1404" fmla="*/ 150168 w 613757"/>
                <a:gd name="connsiteY1404" fmla="*/ 210357 h 987912"/>
                <a:gd name="connsiteX1405" fmla="*/ 150168 w 613757"/>
                <a:gd name="connsiteY1405" fmla="*/ 212552 h 987912"/>
                <a:gd name="connsiteX1406" fmla="*/ 150619 w 613757"/>
                <a:gd name="connsiteY1406" fmla="*/ 212730 h 987912"/>
                <a:gd name="connsiteX1407" fmla="*/ 151091 w 613757"/>
                <a:gd name="connsiteY1407" fmla="*/ 212247 h 987912"/>
                <a:gd name="connsiteX1408" fmla="*/ 151091 w 613757"/>
                <a:gd name="connsiteY1408" fmla="*/ 211617 h 987912"/>
                <a:gd name="connsiteX1409" fmla="*/ 151574 w 613757"/>
                <a:gd name="connsiteY1409" fmla="*/ 210841 h 987912"/>
                <a:gd name="connsiteX1410" fmla="*/ 151721 w 613757"/>
                <a:gd name="connsiteY1410" fmla="*/ 211943 h 987912"/>
                <a:gd name="connsiteX1411" fmla="*/ 151417 w 613757"/>
                <a:gd name="connsiteY1411" fmla="*/ 212552 h 987912"/>
                <a:gd name="connsiteX1412" fmla="*/ 153307 w 613757"/>
                <a:gd name="connsiteY1412" fmla="*/ 214442 h 987912"/>
                <a:gd name="connsiteX1413" fmla="*/ 153602 w 613757"/>
                <a:gd name="connsiteY1413" fmla="*/ 215399 h 987912"/>
                <a:gd name="connsiteX1414" fmla="*/ 154252 w 613757"/>
                <a:gd name="connsiteY1414" fmla="*/ 216029 h 987912"/>
                <a:gd name="connsiteX1415" fmla="*/ 155187 w 613757"/>
                <a:gd name="connsiteY1415" fmla="*/ 217918 h 987912"/>
                <a:gd name="connsiteX1416" fmla="*/ 160070 w 613757"/>
                <a:gd name="connsiteY1416" fmla="*/ 222801 h 987912"/>
                <a:gd name="connsiteX1417" fmla="*/ 161331 w 613757"/>
                <a:gd name="connsiteY1417" fmla="*/ 222801 h 987912"/>
                <a:gd name="connsiteX1418" fmla="*/ 163064 w 613757"/>
                <a:gd name="connsiteY1418" fmla="*/ 221700 h 987912"/>
                <a:gd name="connsiteX1419" fmla="*/ 163064 w 613757"/>
                <a:gd name="connsiteY1419" fmla="*/ 220135 h 987912"/>
                <a:gd name="connsiteX1420" fmla="*/ 162758 w 613757"/>
                <a:gd name="connsiteY1420" fmla="*/ 219809 h 987912"/>
                <a:gd name="connsiteX1421" fmla="*/ 162906 w 613757"/>
                <a:gd name="connsiteY1421" fmla="*/ 219326 h 987912"/>
                <a:gd name="connsiteX1422" fmla="*/ 163389 w 613757"/>
                <a:gd name="connsiteY1422" fmla="*/ 219809 h 987912"/>
                <a:gd name="connsiteX1423" fmla="*/ 163389 w 613757"/>
                <a:gd name="connsiteY1423" fmla="*/ 221069 h 987912"/>
                <a:gd name="connsiteX1424" fmla="*/ 163693 w 613757"/>
                <a:gd name="connsiteY1424" fmla="*/ 221395 h 987912"/>
                <a:gd name="connsiteX1425" fmla="*/ 163389 w 613757"/>
                <a:gd name="connsiteY1425" fmla="*/ 222025 h 987912"/>
                <a:gd name="connsiteX1426" fmla="*/ 162581 w 613757"/>
                <a:gd name="connsiteY1426" fmla="*/ 222801 h 987912"/>
                <a:gd name="connsiteX1427" fmla="*/ 161657 w 613757"/>
                <a:gd name="connsiteY1427" fmla="*/ 223107 h 987912"/>
                <a:gd name="connsiteX1428" fmla="*/ 160553 w 613757"/>
                <a:gd name="connsiteY1428" fmla="*/ 223915 h 987912"/>
                <a:gd name="connsiteX1429" fmla="*/ 160553 w 613757"/>
                <a:gd name="connsiteY1429" fmla="*/ 225175 h 987912"/>
                <a:gd name="connsiteX1430" fmla="*/ 160879 w 613757"/>
                <a:gd name="connsiteY1430" fmla="*/ 225501 h 987912"/>
                <a:gd name="connsiteX1431" fmla="*/ 161173 w 613757"/>
                <a:gd name="connsiteY1431" fmla="*/ 227066 h 987912"/>
                <a:gd name="connsiteX1432" fmla="*/ 162128 w 613757"/>
                <a:gd name="connsiteY1432" fmla="*/ 228955 h 987912"/>
                <a:gd name="connsiteX1433" fmla="*/ 162128 w 613757"/>
                <a:gd name="connsiteY1433" fmla="*/ 229587 h 987912"/>
                <a:gd name="connsiteX1434" fmla="*/ 163862 w 613757"/>
                <a:gd name="connsiteY1434" fmla="*/ 231623 h 987912"/>
                <a:gd name="connsiteX1435" fmla="*/ 164166 w 613757"/>
                <a:gd name="connsiteY1435" fmla="*/ 231623 h 987912"/>
                <a:gd name="connsiteX1436" fmla="*/ 166697 w 613757"/>
                <a:gd name="connsiteY1436" fmla="*/ 233840 h 987912"/>
                <a:gd name="connsiteX1437" fmla="*/ 167946 w 613757"/>
                <a:gd name="connsiteY1437" fmla="*/ 234469 h 987912"/>
                <a:gd name="connsiteX1438" fmla="*/ 168882 w 613757"/>
                <a:gd name="connsiteY1438" fmla="*/ 235405 h 987912"/>
                <a:gd name="connsiteX1439" fmla="*/ 170489 w 613757"/>
                <a:gd name="connsiteY1439" fmla="*/ 236360 h 987912"/>
                <a:gd name="connsiteX1440" fmla="*/ 171412 w 613757"/>
                <a:gd name="connsiteY1440" fmla="*/ 237294 h 987912"/>
                <a:gd name="connsiteX1441" fmla="*/ 171738 w 613757"/>
                <a:gd name="connsiteY1441" fmla="*/ 237294 h 987912"/>
                <a:gd name="connsiteX1442" fmla="*/ 173797 w 613757"/>
                <a:gd name="connsiteY1442" fmla="*/ 239332 h 987912"/>
                <a:gd name="connsiteX1443" fmla="*/ 173797 w 613757"/>
                <a:gd name="connsiteY1443" fmla="*/ 239658 h 987912"/>
                <a:gd name="connsiteX1444" fmla="*/ 175833 w 613757"/>
                <a:gd name="connsiteY1444" fmla="*/ 241726 h 987912"/>
                <a:gd name="connsiteX1445" fmla="*/ 177555 w 613757"/>
                <a:gd name="connsiteY1445" fmla="*/ 241873 h 987912"/>
                <a:gd name="connsiteX1446" fmla="*/ 177082 w 613757"/>
                <a:gd name="connsiteY1446" fmla="*/ 242336 h 987912"/>
                <a:gd name="connsiteX1447" fmla="*/ 175833 w 613757"/>
                <a:gd name="connsiteY1447" fmla="*/ 242336 h 987912"/>
                <a:gd name="connsiteX1448" fmla="*/ 172694 w 613757"/>
                <a:gd name="connsiteY1448" fmla="*/ 239185 h 987912"/>
                <a:gd name="connsiteX1449" fmla="*/ 171412 w 613757"/>
                <a:gd name="connsiteY1449" fmla="*/ 238880 h 987912"/>
                <a:gd name="connsiteX1450" fmla="*/ 170489 w 613757"/>
                <a:gd name="connsiteY1450" fmla="*/ 238250 h 987912"/>
                <a:gd name="connsiteX1451" fmla="*/ 169532 w 613757"/>
                <a:gd name="connsiteY1451" fmla="*/ 238250 h 987912"/>
                <a:gd name="connsiteX1452" fmla="*/ 169059 w 613757"/>
                <a:gd name="connsiteY1452" fmla="*/ 238723 h 987912"/>
                <a:gd name="connsiteX1453" fmla="*/ 169059 w 613757"/>
                <a:gd name="connsiteY1453" fmla="*/ 240288 h 987912"/>
                <a:gd name="connsiteX1454" fmla="*/ 171265 w 613757"/>
                <a:gd name="connsiteY1454" fmla="*/ 242177 h 987912"/>
                <a:gd name="connsiteX1455" fmla="*/ 171265 w 613757"/>
                <a:gd name="connsiteY1455" fmla="*/ 242808 h 987912"/>
                <a:gd name="connsiteX1456" fmla="*/ 171885 w 613757"/>
                <a:gd name="connsiteY1456" fmla="*/ 243764 h 987912"/>
                <a:gd name="connsiteX1457" fmla="*/ 172189 w 613757"/>
                <a:gd name="connsiteY1457" fmla="*/ 246283 h 987912"/>
                <a:gd name="connsiteX1458" fmla="*/ 172841 w 613757"/>
                <a:gd name="connsiteY1458" fmla="*/ 246914 h 987912"/>
                <a:gd name="connsiteX1459" fmla="*/ 173145 w 613757"/>
                <a:gd name="connsiteY1459" fmla="*/ 248174 h 987912"/>
                <a:gd name="connsiteX1460" fmla="*/ 173471 w 613757"/>
                <a:gd name="connsiteY1460" fmla="*/ 248478 h 987912"/>
                <a:gd name="connsiteX1461" fmla="*/ 173471 w 613757"/>
                <a:gd name="connsiteY1461" fmla="*/ 251630 h 987912"/>
                <a:gd name="connsiteX1462" fmla="*/ 174394 w 613757"/>
                <a:gd name="connsiteY1462" fmla="*/ 253215 h 987912"/>
                <a:gd name="connsiteX1463" fmla="*/ 176306 w 613757"/>
                <a:gd name="connsiteY1463" fmla="*/ 255410 h 987912"/>
                <a:gd name="connsiteX1464" fmla="*/ 176306 w 613757"/>
                <a:gd name="connsiteY1464" fmla="*/ 255736 h 987912"/>
                <a:gd name="connsiteX1465" fmla="*/ 176778 w 613757"/>
                <a:gd name="connsiteY1465" fmla="*/ 256209 h 987912"/>
                <a:gd name="connsiteX1466" fmla="*/ 177555 w 613757"/>
                <a:gd name="connsiteY1466" fmla="*/ 256366 h 987912"/>
                <a:gd name="connsiteX1467" fmla="*/ 176778 w 613757"/>
                <a:gd name="connsiteY1467" fmla="*/ 256513 h 987912"/>
                <a:gd name="connsiteX1468" fmla="*/ 176306 w 613757"/>
                <a:gd name="connsiteY1468" fmla="*/ 256996 h 987912"/>
                <a:gd name="connsiteX1469" fmla="*/ 176149 w 613757"/>
                <a:gd name="connsiteY1469" fmla="*/ 257773 h 987912"/>
                <a:gd name="connsiteX1470" fmla="*/ 171885 w 613757"/>
                <a:gd name="connsiteY1470" fmla="*/ 252890 h 987912"/>
                <a:gd name="connsiteX1471" fmla="*/ 170940 w 613757"/>
                <a:gd name="connsiteY1471" fmla="*/ 251325 h 987912"/>
                <a:gd name="connsiteX1472" fmla="*/ 169532 w 613757"/>
                <a:gd name="connsiteY1472" fmla="*/ 249886 h 987912"/>
                <a:gd name="connsiteX1473" fmla="*/ 169049 w 613757"/>
                <a:gd name="connsiteY1473" fmla="*/ 249739 h 987912"/>
                <a:gd name="connsiteX1474" fmla="*/ 168902 w 613757"/>
                <a:gd name="connsiteY1474" fmla="*/ 249277 h 987912"/>
                <a:gd name="connsiteX1475" fmla="*/ 168431 w 613757"/>
                <a:gd name="connsiteY1475" fmla="*/ 249109 h 987912"/>
                <a:gd name="connsiteX1476" fmla="*/ 168431 w 613757"/>
                <a:gd name="connsiteY1476" fmla="*/ 248478 h 987912"/>
                <a:gd name="connsiteX1477" fmla="*/ 168105 w 613757"/>
                <a:gd name="connsiteY1477" fmla="*/ 248174 h 987912"/>
                <a:gd name="connsiteX1478" fmla="*/ 168105 w 613757"/>
                <a:gd name="connsiteY1478" fmla="*/ 243112 h 987912"/>
                <a:gd name="connsiteX1479" fmla="*/ 167474 w 613757"/>
                <a:gd name="connsiteY1479" fmla="*/ 242503 h 987912"/>
                <a:gd name="connsiteX1480" fmla="*/ 167170 w 613757"/>
                <a:gd name="connsiteY1480" fmla="*/ 240613 h 987912"/>
                <a:gd name="connsiteX1481" fmla="*/ 165594 w 613757"/>
                <a:gd name="connsiteY1481" fmla="*/ 238093 h 987912"/>
                <a:gd name="connsiteX1482" fmla="*/ 163536 w 613757"/>
                <a:gd name="connsiteY1482" fmla="*/ 236055 h 987912"/>
                <a:gd name="connsiteX1483" fmla="*/ 161657 w 613757"/>
                <a:gd name="connsiteY1483" fmla="*/ 235099 h 987912"/>
                <a:gd name="connsiteX1484" fmla="*/ 158968 w 613757"/>
                <a:gd name="connsiteY1484" fmla="*/ 232422 h 987912"/>
                <a:gd name="connsiteX1485" fmla="*/ 158968 w 613757"/>
                <a:gd name="connsiteY1485" fmla="*/ 231770 h 987912"/>
                <a:gd name="connsiteX1486" fmla="*/ 157718 w 613757"/>
                <a:gd name="connsiteY1486" fmla="*/ 230206 h 987912"/>
                <a:gd name="connsiteX1487" fmla="*/ 156457 w 613757"/>
                <a:gd name="connsiteY1487" fmla="*/ 227696 h 987912"/>
                <a:gd name="connsiteX1488" fmla="*/ 155807 w 613757"/>
                <a:gd name="connsiteY1488" fmla="*/ 227066 h 987912"/>
                <a:gd name="connsiteX1489" fmla="*/ 155807 w 613757"/>
                <a:gd name="connsiteY1489" fmla="*/ 226436 h 987912"/>
                <a:gd name="connsiteX1490" fmla="*/ 155187 w 613757"/>
                <a:gd name="connsiteY1490" fmla="*/ 225806 h 987912"/>
                <a:gd name="connsiteX1491" fmla="*/ 155187 w 613757"/>
                <a:gd name="connsiteY1491" fmla="*/ 225175 h 987912"/>
                <a:gd name="connsiteX1492" fmla="*/ 154557 w 613757"/>
                <a:gd name="connsiteY1492" fmla="*/ 224219 h 987912"/>
                <a:gd name="connsiteX1493" fmla="*/ 154252 w 613757"/>
                <a:gd name="connsiteY1493" fmla="*/ 222960 h 987912"/>
                <a:gd name="connsiteX1494" fmla="*/ 153779 w 613757"/>
                <a:gd name="connsiteY1494" fmla="*/ 222497 h 987912"/>
                <a:gd name="connsiteX1495" fmla="*/ 151574 w 613757"/>
                <a:gd name="connsiteY1495" fmla="*/ 222497 h 987912"/>
                <a:gd name="connsiteX1496" fmla="*/ 150944 w 613757"/>
                <a:gd name="connsiteY1496" fmla="*/ 222801 h 987912"/>
                <a:gd name="connsiteX1497" fmla="*/ 147625 w 613757"/>
                <a:gd name="connsiteY1497" fmla="*/ 226100 h 987912"/>
                <a:gd name="connsiteX1498" fmla="*/ 147311 w 613757"/>
                <a:gd name="connsiteY1498" fmla="*/ 227380 h 987912"/>
                <a:gd name="connsiteX1499" fmla="*/ 147007 w 613757"/>
                <a:gd name="connsiteY1499" fmla="*/ 227686 h 987912"/>
                <a:gd name="connsiteX1500" fmla="*/ 147007 w 613757"/>
                <a:gd name="connsiteY1500" fmla="*/ 229880 h 987912"/>
                <a:gd name="connsiteX1501" fmla="*/ 147311 w 613757"/>
                <a:gd name="connsiteY1501" fmla="*/ 230206 h 987912"/>
                <a:gd name="connsiteX1502" fmla="*/ 147311 w 613757"/>
                <a:gd name="connsiteY1502" fmla="*/ 231162 h 987912"/>
                <a:gd name="connsiteX1503" fmla="*/ 147007 w 613757"/>
                <a:gd name="connsiteY1503" fmla="*/ 231466 h 987912"/>
                <a:gd name="connsiteX1504" fmla="*/ 147007 w 613757"/>
                <a:gd name="connsiteY1504" fmla="*/ 232727 h 987912"/>
                <a:gd name="connsiteX1505" fmla="*/ 147625 w 613757"/>
                <a:gd name="connsiteY1505" fmla="*/ 234312 h 987912"/>
                <a:gd name="connsiteX1506" fmla="*/ 147951 w 613757"/>
                <a:gd name="connsiteY1506" fmla="*/ 234616 h 987912"/>
                <a:gd name="connsiteX1507" fmla="*/ 148256 w 613757"/>
                <a:gd name="connsiteY1507" fmla="*/ 237441 h 987912"/>
                <a:gd name="connsiteX1508" fmla="*/ 148581 w 613757"/>
                <a:gd name="connsiteY1508" fmla="*/ 237767 h 987912"/>
                <a:gd name="connsiteX1509" fmla="*/ 148581 w 613757"/>
                <a:gd name="connsiteY1509" fmla="*/ 239352 h 987912"/>
                <a:gd name="connsiteX1510" fmla="*/ 148256 w 613757"/>
                <a:gd name="connsiteY1510" fmla="*/ 239658 h 987912"/>
                <a:gd name="connsiteX1511" fmla="*/ 148256 w 613757"/>
                <a:gd name="connsiteY1511" fmla="*/ 240918 h 987912"/>
                <a:gd name="connsiteX1512" fmla="*/ 148728 w 613757"/>
                <a:gd name="connsiteY1512" fmla="*/ 241064 h 987912"/>
                <a:gd name="connsiteX1513" fmla="*/ 148886 w 613757"/>
                <a:gd name="connsiteY1513" fmla="*/ 241547 h 987912"/>
                <a:gd name="connsiteX1514" fmla="*/ 148256 w 613757"/>
                <a:gd name="connsiteY1514" fmla="*/ 242177 h 987912"/>
                <a:gd name="connsiteX1515" fmla="*/ 147625 w 613757"/>
                <a:gd name="connsiteY1515" fmla="*/ 243438 h 987912"/>
                <a:gd name="connsiteX1516" fmla="*/ 147625 w 613757"/>
                <a:gd name="connsiteY1516" fmla="*/ 245329 h 987912"/>
                <a:gd name="connsiteX1517" fmla="*/ 148256 w 613757"/>
                <a:gd name="connsiteY1517" fmla="*/ 245959 h 987912"/>
                <a:gd name="connsiteX1518" fmla="*/ 148256 w 613757"/>
                <a:gd name="connsiteY1518" fmla="*/ 246609 h 987912"/>
                <a:gd name="connsiteX1519" fmla="*/ 147625 w 613757"/>
                <a:gd name="connsiteY1519" fmla="*/ 247218 h 987912"/>
                <a:gd name="connsiteX1520" fmla="*/ 147625 w 613757"/>
                <a:gd name="connsiteY1520" fmla="*/ 248500 h 987912"/>
                <a:gd name="connsiteX1521" fmla="*/ 147951 w 613757"/>
                <a:gd name="connsiteY1521" fmla="*/ 248804 h 987912"/>
                <a:gd name="connsiteX1522" fmla="*/ 147951 w 613757"/>
                <a:gd name="connsiteY1522" fmla="*/ 250391 h 987912"/>
                <a:gd name="connsiteX1523" fmla="*/ 148424 w 613757"/>
                <a:gd name="connsiteY1523" fmla="*/ 250842 h 987912"/>
                <a:gd name="connsiteX1524" fmla="*/ 149359 w 613757"/>
                <a:gd name="connsiteY1524" fmla="*/ 250842 h 987912"/>
                <a:gd name="connsiteX1525" fmla="*/ 150619 w 613757"/>
                <a:gd name="connsiteY1525" fmla="*/ 248951 h 987912"/>
                <a:gd name="connsiteX1526" fmla="*/ 150765 w 613757"/>
                <a:gd name="connsiteY1526" fmla="*/ 249739 h 987912"/>
                <a:gd name="connsiteX1527" fmla="*/ 149359 w 613757"/>
                <a:gd name="connsiteY1527" fmla="*/ 251472 h 987912"/>
                <a:gd name="connsiteX1528" fmla="*/ 147783 w 613757"/>
                <a:gd name="connsiteY1528" fmla="*/ 251472 h 987912"/>
                <a:gd name="connsiteX1529" fmla="*/ 146670 w 613757"/>
                <a:gd name="connsiteY1529" fmla="*/ 252270 h 987912"/>
                <a:gd name="connsiteX1530" fmla="*/ 146670 w 613757"/>
                <a:gd name="connsiteY1530" fmla="*/ 252574 h 987912"/>
                <a:gd name="connsiteX1531" fmla="*/ 145116 w 613757"/>
                <a:gd name="connsiteY1531" fmla="*/ 254769 h 987912"/>
                <a:gd name="connsiteX1532" fmla="*/ 145116 w 613757"/>
                <a:gd name="connsiteY1532" fmla="*/ 255095 h 987912"/>
                <a:gd name="connsiteX1533" fmla="*/ 143215 w 613757"/>
                <a:gd name="connsiteY1533" fmla="*/ 257310 h 987912"/>
                <a:gd name="connsiteX1534" fmla="*/ 143215 w 613757"/>
                <a:gd name="connsiteY1534" fmla="*/ 257615 h 987912"/>
                <a:gd name="connsiteX1535" fmla="*/ 141807 w 613757"/>
                <a:gd name="connsiteY1535" fmla="*/ 259358 h 987912"/>
                <a:gd name="connsiteX1536" fmla="*/ 141324 w 613757"/>
                <a:gd name="connsiteY1536" fmla="*/ 259505 h 987912"/>
                <a:gd name="connsiteX1537" fmla="*/ 141324 w 613757"/>
                <a:gd name="connsiteY1537" fmla="*/ 260440 h 987912"/>
                <a:gd name="connsiteX1538" fmla="*/ 142102 w 613757"/>
                <a:gd name="connsiteY1538" fmla="*/ 261543 h 987912"/>
                <a:gd name="connsiteX1539" fmla="*/ 143382 w 613757"/>
                <a:gd name="connsiteY1539" fmla="*/ 261249 h 987912"/>
                <a:gd name="connsiteX1540" fmla="*/ 144160 w 613757"/>
                <a:gd name="connsiteY1540" fmla="*/ 262026 h 987912"/>
                <a:gd name="connsiteX1541" fmla="*/ 144013 w 613757"/>
                <a:gd name="connsiteY1541" fmla="*/ 262510 h 987912"/>
                <a:gd name="connsiteX1542" fmla="*/ 143058 w 613757"/>
                <a:gd name="connsiteY1542" fmla="*/ 261879 h 987912"/>
                <a:gd name="connsiteX1543" fmla="*/ 141807 w 613757"/>
                <a:gd name="connsiteY1543" fmla="*/ 262174 h 987912"/>
                <a:gd name="connsiteX1544" fmla="*/ 140380 w 613757"/>
                <a:gd name="connsiteY1544" fmla="*/ 260766 h 987912"/>
                <a:gd name="connsiteX1545" fmla="*/ 140380 w 613757"/>
                <a:gd name="connsiteY1545" fmla="*/ 260440 h 987912"/>
                <a:gd name="connsiteX1546" fmla="*/ 140075 w 613757"/>
                <a:gd name="connsiteY1546" fmla="*/ 260136 h 987912"/>
                <a:gd name="connsiteX1547" fmla="*/ 140075 w 613757"/>
                <a:gd name="connsiteY1547" fmla="*/ 259201 h 987912"/>
                <a:gd name="connsiteX1548" fmla="*/ 142280 w 613757"/>
                <a:gd name="connsiteY1548" fmla="*/ 256660 h 987912"/>
                <a:gd name="connsiteX1549" fmla="*/ 142280 w 613757"/>
                <a:gd name="connsiteY1549" fmla="*/ 256050 h 987912"/>
                <a:gd name="connsiteX1550" fmla="*/ 141807 w 613757"/>
                <a:gd name="connsiteY1550" fmla="*/ 255578 h 987912"/>
                <a:gd name="connsiteX1551" fmla="*/ 140221 w 613757"/>
                <a:gd name="connsiteY1551" fmla="*/ 255578 h 987912"/>
                <a:gd name="connsiteX1552" fmla="*/ 138489 w 613757"/>
                <a:gd name="connsiteY1552" fmla="*/ 257310 h 987912"/>
                <a:gd name="connsiteX1553" fmla="*/ 138815 w 613757"/>
                <a:gd name="connsiteY1553" fmla="*/ 258551 h 987912"/>
                <a:gd name="connsiteX1554" fmla="*/ 135349 w 613757"/>
                <a:gd name="connsiteY1554" fmla="*/ 262352 h 987912"/>
                <a:gd name="connsiteX1555" fmla="*/ 135349 w 613757"/>
                <a:gd name="connsiteY1555" fmla="*/ 262983 h 987912"/>
                <a:gd name="connsiteX1556" fmla="*/ 134709 w 613757"/>
                <a:gd name="connsiteY1556" fmla="*/ 264242 h 987912"/>
                <a:gd name="connsiteX1557" fmla="*/ 133774 w 613757"/>
                <a:gd name="connsiteY1557" fmla="*/ 265176 h 987912"/>
                <a:gd name="connsiteX1558" fmla="*/ 133774 w 613757"/>
                <a:gd name="connsiteY1558" fmla="*/ 265828 h 987912"/>
                <a:gd name="connsiteX1559" fmla="*/ 133448 w 613757"/>
                <a:gd name="connsiteY1559" fmla="*/ 266132 h 987912"/>
                <a:gd name="connsiteX1560" fmla="*/ 133448 w 613757"/>
                <a:gd name="connsiteY1560" fmla="*/ 266763 h 987912"/>
                <a:gd name="connsiteX1561" fmla="*/ 132975 w 613757"/>
                <a:gd name="connsiteY1561" fmla="*/ 266910 h 987912"/>
                <a:gd name="connsiteX1562" fmla="*/ 132818 w 613757"/>
                <a:gd name="connsiteY1562" fmla="*/ 267393 h 987912"/>
                <a:gd name="connsiteX1563" fmla="*/ 131263 w 613757"/>
                <a:gd name="connsiteY1563" fmla="*/ 268653 h 987912"/>
                <a:gd name="connsiteX1564" fmla="*/ 131263 w 613757"/>
                <a:gd name="connsiteY1564" fmla="*/ 269608 h 987912"/>
                <a:gd name="connsiteX1565" fmla="*/ 131715 w 613757"/>
                <a:gd name="connsiteY1565" fmla="*/ 270060 h 987912"/>
                <a:gd name="connsiteX1566" fmla="*/ 132671 w 613757"/>
                <a:gd name="connsiteY1566" fmla="*/ 270060 h 987912"/>
                <a:gd name="connsiteX1567" fmla="*/ 132965 w 613757"/>
                <a:gd name="connsiteY1567" fmla="*/ 270386 h 987912"/>
                <a:gd name="connsiteX1568" fmla="*/ 133616 w 613757"/>
                <a:gd name="connsiteY1568" fmla="*/ 270060 h 987912"/>
                <a:gd name="connsiteX1569" fmla="*/ 134876 w 613757"/>
                <a:gd name="connsiteY1569" fmla="*/ 270060 h 987912"/>
                <a:gd name="connsiteX1570" fmla="*/ 135181 w 613757"/>
                <a:gd name="connsiteY1570" fmla="*/ 269755 h 987912"/>
                <a:gd name="connsiteX1571" fmla="*/ 138668 w 613757"/>
                <a:gd name="connsiteY1571" fmla="*/ 269755 h 987912"/>
                <a:gd name="connsiteX1572" fmla="*/ 139266 w 613757"/>
                <a:gd name="connsiteY1572" fmla="*/ 270386 h 987912"/>
                <a:gd name="connsiteX1573" fmla="*/ 140221 w 613757"/>
                <a:gd name="connsiteY1573" fmla="*/ 270386 h 987912"/>
                <a:gd name="connsiteX1574" fmla="*/ 141471 w 613757"/>
                <a:gd name="connsiteY1574" fmla="*/ 270996 h 987912"/>
                <a:gd name="connsiteX1575" fmla="*/ 143856 w 613757"/>
                <a:gd name="connsiteY1575" fmla="*/ 273694 h 987912"/>
                <a:gd name="connsiteX1576" fmla="*/ 143856 w 613757"/>
                <a:gd name="connsiteY1576" fmla="*/ 273998 h 987912"/>
                <a:gd name="connsiteX1577" fmla="*/ 145567 w 613757"/>
                <a:gd name="connsiteY1577" fmla="*/ 275732 h 987912"/>
                <a:gd name="connsiteX1578" fmla="*/ 146523 w 613757"/>
                <a:gd name="connsiteY1578" fmla="*/ 275732 h 987912"/>
                <a:gd name="connsiteX1579" fmla="*/ 147468 w 613757"/>
                <a:gd name="connsiteY1579" fmla="*/ 276361 h 987912"/>
                <a:gd name="connsiteX1580" fmla="*/ 148098 w 613757"/>
                <a:gd name="connsiteY1580" fmla="*/ 276361 h 987912"/>
                <a:gd name="connsiteX1581" fmla="*/ 148424 w 613757"/>
                <a:gd name="connsiteY1581" fmla="*/ 276056 h 987912"/>
                <a:gd name="connsiteX1582" fmla="*/ 148571 w 613757"/>
                <a:gd name="connsiteY1582" fmla="*/ 276213 h 987912"/>
                <a:gd name="connsiteX1583" fmla="*/ 148098 w 613757"/>
                <a:gd name="connsiteY1583" fmla="*/ 276991 h 987912"/>
                <a:gd name="connsiteX1584" fmla="*/ 145893 w 613757"/>
                <a:gd name="connsiteY1584" fmla="*/ 276991 h 987912"/>
                <a:gd name="connsiteX1585" fmla="*/ 145587 w 613757"/>
                <a:gd name="connsiteY1585" fmla="*/ 276687 h 987912"/>
                <a:gd name="connsiteX1586" fmla="*/ 144959 w 613757"/>
                <a:gd name="connsiteY1586" fmla="*/ 276687 h 987912"/>
                <a:gd name="connsiteX1587" fmla="*/ 142585 w 613757"/>
                <a:gd name="connsiteY1587" fmla="*/ 274943 h 987912"/>
                <a:gd name="connsiteX1588" fmla="*/ 141650 w 613757"/>
                <a:gd name="connsiteY1588" fmla="*/ 272433 h 987912"/>
                <a:gd name="connsiteX1589" fmla="*/ 140873 w 613757"/>
                <a:gd name="connsiteY1589" fmla="*/ 271646 h 987912"/>
                <a:gd name="connsiteX1590" fmla="*/ 140547 w 613757"/>
                <a:gd name="connsiteY1590" fmla="*/ 271646 h 987912"/>
                <a:gd name="connsiteX1591" fmla="*/ 138016 w 613757"/>
                <a:gd name="connsiteY1591" fmla="*/ 270386 h 987912"/>
                <a:gd name="connsiteX1592" fmla="*/ 135506 w 613757"/>
                <a:gd name="connsiteY1592" fmla="*/ 270386 h 987912"/>
                <a:gd name="connsiteX1593" fmla="*/ 134246 w 613757"/>
                <a:gd name="connsiteY1593" fmla="*/ 271016 h 987912"/>
                <a:gd name="connsiteX1594" fmla="*/ 132671 w 613757"/>
                <a:gd name="connsiteY1594" fmla="*/ 271016 h 987912"/>
                <a:gd name="connsiteX1595" fmla="*/ 131715 w 613757"/>
                <a:gd name="connsiteY1595" fmla="*/ 271646 h 987912"/>
                <a:gd name="connsiteX1596" fmla="*/ 131085 w 613757"/>
                <a:gd name="connsiteY1596" fmla="*/ 271016 h 987912"/>
                <a:gd name="connsiteX1597" fmla="*/ 130456 w 613757"/>
                <a:gd name="connsiteY1597" fmla="*/ 271016 h 987912"/>
                <a:gd name="connsiteX1598" fmla="*/ 129657 w 613757"/>
                <a:gd name="connsiteY1598" fmla="*/ 270207 h 987912"/>
                <a:gd name="connsiteX1599" fmla="*/ 129353 w 613757"/>
                <a:gd name="connsiteY1599" fmla="*/ 268946 h 987912"/>
                <a:gd name="connsiteX1600" fmla="*/ 128555 w 613757"/>
                <a:gd name="connsiteY1600" fmla="*/ 268170 h 987912"/>
                <a:gd name="connsiteX1601" fmla="*/ 127619 w 613757"/>
                <a:gd name="connsiteY1601" fmla="*/ 268170 h 987912"/>
                <a:gd name="connsiteX1602" fmla="*/ 126674 w 613757"/>
                <a:gd name="connsiteY1602" fmla="*/ 269125 h 987912"/>
                <a:gd name="connsiteX1603" fmla="*/ 126370 w 613757"/>
                <a:gd name="connsiteY1603" fmla="*/ 269125 h 987912"/>
                <a:gd name="connsiteX1604" fmla="*/ 124638 w 613757"/>
                <a:gd name="connsiteY1604" fmla="*/ 270859 h 987912"/>
                <a:gd name="connsiteX1605" fmla="*/ 124006 w 613757"/>
                <a:gd name="connsiteY1605" fmla="*/ 272423 h 987912"/>
                <a:gd name="connsiteX1606" fmla="*/ 123682 w 613757"/>
                <a:gd name="connsiteY1606" fmla="*/ 275269 h 987912"/>
                <a:gd name="connsiteX1607" fmla="*/ 124312 w 613757"/>
                <a:gd name="connsiteY1607" fmla="*/ 276203 h 987912"/>
                <a:gd name="connsiteX1608" fmla="*/ 124312 w 613757"/>
                <a:gd name="connsiteY1608" fmla="*/ 277464 h 987912"/>
                <a:gd name="connsiteX1609" fmla="*/ 125414 w 613757"/>
                <a:gd name="connsiteY1609" fmla="*/ 278871 h 987912"/>
                <a:gd name="connsiteX1610" fmla="*/ 125740 w 613757"/>
                <a:gd name="connsiteY1610" fmla="*/ 278871 h 987912"/>
                <a:gd name="connsiteX1611" fmla="*/ 126674 w 613757"/>
                <a:gd name="connsiteY1611" fmla="*/ 277947 h 987912"/>
                <a:gd name="connsiteX1612" fmla="*/ 128104 w 613757"/>
                <a:gd name="connsiteY1612" fmla="*/ 278094 h 987912"/>
                <a:gd name="connsiteX1613" fmla="*/ 127619 w 613757"/>
                <a:gd name="connsiteY1613" fmla="*/ 278577 h 987912"/>
                <a:gd name="connsiteX1614" fmla="*/ 126674 w 613757"/>
                <a:gd name="connsiteY1614" fmla="*/ 278577 h 987912"/>
                <a:gd name="connsiteX1615" fmla="*/ 125561 w 613757"/>
                <a:gd name="connsiteY1615" fmla="*/ 279679 h 987912"/>
                <a:gd name="connsiteX1616" fmla="*/ 125561 w 613757"/>
                <a:gd name="connsiteY1616" fmla="*/ 282200 h 987912"/>
                <a:gd name="connsiteX1617" fmla="*/ 125887 w 613757"/>
                <a:gd name="connsiteY1617" fmla="*/ 282504 h 987912"/>
                <a:gd name="connsiteX1618" fmla="*/ 125887 w 613757"/>
                <a:gd name="connsiteY1618" fmla="*/ 283461 h 987912"/>
                <a:gd name="connsiteX1619" fmla="*/ 126213 w 613757"/>
                <a:gd name="connsiteY1619" fmla="*/ 283765 h 987912"/>
                <a:gd name="connsiteX1620" fmla="*/ 126213 w 613757"/>
                <a:gd name="connsiteY1620" fmla="*/ 285656 h 987912"/>
                <a:gd name="connsiteX1621" fmla="*/ 127168 w 613757"/>
                <a:gd name="connsiteY1621" fmla="*/ 286610 h 987912"/>
                <a:gd name="connsiteX1622" fmla="*/ 126664 w 613757"/>
                <a:gd name="connsiteY1622" fmla="*/ 286759 h 987912"/>
                <a:gd name="connsiteX1623" fmla="*/ 126213 w 613757"/>
                <a:gd name="connsiteY1623" fmla="*/ 287546 h 987912"/>
                <a:gd name="connsiteX1624" fmla="*/ 126517 w 613757"/>
                <a:gd name="connsiteY1624" fmla="*/ 288177 h 987912"/>
                <a:gd name="connsiteX1625" fmla="*/ 126517 w 613757"/>
                <a:gd name="connsiteY1625" fmla="*/ 289436 h 987912"/>
                <a:gd name="connsiteX1626" fmla="*/ 126843 w 613757"/>
                <a:gd name="connsiteY1626" fmla="*/ 289761 h 987912"/>
                <a:gd name="connsiteX1627" fmla="*/ 126843 w 613757"/>
                <a:gd name="connsiteY1627" fmla="*/ 290718 h 987912"/>
                <a:gd name="connsiteX1628" fmla="*/ 127168 w 613757"/>
                <a:gd name="connsiteY1628" fmla="*/ 291022 h 987912"/>
                <a:gd name="connsiteX1629" fmla="*/ 127168 w 613757"/>
                <a:gd name="connsiteY1629" fmla="*/ 291946 h 987912"/>
                <a:gd name="connsiteX1630" fmla="*/ 127768 w 613757"/>
                <a:gd name="connsiteY1630" fmla="*/ 292901 h 987912"/>
                <a:gd name="connsiteX1631" fmla="*/ 127768 w 613757"/>
                <a:gd name="connsiteY1631" fmla="*/ 293836 h 987912"/>
                <a:gd name="connsiteX1632" fmla="*/ 128418 w 613757"/>
                <a:gd name="connsiteY1632" fmla="*/ 295096 h 987912"/>
                <a:gd name="connsiteX1633" fmla="*/ 129048 w 613757"/>
                <a:gd name="connsiteY1633" fmla="*/ 296377 h 987912"/>
                <a:gd name="connsiteX1634" fmla="*/ 129678 w 613757"/>
                <a:gd name="connsiteY1634" fmla="*/ 296987 h 987912"/>
                <a:gd name="connsiteX1635" fmla="*/ 130297 w 613757"/>
                <a:gd name="connsiteY1635" fmla="*/ 298268 h 987912"/>
                <a:gd name="connsiteX1636" fmla="*/ 130297 w 613757"/>
                <a:gd name="connsiteY1636" fmla="*/ 298878 h 987912"/>
                <a:gd name="connsiteX1637" fmla="*/ 130780 w 613757"/>
                <a:gd name="connsiteY1637" fmla="*/ 299381 h 987912"/>
                <a:gd name="connsiteX1638" fmla="*/ 131400 w 613757"/>
                <a:gd name="connsiteY1638" fmla="*/ 299381 h 987912"/>
                <a:gd name="connsiteX1639" fmla="*/ 132985 w 613757"/>
                <a:gd name="connsiteY1639" fmla="*/ 297796 h 987912"/>
                <a:gd name="connsiteX1640" fmla="*/ 133133 w 613757"/>
                <a:gd name="connsiteY1640" fmla="*/ 297942 h 987912"/>
                <a:gd name="connsiteX1641" fmla="*/ 133133 w 613757"/>
                <a:gd name="connsiteY1641" fmla="*/ 298268 h 987912"/>
                <a:gd name="connsiteX1642" fmla="*/ 131253 w 613757"/>
                <a:gd name="connsiteY1642" fmla="*/ 300158 h 987912"/>
                <a:gd name="connsiteX1643" fmla="*/ 131253 w 613757"/>
                <a:gd name="connsiteY1643" fmla="*/ 303938 h 987912"/>
                <a:gd name="connsiteX1644" fmla="*/ 131579 w 613757"/>
                <a:gd name="connsiteY1644" fmla="*/ 304244 h 987912"/>
                <a:gd name="connsiteX1645" fmla="*/ 131579 w 613757"/>
                <a:gd name="connsiteY1645" fmla="*/ 305503 h 987912"/>
                <a:gd name="connsiteX1646" fmla="*/ 132188 w 613757"/>
                <a:gd name="connsiteY1646" fmla="*/ 306764 h 987912"/>
                <a:gd name="connsiteX1647" fmla="*/ 133133 w 613757"/>
                <a:gd name="connsiteY1647" fmla="*/ 307394 h 987912"/>
                <a:gd name="connsiteX1648" fmla="*/ 132031 w 613757"/>
                <a:gd name="connsiteY1648" fmla="*/ 307541 h 987912"/>
                <a:gd name="connsiteX1649" fmla="*/ 131579 w 613757"/>
                <a:gd name="connsiteY1649" fmla="*/ 308024 h 987912"/>
                <a:gd name="connsiteX1650" fmla="*/ 131579 w 613757"/>
                <a:gd name="connsiteY1650" fmla="*/ 308654 h 987912"/>
                <a:gd name="connsiteX1651" fmla="*/ 130927 w 613757"/>
                <a:gd name="connsiteY1651" fmla="*/ 309285 h 987912"/>
                <a:gd name="connsiteX1652" fmla="*/ 130927 w 613757"/>
                <a:gd name="connsiteY1652" fmla="*/ 309611 h 987912"/>
                <a:gd name="connsiteX1653" fmla="*/ 130770 w 613757"/>
                <a:gd name="connsiteY1653" fmla="*/ 309758 h 987912"/>
                <a:gd name="connsiteX1654" fmla="*/ 130150 w 613757"/>
                <a:gd name="connsiteY1654" fmla="*/ 309432 h 987912"/>
                <a:gd name="connsiteX1655" fmla="*/ 129973 w 613757"/>
                <a:gd name="connsiteY1655" fmla="*/ 309915 h 987912"/>
                <a:gd name="connsiteX1656" fmla="*/ 129048 w 613757"/>
                <a:gd name="connsiteY1656" fmla="*/ 311175 h 987912"/>
                <a:gd name="connsiteX1657" fmla="*/ 129048 w 613757"/>
                <a:gd name="connsiteY1657" fmla="*/ 311826 h 987912"/>
                <a:gd name="connsiteX1658" fmla="*/ 128092 w 613757"/>
                <a:gd name="connsiteY1658" fmla="*/ 312760 h 987912"/>
                <a:gd name="connsiteX1659" fmla="*/ 127462 w 613757"/>
                <a:gd name="connsiteY1659" fmla="*/ 314021 h 987912"/>
                <a:gd name="connsiteX1660" fmla="*/ 126360 w 613757"/>
                <a:gd name="connsiteY1660" fmla="*/ 314798 h 987912"/>
                <a:gd name="connsiteX1661" fmla="*/ 125278 w 613757"/>
                <a:gd name="connsiteY1661" fmla="*/ 314651 h 987912"/>
                <a:gd name="connsiteX1662" fmla="*/ 125278 w 613757"/>
                <a:gd name="connsiteY1662" fmla="*/ 313717 h 987912"/>
                <a:gd name="connsiteX1663" fmla="*/ 126203 w 613757"/>
                <a:gd name="connsiteY1663" fmla="*/ 312130 h 987912"/>
                <a:gd name="connsiteX1664" fmla="*/ 127158 w 613757"/>
                <a:gd name="connsiteY1664" fmla="*/ 310870 h 987912"/>
                <a:gd name="connsiteX1665" fmla="*/ 127788 w 613757"/>
                <a:gd name="connsiteY1665" fmla="*/ 308980 h 987912"/>
                <a:gd name="connsiteX1666" fmla="*/ 128418 w 613757"/>
                <a:gd name="connsiteY1666" fmla="*/ 308350 h 987912"/>
                <a:gd name="connsiteX1667" fmla="*/ 128418 w 613757"/>
                <a:gd name="connsiteY1667" fmla="*/ 307394 h 987912"/>
                <a:gd name="connsiteX1668" fmla="*/ 128722 w 613757"/>
                <a:gd name="connsiteY1668" fmla="*/ 307090 h 987912"/>
                <a:gd name="connsiteX1669" fmla="*/ 129048 w 613757"/>
                <a:gd name="connsiteY1669" fmla="*/ 302049 h 987912"/>
                <a:gd name="connsiteX1670" fmla="*/ 128092 w 613757"/>
                <a:gd name="connsiteY1670" fmla="*/ 300463 h 987912"/>
                <a:gd name="connsiteX1671" fmla="*/ 128092 w 613757"/>
                <a:gd name="connsiteY1671" fmla="*/ 299832 h 987912"/>
                <a:gd name="connsiteX1672" fmla="*/ 127462 w 613757"/>
                <a:gd name="connsiteY1672" fmla="*/ 298878 h 987912"/>
                <a:gd name="connsiteX1673" fmla="*/ 127462 w 613757"/>
                <a:gd name="connsiteY1673" fmla="*/ 298268 h 987912"/>
                <a:gd name="connsiteX1674" fmla="*/ 126843 w 613757"/>
                <a:gd name="connsiteY1674" fmla="*/ 296987 h 987912"/>
                <a:gd name="connsiteX1675" fmla="*/ 124784 w 613757"/>
                <a:gd name="connsiteY1675" fmla="*/ 294949 h 987912"/>
                <a:gd name="connsiteX1676" fmla="*/ 124155 w 613757"/>
                <a:gd name="connsiteY1676" fmla="*/ 294949 h 987912"/>
                <a:gd name="connsiteX1677" fmla="*/ 124006 w 613757"/>
                <a:gd name="connsiteY1677" fmla="*/ 294162 h 987912"/>
                <a:gd name="connsiteX1678" fmla="*/ 122421 w 613757"/>
                <a:gd name="connsiteY1678" fmla="*/ 292597 h 987912"/>
                <a:gd name="connsiteX1679" fmla="*/ 122117 w 613757"/>
                <a:gd name="connsiteY1679" fmla="*/ 291967 h 987912"/>
                <a:gd name="connsiteX1680" fmla="*/ 121475 w 613757"/>
                <a:gd name="connsiteY1680" fmla="*/ 290382 h 987912"/>
                <a:gd name="connsiteX1681" fmla="*/ 121475 w 613757"/>
                <a:gd name="connsiteY1681" fmla="*/ 289751 h 987912"/>
                <a:gd name="connsiteX1682" fmla="*/ 121172 w 613757"/>
                <a:gd name="connsiteY1682" fmla="*/ 289425 h 987912"/>
                <a:gd name="connsiteX1683" fmla="*/ 120846 w 613757"/>
                <a:gd name="connsiteY1683" fmla="*/ 287241 h 987912"/>
                <a:gd name="connsiteX1684" fmla="*/ 120541 w 613757"/>
                <a:gd name="connsiteY1684" fmla="*/ 286936 h 987912"/>
                <a:gd name="connsiteX1685" fmla="*/ 120373 w 613757"/>
                <a:gd name="connsiteY1685" fmla="*/ 286433 h 987912"/>
                <a:gd name="connsiteX1686" fmla="*/ 119439 w 613757"/>
                <a:gd name="connsiteY1686" fmla="*/ 286433 h 987912"/>
                <a:gd name="connsiteX1687" fmla="*/ 119113 w 613757"/>
                <a:gd name="connsiteY1687" fmla="*/ 286127 h 987912"/>
                <a:gd name="connsiteX1688" fmla="*/ 116130 w 613757"/>
                <a:gd name="connsiteY1688" fmla="*/ 285970 h 987912"/>
                <a:gd name="connsiteX1689" fmla="*/ 116604 w 613757"/>
                <a:gd name="connsiteY1689" fmla="*/ 285498 h 987912"/>
                <a:gd name="connsiteX1690" fmla="*/ 119113 w 613757"/>
                <a:gd name="connsiteY1690" fmla="*/ 285498 h 987912"/>
                <a:gd name="connsiteX1691" fmla="*/ 119439 w 613757"/>
                <a:gd name="connsiteY1691" fmla="*/ 285823 h 987912"/>
                <a:gd name="connsiteX1692" fmla="*/ 120541 w 613757"/>
                <a:gd name="connsiteY1692" fmla="*/ 285656 h 987912"/>
                <a:gd name="connsiteX1693" fmla="*/ 120541 w 613757"/>
                <a:gd name="connsiteY1693" fmla="*/ 284721 h 987912"/>
                <a:gd name="connsiteX1694" fmla="*/ 119910 w 613757"/>
                <a:gd name="connsiteY1694" fmla="*/ 284395 h 987912"/>
                <a:gd name="connsiteX1695" fmla="*/ 119910 w 613757"/>
                <a:gd name="connsiteY1695" fmla="*/ 284091 h 987912"/>
                <a:gd name="connsiteX1696" fmla="*/ 118483 w 613757"/>
                <a:gd name="connsiteY1696" fmla="*/ 282651 h 987912"/>
                <a:gd name="connsiteX1697" fmla="*/ 118157 w 613757"/>
                <a:gd name="connsiteY1697" fmla="*/ 282651 h 987912"/>
                <a:gd name="connsiteX1698" fmla="*/ 117560 w 613757"/>
                <a:gd name="connsiteY1698" fmla="*/ 282043 h 987912"/>
                <a:gd name="connsiteX1699" fmla="*/ 116908 w 613757"/>
                <a:gd name="connsiteY1699" fmla="*/ 282043 h 987912"/>
                <a:gd name="connsiteX1700" fmla="*/ 115027 w 613757"/>
                <a:gd name="connsiteY1700" fmla="*/ 281087 h 987912"/>
                <a:gd name="connsiteX1701" fmla="*/ 114072 w 613757"/>
                <a:gd name="connsiteY1701" fmla="*/ 281087 h 987912"/>
                <a:gd name="connsiteX1702" fmla="*/ 112812 w 613757"/>
                <a:gd name="connsiteY1702" fmla="*/ 280456 h 987912"/>
                <a:gd name="connsiteX1703" fmla="*/ 111867 w 613757"/>
                <a:gd name="connsiteY1703" fmla="*/ 280456 h 987912"/>
                <a:gd name="connsiteX1704" fmla="*/ 111563 w 613757"/>
                <a:gd name="connsiteY1704" fmla="*/ 280152 h 987912"/>
                <a:gd name="connsiteX1705" fmla="*/ 110933 w 613757"/>
                <a:gd name="connsiteY1705" fmla="*/ 280152 h 987912"/>
                <a:gd name="connsiteX1706" fmla="*/ 110302 w 613757"/>
                <a:gd name="connsiteY1706" fmla="*/ 280762 h 987912"/>
                <a:gd name="connsiteX1707" fmla="*/ 109977 w 613757"/>
                <a:gd name="connsiteY1707" fmla="*/ 280152 h 987912"/>
                <a:gd name="connsiteX1708" fmla="*/ 109356 w 613757"/>
                <a:gd name="connsiteY1708" fmla="*/ 279828 h 987912"/>
                <a:gd name="connsiteX1709" fmla="*/ 107445 w 613757"/>
                <a:gd name="connsiteY1709" fmla="*/ 279828 h 987912"/>
                <a:gd name="connsiteX1710" fmla="*/ 105240 w 613757"/>
                <a:gd name="connsiteY1710" fmla="*/ 278892 h 987912"/>
                <a:gd name="connsiteX1711" fmla="*/ 102427 w 613757"/>
                <a:gd name="connsiteY1711" fmla="*/ 275742 h 987912"/>
                <a:gd name="connsiteX1712" fmla="*/ 100850 w 613757"/>
                <a:gd name="connsiteY1712" fmla="*/ 275742 h 987912"/>
                <a:gd name="connsiteX1713" fmla="*/ 99590 w 613757"/>
                <a:gd name="connsiteY1713" fmla="*/ 276372 h 987912"/>
                <a:gd name="connsiteX1714" fmla="*/ 97385 w 613757"/>
                <a:gd name="connsiteY1714" fmla="*/ 276372 h 987912"/>
                <a:gd name="connsiteX1715" fmla="*/ 97060 w 613757"/>
                <a:gd name="connsiteY1715" fmla="*/ 276046 h 987912"/>
                <a:gd name="connsiteX1716" fmla="*/ 94549 w 613757"/>
                <a:gd name="connsiteY1716" fmla="*/ 276046 h 987912"/>
                <a:gd name="connsiteX1717" fmla="*/ 93752 w 613757"/>
                <a:gd name="connsiteY1717" fmla="*/ 277474 h 987912"/>
                <a:gd name="connsiteX1718" fmla="*/ 93752 w 613757"/>
                <a:gd name="connsiteY1718" fmla="*/ 278408 h 987912"/>
                <a:gd name="connsiteX1719" fmla="*/ 93447 w 613757"/>
                <a:gd name="connsiteY1719" fmla="*/ 278734 h 987912"/>
                <a:gd name="connsiteX1720" fmla="*/ 93447 w 613757"/>
                <a:gd name="connsiteY1720" fmla="*/ 280625 h 987912"/>
                <a:gd name="connsiteX1721" fmla="*/ 93142 w 613757"/>
                <a:gd name="connsiteY1721" fmla="*/ 280929 h 987912"/>
                <a:gd name="connsiteX1722" fmla="*/ 93142 w 613757"/>
                <a:gd name="connsiteY1722" fmla="*/ 281560 h 987912"/>
                <a:gd name="connsiteX1723" fmla="*/ 92817 w 613757"/>
                <a:gd name="connsiteY1723" fmla="*/ 281886 h 987912"/>
                <a:gd name="connsiteX1724" fmla="*/ 92817 w 613757"/>
                <a:gd name="connsiteY1724" fmla="*/ 282516 h 987912"/>
                <a:gd name="connsiteX1725" fmla="*/ 92187 w 613757"/>
                <a:gd name="connsiteY1725" fmla="*/ 283146 h 987912"/>
                <a:gd name="connsiteX1726" fmla="*/ 92187 w 613757"/>
                <a:gd name="connsiteY1726" fmla="*/ 283775 h 987912"/>
                <a:gd name="connsiteX1727" fmla="*/ 90926 w 613757"/>
                <a:gd name="connsiteY1727" fmla="*/ 285361 h 987912"/>
                <a:gd name="connsiteX1728" fmla="*/ 90926 w 613757"/>
                <a:gd name="connsiteY1728" fmla="*/ 287252 h 987912"/>
                <a:gd name="connsiteX1729" fmla="*/ 91535 w 613757"/>
                <a:gd name="connsiteY1729" fmla="*/ 287861 h 987912"/>
                <a:gd name="connsiteX1730" fmla="*/ 92491 w 613757"/>
                <a:gd name="connsiteY1730" fmla="*/ 289447 h 987912"/>
                <a:gd name="connsiteX1731" fmla="*/ 95641 w 613757"/>
                <a:gd name="connsiteY1731" fmla="*/ 292923 h 987912"/>
                <a:gd name="connsiteX1732" fmla="*/ 95945 w 613757"/>
                <a:gd name="connsiteY1732" fmla="*/ 295118 h 987912"/>
                <a:gd name="connsiteX1733" fmla="*/ 96597 w 613757"/>
                <a:gd name="connsiteY1733" fmla="*/ 296041 h 987912"/>
                <a:gd name="connsiteX1734" fmla="*/ 96597 w 613757"/>
                <a:gd name="connsiteY1734" fmla="*/ 296997 h 987912"/>
                <a:gd name="connsiteX1735" fmla="*/ 97553 w 613757"/>
                <a:gd name="connsiteY1735" fmla="*/ 298584 h 987912"/>
                <a:gd name="connsiteX1736" fmla="*/ 98152 w 613757"/>
                <a:gd name="connsiteY1736" fmla="*/ 300779 h 987912"/>
                <a:gd name="connsiteX1737" fmla="*/ 98802 w 613757"/>
                <a:gd name="connsiteY1737" fmla="*/ 301409 h 987912"/>
                <a:gd name="connsiteX1738" fmla="*/ 98802 w 613757"/>
                <a:gd name="connsiteY1738" fmla="*/ 301733 h 987912"/>
                <a:gd name="connsiteX1739" fmla="*/ 100357 w 613757"/>
                <a:gd name="connsiteY1739" fmla="*/ 304254 h 987912"/>
                <a:gd name="connsiteX1740" fmla="*/ 100357 w 613757"/>
                <a:gd name="connsiteY1740" fmla="*/ 306145 h 987912"/>
                <a:gd name="connsiteX1741" fmla="*/ 100683 w 613757"/>
                <a:gd name="connsiteY1741" fmla="*/ 306754 h 987912"/>
                <a:gd name="connsiteX1742" fmla="*/ 100357 w 613757"/>
                <a:gd name="connsiteY1742" fmla="*/ 307404 h 987912"/>
                <a:gd name="connsiteX1743" fmla="*/ 100683 w 613757"/>
                <a:gd name="connsiteY1743" fmla="*/ 307710 h 987912"/>
                <a:gd name="connsiteX1744" fmla="*/ 100683 w 613757"/>
                <a:gd name="connsiteY1744" fmla="*/ 308340 h 987912"/>
                <a:gd name="connsiteX1745" fmla="*/ 102268 w 613757"/>
                <a:gd name="connsiteY1745" fmla="*/ 310229 h 987912"/>
                <a:gd name="connsiteX1746" fmla="*/ 102268 w 613757"/>
                <a:gd name="connsiteY1746" fmla="*/ 311185 h 987912"/>
                <a:gd name="connsiteX1747" fmla="*/ 101785 w 613757"/>
                <a:gd name="connsiteY1747" fmla="*/ 311647 h 987912"/>
                <a:gd name="connsiteX1748" fmla="*/ 101638 w 613757"/>
                <a:gd name="connsiteY1748" fmla="*/ 311185 h 987912"/>
                <a:gd name="connsiteX1749" fmla="*/ 100536 w 613757"/>
                <a:gd name="connsiteY1749" fmla="*/ 309758 h 987912"/>
                <a:gd name="connsiteX1750" fmla="*/ 99906 w 613757"/>
                <a:gd name="connsiteY1750" fmla="*/ 309758 h 987912"/>
                <a:gd name="connsiteX1751" fmla="*/ 99758 w 613757"/>
                <a:gd name="connsiteY1751" fmla="*/ 309295 h 987912"/>
                <a:gd name="connsiteX1752" fmla="*/ 99254 w 613757"/>
                <a:gd name="connsiteY1752" fmla="*/ 309148 h 987912"/>
                <a:gd name="connsiteX1753" fmla="*/ 98478 w 613757"/>
                <a:gd name="connsiteY1753" fmla="*/ 308034 h 987912"/>
                <a:gd name="connsiteX1754" fmla="*/ 98478 w 613757"/>
                <a:gd name="connsiteY1754" fmla="*/ 307710 h 987912"/>
                <a:gd name="connsiteX1755" fmla="*/ 99108 w 613757"/>
                <a:gd name="connsiteY1755" fmla="*/ 307080 h 987912"/>
                <a:gd name="connsiteX1756" fmla="*/ 99108 w 613757"/>
                <a:gd name="connsiteY1756" fmla="*/ 306145 h 987912"/>
                <a:gd name="connsiteX1757" fmla="*/ 98478 w 613757"/>
                <a:gd name="connsiteY1757" fmla="*/ 304863 h 987912"/>
                <a:gd name="connsiteX1758" fmla="*/ 98478 w 613757"/>
                <a:gd name="connsiteY1758" fmla="*/ 304254 h 987912"/>
                <a:gd name="connsiteX1759" fmla="*/ 97553 w 613757"/>
                <a:gd name="connsiteY1759" fmla="*/ 302668 h 987912"/>
                <a:gd name="connsiteX1760" fmla="*/ 97553 w 613757"/>
                <a:gd name="connsiteY1760" fmla="*/ 302038 h 987912"/>
                <a:gd name="connsiteX1761" fmla="*/ 96901 w 613757"/>
                <a:gd name="connsiteY1761" fmla="*/ 301083 h 987912"/>
                <a:gd name="connsiteX1762" fmla="*/ 95945 w 613757"/>
                <a:gd name="connsiteY1762" fmla="*/ 299192 h 987912"/>
                <a:gd name="connsiteX1763" fmla="*/ 94539 w 613757"/>
                <a:gd name="connsiteY1763" fmla="*/ 298110 h 987912"/>
                <a:gd name="connsiteX1764" fmla="*/ 94066 w 613757"/>
                <a:gd name="connsiteY1764" fmla="*/ 298258 h 987912"/>
                <a:gd name="connsiteX1765" fmla="*/ 93583 w 613757"/>
                <a:gd name="connsiteY1765" fmla="*/ 300001 h 987912"/>
                <a:gd name="connsiteX1766" fmla="*/ 93436 w 613757"/>
                <a:gd name="connsiteY1766" fmla="*/ 298888 h 987912"/>
                <a:gd name="connsiteX1767" fmla="*/ 92806 w 613757"/>
                <a:gd name="connsiteY1767" fmla="*/ 297953 h 987912"/>
                <a:gd name="connsiteX1768" fmla="*/ 92806 w 613757"/>
                <a:gd name="connsiteY1768" fmla="*/ 297301 h 987912"/>
                <a:gd name="connsiteX1769" fmla="*/ 92187 w 613757"/>
                <a:gd name="connsiteY1769" fmla="*/ 296063 h 987912"/>
                <a:gd name="connsiteX1770" fmla="*/ 90926 w 613757"/>
                <a:gd name="connsiteY1770" fmla="*/ 293521 h 987912"/>
                <a:gd name="connsiteX1771" fmla="*/ 90275 w 613757"/>
                <a:gd name="connsiteY1771" fmla="*/ 291032 h 987912"/>
                <a:gd name="connsiteX1772" fmla="*/ 89982 w 613757"/>
                <a:gd name="connsiteY1772" fmla="*/ 290696 h 987912"/>
                <a:gd name="connsiteX1773" fmla="*/ 89656 w 613757"/>
                <a:gd name="connsiteY1773" fmla="*/ 288817 h 987912"/>
                <a:gd name="connsiteX1774" fmla="*/ 89352 w 613757"/>
                <a:gd name="connsiteY1774" fmla="*/ 288491 h 987912"/>
                <a:gd name="connsiteX1775" fmla="*/ 89352 w 613757"/>
                <a:gd name="connsiteY1775" fmla="*/ 286600 h 987912"/>
                <a:gd name="connsiteX1776" fmla="*/ 89656 w 613757"/>
                <a:gd name="connsiteY1776" fmla="*/ 286296 h 987912"/>
                <a:gd name="connsiteX1777" fmla="*/ 89982 w 613757"/>
                <a:gd name="connsiteY1777" fmla="*/ 284405 h 987912"/>
                <a:gd name="connsiteX1778" fmla="*/ 91231 w 613757"/>
                <a:gd name="connsiteY1778" fmla="*/ 281886 h 987912"/>
                <a:gd name="connsiteX1779" fmla="*/ 91231 w 613757"/>
                <a:gd name="connsiteY1779" fmla="*/ 281255 h 987912"/>
                <a:gd name="connsiteX1780" fmla="*/ 91535 w 613757"/>
                <a:gd name="connsiteY1780" fmla="*/ 280929 h 987912"/>
                <a:gd name="connsiteX1781" fmla="*/ 91535 w 613757"/>
                <a:gd name="connsiteY1781" fmla="*/ 279669 h 987912"/>
                <a:gd name="connsiteX1782" fmla="*/ 91861 w 613757"/>
                <a:gd name="connsiteY1782" fmla="*/ 279365 h 987912"/>
                <a:gd name="connsiteX1783" fmla="*/ 91861 w 613757"/>
                <a:gd name="connsiteY1783" fmla="*/ 277778 h 987912"/>
                <a:gd name="connsiteX1784" fmla="*/ 92187 w 613757"/>
                <a:gd name="connsiteY1784" fmla="*/ 277474 h 987912"/>
                <a:gd name="connsiteX1785" fmla="*/ 92187 w 613757"/>
                <a:gd name="connsiteY1785" fmla="*/ 276519 h 987912"/>
                <a:gd name="connsiteX1786" fmla="*/ 92491 w 613757"/>
                <a:gd name="connsiteY1786" fmla="*/ 276193 h 987912"/>
                <a:gd name="connsiteX1787" fmla="*/ 92817 w 613757"/>
                <a:gd name="connsiteY1787" fmla="*/ 275259 h 987912"/>
                <a:gd name="connsiteX1788" fmla="*/ 94223 w 613757"/>
                <a:gd name="connsiteY1788" fmla="*/ 274155 h 987912"/>
                <a:gd name="connsiteX1789" fmla="*/ 97060 w 613757"/>
                <a:gd name="connsiteY1789" fmla="*/ 274155 h 987912"/>
                <a:gd name="connsiteX1790" fmla="*/ 97385 w 613757"/>
                <a:gd name="connsiteY1790" fmla="*/ 273851 h 987912"/>
                <a:gd name="connsiteX1791" fmla="*/ 100693 w 613757"/>
                <a:gd name="connsiteY1791" fmla="*/ 273704 h 987912"/>
                <a:gd name="connsiteX1792" fmla="*/ 100997 w 613757"/>
                <a:gd name="connsiteY1792" fmla="*/ 273054 h 987912"/>
                <a:gd name="connsiteX1793" fmla="*/ 100997 w 613757"/>
                <a:gd name="connsiteY1793" fmla="*/ 271489 h 987912"/>
                <a:gd name="connsiteX1794" fmla="*/ 100673 w 613757"/>
                <a:gd name="connsiteY1794" fmla="*/ 271163 h 987912"/>
                <a:gd name="connsiteX1795" fmla="*/ 100673 w 613757"/>
                <a:gd name="connsiteY1795" fmla="*/ 268968 h 987912"/>
                <a:gd name="connsiteX1796" fmla="*/ 100377 w 613757"/>
                <a:gd name="connsiteY1796" fmla="*/ 268642 h 987912"/>
                <a:gd name="connsiteX1797" fmla="*/ 100673 w 613757"/>
                <a:gd name="connsiteY1797" fmla="*/ 268338 h 987912"/>
                <a:gd name="connsiteX1798" fmla="*/ 100683 w 613757"/>
                <a:gd name="connsiteY1798" fmla="*/ 266753 h 987912"/>
                <a:gd name="connsiteX1799" fmla="*/ 101932 w 613757"/>
                <a:gd name="connsiteY1799" fmla="*/ 263927 h 987912"/>
                <a:gd name="connsiteX1800" fmla="*/ 103539 w 613757"/>
                <a:gd name="connsiteY1800" fmla="*/ 260756 h 987912"/>
                <a:gd name="connsiteX1801" fmla="*/ 105419 w 613757"/>
                <a:gd name="connsiteY1801" fmla="*/ 258865 h 987912"/>
                <a:gd name="connsiteX1802" fmla="*/ 105419 w 613757"/>
                <a:gd name="connsiteY1802" fmla="*/ 258561 h 987912"/>
                <a:gd name="connsiteX1803" fmla="*/ 106354 w 613757"/>
                <a:gd name="connsiteY1803" fmla="*/ 257626 h 987912"/>
                <a:gd name="connsiteX1804" fmla="*/ 106354 w 613757"/>
                <a:gd name="connsiteY1804" fmla="*/ 256974 h 987912"/>
                <a:gd name="connsiteX1805" fmla="*/ 107308 w 613757"/>
                <a:gd name="connsiteY1805" fmla="*/ 256040 h 987912"/>
                <a:gd name="connsiteX1806" fmla="*/ 107624 w 613757"/>
                <a:gd name="connsiteY1806" fmla="*/ 255085 h 987912"/>
                <a:gd name="connsiteX1807" fmla="*/ 108233 w 613757"/>
                <a:gd name="connsiteY1807" fmla="*/ 254487 h 987912"/>
                <a:gd name="connsiteX1808" fmla="*/ 108233 w 613757"/>
                <a:gd name="connsiteY1808" fmla="*/ 253835 h 987912"/>
                <a:gd name="connsiteX1809" fmla="*/ 110145 w 613757"/>
                <a:gd name="connsiteY1809" fmla="*/ 250055 h 987912"/>
                <a:gd name="connsiteX1810" fmla="*/ 110450 w 613757"/>
                <a:gd name="connsiteY1810" fmla="*/ 248794 h 987912"/>
                <a:gd name="connsiteX1811" fmla="*/ 111394 w 613757"/>
                <a:gd name="connsiteY1811" fmla="*/ 247534 h 987912"/>
                <a:gd name="connsiteX1812" fmla="*/ 111394 w 613757"/>
                <a:gd name="connsiteY1812" fmla="*/ 246904 h 987912"/>
                <a:gd name="connsiteX1813" fmla="*/ 112024 w 613757"/>
                <a:gd name="connsiteY1813" fmla="*/ 246273 h 987912"/>
                <a:gd name="connsiteX1814" fmla="*/ 112024 w 613757"/>
                <a:gd name="connsiteY1814" fmla="*/ 245643 h 987912"/>
                <a:gd name="connsiteX1815" fmla="*/ 112655 w 613757"/>
                <a:gd name="connsiteY1815" fmla="*/ 245013 h 987912"/>
                <a:gd name="connsiteX1816" fmla="*/ 112981 w 613757"/>
                <a:gd name="connsiteY1816" fmla="*/ 244078 h 987912"/>
                <a:gd name="connsiteX1817" fmla="*/ 114083 w 613757"/>
                <a:gd name="connsiteY1817" fmla="*/ 242976 h 987912"/>
                <a:gd name="connsiteX1818" fmla="*/ 114387 w 613757"/>
                <a:gd name="connsiteY1818" fmla="*/ 242976 h 987912"/>
                <a:gd name="connsiteX1819" fmla="*/ 115816 w 613757"/>
                <a:gd name="connsiteY1819" fmla="*/ 241233 h 987912"/>
                <a:gd name="connsiteX1820" fmla="*/ 115816 w 613757"/>
                <a:gd name="connsiteY1820" fmla="*/ 240298 h 987912"/>
                <a:gd name="connsiteX1821" fmla="*/ 116141 w 613757"/>
                <a:gd name="connsiteY1821" fmla="*/ 239972 h 987912"/>
                <a:gd name="connsiteX1822" fmla="*/ 116751 w 613757"/>
                <a:gd name="connsiteY1822" fmla="*/ 237451 h 987912"/>
                <a:gd name="connsiteX1823" fmla="*/ 115343 w 613757"/>
                <a:gd name="connsiteY1823" fmla="*/ 236045 h 987912"/>
                <a:gd name="connsiteX1824" fmla="*/ 114387 w 613757"/>
                <a:gd name="connsiteY1824" fmla="*/ 235719 h 987912"/>
                <a:gd name="connsiteX1825" fmla="*/ 113935 w 613757"/>
                <a:gd name="connsiteY1825" fmla="*/ 234932 h 987912"/>
                <a:gd name="connsiteX1826" fmla="*/ 112182 w 613757"/>
                <a:gd name="connsiteY1826" fmla="*/ 233198 h 987912"/>
                <a:gd name="connsiteX1827" fmla="*/ 110921 w 613757"/>
                <a:gd name="connsiteY1827" fmla="*/ 232569 h 987912"/>
                <a:gd name="connsiteX1828" fmla="*/ 109977 w 613757"/>
                <a:gd name="connsiteY1828" fmla="*/ 232569 h 987912"/>
                <a:gd name="connsiteX1829" fmla="*/ 108716 w 613757"/>
                <a:gd name="connsiteY1829" fmla="*/ 231938 h 987912"/>
                <a:gd name="connsiteX1830" fmla="*/ 108086 w 613757"/>
                <a:gd name="connsiteY1830" fmla="*/ 231309 h 987912"/>
                <a:gd name="connsiteX1831" fmla="*/ 105881 w 613757"/>
                <a:gd name="connsiteY1831" fmla="*/ 231309 h 987912"/>
                <a:gd name="connsiteX1832" fmla="*/ 105576 w 613757"/>
                <a:gd name="connsiteY1832" fmla="*/ 231005 h 987912"/>
                <a:gd name="connsiteX1833" fmla="*/ 103676 w 613757"/>
                <a:gd name="connsiteY1833" fmla="*/ 231005 h 987912"/>
                <a:gd name="connsiteX1834" fmla="*/ 103045 w 613757"/>
                <a:gd name="connsiteY1834" fmla="*/ 231309 h 987912"/>
                <a:gd name="connsiteX1835" fmla="*/ 101312 w 613757"/>
                <a:gd name="connsiteY1835" fmla="*/ 233041 h 987912"/>
                <a:gd name="connsiteX1836" fmla="*/ 101312 w 613757"/>
                <a:gd name="connsiteY1836" fmla="*/ 233671 h 987912"/>
                <a:gd name="connsiteX1837" fmla="*/ 100063 w 613757"/>
                <a:gd name="connsiteY1837" fmla="*/ 235258 h 987912"/>
                <a:gd name="connsiteX1838" fmla="*/ 100063 w 613757"/>
                <a:gd name="connsiteY1838" fmla="*/ 235866 h 987912"/>
                <a:gd name="connsiteX1839" fmla="*/ 99254 w 613757"/>
                <a:gd name="connsiteY1839" fmla="*/ 236664 h 987912"/>
                <a:gd name="connsiteX1840" fmla="*/ 98635 w 613757"/>
                <a:gd name="connsiteY1840" fmla="*/ 236664 h 987912"/>
                <a:gd name="connsiteX1841" fmla="*/ 98478 w 613757"/>
                <a:gd name="connsiteY1841" fmla="*/ 237147 h 987912"/>
                <a:gd name="connsiteX1842" fmla="*/ 97227 w 613757"/>
                <a:gd name="connsiteY1842" fmla="*/ 238407 h 987912"/>
                <a:gd name="connsiteX1843" fmla="*/ 97227 w 613757"/>
                <a:gd name="connsiteY1843" fmla="*/ 239038 h 987912"/>
                <a:gd name="connsiteX1844" fmla="*/ 95820 w 613757"/>
                <a:gd name="connsiteY1844" fmla="*/ 239185 h 987912"/>
                <a:gd name="connsiteX1845" fmla="*/ 95317 w 613757"/>
                <a:gd name="connsiteY1845" fmla="*/ 239668 h 987912"/>
                <a:gd name="connsiteX1846" fmla="*/ 95317 w 613757"/>
                <a:gd name="connsiteY1846" fmla="*/ 240603 h 987912"/>
                <a:gd name="connsiteX1847" fmla="*/ 94539 w 613757"/>
                <a:gd name="connsiteY1847" fmla="*/ 241402 h 987912"/>
                <a:gd name="connsiteX1848" fmla="*/ 93909 w 613757"/>
                <a:gd name="connsiteY1848" fmla="*/ 241402 h 987912"/>
                <a:gd name="connsiteX1849" fmla="*/ 92963 w 613757"/>
                <a:gd name="connsiteY1849" fmla="*/ 242640 h 987912"/>
                <a:gd name="connsiteX1850" fmla="*/ 92334 w 613757"/>
                <a:gd name="connsiteY1850" fmla="*/ 242336 h 987912"/>
                <a:gd name="connsiteX1851" fmla="*/ 91074 w 613757"/>
                <a:gd name="connsiteY1851" fmla="*/ 242336 h 987912"/>
                <a:gd name="connsiteX1852" fmla="*/ 90454 w 613757"/>
                <a:gd name="connsiteY1852" fmla="*/ 242965 h 987912"/>
                <a:gd name="connsiteX1853" fmla="*/ 88868 w 613757"/>
                <a:gd name="connsiteY1853" fmla="*/ 242965 h 987912"/>
                <a:gd name="connsiteX1854" fmla="*/ 87608 w 613757"/>
                <a:gd name="connsiteY1854" fmla="*/ 243921 h 987912"/>
                <a:gd name="connsiteX1855" fmla="*/ 86357 w 613757"/>
                <a:gd name="connsiteY1855" fmla="*/ 244247 h 987912"/>
                <a:gd name="connsiteX1856" fmla="*/ 85097 w 613757"/>
                <a:gd name="connsiteY1856" fmla="*/ 245486 h 987912"/>
                <a:gd name="connsiteX1857" fmla="*/ 84773 w 613757"/>
                <a:gd name="connsiteY1857" fmla="*/ 245486 h 987912"/>
                <a:gd name="connsiteX1858" fmla="*/ 80687 w 613757"/>
                <a:gd name="connsiteY1858" fmla="*/ 249908 h 987912"/>
                <a:gd name="connsiteX1859" fmla="*/ 80057 w 613757"/>
                <a:gd name="connsiteY1859" fmla="*/ 249908 h 987912"/>
                <a:gd name="connsiteX1860" fmla="*/ 78629 w 613757"/>
                <a:gd name="connsiteY1860" fmla="*/ 251020 h 987912"/>
                <a:gd name="connsiteX1861" fmla="*/ 78797 w 613757"/>
                <a:gd name="connsiteY1861" fmla="*/ 251797 h 987912"/>
                <a:gd name="connsiteX1862" fmla="*/ 79731 w 613757"/>
                <a:gd name="connsiteY1862" fmla="*/ 251797 h 987912"/>
                <a:gd name="connsiteX1863" fmla="*/ 80057 w 613757"/>
                <a:gd name="connsiteY1863" fmla="*/ 251168 h 987912"/>
                <a:gd name="connsiteX1864" fmla="*/ 80509 w 613757"/>
                <a:gd name="connsiteY1864" fmla="*/ 251630 h 987912"/>
                <a:gd name="connsiteX1865" fmla="*/ 78955 w 613757"/>
                <a:gd name="connsiteY1865" fmla="*/ 253520 h 987912"/>
                <a:gd name="connsiteX1866" fmla="*/ 78955 w 613757"/>
                <a:gd name="connsiteY1866" fmla="*/ 255105 h 987912"/>
                <a:gd name="connsiteX1867" fmla="*/ 78324 w 613757"/>
                <a:gd name="connsiteY1867" fmla="*/ 256356 h 987912"/>
                <a:gd name="connsiteX1868" fmla="*/ 78629 w 613757"/>
                <a:gd name="connsiteY1868" fmla="*/ 257941 h 987912"/>
                <a:gd name="connsiteX1869" fmla="*/ 77999 w 613757"/>
                <a:gd name="connsiteY1869" fmla="*/ 258571 h 987912"/>
                <a:gd name="connsiteX1870" fmla="*/ 77999 w 613757"/>
                <a:gd name="connsiteY1870" fmla="*/ 260462 h 987912"/>
                <a:gd name="connsiteX1871" fmla="*/ 77368 w 613757"/>
                <a:gd name="connsiteY1871" fmla="*/ 261396 h 987912"/>
                <a:gd name="connsiteX1872" fmla="*/ 77368 w 613757"/>
                <a:gd name="connsiteY1872" fmla="*/ 262657 h 987912"/>
                <a:gd name="connsiteX1873" fmla="*/ 76738 w 613757"/>
                <a:gd name="connsiteY1873" fmla="*/ 263611 h 987912"/>
                <a:gd name="connsiteX1874" fmla="*/ 76738 w 613757"/>
                <a:gd name="connsiteY1874" fmla="*/ 264546 h 987912"/>
                <a:gd name="connsiteX1875" fmla="*/ 76414 w 613757"/>
                <a:gd name="connsiteY1875" fmla="*/ 264852 h 987912"/>
                <a:gd name="connsiteX1876" fmla="*/ 76591 w 613757"/>
                <a:gd name="connsiteY1876" fmla="*/ 265649 h 987912"/>
                <a:gd name="connsiteX1877" fmla="*/ 78166 w 613757"/>
                <a:gd name="connsiteY1877" fmla="*/ 265659 h 987912"/>
                <a:gd name="connsiteX1878" fmla="*/ 78472 w 613757"/>
                <a:gd name="connsiteY1878" fmla="*/ 265355 h 987912"/>
                <a:gd name="connsiteX1879" fmla="*/ 79122 w 613757"/>
                <a:gd name="connsiteY1879" fmla="*/ 265355 h 987912"/>
                <a:gd name="connsiteX1880" fmla="*/ 80372 w 613757"/>
                <a:gd name="connsiteY1880" fmla="*/ 264074 h 987912"/>
                <a:gd name="connsiteX1881" fmla="*/ 81160 w 613757"/>
                <a:gd name="connsiteY1881" fmla="*/ 264546 h 987912"/>
                <a:gd name="connsiteX1882" fmla="*/ 80046 w 613757"/>
                <a:gd name="connsiteY1882" fmla="*/ 265029 h 987912"/>
                <a:gd name="connsiteX1883" fmla="*/ 78797 w 613757"/>
                <a:gd name="connsiteY1883" fmla="*/ 266290 h 987912"/>
                <a:gd name="connsiteX1884" fmla="*/ 77515 w 613757"/>
                <a:gd name="connsiteY1884" fmla="*/ 266910 h 987912"/>
                <a:gd name="connsiteX1885" fmla="*/ 76591 w 613757"/>
                <a:gd name="connsiteY1885" fmla="*/ 266910 h 987912"/>
                <a:gd name="connsiteX1886" fmla="*/ 75478 w 613757"/>
                <a:gd name="connsiteY1886" fmla="*/ 267393 h 987912"/>
                <a:gd name="connsiteX1887" fmla="*/ 75478 w 613757"/>
                <a:gd name="connsiteY1887" fmla="*/ 268327 h 987912"/>
                <a:gd name="connsiteX1888" fmla="*/ 74229 w 613757"/>
                <a:gd name="connsiteY1888" fmla="*/ 269914 h 987912"/>
                <a:gd name="connsiteX1889" fmla="*/ 74229 w 613757"/>
                <a:gd name="connsiteY1889" fmla="*/ 270543 h 987912"/>
                <a:gd name="connsiteX1890" fmla="*/ 74859 w 613757"/>
                <a:gd name="connsiteY1890" fmla="*/ 271173 h 987912"/>
                <a:gd name="connsiteX1891" fmla="*/ 73745 w 613757"/>
                <a:gd name="connsiteY1891" fmla="*/ 271320 h 987912"/>
                <a:gd name="connsiteX1892" fmla="*/ 73272 w 613757"/>
                <a:gd name="connsiteY1892" fmla="*/ 271803 h 987912"/>
                <a:gd name="connsiteX1893" fmla="*/ 73272 w 613757"/>
                <a:gd name="connsiteY1893" fmla="*/ 272433 h 987912"/>
                <a:gd name="connsiteX1894" fmla="*/ 72012 w 613757"/>
                <a:gd name="connsiteY1894" fmla="*/ 273684 h 987912"/>
                <a:gd name="connsiteX1895" fmla="*/ 71719 w 613757"/>
                <a:gd name="connsiteY1895" fmla="*/ 274943 h 987912"/>
                <a:gd name="connsiteX1896" fmla="*/ 69807 w 613757"/>
                <a:gd name="connsiteY1896" fmla="*/ 276834 h 987912"/>
                <a:gd name="connsiteX1897" fmla="*/ 69503 w 613757"/>
                <a:gd name="connsiteY1897" fmla="*/ 277464 h 987912"/>
                <a:gd name="connsiteX1898" fmla="*/ 69503 w 613757"/>
                <a:gd name="connsiteY1898" fmla="*/ 278724 h 987912"/>
                <a:gd name="connsiteX1899" fmla="*/ 70280 w 613757"/>
                <a:gd name="connsiteY1899" fmla="*/ 279512 h 987912"/>
                <a:gd name="connsiteX1900" fmla="*/ 70606 w 613757"/>
                <a:gd name="connsiteY1900" fmla="*/ 279512 h 987912"/>
                <a:gd name="connsiteX1901" fmla="*/ 71214 w 613757"/>
                <a:gd name="connsiteY1901" fmla="*/ 280142 h 987912"/>
                <a:gd name="connsiteX1902" fmla="*/ 71866 w 613757"/>
                <a:gd name="connsiteY1902" fmla="*/ 280142 h 987912"/>
                <a:gd name="connsiteX1903" fmla="*/ 73115 w 613757"/>
                <a:gd name="connsiteY1903" fmla="*/ 280792 h 987912"/>
                <a:gd name="connsiteX1904" fmla="*/ 74376 w 613757"/>
                <a:gd name="connsiteY1904" fmla="*/ 280772 h 987912"/>
                <a:gd name="connsiteX1905" fmla="*/ 76581 w 613757"/>
                <a:gd name="connsiteY1905" fmla="*/ 282357 h 987912"/>
                <a:gd name="connsiteX1906" fmla="*/ 77537 w 613757"/>
                <a:gd name="connsiteY1906" fmla="*/ 282663 h 987912"/>
                <a:gd name="connsiteX1907" fmla="*/ 78482 w 613757"/>
                <a:gd name="connsiteY1907" fmla="*/ 283618 h 987912"/>
                <a:gd name="connsiteX1908" fmla="*/ 78786 w 613757"/>
                <a:gd name="connsiteY1908" fmla="*/ 283618 h 987912"/>
                <a:gd name="connsiteX1909" fmla="*/ 80519 w 613757"/>
                <a:gd name="connsiteY1909" fmla="*/ 285351 h 987912"/>
                <a:gd name="connsiteX1910" fmla="*/ 82420 w 613757"/>
                <a:gd name="connsiteY1910" fmla="*/ 288177 h 987912"/>
                <a:gd name="connsiteX1911" fmla="*/ 83049 w 613757"/>
                <a:gd name="connsiteY1911" fmla="*/ 289436 h 987912"/>
                <a:gd name="connsiteX1912" fmla="*/ 83049 w 613757"/>
                <a:gd name="connsiteY1912" fmla="*/ 293217 h 987912"/>
                <a:gd name="connsiteX1913" fmla="*/ 82725 w 613757"/>
                <a:gd name="connsiteY1913" fmla="*/ 293521 h 987912"/>
                <a:gd name="connsiteX1914" fmla="*/ 82725 w 613757"/>
                <a:gd name="connsiteY1914" fmla="*/ 294478 h 987912"/>
                <a:gd name="connsiteX1915" fmla="*/ 82420 w 613757"/>
                <a:gd name="connsiteY1915" fmla="*/ 295106 h 987912"/>
                <a:gd name="connsiteX1916" fmla="*/ 81464 w 613757"/>
                <a:gd name="connsiteY1916" fmla="*/ 296367 h 987912"/>
                <a:gd name="connsiteX1917" fmla="*/ 81464 w 613757"/>
                <a:gd name="connsiteY1917" fmla="*/ 296997 h 987912"/>
                <a:gd name="connsiteX1918" fmla="*/ 80687 w 613757"/>
                <a:gd name="connsiteY1918" fmla="*/ 297796 h 987912"/>
                <a:gd name="connsiteX1919" fmla="*/ 79102 w 613757"/>
                <a:gd name="connsiteY1919" fmla="*/ 298405 h 987912"/>
                <a:gd name="connsiteX1920" fmla="*/ 78324 w 613757"/>
                <a:gd name="connsiteY1920" fmla="*/ 299518 h 987912"/>
                <a:gd name="connsiteX1921" fmla="*/ 78324 w 613757"/>
                <a:gd name="connsiteY1921" fmla="*/ 300148 h 987912"/>
                <a:gd name="connsiteX1922" fmla="*/ 79102 w 613757"/>
                <a:gd name="connsiteY1922" fmla="*/ 300946 h 987912"/>
                <a:gd name="connsiteX1923" fmla="*/ 80991 w 613757"/>
                <a:gd name="connsiteY1923" fmla="*/ 300946 h 987912"/>
                <a:gd name="connsiteX1924" fmla="*/ 81317 w 613757"/>
                <a:gd name="connsiteY1924" fmla="*/ 301250 h 987912"/>
                <a:gd name="connsiteX1925" fmla="*/ 81937 w 613757"/>
                <a:gd name="connsiteY1925" fmla="*/ 301250 h 987912"/>
                <a:gd name="connsiteX1926" fmla="*/ 83343 w 613757"/>
                <a:gd name="connsiteY1926" fmla="*/ 302364 h 987912"/>
                <a:gd name="connsiteX1927" fmla="*/ 83669 w 613757"/>
                <a:gd name="connsiteY1927" fmla="*/ 303298 h 987912"/>
                <a:gd name="connsiteX1928" fmla="*/ 84625 w 613757"/>
                <a:gd name="connsiteY1928" fmla="*/ 304884 h 987912"/>
                <a:gd name="connsiteX1929" fmla="*/ 84299 w 613757"/>
                <a:gd name="connsiteY1929" fmla="*/ 305515 h 987912"/>
                <a:gd name="connsiteX1930" fmla="*/ 84299 w 613757"/>
                <a:gd name="connsiteY1930" fmla="*/ 306469 h 987912"/>
                <a:gd name="connsiteX1931" fmla="*/ 84773 w 613757"/>
                <a:gd name="connsiteY1931" fmla="*/ 306922 h 987912"/>
                <a:gd name="connsiteX1932" fmla="*/ 85729 w 613757"/>
                <a:gd name="connsiteY1932" fmla="*/ 306922 h 987912"/>
                <a:gd name="connsiteX1933" fmla="*/ 86505 w 613757"/>
                <a:gd name="connsiteY1933" fmla="*/ 307404 h 987912"/>
                <a:gd name="connsiteX1934" fmla="*/ 85729 w 613757"/>
                <a:gd name="connsiteY1934" fmla="*/ 308181 h 987912"/>
                <a:gd name="connsiteX1935" fmla="*/ 85097 w 613757"/>
                <a:gd name="connsiteY1935" fmla="*/ 307551 h 987912"/>
                <a:gd name="connsiteX1936" fmla="*/ 84447 w 613757"/>
                <a:gd name="connsiteY1936" fmla="*/ 307551 h 987912"/>
                <a:gd name="connsiteX1937" fmla="*/ 83669 w 613757"/>
                <a:gd name="connsiteY1937" fmla="*/ 306774 h 987912"/>
                <a:gd name="connsiteX1938" fmla="*/ 83669 w 613757"/>
                <a:gd name="connsiteY1938" fmla="*/ 306469 h 987912"/>
                <a:gd name="connsiteX1939" fmla="*/ 83039 w 613757"/>
                <a:gd name="connsiteY1939" fmla="*/ 305189 h 987912"/>
                <a:gd name="connsiteX1940" fmla="*/ 83039 w 613757"/>
                <a:gd name="connsiteY1940" fmla="*/ 303624 h 987912"/>
                <a:gd name="connsiteX1941" fmla="*/ 82746 w 613757"/>
                <a:gd name="connsiteY1941" fmla="*/ 302994 h 987912"/>
                <a:gd name="connsiteX1942" fmla="*/ 82241 w 613757"/>
                <a:gd name="connsiteY1942" fmla="*/ 302511 h 987912"/>
                <a:gd name="connsiteX1943" fmla="*/ 80036 w 613757"/>
                <a:gd name="connsiteY1943" fmla="*/ 302511 h 987912"/>
                <a:gd name="connsiteX1944" fmla="*/ 78776 w 613757"/>
                <a:gd name="connsiteY1944" fmla="*/ 301576 h 987912"/>
                <a:gd name="connsiteX1945" fmla="*/ 77673 w 613757"/>
                <a:gd name="connsiteY1945" fmla="*/ 300799 h 987912"/>
                <a:gd name="connsiteX1946" fmla="*/ 77380 w 613757"/>
                <a:gd name="connsiteY1946" fmla="*/ 300148 h 987912"/>
                <a:gd name="connsiteX1947" fmla="*/ 77380 w 613757"/>
                <a:gd name="connsiteY1947" fmla="*/ 298909 h 987912"/>
                <a:gd name="connsiteX1948" fmla="*/ 77673 w 613757"/>
                <a:gd name="connsiteY1948" fmla="*/ 298258 h 987912"/>
                <a:gd name="connsiteX1949" fmla="*/ 79259 w 613757"/>
                <a:gd name="connsiteY1949" fmla="*/ 296693 h 987912"/>
                <a:gd name="connsiteX1950" fmla="*/ 79889 w 613757"/>
                <a:gd name="connsiteY1950" fmla="*/ 294802 h 987912"/>
                <a:gd name="connsiteX1951" fmla="*/ 80540 w 613757"/>
                <a:gd name="connsiteY1951" fmla="*/ 294172 h 987912"/>
                <a:gd name="connsiteX1952" fmla="*/ 80540 w 613757"/>
                <a:gd name="connsiteY1952" fmla="*/ 293217 h 987912"/>
                <a:gd name="connsiteX1953" fmla="*/ 80845 w 613757"/>
                <a:gd name="connsiteY1953" fmla="*/ 292913 h 987912"/>
                <a:gd name="connsiteX1954" fmla="*/ 80845 w 613757"/>
                <a:gd name="connsiteY1954" fmla="*/ 290066 h 987912"/>
                <a:gd name="connsiteX1955" fmla="*/ 80215 w 613757"/>
                <a:gd name="connsiteY1955" fmla="*/ 289131 h 987912"/>
                <a:gd name="connsiteX1956" fmla="*/ 80215 w 613757"/>
                <a:gd name="connsiteY1956" fmla="*/ 288177 h 987912"/>
                <a:gd name="connsiteX1957" fmla="*/ 79889 w 613757"/>
                <a:gd name="connsiteY1957" fmla="*/ 287851 h 987912"/>
                <a:gd name="connsiteX1958" fmla="*/ 79889 w 613757"/>
                <a:gd name="connsiteY1958" fmla="*/ 287241 h 987912"/>
                <a:gd name="connsiteX1959" fmla="*/ 78786 w 613757"/>
                <a:gd name="connsiteY1959" fmla="*/ 284878 h 987912"/>
                <a:gd name="connsiteX1960" fmla="*/ 77537 w 613757"/>
                <a:gd name="connsiteY1960" fmla="*/ 284248 h 987912"/>
                <a:gd name="connsiteX1961" fmla="*/ 75951 w 613757"/>
                <a:gd name="connsiteY1961" fmla="*/ 284248 h 987912"/>
                <a:gd name="connsiteX1962" fmla="*/ 75625 w 613757"/>
                <a:gd name="connsiteY1962" fmla="*/ 283922 h 987912"/>
                <a:gd name="connsiteX1963" fmla="*/ 75026 w 613757"/>
                <a:gd name="connsiteY1963" fmla="*/ 283922 h 987912"/>
                <a:gd name="connsiteX1964" fmla="*/ 74700 w 613757"/>
                <a:gd name="connsiteY1964" fmla="*/ 283618 h 987912"/>
                <a:gd name="connsiteX1965" fmla="*/ 72159 w 613757"/>
                <a:gd name="connsiteY1965" fmla="*/ 283618 h 987912"/>
                <a:gd name="connsiteX1966" fmla="*/ 71866 w 613757"/>
                <a:gd name="connsiteY1966" fmla="*/ 283292 h 987912"/>
                <a:gd name="connsiteX1967" fmla="*/ 70280 w 613757"/>
                <a:gd name="connsiteY1967" fmla="*/ 282987 h 987912"/>
                <a:gd name="connsiteX1968" fmla="*/ 69976 w 613757"/>
                <a:gd name="connsiteY1968" fmla="*/ 282683 h 987912"/>
                <a:gd name="connsiteX1969" fmla="*/ 69335 w 613757"/>
                <a:gd name="connsiteY1969" fmla="*/ 282683 h 987912"/>
                <a:gd name="connsiteX1970" fmla="*/ 69029 w 613757"/>
                <a:gd name="connsiteY1970" fmla="*/ 282357 h 987912"/>
                <a:gd name="connsiteX1971" fmla="*/ 68399 w 613757"/>
                <a:gd name="connsiteY1971" fmla="*/ 282683 h 987912"/>
                <a:gd name="connsiteX1972" fmla="*/ 66510 w 613757"/>
                <a:gd name="connsiteY1972" fmla="*/ 284564 h 987912"/>
                <a:gd name="connsiteX1973" fmla="*/ 64934 w 613757"/>
                <a:gd name="connsiteY1973" fmla="*/ 285498 h 987912"/>
                <a:gd name="connsiteX1974" fmla="*/ 63675 w 613757"/>
                <a:gd name="connsiteY1974" fmla="*/ 285823 h 987912"/>
                <a:gd name="connsiteX1975" fmla="*/ 62571 w 613757"/>
                <a:gd name="connsiteY1975" fmla="*/ 286904 h 987912"/>
                <a:gd name="connsiteX1976" fmla="*/ 62571 w 613757"/>
                <a:gd name="connsiteY1976" fmla="*/ 287241 h 987912"/>
                <a:gd name="connsiteX1977" fmla="*/ 63023 w 613757"/>
                <a:gd name="connsiteY1977" fmla="*/ 287714 h 987912"/>
                <a:gd name="connsiteX1978" fmla="*/ 63675 w 613757"/>
                <a:gd name="connsiteY1978" fmla="*/ 287714 h 987912"/>
                <a:gd name="connsiteX1979" fmla="*/ 65565 w 613757"/>
                <a:gd name="connsiteY1979" fmla="*/ 286453 h 987912"/>
                <a:gd name="connsiteX1980" fmla="*/ 66341 w 613757"/>
                <a:gd name="connsiteY1980" fmla="*/ 286916 h 987912"/>
                <a:gd name="connsiteX1981" fmla="*/ 66341 w 613757"/>
                <a:gd name="connsiteY1981" fmla="*/ 287871 h 987912"/>
                <a:gd name="connsiteX1982" fmla="*/ 64934 w 613757"/>
                <a:gd name="connsiteY1982" fmla="*/ 289278 h 987912"/>
                <a:gd name="connsiteX1983" fmla="*/ 64452 w 613757"/>
                <a:gd name="connsiteY1983" fmla="*/ 289457 h 987912"/>
                <a:gd name="connsiteX1984" fmla="*/ 65081 w 613757"/>
                <a:gd name="connsiteY1984" fmla="*/ 290392 h 987912"/>
                <a:gd name="connsiteX1985" fmla="*/ 64609 w 613757"/>
                <a:gd name="connsiteY1985" fmla="*/ 290539 h 987912"/>
                <a:gd name="connsiteX1986" fmla="*/ 64136 w 613757"/>
                <a:gd name="connsiteY1986" fmla="*/ 290056 h 987912"/>
                <a:gd name="connsiteX1987" fmla="*/ 63832 w 613757"/>
                <a:gd name="connsiteY1987" fmla="*/ 289131 h 987912"/>
                <a:gd name="connsiteX1988" fmla="*/ 64305 w 613757"/>
                <a:gd name="connsiteY1988" fmla="*/ 288648 h 987912"/>
                <a:gd name="connsiteX1989" fmla="*/ 64934 w 613757"/>
                <a:gd name="connsiteY1989" fmla="*/ 288648 h 987912"/>
                <a:gd name="connsiteX1990" fmla="*/ 66017 w 613757"/>
                <a:gd name="connsiteY1990" fmla="*/ 287566 h 987912"/>
                <a:gd name="connsiteX1991" fmla="*/ 65870 w 613757"/>
                <a:gd name="connsiteY1991" fmla="*/ 287063 h 987912"/>
                <a:gd name="connsiteX1992" fmla="*/ 65565 w 613757"/>
                <a:gd name="connsiteY1992" fmla="*/ 287063 h 987912"/>
                <a:gd name="connsiteX1993" fmla="*/ 64609 w 613757"/>
                <a:gd name="connsiteY1993" fmla="*/ 288018 h 987912"/>
                <a:gd name="connsiteX1994" fmla="*/ 63979 w 613757"/>
                <a:gd name="connsiteY1994" fmla="*/ 288018 h 987912"/>
                <a:gd name="connsiteX1995" fmla="*/ 63675 w 613757"/>
                <a:gd name="connsiteY1995" fmla="*/ 288344 h 987912"/>
                <a:gd name="connsiteX1996" fmla="*/ 62424 w 613757"/>
                <a:gd name="connsiteY1996" fmla="*/ 288344 h 987912"/>
                <a:gd name="connsiteX1997" fmla="*/ 62100 w 613757"/>
                <a:gd name="connsiteY1997" fmla="*/ 288018 h 987912"/>
                <a:gd name="connsiteX1998" fmla="*/ 61144 w 613757"/>
                <a:gd name="connsiteY1998" fmla="*/ 288018 h 987912"/>
                <a:gd name="connsiteX1999" fmla="*/ 60818 w 613757"/>
                <a:gd name="connsiteY1999" fmla="*/ 288648 h 987912"/>
                <a:gd name="connsiteX2000" fmla="*/ 59106 w 613757"/>
                <a:gd name="connsiteY2000" fmla="*/ 289751 h 987912"/>
                <a:gd name="connsiteX2001" fmla="*/ 59106 w 613757"/>
                <a:gd name="connsiteY2001" fmla="*/ 290056 h 987912"/>
                <a:gd name="connsiteX2002" fmla="*/ 58455 w 613757"/>
                <a:gd name="connsiteY2002" fmla="*/ 290706 h 987912"/>
                <a:gd name="connsiteX2003" fmla="*/ 58455 w 613757"/>
                <a:gd name="connsiteY2003" fmla="*/ 291336 h 987912"/>
                <a:gd name="connsiteX2004" fmla="*/ 57835 w 613757"/>
                <a:gd name="connsiteY2004" fmla="*/ 291946 h 987912"/>
                <a:gd name="connsiteX2005" fmla="*/ 57835 w 613757"/>
                <a:gd name="connsiteY2005" fmla="*/ 292597 h 987912"/>
                <a:gd name="connsiteX2006" fmla="*/ 57531 w 613757"/>
                <a:gd name="connsiteY2006" fmla="*/ 292901 h 987912"/>
                <a:gd name="connsiteX2007" fmla="*/ 57531 w 613757"/>
                <a:gd name="connsiteY2007" fmla="*/ 296377 h 987912"/>
                <a:gd name="connsiteX2008" fmla="*/ 57227 w 613757"/>
                <a:gd name="connsiteY2008" fmla="*/ 296683 h 987912"/>
                <a:gd name="connsiteX2009" fmla="*/ 57227 w 613757"/>
                <a:gd name="connsiteY2009" fmla="*/ 297942 h 987912"/>
                <a:gd name="connsiteX2010" fmla="*/ 56900 w 613757"/>
                <a:gd name="connsiteY2010" fmla="*/ 298268 h 987912"/>
                <a:gd name="connsiteX2011" fmla="*/ 56900 w 613757"/>
                <a:gd name="connsiteY2011" fmla="*/ 300463 h 987912"/>
                <a:gd name="connsiteX2012" fmla="*/ 56575 w 613757"/>
                <a:gd name="connsiteY2012" fmla="*/ 300789 h 987912"/>
                <a:gd name="connsiteX2013" fmla="*/ 56565 w 613757"/>
                <a:gd name="connsiteY2013" fmla="*/ 305199 h 987912"/>
                <a:gd name="connsiteX2014" fmla="*/ 57374 w 613757"/>
                <a:gd name="connsiteY2014" fmla="*/ 305672 h 987912"/>
                <a:gd name="connsiteX2015" fmla="*/ 58318 w 613757"/>
                <a:gd name="connsiteY2015" fmla="*/ 305672 h 987912"/>
                <a:gd name="connsiteX2016" fmla="*/ 58622 w 613757"/>
                <a:gd name="connsiteY2016" fmla="*/ 305346 h 987912"/>
                <a:gd name="connsiteX2017" fmla="*/ 60209 w 613757"/>
                <a:gd name="connsiteY2017" fmla="*/ 305346 h 987912"/>
                <a:gd name="connsiteX2018" fmla="*/ 60535 w 613757"/>
                <a:gd name="connsiteY2018" fmla="*/ 305042 h 987912"/>
                <a:gd name="connsiteX2019" fmla="*/ 61784 w 613757"/>
                <a:gd name="connsiteY2019" fmla="*/ 305042 h 987912"/>
                <a:gd name="connsiteX2020" fmla="*/ 62088 w 613757"/>
                <a:gd name="connsiteY2020" fmla="*/ 304716 h 987912"/>
                <a:gd name="connsiteX2021" fmla="*/ 63349 w 613757"/>
                <a:gd name="connsiteY2021" fmla="*/ 304716 h 987912"/>
                <a:gd name="connsiteX2022" fmla="*/ 63349 w 613757"/>
                <a:gd name="connsiteY2022" fmla="*/ 305346 h 987912"/>
                <a:gd name="connsiteX2023" fmla="*/ 62718 w 613757"/>
                <a:gd name="connsiteY2023" fmla="*/ 305672 h 987912"/>
                <a:gd name="connsiteX2024" fmla="*/ 61784 w 613757"/>
                <a:gd name="connsiteY2024" fmla="*/ 305672 h 987912"/>
                <a:gd name="connsiteX2025" fmla="*/ 60828 w 613757"/>
                <a:gd name="connsiteY2025" fmla="*/ 306606 h 987912"/>
                <a:gd name="connsiteX2026" fmla="*/ 60535 w 613757"/>
                <a:gd name="connsiteY2026" fmla="*/ 306606 h 987912"/>
                <a:gd name="connsiteX2027" fmla="*/ 58927 w 613757"/>
                <a:gd name="connsiteY2027" fmla="*/ 307563 h 987912"/>
                <a:gd name="connsiteX2028" fmla="*/ 57048 w 613757"/>
                <a:gd name="connsiteY2028" fmla="*/ 307237 h 987912"/>
                <a:gd name="connsiteX2029" fmla="*/ 56890 w 613757"/>
                <a:gd name="connsiteY2029" fmla="*/ 309599 h 987912"/>
                <a:gd name="connsiteX2030" fmla="*/ 55483 w 613757"/>
                <a:gd name="connsiteY2030" fmla="*/ 311017 h 987912"/>
                <a:gd name="connsiteX2031" fmla="*/ 54832 w 613757"/>
                <a:gd name="connsiteY2031" fmla="*/ 311343 h 987912"/>
                <a:gd name="connsiteX2032" fmla="*/ 52321 w 613757"/>
                <a:gd name="connsiteY2032" fmla="*/ 311343 h 987912"/>
                <a:gd name="connsiteX2033" fmla="*/ 51849 w 613757"/>
                <a:gd name="connsiteY2033" fmla="*/ 311816 h 987912"/>
                <a:gd name="connsiteX2034" fmla="*/ 52469 w 613757"/>
                <a:gd name="connsiteY2034" fmla="*/ 313076 h 987912"/>
                <a:gd name="connsiteX2035" fmla="*/ 53121 w 613757"/>
                <a:gd name="connsiteY2035" fmla="*/ 313705 h 987912"/>
                <a:gd name="connsiteX2036" fmla="*/ 53121 w 613757"/>
                <a:gd name="connsiteY2036" fmla="*/ 314640 h 987912"/>
                <a:gd name="connsiteX2037" fmla="*/ 53425 w 613757"/>
                <a:gd name="connsiteY2037" fmla="*/ 314965 h 987912"/>
                <a:gd name="connsiteX2038" fmla="*/ 53425 w 613757"/>
                <a:gd name="connsiteY2038" fmla="*/ 315270 h 987912"/>
                <a:gd name="connsiteX2039" fmla="*/ 52648 w 613757"/>
                <a:gd name="connsiteY2039" fmla="*/ 315743 h 987912"/>
                <a:gd name="connsiteX2040" fmla="*/ 52164 w 613757"/>
                <a:gd name="connsiteY2040" fmla="*/ 315270 h 987912"/>
                <a:gd name="connsiteX2041" fmla="*/ 52164 w 613757"/>
                <a:gd name="connsiteY2041" fmla="*/ 314335 h 987912"/>
                <a:gd name="connsiteX2042" fmla="*/ 51849 w 613757"/>
                <a:gd name="connsiteY2042" fmla="*/ 313705 h 987912"/>
                <a:gd name="connsiteX2043" fmla="*/ 51220 w 613757"/>
                <a:gd name="connsiteY2043" fmla="*/ 313076 h 987912"/>
                <a:gd name="connsiteX2044" fmla="*/ 51220 w 613757"/>
                <a:gd name="connsiteY2044" fmla="*/ 310860 h 987912"/>
                <a:gd name="connsiteX2045" fmla="*/ 52017 w 613757"/>
                <a:gd name="connsiteY2045" fmla="*/ 310082 h 987912"/>
                <a:gd name="connsiteX2046" fmla="*/ 55787 w 613757"/>
                <a:gd name="connsiteY2046" fmla="*/ 310082 h 987912"/>
                <a:gd name="connsiteX2047" fmla="*/ 56260 w 613757"/>
                <a:gd name="connsiteY2047" fmla="*/ 309599 h 987912"/>
                <a:gd name="connsiteX2048" fmla="*/ 56260 w 613757"/>
                <a:gd name="connsiteY2048" fmla="*/ 307384 h 987912"/>
                <a:gd name="connsiteX2049" fmla="*/ 55640 w 613757"/>
                <a:gd name="connsiteY2049" fmla="*/ 306774 h 987912"/>
                <a:gd name="connsiteX2050" fmla="*/ 54685 w 613757"/>
                <a:gd name="connsiteY2050" fmla="*/ 304884 h 987912"/>
                <a:gd name="connsiteX2051" fmla="*/ 54685 w 613757"/>
                <a:gd name="connsiteY2051" fmla="*/ 303004 h 987912"/>
                <a:gd name="connsiteX2052" fmla="*/ 54379 w 613757"/>
                <a:gd name="connsiteY2052" fmla="*/ 302679 h 987912"/>
                <a:gd name="connsiteX2053" fmla="*/ 54359 w 613757"/>
                <a:gd name="connsiteY2053" fmla="*/ 300463 h 987912"/>
                <a:gd name="connsiteX2054" fmla="*/ 54065 w 613757"/>
                <a:gd name="connsiteY2054" fmla="*/ 300158 h 987912"/>
                <a:gd name="connsiteX2055" fmla="*/ 54065 w 613757"/>
                <a:gd name="connsiteY2055" fmla="*/ 299224 h 987912"/>
                <a:gd name="connsiteX2056" fmla="*/ 53582 w 613757"/>
                <a:gd name="connsiteY2056" fmla="*/ 298719 h 987912"/>
                <a:gd name="connsiteX2057" fmla="*/ 52479 w 613757"/>
                <a:gd name="connsiteY2057" fmla="*/ 298573 h 987912"/>
                <a:gd name="connsiteX2058" fmla="*/ 53256 w 613757"/>
                <a:gd name="connsiteY2058" fmla="*/ 297785 h 987912"/>
                <a:gd name="connsiteX2059" fmla="*/ 53908 w 613757"/>
                <a:gd name="connsiteY2059" fmla="*/ 297785 h 987912"/>
                <a:gd name="connsiteX2060" fmla="*/ 54370 w 613757"/>
                <a:gd name="connsiteY2060" fmla="*/ 297009 h 987912"/>
                <a:gd name="connsiteX2061" fmla="*/ 54065 w 613757"/>
                <a:gd name="connsiteY2061" fmla="*/ 295748 h 987912"/>
                <a:gd name="connsiteX2062" fmla="*/ 53739 w 613757"/>
                <a:gd name="connsiteY2062" fmla="*/ 295442 h 987912"/>
                <a:gd name="connsiteX2063" fmla="*/ 53739 w 613757"/>
                <a:gd name="connsiteY2063" fmla="*/ 294792 h 987912"/>
                <a:gd name="connsiteX2064" fmla="*/ 53413 w 613757"/>
                <a:gd name="connsiteY2064" fmla="*/ 294488 h 987912"/>
                <a:gd name="connsiteX2065" fmla="*/ 53413 w 613757"/>
                <a:gd name="connsiteY2065" fmla="*/ 293227 h 987912"/>
                <a:gd name="connsiteX2066" fmla="*/ 53109 w 613757"/>
                <a:gd name="connsiteY2066" fmla="*/ 292901 h 987912"/>
                <a:gd name="connsiteX2067" fmla="*/ 53109 w 613757"/>
                <a:gd name="connsiteY2067" fmla="*/ 289447 h 987912"/>
                <a:gd name="connsiteX2068" fmla="*/ 52815 w 613757"/>
                <a:gd name="connsiteY2068" fmla="*/ 288817 h 987912"/>
                <a:gd name="connsiteX2069" fmla="*/ 51534 w 613757"/>
                <a:gd name="connsiteY2069" fmla="*/ 287556 h 987912"/>
                <a:gd name="connsiteX2070" fmla="*/ 51534 w 613757"/>
                <a:gd name="connsiteY2070" fmla="*/ 287230 h 987912"/>
                <a:gd name="connsiteX2071" fmla="*/ 51713 w 613757"/>
                <a:gd name="connsiteY2071" fmla="*/ 287083 h 987912"/>
                <a:gd name="connsiteX2072" fmla="*/ 53592 w 613757"/>
                <a:gd name="connsiteY2072" fmla="*/ 288974 h 987912"/>
                <a:gd name="connsiteX2073" fmla="*/ 54222 w 613757"/>
                <a:gd name="connsiteY2073" fmla="*/ 288974 h 987912"/>
                <a:gd name="connsiteX2074" fmla="*/ 55630 w 613757"/>
                <a:gd name="connsiteY2074" fmla="*/ 287556 h 987912"/>
                <a:gd name="connsiteX2075" fmla="*/ 56575 w 613757"/>
                <a:gd name="connsiteY2075" fmla="*/ 285970 h 987912"/>
                <a:gd name="connsiteX2076" fmla="*/ 58465 w 613757"/>
                <a:gd name="connsiteY2076" fmla="*/ 284081 h 987912"/>
                <a:gd name="connsiteX2077" fmla="*/ 58791 w 613757"/>
                <a:gd name="connsiteY2077" fmla="*/ 283124 h 987912"/>
                <a:gd name="connsiteX2078" fmla="*/ 60366 w 613757"/>
                <a:gd name="connsiteY2078" fmla="*/ 281245 h 987912"/>
                <a:gd name="connsiteX2079" fmla="*/ 60670 w 613757"/>
                <a:gd name="connsiteY2079" fmla="*/ 280005 h 987912"/>
                <a:gd name="connsiteX2080" fmla="*/ 60996 w 613757"/>
                <a:gd name="connsiteY2080" fmla="*/ 279679 h 987912"/>
                <a:gd name="connsiteX2081" fmla="*/ 61301 w 613757"/>
                <a:gd name="connsiteY2081" fmla="*/ 278094 h 987912"/>
                <a:gd name="connsiteX2082" fmla="*/ 61627 w 613757"/>
                <a:gd name="connsiteY2082" fmla="*/ 277790 h 987912"/>
                <a:gd name="connsiteX2083" fmla="*/ 61605 w 613757"/>
                <a:gd name="connsiteY2083" fmla="*/ 276834 h 987912"/>
                <a:gd name="connsiteX2084" fmla="*/ 61931 w 613757"/>
                <a:gd name="connsiteY2084" fmla="*/ 276529 h 987912"/>
                <a:gd name="connsiteX2085" fmla="*/ 62257 w 613757"/>
                <a:gd name="connsiteY2085" fmla="*/ 274943 h 987912"/>
                <a:gd name="connsiteX2086" fmla="*/ 62561 w 613757"/>
                <a:gd name="connsiteY2086" fmla="*/ 274618 h 987912"/>
                <a:gd name="connsiteX2087" fmla="*/ 62561 w 613757"/>
                <a:gd name="connsiteY2087" fmla="*/ 273684 h 987912"/>
                <a:gd name="connsiteX2088" fmla="*/ 62886 w 613757"/>
                <a:gd name="connsiteY2088" fmla="*/ 273378 h 987912"/>
                <a:gd name="connsiteX2089" fmla="*/ 63212 w 613757"/>
                <a:gd name="connsiteY2089" fmla="*/ 270228 h 987912"/>
                <a:gd name="connsiteX2090" fmla="*/ 63516 w 613757"/>
                <a:gd name="connsiteY2090" fmla="*/ 269902 h 987912"/>
                <a:gd name="connsiteX2091" fmla="*/ 63516 w 613757"/>
                <a:gd name="connsiteY2091" fmla="*/ 265492 h 987912"/>
                <a:gd name="connsiteX2092" fmla="*/ 63822 w 613757"/>
                <a:gd name="connsiteY2092" fmla="*/ 265166 h 987912"/>
                <a:gd name="connsiteX2093" fmla="*/ 63822 w 613757"/>
                <a:gd name="connsiteY2093" fmla="*/ 262026 h 987912"/>
                <a:gd name="connsiteX2094" fmla="*/ 64148 w 613757"/>
                <a:gd name="connsiteY2094" fmla="*/ 261722 h 987912"/>
                <a:gd name="connsiteX2095" fmla="*/ 64148 w 613757"/>
                <a:gd name="connsiteY2095" fmla="*/ 259505 h 987912"/>
                <a:gd name="connsiteX2096" fmla="*/ 64452 w 613757"/>
                <a:gd name="connsiteY2096" fmla="*/ 259201 h 987912"/>
                <a:gd name="connsiteX2097" fmla="*/ 64452 w 613757"/>
                <a:gd name="connsiteY2097" fmla="*/ 254161 h 987912"/>
                <a:gd name="connsiteX2098" fmla="*/ 64776 w 613757"/>
                <a:gd name="connsiteY2098" fmla="*/ 253835 h 987912"/>
                <a:gd name="connsiteX2099" fmla="*/ 64776 w 613757"/>
                <a:gd name="connsiteY2099" fmla="*/ 249729 h 987912"/>
                <a:gd name="connsiteX2100" fmla="*/ 65407 w 613757"/>
                <a:gd name="connsiteY2100" fmla="*/ 248794 h 987912"/>
                <a:gd name="connsiteX2101" fmla="*/ 65407 w 613757"/>
                <a:gd name="connsiteY2101" fmla="*/ 247229 h 987912"/>
                <a:gd name="connsiteX2102" fmla="*/ 66037 w 613757"/>
                <a:gd name="connsiteY2102" fmla="*/ 245947 h 987912"/>
                <a:gd name="connsiteX2103" fmla="*/ 66037 w 613757"/>
                <a:gd name="connsiteY2103" fmla="*/ 245643 h 987912"/>
                <a:gd name="connsiteX2104" fmla="*/ 65386 w 613757"/>
                <a:gd name="connsiteY2104" fmla="*/ 245339 h 987912"/>
                <a:gd name="connsiteX2105" fmla="*/ 65386 w 613757"/>
                <a:gd name="connsiteY2105" fmla="*/ 245013 h 987912"/>
                <a:gd name="connsiteX2106" fmla="*/ 65880 w 613757"/>
                <a:gd name="connsiteY2106" fmla="*/ 244866 h 987912"/>
                <a:gd name="connsiteX2107" fmla="*/ 66993 w 613757"/>
                <a:gd name="connsiteY2107" fmla="*/ 243460 h 987912"/>
                <a:gd name="connsiteX2108" fmla="*/ 67140 w 613757"/>
                <a:gd name="connsiteY2108" fmla="*/ 242346 h 987912"/>
                <a:gd name="connsiteX2109" fmla="*/ 68095 w 613757"/>
                <a:gd name="connsiteY2109" fmla="*/ 242650 h 987912"/>
                <a:gd name="connsiteX2110" fmla="*/ 68546 w 613757"/>
                <a:gd name="connsiteY2110" fmla="*/ 242177 h 987912"/>
                <a:gd name="connsiteX2111" fmla="*/ 68546 w 613757"/>
                <a:gd name="connsiteY2111" fmla="*/ 240288 h 987912"/>
                <a:gd name="connsiteX2112" fmla="*/ 69177 w 613757"/>
                <a:gd name="connsiteY2112" fmla="*/ 239352 h 987912"/>
                <a:gd name="connsiteX2113" fmla="*/ 69177 w 613757"/>
                <a:gd name="connsiteY2113" fmla="*/ 238397 h 987912"/>
                <a:gd name="connsiteX2114" fmla="*/ 68872 w 613757"/>
                <a:gd name="connsiteY2114" fmla="*/ 238093 h 987912"/>
                <a:gd name="connsiteX2115" fmla="*/ 68872 w 613757"/>
                <a:gd name="connsiteY2115" fmla="*/ 237463 h 987912"/>
                <a:gd name="connsiteX2116" fmla="*/ 68075 w 613757"/>
                <a:gd name="connsiteY2116" fmla="*/ 236675 h 987912"/>
                <a:gd name="connsiteX2117" fmla="*/ 66814 w 613757"/>
                <a:gd name="connsiteY2117" fmla="*/ 236349 h 987912"/>
                <a:gd name="connsiteX2118" fmla="*/ 65890 w 613757"/>
                <a:gd name="connsiteY2118" fmla="*/ 235719 h 987912"/>
                <a:gd name="connsiteX2119" fmla="*/ 64283 w 613757"/>
                <a:gd name="connsiteY2119" fmla="*/ 235719 h 987912"/>
                <a:gd name="connsiteX2120" fmla="*/ 63033 w 613757"/>
                <a:gd name="connsiteY2120" fmla="*/ 236675 h 987912"/>
                <a:gd name="connsiteX2121" fmla="*/ 62729 w 613757"/>
                <a:gd name="connsiteY2121" fmla="*/ 236675 h 987912"/>
                <a:gd name="connsiteX2122" fmla="*/ 62404 w 613757"/>
                <a:gd name="connsiteY2122" fmla="*/ 237284 h 987912"/>
                <a:gd name="connsiteX2123" fmla="*/ 61468 w 613757"/>
                <a:gd name="connsiteY2123" fmla="*/ 237610 h 987912"/>
                <a:gd name="connsiteX2124" fmla="*/ 60818 w 613757"/>
                <a:gd name="connsiteY2124" fmla="*/ 238240 h 987912"/>
                <a:gd name="connsiteX2125" fmla="*/ 59893 w 613757"/>
                <a:gd name="connsiteY2125" fmla="*/ 238240 h 987912"/>
                <a:gd name="connsiteX2126" fmla="*/ 59263 w 613757"/>
                <a:gd name="connsiteY2126" fmla="*/ 238869 h 987912"/>
                <a:gd name="connsiteX2127" fmla="*/ 58938 w 613757"/>
                <a:gd name="connsiteY2127" fmla="*/ 238869 h 987912"/>
                <a:gd name="connsiteX2128" fmla="*/ 58465 w 613757"/>
                <a:gd name="connsiteY2128" fmla="*/ 239342 h 987912"/>
                <a:gd name="connsiteX2129" fmla="*/ 58487 w 613757"/>
                <a:gd name="connsiteY2129" fmla="*/ 240277 h 987912"/>
                <a:gd name="connsiteX2130" fmla="*/ 58161 w 613757"/>
                <a:gd name="connsiteY2130" fmla="*/ 240603 h 987912"/>
                <a:gd name="connsiteX2131" fmla="*/ 58161 w 613757"/>
                <a:gd name="connsiteY2131" fmla="*/ 246599 h 987912"/>
                <a:gd name="connsiteX2132" fmla="*/ 57835 w 613757"/>
                <a:gd name="connsiteY2132" fmla="*/ 246599 h 987912"/>
                <a:gd name="connsiteX2133" fmla="*/ 57835 w 613757"/>
                <a:gd name="connsiteY2133" fmla="*/ 245013 h 987912"/>
                <a:gd name="connsiteX2134" fmla="*/ 57531 w 613757"/>
                <a:gd name="connsiteY2134" fmla="*/ 244709 h 987912"/>
                <a:gd name="connsiteX2135" fmla="*/ 57531 w 613757"/>
                <a:gd name="connsiteY2135" fmla="*/ 243124 h 987912"/>
                <a:gd name="connsiteX2136" fmla="*/ 57205 w 613757"/>
                <a:gd name="connsiteY2136" fmla="*/ 242819 h 987912"/>
                <a:gd name="connsiteX2137" fmla="*/ 57205 w 613757"/>
                <a:gd name="connsiteY2137" fmla="*/ 240928 h 987912"/>
                <a:gd name="connsiteX2138" fmla="*/ 57531 w 613757"/>
                <a:gd name="connsiteY2138" fmla="*/ 240603 h 987912"/>
                <a:gd name="connsiteX2139" fmla="*/ 57531 w 613757"/>
                <a:gd name="connsiteY2139" fmla="*/ 239342 h 987912"/>
                <a:gd name="connsiteX2140" fmla="*/ 57835 w 613757"/>
                <a:gd name="connsiteY2140" fmla="*/ 239038 h 987912"/>
                <a:gd name="connsiteX2141" fmla="*/ 57835 w 613757"/>
                <a:gd name="connsiteY2141" fmla="*/ 238387 h 987912"/>
                <a:gd name="connsiteX2142" fmla="*/ 56280 w 613757"/>
                <a:gd name="connsiteY2142" fmla="*/ 236822 h 987912"/>
                <a:gd name="connsiteX2143" fmla="*/ 56280 w 613757"/>
                <a:gd name="connsiteY2143" fmla="*/ 236497 h 987912"/>
                <a:gd name="connsiteX2144" fmla="*/ 55483 w 613757"/>
                <a:gd name="connsiteY2144" fmla="*/ 236045 h 987912"/>
                <a:gd name="connsiteX2145" fmla="*/ 54222 w 613757"/>
                <a:gd name="connsiteY2145" fmla="*/ 236045 h 987912"/>
                <a:gd name="connsiteX2146" fmla="*/ 52962 w 613757"/>
                <a:gd name="connsiteY2146" fmla="*/ 236675 h 987912"/>
                <a:gd name="connsiteX2147" fmla="*/ 51208 w 613757"/>
                <a:gd name="connsiteY2147" fmla="*/ 238387 h 987912"/>
                <a:gd name="connsiteX2148" fmla="*/ 51208 w 613757"/>
                <a:gd name="connsiteY2148" fmla="*/ 239038 h 987912"/>
                <a:gd name="connsiteX2149" fmla="*/ 50588 w 613757"/>
                <a:gd name="connsiteY2149" fmla="*/ 240298 h 987912"/>
                <a:gd name="connsiteX2150" fmla="*/ 50588 w 613757"/>
                <a:gd name="connsiteY2150" fmla="*/ 240928 h 987912"/>
                <a:gd name="connsiteX2151" fmla="*/ 50904 w 613757"/>
                <a:gd name="connsiteY2151" fmla="*/ 241233 h 987912"/>
                <a:gd name="connsiteX2152" fmla="*/ 50757 w 613757"/>
                <a:gd name="connsiteY2152" fmla="*/ 243921 h 987912"/>
                <a:gd name="connsiteX2153" fmla="*/ 50588 w 613757"/>
                <a:gd name="connsiteY2153" fmla="*/ 241863 h 987912"/>
                <a:gd name="connsiteX2154" fmla="*/ 50284 w 613757"/>
                <a:gd name="connsiteY2154" fmla="*/ 241559 h 987912"/>
                <a:gd name="connsiteX2155" fmla="*/ 50284 w 613757"/>
                <a:gd name="connsiteY2155" fmla="*/ 239668 h 987912"/>
                <a:gd name="connsiteX2156" fmla="*/ 50914 w 613757"/>
                <a:gd name="connsiteY2156" fmla="*/ 238712 h 987912"/>
                <a:gd name="connsiteX2157" fmla="*/ 50914 w 613757"/>
                <a:gd name="connsiteY2157" fmla="*/ 238081 h 987912"/>
                <a:gd name="connsiteX2158" fmla="*/ 52973 w 613757"/>
                <a:gd name="connsiteY2158" fmla="*/ 236045 h 987912"/>
                <a:gd name="connsiteX2159" fmla="*/ 53896 w 613757"/>
                <a:gd name="connsiteY2159" fmla="*/ 235719 h 987912"/>
                <a:gd name="connsiteX2160" fmla="*/ 54222 w 613757"/>
                <a:gd name="connsiteY2160" fmla="*/ 235415 h 987912"/>
                <a:gd name="connsiteX2161" fmla="*/ 55777 w 613757"/>
                <a:gd name="connsiteY2161" fmla="*/ 235415 h 987912"/>
                <a:gd name="connsiteX2162" fmla="*/ 57992 w 613757"/>
                <a:gd name="connsiteY2162" fmla="*/ 237610 h 987912"/>
                <a:gd name="connsiteX2163" fmla="*/ 58938 w 613757"/>
                <a:gd name="connsiteY2163" fmla="*/ 237610 h 987912"/>
                <a:gd name="connsiteX2164" fmla="*/ 59567 w 613757"/>
                <a:gd name="connsiteY2164" fmla="*/ 237306 h 987912"/>
                <a:gd name="connsiteX2165" fmla="*/ 59893 w 613757"/>
                <a:gd name="connsiteY2165" fmla="*/ 236675 h 987912"/>
                <a:gd name="connsiteX2166" fmla="*/ 61144 w 613757"/>
                <a:gd name="connsiteY2166" fmla="*/ 236045 h 987912"/>
                <a:gd name="connsiteX2167" fmla="*/ 63180 w 613757"/>
                <a:gd name="connsiteY2167" fmla="*/ 234007 h 987912"/>
                <a:gd name="connsiteX2168" fmla="*/ 63180 w 613757"/>
                <a:gd name="connsiteY2168" fmla="*/ 233681 h 987912"/>
                <a:gd name="connsiteX2169" fmla="*/ 60052 w 613757"/>
                <a:gd name="connsiteY2169" fmla="*/ 230836 h 987912"/>
                <a:gd name="connsiteX2170" fmla="*/ 60199 w 613757"/>
                <a:gd name="connsiteY2170" fmla="*/ 230679 h 987912"/>
                <a:gd name="connsiteX2171" fmla="*/ 61480 w 613757"/>
                <a:gd name="connsiteY2171" fmla="*/ 231309 h 987912"/>
                <a:gd name="connsiteX2172" fmla="*/ 63033 w 613757"/>
                <a:gd name="connsiteY2172" fmla="*/ 232894 h 987912"/>
                <a:gd name="connsiteX2173" fmla="*/ 63685 w 613757"/>
                <a:gd name="connsiteY2173" fmla="*/ 233198 h 987912"/>
                <a:gd name="connsiteX2174" fmla="*/ 64934 w 613757"/>
                <a:gd name="connsiteY2174" fmla="*/ 233198 h 987912"/>
                <a:gd name="connsiteX2175" fmla="*/ 65239 w 613757"/>
                <a:gd name="connsiteY2175" fmla="*/ 233504 h 987912"/>
                <a:gd name="connsiteX2176" fmla="*/ 66498 w 613757"/>
                <a:gd name="connsiteY2176" fmla="*/ 233504 h 987912"/>
                <a:gd name="connsiteX2177" fmla="*/ 66814 w 613757"/>
                <a:gd name="connsiteY2177" fmla="*/ 233828 h 987912"/>
                <a:gd name="connsiteX2178" fmla="*/ 68075 w 613757"/>
                <a:gd name="connsiteY2178" fmla="*/ 233828 h 987912"/>
                <a:gd name="connsiteX2179" fmla="*/ 69029 w 613757"/>
                <a:gd name="connsiteY2179" fmla="*/ 234459 h 987912"/>
                <a:gd name="connsiteX2180" fmla="*/ 69976 w 613757"/>
                <a:gd name="connsiteY2180" fmla="*/ 234459 h 987912"/>
                <a:gd name="connsiteX2181" fmla="*/ 70280 w 613757"/>
                <a:gd name="connsiteY2181" fmla="*/ 234795 h 987912"/>
                <a:gd name="connsiteX2182" fmla="*/ 70910 w 613757"/>
                <a:gd name="connsiteY2182" fmla="*/ 234469 h 987912"/>
                <a:gd name="connsiteX2183" fmla="*/ 71866 w 613757"/>
                <a:gd name="connsiteY2183" fmla="*/ 234469 h 987912"/>
                <a:gd name="connsiteX2184" fmla="*/ 72338 w 613757"/>
                <a:gd name="connsiteY2184" fmla="*/ 234942 h 987912"/>
                <a:gd name="connsiteX2185" fmla="*/ 72012 w 613757"/>
                <a:gd name="connsiteY2185" fmla="*/ 236181 h 987912"/>
                <a:gd name="connsiteX2186" fmla="*/ 72789 w 613757"/>
                <a:gd name="connsiteY2186" fmla="*/ 236685 h 987912"/>
                <a:gd name="connsiteX2187" fmla="*/ 73745 w 613757"/>
                <a:gd name="connsiteY2187" fmla="*/ 236685 h 987912"/>
                <a:gd name="connsiteX2188" fmla="*/ 74849 w 613757"/>
                <a:gd name="connsiteY2188" fmla="*/ 236181 h 987912"/>
                <a:gd name="connsiteX2189" fmla="*/ 74996 w 613757"/>
                <a:gd name="connsiteY2189" fmla="*/ 235729 h 987912"/>
                <a:gd name="connsiteX2190" fmla="*/ 75803 w 613757"/>
                <a:gd name="connsiteY2190" fmla="*/ 235572 h 987912"/>
                <a:gd name="connsiteX2191" fmla="*/ 75803 w 613757"/>
                <a:gd name="connsiteY2191" fmla="*/ 234942 h 987912"/>
                <a:gd name="connsiteX2192" fmla="*/ 76277 w 613757"/>
                <a:gd name="connsiteY2192" fmla="*/ 234795 h 987912"/>
                <a:gd name="connsiteX2193" fmla="*/ 76750 w 613757"/>
                <a:gd name="connsiteY2193" fmla="*/ 233987 h 987912"/>
                <a:gd name="connsiteX2194" fmla="*/ 79583 w 613757"/>
                <a:gd name="connsiteY2194" fmla="*/ 231140 h 987912"/>
                <a:gd name="connsiteX2195" fmla="*/ 79583 w 613757"/>
                <a:gd name="connsiteY2195" fmla="*/ 230846 h 987912"/>
                <a:gd name="connsiteX2196" fmla="*/ 80194 w 613757"/>
                <a:gd name="connsiteY2196" fmla="*/ 230520 h 987912"/>
                <a:gd name="connsiteX2197" fmla="*/ 80194 w 613757"/>
                <a:gd name="connsiteY2197" fmla="*/ 228326 h 987912"/>
                <a:gd name="connsiteX2198" fmla="*/ 79889 w 613757"/>
                <a:gd name="connsiteY2198" fmla="*/ 228021 h 987912"/>
                <a:gd name="connsiteX2199" fmla="*/ 79889 w 613757"/>
                <a:gd name="connsiteY2199" fmla="*/ 227370 h 987912"/>
                <a:gd name="connsiteX2200" fmla="*/ 80519 w 613757"/>
                <a:gd name="connsiteY2200" fmla="*/ 227066 h 987912"/>
                <a:gd name="connsiteX2201" fmla="*/ 80845 w 613757"/>
                <a:gd name="connsiteY2201" fmla="*/ 226131 h 987912"/>
                <a:gd name="connsiteX2202" fmla="*/ 80046 w 613757"/>
                <a:gd name="connsiteY2202" fmla="*/ 225322 h 987912"/>
                <a:gd name="connsiteX2203" fmla="*/ 79090 w 613757"/>
                <a:gd name="connsiteY2203" fmla="*/ 225018 h 987912"/>
                <a:gd name="connsiteX2204" fmla="*/ 76434 w 613757"/>
                <a:gd name="connsiteY2204" fmla="*/ 222960 h 987912"/>
                <a:gd name="connsiteX2205" fmla="*/ 76885 w 613757"/>
                <a:gd name="connsiteY2205" fmla="*/ 222497 h 987912"/>
                <a:gd name="connsiteX2206" fmla="*/ 78492 w 613757"/>
                <a:gd name="connsiteY2206" fmla="*/ 223737 h 987912"/>
                <a:gd name="connsiteX2207" fmla="*/ 80372 w 613757"/>
                <a:gd name="connsiteY2207" fmla="*/ 225018 h 987912"/>
                <a:gd name="connsiteX2208" fmla="*/ 82252 w 613757"/>
                <a:gd name="connsiteY2208" fmla="*/ 225018 h 987912"/>
                <a:gd name="connsiteX2209" fmla="*/ 83355 w 613757"/>
                <a:gd name="connsiteY2209" fmla="*/ 224219 h 987912"/>
                <a:gd name="connsiteX2210" fmla="*/ 83679 w 613757"/>
                <a:gd name="connsiteY2210" fmla="*/ 223285 h 987912"/>
                <a:gd name="connsiteX2211" fmla="*/ 81779 w 613757"/>
                <a:gd name="connsiteY2211" fmla="*/ 221069 h 987912"/>
                <a:gd name="connsiteX2212" fmla="*/ 81779 w 613757"/>
                <a:gd name="connsiteY2212" fmla="*/ 220743 h 987912"/>
                <a:gd name="connsiteX2213" fmla="*/ 80204 w 613757"/>
                <a:gd name="connsiteY2213" fmla="*/ 219505 h 987912"/>
                <a:gd name="connsiteX2214" fmla="*/ 80204 w 613757"/>
                <a:gd name="connsiteY2214" fmla="*/ 219179 h 987912"/>
                <a:gd name="connsiteX2215" fmla="*/ 79742 w 613757"/>
                <a:gd name="connsiteY2215" fmla="*/ 219031 h 987912"/>
                <a:gd name="connsiteX2216" fmla="*/ 79573 w 613757"/>
                <a:gd name="connsiteY2216" fmla="*/ 218548 h 987912"/>
                <a:gd name="connsiteX2217" fmla="*/ 75332 w 613757"/>
                <a:gd name="connsiteY2217" fmla="*/ 214285 h 987912"/>
                <a:gd name="connsiteX2218" fmla="*/ 73756 w 613757"/>
                <a:gd name="connsiteY2218" fmla="*/ 213981 h 987912"/>
                <a:gd name="connsiteX2219" fmla="*/ 70270 w 613757"/>
                <a:gd name="connsiteY2219" fmla="*/ 212394 h 987912"/>
                <a:gd name="connsiteX2220" fmla="*/ 68715 w 613757"/>
                <a:gd name="connsiteY2220" fmla="*/ 212394 h 987912"/>
                <a:gd name="connsiteX2221" fmla="*/ 68389 w 613757"/>
                <a:gd name="connsiteY2221" fmla="*/ 212720 h 987912"/>
                <a:gd name="connsiteX2222" fmla="*/ 64924 w 613757"/>
                <a:gd name="connsiteY2222" fmla="*/ 212720 h 987912"/>
                <a:gd name="connsiteX2223" fmla="*/ 64619 w 613757"/>
                <a:gd name="connsiteY2223" fmla="*/ 213046 h 987912"/>
                <a:gd name="connsiteX2224" fmla="*/ 62414 w 613757"/>
                <a:gd name="connsiteY2224" fmla="*/ 213351 h 987912"/>
                <a:gd name="connsiteX2225" fmla="*/ 62088 w 613757"/>
                <a:gd name="connsiteY2225" fmla="*/ 213677 h 987912"/>
                <a:gd name="connsiteX2226" fmla="*/ 61154 w 613757"/>
                <a:gd name="connsiteY2226" fmla="*/ 213677 h 987912"/>
                <a:gd name="connsiteX2227" fmla="*/ 60839 w 613757"/>
                <a:gd name="connsiteY2227" fmla="*/ 213981 h 987912"/>
                <a:gd name="connsiteX2228" fmla="*/ 58298 w 613757"/>
                <a:gd name="connsiteY2228" fmla="*/ 213981 h 987912"/>
                <a:gd name="connsiteX2229" fmla="*/ 58002 w 613757"/>
                <a:gd name="connsiteY2229" fmla="*/ 214305 h 987912"/>
                <a:gd name="connsiteX2230" fmla="*/ 51703 w 613757"/>
                <a:gd name="connsiteY2230" fmla="*/ 214305 h 987912"/>
                <a:gd name="connsiteX2231" fmla="*/ 51377 w 613757"/>
                <a:gd name="connsiteY2231" fmla="*/ 214600 h 987912"/>
                <a:gd name="connsiteX2232" fmla="*/ 47911 w 613757"/>
                <a:gd name="connsiteY2232" fmla="*/ 214600 h 987912"/>
                <a:gd name="connsiteX2233" fmla="*/ 47585 w 613757"/>
                <a:gd name="connsiteY2233" fmla="*/ 214926 h 987912"/>
                <a:gd name="connsiteX2234" fmla="*/ 37198 w 613757"/>
                <a:gd name="connsiteY2234" fmla="*/ 214926 h 987912"/>
                <a:gd name="connsiteX2235" fmla="*/ 36874 w 613757"/>
                <a:gd name="connsiteY2235" fmla="*/ 214621 h 987912"/>
                <a:gd name="connsiteX2236" fmla="*/ 35319 w 613757"/>
                <a:gd name="connsiteY2236" fmla="*/ 214317 h 987912"/>
                <a:gd name="connsiteX2237" fmla="*/ 34993 w 613757"/>
                <a:gd name="connsiteY2237" fmla="*/ 213991 h 987912"/>
                <a:gd name="connsiteX2238" fmla="*/ 32158 w 613757"/>
                <a:gd name="connsiteY2238" fmla="*/ 213991 h 987912"/>
                <a:gd name="connsiteX2239" fmla="*/ 31832 w 613757"/>
                <a:gd name="connsiteY2239" fmla="*/ 213665 h 987912"/>
                <a:gd name="connsiteX2240" fmla="*/ 28072 w 613757"/>
                <a:gd name="connsiteY2240" fmla="*/ 213351 h 987912"/>
                <a:gd name="connsiteX2241" fmla="*/ 27748 w 613757"/>
                <a:gd name="connsiteY2241" fmla="*/ 213677 h 987912"/>
                <a:gd name="connsiteX2242" fmla="*/ 26813 w 613757"/>
                <a:gd name="connsiteY2242" fmla="*/ 213677 h 987912"/>
                <a:gd name="connsiteX2243" fmla="*/ 26487 w 613757"/>
                <a:gd name="connsiteY2243" fmla="*/ 213981 h 987912"/>
                <a:gd name="connsiteX2244" fmla="*/ 23338 w 613757"/>
                <a:gd name="connsiteY2244" fmla="*/ 213981 h 987912"/>
                <a:gd name="connsiteX2245" fmla="*/ 22224 w 613757"/>
                <a:gd name="connsiteY2245" fmla="*/ 214758 h 987912"/>
                <a:gd name="connsiteX2246" fmla="*/ 22224 w 613757"/>
                <a:gd name="connsiteY2246" fmla="*/ 215713 h 987912"/>
                <a:gd name="connsiteX2247" fmla="*/ 23652 w 613757"/>
                <a:gd name="connsiteY2247" fmla="*/ 216826 h 987912"/>
                <a:gd name="connsiteX2248" fmla="*/ 25543 w 613757"/>
                <a:gd name="connsiteY2248" fmla="*/ 216805 h 987912"/>
                <a:gd name="connsiteX2249" fmla="*/ 27118 w 613757"/>
                <a:gd name="connsiteY2249" fmla="*/ 215870 h 987912"/>
                <a:gd name="connsiteX2250" fmla="*/ 27748 w 613757"/>
                <a:gd name="connsiteY2250" fmla="*/ 215870 h 987912"/>
                <a:gd name="connsiteX2251" fmla="*/ 28524 w 613757"/>
                <a:gd name="connsiteY2251" fmla="*/ 216659 h 987912"/>
                <a:gd name="connsiteX2252" fmla="*/ 28378 w 613757"/>
                <a:gd name="connsiteY2252" fmla="*/ 217131 h 987912"/>
                <a:gd name="connsiteX2253" fmla="*/ 27748 w 613757"/>
                <a:gd name="connsiteY2253" fmla="*/ 216500 h 987912"/>
                <a:gd name="connsiteX2254" fmla="*/ 27118 w 613757"/>
                <a:gd name="connsiteY2254" fmla="*/ 216500 h 987912"/>
                <a:gd name="connsiteX2255" fmla="*/ 25543 w 613757"/>
                <a:gd name="connsiteY2255" fmla="*/ 217457 h 987912"/>
                <a:gd name="connsiteX2256" fmla="*/ 23652 w 613757"/>
                <a:gd name="connsiteY2256" fmla="*/ 217457 h 987912"/>
                <a:gd name="connsiteX2257" fmla="*/ 23505 w 613757"/>
                <a:gd name="connsiteY2257" fmla="*/ 217908 h 987912"/>
                <a:gd name="connsiteX2258" fmla="*/ 24282 w 613757"/>
                <a:gd name="connsiteY2258" fmla="*/ 218717 h 987912"/>
                <a:gd name="connsiteX2259" fmla="*/ 24607 w 613757"/>
                <a:gd name="connsiteY2259" fmla="*/ 218717 h 987912"/>
                <a:gd name="connsiteX2260" fmla="*/ 25710 w 613757"/>
                <a:gd name="connsiteY2260" fmla="*/ 219799 h 987912"/>
                <a:gd name="connsiteX2261" fmla="*/ 25710 w 613757"/>
                <a:gd name="connsiteY2261" fmla="*/ 221079 h 987912"/>
                <a:gd name="connsiteX2262" fmla="*/ 28545 w 613757"/>
                <a:gd name="connsiteY2262" fmla="*/ 223579 h 987912"/>
                <a:gd name="connsiteX2263" fmla="*/ 28545 w 613757"/>
                <a:gd name="connsiteY2263" fmla="*/ 223905 h 987912"/>
                <a:gd name="connsiteX2264" fmla="*/ 29344 w 613757"/>
                <a:gd name="connsiteY2264" fmla="*/ 224692 h 987912"/>
                <a:gd name="connsiteX2265" fmla="*/ 30267 w 613757"/>
                <a:gd name="connsiteY2265" fmla="*/ 225018 h 987912"/>
                <a:gd name="connsiteX2266" fmla="*/ 30898 w 613757"/>
                <a:gd name="connsiteY2266" fmla="*/ 225648 h 987912"/>
                <a:gd name="connsiteX2267" fmla="*/ 32484 w 613757"/>
                <a:gd name="connsiteY2267" fmla="*/ 225648 h 987912"/>
                <a:gd name="connsiteX2268" fmla="*/ 32778 w 613757"/>
                <a:gd name="connsiteY2268" fmla="*/ 225322 h 987912"/>
                <a:gd name="connsiteX2269" fmla="*/ 33104 w 613757"/>
                <a:gd name="connsiteY2269" fmla="*/ 225322 h 987912"/>
                <a:gd name="connsiteX2270" fmla="*/ 34037 w 613757"/>
                <a:gd name="connsiteY2270" fmla="*/ 224366 h 987912"/>
                <a:gd name="connsiteX2271" fmla="*/ 35938 w 613757"/>
                <a:gd name="connsiteY2271" fmla="*/ 223432 h 987912"/>
                <a:gd name="connsiteX2272" fmla="*/ 37850 w 613757"/>
                <a:gd name="connsiteY2272" fmla="*/ 223432 h 987912"/>
                <a:gd name="connsiteX2273" fmla="*/ 38449 w 613757"/>
                <a:gd name="connsiteY2273" fmla="*/ 224062 h 987912"/>
                <a:gd name="connsiteX2274" fmla="*/ 39099 w 613757"/>
                <a:gd name="connsiteY2274" fmla="*/ 224073 h 987912"/>
                <a:gd name="connsiteX2275" fmla="*/ 41768 w 613757"/>
                <a:gd name="connsiteY2275" fmla="*/ 225480 h 987912"/>
                <a:gd name="connsiteX2276" fmla="*/ 41610 w 613757"/>
                <a:gd name="connsiteY2276" fmla="*/ 225963 h 987912"/>
                <a:gd name="connsiteX2277" fmla="*/ 40980 w 613757"/>
                <a:gd name="connsiteY2277" fmla="*/ 225963 h 987912"/>
                <a:gd name="connsiteX2278" fmla="*/ 40055 w 613757"/>
                <a:gd name="connsiteY2278" fmla="*/ 225322 h 987912"/>
                <a:gd name="connsiteX2279" fmla="*/ 39099 w 613757"/>
                <a:gd name="connsiteY2279" fmla="*/ 225322 h 987912"/>
                <a:gd name="connsiteX2280" fmla="*/ 38145 w 613757"/>
                <a:gd name="connsiteY2280" fmla="*/ 224692 h 987912"/>
                <a:gd name="connsiteX2281" fmla="*/ 37524 w 613757"/>
                <a:gd name="connsiteY2281" fmla="*/ 224692 h 987912"/>
                <a:gd name="connsiteX2282" fmla="*/ 37198 w 613757"/>
                <a:gd name="connsiteY2282" fmla="*/ 224366 h 987912"/>
                <a:gd name="connsiteX2283" fmla="*/ 35938 w 613757"/>
                <a:gd name="connsiteY2283" fmla="*/ 224366 h 987912"/>
                <a:gd name="connsiteX2284" fmla="*/ 34689 w 613757"/>
                <a:gd name="connsiteY2284" fmla="*/ 225018 h 987912"/>
                <a:gd name="connsiteX2285" fmla="*/ 33104 w 613757"/>
                <a:gd name="connsiteY2285" fmla="*/ 226583 h 987912"/>
                <a:gd name="connsiteX2286" fmla="*/ 32474 w 613757"/>
                <a:gd name="connsiteY2286" fmla="*/ 226909 h 987912"/>
                <a:gd name="connsiteX2287" fmla="*/ 31223 w 613757"/>
                <a:gd name="connsiteY2287" fmla="*/ 226909 h 987912"/>
                <a:gd name="connsiteX2288" fmla="*/ 30750 w 613757"/>
                <a:gd name="connsiteY2288" fmla="*/ 227360 h 987912"/>
                <a:gd name="connsiteX2289" fmla="*/ 30750 w 613757"/>
                <a:gd name="connsiteY2289" fmla="*/ 227990 h 987912"/>
                <a:gd name="connsiteX2290" fmla="*/ 31045 w 613757"/>
                <a:gd name="connsiteY2290" fmla="*/ 228315 h 987912"/>
                <a:gd name="connsiteX2291" fmla="*/ 30750 w 613757"/>
                <a:gd name="connsiteY2291" fmla="*/ 228641 h 987912"/>
                <a:gd name="connsiteX2292" fmla="*/ 30740 w 613757"/>
                <a:gd name="connsiteY2292" fmla="*/ 229901 h 987912"/>
                <a:gd name="connsiteX2293" fmla="*/ 31045 w 613757"/>
                <a:gd name="connsiteY2293" fmla="*/ 230206 h 987912"/>
                <a:gd name="connsiteX2294" fmla="*/ 31045 w 613757"/>
                <a:gd name="connsiteY2294" fmla="*/ 231140 h 987912"/>
                <a:gd name="connsiteX2295" fmla="*/ 31696 w 613757"/>
                <a:gd name="connsiteY2295" fmla="*/ 232422 h 987912"/>
                <a:gd name="connsiteX2296" fmla="*/ 30740 w 613757"/>
                <a:gd name="connsiteY2296" fmla="*/ 233987 h 987912"/>
                <a:gd name="connsiteX2297" fmla="*/ 30436 w 613757"/>
                <a:gd name="connsiteY2297" fmla="*/ 235572 h 987912"/>
                <a:gd name="connsiteX2298" fmla="*/ 29963 w 613757"/>
                <a:gd name="connsiteY2298" fmla="*/ 236023 h 987912"/>
                <a:gd name="connsiteX2299" fmla="*/ 29784 w 613757"/>
                <a:gd name="connsiteY2299" fmla="*/ 235876 h 987912"/>
                <a:gd name="connsiteX2300" fmla="*/ 29796 w 613757"/>
                <a:gd name="connsiteY2300" fmla="*/ 234312 h 987912"/>
                <a:gd name="connsiteX2301" fmla="*/ 30110 w 613757"/>
                <a:gd name="connsiteY2301" fmla="*/ 233987 h 987912"/>
                <a:gd name="connsiteX2302" fmla="*/ 30120 w 613757"/>
                <a:gd name="connsiteY2302" fmla="*/ 232727 h 987912"/>
                <a:gd name="connsiteX2303" fmla="*/ 30436 w 613757"/>
                <a:gd name="connsiteY2303" fmla="*/ 232422 h 987912"/>
                <a:gd name="connsiteX2304" fmla="*/ 30436 w 613757"/>
                <a:gd name="connsiteY2304" fmla="*/ 231792 h 987912"/>
                <a:gd name="connsiteX2305" fmla="*/ 29796 w 613757"/>
                <a:gd name="connsiteY2305" fmla="*/ 230836 h 987912"/>
                <a:gd name="connsiteX2306" fmla="*/ 29491 w 613757"/>
                <a:gd name="connsiteY2306" fmla="*/ 229249 h 987912"/>
                <a:gd name="connsiteX2307" fmla="*/ 29018 w 613757"/>
                <a:gd name="connsiteY2307" fmla="*/ 228798 h 987912"/>
                <a:gd name="connsiteX2308" fmla="*/ 28388 w 613757"/>
                <a:gd name="connsiteY2308" fmla="*/ 228798 h 987912"/>
                <a:gd name="connsiteX2309" fmla="*/ 28062 w 613757"/>
                <a:gd name="connsiteY2309" fmla="*/ 229428 h 987912"/>
                <a:gd name="connsiteX2310" fmla="*/ 27432 w 613757"/>
                <a:gd name="connsiteY2310" fmla="*/ 229428 h 987912"/>
                <a:gd name="connsiteX2311" fmla="*/ 26330 w 613757"/>
                <a:gd name="connsiteY2311" fmla="*/ 228315 h 987912"/>
                <a:gd name="connsiteX2312" fmla="*/ 26026 w 613757"/>
                <a:gd name="connsiteY2312" fmla="*/ 227054 h 987912"/>
                <a:gd name="connsiteX2313" fmla="*/ 25710 w 613757"/>
                <a:gd name="connsiteY2313" fmla="*/ 226750 h 987912"/>
                <a:gd name="connsiteX2314" fmla="*/ 25710 w 613757"/>
                <a:gd name="connsiteY2314" fmla="*/ 226120 h 987912"/>
                <a:gd name="connsiteX2315" fmla="*/ 25227 w 613757"/>
                <a:gd name="connsiteY2315" fmla="*/ 225648 h 987912"/>
                <a:gd name="connsiteX2316" fmla="*/ 23978 w 613757"/>
                <a:gd name="connsiteY2316" fmla="*/ 225648 h 987912"/>
                <a:gd name="connsiteX2317" fmla="*/ 23326 w 613757"/>
                <a:gd name="connsiteY2317" fmla="*/ 224692 h 987912"/>
                <a:gd name="connsiteX2318" fmla="*/ 22065 w 613757"/>
                <a:gd name="connsiteY2318" fmla="*/ 224084 h 987912"/>
                <a:gd name="connsiteX2319" fmla="*/ 21918 w 613757"/>
                <a:gd name="connsiteY2319" fmla="*/ 223579 h 987912"/>
                <a:gd name="connsiteX2320" fmla="*/ 20817 w 613757"/>
                <a:gd name="connsiteY2320" fmla="*/ 222497 h 987912"/>
                <a:gd name="connsiteX2321" fmla="*/ 19860 w 613757"/>
                <a:gd name="connsiteY2321" fmla="*/ 222193 h 987912"/>
                <a:gd name="connsiteX2322" fmla="*/ 19083 w 613757"/>
                <a:gd name="connsiteY2322" fmla="*/ 221384 h 987912"/>
                <a:gd name="connsiteX2323" fmla="*/ 19713 w 613757"/>
                <a:gd name="connsiteY2323" fmla="*/ 220449 h 987912"/>
                <a:gd name="connsiteX2324" fmla="*/ 19713 w 613757"/>
                <a:gd name="connsiteY2324" fmla="*/ 219494 h 987912"/>
                <a:gd name="connsiteX2325" fmla="*/ 18916 w 613757"/>
                <a:gd name="connsiteY2325" fmla="*/ 218717 h 987912"/>
                <a:gd name="connsiteX2326" fmla="*/ 17981 w 613757"/>
                <a:gd name="connsiteY2326" fmla="*/ 218717 h 987912"/>
                <a:gd name="connsiteX2327" fmla="*/ 17655 w 613757"/>
                <a:gd name="connsiteY2327" fmla="*/ 218413 h 987912"/>
                <a:gd name="connsiteX2328" fmla="*/ 15775 w 613757"/>
                <a:gd name="connsiteY2328" fmla="*/ 218401 h 987912"/>
                <a:gd name="connsiteX2329" fmla="*/ 15470 w 613757"/>
                <a:gd name="connsiteY2329" fmla="*/ 218077 h 987912"/>
                <a:gd name="connsiteX2330" fmla="*/ 12310 w 613757"/>
                <a:gd name="connsiteY2330" fmla="*/ 218077 h 987912"/>
                <a:gd name="connsiteX2331" fmla="*/ 11060 w 613757"/>
                <a:gd name="connsiteY2331" fmla="*/ 219011 h 987912"/>
                <a:gd name="connsiteX2332" fmla="*/ 9800 w 613757"/>
                <a:gd name="connsiteY2332" fmla="*/ 219011 h 987912"/>
                <a:gd name="connsiteX2333" fmla="*/ 9474 w 613757"/>
                <a:gd name="connsiteY2333" fmla="*/ 219336 h 987912"/>
                <a:gd name="connsiteX2334" fmla="*/ 8529 w 613757"/>
                <a:gd name="connsiteY2334" fmla="*/ 219336 h 987912"/>
                <a:gd name="connsiteX2335" fmla="*/ 8225 w 613757"/>
                <a:gd name="connsiteY2335" fmla="*/ 219662 h 987912"/>
                <a:gd name="connsiteX2336" fmla="*/ 6650 w 613757"/>
                <a:gd name="connsiteY2336" fmla="*/ 219966 h 987912"/>
                <a:gd name="connsiteX2337" fmla="*/ 6020 w 613757"/>
                <a:gd name="connsiteY2337" fmla="*/ 220618 h 987912"/>
                <a:gd name="connsiteX2338" fmla="*/ 5694 w 613757"/>
                <a:gd name="connsiteY2338" fmla="*/ 220618 h 987912"/>
                <a:gd name="connsiteX2339" fmla="*/ 3962 w 613757"/>
                <a:gd name="connsiteY2339" fmla="*/ 222330 h 987912"/>
                <a:gd name="connsiteX2340" fmla="*/ 3331 w 613757"/>
                <a:gd name="connsiteY2340" fmla="*/ 223590 h 987912"/>
                <a:gd name="connsiteX2341" fmla="*/ 3331 w 613757"/>
                <a:gd name="connsiteY2341" fmla="*/ 224219 h 987912"/>
                <a:gd name="connsiteX2342" fmla="*/ 2701 w 613757"/>
                <a:gd name="connsiteY2342" fmla="*/ 225175 h 987912"/>
                <a:gd name="connsiteX2343" fmla="*/ 2395 w 613757"/>
                <a:gd name="connsiteY2343" fmla="*/ 228631 h 987912"/>
                <a:gd name="connsiteX2344" fmla="*/ 2701 w 613757"/>
                <a:gd name="connsiteY2344" fmla="*/ 228955 h 987912"/>
                <a:gd name="connsiteX2345" fmla="*/ 2701 w 613757"/>
                <a:gd name="connsiteY2345" fmla="*/ 230520 h 987912"/>
                <a:gd name="connsiteX2346" fmla="*/ 2071 w 613757"/>
                <a:gd name="connsiteY2346" fmla="*/ 231781 h 987912"/>
                <a:gd name="connsiteX2347" fmla="*/ 2071 w 613757"/>
                <a:gd name="connsiteY2347" fmla="*/ 233357 h 987912"/>
                <a:gd name="connsiteX2348" fmla="*/ 1767 w 613757"/>
                <a:gd name="connsiteY2348" fmla="*/ 233661 h 987912"/>
                <a:gd name="connsiteX2349" fmla="*/ 1767 w 613757"/>
                <a:gd name="connsiteY2349" fmla="*/ 238397 h 987912"/>
                <a:gd name="connsiteX2350" fmla="*/ 1441 w 613757"/>
                <a:gd name="connsiteY2350" fmla="*/ 238723 h 987912"/>
                <a:gd name="connsiteX2351" fmla="*/ 1441 w 613757"/>
                <a:gd name="connsiteY2351" fmla="*/ 240288 h 987912"/>
                <a:gd name="connsiteX2352" fmla="*/ 1136 w 613757"/>
                <a:gd name="connsiteY2352" fmla="*/ 240613 h 987912"/>
                <a:gd name="connsiteX2353" fmla="*/ 1136 w 613757"/>
                <a:gd name="connsiteY2353" fmla="*/ 241223 h 987912"/>
                <a:gd name="connsiteX2354" fmla="*/ 810 w 613757"/>
                <a:gd name="connsiteY2354" fmla="*/ 241547 h 987912"/>
                <a:gd name="connsiteX2355" fmla="*/ 831 w 613757"/>
                <a:gd name="connsiteY2355" fmla="*/ 242177 h 987912"/>
                <a:gd name="connsiteX2356" fmla="*/ 506 w 613757"/>
                <a:gd name="connsiteY2356" fmla="*/ 242503 h 987912"/>
                <a:gd name="connsiteX2357" fmla="*/ 180 w 613757"/>
                <a:gd name="connsiteY2357" fmla="*/ 243764 h 987912"/>
                <a:gd name="connsiteX2358" fmla="*/ 653 w 613757"/>
                <a:gd name="connsiteY2358" fmla="*/ 244215 h 987912"/>
                <a:gd name="connsiteX2359" fmla="*/ 1283 w 613757"/>
                <a:gd name="connsiteY2359" fmla="*/ 244215 h 987912"/>
                <a:gd name="connsiteX2360" fmla="*/ 1430 w 613757"/>
                <a:gd name="connsiteY2360" fmla="*/ 244068 h 987912"/>
                <a:gd name="connsiteX2361" fmla="*/ 1136 w 613757"/>
                <a:gd name="connsiteY2361" fmla="*/ 243438 h 987912"/>
                <a:gd name="connsiteX2362" fmla="*/ 1913 w 613757"/>
                <a:gd name="connsiteY2362" fmla="*/ 243291 h 987912"/>
                <a:gd name="connsiteX2363" fmla="*/ 2238 w 613757"/>
                <a:gd name="connsiteY2363" fmla="*/ 242336 h 987912"/>
                <a:gd name="connsiteX2364" fmla="*/ 2542 w 613757"/>
                <a:gd name="connsiteY2364" fmla="*/ 242965 h 987912"/>
                <a:gd name="connsiteX2365" fmla="*/ 3184 w 613757"/>
                <a:gd name="connsiteY2365" fmla="*/ 242965 h 987912"/>
                <a:gd name="connsiteX2366" fmla="*/ 3489 w 613757"/>
                <a:gd name="connsiteY2366" fmla="*/ 242661 h 987912"/>
                <a:gd name="connsiteX2367" fmla="*/ 6324 w 613757"/>
                <a:gd name="connsiteY2367" fmla="*/ 242661 h 987912"/>
                <a:gd name="connsiteX2368" fmla="*/ 6628 w 613757"/>
                <a:gd name="connsiteY2368" fmla="*/ 242965 h 987912"/>
                <a:gd name="connsiteX2369" fmla="*/ 7584 w 613757"/>
                <a:gd name="connsiteY2369" fmla="*/ 243291 h 987912"/>
                <a:gd name="connsiteX2370" fmla="*/ 10115 w 613757"/>
                <a:gd name="connsiteY2370" fmla="*/ 242010 h 987912"/>
                <a:gd name="connsiteX2371" fmla="*/ 11217 w 613757"/>
                <a:gd name="connsiteY2371" fmla="*/ 240928 h 987912"/>
                <a:gd name="connsiteX2372" fmla="*/ 11217 w 613757"/>
                <a:gd name="connsiteY2372" fmla="*/ 239972 h 987912"/>
                <a:gd name="connsiteX2373" fmla="*/ 11522 w 613757"/>
                <a:gd name="connsiteY2373" fmla="*/ 239972 h 987912"/>
                <a:gd name="connsiteX2374" fmla="*/ 11522 w 613757"/>
                <a:gd name="connsiteY2374" fmla="*/ 241233 h 987912"/>
                <a:gd name="connsiteX2375" fmla="*/ 9632 w 613757"/>
                <a:gd name="connsiteY2375" fmla="*/ 242819 h 987912"/>
                <a:gd name="connsiteX2376" fmla="*/ 10115 w 613757"/>
                <a:gd name="connsiteY2376" fmla="*/ 243291 h 987912"/>
                <a:gd name="connsiteX2377" fmla="*/ 11364 w 613757"/>
                <a:gd name="connsiteY2377" fmla="*/ 243291 h 987912"/>
                <a:gd name="connsiteX2378" fmla="*/ 11690 w 613757"/>
                <a:gd name="connsiteY2378" fmla="*/ 242965 h 987912"/>
                <a:gd name="connsiteX2379" fmla="*/ 11848 w 613757"/>
                <a:gd name="connsiteY2379" fmla="*/ 243124 h 987912"/>
                <a:gd name="connsiteX2380" fmla="*/ 11848 w 613757"/>
                <a:gd name="connsiteY2380" fmla="*/ 243448 h 987912"/>
                <a:gd name="connsiteX2381" fmla="*/ 11217 w 613757"/>
                <a:gd name="connsiteY2381" fmla="*/ 244078 h 987912"/>
                <a:gd name="connsiteX2382" fmla="*/ 11217 w 613757"/>
                <a:gd name="connsiteY2382" fmla="*/ 245013 h 987912"/>
                <a:gd name="connsiteX2383" fmla="*/ 12142 w 613757"/>
                <a:gd name="connsiteY2383" fmla="*/ 245969 h 987912"/>
                <a:gd name="connsiteX2384" fmla="*/ 12142 w 613757"/>
                <a:gd name="connsiteY2384" fmla="*/ 247850 h 987912"/>
                <a:gd name="connsiteX2385" fmla="*/ 11837 w 613757"/>
                <a:gd name="connsiteY2385" fmla="*/ 248174 h 987912"/>
                <a:gd name="connsiteX2386" fmla="*/ 11837 w 613757"/>
                <a:gd name="connsiteY2386" fmla="*/ 248783 h 987912"/>
                <a:gd name="connsiteX2387" fmla="*/ 11207 w 613757"/>
                <a:gd name="connsiteY2387" fmla="*/ 249435 h 987912"/>
                <a:gd name="connsiteX2388" fmla="*/ 12468 w 613757"/>
                <a:gd name="connsiteY2388" fmla="*/ 250369 h 987912"/>
                <a:gd name="connsiteX2389" fmla="*/ 12142 w 613757"/>
                <a:gd name="connsiteY2389" fmla="*/ 250999 h 987912"/>
                <a:gd name="connsiteX2390" fmla="*/ 13098 w 613757"/>
                <a:gd name="connsiteY2390" fmla="*/ 251956 h 987912"/>
                <a:gd name="connsiteX2391" fmla="*/ 13244 w 613757"/>
                <a:gd name="connsiteY2391" fmla="*/ 252743 h 987912"/>
                <a:gd name="connsiteX2392" fmla="*/ 13738 w 613757"/>
                <a:gd name="connsiteY2392" fmla="*/ 252890 h 987912"/>
                <a:gd name="connsiteX2393" fmla="*/ 13738 w 613757"/>
                <a:gd name="connsiteY2393" fmla="*/ 253215 h 987912"/>
                <a:gd name="connsiteX2394" fmla="*/ 14842 w 613757"/>
                <a:gd name="connsiteY2394" fmla="*/ 254308 h 987912"/>
                <a:gd name="connsiteX2395" fmla="*/ 15450 w 613757"/>
                <a:gd name="connsiteY2395" fmla="*/ 254308 h 987912"/>
                <a:gd name="connsiteX2396" fmla="*/ 16731 w 613757"/>
                <a:gd name="connsiteY2396" fmla="*/ 255568 h 987912"/>
                <a:gd name="connsiteX2397" fmla="*/ 17057 w 613757"/>
                <a:gd name="connsiteY2397" fmla="*/ 255568 h 987912"/>
                <a:gd name="connsiteX2398" fmla="*/ 17508 w 613757"/>
                <a:gd name="connsiteY2398" fmla="*/ 255085 h 987912"/>
                <a:gd name="connsiteX2399" fmla="*/ 17508 w 613757"/>
                <a:gd name="connsiteY2399" fmla="*/ 254465 h 987912"/>
                <a:gd name="connsiteX2400" fmla="*/ 17981 w 613757"/>
                <a:gd name="connsiteY2400" fmla="*/ 254003 h 987912"/>
                <a:gd name="connsiteX2401" fmla="*/ 18160 w 613757"/>
                <a:gd name="connsiteY2401" fmla="*/ 254465 h 987912"/>
                <a:gd name="connsiteX2402" fmla="*/ 17834 w 613757"/>
                <a:gd name="connsiteY2402" fmla="*/ 254791 h 987912"/>
                <a:gd name="connsiteX2403" fmla="*/ 18160 w 613757"/>
                <a:gd name="connsiteY2403" fmla="*/ 255095 h 987912"/>
                <a:gd name="connsiteX2404" fmla="*/ 18160 w 613757"/>
                <a:gd name="connsiteY2404" fmla="*/ 255746 h 987912"/>
                <a:gd name="connsiteX2405" fmla="*/ 20512 w 613757"/>
                <a:gd name="connsiteY2405" fmla="*/ 258088 h 987912"/>
                <a:gd name="connsiteX2406" fmla="*/ 22065 w 613757"/>
                <a:gd name="connsiteY2406" fmla="*/ 259022 h 987912"/>
                <a:gd name="connsiteX2407" fmla="*/ 23022 w 613757"/>
                <a:gd name="connsiteY2407" fmla="*/ 259979 h 987912"/>
                <a:gd name="connsiteX2408" fmla="*/ 23348 w 613757"/>
                <a:gd name="connsiteY2408" fmla="*/ 259979 h 987912"/>
                <a:gd name="connsiteX2409" fmla="*/ 24597 w 613757"/>
                <a:gd name="connsiteY2409" fmla="*/ 261239 h 987912"/>
                <a:gd name="connsiteX2410" fmla="*/ 24922 w 613757"/>
                <a:gd name="connsiteY2410" fmla="*/ 261239 h 987912"/>
                <a:gd name="connsiteX2411" fmla="*/ 25553 w 613757"/>
                <a:gd name="connsiteY2411" fmla="*/ 261869 h 987912"/>
                <a:gd name="connsiteX2412" fmla="*/ 28692 w 613757"/>
                <a:gd name="connsiteY2412" fmla="*/ 263454 h 987912"/>
                <a:gd name="connsiteX2413" fmla="*/ 29963 w 613757"/>
                <a:gd name="connsiteY2413" fmla="*/ 263759 h 987912"/>
                <a:gd name="connsiteX2414" fmla="*/ 30267 w 613757"/>
                <a:gd name="connsiteY2414" fmla="*/ 264084 h 987912"/>
                <a:gd name="connsiteX2415" fmla="*/ 32180 w 613757"/>
                <a:gd name="connsiteY2415" fmla="*/ 264389 h 987912"/>
                <a:gd name="connsiteX2416" fmla="*/ 34983 w 613757"/>
                <a:gd name="connsiteY2416" fmla="*/ 266910 h 987912"/>
                <a:gd name="connsiteX2417" fmla="*/ 35791 w 613757"/>
                <a:gd name="connsiteY2417" fmla="*/ 267371 h 987912"/>
                <a:gd name="connsiteX2418" fmla="*/ 35162 w 613757"/>
                <a:gd name="connsiteY2418" fmla="*/ 268327 h 987912"/>
                <a:gd name="connsiteX2419" fmla="*/ 35162 w 613757"/>
                <a:gd name="connsiteY2419" fmla="*/ 270543 h 987912"/>
                <a:gd name="connsiteX2420" fmla="*/ 35781 w 613757"/>
                <a:gd name="connsiteY2420" fmla="*/ 270848 h 987912"/>
                <a:gd name="connsiteX2421" fmla="*/ 35308 w 613757"/>
                <a:gd name="connsiteY2421" fmla="*/ 271320 h 987912"/>
                <a:gd name="connsiteX2422" fmla="*/ 34679 w 613757"/>
                <a:gd name="connsiteY2422" fmla="*/ 271320 h 987912"/>
                <a:gd name="connsiteX2423" fmla="*/ 30110 w 613757"/>
                <a:gd name="connsiteY2423" fmla="*/ 275899 h 987912"/>
                <a:gd name="connsiteX2424" fmla="*/ 29784 w 613757"/>
                <a:gd name="connsiteY2424" fmla="*/ 276529 h 987912"/>
                <a:gd name="connsiteX2425" fmla="*/ 29784 w 613757"/>
                <a:gd name="connsiteY2425" fmla="*/ 277464 h 987912"/>
                <a:gd name="connsiteX2426" fmla="*/ 29176 w 613757"/>
                <a:gd name="connsiteY2426" fmla="*/ 278094 h 987912"/>
                <a:gd name="connsiteX2427" fmla="*/ 29176 w 613757"/>
                <a:gd name="connsiteY2427" fmla="*/ 278724 h 987912"/>
                <a:gd name="connsiteX2428" fmla="*/ 28850 w 613757"/>
                <a:gd name="connsiteY2428" fmla="*/ 279029 h 987912"/>
                <a:gd name="connsiteX2429" fmla="*/ 28524 w 613757"/>
                <a:gd name="connsiteY2429" fmla="*/ 281570 h 987912"/>
                <a:gd name="connsiteX2430" fmla="*/ 28219 w 613757"/>
                <a:gd name="connsiteY2430" fmla="*/ 281874 h 987912"/>
                <a:gd name="connsiteX2431" fmla="*/ 28850 w 613757"/>
                <a:gd name="connsiteY2431" fmla="*/ 283765 h 987912"/>
                <a:gd name="connsiteX2432" fmla="*/ 29176 w 613757"/>
                <a:gd name="connsiteY2432" fmla="*/ 284395 h 987912"/>
                <a:gd name="connsiteX2433" fmla="*/ 30436 w 613757"/>
                <a:gd name="connsiteY2433" fmla="*/ 285351 h 987912"/>
                <a:gd name="connsiteX2434" fmla="*/ 30750 w 613757"/>
                <a:gd name="connsiteY2434" fmla="*/ 287241 h 987912"/>
                <a:gd name="connsiteX2435" fmla="*/ 30279 w 613757"/>
                <a:gd name="connsiteY2435" fmla="*/ 288018 h 987912"/>
                <a:gd name="connsiteX2436" fmla="*/ 28997 w 613757"/>
                <a:gd name="connsiteY2436" fmla="*/ 288648 h 987912"/>
                <a:gd name="connsiteX2437" fmla="*/ 28072 w 613757"/>
                <a:gd name="connsiteY2437" fmla="*/ 288648 h 987912"/>
                <a:gd name="connsiteX2438" fmla="*/ 26792 w 613757"/>
                <a:gd name="connsiteY2438" fmla="*/ 289278 h 987912"/>
                <a:gd name="connsiteX2439" fmla="*/ 25857 w 613757"/>
                <a:gd name="connsiteY2439" fmla="*/ 289278 h 987912"/>
                <a:gd name="connsiteX2440" fmla="*/ 23978 w 613757"/>
                <a:gd name="connsiteY2440" fmla="*/ 290235 h 987912"/>
                <a:gd name="connsiteX2441" fmla="*/ 23505 w 613757"/>
                <a:gd name="connsiteY2441" fmla="*/ 290686 h 987912"/>
                <a:gd name="connsiteX2442" fmla="*/ 23200 w 613757"/>
                <a:gd name="connsiteY2442" fmla="*/ 291641 h 987912"/>
                <a:gd name="connsiteX2443" fmla="*/ 23652 w 613757"/>
                <a:gd name="connsiteY2443" fmla="*/ 292430 h 987912"/>
                <a:gd name="connsiteX2444" fmla="*/ 23978 w 613757"/>
                <a:gd name="connsiteY2444" fmla="*/ 292430 h 987912"/>
                <a:gd name="connsiteX2445" fmla="*/ 24302 w 613757"/>
                <a:gd name="connsiteY2445" fmla="*/ 292754 h 987912"/>
                <a:gd name="connsiteX2446" fmla="*/ 28997 w 613757"/>
                <a:gd name="connsiteY2446" fmla="*/ 292754 h 987912"/>
                <a:gd name="connsiteX2447" fmla="*/ 29649 w 613757"/>
                <a:gd name="connsiteY2447" fmla="*/ 293364 h 987912"/>
                <a:gd name="connsiteX2448" fmla="*/ 30603 w 613757"/>
                <a:gd name="connsiteY2448" fmla="*/ 293364 h 987912"/>
                <a:gd name="connsiteX2449" fmla="*/ 31203 w 613757"/>
                <a:gd name="connsiteY2449" fmla="*/ 294015 h 987912"/>
                <a:gd name="connsiteX2450" fmla="*/ 32158 w 613757"/>
                <a:gd name="connsiteY2450" fmla="*/ 294319 h 987912"/>
                <a:gd name="connsiteX2451" fmla="*/ 34689 w 613757"/>
                <a:gd name="connsiteY2451" fmla="*/ 296840 h 987912"/>
                <a:gd name="connsiteX2452" fmla="*/ 36097 w 613757"/>
                <a:gd name="connsiteY2452" fmla="*/ 297323 h 987912"/>
                <a:gd name="connsiteX2453" fmla="*/ 35015 w 613757"/>
                <a:gd name="connsiteY2453" fmla="*/ 297470 h 987912"/>
                <a:gd name="connsiteX2454" fmla="*/ 34510 w 613757"/>
                <a:gd name="connsiteY2454" fmla="*/ 297953 h 987912"/>
                <a:gd name="connsiteX2455" fmla="*/ 33912 w 613757"/>
                <a:gd name="connsiteY2455" fmla="*/ 299538 h 987912"/>
                <a:gd name="connsiteX2456" fmla="*/ 33586 w 613757"/>
                <a:gd name="connsiteY2456" fmla="*/ 300767 h 987912"/>
                <a:gd name="connsiteX2457" fmla="*/ 32148 w 613757"/>
                <a:gd name="connsiteY2457" fmla="*/ 301880 h 987912"/>
                <a:gd name="connsiteX2458" fmla="*/ 31528 w 613757"/>
                <a:gd name="connsiteY2458" fmla="*/ 301880 h 987912"/>
                <a:gd name="connsiteX2459" fmla="*/ 30424 w 613757"/>
                <a:gd name="connsiteY2459" fmla="*/ 302984 h 987912"/>
                <a:gd name="connsiteX2460" fmla="*/ 30414 w 613757"/>
                <a:gd name="connsiteY2460" fmla="*/ 303614 h 987912"/>
                <a:gd name="connsiteX2461" fmla="*/ 31528 w 613757"/>
                <a:gd name="connsiteY2461" fmla="*/ 304422 h 987912"/>
                <a:gd name="connsiteX2462" fmla="*/ 34363 w 613757"/>
                <a:gd name="connsiteY2462" fmla="*/ 304097 h 987912"/>
                <a:gd name="connsiteX2463" fmla="*/ 34689 w 613757"/>
                <a:gd name="connsiteY2463" fmla="*/ 304401 h 987912"/>
                <a:gd name="connsiteX2464" fmla="*/ 36894 w 613757"/>
                <a:gd name="connsiteY2464" fmla="*/ 304401 h 987912"/>
                <a:gd name="connsiteX2465" fmla="*/ 37220 w 613757"/>
                <a:gd name="connsiteY2465" fmla="*/ 304706 h 987912"/>
                <a:gd name="connsiteX2466" fmla="*/ 37819 w 613757"/>
                <a:gd name="connsiteY2466" fmla="*/ 304706 h 987912"/>
                <a:gd name="connsiteX2467" fmla="*/ 38920 w 613757"/>
                <a:gd name="connsiteY2467" fmla="*/ 305819 h 987912"/>
                <a:gd name="connsiteX2468" fmla="*/ 38920 w 613757"/>
                <a:gd name="connsiteY2468" fmla="*/ 306449 h 987912"/>
                <a:gd name="connsiteX2469" fmla="*/ 38470 w 613757"/>
                <a:gd name="connsiteY2469" fmla="*/ 306596 h 987912"/>
                <a:gd name="connsiteX2470" fmla="*/ 37819 w 613757"/>
                <a:gd name="connsiteY2470" fmla="*/ 306291 h 987912"/>
                <a:gd name="connsiteX2471" fmla="*/ 36894 w 613757"/>
                <a:gd name="connsiteY2471" fmla="*/ 305356 h 987912"/>
                <a:gd name="connsiteX2472" fmla="*/ 34363 w 613757"/>
                <a:gd name="connsiteY2472" fmla="*/ 305356 h 987912"/>
                <a:gd name="connsiteX2473" fmla="*/ 34059 w 613757"/>
                <a:gd name="connsiteY2473" fmla="*/ 305662 h 987912"/>
                <a:gd name="connsiteX2474" fmla="*/ 31518 w 613757"/>
                <a:gd name="connsiteY2474" fmla="*/ 305662 h 987912"/>
                <a:gd name="connsiteX2475" fmla="*/ 31066 w 613757"/>
                <a:gd name="connsiteY2475" fmla="*/ 306133 h 987912"/>
                <a:gd name="connsiteX2476" fmla="*/ 31066 w 613757"/>
                <a:gd name="connsiteY2476" fmla="*/ 306764 h 987912"/>
                <a:gd name="connsiteX2477" fmla="*/ 30110 w 613757"/>
                <a:gd name="connsiteY2477" fmla="*/ 307698 h 987912"/>
                <a:gd name="connsiteX2478" fmla="*/ 29963 w 613757"/>
                <a:gd name="connsiteY2478" fmla="*/ 308203 h 987912"/>
                <a:gd name="connsiteX2479" fmla="*/ 29008 w 613757"/>
                <a:gd name="connsiteY2479" fmla="*/ 308497 h 987912"/>
                <a:gd name="connsiteX2480" fmla="*/ 28231 w 613757"/>
                <a:gd name="connsiteY2480" fmla="*/ 309285 h 987912"/>
                <a:gd name="connsiteX2481" fmla="*/ 28860 w 613757"/>
                <a:gd name="connsiteY2481" fmla="*/ 309611 h 987912"/>
                <a:gd name="connsiteX2482" fmla="*/ 29155 w 613757"/>
                <a:gd name="connsiteY2482" fmla="*/ 311500 h 987912"/>
                <a:gd name="connsiteX2483" fmla="*/ 29480 w 613757"/>
                <a:gd name="connsiteY2483" fmla="*/ 312130 h 987912"/>
                <a:gd name="connsiteX2484" fmla="*/ 30583 w 613757"/>
                <a:gd name="connsiteY2484" fmla="*/ 313233 h 987912"/>
                <a:gd name="connsiteX2485" fmla="*/ 30909 w 613757"/>
                <a:gd name="connsiteY2485" fmla="*/ 313233 h 987912"/>
                <a:gd name="connsiteX2486" fmla="*/ 32315 w 613757"/>
                <a:gd name="connsiteY2486" fmla="*/ 314955 h 987912"/>
                <a:gd name="connsiteX2487" fmla="*/ 32011 w 613757"/>
                <a:gd name="connsiteY2487" fmla="*/ 315281 h 987912"/>
                <a:gd name="connsiteX2488" fmla="*/ 32011 w 613757"/>
                <a:gd name="connsiteY2488" fmla="*/ 315912 h 987912"/>
                <a:gd name="connsiteX2489" fmla="*/ 31685 w 613757"/>
                <a:gd name="connsiteY2489" fmla="*/ 315912 h 987912"/>
                <a:gd name="connsiteX2490" fmla="*/ 31685 w 613757"/>
                <a:gd name="connsiteY2490" fmla="*/ 314955 h 987912"/>
                <a:gd name="connsiteX2491" fmla="*/ 29155 w 613757"/>
                <a:gd name="connsiteY2491" fmla="*/ 312434 h 987912"/>
                <a:gd name="connsiteX2492" fmla="*/ 28860 w 613757"/>
                <a:gd name="connsiteY2492" fmla="*/ 311175 h 987912"/>
                <a:gd name="connsiteX2493" fmla="*/ 28378 w 613757"/>
                <a:gd name="connsiteY2493" fmla="*/ 310692 h 987912"/>
                <a:gd name="connsiteX2494" fmla="*/ 27905 w 613757"/>
                <a:gd name="connsiteY2494" fmla="*/ 310870 h 987912"/>
                <a:gd name="connsiteX2495" fmla="*/ 27905 w 613757"/>
                <a:gd name="connsiteY2495" fmla="*/ 312130 h 987912"/>
                <a:gd name="connsiteX2496" fmla="*/ 28860 w 613757"/>
                <a:gd name="connsiteY2496" fmla="*/ 313391 h 987912"/>
                <a:gd name="connsiteX2497" fmla="*/ 28850 w 613757"/>
                <a:gd name="connsiteY2497" fmla="*/ 315281 h 987912"/>
                <a:gd name="connsiteX2498" fmla="*/ 29480 w 613757"/>
                <a:gd name="connsiteY2498" fmla="*/ 315912 h 987912"/>
                <a:gd name="connsiteX2499" fmla="*/ 28524 w 613757"/>
                <a:gd name="connsiteY2499" fmla="*/ 316216 h 987912"/>
                <a:gd name="connsiteX2500" fmla="*/ 28524 w 613757"/>
                <a:gd name="connsiteY2500" fmla="*/ 318757 h 987912"/>
                <a:gd name="connsiteX2501" fmla="*/ 29806 w 613757"/>
                <a:gd name="connsiteY2501" fmla="*/ 319692 h 987912"/>
                <a:gd name="connsiteX2502" fmla="*/ 30132 w 613757"/>
                <a:gd name="connsiteY2502" fmla="*/ 320312 h 987912"/>
                <a:gd name="connsiteX2503" fmla="*/ 29953 w 613757"/>
                <a:gd name="connsiteY2503" fmla="*/ 320469 h 987912"/>
                <a:gd name="connsiteX2504" fmla="*/ 29627 w 613757"/>
                <a:gd name="connsiteY2504" fmla="*/ 320469 h 987912"/>
                <a:gd name="connsiteX2505" fmla="*/ 27422 w 613757"/>
                <a:gd name="connsiteY2505" fmla="*/ 318578 h 987912"/>
                <a:gd name="connsiteX2506" fmla="*/ 25543 w 613757"/>
                <a:gd name="connsiteY2506" fmla="*/ 318274 h 987912"/>
                <a:gd name="connsiteX2507" fmla="*/ 25384 w 613757"/>
                <a:gd name="connsiteY2507" fmla="*/ 318747 h 987912"/>
                <a:gd name="connsiteX2508" fmla="*/ 24765 w 613757"/>
                <a:gd name="connsiteY2508" fmla="*/ 319682 h 987912"/>
                <a:gd name="connsiteX2509" fmla="*/ 24754 w 613757"/>
                <a:gd name="connsiteY2509" fmla="*/ 320312 h 987912"/>
                <a:gd name="connsiteX2510" fmla="*/ 26340 w 613757"/>
                <a:gd name="connsiteY2510" fmla="*/ 322527 h 987912"/>
                <a:gd name="connsiteX2511" fmla="*/ 26014 w 613757"/>
                <a:gd name="connsiteY2511" fmla="*/ 323788 h 987912"/>
                <a:gd name="connsiteX2512" fmla="*/ 25384 w 613757"/>
                <a:gd name="connsiteY2512" fmla="*/ 324418 h 987912"/>
                <a:gd name="connsiteX2513" fmla="*/ 24754 w 613757"/>
                <a:gd name="connsiteY2513" fmla="*/ 326613 h 987912"/>
                <a:gd name="connsiteX2514" fmla="*/ 26036 w 613757"/>
                <a:gd name="connsiteY2514" fmla="*/ 328504 h 987912"/>
                <a:gd name="connsiteX2515" fmla="*/ 26036 w 613757"/>
                <a:gd name="connsiteY2515" fmla="*/ 329132 h 987912"/>
                <a:gd name="connsiteX2516" fmla="*/ 27285 w 613757"/>
                <a:gd name="connsiteY2516" fmla="*/ 330393 h 987912"/>
                <a:gd name="connsiteX2517" fmla="*/ 28839 w 613757"/>
                <a:gd name="connsiteY2517" fmla="*/ 333544 h 987912"/>
                <a:gd name="connsiteX2518" fmla="*/ 28839 w 613757"/>
                <a:gd name="connsiteY2518" fmla="*/ 333868 h 987912"/>
                <a:gd name="connsiteX2519" fmla="*/ 29649 w 613757"/>
                <a:gd name="connsiteY2519" fmla="*/ 334342 h 987912"/>
                <a:gd name="connsiteX2520" fmla="*/ 33429 w 613757"/>
                <a:gd name="connsiteY2520" fmla="*/ 333397 h 987912"/>
                <a:gd name="connsiteX2521" fmla="*/ 33890 w 613757"/>
                <a:gd name="connsiteY2521" fmla="*/ 334174 h 987912"/>
                <a:gd name="connsiteX2522" fmla="*/ 33261 w 613757"/>
                <a:gd name="connsiteY2522" fmla="*/ 334804 h 987912"/>
                <a:gd name="connsiteX2523" fmla="*/ 39616 w 613757"/>
                <a:gd name="connsiteY2523" fmla="*/ 336293 h 987912"/>
                <a:gd name="connsiteX2524" fmla="*/ 44885 w 613757"/>
                <a:gd name="connsiteY2524" fmla="*/ 339927 h 987912"/>
                <a:gd name="connsiteX2525" fmla="*/ 51065 w 613757"/>
                <a:gd name="connsiteY2525" fmla="*/ 343562 h 987912"/>
                <a:gd name="connsiteX2526" fmla="*/ 51974 w 613757"/>
                <a:gd name="connsiteY2526" fmla="*/ 345744 h 987912"/>
                <a:gd name="connsiteX2527" fmla="*/ 50702 w 613757"/>
                <a:gd name="connsiteY2527" fmla="*/ 350650 h 987912"/>
                <a:gd name="connsiteX2528" fmla="*/ 47613 w 613757"/>
                <a:gd name="connsiteY2528" fmla="*/ 355376 h 987912"/>
                <a:gd name="connsiteX2529" fmla="*/ 43977 w 613757"/>
                <a:gd name="connsiteY2529" fmla="*/ 357193 h 987912"/>
                <a:gd name="connsiteX2530" fmla="*/ 41796 w 613757"/>
                <a:gd name="connsiteY2530" fmla="*/ 359919 h 987912"/>
                <a:gd name="connsiteX2531" fmla="*/ 41615 w 613757"/>
                <a:gd name="connsiteY2531" fmla="*/ 362101 h 987912"/>
                <a:gd name="connsiteX2532" fmla="*/ 41796 w 613757"/>
                <a:gd name="connsiteY2532" fmla="*/ 366644 h 987912"/>
                <a:gd name="connsiteX2533" fmla="*/ 44342 w 613757"/>
                <a:gd name="connsiteY2533" fmla="*/ 368279 h 987912"/>
                <a:gd name="connsiteX2534" fmla="*/ 45796 w 613757"/>
                <a:gd name="connsiteY2534" fmla="*/ 371188 h 987912"/>
                <a:gd name="connsiteX2535" fmla="*/ 47613 w 613757"/>
                <a:gd name="connsiteY2535" fmla="*/ 374096 h 987912"/>
                <a:gd name="connsiteX2536" fmla="*/ 49430 w 613757"/>
                <a:gd name="connsiteY2536" fmla="*/ 375186 h 987912"/>
                <a:gd name="connsiteX2537" fmla="*/ 56518 w 613757"/>
                <a:gd name="connsiteY2537" fmla="*/ 375550 h 987912"/>
                <a:gd name="connsiteX2538" fmla="*/ 59426 w 613757"/>
                <a:gd name="connsiteY2538" fmla="*/ 377730 h 987912"/>
                <a:gd name="connsiteX2539" fmla="*/ 60334 w 613757"/>
                <a:gd name="connsiteY2539" fmla="*/ 380094 h 987912"/>
                <a:gd name="connsiteX2540" fmla="*/ 59971 w 613757"/>
                <a:gd name="connsiteY2540" fmla="*/ 383183 h 987912"/>
                <a:gd name="connsiteX2541" fmla="*/ 58517 w 613757"/>
                <a:gd name="connsiteY2541" fmla="*/ 385909 h 987912"/>
                <a:gd name="connsiteX2542" fmla="*/ 58881 w 613757"/>
                <a:gd name="connsiteY2542" fmla="*/ 387909 h 987912"/>
                <a:gd name="connsiteX2543" fmla="*/ 60334 w 613757"/>
                <a:gd name="connsiteY2543" fmla="*/ 389363 h 987912"/>
                <a:gd name="connsiteX2544" fmla="*/ 63062 w 613757"/>
                <a:gd name="connsiteY2544" fmla="*/ 389181 h 987912"/>
                <a:gd name="connsiteX2545" fmla="*/ 64334 w 613757"/>
                <a:gd name="connsiteY2545" fmla="*/ 390999 h 987912"/>
                <a:gd name="connsiteX2546" fmla="*/ 66696 w 613757"/>
                <a:gd name="connsiteY2546" fmla="*/ 392271 h 987912"/>
                <a:gd name="connsiteX2547" fmla="*/ 65242 w 613757"/>
                <a:gd name="connsiteY2547" fmla="*/ 394815 h 987912"/>
                <a:gd name="connsiteX2548" fmla="*/ 65969 w 613757"/>
                <a:gd name="connsiteY2548" fmla="*/ 396633 h 987912"/>
                <a:gd name="connsiteX2549" fmla="*/ 70694 w 613757"/>
                <a:gd name="connsiteY2549" fmla="*/ 399541 h 987912"/>
                <a:gd name="connsiteX2550" fmla="*/ 70512 w 613757"/>
                <a:gd name="connsiteY2550" fmla="*/ 402267 h 987912"/>
                <a:gd name="connsiteX2551" fmla="*/ 72874 w 613757"/>
                <a:gd name="connsiteY2551" fmla="*/ 403902 h 987912"/>
                <a:gd name="connsiteX2552" fmla="*/ 73058 w 613757"/>
                <a:gd name="connsiteY2552" fmla="*/ 402993 h 987912"/>
                <a:gd name="connsiteX2553" fmla="*/ 73966 w 613757"/>
                <a:gd name="connsiteY2553" fmla="*/ 403539 h 987912"/>
                <a:gd name="connsiteX2554" fmla="*/ 75602 w 613757"/>
                <a:gd name="connsiteY2554" fmla="*/ 404811 h 987912"/>
                <a:gd name="connsiteX2555" fmla="*/ 77237 w 613757"/>
                <a:gd name="connsiteY2555" fmla="*/ 404629 h 987912"/>
                <a:gd name="connsiteX2556" fmla="*/ 77055 w 613757"/>
                <a:gd name="connsiteY2556" fmla="*/ 406446 h 987912"/>
                <a:gd name="connsiteX2557" fmla="*/ 75965 w 613757"/>
                <a:gd name="connsiteY2557" fmla="*/ 408446 h 987912"/>
                <a:gd name="connsiteX2558" fmla="*/ 72874 w 613757"/>
                <a:gd name="connsiteY2558" fmla="*/ 409355 h 987912"/>
                <a:gd name="connsiteX2559" fmla="*/ 72874 w 613757"/>
                <a:gd name="connsiteY2559" fmla="*/ 410445 h 987912"/>
                <a:gd name="connsiteX2560" fmla="*/ 75965 w 613757"/>
                <a:gd name="connsiteY2560" fmla="*/ 411899 h 987912"/>
                <a:gd name="connsiteX2561" fmla="*/ 76874 w 613757"/>
                <a:gd name="connsiteY2561" fmla="*/ 413353 h 987912"/>
                <a:gd name="connsiteX2562" fmla="*/ 77600 w 613757"/>
                <a:gd name="connsiteY2562" fmla="*/ 415170 h 987912"/>
                <a:gd name="connsiteX2563" fmla="*/ 79781 w 613757"/>
                <a:gd name="connsiteY2563" fmla="*/ 416625 h 987912"/>
                <a:gd name="connsiteX2564" fmla="*/ 79963 w 613757"/>
                <a:gd name="connsiteY2564" fmla="*/ 418261 h 987912"/>
                <a:gd name="connsiteX2565" fmla="*/ 80145 w 613757"/>
                <a:gd name="connsiteY2565" fmla="*/ 419714 h 987912"/>
                <a:gd name="connsiteX2566" fmla="*/ 80873 w 613757"/>
                <a:gd name="connsiteY2566" fmla="*/ 420805 h 987912"/>
                <a:gd name="connsiteX2567" fmla="*/ 82690 w 613757"/>
                <a:gd name="connsiteY2567" fmla="*/ 421350 h 987912"/>
                <a:gd name="connsiteX2568" fmla="*/ 83599 w 613757"/>
                <a:gd name="connsiteY2568" fmla="*/ 422440 h 987912"/>
                <a:gd name="connsiteX2569" fmla="*/ 83053 w 613757"/>
                <a:gd name="connsiteY2569" fmla="*/ 424259 h 987912"/>
                <a:gd name="connsiteX2570" fmla="*/ 82690 w 613757"/>
                <a:gd name="connsiteY2570" fmla="*/ 425894 h 987912"/>
                <a:gd name="connsiteX2571" fmla="*/ 86143 w 613757"/>
                <a:gd name="connsiteY2571" fmla="*/ 431709 h 987912"/>
                <a:gd name="connsiteX2572" fmla="*/ 86324 w 613757"/>
                <a:gd name="connsiteY2572" fmla="*/ 433709 h 987912"/>
                <a:gd name="connsiteX2573" fmla="*/ 86324 w 613757"/>
                <a:gd name="connsiteY2573" fmla="*/ 436435 h 987912"/>
                <a:gd name="connsiteX2574" fmla="*/ 87596 w 613757"/>
                <a:gd name="connsiteY2574" fmla="*/ 437889 h 987912"/>
                <a:gd name="connsiteX2575" fmla="*/ 90869 w 613757"/>
                <a:gd name="connsiteY2575" fmla="*/ 438798 h 987912"/>
                <a:gd name="connsiteX2576" fmla="*/ 91596 w 613757"/>
                <a:gd name="connsiteY2576" fmla="*/ 439888 h 987912"/>
                <a:gd name="connsiteX2577" fmla="*/ 92868 w 613757"/>
                <a:gd name="connsiteY2577" fmla="*/ 441523 h 987912"/>
                <a:gd name="connsiteX2578" fmla="*/ 95957 w 613757"/>
                <a:gd name="connsiteY2578" fmla="*/ 443160 h 987912"/>
                <a:gd name="connsiteX2579" fmla="*/ 95957 w 613757"/>
                <a:gd name="connsiteY2579" fmla="*/ 444432 h 987912"/>
                <a:gd name="connsiteX2580" fmla="*/ 95230 w 613757"/>
                <a:gd name="connsiteY2580" fmla="*/ 446431 h 987912"/>
                <a:gd name="connsiteX2581" fmla="*/ 95775 w 613757"/>
                <a:gd name="connsiteY2581" fmla="*/ 447703 h 987912"/>
                <a:gd name="connsiteX2582" fmla="*/ 98683 w 613757"/>
                <a:gd name="connsiteY2582" fmla="*/ 449520 h 987912"/>
                <a:gd name="connsiteX2583" fmla="*/ 103954 w 613757"/>
                <a:gd name="connsiteY2583" fmla="*/ 450247 h 987912"/>
                <a:gd name="connsiteX2584" fmla="*/ 110679 w 613757"/>
                <a:gd name="connsiteY2584" fmla="*/ 456064 h 987912"/>
                <a:gd name="connsiteX2585" fmla="*/ 111951 w 613757"/>
                <a:gd name="connsiteY2585" fmla="*/ 459335 h 987912"/>
                <a:gd name="connsiteX2586" fmla="*/ 113586 w 613757"/>
                <a:gd name="connsiteY2586" fmla="*/ 464606 h 987912"/>
                <a:gd name="connsiteX2587" fmla="*/ 116312 w 613757"/>
                <a:gd name="connsiteY2587" fmla="*/ 468423 h 987912"/>
                <a:gd name="connsiteX2588" fmla="*/ 118494 w 613757"/>
                <a:gd name="connsiteY2588" fmla="*/ 474238 h 987912"/>
                <a:gd name="connsiteX2589" fmla="*/ 121402 w 613757"/>
                <a:gd name="connsiteY2589" fmla="*/ 478056 h 987912"/>
                <a:gd name="connsiteX2590" fmla="*/ 124856 w 613757"/>
                <a:gd name="connsiteY2590" fmla="*/ 480418 h 987912"/>
                <a:gd name="connsiteX2591" fmla="*/ 123946 w 613757"/>
                <a:gd name="connsiteY2591" fmla="*/ 487870 h 987912"/>
                <a:gd name="connsiteX2592" fmla="*/ 122674 w 613757"/>
                <a:gd name="connsiteY2592" fmla="*/ 490414 h 987912"/>
                <a:gd name="connsiteX2593" fmla="*/ 120857 w 613757"/>
                <a:gd name="connsiteY2593" fmla="*/ 495504 h 987912"/>
                <a:gd name="connsiteX2594" fmla="*/ 120493 w 613757"/>
                <a:gd name="connsiteY2594" fmla="*/ 502227 h 987912"/>
                <a:gd name="connsiteX2595" fmla="*/ 120857 w 613757"/>
                <a:gd name="connsiteY2595" fmla="*/ 511678 h 987912"/>
                <a:gd name="connsiteX2596" fmla="*/ 122674 w 613757"/>
                <a:gd name="connsiteY2596" fmla="*/ 518040 h 987912"/>
                <a:gd name="connsiteX2597" fmla="*/ 127400 w 613757"/>
                <a:gd name="connsiteY2597" fmla="*/ 528944 h 987912"/>
                <a:gd name="connsiteX2598" fmla="*/ 128854 w 613757"/>
                <a:gd name="connsiteY2598" fmla="*/ 533488 h 987912"/>
                <a:gd name="connsiteX2599" fmla="*/ 128490 w 613757"/>
                <a:gd name="connsiteY2599" fmla="*/ 540032 h 987912"/>
                <a:gd name="connsiteX2600" fmla="*/ 129217 w 613757"/>
                <a:gd name="connsiteY2600" fmla="*/ 546574 h 987912"/>
                <a:gd name="connsiteX2601" fmla="*/ 131216 w 613757"/>
                <a:gd name="connsiteY2601" fmla="*/ 551845 h 987912"/>
                <a:gd name="connsiteX2602" fmla="*/ 131943 w 613757"/>
                <a:gd name="connsiteY2602" fmla="*/ 556388 h 987912"/>
                <a:gd name="connsiteX2603" fmla="*/ 130671 w 613757"/>
                <a:gd name="connsiteY2603" fmla="*/ 564385 h 987912"/>
                <a:gd name="connsiteX2604" fmla="*/ 131943 w 613757"/>
                <a:gd name="connsiteY2604" fmla="*/ 568021 h 987912"/>
                <a:gd name="connsiteX2605" fmla="*/ 131579 w 613757"/>
                <a:gd name="connsiteY2605" fmla="*/ 572382 h 987912"/>
                <a:gd name="connsiteX2606" fmla="*/ 130126 w 613757"/>
                <a:gd name="connsiteY2606" fmla="*/ 576018 h 987912"/>
                <a:gd name="connsiteX2607" fmla="*/ 130489 w 613757"/>
                <a:gd name="connsiteY2607" fmla="*/ 578743 h 987912"/>
                <a:gd name="connsiteX2608" fmla="*/ 133034 w 613757"/>
                <a:gd name="connsiteY2608" fmla="*/ 582196 h 987912"/>
                <a:gd name="connsiteX2609" fmla="*/ 137396 w 613757"/>
                <a:gd name="connsiteY2609" fmla="*/ 588739 h 987912"/>
                <a:gd name="connsiteX2610" fmla="*/ 139213 w 613757"/>
                <a:gd name="connsiteY2610" fmla="*/ 593647 h 987912"/>
                <a:gd name="connsiteX2611" fmla="*/ 140303 w 613757"/>
                <a:gd name="connsiteY2611" fmla="*/ 600371 h 987912"/>
                <a:gd name="connsiteX2612" fmla="*/ 141393 w 613757"/>
                <a:gd name="connsiteY2612" fmla="*/ 604188 h 987912"/>
                <a:gd name="connsiteX2613" fmla="*/ 144848 w 613757"/>
                <a:gd name="connsiteY2613" fmla="*/ 608731 h 987912"/>
                <a:gd name="connsiteX2614" fmla="*/ 149391 w 613757"/>
                <a:gd name="connsiteY2614" fmla="*/ 614184 h 987912"/>
                <a:gd name="connsiteX2615" fmla="*/ 151573 w 613757"/>
                <a:gd name="connsiteY2615" fmla="*/ 620182 h 987912"/>
                <a:gd name="connsiteX2616" fmla="*/ 152480 w 613757"/>
                <a:gd name="connsiteY2616" fmla="*/ 622908 h 987912"/>
                <a:gd name="connsiteX2617" fmla="*/ 154480 w 613757"/>
                <a:gd name="connsiteY2617" fmla="*/ 623998 h 987912"/>
                <a:gd name="connsiteX2618" fmla="*/ 155389 w 613757"/>
                <a:gd name="connsiteY2618" fmla="*/ 625997 h 987912"/>
                <a:gd name="connsiteX2619" fmla="*/ 156115 w 613757"/>
                <a:gd name="connsiteY2619" fmla="*/ 630360 h 987912"/>
                <a:gd name="connsiteX2620" fmla="*/ 155025 w 613757"/>
                <a:gd name="connsiteY2620" fmla="*/ 634539 h 987912"/>
                <a:gd name="connsiteX2621" fmla="*/ 153026 w 613757"/>
                <a:gd name="connsiteY2621" fmla="*/ 638175 h 987912"/>
                <a:gd name="connsiteX2622" fmla="*/ 150481 w 613757"/>
                <a:gd name="connsiteY2622" fmla="*/ 642900 h 987912"/>
                <a:gd name="connsiteX2623" fmla="*/ 146665 w 613757"/>
                <a:gd name="connsiteY2623" fmla="*/ 647081 h 987912"/>
                <a:gd name="connsiteX2624" fmla="*/ 140667 w 613757"/>
                <a:gd name="connsiteY2624" fmla="*/ 650534 h 987912"/>
                <a:gd name="connsiteX2625" fmla="*/ 138123 w 613757"/>
                <a:gd name="connsiteY2625" fmla="*/ 652896 h 987912"/>
                <a:gd name="connsiteX2626" fmla="*/ 135942 w 613757"/>
                <a:gd name="connsiteY2626" fmla="*/ 657985 h 987912"/>
                <a:gd name="connsiteX2627" fmla="*/ 133760 w 613757"/>
                <a:gd name="connsiteY2627" fmla="*/ 660893 h 987912"/>
                <a:gd name="connsiteX2628" fmla="*/ 129035 w 613757"/>
                <a:gd name="connsiteY2628" fmla="*/ 663620 h 987912"/>
                <a:gd name="connsiteX2629" fmla="*/ 128127 w 613757"/>
                <a:gd name="connsiteY2629" fmla="*/ 665801 h 987912"/>
                <a:gd name="connsiteX2630" fmla="*/ 123037 w 613757"/>
                <a:gd name="connsiteY2630" fmla="*/ 670344 h 987912"/>
                <a:gd name="connsiteX2631" fmla="*/ 122674 w 613757"/>
                <a:gd name="connsiteY2631" fmla="*/ 674525 h 987912"/>
                <a:gd name="connsiteX2632" fmla="*/ 121402 w 613757"/>
                <a:gd name="connsiteY2632" fmla="*/ 676342 h 987912"/>
                <a:gd name="connsiteX2633" fmla="*/ 121220 w 613757"/>
                <a:gd name="connsiteY2633" fmla="*/ 679068 h 987912"/>
                <a:gd name="connsiteX2634" fmla="*/ 121765 w 613757"/>
                <a:gd name="connsiteY2634" fmla="*/ 680158 h 987912"/>
                <a:gd name="connsiteX2635" fmla="*/ 123219 w 613757"/>
                <a:gd name="connsiteY2635" fmla="*/ 680521 h 987912"/>
                <a:gd name="connsiteX2636" fmla="*/ 125581 w 613757"/>
                <a:gd name="connsiteY2636" fmla="*/ 678522 h 987912"/>
                <a:gd name="connsiteX2637" fmla="*/ 127582 w 613757"/>
                <a:gd name="connsiteY2637" fmla="*/ 678522 h 987912"/>
                <a:gd name="connsiteX2638" fmla="*/ 129944 w 613757"/>
                <a:gd name="connsiteY2638" fmla="*/ 683612 h 987912"/>
                <a:gd name="connsiteX2639" fmla="*/ 132306 w 613757"/>
                <a:gd name="connsiteY2639" fmla="*/ 685974 h 987912"/>
                <a:gd name="connsiteX2640" fmla="*/ 133943 w 613757"/>
                <a:gd name="connsiteY2640" fmla="*/ 688882 h 987912"/>
                <a:gd name="connsiteX2641" fmla="*/ 135397 w 613757"/>
                <a:gd name="connsiteY2641" fmla="*/ 689972 h 987912"/>
                <a:gd name="connsiteX2642" fmla="*/ 137032 w 613757"/>
                <a:gd name="connsiteY2642" fmla="*/ 693608 h 987912"/>
                <a:gd name="connsiteX2643" fmla="*/ 137577 w 613757"/>
                <a:gd name="connsiteY2643" fmla="*/ 694698 h 987912"/>
                <a:gd name="connsiteX2644" fmla="*/ 135397 w 613757"/>
                <a:gd name="connsiteY2644" fmla="*/ 696515 h 987912"/>
                <a:gd name="connsiteX2645" fmla="*/ 134669 w 613757"/>
                <a:gd name="connsiteY2645" fmla="*/ 698696 h 987912"/>
                <a:gd name="connsiteX2646" fmla="*/ 135579 w 613757"/>
                <a:gd name="connsiteY2646" fmla="*/ 700878 h 987912"/>
                <a:gd name="connsiteX2647" fmla="*/ 140121 w 613757"/>
                <a:gd name="connsiteY2647" fmla="*/ 704876 h 987912"/>
                <a:gd name="connsiteX2648" fmla="*/ 141030 w 613757"/>
                <a:gd name="connsiteY2648" fmla="*/ 707056 h 987912"/>
                <a:gd name="connsiteX2649" fmla="*/ 141030 w 613757"/>
                <a:gd name="connsiteY2649" fmla="*/ 709057 h 987912"/>
                <a:gd name="connsiteX2650" fmla="*/ 140121 w 613757"/>
                <a:gd name="connsiteY2650" fmla="*/ 710692 h 987912"/>
                <a:gd name="connsiteX2651" fmla="*/ 138123 w 613757"/>
                <a:gd name="connsiteY2651" fmla="*/ 711419 h 987912"/>
                <a:gd name="connsiteX2652" fmla="*/ 136487 w 613757"/>
                <a:gd name="connsiteY2652" fmla="*/ 713055 h 987912"/>
                <a:gd name="connsiteX2653" fmla="*/ 132488 w 613757"/>
                <a:gd name="connsiteY2653" fmla="*/ 715599 h 987912"/>
                <a:gd name="connsiteX2654" fmla="*/ 130852 w 613757"/>
                <a:gd name="connsiteY2654" fmla="*/ 716144 h 987912"/>
                <a:gd name="connsiteX2655" fmla="*/ 129944 w 613757"/>
                <a:gd name="connsiteY2655" fmla="*/ 718144 h 987912"/>
                <a:gd name="connsiteX2656" fmla="*/ 130671 w 613757"/>
                <a:gd name="connsiteY2656" fmla="*/ 721052 h 987912"/>
                <a:gd name="connsiteX2657" fmla="*/ 133396 w 613757"/>
                <a:gd name="connsiteY2657" fmla="*/ 722505 h 987912"/>
                <a:gd name="connsiteX2658" fmla="*/ 134850 w 613757"/>
                <a:gd name="connsiteY2658" fmla="*/ 723596 h 987912"/>
                <a:gd name="connsiteX2659" fmla="*/ 136851 w 613757"/>
                <a:gd name="connsiteY2659" fmla="*/ 728140 h 987912"/>
                <a:gd name="connsiteX2660" fmla="*/ 139213 w 613757"/>
                <a:gd name="connsiteY2660" fmla="*/ 730502 h 987912"/>
                <a:gd name="connsiteX2661" fmla="*/ 143394 w 613757"/>
                <a:gd name="connsiteY2661" fmla="*/ 732138 h 987912"/>
                <a:gd name="connsiteX2662" fmla="*/ 148119 w 613757"/>
                <a:gd name="connsiteY2662" fmla="*/ 734318 h 987912"/>
                <a:gd name="connsiteX2663" fmla="*/ 150299 w 613757"/>
                <a:gd name="connsiteY2663" fmla="*/ 735955 h 987912"/>
                <a:gd name="connsiteX2664" fmla="*/ 153208 w 613757"/>
                <a:gd name="connsiteY2664" fmla="*/ 740498 h 987912"/>
                <a:gd name="connsiteX2665" fmla="*/ 155752 w 613757"/>
                <a:gd name="connsiteY2665" fmla="*/ 746496 h 987912"/>
                <a:gd name="connsiteX2666" fmla="*/ 157024 w 613757"/>
                <a:gd name="connsiteY2666" fmla="*/ 748132 h 987912"/>
                <a:gd name="connsiteX2667" fmla="*/ 163749 w 613757"/>
                <a:gd name="connsiteY2667" fmla="*/ 750858 h 987912"/>
                <a:gd name="connsiteX2668" fmla="*/ 164840 w 613757"/>
                <a:gd name="connsiteY2668" fmla="*/ 752311 h 987912"/>
                <a:gd name="connsiteX2669" fmla="*/ 176834 w 613757"/>
                <a:gd name="connsiteY2669" fmla="*/ 759036 h 987912"/>
                <a:gd name="connsiteX2670" fmla="*/ 188649 w 613757"/>
                <a:gd name="connsiteY2670" fmla="*/ 766307 h 987912"/>
                <a:gd name="connsiteX2671" fmla="*/ 200825 w 613757"/>
                <a:gd name="connsiteY2671" fmla="*/ 777574 h 987912"/>
                <a:gd name="connsiteX2672" fmla="*/ 221907 w 613757"/>
                <a:gd name="connsiteY2672" fmla="*/ 797930 h 987912"/>
                <a:gd name="connsiteX2673" fmla="*/ 249715 w 613757"/>
                <a:gd name="connsiteY2673" fmla="*/ 821921 h 987912"/>
                <a:gd name="connsiteX2674" fmla="*/ 256440 w 613757"/>
                <a:gd name="connsiteY2674" fmla="*/ 838823 h 987912"/>
                <a:gd name="connsiteX2675" fmla="*/ 272070 w 613757"/>
                <a:gd name="connsiteY2675" fmla="*/ 851547 h 987912"/>
                <a:gd name="connsiteX2676" fmla="*/ 292426 w 613757"/>
                <a:gd name="connsiteY2676" fmla="*/ 857725 h 987912"/>
                <a:gd name="connsiteX2677" fmla="*/ 298787 w 613757"/>
                <a:gd name="connsiteY2677" fmla="*/ 870266 h 987912"/>
                <a:gd name="connsiteX2678" fmla="*/ 309147 w 613757"/>
                <a:gd name="connsiteY2678" fmla="*/ 888986 h 987912"/>
                <a:gd name="connsiteX2679" fmla="*/ 314418 w 613757"/>
                <a:gd name="connsiteY2679" fmla="*/ 893347 h 987912"/>
                <a:gd name="connsiteX2680" fmla="*/ 314599 w 613757"/>
                <a:gd name="connsiteY2680" fmla="*/ 894438 h 987912"/>
                <a:gd name="connsiteX2681" fmla="*/ 314963 w 613757"/>
                <a:gd name="connsiteY2681" fmla="*/ 894983 h 987912"/>
                <a:gd name="connsiteX2682" fmla="*/ 314054 w 613757"/>
                <a:gd name="connsiteY2682" fmla="*/ 896256 h 987912"/>
                <a:gd name="connsiteX2683" fmla="*/ 314418 w 613757"/>
                <a:gd name="connsiteY2683" fmla="*/ 896802 h 987912"/>
                <a:gd name="connsiteX2684" fmla="*/ 314781 w 613757"/>
                <a:gd name="connsiteY2684" fmla="*/ 896438 h 987912"/>
                <a:gd name="connsiteX2685" fmla="*/ 315690 w 613757"/>
                <a:gd name="connsiteY2685" fmla="*/ 896256 h 987912"/>
                <a:gd name="connsiteX2686" fmla="*/ 317689 w 613757"/>
                <a:gd name="connsiteY2686" fmla="*/ 896983 h 987912"/>
                <a:gd name="connsiteX2687" fmla="*/ 317507 w 613757"/>
                <a:gd name="connsiteY2687" fmla="*/ 897892 h 987912"/>
                <a:gd name="connsiteX2688" fmla="*/ 318416 w 613757"/>
                <a:gd name="connsiteY2688" fmla="*/ 898437 h 987912"/>
                <a:gd name="connsiteX2689" fmla="*/ 318597 w 613757"/>
                <a:gd name="connsiteY2689" fmla="*/ 898982 h 987912"/>
                <a:gd name="connsiteX2690" fmla="*/ 318961 w 613757"/>
                <a:gd name="connsiteY2690" fmla="*/ 900618 h 987912"/>
                <a:gd name="connsiteX2691" fmla="*/ 319688 w 613757"/>
                <a:gd name="connsiteY2691" fmla="*/ 901708 h 987912"/>
                <a:gd name="connsiteX2692" fmla="*/ 319324 w 613757"/>
                <a:gd name="connsiteY2692" fmla="*/ 903525 h 987912"/>
                <a:gd name="connsiteX2693" fmla="*/ 320052 w 613757"/>
                <a:gd name="connsiteY2693" fmla="*/ 906798 h 987912"/>
                <a:gd name="connsiteX2694" fmla="*/ 319324 w 613757"/>
                <a:gd name="connsiteY2694" fmla="*/ 908070 h 987912"/>
                <a:gd name="connsiteX2695" fmla="*/ 318961 w 613757"/>
                <a:gd name="connsiteY2695" fmla="*/ 909342 h 987912"/>
                <a:gd name="connsiteX2696" fmla="*/ 320596 w 613757"/>
                <a:gd name="connsiteY2696" fmla="*/ 910614 h 987912"/>
                <a:gd name="connsiteX2697" fmla="*/ 322050 w 613757"/>
                <a:gd name="connsiteY2697" fmla="*/ 912067 h 987912"/>
                <a:gd name="connsiteX2698" fmla="*/ 322415 w 613757"/>
                <a:gd name="connsiteY2698" fmla="*/ 914431 h 987912"/>
                <a:gd name="connsiteX2699" fmla="*/ 321868 w 613757"/>
                <a:gd name="connsiteY2699" fmla="*/ 915703 h 987912"/>
                <a:gd name="connsiteX2700" fmla="*/ 322415 w 613757"/>
                <a:gd name="connsiteY2700" fmla="*/ 920610 h 987912"/>
                <a:gd name="connsiteX2701" fmla="*/ 323505 w 613757"/>
                <a:gd name="connsiteY2701" fmla="*/ 921518 h 987912"/>
                <a:gd name="connsiteX2702" fmla="*/ 325322 w 613757"/>
                <a:gd name="connsiteY2702" fmla="*/ 921155 h 987912"/>
                <a:gd name="connsiteX2703" fmla="*/ 330957 w 613757"/>
                <a:gd name="connsiteY2703" fmla="*/ 918429 h 987912"/>
                <a:gd name="connsiteX2704" fmla="*/ 336772 w 613757"/>
                <a:gd name="connsiteY2704" fmla="*/ 916430 h 987912"/>
                <a:gd name="connsiteX2705" fmla="*/ 343497 w 613757"/>
                <a:gd name="connsiteY2705" fmla="*/ 912249 h 987912"/>
                <a:gd name="connsiteX2706" fmla="*/ 346951 w 613757"/>
                <a:gd name="connsiteY2706" fmla="*/ 910977 h 987912"/>
                <a:gd name="connsiteX2707" fmla="*/ 349313 w 613757"/>
                <a:gd name="connsiteY2707" fmla="*/ 908978 h 987912"/>
                <a:gd name="connsiteX2708" fmla="*/ 355492 w 613757"/>
                <a:gd name="connsiteY2708" fmla="*/ 907524 h 987912"/>
                <a:gd name="connsiteX2709" fmla="*/ 356038 w 613757"/>
                <a:gd name="connsiteY2709" fmla="*/ 911159 h 987912"/>
                <a:gd name="connsiteX2710" fmla="*/ 357856 w 613757"/>
                <a:gd name="connsiteY2710" fmla="*/ 916612 h 987912"/>
                <a:gd name="connsiteX2711" fmla="*/ 359309 w 613757"/>
                <a:gd name="connsiteY2711" fmla="*/ 921700 h 987912"/>
                <a:gd name="connsiteX2712" fmla="*/ 360218 w 613757"/>
                <a:gd name="connsiteY2712" fmla="*/ 926608 h 987912"/>
                <a:gd name="connsiteX2713" fmla="*/ 360763 w 613757"/>
                <a:gd name="connsiteY2713" fmla="*/ 932242 h 987912"/>
                <a:gd name="connsiteX2714" fmla="*/ 362399 w 613757"/>
                <a:gd name="connsiteY2714" fmla="*/ 933696 h 987912"/>
                <a:gd name="connsiteX2715" fmla="*/ 362944 w 613757"/>
                <a:gd name="connsiteY2715" fmla="*/ 938966 h 987912"/>
                <a:gd name="connsiteX2716" fmla="*/ 365124 w 613757"/>
                <a:gd name="connsiteY2716" fmla="*/ 943692 h 987912"/>
                <a:gd name="connsiteX2717" fmla="*/ 365124 w 613757"/>
                <a:gd name="connsiteY2717" fmla="*/ 947326 h 987912"/>
                <a:gd name="connsiteX2718" fmla="*/ 365853 w 613757"/>
                <a:gd name="connsiteY2718" fmla="*/ 949690 h 987912"/>
                <a:gd name="connsiteX2719" fmla="*/ 365489 w 613757"/>
                <a:gd name="connsiteY2719" fmla="*/ 951689 h 987912"/>
                <a:gd name="connsiteX2720" fmla="*/ 366943 w 613757"/>
                <a:gd name="connsiteY2720" fmla="*/ 957504 h 987912"/>
                <a:gd name="connsiteX2721" fmla="*/ 368033 w 613757"/>
                <a:gd name="connsiteY2721" fmla="*/ 960049 h 987912"/>
                <a:gd name="connsiteX2722" fmla="*/ 369669 w 613757"/>
                <a:gd name="connsiteY2722" fmla="*/ 960413 h 987912"/>
                <a:gd name="connsiteX2723" fmla="*/ 384936 w 613757"/>
                <a:gd name="connsiteY2723" fmla="*/ 956232 h 987912"/>
                <a:gd name="connsiteX2724" fmla="*/ 388207 w 613757"/>
                <a:gd name="connsiteY2724" fmla="*/ 955687 h 987912"/>
                <a:gd name="connsiteX2725" fmla="*/ 391479 w 613757"/>
                <a:gd name="connsiteY2725" fmla="*/ 956050 h 987912"/>
                <a:gd name="connsiteX2726" fmla="*/ 412925 w 613757"/>
                <a:gd name="connsiteY2726" fmla="*/ 967865 h 987912"/>
                <a:gd name="connsiteX2727" fmla="*/ 412743 w 613757"/>
                <a:gd name="connsiteY2727" fmla="*/ 973135 h 987912"/>
                <a:gd name="connsiteX2728" fmla="*/ 412198 w 613757"/>
                <a:gd name="connsiteY2728" fmla="*/ 974407 h 987912"/>
                <a:gd name="connsiteX2729" fmla="*/ 413106 w 613757"/>
                <a:gd name="connsiteY2729" fmla="*/ 980223 h 987912"/>
                <a:gd name="connsiteX2730" fmla="*/ 415650 w 613757"/>
                <a:gd name="connsiteY2730" fmla="*/ 983312 h 987912"/>
                <a:gd name="connsiteX2731" fmla="*/ 415650 w 613757"/>
                <a:gd name="connsiteY2731" fmla="*/ 984948 h 987912"/>
                <a:gd name="connsiteX2732" fmla="*/ 416741 w 613757"/>
                <a:gd name="connsiteY2732" fmla="*/ 987857 h 987912"/>
                <a:gd name="connsiteX2733" fmla="*/ 419105 w 613757"/>
                <a:gd name="connsiteY2733" fmla="*/ 988038 h 987912"/>
                <a:gd name="connsiteX2734" fmla="*/ 422557 w 613757"/>
                <a:gd name="connsiteY2734" fmla="*/ 986403 h 987912"/>
                <a:gd name="connsiteX2735" fmla="*/ 428917 w 613757"/>
                <a:gd name="connsiteY2735" fmla="*/ 985313 h 987912"/>
                <a:gd name="connsiteX2736" fmla="*/ 431281 w 613757"/>
                <a:gd name="connsiteY2736" fmla="*/ 984404 h 987912"/>
                <a:gd name="connsiteX2737" fmla="*/ 432008 w 613757"/>
                <a:gd name="connsiteY2737" fmla="*/ 984948 h 987912"/>
                <a:gd name="connsiteX2738" fmla="*/ 437278 w 613757"/>
                <a:gd name="connsiteY2738" fmla="*/ 986403 h 987912"/>
                <a:gd name="connsiteX2739" fmla="*/ 437643 w 613757"/>
                <a:gd name="connsiteY2739" fmla="*/ 988220 h 987912"/>
                <a:gd name="connsiteX2740" fmla="*/ 438733 w 613757"/>
                <a:gd name="connsiteY2740" fmla="*/ 986585 h 987912"/>
                <a:gd name="connsiteX2741" fmla="*/ 438733 w 613757"/>
                <a:gd name="connsiteY2741" fmla="*/ 985494 h 98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Lst>
              <a:rect l="l" t="t" r="r" b="b"/>
              <a:pathLst>
                <a:path w="613757" h="987912">
                  <a:moveTo>
                    <a:pt x="293181" y="9038"/>
                  </a:moveTo>
                  <a:lnTo>
                    <a:pt x="292708" y="8565"/>
                  </a:lnTo>
                  <a:lnTo>
                    <a:pt x="292235" y="8712"/>
                  </a:lnTo>
                  <a:lnTo>
                    <a:pt x="292235" y="9364"/>
                  </a:lnTo>
                  <a:lnTo>
                    <a:pt x="290976" y="10602"/>
                  </a:lnTo>
                  <a:lnTo>
                    <a:pt x="290976" y="11557"/>
                  </a:lnTo>
                  <a:lnTo>
                    <a:pt x="290671" y="11863"/>
                  </a:lnTo>
                  <a:lnTo>
                    <a:pt x="290671" y="12513"/>
                  </a:lnTo>
                  <a:lnTo>
                    <a:pt x="291133" y="12671"/>
                  </a:lnTo>
                  <a:lnTo>
                    <a:pt x="291931" y="11253"/>
                  </a:lnTo>
                  <a:lnTo>
                    <a:pt x="292877" y="10298"/>
                  </a:lnTo>
                  <a:lnTo>
                    <a:pt x="293181" y="9038"/>
                  </a:lnTo>
                  <a:close/>
                  <a:moveTo>
                    <a:pt x="265141" y="17544"/>
                  </a:moveTo>
                  <a:lnTo>
                    <a:pt x="264679" y="17387"/>
                  </a:lnTo>
                  <a:lnTo>
                    <a:pt x="264206" y="17870"/>
                  </a:lnTo>
                  <a:lnTo>
                    <a:pt x="264206" y="20065"/>
                  </a:lnTo>
                  <a:lnTo>
                    <a:pt x="264510" y="20715"/>
                  </a:lnTo>
                  <a:lnTo>
                    <a:pt x="264983" y="21167"/>
                  </a:lnTo>
                  <a:lnTo>
                    <a:pt x="265940" y="21167"/>
                  </a:lnTo>
                  <a:lnTo>
                    <a:pt x="266087" y="20389"/>
                  </a:lnTo>
                  <a:lnTo>
                    <a:pt x="265456" y="19760"/>
                  </a:lnTo>
                  <a:lnTo>
                    <a:pt x="265782" y="19130"/>
                  </a:lnTo>
                  <a:lnTo>
                    <a:pt x="265141" y="18500"/>
                  </a:lnTo>
                  <a:lnTo>
                    <a:pt x="265141" y="17544"/>
                  </a:lnTo>
                  <a:close/>
                  <a:moveTo>
                    <a:pt x="256960" y="18804"/>
                  </a:moveTo>
                  <a:lnTo>
                    <a:pt x="256487" y="18647"/>
                  </a:lnTo>
                  <a:lnTo>
                    <a:pt x="256014" y="19435"/>
                  </a:lnTo>
                  <a:lnTo>
                    <a:pt x="256014" y="20695"/>
                  </a:lnTo>
                  <a:lnTo>
                    <a:pt x="256634" y="21954"/>
                  </a:lnTo>
                  <a:lnTo>
                    <a:pt x="257118" y="22101"/>
                  </a:lnTo>
                  <a:lnTo>
                    <a:pt x="257265" y="21325"/>
                  </a:lnTo>
                  <a:lnTo>
                    <a:pt x="256960" y="21020"/>
                  </a:lnTo>
                  <a:lnTo>
                    <a:pt x="256960" y="18804"/>
                  </a:lnTo>
                  <a:close/>
                  <a:moveTo>
                    <a:pt x="260898" y="27468"/>
                  </a:moveTo>
                  <a:lnTo>
                    <a:pt x="260573" y="27468"/>
                  </a:lnTo>
                  <a:lnTo>
                    <a:pt x="260426" y="27626"/>
                  </a:lnTo>
                  <a:lnTo>
                    <a:pt x="260426" y="27951"/>
                  </a:lnTo>
                  <a:lnTo>
                    <a:pt x="260100" y="28277"/>
                  </a:lnTo>
                  <a:lnTo>
                    <a:pt x="260247" y="28424"/>
                  </a:lnTo>
                  <a:lnTo>
                    <a:pt x="261203" y="28424"/>
                  </a:lnTo>
                  <a:lnTo>
                    <a:pt x="261349" y="28277"/>
                  </a:lnTo>
                  <a:lnTo>
                    <a:pt x="261349" y="27951"/>
                  </a:lnTo>
                  <a:lnTo>
                    <a:pt x="260898" y="27468"/>
                  </a:lnTo>
                  <a:close/>
                  <a:moveTo>
                    <a:pt x="264983" y="30315"/>
                  </a:moveTo>
                  <a:lnTo>
                    <a:pt x="264039" y="30315"/>
                  </a:lnTo>
                  <a:lnTo>
                    <a:pt x="263881" y="30462"/>
                  </a:lnTo>
                  <a:lnTo>
                    <a:pt x="263881" y="31092"/>
                  </a:lnTo>
                  <a:lnTo>
                    <a:pt x="264039" y="31249"/>
                  </a:lnTo>
                  <a:lnTo>
                    <a:pt x="264669" y="31249"/>
                  </a:lnTo>
                  <a:lnTo>
                    <a:pt x="265141" y="30766"/>
                  </a:lnTo>
                  <a:lnTo>
                    <a:pt x="265141" y="30462"/>
                  </a:lnTo>
                  <a:lnTo>
                    <a:pt x="264983" y="30315"/>
                  </a:lnTo>
                  <a:close/>
                  <a:moveTo>
                    <a:pt x="262001" y="29831"/>
                  </a:moveTo>
                  <a:lnTo>
                    <a:pt x="261203" y="29054"/>
                  </a:lnTo>
                  <a:lnTo>
                    <a:pt x="260426" y="29201"/>
                  </a:lnTo>
                  <a:lnTo>
                    <a:pt x="260426" y="30462"/>
                  </a:lnTo>
                  <a:lnTo>
                    <a:pt x="260730" y="30766"/>
                  </a:lnTo>
                  <a:lnTo>
                    <a:pt x="260426" y="31092"/>
                  </a:lnTo>
                  <a:lnTo>
                    <a:pt x="260898" y="31575"/>
                  </a:lnTo>
                  <a:lnTo>
                    <a:pt x="262001" y="30462"/>
                  </a:lnTo>
                  <a:lnTo>
                    <a:pt x="262001" y="29831"/>
                  </a:lnTo>
                  <a:close/>
                  <a:moveTo>
                    <a:pt x="377774" y="72531"/>
                  </a:moveTo>
                  <a:lnTo>
                    <a:pt x="377144" y="72531"/>
                  </a:lnTo>
                  <a:lnTo>
                    <a:pt x="375714" y="73938"/>
                  </a:lnTo>
                  <a:lnTo>
                    <a:pt x="376197" y="74726"/>
                  </a:lnTo>
                  <a:lnTo>
                    <a:pt x="377144" y="74726"/>
                  </a:lnTo>
                  <a:lnTo>
                    <a:pt x="377774" y="74422"/>
                  </a:lnTo>
                  <a:lnTo>
                    <a:pt x="378571" y="73612"/>
                  </a:lnTo>
                  <a:lnTo>
                    <a:pt x="378571" y="73308"/>
                  </a:lnTo>
                  <a:lnTo>
                    <a:pt x="377774" y="72531"/>
                  </a:lnTo>
                  <a:close/>
                  <a:moveTo>
                    <a:pt x="162275" y="126396"/>
                  </a:moveTo>
                  <a:lnTo>
                    <a:pt x="161971" y="126396"/>
                  </a:lnTo>
                  <a:lnTo>
                    <a:pt x="161163" y="127173"/>
                  </a:lnTo>
                  <a:lnTo>
                    <a:pt x="161163" y="127498"/>
                  </a:lnTo>
                  <a:lnTo>
                    <a:pt x="161341" y="127656"/>
                  </a:lnTo>
                  <a:lnTo>
                    <a:pt x="161971" y="127656"/>
                  </a:lnTo>
                  <a:lnTo>
                    <a:pt x="162444" y="127173"/>
                  </a:lnTo>
                  <a:lnTo>
                    <a:pt x="162444" y="126553"/>
                  </a:lnTo>
                  <a:lnTo>
                    <a:pt x="162275" y="126396"/>
                  </a:lnTo>
                  <a:close/>
                  <a:moveTo>
                    <a:pt x="148108" y="191937"/>
                  </a:moveTo>
                  <a:lnTo>
                    <a:pt x="147783" y="191937"/>
                  </a:lnTo>
                  <a:lnTo>
                    <a:pt x="147311" y="192724"/>
                  </a:lnTo>
                  <a:lnTo>
                    <a:pt x="147311" y="194289"/>
                  </a:lnTo>
                  <a:lnTo>
                    <a:pt x="146681" y="195245"/>
                  </a:lnTo>
                  <a:lnTo>
                    <a:pt x="146681" y="195875"/>
                  </a:lnTo>
                  <a:lnTo>
                    <a:pt x="147164" y="196023"/>
                  </a:lnTo>
                  <a:lnTo>
                    <a:pt x="147941" y="194941"/>
                  </a:lnTo>
                  <a:lnTo>
                    <a:pt x="147941" y="193985"/>
                  </a:lnTo>
                  <a:lnTo>
                    <a:pt x="148267" y="193660"/>
                  </a:lnTo>
                  <a:lnTo>
                    <a:pt x="148108" y="191937"/>
                  </a:lnTo>
                  <a:close/>
                  <a:moveTo>
                    <a:pt x="147941" y="196832"/>
                  </a:moveTo>
                  <a:lnTo>
                    <a:pt x="147458" y="196327"/>
                  </a:lnTo>
                  <a:lnTo>
                    <a:pt x="147007" y="196832"/>
                  </a:lnTo>
                  <a:lnTo>
                    <a:pt x="147458" y="197283"/>
                  </a:lnTo>
                  <a:lnTo>
                    <a:pt x="147783" y="197283"/>
                  </a:lnTo>
                  <a:lnTo>
                    <a:pt x="147941" y="197136"/>
                  </a:lnTo>
                  <a:lnTo>
                    <a:pt x="147941" y="196832"/>
                  </a:lnTo>
                  <a:close/>
                  <a:moveTo>
                    <a:pt x="147635" y="198070"/>
                  </a:moveTo>
                  <a:lnTo>
                    <a:pt x="147458" y="197913"/>
                  </a:lnTo>
                  <a:lnTo>
                    <a:pt x="147007" y="198070"/>
                  </a:lnTo>
                  <a:lnTo>
                    <a:pt x="147007" y="199331"/>
                  </a:lnTo>
                  <a:lnTo>
                    <a:pt x="147458" y="199498"/>
                  </a:lnTo>
                  <a:lnTo>
                    <a:pt x="147635" y="199331"/>
                  </a:lnTo>
                  <a:lnTo>
                    <a:pt x="147635" y="198070"/>
                  </a:lnTo>
                  <a:close/>
                  <a:moveTo>
                    <a:pt x="120857" y="200969"/>
                  </a:moveTo>
                  <a:lnTo>
                    <a:pt x="120857" y="200759"/>
                  </a:lnTo>
                  <a:lnTo>
                    <a:pt x="120332" y="200759"/>
                  </a:lnTo>
                  <a:lnTo>
                    <a:pt x="120332" y="200864"/>
                  </a:lnTo>
                  <a:lnTo>
                    <a:pt x="120226" y="200864"/>
                  </a:lnTo>
                  <a:lnTo>
                    <a:pt x="120226" y="201178"/>
                  </a:lnTo>
                  <a:lnTo>
                    <a:pt x="120437" y="201178"/>
                  </a:lnTo>
                  <a:lnTo>
                    <a:pt x="120437" y="201075"/>
                  </a:lnTo>
                  <a:lnTo>
                    <a:pt x="120541" y="201075"/>
                  </a:lnTo>
                  <a:lnTo>
                    <a:pt x="120541" y="200969"/>
                  </a:lnTo>
                  <a:lnTo>
                    <a:pt x="120646" y="200969"/>
                  </a:lnTo>
                  <a:lnTo>
                    <a:pt x="120646" y="201075"/>
                  </a:lnTo>
                  <a:lnTo>
                    <a:pt x="120751" y="201075"/>
                  </a:lnTo>
                  <a:lnTo>
                    <a:pt x="120751" y="201178"/>
                  </a:lnTo>
                  <a:lnTo>
                    <a:pt x="120857" y="201178"/>
                  </a:lnTo>
                  <a:lnTo>
                    <a:pt x="120857" y="201284"/>
                  </a:lnTo>
                  <a:lnTo>
                    <a:pt x="120962" y="201284"/>
                  </a:lnTo>
                  <a:lnTo>
                    <a:pt x="120962" y="201389"/>
                  </a:lnTo>
                  <a:lnTo>
                    <a:pt x="121067" y="201389"/>
                  </a:lnTo>
                  <a:lnTo>
                    <a:pt x="121067" y="201494"/>
                  </a:lnTo>
                  <a:lnTo>
                    <a:pt x="121382" y="201494"/>
                  </a:lnTo>
                  <a:lnTo>
                    <a:pt x="121382" y="201284"/>
                  </a:lnTo>
                  <a:lnTo>
                    <a:pt x="121278" y="201284"/>
                  </a:lnTo>
                  <a:lnTo>
                    <a:pt x="121278" y="201178"/>
                  </a:lnTo>
                  <a:lnTo>
                    <a:pt x="121067" y="201178"/>
                  </a:lnTo>
                  <a:lnTo>
                    <a:pt x="121067" y="201075"/>
                  </a:lnTo>
                  <a:lnTo>
                    <a:pt x="120962" y="201075"/>
                  </a:lnTo>
                  <a:lnTo>
                    <a:pt x="120962" y="200969"/>
                  </a:lnTo>
                  <a:lnTo>
                    <a:pt x="120857" y="200969"/>
                  </a:lnTo>
                  <a:close/>
                  <a:moveTo>
                    <a:pt x="124847" y="210945"/>
                  </a:moveTo>
                  <a:lnTo>
                    <a:pt x="124847" y="210841"/>
                  </a:lnTo>
                  <a:lnTo>
                    <a:pt x="125267" y="210841"/>
                  </a:lnTo>
                  <a:lnTo>
                    <a:pt x="125267" y="210631"/>
                  </a:lnTo>
                  <a:lnTo>
                    <a:pt x="125162" y="210631"/>
                  </a:lnTo>
                  <a:lnTo>
                    <a:pt x="125162" y="210209"/>
                  </a:lnTo>
                  <a:lnTo>
                    <a:pt x="125056" y="210209"/>
                  </a:lnTo>
                  <a:lnTo>
                    <a:pt x="125056" y="210104"/>
                  </a:lnTo>
                  <a:lnTo>
                    <a:pt x="124952" y="210104"/>
                  </a:lnTo>
                  <a:lnTo>
                    <a:pt x="124952" y="209999"/>
                  </a:lnTo>
                  <a:lnTo>
                    <a:pt x="124847" y="209999"/>
                  </a:lnTo>
                  <a:lnTo>
                    <a:pt x="124847" y="209895"/>
                  </a:lnTo>
                  <a:lnTo>
                    <a:pt x="124742" y="209895"/>
                  </a:lnTo>
                  <a:lnTo>
                    <a:pt x="124742" y="209475"/>
                  </a:lnTo>
                  <a:lnTo>
                    <a:pt x="124322" y="209475"/>
                  </a:lnTo>
                  <a:lnTo>
                    <a:pt x="124322" y="209370"/>
                  </a:lnTo>
                  <a:lnTo>
                    <a:pt x="124112" y="209370"/>
                  </a:lnTo>
                  <a:lnTo>
                    <a:pt x="124112" y="209161"/>
                  </a:lnTo>
                  <a:lnTo>
                    <a:pt x="124217" y="209161"/>
                  </a:lnTo>
                  <a:lnTo>
                    <a:pt x="124217" y="209056"/>
                  </a:lnTo>
                  <a:lnTo>
                    <a:pt x="124322" y="209056"/>
                  </a:lnTo>
                  <a:lnTo>
                    <a:pt x="124322" y="208740"/>
                  </a:lnTo>
                  <a:lnTo>
                    <a:pt x="124427" y="208740"/>
                  </a:lnTo>
                  <a:lnTo>
                    <a:pt x="124427" y="208529"/>
                  </a:lnTo>
                  <a:lnTo>
                    <a:pt x="124638" y="208529"/>
                  </a:lnTo>
                  <a:lnTo>
                    <a:pt x="124638" y="208424"/>
                  </a:lnTo>
                  <a:lnTo>
                    <a:pt x="124742" y="208424"/>
                  </a:lnTo>
                  <a:lnTo>
                    <a:pt x="124742" y="207690"/>
                  </a:lnTo>
                  <a:lnTo>
                    <a:pt x="124847" y="207690"/>
                  </a:lnTo>
                  <a:lnTo>
                    <a:pt x="124847" y="207270"/>
                  </a:lnTo>
                  <a:lnTo>
                    <a:pt x="124952" y="207270"/>
                  </a:lnTo>
                  <a:lnTo>
                    <a:pt x="124952" y="207060"/>
                  </a:lnTo>
                  <a:lnTo>
                    <a:pt x="125056" y="207060"/>
                  </a:lnTo>
                  <a:lnTo>
                    <a:pt x="125056" y="206954"/>
                  </a:lnTo>
                  <a:lnTo>
                    <a:pt x="125162" y="206954"/>
                  </a:lnTo>
                  <a:lnTo>
                    <a:pt x="125162" y="206744"/>
                  </a:lnTo>
                  <a:lnTo>
                    <a:pt x="125267" y="206744"/>
                  </a:lnTo>
                  <a:lnTo>
                    <a:pt x="125267" y="206640"/>
                  </a:lnTo>
                  <a:lnTo>
                    <a:pt x="125372" y="206640"/>
                  </a:lnTo>
                  <a:lnTo>
                    <a:pt x="125372" y="206429"/>
                  </a:lnTo>
                  <a:lnTo>
                    <a:pt x="125477" y="206429"/>
                  </a:lnTo>
                  <a:lnTo>
                    <a:pt x="125477" y="205904"/>
                  </a:lnTo>
                  <a:lnTo>
                    <a:pt x="125372" y="205904"/>
                  </a:lnTo>
                  <a:lnTo>
                    <a:pt x="125372" y="205799"/>
                  </a:lnTo>
                  <a:lnTo>
                    <a:pt x="125267" y="205799"/>
                  </a:lnTo>
                  <a:lnTo>
                    <a:pt x="125267" y="205695"/>
                  </a:lnTo>
                  <a:lnTo>
                    <a:pt x="125056" y="205695"/>
                  </a:lnTo>
                  <a:lnTo>
                    <a:pt x="125056" y="205485"/>
                  </a:lnTo>
                  <a:lnTo>
                    <a:pt x="124952" y="205485"/>
                  </a:lnTo>
                  <a:lnTo>
                    <a:pt x="124952" y="205274"/>
                  </a:lnTo>
                  <a:lnTo>
                    <a:pt x="124847" y="205274"/>
                  </a:lnTo>
                  <a:lnTo>
                    <a:pt x="124847" y="205169"/>
                  </a:lnTo>
                  <a:lnTo>
                    <a:pt x="124638" y="205169"/>
                  </a:lnTo>
                  <a:lnTo>
                    <a:pt x="124638" y="204960"/>
                  </a:lnTo>
                  <a:lnTo>
                    <a:pt x="124533" y="204960"/>
                  </a:lnTo>
                  <a:lnTo>
                    <a:pt x="124533" y="204749"/>
                  </a:lnTo>
                  <a:lnTo>
                    <a:pt x="124427" y="204749"/>
                  </a:lnTo>
                  <a:lnTo>
                    <a:pt x="124427" y="204644"/>
                  </a:lnTo>
                  <a:lnTo>
                    <a:pt x="124217" y="204644"/>
                  </a:lnTo>
                  <a:lnTo>
                    <a:pt x="124217" y="204540"/>
                  </a:lnTo>
                  <a:lnTo>
                    <a:pt x="124112" y="204540"/>
                  </a:lnTo>
                  <a:lnTo>
                    <a:pt x="124112" y="204330"/>
                  </a:lnTo>
                  <a:lnTo>
                    <a:pt x="124006" y="204330"/>
                  </a:lnTo>
                  <a:lnTo>
                    <a:pt x="124006" y="204119"/>
                  </a:lnTo>
                  <a:lnTo>
                    <a:pt x="123902" y="204119"/>
                  </a:lnTo>
                  <a:lnTo>
                    <a:pt x="123902" y="203910"/>
                  </a:lnTo>
                  <a:lnTo>
                    <a:pt x="123797" y="203910"/>
                  </a:lnTo>
                  <a:lnTo>
                    <a:pt x="123796" y="203805"/>
                  </a:lnTo>
                  <a:lnTo>
                    <a:pt x="123692" y="203805"/>
                  </a:lnTo>
                  <a:lnTo>
                    <a:pt x="123692" y="203699"/>
                  </a:lnTo>
                  <a:lnTo>
                    <a:pt x="123587" y="203699"/>
                  </a:lnTo>
                  <a:lnTo>
                    <a:pt x="123587" y="203594"/>
                  </a:lnTo>
                  <a:lnTo>
                    <a:pt x="123272" y="203594"/>
                  </a:lnTo>
                  <a:lnTo>
                    <a:pt x="123272" y="203489"/>
                  </a:lnTo>
                  <a:lnTo>
                    <a:pt x="123167" y="203489"/>
                  </a:lnTo>
                  <a:lnTo>
                    <a:pt x="123167" y="203384"/>
                  </a:lnTo>
                  <a:lnTo>
                    <a:pt x="123062" y="203384"/>
                  </a:lnTo>
                  <a:lnTo>
                    <a:pt x="123062" y="203278"/>
                  </a:lnTo>
                  <a:lnTo>
                    <a:pt x="122956" y="203278"/>
                  </a:lnTo>
                  <a:lnTo>
                    <a:pt x="122956" y="203069"/>
                  </a:lnTo>
                  <a:lnTo>
                    <a:pt x="122853" y="203069"/>
                  </a:lnTo>
                  <a:lnTo>
                    <a:pt x="122853" y="202964"/>
                  </a:lnTo>
                  <a:lnTo>
                    <a:pt x="122642" y="202964"/>
                  </a:lnTo>
                  <a:lnTo>
                    <a:pt x="122642" y="202859"/>
                  </a:lnTo>
                  <a:lnTo>
                    <a:pt x="122537" y="202859"/>
                  </a:lnTo>
                  <a:lnTo>
                    <a:pt x="122537" y="202753"/>
                  </a:lnTo>
                  <a:lnTo>
                    <a:pt x="122326" y="202753"/>
                  </a:lnTo>
                  <a:lnTo>
                    <a:pt x="122326" y="202649"/>
                  </a:lnTo>
                  <a:lnTo>
                    <a:pt x="122221" y="202649"/>
                  </a:lnTo>
                  <a:lnTo>
                    <a:pt x="122221" y="202544"/>
                  </a:lnTo>
                  <a:lnTo>
                    <a:pt x="122012" y="202544"/>
                  </a:lnTo>
                  <a:lnTo>
                    <a:pt x="122012" y="202334"/>
                  </a:lnTo>
                  <a:lnTo>
                    <a:pt x="121906" y="202334"/>
                  </a:lnTo>
                  <a:lnTo>
                    <a:pt x="121906" y="202230"/>
                  </a:lnTo>
                  <a:lnTo>
                    <a:pt x="121801" y="202230"/>
                  </a:lnTo>
                  <a:lnTo>
                    <a:pt x="121801" y="202124"/>
                  </a:lnTo>
                  <a:lnTo>
                    <a:pt x="121697" y="202124"/>
                  </a:lnTo>
                  <a:lnTo>
                    <a:pt x="121697" y="202230"/>
                  </a:lnTo>
                  <a:lnTo>
                    <a:pt x="121487" y="202230"/>
                  </a:lnTo>
                  <a:lnTo>
                    <a:pt x="121487" y="202334"/>
                  </a:lnTo>
                  <a:lnTo>
                    <a:pt x="121382" y="202334"/>
                  </a:lnTo>
                  <a:lnTo>
                    <a:pt x="121382" y="202230"/>
                  </a:lnTo>
                  <a:lnTo>
                    <a:pt x="121067" y="202230"/>
                  </a:lnTo>
                  <a:lnTo>
                    <a:pt x="121067" y="202124"/>
                  </a:lnTo>
                  <a:lnTo>
                    <a:pt x="120646" y="202124"/>
                  </a:lnTo>
                  <a:lnTo>
                    <a:pt x="120646" y="202230"/>
                  </a:lnTo>
                  <a:lnTo>
                    <a:pt x="120437" y="202230"/>
                  </a:lnTo>
                  <a:lnTo>
                    <a:pt x="120437" y="202544"/>
                  </a:lnTo>
                  <a:lnTo>
                    <a:pt x="120332" y="202544"/>
                  </a:lnTo>
                  <a:lnTo>
                    <a:pt x="120332" y="202964"/>
                  </a:lnTo>
                  <a:lnTo>
                    <a:pt x="120226" y="202964"/>
                  </a:lnTo>
                  <a:lnTo>
                    <a:pt x="120226" y="203069"/>
                  </a:lnTo>
                  <a:lnTo>
                    <a:pt x="120121" y="203069"/>
                  </a:lnTo>
                  <a:lnTo>
                    <a:pt x="120121" y="203805"/>
                  </a:lnTo>
                  <a:lnTo>
                    <a:pt x="120226" y="203805"/>
                  </a:lnTo>
                  <a:lnTo>
                    <a:pt x="120226" y="204330"/>
                  </a:lnTo>
                  <a:lnTo>
                    <a:pt x="120332" y="204330"/>
                  </a:lnTo>
                  <a:lnTo>
                    <a:pt x="120332" y="204749"/>
                  </a:lnTo>
                  <a:lnTo>
                    <a:pt x="120437" y="204749"/>
                  </a:lnTo>
                  <a:lnTo>
                    <a:pt x="120437" y="204960"/>
                  </a:lnTo>
                  <a:lnTo>
                    <a:pt x="120646" y="204960"/>
                  </a:lnTo>
                  <a:lnTo>
                    <a:pt x="120646" y="205064"/>
                  </a:lnTo>
                  <a:lnTo>
                    <a:pt x="120751" y="205064"/>
                  </a:lnTo>
                  <a:lnTo>
                    <a:pt x="120751" y="205590"/>
                  </a:lnTo>
                  <a:lnTo>
                    <a:pt x="120646" y="205590"/>
                  </a:lnTo>
                  <a:lnTo>
                    <a:pt x="120646" y="205695"/>
                  </a:lnTo>
                  <a:lnTo>
                    <a:pt x="120751" y="205695"/>
                  </a:lnTo>
                  <a:lnTo>
                    <a:pt x="120751" y="206429"/>
                  </a:lnTo>
                  <a:lnTo>
                    <a:pt x="120857" y="206429"/>
                  </a:lnTo>
                  <a:lnTo>
                    <a:pt x="120857" y="206535"/>
                  </a:lnTo>
                  <a:lnTo>
                    <a:pt x="121067" y="206535"/>
                  </a:lnTo>
                  <a:lnTo>
                    <a:pt x="121067" y="206640"/>
                  </a:lnTo>
                  <a:lnTo>
                    <a:pt x="121172" y="206640"/>
                  </a:lnTo>
                  <a:lnTo>
                    <a:pt x="121172" y="206954"/>
                  </a:lnTo>
                  <a:lnTo>
                    <a:pt x="121067" y="206954"/>
                  </a:lnTo>
                  <a:lnTo>
                    <a:pt x="121067" y="207270"/>
                  </a:lnTo>
                  <a:lnTo>
                    <a:pt x="121172" y="207270"/>
                  </a:lnTo>
                  <a:lnTo>
                    <a:pt x="121172" y="207376"/>
                  </a:lnTo>
                  <a:lnTo>
                    <a:pt x="121278" y="207376"/>
                  </a:lnTo>
                  <a:lnTo>
                    <a:pt x="121278" y="207479"/>
                  </a:lnTo>
                  <a:lnTo>
                    <a:pt x="121592" y="207479"/>
                  </a:lnTo>
                  <a:lnTo>
                    <a:pt x="121592" y="207585"/>
                  </a:lnTo>
                  <a:lnTo>
                    <a:pt x="121697" y="207585"/>
                  </a:lnTo>
                  <a:lnTo>
                    <a:pt x="121697" y="207900"/>
                  </a:lnTo>
                  <a:lnTo>
                    <a:pt x="121801" y="207900"/>
                  </a:lnTo>
                  <a:lnTo>
                    <a:pt x="121801" y="208004"/>
                  </a:lnTo>
                  <a:lnTo>
                    <a:pt x="121697" y="208004"/>
                  </a:lnTo>
                  <a:lnTo>
                    <a:pt x="121697" y="208110"/>
                  </a:lnTo>
                  <a:lnTo>
                    <a:pt x="121906" y="208110"/>
                  </a:lnTo>
                  <a:lnTo>
                    <a:pt x="121906" y="208215"/>
                  </a:lnTo>
                  <a:lnTo>
                    <a:pt x="122221" y="208215"/>
                  </a:lnTo>
                  <a:lnTo>
                    <a:pt x="122221" y="208110"/>
                  </a:lnTo>
                  <a:lnTo>
                    <a:pt x="122431" y="208110"/>
                  </a:lnTo>
                  <a:lnTo>
                    <a:pt x="122431" y="208004"/>
                  </a:lnTo>
                  <a:lnTo>
                    <a:pt x="122537" y="208004"/>
                  </a:lnTo>
                  <a:lnTo>
                    <a:pt x="122537" y="207795"/>
                  </a:lnTo>
                  <a:lnTo>
                    <a:pt x="122642" y="207795"/>
                  </a:lnTo>
                  <a:lnTo>
                    <a:pt x="122642" y="207690"/>
                  </a:lnTo>
                  <a:lnTo>
                    <a:pt x="122747" y="207690"/>
                  </a:lnTo>
                  <a:lnTo>
                    <a:pt x="122747" y="207585"/>
                  </a:lnTo>
                  <a:lnTo>
                    <a:pt x="123062" y="207585"/>
                  </a:lnTo>
                  <a:lnTo>
                    <a:pt x="123062" y="207690"/>
                  </a:lnTo>
                  <a:lnTo>
                    <a:pt x="123167" y="207690"/>
                  </a:lnTo>
                  <a:lnTo>
                    <a:pt x="123167" y="208215"/>
                  </a:lnTo>
                  <a:lnTo>
                    <a:pt x="123062" y="208215"/>
                  </a:lnTo>
                  <a:lnTo>
                    <a:pt x="123062" y="209161"/>
                  </a:lnTo>
                  <a:lnTo>
                    <a:pt x="123167" y="209161"/>
                  </a:lnTo>
                  <a:lnTo>
                    <a:pt x="123167" y="209686"/>
                  </a:lnTo>
                  <a:lnTo>
                    <a:pt x="123272" y="209686"/>
                  </a:lnTo>
                  <a:lnTo>
                    <a:pt x="123272" y="209790"/>
                  </a:lnTo>
                  <a:lnTo>
                    <a:pt x="123481" y="209790"/>
                  </a:lnTo>
                  <a:lnTo>
                    <a:pt x="123481" y="209895"/>
                  </a:lnTo>
                  <a:lnTo>
                    <a:pt x="123692" y="209895"/>
                  </a:lnTo>
                  <a:lnTo>
                    <a:pt x="123692" y="209999"/>
                  </a:lnTo>
                  <a:lnTo>
                    <a:pt x="123902" y="209999"/>
                  </a:lnTo>
                  <a:lnTo>
                    <a:pt x="123902" y="210104"/>
                  </a:lnTo>
                  <a:lnTo>
                    <a:pt x="124112" y="210104"/>
                  </a:lnTo>
                  <a:lnTo>
                    <a:pt x="124112" y="210315"/>
                  </a:lnTo>
                  <a:lnTo>
                    <a:pt x="124217" y="210315"/>
                  </a:lnTo>
                  <a:lnTo>
                    <a:pt x="124217" y="210525"/>
                  </a:lnTo>
                  <a:lnTo>
                    <a:pt x="124322" y="210525"/>
                  </a:lnTo>
                  <a:lnTo>
                    <a:pt x="124322" y="210841"/>
                  </a:lnTo>
                  <a:lnTo>
                    <a:pt x="124427" y="210841"/>
                  </a:lnTo>
                  <a:lnTo>
                    <a:pt x="124427" y="210945"/>
                  </a:lnTo>
                  <a:lnTo>
                    <a:pt x="124847" y="210945"/>
                  </a:lnTo>
                  <a:close/>
                  <a:moveTo>
                    <a:pt x="170163" y="242336"/>
                  </a:moveTo>
                  <a:lnTo>
                    <a:pt x="169532" y="242336"/>
                  </a:lnTo>
                  <a:lnTo>
                    <a:pt x="169049" y="243112"/>
                  </a:lnTo>
                  <a:lnTo>
                    <a:pt x="169049" y="246589"/>
                  </a:lnTo>
                  <a:lnTo>
                    <a:pt x="168735" y="246914"/>
                  </a:lnTo>
                  <a:lnTo>
                    <a:pt x="168735" y="248174"/>
                  </a:lnTo>
                  <a:lnTo>
                    <a:pt x="169049" y="248804"/>
                  </a:lnTo>
                  <a:lnTo>
                    <a:pt x="171738" y="251168"/>
                  </a:lnTo>
                  <a:lnTo>
                    <a:pt x="172988" y="251168"/>
                  </a:lnTo>
                  <a:lnTo>
                    <a:pt x="173145" y="248804"/>
                  </a:lnTo>
                  <a:lnTo>
                    <a:pt x="171885" y="246589"/>
                  </a:lnTo>
                  <a:lnTo>
                    <a:pt x="171885" y="245655"/>
                  </a:lnTo>
                  <a:lnTo>
                    <a:pt x="171590" y="245329"/>
                  </a:lnTo>
                  <a:lnTo>
                    <a:pt x="171265" y="243438"/>
                  </a:lnTo>
                  <a:lnTo>
                    <a:pt x="170163" y="242336"/>
                  </a:lnTo>
                  <a:close/>
                  <a:moveTo>
                    <a:pt x="173292" y="252103"/>
                  </a:moveTo>
                  <a:lnTo>
                    <a:pt x="172694" y="252103"/>
                  </a:lnTo>
                  <a:lnTo>
                    <a:pt x="172515" y="252280"/>
                  </a:lnTo>
                  <a:lnTo>
                    <a:pt x="172515" y="252890"/>
                  </a:lnTo>
                  <a:lnTo>
                    <a:pt x="172988" y="253362"/>
                  </a:lnTo>
                  <a:lnTo>
                    <a:pt x="173618" y="253362"/>
                  </a:lnTo>
                  <a:lnTo>
                    <a:pt x="173797" y="253215"/>
                  </a:lnTo>
                  <a:lnTo>
                    <a:pt x="173797" y="252890"/>
                  </a:lnTo>
                  <a:lnTo>
                    <a:pt x="173471" y="252586"/>
                  </a:lnTo>
                  <a:lnTo>
                    <a:pt x="173471" y="252280"/>
                  </a:lnTo>
                  <a:lnTo>
                    <a:pt x="173292" y="252103"/>
                  </a:lnTo>
                  <a:close/>
                  <a:moveTo>
                    <a:pt x="121801" y="268642"/>
                  </a:moveTo>
                  <a:lnTo>
                    <a:pt x="123209" y="267236"/>
                  </a:lnTo>
                  <a:lnTo>
                    <a:pt x="123535" y="267236"/>
                  </a:lnTo>
                  <a:lnTo>
                    <a:pt x="123682" y="266122"/>
                  </a:lnTo>
                  <a:lnTo>
                    <a:pt x="124165" y="265975"/>
                  </a:lnTo>
                  <a:lnTo>
                    <a:pt x="127147" y="262983"/>
                  </a:lnTo>
                  <a:lnTo>
                    <a:pt x="127000" y="262499"/>
                  </a:lnTo>
                  <a:lnTo>
                    <a:pt x="126348" y="262499"/>
                  </a:lnTo>
                  <a:lnTo>
                    <a:pt x="126203" y="262047"/>
                  </a:lnTo>
                  <a:lnTo>
                    <a:pt x="127305" y="261239"/>
                  </a:lnTo>
                  <a:lnTo>
                    <a:pt x="128104" y="261092"/>
                  </a:lnTo>
                  <a:lnTo>
                    <a:pt x="128104" y="260766"/>
                  </a:lnTo>
                  <a:lnTo>
                    <a:pt x="130309" y="258875"/>
                  </a:lnTo>
                  <a:lnTo>
                    <a:pt x="130466" y="258392"/>
                  </a:lnTo>
                  <a:lnTo>
                    <a:pt x="130770" y="258392"/>
                  </a:lnTo>
                  <a:lnTo>
                    <a:pt x="132818" y="256356"/>
                  </a:lnTo>
                  <a:lnTo>
                    <a:pt x="132818" y="256050"/>
                  </a:lnTo>
                  <a:lnTo>
                    <a:pt x="133448" y="255421"/>
                  </a:lnTo>
                  <a:lnTo>
                    <a:pt x="134079" y="254161"/>
                  </a:lnTo>
                  <a:lnTo>
                    <a:pt x="134079" y="253530"/>
                  </a:lnTo>
                  <a:lnTo>
                    <a:pt x="134403" y="253205"/>
                  </a:lnTo>
                  <a:lnTo>
                    <a:pt x="134403" y="251944"/>
                  </a:lnTo>
                  <a:lnTo>
                    <a:pt x="134709" y="251640"/>
                  </a:lnTo>
                  <a:lnTo>
                    <a:pt x="135033" y="249425"/>
                  </a:lnTo>
                  <a:lnTo>
                    <a:pt x="135654" y="248490"/>
                  </a:lnTo>
                  <a:lnTo>
                    <a:pt x="135654" y="247838"/>
                  </a:lnTo>
                  <a:lnTo>
                    <a:pt x="136610" y="246609"/>
                  </a:lnTo>
                  <a:lnTo>
                    <a:pt x="136914" y="245959"/>
                  </a:lnTo>
                  <a:lnTo>
                    <a:pt x="136914" y="245024"/>
                  </a:lnTo>
                  <a:lnTo>
                    <a:pt x="137240" y="244720"/>
                  </a:lnTo>
                  <a:lnTo>
                    <a:pt x="136610" y="244068"/>
                  </a:lnTo>
                  <a:lnTo>
                    <a:pt x="137071" y="243911"/>
                  </a:lnTo>
                  <a:lnTo>
                    <a:pt x="137870" y="242829"/>
                  </a:lnTo>
                  <a:lnTo>
                    <a:pt x="137870" y="241547"/>
                  </a:lnTo>
                  <a:lnTo>
                    <a:pt x="138499" y="241243"/>
                  </a:lnTo>
                  <a:lnTo>
                    <a:pt x="138646" y="240129"/>
                  </a:lnTo>
                  <a:lnTo>
                    <a:pt x="138972" y="240435"/>
                  </a:lnTo>
                  <a:lnTo>
                    <a:pt x="139445" y="239982"/>
                  </a:lnTo>
                  <a:lnTo>
                    <a:pt x="139119" y="239352"/>
                  </a:lnTo>
                  <a:lnTo>
                    <a:pt x="140054" y="239028"/>
                  </a:lnTo>
                  <a:lnTo>
                    <a:pt x="140704" y="237767"/>
                  </a:lnTo>
                  <a:lnTo>
                    <a:pt x="140704" y="236507"/>
                  </a:lnTo>
                  <a:lnTo>
                    <a:pt x="141336" y="236202"/>
                  </a:lnTo>
                  <a:lnTo>
                    <a:pt x="141660" y="235550"/>
                  </a:lnTo>
                  <a:lnTo>
                    <a:pt x="141336" y="234616"/>
                  </a:lnTo>
                  <a:lnTo>
                    <a:pt x="141954" y="234312"/>
                  </a:lnTo>
                  <a:lnTo>
                    <a:pt x="141954" y="233051"/>
                  </a:lnTo>
                  <a:lnTo>
                    <a:pt x="141010" y="232422"/>
                  </a:lnTo>
                  <a:lnTo>
                    <a:pt x="141010" y="232096"/>
                  </a:lnTo>
                  <a:lnTo>
                    <a:pt x="141660" y="231466"/>
                  </a:lnTo>
                  <a:lnTo>
                    <a:pt x="141660" y="230532"/>
                  </a:lnTo>
                  <a:lnTo>
                    <a:pt x="140853" y="229733"/>
                  </a:lnTo>
                  <a:lnTo>
                    <a:pt x="139602" y="229104"/>
                  </a:lnTo>
                  <a:lnTo>
                    <a:pt x="138342" y="229104"/>
                  </a:lnTo>
                  <a:lnTo>
                    <a:pt x="137701" y="229428"/>
                  </a:lnTo>
                  <a:lnTo>
                    <a:pt x="135811" y="231319"/>
                  </a:lnTo>
                  <a:lnTo>
                    <a:pt x="134866" y="231319"/>
                  </a:lnTo>
                  <a:lnTo>
                    <a:pt x="134236" y="231623"/>
                  </a:lnTo>
                  <a:lnTo>
                    <a:pt x="132975" y="232874"/>
                  </a:lnTo>
                  <a:lnTo>
                    <a:pt x="132051" y="232874"/>
                  </a:lnTo>
                  <a:lnTo>
                    <a:pt x="130623" y="233987"/>
                  </a:lnTo>
                  <a:lnTo>
                    <a:pt x="130623" y="235876"/>
                  </a:lnTo>
                  <a:lnTo>
                    <a:pt x="129668" y="236833"/>
                  </a:lnTo>
                  <a:lnTo>
                    <a:pt x="129668" y="238093"/>
                  </a:lnTo>
                  <a:lnTo>
                    <a:pt x="129993" y="238723"/>
                  </a:lnTo>
                  <a:lnTo>
                    <a:pt x="131726" y="238869"/>
                  </a:lnTo>
                  <a:lnTo>
                    <a:pt x="132198" y="239352"/>
                  </a:lnTo>
                  <a:lnTo>
                    <a:pt x="132051" y="239501"/>
                  </a:lnTo>
                  <a:lnTo>
                    <a:pt x="128890" y="239501"/>
                  </a:lnTo>
                  <a:lnTo>
                    <a:pt x="128732" y="239352"/>
                  </a:lnTo>
                  <a:lnTo>
                    <a:pt x="129037" y="238723"/>
                  </a:lnTo>
                  <a:lnTo>
                    <a:pt x="128261" y="237934"/>
                  </a:lnTo>
                  <a:lnTo>
                    <a:pt x="127305" y="237934"/>
                  </a:lnTo>
                  <a:lnTo>
                    <a:pt x="126832" y="238397"/>
                  </a:lnTo>
                  <a:lnTo>
                    <a:pt x="126832" y="239982"/>
                  </a:lnTo>
                  <a:lnTo>
                    <a:pt x="126056" y="240760"/>
                  </a:lnTo>
                  <a:lnTo>
                    <a:pt x="125424" y="240760"/>
                  </a:lnTo>
                  <a:lnTo>
                    <a:pt x="124322" y="241863"/>
                  </a:lnTo>
                  <a:lnTo>
                    <a:pt x="124322" y="242167"/>
                  </a:lnTo>
                  <a:lnTo>
                    <a:pt x="120857" y="245643"/>
                  </a:lnTo>
                  <a:lnTo>
                    <a:pt x="120857" y="245969"/>
                  </a:lnTo>
                  <a:lnTo>
                    <a:pt x="119753" y="246756"/>
                  </a:lnTo>
                  <a:lnTo>
                    <a:pt x="119124" y="246756"/>
                  </a:lnTo>
                  <a:lnTo>
                    <a:pt x="118021" y="247860"/>
                  </a:lnTo>
                  <a:lnTo>
                    <a:pt x="119596" y="248490"/>
                  </a:lnTo>
                  <a:lnTo>
                    <a:pt x="120226" y="249425"/>
                  </a:lnTo>
                  <a:lnTo>
                    <a:pt x="120226" y="250685"/>
                  </a:lnTo>
                  <a:lnTo>
                    <a:pt x="119124" y="251483"/>
                  </a:lnTo>
                  <a:lnTo>
                    <a:pt x="116288" y="251787"/>
                  </a:lnTo>
                  <a:lnTo>
                    <a:pt x="115637" y="252091"/>
                  </a:lnTo>
                  <a:lnTo>
                    <a:pt x="114556" y="253530"/>
                  </a:lnTo>
                  <a:lnTo>
                    <a:pt x="114556" y="255421"/>
                  </a:lnTo>
                  <a:lnTo>
                    <a:pt x="115805" y="256376"/>
                  </a:lnTo>
                  <a:lnTo>
                    <a:pt x="115027" y="256523"/>
                  </a:lnTo>
                  <a:lnTo>
                    <a:pt x="113925" y="255095"/>
                  </a:lnTo>
                  <a:lnTo>
                    <a:pt x="113925" y="253835"/>
                  </a:lnTo>
                  <a:lnTo>
                    <a:pt x="114534" y="252596"/>
                  </a:lnTo>
                  <a:lnTo>
                    <a:pt x="115637" y="251483"/>
                  </a:lnTo>
                  <a:lnTo>
                    <a:pt x="115963" y="251483"/>
                  </a:lnTo>
                  <a:lnTo>
                    <a:pt x="116288" y="251157"/>
                  </a:lnTo>
                  <a:lnTo>
                    <a:pt x="117842" y="251157"/>
                  </a:lnTo>
                  <a:lnTo>
                    <a:pt x="118168" y="250832"/>
                  </a:lnTo>
                  <a:lnTo>
                    <a:pt x="119124" y="250832"/>
                  </a:lnTo>
                  <a:lnTo>
                    <a:pt x="119900" y="250055"/>
                  </a:lnTo>
                  <a:lnTo>
                    <a:pt x="119900" y="249750"/>
                  </a:lnTo>
                  <a:lnTo>
                    <a:pt x="119429" y="249277"/>
                  </a:lnTo>
                  <a:lnTo>
                    <a:pt x="117244" y="248941"/>
                  </a:lnTo>
                  <a:lnTo>
                    <a:pt x="116288" y="249896"/>
                  </a:lnTo>
                  <a:lnTo>
                    <a:pt x="115027" y="250202"/>
                  </a:lnTo>
                  <a:lnTo>
                    <a:pt x="113599" y="251640"/>
                  </a:lnTo>
                  <a:lnTo>
                    <a:pt x="112024" y="255095"/>
                  </a:lnTo>
                  <a:lnTo>
                    <a:pt x="111090" y="257300"/>
                  </a:lnTo>
                  <a:lnTo>
                    <a:pt x="109986" y="258718"/>
                  </a:lnTo>
                  <a:lnTo>
                    <a:pt x="109515" y="258865"/>
                  </a:lnTo>
                  <a:lnTo>
                    <a:pt x="109515" y="259191"/>
                  </a:lnTo>
                  <a:lnTo>
                    <a:pt x="105419" y="263297"/>
                  </a:lnTo>
                  <a:lnTo>
                    <a:pt x="104789" y="264232"/>
                  </a:lnTo>
                  <a:lnTo>
                    <a:pt x="104789" y="264862"/>
                  </a:lnTo>
                  <a:lnTo>
                    <a:pt x="104138" y="265818"/>
                  </a:lnTo>
                  <a:lnTo>
                    <a:pt x="103833" y="268642"/>
                  </a:lnTo>
                  <a:lnTo>
                    <a:pt x="103539" y="268968"/>
                  </a:lnTo>
                  <a:lnTo>
                    <a:pt x="103529" y="270533"/>
                  </a:lnTo>
                  <a:lnTo>
                    <a:pt x="103213" y="270859"/>
                  </a:lnTo>
                  <a:lnTo>
                    <a:pt x="103202" y="274639"/>
                  </a:lnTo>
                  <a:lnTo>
                    <a:pt x="103833" y="275899"/>
                  </a:lnTo>
                  <a:lnTo>
                    <a:pt x="103991" y="276372"/>
                  </a:lnTo>
                  <a:lnTo>
                    <a:pt x="104306" y="276372"/>
                  </a:lnTo>
                  <a:lnTo>
                    <a:pt x="104936" y="277307"/>
                  </a:lnTo>
                  <a:lnTo>
                    <a:pt x="105892" y="277937"/>
                  </a:lnTo>
                  <a:lnTo>
                    <a:pt x="107771" y="278263"/>
                  </a:lnTo>
                  <a:lnTo>
                    <a:pt x="108097" y="278567"/>
                  </a:lnTo>
                  <a:lnTo>
                    <a:pt x="111237" y="278871"/>
                  </a:lnTo>
                  <a:lnTo>
                    <a:pt x="111563" y="279196"/>
                  </a:lnTo>
                  <a:lnTo>
                    <a:pt x="112486" y="279196"/>
                  </a:lnTo>
                  <a:lnTo>
                    <a:pt x="112812" y="279522"/>
                  </a:lnTo>
                  <a:lnTo>
                    <a:pt x="115353" y="279828"/>
                  </a:lnTo>
                  <a:lnTo>
                    <a:pt x="117234" y="280762"/>
                  </a:lnTo>
                  <a:lnTo>
                    <a:pt x="117864" y="280762"/>
                  </a:lnTo>
                  <a:lnTo>
                    <a:pt x="120216" y="282504"/>
                  </a:lnTo>
                  <a:lnTo>
                    <a:pt x="120541" y="283461"/>
                  </a:lnTo>
                  <a:lnTo>
                    <a:pt x="121172" y="284091"/>
                  </a:lnTo>
                  <a:lnTo>
                    <a:pt x="121475" y="285656"/>
                  </a:lnTo>
                  <a:lnTo>
                    <a:pt x="122274" y="286759"/>
                  </a:lnTo>
                  <a:lnTo>
                    <a:pt x="123052" y="286610"/>
                  </a:lnTo>
                  <a:lnTo>
                    <a:pt x="123052" y="282200"/>
                  </a:lnTo>
                  <a:lnTo>
                    <a:pt x="122747" y="281874"/>
                  </a:lnTo>
                  <a:lnTo>
                    <a:pt x="122747" y="278724"/>
                  </a:lnTo>
                  <a:lnTo>
                    <a:pt x="122431" y="278420"/>
                  </a:lnTo>
                  <a:lnTo>
                    <a:pt x="122431" y="276529"/>
                  </a:lnTo>
                  <a:lnTo>
                    <a:pt x="122106" y="276203"/>
                  </a:lnTo>
                  <a:lnTo>
                    <a:pt x="121801" y="273684"/>
                  </a:lnTo>
                  <a:lnTo>
                    <a:pt x="121475" y="273378"/>
                  </a:lnTo>
                  <a:lnTo>
                    <a:pt x="121475" y="269272"/>
                  </a:lnTo>
                  <a:lnTo>
                    <a:pt x="121801" y="268642"/>
                  </a:lnTo>
                  <a:close/>
                  <a:moveTo>
                    <a:pt x="25543" y="288974"/>
                  </a:moveTo>
                  <a:lnTo>
                    <a:pt x="27443" y="288018"/>
                  </a:lnTo>
                  <a:lnTo>
                    <a:pt x="28997" y="288018"/>
                  </a:lnTo>
                  <a:lnTo>
                    <a:pt x="29806" y="287546"/>
                  </a:lnTo>
                  <a:lnTo>
                    <a:pt x="30110" y="286610"/>
                  </a:lnTo>
                  <a:lnTo>
                    <a:pt x="29480" y="285981"/>
                  </a:lnTo>
                  <a:lnTo>
                    <a:pt x="28545" y="284091"/>
                  </a:lnTo>
                  <a:lnTo>
                    <a:pt x="27905" y="283135"/>
                  </a:lnTo>
                  <a:lnTo>
                    <a:pt x="27905" y="279029"/>
                  </a:lnTo>
                  <a:lnTo>
                    <a:pt x="28231" y="278724"/>
                  </a:lnTo>
                  <a:lnTo>
                    <a:pt x="28535" y="277138"/>
                  </a:lnTo>
                  <a:lnTo>
                    <a:pt x="29186" y="276203"/>
                  </a:lnTo>
                  <a:lnTo>
                    <a:pt x="29186" y="275573"/>
                  </a:lnTo>
                  <a:lnTo>
                    <a:pt x="29784" y="274639"/>
                  </a:lnTo>
                  <a:lnTo>
                    <a:pt x="32325" y="272108"/>
                  </a:lnTo>
                  <a:lnTo>
                    <a:pt x="32325" y="271803"/>
                  </a:lnTo>
                  <a:lnTo>
                    <a:pt x="33880" y="269914"/>
                  </a:lnTo>
                  <a:lnTo>
                    <a:pt x="33880" y="267697"/>
                  </a:lnTo>
                  <a:lnTo>
                    <a:pt x="33104" y="266910"/>
                  </a:lnTo>
                  <a:lnTo>
                    <a:pt x="32474" y="266910"/>
                  </a:lnTo>
                  <a:lnTo>
                    <a:pt x="32180" y="266584"/>
                  </a:lnTo>
                  <a:lnTo>
                    <a:pt x="30267" y="266584"/>
                  </a:lnTo>
                  <a:lnTo>
                    <a:pt x="29963" y="266280"/>
                  </a:lnTo>
                  <a:lnTo>
                    <a:pt x="28692" y="266280"/>
                  </a:lnTo>
                  <a:lnTo>
                    <a:pt x="28062" y="265975"/>
                  </a:lnTo>
                  <a:lnTo>
                    <a:pt x="26802" y="266584"/>
                  </a:lnTo>
                  <a:lnTo>
                    <a:pt x="26183" y="267236"/>
                  </a:lnTo>
                  <a:lnTo>
                    <a:pt x="25227" y="267236"/>
                  </a:lnTo>
                  <a:lnTo>
                    <a:pt x="24922" y="267540"/>
                  </a:lnTo>
                  <a:lnTo>
                    <a:pt x="23966" y="267865"/>
                  </a:lnTo>
                  <a:lnTo>
                    <a:pt x="23495" y="268338"/>
                  </a:lnTo>
                  <a:lnTo>
                    <a:pt x="23169" y="268968"/>
                  </a:lnTo>
                  <a:lnTo>
                    <a:pt x="23495" y="269578"/>
                  </a:lnTo>
                  <a:lnTo>
                    <a:pt x="23338" y="270081"/>
                  </a:lnTo>
                  <a:lnTo>
                    <a:pt x="22864" y="269578"/>
                  </a:lnTo>
                  <a:lnTo>
                    <a:pt x="22717" y="268801"/>
                  </a:lnTo>
                  <a:lnTo>
                    <a:pt x="22391" y="268801"/>
                  </a:lnTo>
                  <a:lnTo>
                    <a:pt x="21761" y="269431"/>
                  </a:lnTo>
                  <a:lnTo>
                    <a:pt x="21614" y="269272"/>
                  </a:lnTo>
                  <a:lnTo>
                    <a:pt x="21614" y="268968"/>
                  </a:lnTo>
                  <a:lnTo>
                    <a:pt x="22391" y="268190"/>
                  </a:lnTo>
                  <a:lnTo>
                    <a:pt x="23022" y="268190"/>
                  </a:lnTo>
                  <a:lnTo>
                    <a:pt x="25227" y="266605"/>
                  </a:lnTo>
                  <a:lnTo>
                    <a:pt x="26183" y="266584"/>
                  </a:lnTo>
                  <a:lnTo>
                    <a:pt x="26655" y="265807"/>
                  </a:lnTo>
                  <a:lnTo>
                    <a:pt x="26959" y="265502"/>
                  </a:lnTo>
                  <a:lnTo>
                    <a:pt x="26959" y="264872"/>
                  </a:lnTo>
                  <a:lnTo>
                    <a:pt x="26487" y="264389"/>
                  </a:lnTo>
                  <a:lnTo>
                    <a:pt x="24271" y="263454"/>
                  </a:lnTo>
                  <a:lnTo>
                    <a:pt x="23674" y="262804"/>
                  </a:lnTo>
                  <a:lnTo>
                    <a:pt x="22717" y="262499"/>
                  </a:lnTo>
                  <a:lnTo>
                    <a:pt x="22065" y="261869"/>
                  </a:lnTo>
                  <a:lnTo>
                    <a:pt x="19860" y="260609"/>
                  </a:lnTo>
                  <a:lnTo>
                    <a:pt x="18936" y="260609"/>
                  </a:lnTo>
                  <a:lnTo>
                    <a:pt x="17351" y="261565"/>
                  </a:lnTo>
                  <a:lnTo>
                    <a:pt x="16416" y="262520"/>
                  </a:lnTo>
                  <a:lnTo>
                    <a:pt x="15470" y="262824"/>
                  </a:lnTo>
                  <a:lnTo>
                    <a:pt x="14516" y="263748"/>
                  </a:lnTo>
                  <a:lnTo>
                    <a:pt x="12782" y="263601"/>
                  </a:lnTo>
                  <a:lnTo>
                    <a:pt x="13255" y="263118"/>
                  </a:lnTo>
                  <a:lnTo>
                    <a:pt x="14210" y="263118"/>
                  </a:lnTo>
                  <a:lnTo>
                    <a:pt x="15470" y="262194"/>
                  </a:lnTo>
                  <a:lnTo>
                    <a:pt x="16416" y="261869"/>
                  </a:lnTo>
                  <a:lnTo>
                    <a:pt x="17204" y="261082"/>
                  </a:lnTo>
                  <a:lnTo>
                    <a:pt x="17204" y="259191"/>
                  </a:lnTo>
                  <a:lnTo>
                    <a:pt x="14516" y="256523"/>
                  </a:lnTo>
                  <a:lnTo>
                    <a:pt x="13895" y="256197"/>
                  </a:lnTo>
                  <a:lnTo>
                    <a:pt x="13265" y="256523"/>
                  </a:lnTo>
                  <a:lnTo>
                    <a:pt x="12468" y="255736"/>
                  </a:lnTo>
                  <a:lnTo>
                    <a:pt x="12468" y="255410"/>
                  </a:lnTo>
                  <a:lnTo>
                    <a:pt x="11364" y="254308"/>
                  </a:lnTo>
                  <a:lnTo>
                    <a:pt x="9474" y="253373"/>
                  </a:lnTo>
                  <a:lnTo>
                    <a:pt x="8551" y="253373"/>
                  </a:lnTo>
                  <a:lnTo>
                    <a:pt x="8046" y="253845"/>
                  </a:lnTo>
                  <a:lnTo>
                    <a:pt x="8046" y="254475"/>
                  </a:lnTo>
                  <a:lnTo>
                    <a:pt x="7447" y="255410"/>
                  </a:lnTo>
                  <a:lnTo>
                    <a:pt x="5232" y="257951"/>
                  </a:lnTo>
                  <a:lnTo>
                    <a:pt x="4906" y="258561"/>
                  </a:lnTo>
                  <a:lnTo>
                    <a:pt x="4906" y="259842"/>
                  </a:lnTo>
                  <a:lnTo>
                    <a:pt x="4759" y="259989"/>
                  </a:lnTo>
                  <a:lnTo>
                    <a:pt x="4129" y="259664"/>
                  </a:lnTo>
                  <a:lnTo>
                    <a:pt x="3656" y="260440"/>
                  </a:lnTo>
                  <a:lnTo>
                    <a:pt x="2701" y="261396"/>
                  </a:lnTo>
                  <a:lnTo>
                    <a:pt x="1745" y="262983"/>
                  </a:lnTo>
                  <a:lnTo>
                    <a:pt x="1745" y="263611"/>
                  </a:lnTo>
                  <a:lnTo>
                    <a:pt x="2071" y="263917"/>
                  </a:lnTo>
                  <a:lnTo>
                    <a:pt x="1767" y="265176"/>
                  </a:lnTo>
                  <a:lnTo>
                    <a:pt x="3015" y="267697"/>
                  </a:lnTo>
                  <a:lnTo>
                    <a:pt x="3646" y="268327"/>
                  </a:lnTo>
                  <a:lnTo>
                    <a:pt x="4276" y="269588"/>
                  </a:lnTo>
                  <a:lnTo>
                    <a:pt x="4602" y="271173"/>
                  </a:lnTo>
                  <a:lnTo>
                    <a:pt x="5851" y="272433"/>
                  </a:lnTo>
                  <a:lnTo>
                    <a:pt x="5851" y="272738"/>
                  </a:lnTo>
                  <a:lnTo>
                    <a:pt x="7427" y="274628"/>
                  </a:lnTo>
                  <a:lnTo>
                    <a:pt x="7427" y="275259"/>
                  </a:lnTo>
                  <a:lnTo>
                    <a:pt x="7752" y="275563"/>
                  </a:lnTo>
                  <a:lnTo>
                    <a:pt x="7752" y="276845"/>
                  </a:lnTo>
                  <a:lnTo>
                    <a:pt x="8056" y="277149"/>
                  </a:lnTo>
                  <a:lnTo>
                    <a:pt x="8056" y="278408"/>
                  </a:lnTo>
                  <a:lnTo>
                    <a:pt x="8686" y="279365"/>
                  </a:lnTo>
                  <a:lnTo>
                    <a:pt x="8676" y="280299"/>
                  </a:lnTo>
                  <a:lnTo>
                    <a:pt x="8382" y="280625"/>
                  </a:lnTo>
                  <a:lnTo>
                    <a:pt x="8372" y="282516"/>
                  </a:lnTo>
                  <a:lnTo>
                    <a:pt x="8855" y="282987"/>
                  </a:lnTo>
                  <a:lnTo>
                    <a:pt x="9485" y="282987"/>
                  </a:lnTo>
                  <a:lnTo>
                    <a:pt x="10104" y="282337"/>
                  </a:lnTo>
                  <a:lnTo>
                    <a:pt x="12941" y="282347"/>
                  </a:lnTo>
                  <a:lnTo>
                    <a:pt x="13265" y="282043"/>
                  </a:lnTo>
                  <a:lnTo>
                    <a:pt x="16080" y="282043"/>
                  </a:lnTo>
                  <a:lnTo>
                    <a:pt x="16406" y="281717"/>
                  </a:lnTo>
                  <a:lnTo>
                    <a:pt x="17687" y="281413"/>
                  </a:lnTo>
                  <a:lnTo>
                    <a:pt x="18296" y="280782"/>
                  </a:lnTo>
                  <a:lnTo>
                    <a:pt x="18611" y="280782"/>
                  </a:lnTo>
                  <a:lnTo>
                    <a:pt x="19725" y="279679"/>
                  </a:lnTo>
                  <a:lnTo>
                    <a:pt x="19725" y="279355"/>
                  </a:lnTo>
                  <a:lnTo>
                    <a:pt x="18464" y="278094"/>
                  </a:lnTo>
                  <a:lnTo>
                    <a:pt x="18464" y="277160"/>
                  </a:lnTo>
                  <a:lnTo>
                    <a:pt x="19073" y="277160"/>
                  </a:lnTo>
                  <a:lnTo>
                    <a:pt x="18769" y="277464"/>
                  </a:lnTo>
                  <a:lnTo>
                    <a:pt x="19093" y="278094"/>
                  </a:lnTo>
                  <a:lnTo>
                    <a:pt x="20343" y="279355"/>
                  </a:lnTo>
                  <a:lnTo>
                    <a:pt x="18611" y="281413"/>
                  </a:lnTo>
                  <a:lnTo>
                    <a:pt x="17361" y="282043"/>
                  </a:lnTo>
                  <a:lnTo>
                    <a:pt x="17182" y="282190"/>
                  </a:lnTo>
                  <a:lnTo>
                    <a:pt x="17361" y="282347"/>
                  </a:lnTo>
                  <a:lnTo>
                    <a:pt x="18285" y="282673"/>
                  </a:lnTo>
                  <a:lnTo>
                    <a:pt x="19093" y="283450"/>
                  </a:lnTo>
                  <a:lnTo>
                    <a:pt x="20669" y="286296"/>
                  </a:lnTo>
                  <a:lnTo>
                    <a:pt x="20994" y="288795"/>
                  </a:lnTo>
                  <a:lnTo>
                    <a:pt x="22097" y="289909"/>
                  </a:lnTo>
                  <a:lnTo>
                    <a:pt x="25543" y="288974"/>
                  </a:lnTo>
                  <a:close/>
                  <a:moveTo>
                    <a:pt x="16731" y="282673"/>
                  </a:moveTo>
                  <a:lnTo>
                    <a:pt x="13569" y="282673"/>
                  </a:lnTo>
                  <a:lnTo>
                    <a:pt x="12468" y="284405"/>
                  </a:lnTo>
                  <a:lnTo>
                    <a:pt x="12468" y="285666"/>
                  </a:lnTo>
                  <a:lnTo>
                    <a:pt x="12162" y="285970"/>
                  </a:lnTo>
                  <a:lnTo>
                    <a:pt x="13086" y="288817"/>
                  </a:lnTo>
                  <a:lnTo>
                    <a:pt x="14516" y="290223"/>
                  </a:lnTo>
                  <a:lnTo>
                    <a:pt x="15775" y="290853"/>
                  </a:lnTo>
                  <a:lnTo>
                    <a:pt x="16721" y="291483"/>
                  </a:lnTo>
                  <a:lnTo>
                    <a:pt x="17981" y="291483"/>
                  </a:lnTo>
                  <a:lnTo>
                    <a:pt x="19083" y="290382"/>
                  </a:lnTo>
                  <a:lnTo>
                    <a:pt x="19387" y="289751"/>
                  </a:lnTo>
                  <a:lnTo>
                    <a:pt x="19387" y="288795"/>
                  </a:lnTo>
                  <a:lnTo>
                    <a:pt x="18464" y="287861"/>
                  </a:lnTo>
                  <a:lnTo>
                    <a:pt x="19387" y="286904"/>
                  </a:lnTo>
                  <a:lnTo>
                    <a:pt x="19387" y="284709"/>
                  </a:lnTo>
                  <a:lnTo>
                    <a:pt x="18285" y="283303"/>
                  </a:lnTo>
                  <a:lnTo>
                    <a:pt x="16731" y="282673"/>
                  </a:lnTo>
                  <a:close/>
                  <a:moveTo>
                    <a:pt x="124006" y="289425"/>
                  </a:moveTo>
                  <a:lnTo>
                    <a:pt x="123209" y="288018"/>
                  </a:lnTo>
                  <a:lnTo>
                    <a:pt x="122421" y="288177"/>
                  </a:lnTo>
                  <a:lnTo>
                    <a:pt x="122421" y="290706"/>
                  </a:lnTo>
                  <a:lnTo>
                    <a:pt x="123199" y="291799"/>
                  </a:lnTo>
                  <a:lnTo>
                    <a:pt x="123849" y="291799"/>
                  </a:lnTo>
                  <a:lnTo>
                    <a:pt x="124312" y="291012"/>
                  </a:lnTo>
                  <a:lnTo>
                    <a:pt x="124006" y="289425"/>
                  </a:lnTo>
                  <a:close/>
                  <a:moveTo>
                    <a:pt x="24765" y="307720"/>
                  </a:moveTo>
                  <a:lnTo>
                    <a:pt x="24922" y="306911"/>
                  </a:lnTo>
                  <a:lnTo>
                    <a:pt x="25543" y="307237"/>
                  </a:lnTo>
                  <a:lnTo>
                    <a:pt x="26171" y="308191"/>
                  </a:lnTo>
                  <a:lnTo>
                    <a:pt x="26802" y="307867"/>
                  </a:lnTo>
                  <a:lnTo>
                    <a:pt x="27128" y="308191"/>
                  </a:lnTo>
                  <a:lnTo>
                    <a:pt x="28702" y="308191"/>
                  </a:lnTo>
                  <a:lnTo>
                    <a:pt x="30740" y="306459"/>
                  </a:lnTo>
                  <a:lnTo>
                    <a:pt x="30740" y="304569"/>
                  </a:lnTo>
                  <a:lnTo>
                    <a:pt x="30120" y="303918"/>
                  </a:lnTo>
                  <a:lnTo>
                    <a:pt x="30120" y="303310"/>
                  </a:lnTo>
                  <a:lnTo>
                    <a:pt x="29816" y="302984"/>
                  </a:lnTo>
                  <a:lnTo>
                    <a:pt x="30120" y="302679"/>
                  </a:lnTo>
                  <a:lnTo>
                    <a:pt x="30120" y="302028"/>
                  </a:lnTo>
                  <a:lnTo>
                    <a:pt x="29796" y="301419"/>
                  </a:lnTo>
                  <a:lnTo>
                    <a:pt x="31528" y="299991"/>
                  </a:lnTo>
                  <a:lnTo>
                    <a:pt x="32484" y="299685"/>
                  </a:lnTo>
                  <a:lnTo>
                    <a:pt x="33586" y="298584"/>
                  </a:lnTo>
                  <a:lnTo>
                    <a:pt x="33586" y="297323"/>
                  </a:lnTo>
                  <a:lnTo>
                    <a:pt x="32305" y="296063"/>
                  </a:lnTo>
                  <a:lnTo>
                    <a:pt x="32158" y="295579"/>
                  </a:lnTo>
                  <a:lnTo>
                    <a:pt x="31203" y="294949"/>
                  </a:lnTo>
                  <a:lnTo>
                    <a:pt x="29323" y="294645"/>
                  </a:lnTo>
                  <a:lnTo>
                    <a:pt x="28997" y="294319"/>
                  </a:lnTo>
                  <a:lnTo>
                    <a:pt x="27118" y="294015"/>
                  </a:lnTo>
                  <a:lnTo>
                    <a:pt x="26330" y="294792"/>
                  </a:lnTo>
                  <a:lnTo>
                    <a:pt x="26004" y="295748"/>
                  </a:lnTo>
                  <a:lnTo>
                    <a:pt x="24754" y="297009"/>
                  </a:lnTo>
                  <a:lnTo>
                    <a:pt x="24754" y="297313"/>
                  </a:lnTo>
                  <a:lnTo>
                    <a:pt x="23978" y="297470"/>
                  </a:lnTo>
                  <a:lnTo>
                    <a:pt x="23495" y="297942"/>
                  </a:lnTo>
                  <a:lnTo>
                    <a:pt x="23495" y="298573"/>
                  </a:lnTo>
                  <a:lnTo>
                    <a:pt x="22539" y="299202"/>
                  </a:lnTo>
                  <a:lnTo>
                    <a:pt x="21918" y="300463"/>
                  </a:lnTo>
                  <a:lnTo>
                    <a:pt x="21614" y="302049"/>
                  </a:lnTo>
                  <a:lnTo>
                    <a:pt x="21310" y="302353"/>
                  </a:lnTo>
                  <a:lnTo>
                    <a:pt x="21310" y="303310"/>
                  </a:lnTo>
                  <a:lnTo>
                    <a:pt x="20984" y="303634"/>
                  </a:lnTo>
                  <a:lnTo>
                    <a:pt x="20984" y="304873"/>
                  </a:lnTo>
                  <a:lnTo>
                    <a:pt x="21310" y="305199"/>
                  </a:lnTo>
                  <a:lnTo>
                    <a:pt x="21310" y="305829"/>
                  </a:lnTo>
                  <a:lnTo>
                    <a:pt x="21908" y="306459"/>
                  </a:lnTo>
                  <a:lnTo>
                    <a:pt x="21908" y="307090"/>
                  </a:lnTo>
                  <a:lnTo>
                    <a:pt x="22559" y="308350"/>
                  </a:lnTo>
                  <a:lnTo>
                    <a:pt x="22559" y="311794"/>
                  </a:lnTo>
                  <a:lnTo>
                    <a:pt x="22234" y="312120"/>
                  </a:lnTo>
                  <a:lnTo>
                    <a:pt x="21930" y="313380"/>
                  </a:lnTo>
                  <a:lnTo>
                    <a:pt x="22402" y="313538"/>
                  </a:lnTo>
                  <a:lnTo>
                    <a:pt x="23179" y="312424"/>
                  </a:lnTo>
                  <a:lnTo>
                    <a:pt x="23189" y="309611"/>
                  </a:lnTo>
                  <a:lnTo>
                    <a:pt x="23515" y="309305"/>
                  </a:lnTo>
                  <a:lnTo>
                    <a:pt x="23515" y="308654"/>
                  </a:lnTo>
                  <a:lnTo>
                    <a:pt x="24765" y="307720"/>
                  </a:lnTo>
                  <a:close/>
                  <a:moveTo>
                    <a:pt x="25543" y="311647"/>
                  </a:moveTo>
                  <a:lnTo>
                    <a:pt x="24912" y="311647"/>
                  </a:lnTo>
                  <a:lnTo>
                    <a:pt x="24439" y="312750"/>
                  </a:lnTo>
                  <a:lnTo>
                    <a:pt x="23338" y="313864"/>
                  </a:lnTo>
                  <a:lnTo>
                    <a:pt x="22402" y="314168"/>
                  </a:lnTo>
                  <a:lnTo>
                    <a:pt x="21930" y="314965"/>
                  </a:lnTo>
                  <a:lnTo>
                    <a:pt x="21930" y="315270"/>
                  </a:lnTo>
                  <a:lnTo>
                    <a:pt x="23032" y="316383"/>
                  </a:lnTo>
                  <a:lnTo>
                    <a:pt x="23662" y="316687"/>
                  </a:lnTo>
                  <a:lnTo>
                    <a:pt x="24912" y="316687"/>
                  </a:lnTo>
                  <a:lnTo>
                    <a:pt x="25543" y="317318"/>
                  </a:lnTo>
                  <a:lnTo>
                    <a:pt x="26497" y="317318"/>
                  </a:lnTo>
                  <a:lnTo>
                    <a:pt x="27275" y="316530"/>
                  </a:lnTo>
                  <a:lnTo>
                    <a:pt x="27275" y="315576"/>
                  </a:lnTo>
                  <a:lnTo>
                    <a:pt x="28231" y="314325"/>
                  </a:lnTo>
                  <a:lnTo>
                    <a:pt x="28231" y="313086"/>
                  </a:lnTo>
                  <a:lnTo>
                    <a:pt x="27128" y="312277"/>
                  </a:lnTo>
                  <a:lnTo>
                    <a:pt x="26497" y="312277"/>
                  </a:lnTo>
                  <a:lnTo>
                    <a:pt x="25543" y="311647"/>
                  </a:lnTo>
                  <a:close/>
                  <a:moveTo>
                    <a:pt x="22402" y="316687"/>
                  </a:moveTo>
                  <a:lnTo>
                    <a:pt x="22077" y="316383"/>
                  </a:lnTo>
                  <a:lnTo>
                    <a:pt x="21300" y="316530"/>
                  </a:lnTo>
                  <a:lnTo>
                    <a:pt x="20974" y="317465"/>
                  </a:lnTo>
                  <a:lnTo>
                    <a:pt x="20343" y="318117"/>
                  </a:lnTo>
                  <a:lnTo>
                    <a:pt x="20343" y="322201"/>
                  </a:lnTo>
                  <a:lnTo>
                    <a:pt x="21121" y="323000"/>
                  </a:lnTo>
                  <a:lnTo>
                    <a:pt x="21773" y="323000"/>
                  </a:lnTo>
                  <a:lnTo>
                    <a:pt x="22402" y="323630"/>
                  </a:lnTo>
                  <a:lnTo>
                    <a:pt x="24282" y="323935"/>
                  </a:lnTo>
                  <a:lnTo>
                    <a:pt x="25384" y="322831"/>
                  </a:lnTo>
                  <a:lnTo>
                    <a:pt x="25384" y="321897"/>
                  </a:lnTo>
                  <a:lnTo>
                    <a:pt x="23809" y="320312"/>
                  </a:lnTo>
                  <a:lnTo>
                    <a:pt x="24765" y="319051"/>
                  </a:lnTo>
                  <a:lnTo>
                    <a:pt x="25070" y="317465"/>
                  </a:lnTo>
                  <a:lnTo>
                    <a:pt x="23662" y="317318"/>
                  </a:lnTo>
                  <a:lnTo>
                    <a:pt x="23032" y="316687"/>
                  </a:lnTo>
                  <a:lnTo>
                    <a:pt x="22402" y="316687"/>
                  </a:lnTo>
                  <a:close/>
                  <a:moveTo>
                    <a:pt x="17991" y="306606"/>
                  </a:moveTo>
                  <a:lnTo>
                    <a:pt x="17361" y="306606"/>
                  </a:lnTo>
                  <a:lnTo>
                    <a:pt x="15607" y="308665"/>
                  </a:lnTo>
                  <a:lnTo>
                    <a:pt x="15607" y="308969"/>
                  </a:lnTo>
                  <a:lnTo>
                    <a:pt x="14999" y="309599"/>
                  </a:lnTo>
                  <a:lnTo>
                    <a:pt x="14999" y="309905"/>
                  </a:lnTo>
                  <a:lnTo>
                    <a:pt x="14683" y="310229"/>
                  </a:lnTo>
                  <a:lnTo>
                    <a:pt x="14673" y="314965"/>
                  </a:lnTo>
                  <a:lnTo>
                    <a:pt x="14999" y="315291"/>
                  </a:lnTo>
                  <a:lnTo>
                    <a:pt x="14999" y="316226"/>
                  </a:lnTo>
                  <a:lnTo>
                    <a:pt x="15303" y="316530"/>
                  </a:lnTo>
                  <a:lnTo>
                    <a:pt x="15303" y="318421"/>
                  </a:lnTo>
                  <a:lnTo>
                    <a:pt x="15628" y="318747"/>
                  </a:lnTo>
                  <a:lnTo>
                    <a:pt x="15628" y="319682"/>
                  </a:lnTo>
                  <a:lnTo>
                    <a:pt x="15923" y="320007"/>
                  </a:lnTo>
                  <a:lnTo>
                    <a:pt x="16248" y="322201"/>
                  </a:lnTo>
                  <a:lnTo>
                    <a:pt x="16878" y="323157"/>
                  </a:lnTo>
                  <a:lnTo>
                    <a:pt x="16878" y="323788"/>
                  </a:lnTo>
                  <a:lnTo>
                    <a:pt x="17675" y="324565"/>
                  </a:lnTo>
                  <a:lnTo>
                    <a:pt x="17981" y="324565"/>
                  </a:lnTo>
                  <a:lnTo>
                    <a:pt x="18779" y="323788"/>
                  </a:lnTo>
                  <a:lnTo>
                    <a:pt x="19083" y="323157"/>
                  </a:lnTo>
                  <a:lnTo>
                    <a:pt x="19083" y="320312"/>
                  </a:lnTo>
                  <a:lnTo>
                    <a:pt x="18769" y="320007"/>
                  </a:lnTo>
                  <a:lnTo>
                    <a:pt x="18769" y="318421"/>
                  </a:lnTo>
                  <a:lnTo>
                    <a:pt x="19093" y="318117"/>
                  </a:lnTo>
                  <a:lnTo>
                    <a:pt x="19093" y="317486"/>
                  </a:lnTo>
                  <a:lnTo>
                    <a:pt x="20018" y="316226"/>
                  </a:lnTo>
                  <a:lnTo>
                    <a:pt x="20343" y="314965"/>
                  </a:lnTo>
                  <a:lnTo>
                    <a:pt x="20018" y="314640"/>
                  </a:lnTo>
                  <a:lnTo>
                    <a:pt x="20029" y="310229"/>
                  </a:lnTo>
                  <a:lnTo>
                    <a:pt x="20354" y="309905"/>
                  </a:lnTo>
                  <a:lnTo>
                    <a:pt x="20354" y="308644"/>
                  </a:lnTo>
                  <a:lnTo>
                    <a:pt x="19546" y="308191"/>
                  </a:lnTo>
                  <a:lnTo>
                    <a:pt x="18769" y="307404"/>
                  </a:lnTo>
                  <a:lnTo>
                    <a:pt x="18769" y="307080"/>
                  </a:lnTo>
                  <a:lnTo>
                    <a:pt x="17991" y="306606"/>
                  </a:lnTo>
                  <a:close/>
                  <a:moveTo>
                    <a:pt x="23978" y="333081"/>
                  </a:moveTo>
                  <a:lnTo>
                    <a:pt x="25857" y="332757"/>
                  </a:lnTo>
                  <a:lnTo>
                    <a:pt x="26813" y="333385"/>
                  </a:lnTo>
                  <a:lnTo>
                    <a:pt x="27915" y="333240"/>
                  </a:lnTo>
                  <a:lnTo>
                    <a:pt x="27915" y="332609"/>
                  </a:lnTo>
                  <a:lnTo>
                    <a:pt x="24607" y="329301"/>
                  </a:lnTo>
                  <a:lnTo>
                    <a:pt x="24282" y="329301"/>
                  </a:lnTo>
                  <a:lnTo>
                    <a:pt x="20512" y="325825"/>
                  </a:lnTo>
                  <a:lnTo>
                    <a:pt x="19240" y="325520"/>
                  </a:lnTo>
                  <a:lnTo>
                    <a:pt x="18936" y="325195"/>
                  </a:lnTo>
                  <a:lnTo>
                    <a:pt x="18307" y="325195"/>
                  </a:lnTo>
                  <a:lnTo>
                    <a:pt x="17834" y="325678"/>
                  </a:lnTo>
                  <a:lnTo>
                    <a:pt x="17824" y="327557"/>
                  </a:lnTo>
                  <a:lnTo>
                    <a:pt x="18128" y="327862"/>
                  </a:lnTo>
                  <a:lnTo>
                    <a:pt x="18128" y="328514"/>
                  </a:lnTo>
                  <a:lnTo>
                    <a:pt x="19083" y="329448"/>
                  </a:lnTo>
                  <a:lnTo>
                    <a:pt x="19735" y="330709"/>
                  </a:lnTo>
                  <a:lnTo>
                    <a:pt x="20029" y="331013"/>
                  </a:lnTo>
                  <a:lnTo>
                    <a:pt x="20186" y="333711"/>
                  </a:lnTo>
                  <a:lnTo>
                    <a:pt x="20837" y="334017"/>
                  </a:lnTo>
                  <a:lnTo>
                    <a:pt x="22087" y="334017"/>
                  </a:lnTo>
                  <a:lnTo>
                    <a:pt x="23978" y="333081"/>
                  </a:lnTo>
                  <a:close/>
                  <a:moveTo>
                    <a:pt x="438733" y="985494"/>
                  </a:moveTo>
                  <a:lnTo>
                    <a:pt x="441640" y="983857"/>
                  </a:lnTo>
                  <a:lnTo>
                    <a:pt x="441822" y="983131"/>
                  </a:lnTo>
                  <a:lnTo>
                    <a:pt x="443276" y="980950"/>
                  </a:lnTo>
                  <a:lnTo>
                    <a:pt x="444731" y="980768"/>
                  </a:lnTo>
                  <a:lnTo>
                    <a:pt x="446547" y="982040"/>
                  </a:lnTo>
                  <a:lnTo>
                    <a:pt x="449274" y="981495"/>
                  </a:lnTo>
                  <a:lnTo>
                    <a:pt x="453272" y="982040"/>
                  </a:lnTo>
                  <a:lnTo>
                    <a:pt x="455634" y="980586"/>
                  </a:lnTo>
                  <a:lnTo>
                    <a:pt x="458543" y="982040"/>
                  </a:lnTo>
                  <a:lnTo>
                    <a:pt x="458749" y="982506"/>
                  </a:lnTo>
                  <a:lnTo>
                    <a:pt x="466731" y="974525"/>
                  </a:lnTo>
                  <a:lnTo>
                    <a:pt x="472240" y="969017"/>
                  </a:lnTo>
                  <a:lnTo>
                    <a:pt x="470901" y="951641"/>
                  </a:lnTo>
                  <a:lnTo>
                    <a:pt x="465963" y="936700"/>
                  </a:lnTo>
                  <a:lnTo>
                    <a:pt x="476451" y="922466"/>
                  </a:lnTo>
                  <a:lnTo>
                    <a:pt x="471956" y="887256"/>
                  </a:lnTo>
                  <a:lnTo>
                    <a:pt x="476451" y="874520"/>
                  </a:lnTo>
                  <a:lnTo>
                    <a:pt x="467090" y="857431"/>
                  </a:lnTo>
                  <a:lnTo>
                    <a:pt x="458856" y="832788"/>
                  </a:lnTo>
                  <a:lnTo>
                    <a:pt x="444409" y="817825"/>
                  </a:lnTo>
                  <a:lnTo>
                    <a:pt x="428848" y="809231"/>
                  </a:lnTo>
                  <a:lnTo>
                    <a:pt x="416282" y="803488"/>
                  </a:lnTo>
                  <a:lnTo>
                    <a:pt x="415450" y="796434"/>
                  </a:lnTo>
                  <a:lnTo>
                    <a:pt x="417544" y="789874"/>
                  </a:lnTo>
                  <a:lnTo>
                    <a:pt x="426474" y="777912"/>
                  </a:lnTo>
                  <a:lnTo>
                    <a:pt x="420596" y="763908"/>
                  </a:lnTo>
                  <a:lnTo>
                    <a:pt x="416845" y="757946"/>
                  </a:lnTo>
                  <a:lnTo>
                    <a:pt x="424304" y="750664"/>
                  </a:lnTo>
                  <a:lnTo>
                    <a:pt x="435363" y="745138"/>
                  </a:lnTo>
                  <a:lnTo>
                    <a:pt x="440622" y="737509"/>
                  </a:lnTo>
                  <a:lnTo>
                    <a:pt x="451521" y="727278"/>
                  </a:lnTo>
                  <a:lnTo>
                    <a:pt x="464704" y="729826"/>
                  </a:lnTo>
                  <a:lnTo>
                    <a:pt x="471986" y="724041"/>
                  </a:lnTo>
                  <a:lnTo>
                    <a:pt x="478311" y="713667"/>
                  </a:lnTo>
                  <a:lnTo>
                    <a:pt x="493320" y="704334"/>
                  </a:lnTo>
                  <a:lnTo>
                    <a:pt x="519561" y="696658"/>
                  </a:lnTo>
                  <a:lnTo>
                    <a:pt x="540397" y="686028"/>
                  </a:lnTo>
                  <a:lnTo>
                    <a:pt x="548434" y="694977"/>
                  </a:lnTo>
                  <a:lnTo>
                    <a:pt x="556651" y="698069"/>
                  </a:lnTo>
                  <a:lnTo>
                    <a:pt x="561916" y="699120"/>
                  </a:lnTo>
                  <a:lnTo>
                    <a:pt x="572952" y="693751"/>
                  </a:lnTo>
                  <a:lnTo>
                    <a:pt x="587720" y="690696"/>
                  </a:lnTo>
                  <a:lnTo>
                    <a:pt x="597201" y="689642"/>
                  </a:lnTo>
                  <a:lnTo>
                    <a:pt x="604770" y="688148"/>
                  </a:lnTo>
                  <a:lnTo>
                    <a:pt x="612600" y="676261"/>
                  </a:lnTo>
                  <a:lnTo>
                    <a:pt x="613938" y="666904"/>
                  </a:lnTo>
                  <a:lnTo>
                    <a:pt x="606097" y="661301"/>
                  </a:lnTo>
                  <a:lnTo>
                    <a:pt x="604581" y="660221"/>
                  </a:lnTo>
                  <a:lnTo>
                    <a:pt x="594403" y="657959"/>
                  </a:lnTo>
                  <a:lnTo>
                    <a:pt x="591213" y="652867"/>
                  </a:lnTo>
                  <a:lnTo>
                    <a:pt x="580370" y="643925"/>
                  </a:lnTo>
                  <a:lnTo>
                    <a:pt x="579081" y="643102"/>
                  </a:lnTo>
                  <a:lnTo>
                    <a:pt x="569739" y="637124"/>
                  </a:lnTo>
                  <a:lnTo>
                    <a:pt x="557334" y="629359"/>
                  </a:lnTo>
                  <a:lnTo>
                    <a:pt x="553282" y="621275"/>
                  </a:lnTo>
                  <a:lnTo>
                    <a:pt x="550442" y="580956"/>
                  </a:lnTo>
                  <a:lnTo>
                    <a:pt x="547035" y="571870"/>
                  </a:lnTo>
                  <a:lnTo>
                    <a:pt x="539361" y="566309"/>
                  </a:lnTo>
                  <a:lnTo>
                    <a:pt x="536144" y="558026"/>
                  </a:lnTo>
                  <a:lnTo>
                    <a:pt x="529142" y="549348"/>
                  </a:lnTo>
                  <a:lnTo>
                    <a:pt x="520836" y="543992"/>
                  </a:lnTo>
                  <a:lnTo>
                    <a:pt x="508504" y="543992"/>
                  </a:lnTo>
                  <a:lnTo>
                    <a:pt x="504405" y="540226"/>
                  </a:lnTo>
                  <a:lnTo>
                    <a:pt x="495321" y="524858"/>
                  </a:lnTo>
                  <a:lnTo>
                    <a:pt x="490250" y="522793"/>
                  </a:lnTo>
                  <a:lnTo>
                    <a:pt x="476610" y="524858"/>
                  </a:lnTo>
                  <a:lnTo>
                    <a:pt x="474984" y="518836"/>
                  </a:lnTo>
                  <a:lnTo>
                    <a:pt x="478663" y="505266"/>
                  </a:lnTo>
                  <a:lnTo>
                    <a:pt x="485540" y="480205"/>
                  </a:lnTo>
                  <a:lnTo>
                    <a:pt x="499574" y="469573"/>
                  </a:lnTo>
                  <a:lnTo>
                    <a:pt x="517861" y="436829"/>
                  </a:lnTo>
                  <a:lnTo>
                    <a:pt x="515369" y="431781"/>
                  </a:lnTo>
                  <a:lnTo>
                    <a:pt x="503400" y="430878"/>
                  </a:lnTo>
                  <a:lnTo>
                    <a:pt x="498299" y="428750"/>
                  </a:lnTo>
                  <a:lnTo>
                    <a:pt x="483467" y="397559"/>
                  </a:lnTo>
                  <a:lnTo>
                    <a:pt x="483048" y="388766"/>
                  </a:lnTo>
                  <a:lnTo>
                    <a:pt x="493645" y="383707"/>
                  </a:lnTo>
                  <a:lnTo>
                    <a:pt x="494897" y="379847"/>
                  </a:lnTo>
                  <a:lnTo>
                    <a:pt x="493824" y="376800"/>
                  </a:lnTo>
                  <a:lnTo>
                    <a:pt x="477887" y="360709"/>
                  </a:lnTo>
                  <a:lnTo>
                    <a:pt x="462153" y="343700"/>
                  </a:lnTo>
                  <a:lnTo>
                    <a:pt x="457933" y="319444"/>
                  </a:lnTo>
                  <a:lnTo>
                    <a:pt x="435787" y="291822"/>
                  </a:lnTo>
                  <a:lnTo>
                    <a:pt x="436596" y="277584"/>
                  </a:lnTo>
                  <a:lnTo>
                    <a:pt x="426432" y="273111"/>
                  </a:lnTo>
                  <a:lnTo>
                    <a:pt x="412822" y="277361"/>
                  </a:lnTo>
                  <a:lnTo>
                    <a:pt x="405156" y="265864"/>
                  </a:lnTo>
                  <a:lnTo>
                    <a:pt x="397515" y="254397"/>
                  </a:lnTo>
                  <a:lnTo>
                    <a:pt x="390797" y="242019"/>
                  </a:lnTo>
                  <a:lnTo>
                    <a:pt x="389436" y="239517"/>
                  </a:lnTo>
                  <a:lnTo>
                    <a:pt x="385735" y="230435"/>
                  </a:lnTo>
                  <a:lnTo>
                    <a:pt x="379228" y="220379"/>
                  </a:lnTo>
                  <a:lnTo>
                    <a:pt x="378944" y="208375"/>
                  </a:lnTo>
                  <a:lnTo>
                    <a:pt x="377526" y="201669"/>
                  </a:lnTo>
                  <a:lnTo>
                    <a:pt x="382725" y="189623"/>
                  </a:lnTo>
                  <a:lnTo>
                    <a:pt x="376376" y="178557"/>
                  </a:lnTo>
                  <a:lnTo>
                    <a:pt x="374551" y="176576"/>
                  </a:lnTo>
                  <a:lnTo>
                    <a:pt x="371391" y="171159"/>
                  </a:lnTo>
                  <a:lnTo>
                    <a:pt x="369024" y="167647"/>
                  </a:lnTo>
                  <a:lnTo>
                    <a:pt x="367765" y="165288"/>
                  </a:lnTo>
                  <a:lnTo>
                    <a:pt x="365620" y="161268"/>
                  </a:lnTo>
                  <a:lnTo>
                    <a:pt x="361516" y="151888"/>
                  </a:lnTo>
                  <a:lnTo>
                    <a:pt x="357137" y="147903"/>
                  </a:lnTo>
                  <a:lnTo>
                    <a:pt x="354083" y="131167"/>
                  </a:lnTo>
                  <a:lnTo>
                    <a:pt x="349988" y="116256"/>
                  </a:lnTo>
                  <a:lnTo>
                    <a:pt x="351632" y="109995"/>
                  </a:lnTo>
                  <a:lnTo>
                    <a:pt x="361519" y="109008"/>
                  </a:lnTo>
                  <a:lnTo>
                    <a:pt x="366460" y="103410"/>
                  </a:lnTo>
                  <a:lnTo>
                    <a:pt x="383261" y="106702"/>
                  </a:lnTo>
                  <a:lnTo>
                    <a:pt x="388531" y="108680"/>
                  </a:lnTo>
                  <a:lnTo>
                    <a:pt x="392157" y="105716"/>
                  </a:lnTo>
                  <a:lnTo>
                    <a:pt x="390180" y="97149"/>
                  </a:lnTo>
                  <a:lnTo>
                    <a:pt x="394502" y="91481"/>
                  </a:lnTo>
                  <a:lnTo>
                    <a:pt x="397757" y="87213"/>
                  </a:lnTo>
                  <a:lnTo>
                    <a:pt x="394323" y="83458"/>
                  </a:lnTo>
                  <a:lnTo>
                    <a:pt x="390180" y="75078"/>
                  </a:lnTo>
                  <a:lnTo>
                    <a:pt x="384249" y="69639"/>
                  </a:lnTo>
                  <a:lnTo>
                    <a:pt x="380863" y="71332"/>
                  </a:lnTo>
                  <a:lnTo>
                    <a:pt x="379026" y="75363"/>
                  </a:lnTo>
                  <a:lnTo>
                    <a:pt x="376288" y="75828"/>
                  </a:lnTo>
                  <a:lnTo>
                    <a:pt x="371464" y="74204"/>
                  </a:lnTo>
                  <a:lnTo>
                    <a:pt x="367792" y="68806"/>
                  </a:lnTo>
                  <a:lnTo>
                    <a:pt x="367448" y="62226"/>
                  </a:lnTo>
                  <a:lnTo>
                    <a:pt x="362210" y="60595"/>
                  </a:lnTo>
                  <a:lnTo>
                    <a:pt x="356575" y="48720"/>
                  </a:lnTo>
                  <a:lnTo>
                    <a:pt x="351324" y="43721"/>
                  </a:lnTo>
                  <a:lnTo>
                    <a:pt x="348330" y="35013"/>
                  </a:lnTo>
                  <a:lnTo>
                    <a:pt x="343431" y="30385"/>
                  </a:lnTo>
                  <a:lnTo>
                    <a:pt x="341525" y="19772"/>
                  </a:lnTo>
                  <a:lnTo>
                    <a:pt x="328859" y="15608"/>
                  </a:lnTo>
                  <a:lnTo>
                    <a:pt x="315482" y="308"/>
                  </a:lnTo>
                  <a:lnTo>
                    <a:pt x="315088" y="699"/>
                  </a:lnTo>
                  <a:lnTo>
                    <a:pt x="314132" y="1025"/>
                  </a:lnTo>
                  <a:lnTo>
                    <a:pt x="313502" y="1634"/>
                  </a:lnTo>
                  <a:lnTo>
                    <a:pt x="313188" y="1634"/>
                  </a:lnTo>
                  <a:lnTo>
                    <a:pt x="311454" y="3367"/>
                  </a:lnTo>
                  <a:lnTo>
                    <a:pt x="311454" y="3692"/>
                  </a:lnTo>
                  <a:lnTo>
                    <a:pt x="309102" y="6370"/>
                  </a:lnTo>
                  <a:lnTo>
                    <a:pt x="308619" y="6517"/>
                  </a:lnTo>
                  <a:lnTo>
                    <a:pt x="308619" y="6843"/>
                  </a:lnTo>
                  <a:lnTo>
                    <a:pt x="308146" y="7000"/>
                  </a:lnTo>
                  <a:lnTo>
                    <a:pt x="307999" y="7473"/>
                  </a:lnTo>
                  <a:lnTo>
                    <a:pt x="306414" y="9038"/>
                  </a:lnTo>
                  <a:lnTo>
                    <a:pt x="306414" y="9364"/>
                  </a:lnTo>
                  <a:lnTo>
                    <a:pt x="304837" y="11557"/>
                  </a:lnTo>
                  <a:lnTo>
                    <a:pt x="304837" y="11883"/>
                  </a:lnTo>
                  <a:lnTo>
                    <a:pt x="303262" y="14078"/>
                  </a:lnTo>
                  <a:lnTo>
                    <a:pt x="303262" y="14708"/>
                  </a:lnTo>
                  <a:lnTo>
                    <a:pt x="302632" y="15665"/>
                  </a:lnTo>
                  <a:lnTo>
                    <a:pt x="302632" y="16599"/>
                  </a:lnTo>
                  <a:lnTo>
                    <a:pt x="302013" y="17858"/>
                  </a:lnTo>
                  <a:lnTo>
                    <a:pt x="302013" y="19749"/>
                  </a:lnTo>
                  <a:lnTo>
                    <a:pt x="302308" y="20075"/>
                  </a:lnTo>
                  <a:lnTo>
                    <a:pt x="302308" y="20705"/>
                  </a:lnTo>
                  <a:lnTo>
                    <a:pt x="303115" y="21482"/>
                  </a:lnTo>
                  <a:lnTo>
                    <a:pt x="303420" y="21482"/>
                  </a:lnTo>
                  <a:lnTo>
                    <a:pt x="304218" y="22270"/>
                  </a:lnTo>
                  <a:lnTo>
                    <a:pt x="305163" y="23845"/>
                  </a:lnTo>
                  <a:lnTo>
                    <a:pt x="305163" y="24801"/>
                  </a:lnTo>
                  <a:lnTo>
                    <a:pt x="305467" y="25410"/>
                  </a:lnTo>
                  <a:lnTo>
                    <a:pt x="306245" y="26219"/>
                  </a:lnTo>
                  <a:lnTo>
                    <a:pt x="306897" y="26219"/>
                  </a:lnTo>
                  <a:lnTo>
                    <a:pt x="307348" y="25736"/>
                  </a:lnTo>
                  <a:lnTo>
                    <a:pt x="307348" y="23845"/>
                  </a:lnTo>
                  <a:lnTo>
                    <a:pt x="307674" y="23519"/>
                  </a:lnTo>
                  <a:lnTo>
                    <a:pt x="307999" y="22584"/>
                  </a:lnTo>
                  <a:lnTo>
                    <a:pt x="309575" y="21020"/>
                  </a:lnTo>
                  <a:lnTo>
                    <a:pt x="310205" y="19739"/>
                  </a:lnTo>
                  <a:lnTo>
                    <a:pt x="311611" y="18657"/>
                  </a:lnTo>
                  <a:lnTo>
                    <a:pt x="313512" y="18657"/>
                  </a:lnTo>
                  <a:lnTo>
                    <a:pt x="313816" y="18331"/>
                  </a:lnTo>
                  <a:lnTo>
                    <a:pt x="314447" y="18331"/>
                  </a:lnTo>
                  <a:lnTo>
                    <a:pt x="315550" y="16914"/>
                  </a:lnTo>
                  <a:lnTo>
                    <a:pt x="315550" y="14394"/>
                  </a:lnTo>
                  <a:lnTo>
                    <a:pt x="316021" y="14247"/>
                  </a:lnTo>
                  <a:lnTo>
                    <a:pt x="316495" y="15349"/>
                  </a:lnTo>
                  <a:lnTo>
                    <a:pt x="316495" y="16283"/>
                  </a:lnTo>
                  <a:lnTo>
                    <a:pt x="316190" y="16609"/>
                  </a:lnTo>
                  <a:lnTo>
                    <a:pt x="316190" y="17544"/>
                  </a:lnTo>
                  <a:lnTo>
                    <a:pt x="315874" y="18174"/>
                  </a:lnTo>
                  <a:lnTo>
                    <a:pt x="314773" y="18962"/>
                  </a:lnTo>
                  <a:lnTo>
                    <a:pt x="313188" y="19287"/>
                  </a:lnTo>
                  <a:lnTo>
                    <a:pt x="312862" y="19592"/>
                  </a:lnTo>
                  <a:lnTo>
                    <a:pt x="311937" y="19592"/>
                  </a:lnTo>
                  <a:lnTo>
                    <a:pt x="309259" y="22584"/>
                  </a:lnTo>
                  <a:lnTo>
                    <a:pt x="308629" y="23845"/>
                  </a:lnTo>
                  <a:lnTo>
                    <a:pt x="307999" y="24801"/>
                  </a:lnTo>
                  <a:lnTo>
                    <a:pt x="307999" y="26996"/>
                  </a:lnTo>
                  <a:lnTo>
                    <a:pt x="308461" y="27479"/>
                  </a:lnTo>
                  <a:lnTo>
                    <a:pt x="310991" y="28738"/>
                  </a:lnTo>
                  <a:lnTo>
                    <a:pt x="312241" y="28738"/>
                  </a:lnTo>
                  <a:lnTo>
                    <a:pt x="313198" y="27804"/>
                  </a:lnTo>
                  <a:lnTo>
                    <a:pt x="314121" y="27479"/>
                  </a:lnTo>
                  <a:lnTo>
                    <a:pt x="316180" y="25410"/>
                  </a:lnTo>
                  <a:lnTo>
                    <a:pt x="316180" y="25105"/>
                  </a:lnTo>
                  <a:lnTo>
                    <a:pt x="316821" y="24801"/>
                  </a:lnTo>
                  <a:lnTo>
                    <a:pt x="316821" y="24475"/>
                  </a:lnTo>
                  <a:lnTo>
                    <a:pt x="319183" y="22133"/>
                  </a:lnTo>
                  <a:lnTo>
                    <a:pt x="320433" y="21807"/>
                  </a:lnTo>
                  <a:lnTo>
                    <a:pt x="320737" y="21471"/>
                  </a:lnTo>
                  <a:lnTo>
                    <a:pt x="321694" y="21471"/>
                  </a:lnTo>
                  <a:lnTo>
                    <a:pt x="322638" y="20842"/>
                  </a:lnTo>
                  <a:lnTo>
                    <a:pt x="323594" y="19906"/>
                  </a:lnTo>
                  <a:lnTo>
                    <a:pt x="323899" y="19906"/>
                  </a:lnTo>
                  <a:lnTo>
                    <a:pt x="324372" y="19435"/>
                  </a:lnTo>
                  <a:lnTo>
                    <a:pt x="324372" y="18804"/>
                  </a:lnTo>
                  <a:lnTo>
                    <a:pt x="325169" y="18017"/>
                  </a:lnTo>
                  <a:lnTo>
                    <a:pt x="325474" y="18017"/>
                  </a:lnTo>
                  <a:lnTo>
                    <a:pt x="325643" y="19760"/>
                  </a:lnTo>
                  <a:lnTo>
                    <a:pt x="325327" y="20389"/>
                  </a:lnTo>
                  <a:lnTo>
                    <a:pt x="324844" y="20842"/>
                  </a:lnTo>
                  <a:lnTo>
                    <a:pt x="324225" y="20842"/>
                  </a:lnTo>
                  <a:lnTo>
                    <a:pt x="322943" y="22123"/>
                  </a:lnTo>
                  <a:lnTo>
                    <a:pt x="321694" y="22427"/>
                  </a:lnTo>
                  <a:lnTo>
                    <a:pt x="320590" y="23215"/>
                  </a:lnTo>
                  <a:lnTo>
                    <a:pt x="320590" y="24171"/>
                  </a:lnTo>
                  <a:lnTo>
                    <a:pt x="322796" y="26062"/>
                  </a:lnTo>
                  <a:lnTo>
                    <a:pt x="322638" y="26513"/>
                  </a:lnTo>
                  <a:lnTo>
                    <a:pt x="322018" y="26209"/>
                  </a:lnTo>
                  <a:lnTo>
                    <a:pt x="319813" y="24014"/>
                  </a:lnTo>
                  <a:lnTo>
                    <a:pt x="318858" y="24024"/>
                  </a:lnTo>
                  <a:lnTo>
                    <a:pt x="314615" y="28581"/>
                  </a:lnTo>
                  <a:lnTo>
                    <a:pt x="314625" y="28885"/>
                  </a:lnTo>
                  <a:lnTo>
                    <a:pt x="313974" y="29516"/>
                  </a:lnTo>
                  <a:lnTo>
                    <a:pt x="313974" y="30776"/>
                  </a:lnTo>
                  <a:lnTo>
                    <a:pt x="314300" y="31102"/>
                  </a:lnTo>
                  <a:lnTo>
                    <a:pt x="314300" y="32058"/>
                  </a:lnTo>
                  <a:lnTo>
                    <a:pt x="314447" y="32204"/>
                  </a:lnTo>
                  <a:lnTo>
                    <a:pt x="314773" y="32204"/>
                  </a:lnTo>
                  <a:lnTo>
                    <a:pt x="315077" y="32510"/>
                  </a:lnTo>
                  <a:lnTo>
                    <a:pt x="316327" y="33138"/>
                  </a:lnTo>
                  <a:lnTo>
                    <a:pt x="320139" y="33138"/>
                  </a:lnTo>
                  <a:lnTo>
                    <a:pt x="320443" y="33464"/>
                  </a:lnTo>
                  <a:lnTo>
                    <a:pt x="322018" y="33769"/>
                  </a:lnTo>
                  <a:lnTo>
                    <a:pt x="324056" y="35828"/>
                  </a:lnTo>
                  <a:lnTo>
                    <a:pt x="324382" y="36437"/>
                  </a:lnTo>
                  <a:lnTo>
                    <a:pt x="324382" y="37393"/>
                  </a:lnTo>
                  <a:lnTo>
                    <a:pt x="323573" y="37550"/>
                  </a:lnTo>
                  <a:lnTo>
                    <a:pt x="323122" y="37089"/>
                  </a:lnTo>
                  <a:lnTo>
                    <a:pt x="323122" y="36437"/>
                  </a:lnTo>
                  <a:lnTo>
                    <a:pt x="322491" y="35828"/>
                  </a:lnTo>
                  <a:lnTo>
                    <a:pt x="322491" y="35502"/>
                  </a:lnTo>
                  <a:lnTo>
                    <a:pt x="321388" y="34399"/>
                  </a:lnTo>
                  <a:lnTo>
                    <a:pt x="319813" y="34399"/>
                  </a:lnTo>
                  <a:lnTo>
                    <a:pt x="319487" y="34095"/>
                  </a:lnTo>
                  <a:lnTo>
                    <a:pt x="318858" y="34095"/>
                  </a:lnTo>
                  <a:lnTo>
                    <a:pt x="318532" y="34399"/>
                  </a:lnTo>
                  <a:lnTo>
                    <a:pt x="317934" y="34399"/>
                  </a:lnTo>
                  <a:lnTo>
                    <a:pt x="317608" y="34095"/>
                  </a:lnTo>
                  <a:lnTo>
                    <a:pt x="316327" y="34095"/>
                  </a:lnTo>
                  <a:lnTo>
                    <a:pt x="315077" y="33444"/>
                  </a:lnTo>
                  <a:lnTo>
                    <a:pt x="313019" y="31732"/>
                  </a:lnTo>
                  <a:lnTo>
                    <a:pt x="312567" y="31249"/>
                  </a:lnTo>
                  <a:lnTo>
                    <a:pt x="310991" y="30629"/>
                  </a:lnTo>
                  <a:lnTo>
                    <a:pt x="310814" y="30146"/>
                  </a:lnTo>
                  <a:lnTo>
                    <a:pt x="311140" y="29842"/>
                  </a:lnTo>
                  <a:lnTo>
                    <a:pt x="310667" y="29369"/>
                  </a:lnTo>
                  <a:lnTo>
                    <a:pt x="310036" y="29369"/>
                  </a:lnTo>
                  <a:lnTo>
                    <a:pt x="309406" y="28738"/>
                  </a:lnTo>
                  <a:lnTo>
                    <a:pt x="308607" y="28885"/>
                  </a:lnTo>
                  <a:lnTo>
                    <a:pt x="308157" y="29999"/>
                  </a:lnTo>
                  <a:lnTo>
                    <a:pt x="307201" y="29999"/>
                  </a:lnTo>
                  <a:lnTo>
                    <a:pt x="304996" y="28738"/>
                  </a:lnTo>
                  <a:lnTo>
                    <a:pt x="304849" y="27951"/>
                  </a:lnTo>
                  <a:lnTo>
                    <a:pt x="303262" y="26366"/>
                  </a:lnTo>
                  <a:lnTo>
                    <a:pt x="303262" y="26040"/>
                  </a:lnTo>
                  <a:lnTo>
                    <a:pt x="302644" y="25115"/>
                  </a:lnTo>
                  <a:lnTo>
                    <a:pt x="302632" y="24161"/>
                  </a:lnTo>
                  <a:lnTo>
                    <a:pt x="302958" y="23530"/>
                  </a:lnTo>
                  <a:lnTo>
                    <a:pt x="302485" y="23068"/>
                  </a:lnTo>
                  <a:lnTo>
                    <a:pt x="300910" y="22743"/>
                  </a:lnTo>
                  <a:lnTo>
                    <a:pt x="300427" y="22270"/>
                  </a:lnTo>
                  <a:lnTo>
                    <a:pt x="300753" y="21966"/>
                  </a:lnTo>
                  <a:lnTo>
                    <a:pt x="300753" y="19445"/>
                  </a:lnTo>
                  <a:lnTo>
                    <a:pt x="299954" y="18962"/>
                  </a:lnTo>
                  <a:lnTo>
                    <a:pt x="299324" y="18027"/>
                  </a:lnTo>
                  <a:lnTo>
                    <a:pt x="298705" y="18027"/>
                  </a:lnTo>
                  <a:lnTo>
                    <a:pt x="297749" y="18636"/>
                  </a:lnTo>
                  <a:lnTo>
                    <a:pt x="297119" y="18636"/>
                  </a:lnTo>
                  <a:lnTo>
                    <a:pt x="295870" y="19266"/>
                  </a:lnTo>
                  <a:lnTo>
                    <a:pt x="293989" y="19592"/>
                  </a:lnTo>
                  <a:lnTo>
                    <a:pt x="293486" y="19119"/>
                  </a:lnTo>
                  <a:lnTo>
                    <a:pt x="293486" y="18489"/>
                  </a:lnTo>
                  <a:lnTo>
                    <a:pt x="294136" y="17858"/>
                  </a:lnTo>
                  <a:lnTo>
                    <a:pt x="294136" y="17534"/>
                  </a:lnTo>
                  <a:lnTo>
                    <a:pt x="295386" y="16924"/>
                  </a:lnTo>
                  <a:lnTo>
                    <a:pt x="295092" y="16295"/>
                  </a:lnTo>
                  <a:lnTo>
                    <a:pt x="295386" y="14708"/>
                  </a:lnTo>
                  <a:lnTo>
                    <a:pt x="294283" y="13931"/>
                  </a:lnTo>
                  <a:lnTo>
                    <a:pt x="293034" y="13931"/>
                  </a:lnTo>
                  <a:lnTo>
                    <a:pt x="292078" y="14561"/>
                  </a:lnTo>
                  <a:lnTo>
                    <a:pt x="291133" y="14561"/>
                  </a:lnTo>
                  <a:lnTo>
                    <a:pt x="290503" y="13931"/>
                  </a:lnTo>
                  <a:lnTo>
                    <a:pt x="289873" y="13931"/>
                  </a:lnTo>
                  <a:lnTo>
                    <a:pt x="289726" y="13448"/>
                  </a:lnTo>
                  <a:lnTo>
                    <a:pt x="288465" y="12187"/>
                  </a:lnTo>
                  <a:lnTo>
                    <a:pt x="288465" y="11557"/>
                  </a:lnTo>
                  <a:lnTo>
                    <a:pt x="287521" y="10613"/>
                  </a:lnTo>
                  <a:lnTo>
                    <a:pt x="287521" y="10308"/>
                  </a:lnTo>
                  <a:lnTo>
                    <a:pt x="288770" y="9048"/>
                  </a:lnTo>
                  <a:lnTo>
                    <a:pt x="288298" y="8260"/>
                  </a:lnTo>
                  <a:lnTo>
                    <a:pt x="287668" y="8565"/>
                  </a:lnTo>
                  <a:lnTo>
                    <a:pt x="287038" y="7630"/>
                  </a:lnTo>
                  <a:lnTo>
                    <a:pt x="286733" y="7630"/>
                  </a:lnTo>
                  <a:lnTo>
                    <a:pt x="285461" y="6370"/>
                  </a:lnTo>
                  <a:lnTo>
                    <a:pt x="284202" y="6370"/>
                  </a:lnTo>
                  <a:lnTo>
                    <a:pt x="283886" y="6674"/>
                  </a:lnTo>
                  <a:lnTo>
                    <a:pt x="283582" y="6674"/>
                  </a:lnTo>
                  <a:lnTo>
                    <a:pt x="280579" y="9048"/>
                  </a:lnTo>
                  <a:lnTo>
                    <a:pt x="280579" y="9374"/>
                  </a:lnTo>
                  <a:lnTo>
                    <a:pt x="281524" y="10308"/>
                  </a:lnTo>
                  <a:lnTo>
                    <a:pt x="281524" y="11265"/>
                  </a:lnTo>
                  <a:lnTo>
                    <a:pt x="281198" y="11569"/>
                  </a:lnTo>
                  <a:lnTo>
                    <a:pt x="281051" y="12040"/>
                  </a:lnTo>
                  <a:lnTo>
                    <a:pt x="280274" y="12503"/>
                  </a:lnTo>
                  <a:lnTo>
                    <a:pt x="280579" y="13764"/>
                  </a:lnTo>
                  <a:lnTo>
                    <a:pt x="280096" y="14235"/>
                  </a:lnTo>
                  <a:lnTo>
                    <a:pt x="277890" y="13301"/>
                  </a:lnTo>
                  <a:lnTo>
                    <a:pt x="277271" y="13301"/>
                  </a:lnTo>
                  <a:lnTo>
                    <a:pt x="276967" y="13605"/>
                  </a:lnTo>
                  <a:lnTo>
                    <a:pt x="276010" y="13605"/>
                  </a:lnTo>
                  <a:lnTo>
                    <a:pt x="275537" y="14088"/>
                  </a:lnTo>
                  <a:lnTo>
                    <a:pt x="275537" y="14719"/>
                  </a:lnTo>
                  <a:lnTo>
                    <a:pt x="274762" y="15496"/>
                  </a:lnTo>
                  <a:lnTo>
                    <a:pt x="274288" y="15045"/>
                  </a:lnTo>
                  <a:lnTo>
                    <a:pt x="274288" y="13764"/>
                  </a:lnTo>
                  <a:lnTo>
                    <a:pt x="275537" y="12829"/>
                  </a:lnTo>
                  <a:lnTo>
                    <a:pt x="274603" y="11243"/>
                  </a:lnTo>
                  <a:lnTo>
                    <a:pt x="275537" y="10939"/>
                  </a:lnTo>
                  <a:lnTo>
                    <a:pt x="274130" y="9825"/>
                  </a:lnTo>
                  <a:lnTo>
                    <a:pt x="273041" y="9600"/>
                  </a:lnTo>
                  <a:lnTo>
                    <a:pt x="272555" y="9499"/>
                  </a:lnTo>
                  <a:lnTo>
                    <a:pt x="272398" y="9678"/>
                  </a:lnTo>
                  <a:lnTo>
                    <a:pt x="272454" y="9796"/>
                  </a:lnTo>
                  <a:lnTo>
                    <a:pt x="272702" y="10308"/>
                  </a:lnTo>
                  <a:lnTo>
                    <a:pt x="272072" y="10613"/>
                  </a:lnTo>
                  <a:lnTo>
                    <a:pt x="272398" y="11569"/>
                  </a:lnTo>
                  <a:lnTo>
                    <a:pt x="270823" y="12829"/>
                  </a:lnTo>
                  <a:lnTo>
                    <a:pt x="270497" y="13764"/>
                  </a:lnTo>
                  <a:lnTo>
                    <a:pt x="270193" y="14394"/>
                  </a:lnTo>
                  <a:lnTo>
                    <a:pt x="269552" y="14719"/>
                  </a:lnTo>
                  <a:lnTo>
                    <a:pt x="270193" y="15349"/>
                  </a:lnTo>
                  <a:lnTo>
                    <a:pt x="270193" y="15653"/>
                  </a:lnTo>
                  <a:lnTo>
                    <a:pt x="271757" y="16935"/>
                  </a:lnTo>
                  <a:lnTo>
                    <a:pt x="271757" y="17240"/>
                  </a:lnTo>
                  <a:lnTo>
                    <a:pt x="270823" y="18174"/>
                  </a:lnTo>
                  <a:lnTo>
                    <a:pt x="270823" y="18824"/>
                  </a:lnTo>
                  <a:lnTo>
                    <a:pt x="272376" y="20715"/>
                  </a:lnTo>
                  <a:lnTo>
                    <a:pt x="272082" y="21650"/>
                  </a:lnTo>
                  <a:lnTo>
                    <a:pt x="272376" y="21944"/>
                  </a:lnTo>
                  <a:lnTo>
                    <a:pt x="272388" y="22900"/>
                  </a:lnTo>
                  <a:lnTo>
                    <a:pt x="272082" y="23530"/>
                  </a:lnTo>
                  <a:lnTo>
                    <a:pt x="270823" y="24485"/>
                  </a:lnTo>
                  <a:lnTo>
                    <a:pt x="270823" y="25746"/>
                  </a:lnTo>
                  <a:lnTo>
                    <a:pt x="269552" y="27310"/>
                  </a:lnTo>
                  <a:lnTo>
                    <a:pt x="270024" y="28098"/>
                  </a:lnTo>
                  <a:lnTo>
                    <a:pt x="271284" y="27468"/>
                  </a:lnTo>
                  <a:lnTo>
                    <a:pt x="272082" y="28267"/>
                  </a:lnTo>
                  <a:lnTo>
                    <a:pt x="272082" y="28571"/>
                  </a:lnTo>
                  <a:lnTo>
                    <a:pt x="272388" y="28875"/>
                  </a:lnTo>
                  <a:lnTo>
                    <a:pt x="272388" y="29527"/>
                  </a:lnTo>
                  <a:lnTo>
                    <a:pt x="271284" y="30619"/>
                  </a:lnTo>
                  <a:lnTo>
                    <a:pt x="270654" y="30619"/>
                  </a:lnTo>
                  <a:lnTo>
                    <a:pt x="269878" y="31416"/>
                  </a:lnTo>
                  <a:lnTo>
                    <a:pt x="269878" y="31732"/>
                  </a:lnTo>
                  <a:lnTo>
                    <a:pt x="268123" y="33464"/>
                  </a:lnTo>
                  <a:lnTo>
                    <a:pt x="267514" y="33464"/>
                  </a:lnTo>
                  <a:lnTo>
                    <a:pt x="266874" y="32834"/>
                  </a:lnTo>
                  <a:lnTo>
                    <a:pt x="266244" y="33138"/>
                  </a:lnTo>
                  <a:lnTo>
                    <a:pt x="265918" y="32834"/>
                  </a:lnTo>
                  <a:lnTo>
                    <a:pt x="265309" y="33138"/>
                  </a:lnTo>
                  <a:lnTo>
                    <a:pt x="264365" y="32530"/>
                  </a:lnTo>
                  <a:lnTo>
                    <a:pt x="263713" y="32530"/>
                  </a:lnTo>
                  <a:lnTo>
                    <a:pt x="262778" y="33138"/>
                  </a:lnTo>
                  <a:lnTo>
                    <a:pt x="261834" y="33138"/>
                  </a:lnTo>
                  <a:lnTo>
                    <a:pt x="260898" y="32204"/>
                  </a:lnTo>
                  <a:lnTo>
                    <a:pt x="259627" y="31879"/>
                  </a:lnTo>
                  <a:lnTo>
                    <a:pt x="258368" y="32834"/>
                  </a:lnTo>
                  <a:lnTo>
                    <a:pt x="257748" y="32834"/>
                  </a:lnTo>
                  <a:lnTo>
                    <a:pt x="255857" y="30945"/>
                  </a:lnTo>
                  <a:lnTo>
                    <a:pt x="255217" y="30945"/>
                  </a:lnTo>
                  <a:lnTo>
                    <a:pt x="254429" y="31732"/>
                  </a:lnTo>
                  <a:lnTo>
                    <a:pt x="254429" y="32027"/>
                  </a:lnTo>
                  <a:lnTo>
                    <a:pt x="253652" y="32834"/>
                  </a:lnTo>
                  <a:lnTo>
                    <a:pt x="253012" y="32834"/>
                  </a:lnTo>
                  <a:lnTo>
                    <a:pt x="252707" y="32510"/>
                  </a:lnTo>
                  <a:lnTo>
                    <a:pt x="252077" y="32834"/>
                  </a:lnTo>
                  <a:lnTo>
                    <a:pt x="251121" y="32834"/>
                  </a:lnTo>
                  <a:lnTo>
                    <a:pt x="250806" y="32510"/>
                  </a:lnTo>
                  <a:lnTo>
                    <a:pt x="250176" y="32510"/>
                  </a:lnTo>
                  <a:lnTo>
                    <a:pt x="249872" y="32834"/>
                  </a:lnTo>
                  <a:lnTo>
                    <a:pt x="249242" y="32510"/>
                  </a:lnTo>
                  <a:lnTo>
                    <a:pt x="249073" y="32981"/>
                  </a:lnTo>
                  <a:lnTo>
                    <a:pt x="248443" y="33307"/>
                  </a:lnTo>
                  <a:lnTo>
                    <a:pt x="248443" y="34242"/>
                  </a:lnTo>
                  <a:lnTo>
                    <a:pt x="247970" y="34399"/>
                  </a:lnTo>
                  <a:lnTo>
                    <a:pt x="246090" y="35355"/>
                  </a:lnTo>
                  <a:lnTo>
                    <a:pt x="245136" y="35355"/>
                  </a:lnTo>
                  <a:lnTo>
                    <a:pt x="244830" y="35029"/>
                  </a:lnTo>
                  <a:lnTo>
                    <a:pt x="243581" y="35029"/>
                  </a:lnTo>
                  <a:lnTo>
                    <a:pt x="242929" y="34703"/>
                  </a:lnTo>
                  <a:lnTo>
                    <a:pt x="242478" y="33621"/>
                  </a:lnTo>
                  <a:lnTo>
                    <a:pt x="241970" y="33110"/>
                  </a:lnTo>
                  <a:lnTo>
                    <a:pt x="241376" y="32510"/>
                  </a:lnTo>
                  <a:lnTo>
                    <a:pt x="240724" y="32204"/>
                  </a:lnTo>
                  <a:lnTo>
                    <a:pt x="239169" y="32204"/>
                  </a:lnTo>
                  <a:lnTo>
                    <a:pt x="238068" y="33317"/>
                  </a:lnTo>
                  <a:lnTo>
                    <a:pt x="238068" y="33927"/>
                  </a:lnTo>
                  <a:lnTo>
                    <a:pt x="237563" y="34399"/>
                  </a:lnTo>
                  <a:lnTo>
                    <a:pt x="236640" y="34399"/>
                  </a:lnTo>
                  <a:lnTo>
                    <a:pt x="236009" y="33769"/>
                  </a:lnTo>
                  <a:lnTo>
                    <a:pt x="235358" y="33769"/>
                  </a:lnTo>
                  <a:lnTo>
                    <a:pt x="233803" y="34703"/>
                  </a:lnTo>
                  <a:lnTo>
                    <a:pt x="233152" y="34703"/>
                  </a:lnTo>
                  <a:lnTo>
                    <a:pt x="232228" y="35355"/>
                  </a:lnTo>
                  <a:lnTo>
                    <a:pt x="231598" y="35355"/>
                  </a:lnTo>
                  <a:lnTo>
                    <a:pt x="231441" y="36447"/>
                  </a:lnTo>
                  <a:lnTo>
                    <a:pt x="228921" y="38989"/>
                  </a:lnTo>
                  <a:lnTo>
                    <a:pt x="228921" y="39912"/>
                  </a:lnTo>
                  <a:lnTo>
                    <a:pt x="228595" y="40543"/>
                  </a:lnTo>
                  <a:lnTo>
                    <a:pt x="226536" y="42591"/>
                  </a:lnTo>
                  <a:lnTo>
                    <a:pt x="225287" y="43221"/>
                  </a:lnTo>
                  <a:lnTo>
                    <a:pt x="223722" y="43851"/>
                  </a:lnTo>
                  <a:lnTo>
                    <a:pt x="221517" y="46066"/>
                  </a:lnTo>
                  <a:lnTo>
                    <a:pt x="220246" y="46066"/>
                  </a:lnTo>
                  <a:lnTo>
                    <a:pt x="219616" y="46371"/>
                  </a:lnTo>
                  <a:lnTo>
                    <a:pt x="218365" y="47653"/>
                  </a:lnTo>
                  <a:lnTo>
                    <a:pt x="216160" y="48587"/>
                  </a:lnTo>
                  <a:lnTo>
                    <a:pt x="214271" y="49543"/>
                  </a:lnTo>
                  <a:lnTo>
                    <a:pt x="213325" y="50478"/>
                  </a:lnTo>
                  <a:lnTo>
                    <a:pt x="211120" y="51433"/>
                  </a:lnTo>
                  <a:lnTo>
                    <a:pt x="207959" y="52673"/>
                  </a:lnTo>
                  <a:lnTo>
                    <a:pt x="206708" y="52673"/>
                  </a:lnTo>
                  <a:lnTo>
                    <a:pt x="206404" y="53323"/>
                  </a:lnTo>
                  <a:lnTo>
                    <a:pt x="206078" y="53323"/>
                  </a:lnTo>
                  <a:lnTo>
                    <a:pt x="205123" y="53932"/>
                  </a:lnTo>
                  <a:lnTo>
                    <a:pt x="203548" y="53932"/>
                  </a:lnTo>
                  <a:lnTo>
                    <a:pt x="201668" y="56453"/>
                  </a:lnTo>
                  <a:lnTo>
                    <a:pt x="201037" y="56453"/>
                  </a:lnTo>
                  <a:lnTo>
                    <a:pt x="200890" y="55992"/>
                  </a:lnTo>
                  <a:lnTo>
                    <a:pt x="201185" y="55361"/>
                  </a:lnTo>
                  <a:lnTo>
                    <a:pt x="200711" y="54888"/>
                  </a:lnTo>
                  <a:lnTo>
                    <a:pt x="199136" y="55519"/>
                  </a:lnTo>
                  <a:lnTo>
                    <a:pt x="197878" y="54888"/>
                  </a:lnTo>
                  <a:lnTo>
                    <a:pt x="197730" y="55666"/>
                  </a:lnTo>
                  <a:lnTo>
                    <a:pt x="198035" y="56296"/>
                  </a:lnTo>
                  <a:lnTo>
                    <a:pt x="197878" y="56453"/>
                  </a:lnTo>
                  <a:lnTo>
                    <a:pt x="197572" y="56149"/>
                  </a:lnTo>
                  <a:lnTo>
                    <a:pt x="196931" y="56149"/>
                  </a:lnTo>
                  <a:lnTo>
                    <a:pt x="196470" y="56600"/>
                  </a:lnTo>
                  <a:lnTo>
                    <a:pt x="196774" y="57881"/>
                  </a:lnTo>
                  <a:lnTo>
                    <a:pt x="196301" y="58334"/>
                  </a:lnTo>
                  <a:lnTo>
                    <a:pt x="195671" y="58040"/>
                  </a:lnTo>
                  <a:lnTo>
                    <a:pt x="195367" y="58334"/>
                  </a:lnTo>
                  <a:lnTo>
                    <a:pt x="194422" y="58334"/>
                  </a:lnTo>
                  <a:lnTo>
                    <a:pt x="194096" y="58658"/>
                  </a:lnTo>
                  <a:lnTo>
                    <a:pt x="192835" y="58994"/>
                  </a:lnTo>
                  <a:lnTo>
                    <a:pt x="191587" y="60875"/>
                  </a:lnTo>
                  <a:lnTo>
                    <a:pt x="190809" y="61652"/>
                  </a:lnTo>
                  <a:lnTo>
                    <a:pt x="190809" y="61977"/>
                  </a:lnTo>
                  <a:lnTo>
                    <a:pt x="187952" y="64802"/>
                  </a:lnTo>
                  <a:lnTo>
                    <a:pt x="187648" y="65758"/>
                  </a:lnTo>
                  <a:lnTo>
                    <a:pt x="186398" y="67017"/>
                  </a:lnTo>
                  <a:lnTo>
                    <a:pt x="185894" y="67795"/>
                  </a:lnTo>
                  <a:lnTo>
                    <a:pt x="183689" y="68751"/>
                  </a:lnTo>
                  <a:lnTo>
                    <a:pt x="182439" y="68751"/>
                  </a:lnTo>
                  <a:lnTo>
                    <a:pt x="181651" y="69538"/>
                  </a:lnTo>
                  <a:lnTo>
                    <a:pt x="181651" y="70799"/>
                  </a:lnTo>
                  <a:lnTo>
                    <a:pt x="181977" y="71429"/>
                  </a:lnTo>
                  <a:lnTo>
                    <a:pt x="182755" y="71880"/>
                  </a:lnTo>
                  <a:lnTo>
                    <a:pt x="183385" y="72837"/>
                  </a:lnTo>
                  <a:lnTo>
                    <a:pt x="184340" y="73161"/>
                  </a:lnTo>
                  <a:lnTo>
                    <a:pt x="184792" y="73948"/>
                  </a:lnTo>
                  <a:lnTo>
                    <a:pt x="184487" y="76774"/>
                  </a:lnTo>
                  <a:lnTo>
                    <a:pt x="184792" y="77100"/>
                  </a:lnTo>
                  <a:lnTo>
                    <a:pt x="184792" y="77730"/>
                  </a:lnTo>
                  <a:lnTo>
                    <a:pt x="185747" y="78979"/>
                  </a:lnTo>
                  <a:lnTo>
                    <a:pt x="186693" y="81174"/>
                  </a:lnTo>
                  <a:lnTo>
                    <a:pt x="186693" y="83086"/>
                  </a:lnTo>
                  <a:lnTo>
                    <a:pt x="186388" y="83391"/>
                  </a:lnTo>
                  <a:lnTo>
                    <a:pt x="186388" y="84021"/>
                  </a:lnTo>
                  <a:lnTo>
                    <a:pt x="185443" y="86216"/>
                  </a:lnTo>
                  <a:lnTo>
                    <a:pt x="185443" y="87497"/>
                  </a:lnTo>
                  <a:lnTo>
                    <a:pt x="186388" y="89061"/>
                  </a:lnTo>
                  <a:lnTo>
                    <a:pt x="187795" y="90805"/>
                  </a:lnTo>
                  <a:lnTo>
                    <a:pt x="188099" y="90805"/>
                  </a:lnTo>
                  <a:lnTo>
                    <a:pt x="188898" y="91582"/>
                  </a:lnTo>
                  <a:lnTo>
                    <a:pt x="190159" y="94102"/>
                  </a:lnTo>
                  <a:lnTo>
                    <a:pt x="190159" y="95688"/>
                  </a:lnTo>
                  <a:lnTo>
                    <a:pt x="190809" y="96949"/>
                  </a:lnTo>
                  <a:lnTo>
                    <a:pt x="190809" y="99164"/>
                  </a:lnTo>
                  <a:lnTo>
                    <a:pt x="189853" y="100099"/>
                  </a:lnTo>
                  <a:lnTo>
                    <a:pt x="189527" y="101055"/>
                  </a:lnTo>
                  <a:lnTo>
                    <a:pt x="188604" y="101663"/>
                  </a:lnTo>
                  <a:lnTo>
                    <a:pt x="188604" y="102620"/>
                  </a:lnTo>
                  <a:lnTo>
                    <a:pt x="188898" y="102944"/>
                  </a:lnTo>
                  <a:lnTo>
                    <a:pt x="189203" y="103554"/>
                  </a:lnTo>
                  <a:lnTo>
                    <a:pt x="187648" y="104835"/>
                  </a:lnTo>
                  <a:lnTo>
                    <a:pt x="187648" y="106389"/>
                  </a:lnTo>
                  <a:lnTo>
                    <a:pt x="186220" y="107807"/>
                  </a:lnTo>
                  <a:lnTo>
                    <a:pt x="185894" y="107807"/>
                  </a:lnTo>
                  <a:lnTo>
                    <a:pt x="184487" y="109215"/>
                  </a:lnTo>
                  <a:lnTo>
                    <a:pt x="184182" y="112060"/>
                  </a:lnTo>
                  <a:lnTo>
                    <a:pt x="183385" y="112848"/>
                  </a:lnTo>
                  <a:lnTo>
                    <a:pt x="181809" y="113500"/>
                  </a:lnTo>
                  <a:lnTo>
                    <a:pt x="178816" y="116471"/>
                  </a:lnTo>
                  <a:lnTo>
                    <a:pt x="178343" y="117280"/>
                  </a:lnTo>
                  <a:lnTo>
                    <a:pt x="178039" y="117280"/>
                  </a:lnTo>
                  <a:lnTo>
                    <a:pt x="176464" y="118834"/>
                  </a:lnTo>
                  <a:lnTo>
                    <a:pt x="174889" y="119769"/>
                  </a:lnTo>
                  <a:lnTo>
                    <a:pt x="174259" y="120419"/>
                  </a:lnTo>
                  <a:lnTo>
                    <a:pt x="171097" y="121984"/>
                  </a:lnTo>
                  <a:lnTo>
                    <a:pt x="169847" y="122310"/>
                  </a:lnTo>
                  <a:lnTo>
                    <a:pt x="168566" y="122940"/>
                  </a:lnTo>
                  <a:lnTo>
                    <a:pt x="167316" y="122940"/>
                  </a:lnTo>
                  <a:lnTo>
                    <a:pt x="165751" y="124831"/>
                  </a:lnTo>
                  <a:lnTo>
                    <a:pt x="164953" y="125292"/>
                  </a:lnTo>
                  <a:lnTo>
                    <a:pt x="163379" y="128432"/>
                  </a:lnTo>
                  <a:lnTo>
                    <a:pt x="163074" y="130019"/>
                  </a:lnTo>
                  <a:lnTo>
                    <a:pt x="162118" y="131909"/>
                  </a:lnTo>
                  <a:lnTo>
                    <a:pt x="162118" y="132864"/>
                  </a:lnTo>
                  <a:lnTo>
                    <a:pt x="161488" y="134104"/>
                  </a:lnTo>
                  <a:lnTo>
                    <a:pt x="161488" y="134755"/>
                  </a:lnTo>
                  <a:lnTo>
                    <a:pt x="161163" y="135059"/>
                  </a:lnTo>
                  <a:lnTo>
                    <a:pt x="160563" y="137580"/>
                  </a:lnTo>
                  <a:lnTo>
                    <a:pt x="159461" y="138693"/>
                  </a:lnTo>
                  <a:lnTo>
                    <a:pt x="157551" y="138693"/>
                  </a:lnTo>
                  <a:lnTo>
                    <a:pt x="156751" y="139469"/>
                  </a:lnTo>
                  <a:lnTo>
                    <a:pt x="156751" y="140100"/>
                  </a:lnTo>
                  <a:lnTo>
                    <a:pt x="156447" y="140426"/>
                  </a:lnTo>
                  <a:lnTo>
                    <a:pt x="156447" y="145162"/>
                  </a:lnTo>
                  <a:lnTo>
                    <a:pt x="156751" y="145466"/>
                  </a:lnTo>
                  <a:lnTo>
                    <a:pt x="156751" y="146727"/>
                  </a:lnTo>
                  <a:lnTo>
                    <a:pt x="157403" y="147987"/>
                  </a:lnTo>
                  <a:lnTo>
                    <a:pt x="157403" y="148943"/>
                  </a:lnTo>
                  <a:lnTo>
                    <a:pt x="157708" y="149247"/>
                  </a:lnTo>
                  <a:lnTo>
                    <a:pt x="157708" y="150508"/>
                  </a:lnTo>
                  <a:lnTo>
                    <a:pt x="158022" y="150832"/>
                  </a:lnTo>
                  <a:lnTo>
                    <a:pt x="158022" y="152723"/>
                  </a:lnTo>
                  <a:lnTo>
                    <a:pt x="157078" y="153952"/>
                  </a:lnTo>
                  <a:lnTo>
                    <a:pt x="156773" y="154908"/>
                  </a:lnTo>
                  <a:lnTo>
                    <a:pt x="155491" y="156493"/>
                  </a:lnTo>
                  <a:lnTo>
                    <a:pt x="154873" y="157754"/>
                  </a:lnTo>
                  <a:lnTo>
                    <a:pt x="154873" y="158384"/>
                  </a:lnTo>
                  <a:lnTo>
                    <a:pt x="154242" y="158992"/>
                  </a:lnTo>
                  <a:lnTo>
                    <a:pt x="153938" y="160883"/>
                  </a:lnTo>
                  <a:lnTo>
                    <a:pt x="153612" y="161209"/>
                  </a:lnTo>
                  <a:lnTo>
                    <a:pt x="153612" y="163100"/>
                  </a:lnTo>
                  <a:lnTo>
                    <a:pt x="153307" y="163424"/>
                  </a:lnTo>
                  <a:lnTo>
                    <a:pt x="153307" y="164055"/>
                  </a:lnTo>
                  <a:lnTo>
                    <a:pt x="152057" y="165945"/>
                  </a:lnTo>
                  <a:lnTo>
                    <a:pt x="151101" y="167836"/>
                  </a:lnTo>
                  <a:lnTo>
                    <a:pt x="151101" y="168465"/>
                  </a:lnTo>
                  <a:lnTo>
                    <a:pt x="150777" y="168771"/>
                  </a:lnTo>
                  <a:lnTo>
                    <a:pt x="150777" y="177603"/>
                  </a:lnTo>
                  <a:lnTo>
                    <a:pt x="150450" y="177907"/>
                  </a:lnTo>
                  <a:lnTo>
                    <a:pt x="150450" y="179167"/>
                  </a:lnTo>
                  <a:lnTo>
                    <a:pt x="150146" y="179492"/>
                  </a:lnTo>
                  <a:lnTo>
                    <a:pt x="150146" y="180102"/>
                  </a:lnTo>
                  <a:lnTo>
                    <a:pt x="149516" y="180752"/>
                  </a:lnTo>
                  <a:lnTo>
                    <a:pt x="148896" y="181991"/>
                  </a:lnTo>
                  <a:lnTo>
                    <a:pt x="148896" y="182643"/>
                  </a:lnTo>
                  <a:lnTo>
                    <a:pt x="148571" y="182947"/>
                  </a:lnTo>
                  <a:lnTo>
                    <a:pt x="148267" y="185773"/>
                  </a:lnTo>
                  <a:lnTo>
                    <a:pt x="147941" y="186099"/>
                  </a:lnTo>
                  <a:lnTo>
                    <a:pt x="147941" y="187358"/>
                  </a:lnTo>
                  <a:lnTo>
                    <a:pt x="147311" y="188314"/>
                  </a:lnTo>
                  <a:lnTo>
                    <a:pt x="147311" y="190509"/>
                  </a:lnTo>
                  <a:lnTo>
                    <a:pt x="148571" y="190509"/>
                  </a:lnTo>
                  <a:lnTo>
                    <a:pt x="148571" y="192095"/>
                  </a:lnTo>
                  <a:lnTo>
                    <a:pt x="148896" y="192400"/>
                  </a:lnTo>
                  <a:lnTo>
                    <a:pt x="148571" y="192724"/>
                  </a:lnTo>
                  <a:lnTo>
                    <a:pt x="148267" y="195245"/>
                  </a:lnTo>
                  <a:lnTo>
                    <a:pt x="147941" y="195549"/>
                  </a:lnTo>
                  <a:lnTo>
                    <a:pt x="148267" y="195875"/>
                  </a:lnTo>
                  <a:lnTo>
                    <a:pt x="148267" y="197440"/>
                  </a:lnTo>
                  <a:lnTo>
                    <a:pt x="147941" y="197766"/>
                  </a:lnTo>
                  <a:lnTo>
                    <a:pt x="147961" y="200612"/>
                  </a:lnTo>
                  <a:lnTo>
                    <a:pt x="148886" y="201210"/>
                  </a:lnTo>
                  <a:lnTo>
                    <a:pt x="149043" y="201693"/>
                  </a:lnTo>
                  <a:lnTo>
                    <a:pt x="149516" y="201840"/>
                  </a:lnTo>
                  <a:lnTo>
                    <a:pt x="149516" y="202166"/>
                  </a:lnTo>
                  <a:lnTo>
                    <a:pt x="151248" y="203910"/>
                  </a:lnTo>
                  <a:lnTo>
                    <a:pt x="151879" y="203910"/>
                  </a:lnTo>
                  <a:lnTo>
                    <a:pt x="152204" y="204214"/>
                  </a:lnTo>
                  <a:lnTo>
                    <a:pt x="153759" y="204214"/>
                  </a:lnTo>
                  <a:lnTo>
                    <a:pt x="154409" y="203910"/>
                  </a:lnTo>
                  <a:lnTo>
                    <a:pt x="154861" y="203101"/>
                  </a:lnTo>
                  <a:lnTo>
                    <a:pt x="154252" y="202502"/>
                  </a:lnTo>
                  <a:lnTo>
                    <a:pt x="154252" y="202176"/>
                  </a:lnTo>
                  <a:lnTo>
                    <a:pt x="155040" y="201998"/>
                  </a:lnTo>
                  <a:lnTo>
                    <a:pt x="155187" y="202797"/>
                  </a:lnTo>
                  <a:lnTo>
                    <a:pt x="155817" y="203731"/>
                  </a:lnTo>
                  <a:lnTo>
                    <a:pt x="154085" y="205169"/>
                  </a:lnTo>
                  <a:lnTo>
                    <a:pt x="152204" y="205473"/>
                  </a:lnTo>
                  <a:lnTo>
                    <a:pt x="151091" y="206272"/>
                  </a:lnTo>
                  <a:lnTo>
                    <a:pt x="150777" y="208163"/>
                  </a:lnTo>
                  <a:lnTo>
                    <a:pt x="150472" y="208467"/>
                  </a:lnTo>
                  <a:lnTo>
                    <a:pt x="150472" y="210052"/>
                  </a:lnTo>
                  <a:lnTo>
                    <a:pt x="150168" y="210357"/>
                  </a:lnTo>
                  <a:lnTo>
                    <a:pt x="150168" y="212552"/>
                  </a:lnTo>
                  <a:lnTo>
                    <a:pt x="150619" y="212730"/>
                  </a:lnTo>
                  <a:lnTo>
                    <a:pt x="151091" y="212247"/>
                  </a:lnTo>
                  <a:lnTo>
                    <a:pt x="151091" y="211617"/>
                  </a:lnTo>
                  <a:lnTo>
                    <a:pt x="151574" y="210841"/>
                  </a:lnTo>
                  <a:lnTo>
                    <a:pt x="151721" y="211943"/>
                  </a:lnTo>
                  <a:lnTo>
                    <a:pt x="151417" y="212552"/>
                  </a:lnTo>
                  <a:lnTo>
                    <a:pt x="153307" y="214442"/>
                  </a:lnTo>
                  <a:lnTo>
                    <a:pt x="153602" y="215399"/>
                  </a:lnTo>
                  <a:lnTo>
                    <a:pt x="154252" y="216029"/>
                  </a:lnTo>
                  <a:lnTo>
                    <a:pt x="155187" y="217918"/>
                  </a:lnTo>
                  <a:lnTo>
                    <a:pt x="160070" y="222801"/>
                  </a:lnTo>
                  <a:lnTo>
                    <a:pt x="161331" y="222801"/>
                  </a:lnTo>
                  <a:lnTo>
                    <a:pt x="163064" y="221700"/>
                  </a:lnTo>
                  <a:lnTo>
                    <a:pt x="163064" y="220135"/>
                  </a:lnTo>
                  <a:lnTo>
                    <a:pt x="162758" y="219809"/>
                  </a:lnTo>
                  <a:lnTo>
                    <a:pt x="162906" y="219326"/>
                  </a:lnTo>
                  <a:lnTo>
                    <a:pt x="163389" y="219809"/>
                  </a:lnTo>
                  <a:lnTo>
                    <a:pt x="163389" y="221069"/>
                  </a:lnTo>
                  <a:lnTo>
                    <a:pt x="163693" y="221395"/>
                  </a:lnTo>
                  <a:lnTo>
                    <a:pt x="163389" y="222025"/>
                  </a:lnTo>
                  <a:lnTo>
                    <a:pt x="162581" y="222801"/>
                  </a:lnTo>
                  <a:lnTo>
                    <a:pt x="161657" y="223107"/>
                  </a:lnTo>
                  <a:lnTo>
                    <a:pt x="160553" y="223915"/>
                  </a:lnTo>
                  <a:lnTo>
                    <a:pt x="160553" y="225175"/>
                  </a:lnTo>
                  <a:lnTo>
                    <a:pt x="160879" y="225501"/>
                  </a:lnTo>
                  <a:lnTo>
                    <a:pt x="161173" y="227066"/>
                  </a:lnTo>
                  <a:lnTo>
                    <a:pt x="162128" y="228955"/>
                  </a:lnTo>
                  <a:lnTo>
                    <a:pt x="162128" y="229587"/>
                  </a:lnTo>
                  <a:lnTo>
                    <a:pt x="163862" y="231623"/>
                  </a:lnTo>
                  <a:lnTo>
                    <a:pt x="164166" y="231623"/>
                  </a:lnTo>
                  <a:lnTo>
                    <a:pt x="166697" y="233840"/>
                  </a:lnTo>
                  <a:lnTo>
                    <a:pt x="167946" y="234469"/>
                  </a:lnTo>
                  <a:lnTo>
                    <a:pt x="168882" y="235405"/>
                  </a:lnTo>
                  <a:lnTo>
                    <a:pt x="170489" y="236360"/>
                  </a:lnTo>
                  <a:lnTo>
                    <a:pt x="171412" y="237294"/>
                  </a:lnTo>
                  <a:lnTo>
                    <a:pt x="171738" y="237294"/>
                  </a:lnTo>
                  <a:lnTo>
                    <a:pt x="173797" y="239332"/>
                  </a:lnTo>
                  <a:lnTo>
                    <a:pt x="173797" y="239658"/>
                  </a:lnTo>
                  <a:lnTo>
                    <a:pt x="175833" y="241726"/>
                  </a:lnTo>
                  <a:lnTo>
                    <a:pt x="177555" y="241873"/>
                  </a:lnTo>
                  <a:lnTo>
                    <a:pt x="177082" y="242336"/>
                  </a:lnTo>
                  <a:lnTo>
                    <a:pt x="175833" y="242336"/>
                  </a:lnTo>
                  <a:lnTo>
                    <a:pt x="172694" y="239185"/>
                  </a:lnTo>
                  <a:lnTo>
                    <a:pt x="171412" y="238880"/>
                  </a:lnTo>
                  <a:lnTo>
                    <a:pt x="170489" y="238250"/>
                  </a:lnTo>
                  <a:lnTo>
                    <a:pt x="169532" y="238250"/>
                  </a:lnTo>
                  <a:lnTo>
                    <a:pt x="169059" y="238723"/>
                  </a:lnTo>
                  <a:lnTo>
                    <a:pt x="169059" y="240288"/>
                  </a:lnTo>
                  <a:lnTo>
                    <a:pt x="171265" y="242177"/>
                  </a:lnTo>
                  <a:lnTo>
                    <a:pt x="171265" y="242808"/>
                  </a:lnTo>
                  <a:lnTo>
                    <a:pt x="171885" y="243764"/>
                  </a:lnTo>
                  <a:lnTo>
                    <a:pt x="172189" y="246283"/>
                  </a:lnTo>
                  <a:lnTo>
                    <a:pt x="172841" y="246914"/>
                  </a:lnTo>
                  <a:lnTo>
                    <a:pt x="173145" y="248174"/>
                  </a:lnTo>
                  <a:lnTo>
                    <a:pt x="173471" y="248478"/>
                  </a:lnTo>
                  <a:lnTo>
                    <a:pt x="173471" y="251630"/>
                  </a:lnTo>
                  <a:lnTo>
                    <a:pt x="174394" y="253215"/>
                  </a:lnTo>
                  <a:lnTo>
                    <a:pt x="176306" y="255410"/>
                  </a:lnTo>
                  <a:lnTo>
                    <a:pt x="176306" y="255736"/>
                  </a:lnTo>
                  <a:lnTo>
                    <a:pt x="176778" y="256209"/>
                  </a:lnTo>
                  <a:lnTo>
                    <a:pt x="177555" y="256366"/>
                  </a:lnTo>
                  <a:lnTo>
                    <a:pt x="176778" y="256513"/>
                  </a:lnTo>
                  <a:lnTo>
                    <a:pt x="176306" y="256996"/>
                  </a:lnTo>
                  <a:lnTo>
                    <a:pt x="176149" y="257773"/>
                  </a:lnTo>
                  <a:lnTo>
                    <a:pt x="171885" y="252890"/>
                  </a:lnTo>
                  <a:lnTo>
                    <a:pt x="170940" y="251325"/>
                  </a:lnTo>
                  <a:lnTo>
                    <a:pt x="169532" y="249886"/>
                  </a:lnTo>
                  <a:lnTo>
                    <a:pt x="169049" y="249739"/>
                  </a:lnTo>
                  <a:lnTo>
                    <a:pt x="168902" y="249277"/>
                  </a:lnTo>
                  <a:lnTo>
                    <a:pt x="168431" y="249109"/>
                  </a:lnTo>
                  <a:lnTo>
                    <a:pt x="168431" y="248478"/>
                  </a:lnTo>
                  <a:lnTo>
                    <a:pt x="168105" y="248174"/>
                  </a:lnTo>
                  <a:lnTo>
                    <a:pt x="168105" y="243112"/>
                  </a:lnTo>
                  <a:lnTo>
                    <a:pt x="167474" y="242503"/>
                  </a:lnTo>
                  <a:lnTo>
                    <a:pt x="167170" y="240613"/>
                  </a:lnTo>
                  <a:lnTo>
                    <a:pt x="165594" y="238093"/>
                  </a:lnTo>
                  <a:lnTo>
                    <a:pt x="163536" y="236055"/>
                  </a:lnTo>
                  <a:lnTo>
                    <a:pt x="161657" y="235099"/>
                  </a:lnTo>
                  <a:lnTo>
                    <a:pt x="158968" y="232422"/>
                  </a:lnTo>
                  <a:lnTo>
                    <a:pt x="158968" y="231770"/>
                  </a:lnTo>
                  <a:lnTo>
                    <a:pt x="157718" y="230206"/>
                  </a:lnTo>
                  <a:lnTo>
                    <a:pt x="156457" y="227696"/>
                  </a:lnTo>
                  <a:lnTo>
                    <a:pt x="155807" y="227066"/>
                  </a:lnTo>
                  <a:lnTo>
                    <a:pt x="155807" y="226436"/>
                  </a:lnTo>
                  <a:lnTo>
                    <a:pt x="155187" y="225806"/>
                  </a:lnTo>
                  <a:lnTo>
                    <a:pt x="155187" y="225175"/>
                  </a:lnTo>
                  <a:lnTo>
                    <a:pt x="154557" y="224219"/>
                  </a:lnTo>
                  <a:lnTo>
                    <a:pt x="154252" y="222960"/>
                  </a:lnTo>
                  <a:lnTo>
                    <a:pt x="153779" y="222497"/>
                  </a:lnTo>
                  <a:lnTo>
                    <a:pt x="151574" y="222497"/>
                  </a:lnTo>
                  <a:lnTo>
                    <a:pt x="150944" y="222801"/>
                  </a:lnTo>
                  <a:lnTo>
                    <a:pt x="147625" y="226100"/>
                  </a:lnTo>
                  <a:lnTo>
                    <a:pt x="147311" y="227380"/>
                  </a:lnTo>
                  <a:lnTo>
                    <a:pt x="147007" y="227686"/>
                  </a:lnTo>
                  <a:lnTo>
                    <a:pt x="147007" y="229880"/>
                  </a:lnTo>
                  <a:lnTo>
                    <a:pt x="147311" y="230206"/>
                  </a:lnTo>
                  <a:lnTo>
                    <a:pt x="147311" y="231162"/>
                  </a:lnTo>
                  <a:lnTo>
                    <a:pt x="147007" y="231466"/>
                  </a:lnTo>
                  <a:lnTo>
                    <a:pt x="147007" y="232727"/>
                  </a:lnTo>
                  <a:lnTo>
                    <a:pt x="147625" y="234312"/>
                  </a:lnTo>
                  <a:lnTo>
                    <a:pt x="147951" y="234616"/>
                  </a:lnTo>
                  <a:lnTo>
                    <a:pt x="148256" y="237441"/>
                  </a:lnTo>
                  <a:lnTo>
                    <a:pt x="148581" y="237767"/>
                  </a:lnTo>
                  <a:lnTo>
                    <a:pt x="148581" y="239352"/>
                  </a:lnTo>
                  <a:lnTo>
                    <a:pt x="148256" y="239658"/>
                  </a:lnTo>
                  <a:lnTo>
                    <a:pt x="148256" y="240918"/>
                  </a:lnTo>
                  <a:lnTo>
                    <a:pt x="148728" y="241064"/>
                  </a:lnTo>
                  <a:lnTo>
                    <a:pt x="148886" y="241547"/>
                  </a:lnTo>
                  <a:lnTo>
                    <a:pt x="148256" y="242177"/>
                  </a:lnTo>
                  <a:lnTo>
                    <a:pt x="147625" y="243438"/>
                  </a:lnTo>
                  <a:lnTo>
                    <a:pt x="147625" y="245329"/>
                  </a:lnTo>
                  <a:lnTo>
                    <a:pt x="148256" y="245959"/>
                  </a:lnTo>
                  <a:lnTo>
                    <a:pt x="148256" y="246609"/>
                  </a:lnTo>
                  <a:lnTo>
                    <a:pt x="147625" y="247218"/>
                  </a:lnTo>
                  <a:lnTo>
                    <a:pt x="147625" y="248500"/>
                  </a:lnTo>
                  <a:lnTo>
                    <a:pt x="147951" y="248804"/>
                  </a:lnTo>
                  <a:lnTo>
                    <a:pt x="147951" y="250391"/>
                  </a:lnTo>
                  <a:lnTo>
                    <a:pt x="148424" y="250842"/>
                  </a:lnTo>
                  <a:lnTo>
                    <a:pt x="149359" y="250842"/>
                  </a:lnTo>
                  <a:lnTo>
                    <a:pt x="150619" y="248951"/>
                  </a:lnTo>
                  <a:lnTo>
                    <a:pt x="150765" y="249739"/>
                  </a:lnTo>
                  <a:lnTo>
                    <a:pt x="149359" y="251472"/>
                  </a:lnTo>
                  <a:lnTo>
                    <a:pt x="147783" y="251472"/>
                  </a:lnTo>
                  <a:lnTo>
                    <a:pt x="146670" y="252270"/>
                  </a:lnTo>
                  <a:lnTo>
                    <a:pt x="146670" y="252574"/>
                  </a:lnTo>
                  <a:lnTo>
                    <a:pt x="145116" y="254769"/>
                  </a:lnTo>
                  <a:lnTo>
                    <a:pt x="145116" y="255095"/>
                  </a:lnTo>
                  <a:lnTo>
                    <a:pt x="143215" y="257310"/>
                  </a:lnTo>
                  <a:lnTo>
                    <a:pt x="143215" y="257615"/>
                  </a:lnTo>
                  <a:lnTo>
                    <a:pt x="141807" y="259358"/>
                  </a:lnTo>
                  <a:lnTo>
                    <a:pt x="141324" y="259505"/>
                  </a:lnTo>
                  <a:lnTo>
                    <a:pt x="141324" y="260440"/>
                  </a:lnTo>
                  <a:lnTo>
                    <a:pt x="142102" y="261543"/>
                  </a:lnTo>
                  <a:lnTo>
                    <a:pt x="143382" y="261249"/>
                  </a:lnTo>
                  <a:lnTo>
                    <a:pt x="144160" y="262026"/>
                  </a:lnTo>
                  <a:lnTo>
                    <a:pt x="144013" y="262510"/>
                  </a:lnTo>
                  <a:lnTo>
                    <a:pt x="143058" y="261879"/>
                  </a:lnTo>
                  <a:lnTo>
                    <a:pt x="141807" y="262174"/>
                  </a:lnTo>
                  <a:lnTo>
                    <a:pt x="140380" y="260766"/>
                  </a:lnTo>
                  <a:lnTo>
                    <a:pt x="140380" y="260440"/>
                  </a:lnTo>
                  <a:lnTo>
                    <a:pt x="140075" y="260136"/>
                  </a:lnTo>
                  <a:lnTo>
                    <a:pt x="140075" y="259201"/>
                  </a:lnTo>
                  <a:lnTo>
                    <a:pt x="142280" y="256660"/>
                  </a:lnTo>
                  <a:lnTo>
                    <a:pt x="142280" y="256050"/>
                  </a:lnTo>
                  <a:lnTo>
                    <a:pt x="141807" y="255578"/>
                  </a:lnTo>
                  <a:lnTo>
                    <a:pt x="140221" y="255578"/>
                  </a:lnTo>
                  <a:lnTo>
                    <a:pt x="138489" y="257310"/>
                  </a:lnTo>
                  <a:lnTo>
                    <a:pt x="138815" y="258551"/>
                  </a:lnTo>
                  <a:lnTo>
                    <a:pt x="135349" y="262352"/>
                  </a:lnTo>
                  <a:lnTo>
                    <a:pt x="135349" y="262983"/>
                  </a:lnTo>
                  <a:lnTo>
                    <a:pt x="134709" y="264242"/>
                  </a:lnTo>
                  <a:lnTo>
                    <a:pt x="133774" y="265176"/>
                  </a:lnTo>
                  <a:lnTo>
                    <a:pt x="133774" y="265828"/>
                  </a:lnTo>
                  <a:lnTo>
                    <a:pt x="133448" y="266132"/>
                  </a:lnTo>
                  <a:lnTo>
                    <a:pt x="133448" y="266763"/>
                  </a:lnTo>
                  <a:lnTo>
                    <a:pt x="132975" y="266910"/>
                  </a:lnTo>
                  <a:lnTo>
                    <a:pt x="132818" y="267393"/>
                  </a:lnTo>
                  <a:lnTo>
                    <a:pt x="131263" y="268653"/>
                  </a:lnTo>
                  <a:lnTo>
                    <a:pt x="131263" y="269608"/>
                  </a:lnTo>
                  <a:lnTo>
                    <a:pt x="131715" y="270060"/>
                  </a:lnTo>
                  <a:lnTo>
                    <a:pt x="132671" y="270060"/>
                  </a:lnTo>
                  <a:lnTo>
                    <a:pt x="132965" y="270386"/>
                  </a:lnTo>
                  <a:lnTo>
                    <a:pt x="133616" y="270060"/>
                  </a:lnTo>
                  <a:lnTo>
                    <a:pt x="134876" y="270060"/>
                  </a:lnTo>
                  <a:lnTo>
                    <a:pt x="135181" y="269755"/>
                  </a:lnTo>
                  <a:lnTo>
                    <a:pt x="138668" y="269755"/>
                  </a:lnTo>
                  <a:lnTo>
                    <a:pt x="139266" y="270386"/>
                  </a:lnTo>
                  <a:lnTo>
                    <a:pt x="140221" y="270386"/>
                  </a:lnTo>
                  <a:lnTo>
                    <a:pt x="141471" y="270996"/>
                  </a:lnTo>
                  <a:lnTo>
                    <a:pt x="143856" y="273694"/>
                  </a:lnTo>
                  <a:lnTo>
                    <a:pt x="143856" y="273998"/>
                  </a:lnTo>
                  <a:lnTo>
                    <a:pt x="145567" y="275732"/>
                  </a:lnTo>
                  <a:lnTo>
                    <a:pt x="146523" y="275732"/>
                  </a:lnTo>
                  <a:lnTo>
                    <a:pt x="147468" y="276361"/>
                  </a:lnTo>
                  <a:lnTo>
                    <a:pt x="148098" y="276361"/>
                  </a:lnTo>
                  <a:lnTo>
                    <a:pt x="148424" y="276056"/>
                  </a:lnTo>
                  <a:lnTo>
                    <a:pt x="148571" y="276213"/>
                  </a:lnTo>
                  <a:lnTo>
                    <a:pt x="148098" y="276991"/>
                  </a:lnTo>
                  <a:lnTo>
                    <a:pt x="145893" y="276991"/>
                  </a:lnTo>
                  <a:lnTo>
                    <a:pt x="145587" y="276687"/>
                  </a:lnTo>
                  <a:lnTo>
                    <a:pt x="144959" y="276687"/>
                  </a:lnTo>
                  <a:lnTo>
                    <a:pt x="142585" y="274943"/>
                  </a:lnTo>
                  <a:lnTo>
                    <a:pt x="141650" y="272433"/>
                  </a:lnTo>
                  <a:lnTo>
                    <a:pt x="140873" y="271646"/>
                  </a:lnTo>
                  <a:lnTo>
                    <a:pt x="140547" y="271646"/>
                  </a:lnTo>
                  <a:lnTo>
                    <a:pt x="138016" y="270386"/>
                  </a:lnTo>
                  <a:lnTo>
                    <a:pt x="135506" y="270386"/>
                  </a:lnTo>
                  <a:lnTo>
                    <a:pt x="134246" y="271016"/>
                  </a:lnTo>
                  <a:lnTo>
                    <a:pt x="132671" y="271016"/>
                  </a:lnTo>
                  <a:lnTo>
                    <a:pt x="131715" y="271646"/>
                  </a:lnTo>
                  <a:lnTo>
                    <a:pt x="131085" y="271016"/>
                  </a:lnTo>
                  <a:lnTo>
                    <a:pt x="130456" y="271016"/>
                  </a:lnTo>
                  <a:lnTo>
                    <a:pt x="129657" y="270207"/>
                  </a:lnTo>
                  <a:lnTo>
                    <a:pt x="129353" y="268946"/>
                  </a:lnTo>
                  <a:lnTo>
                    <a:pt x="128555" y="268170"/>
                  </a:lnTo>
                  <a:lnTo>
                    <a:pt x="127619" y="268170"/>
                  </a:lnTo>
                  <a:lnTo>
                    <a:pt x="126674" y="269125"/>
                  </a:lnTo>
                  <a:lnTo>
                    <a:pt x="126370" y="269125"/>
                  </a:lnTo>
                  <a:lnTo>
                    <a:pt x="124638" y="270859"/>
                  </a:lnTo>
                  <a:lnTo>
                    <a:pt x="124006" y="272423"/>
                  </a:lnTo>
                  <a:lnTo>
                    <a:pt x="123682" y="275269"/>
                  </a:lnTo>
                  <a:lnTo>
                    <a:pt x="124312" y="276203"/>
                  </a:lnTo>
                  <a:lnTo>
                    <a:pt x="124312" y="277464"/>
                  </a:lnTo>
                  <a:lnTo>
                    <a:pt x="125414" y="278871"/>
                  </a:lnTo>
                  <a:lnTo>
                    <a:pt x="125740" y="278871"/>
                  </a:lnTo>
                  <a:lnTo>
                    <a:pt x="126674" y="277947"/>
                  </a:lnTo>
                  <a:lnTo>
                    <a:pt x="128104" y="278094"/>
                  </a:lnTo>
                  <a:lnTo>
                    <a:pt x="127619" y="278577"/>
                  </a:lnTo>
                  <a:lnTo>
                    <a:pt x="126674" y="278577"/>
                  </a:lnTo>
                  <a:lnTo>
                    <a:pt x="125561" y="279679"/>
                  </a:lnTo>
                  <a:lnTo>
                    <a:pt x="125561" y="282200"/>
                  </a:lnTo>
                  <a:lnTo>
                    <a:pt x="125887" y="282504"/>
                  </a:lnTo>
                  <a:lnTo>
                    <a:pt x="125887" y="283461"/>
                  </a:lnTo>
                  <a:lnTo>
                    <a:pt x="126213" y="283765"/>
                  </a:lnTo>
                  <a:lnTo>
                    <a:pt x="126213" y="285656"/>
                  </a:lnTo>
                  <a:lnTo>
                    <a:pt x="127168" y="286610"/>
                  </a:lnTo>
                  <a:lnTo>
                    <a:pt x="126664" y="286759"/>
                  </a:lnTo>
                  <a:lnTo>
                    <a:pt x="126213" y="287546"/>
                  </a:lnTo>
                  <a:lnTo>
                    <a:pt x="126517" y="288177"/>
                  </a:lnTo>
                  <a:lnTo>
                    <a:pt x="126517" y="289436"/>
                  </a:lnTo>
                  <a:lnTo>
                    <a:pt x="126843" y="289761"/>
                  </a:lnTo>
                  <a:lnTo>
                    <a:pt x="126843" y="290718"/>
                  </a:lnTo>
                  <a:lnTo>
                    <a:pt x="127168" y="291022"/>
                  </a:lnTo>
                  <a:lnTo>
                    <a:pt x="127168" y="291946"/>
                  </a:lnTo>
                  <a:lnTo>
                    <a:pt x="127768" y="292901"/>
                  </a:lnTo>
                  <a:lnTo>
                    <a:pt x="127768" y="293836"/>
                  </a:lnTo>
                  <a:lnTo>
                    <a:pt x="128418" y="295096"/>
                  </a:lnTo>
                  <a:lnTo>
                    <a:pt x="129048" y="296377"/>
                  </a:lnTo>
                  <a:lnTo>
                    <a:pt x="129678" y="296987"/>
                  </a:lnTo>
                  <a:lnTo>
                    <a:pt x="130297" y="298268"/>
                  </a:lnTo>
                  <a:lnTo>
                    <a:pt x="130297" y="298878"/>
                  </a:lnTo>
                  <a:lnTo>
                    <a:pt x="130780" y="299381"/>
                  </a:lnTo>
                  <a:lnTo>
                    <a:pt x="131400" y="299381"/>
                  </a:lnTo>
                  <a:lnTo>
                    <a:pt x="132985" y="297796"/>
                  </a:lnTo>
                  <a:lnTo>
                    <a:pt x="133133" y="297942"/>
                  </a:lnTo>
                  <a:lnTo>
                    <a:pt x="133133" y="298268"/>
                  </a:lnTo>
                  <a:lnTo>
                    <a:pt x="131253" y="300158"/>
                  </a:lnTo>
                  <a:lnTo>
                    <a:pt x="131253" y="303938"/>
                  </a:lnTo>
                  <a:lnTo>
                    <a:pt x="131579" y="304244"/>
                  </a:lnTo>
                  <a:lnTo>
                    <a:pt x="131579" y="305503"/>
                  </a:lnTo>
                  <a:lnTo>
                    <a:pt x="132188" y="306764"/>
                  </a:lnTo>
                  <a:lnTo>
                    <a:pt x="133133" y="307394"/>
                  </a:lnTo>
                  <a:lnTo>
                    <a:pt x="132031" y="307541"/>
                  </a:lnTo>
                  <a:lnTo>
                    <a:pt x="131579" y="308024"/>
                  </a:lnTo>
                  <a:lnTo>
                    <a:pt x="131579" y="308654"/>
                  </a:lnTo>
                  <a:lnTo>
                    <a:pt x="130927" y="309285"/>
                  </a:lnTo>
                  <a:lnTo>
                    <a:pt x="130927" y="309611"/>
                  </a:lnTo>
                  <a:lnTo>
                    <a:pt x="130770" y="309758"/>
                  </a:lnTo>
                  <a:lnTo>
                    <a:pt x="130150" y="309432"/>
                  </a:lnTo>
                  <a:lnTo>
                    <a:pt x="129973" y="309915"/>
                  </a:lnTo>
                  <a:lnTo>
                    <a:pt x="129048" y="311175"/>
                  </a:lnTo>
                  <a:lnTo>
                    <a:pt x="129048" y="311826"/>
                  </a:lnTo>
                  <a:lnTo>
                    <a:pt x="128092" y="312760"/>
                  </a:lnTo>
                  <a:lnTo>
                    <a:pt x="127462" y="314021"/>
                  </a:lnTo>
                  <a:lnTo>
                    <a:pt x="126360" y="314798"/>
                  </a:lnTo>
                  <a:lnTo>
                    <a:pt x="125278" y="314651"/>
                  </a:lnTo>
                  <a:lnTo>
                    <a:pt x="125278" y="313717"/>
                  </a:lnTo>
                  <a:lnTo>
                    <a:pt x="126203" y="312130"/>
                  </a:lnTo>
                  <a:lnTo>
                    <a:pt x="127158" y="310870"/>
                  </a:lnTo>
                  <a:lnTo>
                    <a:pt x="127788" y="308980"/>
                  </a:lnTo>
                  <a:lnTo>
                    <a:pt x="128418" y="308350"/>
                  </a:lnTo>
                  <a:lnTo>
                    <a:pt x="128418" y="307394"/>
                  </a:lnTo>
                  <a:lnTo>
                    <a:pt x="128722" y="307090"/>
                  </a:lnTo>
                  <a:lnTo>
                    <a:pt x="129048" y="302049"/>
                  </a:lnTo>
                  <a:lnTo>
                    <a:pt x="128092" y="300463"/>
                  </a:lnTo>
                  <a:lnTo>
                    <a:pt x="128092" y="299832"/>
                  </a:lnTo>
                  <a:lnTo>
                    <a:pt x="127462" y="298878"/>
                  </a:lnTo>
                  <a:lnTo>
                    <a:pt x="127462" y="298268"/>
                  </a:lnTo>
                  <a:lnTo>
                    <a:pt x="126843" y="296987"/>
                  </a:lnTo>
                  <a:lnTo>
                    <a:pt x="124784" y="294949"/>
                  </a:lnTo>
                  <a:lnTo>
                    <a:pt x="124155" y="294949"/>
                  </a:lnTo>
                  <a:lnTo>
                    <a:pt x="124006" y="294162"/>
                  </a:lnTo>
                  <a:lnTo>
                    <a:pt x="122421" y="292597"/>
                  </a:lnTo>
                  <a:lnTo>
                    <a:pt x="122117" y="291967"/>
                  </a:lnTo>
                  <a:lnTo>
                    <a:pt x="121475" y="290382"/>
                  </a:lnTo>
                  <a:lnTo>
                    <a:pt x="121475" y="289751"/>
                  </a:lnTo>
                  <a:lnTo>
                    <a:pt x="121172" y="289425"/>
                  </a:lnTo>
                  <a:lnTo>
                    <a:pt x="120846" y="287241"/>
                  </a:lnTo>
                  <a:lnTo>
                    <a:pt x="120541" y="286936"/>
                  </a:lnTo>
                  <a:lnTo>
                    <a:pt x="120373" y="286433"/>
                  </a:lnTo>
                  <a:lnTo>
                    <a:pt x="119439" y="286433"/>
                  </a:lnTo>
                  <a:lnTo>
                    <a:pt x="119113" y="286127"/>
                  </a:lnTo>
                  <a:lnTo>
                    <a:pt x="116130" y="285970"/>
                  </a:lnTo>
                  <a:lnTo>
                    <a:pt x="116604" y="285498"/>
                  </a:lnTo>
                  <a:lnTo>
                    <a:pt x="119113" y="285498"/>
                  </a:lnTo>
                  <a:lnTo>
                    <a:pt x="119439" y="285823"/>
                  </a:lnTo>
                  <a:lnTo>
                    <a:pt x="120541" y="285656"/>
                  </a:lnTo>
                  <a:lnTo>
                    <a:pt x="120541" y="284721"/>
                  </a:lnTo>
                  <a:lnTo>
                    <a:pt x="119910" y="284395"/>
                  </a:lnTo>
                  <a:lnTo>
                    <a:pt x="119910" y="284091"/>
                  </a:lnTo>
                  <a:lnTo>
                    <a:pt x="118483" y="282651"/>
                  </a:lnTo>
                  <a:lnTo>
                    <a:pt x="118157" y="282651"/>
                  </a:lnTo>
                  <a:lnTo>
                    <a:pt x="117560" y="282043"/>
                  </a:lnTo>
                  <a:lnTo>
                    <a:pt x="116908" y="282043"/>
                  </a:lnTo>
                  <a:lnTo>
                    <a:pt x="115027" y="281087"/>
                  </a:lnTo>
                  <a:lnTo>
                    <a:pt x="114072" y="281087"/>
                  </a:lnTo>
                  <a:lnTo>
                    <a:pt x="112812" y="280456"/>
                  </a:lnTo>
                  <a:lnTo>
                    <a:pt x="111867" y="280456"/>
                  </a:lnTo>
                  <a:lnTo>
                    <a:pt x="111563" y="280152"/>
                  </a:lnTo>
                  <a:lnTo>
                    <a:pt x="110933" y="280152"/>
                  </a:lnTo>
                  <a:lnTo>
                    <a:pt x="110302" y="280762"/>
                  </a:lnTo>
                  <a:lnTo>
                    <a:pt x="109977" y="280152"/>
                  </a:lnTo>
                  <a:lnTo>
                    <a:pt x="109356" y="279828"/>
                  </a:lnTo>
                  <a:lnTo>
                    <a:pt x="107445" y="279828"/>
                  </a:lnTo>
                  <a:lnTo>
                    <a:pt x="105240" y="278892"/>
                  </a:lnTo>
                  <a:lnTo>
                    <a:pt x="102427" y="275742"/>
                  </a:lnTo>
                  <a:lnTo>
                    <a:pt x="100850" y="275742"/>
                  </a:lnTo>
                  <a:lnTo>
                    <a:pt x="99590" y="276372"/>
                  </a:lnTo>
                  <a:lnTo>
                    <a:pt x="97385" y="276372"/>
                  </a:lnTo>
                  <a:lnTo>
                    <a:pt x="97060" y="276046"/>
                  </a:lnTo>
                  <a:lnTo>
                    <a:pt x="94549" y="276046"/>
                  </a:lnTo>
                  <a:lnTo>
                    <a:pt x="93752" y="277474"/>
                  </a:lnTo>
                  <a:lnTo>
                    <a:pt x="93752" y="278408"/>
                  </a:lnTo>
                  <a:lnTo>
                    <a:pt x="93447" y="278734"/>
                  </a:lnTo>
                  <a:lnTo>
                    <a:pt x="93447" y="280625"/>
                  </a:lnTo>
                  <a:lnTo>
                    <a:pt x="93142" y="280929"/>
                  </a:lnTo>
                  <a:lnTo>
                    <a:pt x="93142" y="281560"/>
                  </a:lnTo>
                  <a:lnTo>
                    <a:pt x="92817" y="281886"/>
                  </a:lnTo>
                  <a:lnTo>
                    <a:pt x="92817" y="282516"/>
                  </a:lnTo>
                  <a:lnTo>
                    <a:pt x="92187" y="283146"/>
                  </a:lnTo>
                  <a:lnTo>
                    <a:pt x="92187" y="283775"/>
                  </a:lnTo>
                  <a:lnTo>
                    <a:pt x="90926" y="285361"/>
                  </a:lnTo>
                  <a:lnTo>
                    <a:pt x="90926" y="287252"/>
                  </a:lnTo>
                  <a:lnTo>
                    <a:pt x="91535" y="287861"/>
                  </a:lnTo>
                  <a:lnTo>
                    <a:pt x="92491" y="289447"/>
                  </a:lnTo>
                  <a:lnTo>
                    <a:pt x="95641" y="292923"/>
                  </a:lnTo>
                  <a:lnTo>
                    <a:pt x="95945" y="295118"/>
                  </a:lnTo>
                  <a:lnTo>
                    <a:pt x="96597" y="296041"/>
                  </a:lnTo>
                  <a:lnTo>
                    <a:pt x="96597" y="296997"/>
                  </a:lnTo>
                  <a:lnTo>
                    <a:pt x="97553" y="298584"/>
                  </a:lnTo>
                  <a:lnTo>
                    <a:pt x="98152" y="300779"/>
                  </a:lnTo>
                  <a:lnTo>
                    <a:pt x="98802" y="301409"/>
                  </a:lnTo>
                  <a:lnTo>
                    <a:pt x="98802" y="301733"/>
                  </a:lnTo>
                  <a:lnTo>
                    <a:pt x="100357" y="304254"/>
                  </a:lnTo>
                  <a:lnTo>
                    <a:pt x="100357" y="306145"/>
                  </a:lnTo>
                  <a:lnTo>
                    <a:pt x="100683" y="306754"/>
                  </a:lnTo>
                  <a:lnTo>
                    <a:pt x="100357" y="307404"/>
                  </a:lnTo>
                  <a:lnTo>
                    <a:pt x="100683" y="307710"/>
                  </a:lnTo>
                  <a:lnTo>
                    <a:pt x="100683" y="308340"/>
                  </a:lnTo>
                  <a:lnTo>
                    <a:pt x="102268" y="310229"/>
                  </a:lnTo>
                  <a:lnTo>
                    <a:pt x="102268" y="311185"/>
                  </a:lnTo>
                  <a:lnTo>
                    <a:pt x="101785" y="311647"/>
                  </a:lnTo>
                  <a:lnTo>
                    <a:pt x="101638" y="311185"/>
                  </a:lnTo>
                  <a:lnTo>
                    <a:pt x="100536" y="309758"/>
                  </a:lnTo>
                  <a:lnTo>
                    <a:pt x="99906" y="309758"/>
                  </a:lnTo>
                  <a:lnTo>
                    <a:pt x="99758" y="309295"/>
                  </a:lnTo>
                  <a:lnTo>
                    <a:pt x="99254" y="309148"/>
                  </a:lnTo>
                  <a:lnTo>
                    <a:pt x="98478" y="308034"/>
                  </a:lnTo>
                  <a:lnTo>
                    <a:pt x="98478" y="307710"/>
                  </a:lnTo>
                  <a:lnTo>
                    <a:pt x="99108" y="307080"/>
                  </a:lnTo>
                  <a:lnTo>
                    <a:pt x="99108" y="306145"/>
                  </a:lnTo>
                  <a:lnTo>
                    <a:pt x="98478" y="304863"/>
                  </a:lnTo>
                  <a:lnTo>
                    <a:pt x="98478" y="304254"/>
                  </a:lnTo>
                  <a:lnTo>
                    <a:pt x="97553" y="302668"/>
                  </a:lnTo>
                  <a:lnTo>
                    <a:pt x="97553" y="302038"/>
                  </a:lnTo>
                  <a:lnTo>
                    <a:pt x="96901" y="301083"/>
                  </a:lnTo>
                  <a:lnTo>
                    <a:pt x="95945" y="299192"/>
                  </a:lnTo>
                  <a:lnTo>
                    <a:pt x="94539" y="298110"/>
                  </a:lnTo>
                  <a:lnTo>
                    <a:pt x="94066" y="298258"/>
                  </a:lnTo>
                  <a:lnTo>
                    <a:pt x="93583" y="300001"/>
                  </a:lnTo>
                  <a:lnTo>
                    <a:pt x="93436" y="298888"/>
                  </a:lnTo>
                  <a:lnTo>
                    <a:pt x="92806" y="297953"/>
                  </a:lnTo>
                  <a:lnTo>
                    <a:pt x="92806" y="297301"/>
                  </a:lnTo>
                  <a:lnTo>
                    <a:pt x="92187" y="296063"/>
                  </a:lnTo>
                  <a:lnTo>
                    <a:pt x="90926" y="293521"/>
                  </a:lnTo>
                  <a:lnTo>
                    <a:pt x="90275" y="291032"/>
                  </a:lnTo>
                  <a:lnTo>
                    <a:pt x="89982" y="290696"/>
                  </a:lnTo>
                  <a:lnTo>
                    <a:pt x="89656" y="288817"/>
                  </a:lnTo>
                  <a:lnTo>
                    <a:pt x="89352" y="288491"/>
                  </a:lnTo>
                  <a:lnTo>
                    <a:pt x="89352" y="286600"/>
                  </a:lnTo>
                  <a:lnTo>
                    <a:pt x="89656" y="286296"/>
                  </a:lnTo>
                  <a:lnTo>
                    <a:pt x="89982" y="284405"/>
                  </a:lnTo>
                  <a:lnTo>
                    <a:pt x="91231" y="281886"/>
                  </a:lnTo>
                  <a:lnTo>
                    <a:pt x="91231" y="281255"/>
                  </a:lnTo>
                  <a:lnTo>
                    <a:pt x="91535" y="280929"/>
                  </a:lnTo>
                  <a:lnTo>
                    <a:pt x="91535" y="279669"/>
                  </a:lnTo>
                  <a:lnTo>
                    <a:pt x="91861" y="279365"/>
                  </a:lnTo>
                  <a:lnTo>
                    <a:pt x="91861" y="277778"/>
                  </a:lnTo>
                  <a:lnTo>
                    <a:pt x="92187" y="277474"/>
                  </a:lnTo>
                  <a:lnTo>
                    <a:pt x="92187" y="276519"/>
                  </a:lnTo>
                  <a:lnTo>
                    <a:pt x="92491" y="276193"/>
                  </a:lnTo>
                  <a:lnTo>
                    <a:pt x="92817" y="275259"/>
                  </a:lnTo>
                  <a:lnTo>
                    <a:pt x="94223" y="274155"/>
                  </a:lnTo>
                  <a:lnTo>
                    <a:pt x="97060" y="274155"/>
                  </a:lnTo>
                  <a:lnTo>
                    <a:pt x="97385" y="273851"/>
                  </a:lnTo>
                  <a:lnTo>
                    <a:pt x="100693" y="273704"/>
                  </a:lnTo>
                  <a:lnTo>
                    <a:pt x="100997" y="273054"/>
                  </a:lnTo>
                  <a:lnTo>
                    <a:pt x="100997" y="271489"/>
                  </a:lnTo>
                  <a:lnTo>
                    <a:pt x="100673" y="271163"/>
                  </a:lnTo>
                  <a:lnTo>
                    <a:pt x="100673" y="268968"/>
                  </a:lnTo>
                  <a:lnTo>
                    <a:pt x="100377" y="268642"/>
                  </a:lnTo>
                  <a:lnTo>
                    <a:pt x="100673" y="268338"/>
                  </a:lnTo>
                  <a:lnTo>
                    <a:pt x="100683" y="266753"/>
                  </a:lnTo>
                  <a:lnTo>
                    <a:pt x="101932" y="263927"/>
                  </a:lnTo>
                  <a:lnTo>
                    <a:pt x="103539" y="260756"/>
                  </a:lnTo>
                  <a:lnTo>
                    <a:pt x="105419" y="258865"/>
                  </a:lnTo>
                  <a:lnTo>
                    <a:pt x="105419" y="258561"/>
                  </a:lnTo>
                  <a:lnTo>
                    <a:pt x="106354" y="257626"/>
                  </a:lnTo>
                  <a:lnTo>
                    <a:pt x="106354" y="256974"/>
                  </a:lnTo>
                  <a:lnTo>
                    <a:pt x="107308" y="256040"/>
                  </a:lnTo>
                  <a:lnTo>
                    <a:pt x="107624" y="255085"/>
                  </a:lnTo>
                  <a:lnTo>
                    <a:pt x="108233" y="254487"/>
                  </a:lnTo>
                  <a:lnTo>
                    <a:pt x="108233" y="253835"/>
                  </a:lnTo>
                  <a:lnTo>
                    <a:pt x="110145" y="250055"/>
                  </a:lnTo>
                  <a:lnTo>
                    <a:pt x="110450" y="248794"/>
                  </a:lnTo>
                  <a:lnTo>
                    <a:pt x="111394" y="247534"/>
                  </a:lnTo>
                  <a:lnTo>
                    <a:pt x="111394" y="246904"/>
                  </a:lnTo>
                  <a:lnTo>
                    <a:pt x="112024" y="246273"/>
                  </a:lnTo>
                  <a:lnTo>
                    <a:pt x="112024" y="245643"/>
                  </a:lnTo>
                  <a:lnTo>
                    <a:pt x="112655" y="245013"/>
                  </a:lnTo>
                  <a:lnTo>
                    <a:pt x="112981" y="244078"/>
                  </a:lnTo>
                  <a:lnTo>
                    <a:pt x="114083" y="242976"/>
                  </a:lnTo>
                  <a:lnTo>
                    <a:pt x="114387" y="242976"/>
                  </a:lnTo>
                  <a:lnTo>
                    <a:pt x="115816" y="241233"/>
                  </a:lnTo>
                  <a:lnTo>
                    <a:pt x="115816" y="240298"/>
                  </a:lnTo>
                  <a:lnTo>
                    <a:pt x="116141" y="239972"/>
                  </a:lnTo>
                  <a:lnTo>
                    <a:pt x="116751" y="237451"/>
                  </a:lnTo>
                  <a:lnTo>
                    <a:pt x="115343" y="236045"/>
                  </a:lnTo>
                  <a:lnTo>
                    <a:pt x="114387" y="235719"/>
                  </a:lnTo>
                  <a:lnTo>
                    <a:pt x="113935" y="234932"/>
                  </a:lnTo>
                  <a:lnTo>
                    <a:pt x="112182" y="233198"/>
                  </a:lnTo>
                  <a:lnTo>
                    <a:pt x="110921" y="232569"/>
                  </a:lnTo>
                  <a:lnTo>
                    <a:pt x="109977" y="232569"/>
                  </a:lnTo>
                  <a:lnTo>
                    <a:pt x="108716" y="231938"/>
                  </a:lnTo>
                  <a:lnTo>
                    <a:pt x="108086" y="231309"/>
                  </a:lnTo>
                  <a:lnTo>
                    <a:pt x="105881" y="231309"/>
                  </a:lnTo>
                  <a:lnTo>
                    <a:pt x="105576" y="231005"/>
                  </a:lnTo>
                  <a:lnTo>
                    <a:pt x="103676" y="231005"/>
                  </a:lnTo>
                  <a:lnTo>
                    <a:pt x="103045" y="231309"/>
                  </a:lnTo>
                  <a:lnTo>
                    <a:pt x="101312" y="233041"/>
                  </a:lnTo>
                  <a:lnTo>
                    <a:pt x="101312" y="233671"/>
                  </a:lnTo>
                  <a:lnTo>
                    <a:pt x="100063" y="235258"/>
                  </a:lnTo>
                  <a:lnTo>
                    <a:pt x="100063" y="235866"/>
                  </a:lnTo>
                  <a:lnTo>
                    <a:pt x="99254" y="236664"/>
                  </a:lnTo>
                  <a:lnTo>
                    <a:pt x="98635" y="236664"/>
                  </a:lnTo>
                  <a:lnTo>
                    <a:pt x="98478" y="237147"/>
                  </a:lnTo>
                  <a:lnTo>
                    <a:pt x="97227" y="238407"/>
                  </a:lnTo>
                  <a:lnTo>
                    <a:pt x="97227" y="239038"/>
                  </a:lnTo>
                  <a:lnTo>
                    <a:pt x="95820" y="239185"/>
                  </a:lnTo>
                  <a:lnTo>
                    <a:pt x="95317" y="239668"/>
                  </a:lnTo>
                  <a:lnTo>
                    <a:pt x="95317" y="240603"/>
                  </a:lnTo>
                  <a:lnTo>
                    <a:pt x="94539" y="241402"/>
                  </a:lnTo>
                  <a:lnTo>
                    <a:pt x="93909" y="241402"/>
                  </a:lnTo>
                  <a:lnTo>
                    <a:pt x="92963" y="242640"/>
                  </a:lnTo>
                  <a:lnTo>
                    <a:pt x="92334" y="242336"/>
                  </a:lnTo>
                  <a:lnTo>
                    <a:pt x="91074" y="242336"/>
                  </a:lnTo>
                  <a:lnTo>
                    <a:pt x="90454" y="242965"/>
                  </a:lnTo>
                  <a:lnTo>
                    <a:pt x="88868" y="242965"/>
                  </a:lnTo>
                  <a:lnTo>
                    <a:pt x="87608" y="243921"/>
                  </a:lnTo>
                  <a:lnTo>
                    <a:pt x="86357" y="244247"/>
                  </a:lnTo>
                  <a:lnTo>
                    <a:pt x="85097" y="245486"/>
                  </a:lnTo>
                  <a:lnTo>
                    <a:pt x="84773" y="245486"/>
                  </a:lnTo>
                  <a:lnTo>
                    <a:pt x="80687" y="249908"/>
                  </a:lnTo>
                  <a:lnTo>
                    <a:pt x="80057" y="249908"/>
                  </a:lnTo>
                  <a:lnTo>
                    <a:pt x="78629" y="251020"/>
                  </a:lnTo>
                  <a:lnTo>
                    <a:pt x="78797" y="251797"/>
                  </a:lnTo>
                  <a:lnTo>
                    <a:pt x="79731" y="251797"/>
                  </a:lnTo>
                  <a:lnTo>
                    <a:pt x="80057" y="251168"/>
                  </a:lnTo>
                  <a:lnTo>
                    <a:pt x="80509" y="251630"/>
                  </a:lnTo>
                  <a:lnTo>
                    <a:pt x="78955" y="253520"/>
                  </a:lnTo>
                  <a:lnTo>
                    <a:pt x="78955" y="255105"/>
                  </a:lnTo>
                  <a:lnTo>
                    <a:pt x="78324" y="256356"/>
                  </a:lnTo>
                  <a:lnTo>
                    <a:pt x="78629" y="257941"/>
                  </a:lnTo>
                  <a:lnTo>
                    <a:pt x="77999" y="258571"/>
                  </a:lnTo>
                  <a:lnTo>
                    <a:pt x="77999" y="260462"/>
                  </a:lnTo>
                  <a:lnTo>
                    <a:pt x="77368" y="261396"/>
                  </a:lnTo>
                  <a:lnTo>
                    <a:pt x="77368" y="262657"/>
                  </a:lnTo>
                  <a:lnTo>
                    <a:pt x="76738" y="263611"/>
                  </a:lnTo>
                  <a:lnTo>
                    <a:pt x="76738" y="264546"/>
                  </a:lnTo>
                  <a:lnTo>
                    <a:pt x="76414" y="264852"/>
                  </a:lnTo>
                  <a:lnTo>
                    <a:pt x="76591" y="265649"/>
                  </a:lnTo>
                  <a:lnTo>
                    <a:pt x="78166" y="265659"/>
                  </a:lnTo>
                  <a:lnTo>
                    <a:pt x="78472" y="265355"/>
                  </a:lnTo>
                  <a:lnTo>
                    <a:pt x="79122" y="265355"/>
                  </a:lnTo>
                  <a:lnTo>
                    <a:pt x="80372" y="264074"/>
                  </a:lnTo>
                  <a:lnTo>
                    <a:pt x="81160" y="264546"/>
                  </a:lnTo>
                  <a:lnTo>
                    <a:pt x="80046" y="265029"/>
                  </a:lnTo>
                  <a:lnTo>
                    <a:pt x="78797" y="266290"/>
                  </a:lnTo>
                  <a:lnTo>
                    <a:pt x="77515" y="266910"/>
                  </a:lnTo>
                  <a:lnTo>
                    <a:pt x="76591" y="266910"/>
                  </a:lnTo>
                  <a:lnTo>
                    <a:pt x="75478" y="267393"/>
                  </a:lnTo>
                  <a:lnTo>
                    <a:pt x="75478" y="268327"/>
                  </a:lnTo>
                  <a:lnTo>
                    <a:pt x="74229" y="269914"/>
                  </a:lnTo>
                  <a:lnTo>
                    <a:pt x="74229" y="270543"/>
                  </a:lnTo>
                  <a:lnTo>
                    <a:pt x="74859" y="271173"/>
                  </a:lnTo>
                  <a:lnTo>
                    <a:pt x="73745" y="271320"/>
                  </a:lnTo>
                  <a:lnTo>
                    <a:pt x="73272" y="271803"/>
                  </a:lnTo>
                  <a:lnTo>
                    <a:pt x="73272" y="272433"/>
                  </a:lnTo>
                  <a:lnTo>
                    <a:pt x="72012" y="273684"/>
                  </a:lnTo>
                  <a:lnTo>
                    <a:pt x="71719" y="274943"/>
                  </a:lnTo>
                  <a:lnTo>
                    <a:pt x="69807" y="276834"/>
                  </a:lnTo>
                  <a:lnTo>
                    <a:pt x="69503" y="277464"/>
                  </a:lnTo>
                  <a:lnTo>
                    <a:pt x="69503" y="278724"/>
                  </a:lnTo>
                  <a:lnTo>
                    <a:pt x="70280" y="279512"/>
                  </a:lnTo>
                  <a:lnTo>
                    <a:pt x="70606" y="279512"/>
                  </a:lnTo>
                  <a:lnTo>
                    <a:pt x="71214" y="280142"/>
                  </a:lnTo>
                  <a:lnTo>
                    <a:pt x="71866" y="280142"/>
                  </a:lnTo>
                  <a:lnTo>
                    <a:pt x="73115" y="280792"/>
                  </a:lnTo>
                  <a:lnTo>
                    <a:pt x="74376" y="280772"/>
                  </a:lnTo>
                  <a:lnTo>
                    <a:pt x="76581" y="282357"/>
                  </a:lnTo>
                  <a:lnTo>
                    <a:pt x="77537" y="282663"/>
                  </a:lnTo>
                  <a:lnTo>
                    <a:pt x="78482" y="283618"/>
                  </a:lnTo>
                  <a:lnTo>
                    <a:pt x="78786" y="283618"/>
                  </a:lnTo>
                  <a:lnTo>
                    <a:pt x="80519" y="285351"/>
                  </a:lnTo>
                  <a:lnTo>
                    <a:pt x="82420" y="288177"/>
                  </a:lnTo>
                  <a:lnTo>
                    <a:pt x="83049" y="289436"/>
                  </a:lnTo>
                  <a:lnTo>
                    <a:pt x="83049" y="293217"/>
                  </a:lnTo>
                  <a:lnTo>
                    <a:pt x="82725" y="293521"/>
                  </a:lnTo>
                  <a:lnTo>
                    <a:pt x="82725" y="294478"/>
                  </a:lnTo>
                  <a:lnTo>
                    <a:pt x="82420" y="295106"/>
                  </a:lnTo>
                  <a:lnTo>
                    <a:pt x="81464" y="296367"/>
                  </a:lnTo>
                  <a:lnTo>
                    <a:pt x="81464" y="296997"/>
                  </a:lnTo>
                  <a:lnTo>
                    <a:pt x="80687" y="297796"/>
                  </a:lnTo>
                  <a:lnTo>
                    <a:pt x="79102" y="298405"/>
                  </a:lnTo>
                  <a:lnTo>
                    <a:pt x="78324" y="299518"/>
                  </a:lnTo>
                  <a:lnTo>
                    <a:pt x="78324" y="300148"/>
                  </a:lnTo>
                  <a:lnTo>
                    <a:pt x="79102" y="300946"/>
                  </a:lnTo>
                  <a:lnTo>
                    <a:pt x="80991" y="300946"/>
                  </a:lnTo>
                  <a:lnTo>
                    <a:pt x="81317" y="301250"/>
                  </a:lnTo>
                  <a:lnTo>
                    <a:pt x="81937" y="301250"/>
                  </a:lnTo>
                  <a:lnTo>
                    <a:pt x="83343" y="302364"/>
                  </a:lnTo>
                  <a:lnTo>
                    <a:pt x="83669" y="303298"/>
                  </a:lnTo>
                  <a:lnTo>
                    <a:pt x="84625" y="304884"/>
                  </a:lnTo>
                  <a:lnTo>
                    <a:pt x="84299" y="305515"/>
                  </a:lnTo>
                  <a:lnTo>
                    <a:pt x="84299" y="306469"/>
                  </a:lnTo>
                  <a:lnTo>
                    <a:pt x="84773" y="306922"/>
                  </a:lnTo>
                  <a:lnTo>
                    <a:pt x="85729" y="306922"/>
                  </a:lnTo>
                  <a:lnTo>
                    <a:pt x="86505" y="307404"/>
                  </a:lnTo>
                  <a:lnTo>
                    <a:pt x="85729" y="308181"/>
                  </a:lnTo>
                  <a:lnTo>
                    <a:pt x="85097" y="307551"/>
                  </a:lnTo>
                  <a:lnTo>
                    <a:pt x="84447" y="307551"/>
                  </a:lnTo>
                  <a:lnTo>
                    <a:pt x="83669" y="306774"/>
                  </a:lnTo>
                  <a:lnTo>
                    <a:pt x="83669" y="306469"/>
                  </a:lnTo>
                  <a:lnTo>
                    <a:pt x="83039" y="305189"/>
                  </a:lnTo>
                  <a:lnTo>
                    <a:pt x="83039" y="303624"/>
                  </a:lnTo>
                  <a:lnTo>
                    <a:pt x="82746" y="302994"/>
                  </a:lnTo>
                  <a:lnTo>
                    <a:pt x="82241" y="302511"/>
                  </a:lnTo>
                  <a:lnTo>
                    <a:pt x="80036" y="302511"/>
                  </a:lnTo>
                  <a:lnTo>
                    <a:pt x="78776" y="301576"/>
                  </a:lnTo>
                  <a:lnTo>
                    <a:pt x="77673" y="300799"/>
                  </a:lnTo>
                  <a:lnTo>
                    <a:pt x="77380" y="300148"/>
                  </a:lnTo>
                  <a:lnTo>
                    <a:pt x="77380" y="298909"/>
                  </a:lnTo>
                  <a:lnTo>
                    <a:pt x="77673" y="298258"/>
                  </a:lnTo>
                  <a:lnTo>
                    <a:pt x="79259" y="296693"/>
                  </a:lnTo>
                  <a:lnTo>
                    <a:pt x="79889" y="294802"/>
                  </a:lnTo>
                  <a:lnTo>
                    <a:pt x="80540" y="294172"/>
                  </a:lnTo>
                  <a:lnTo>
                    <a:pt x="80540" y="293217"/>
                  </a:lnTo>
                  <a:lnTo>
                    <a:pt x="80845" y="292913"/>
                  </a:lnTo>
                  <a:lnTo>
                    <a:pt x="80845" y="290066"/>
                  </a:lnTo>
                  <a:lnTo>
                    <a:pt x="80215" y="289131"/>
                  </a:lnTo>
                  <a:lnTo>
                    <a:pt x="80215" y="288177"/>
                  </a:lnTo>
                  <a:lnTo>
                    <a:pt x="79889" y="287851"/>
                  </a:lnTo>
                  <a:lnTo>
                    <a:pt x="79889" y="287241"/>
                  </a:lnTo>
                  <a:lnTo>
                    <a:pt x="78786" y="284878"/>
                  </a:lnTo>
                  <a:lnTo>
                    <a:pt x="77537" y="284248"/>
                  </a:lnTo>
                  <a:lnTo>
                    <a:pt x="75951" y="284248"/>
                  </a:lnTo>
                  <a:lnTo>
                    <a:pt x="75625" y="283922"/>
                  </a:lnTo>
                  <a:lnTo>
                    <a:pt x="75026" y="283922"/>
                  </a:lnTo>
                  <a:lnTo>
                    <a:pt x="74700" y="283618"/>
                  </a:lnTo>
                  <a:lnTo>
                    <a:pt x="72159" y="283618"/>
                  </a:lnTo>
                  <a:lnTo>
                    <a:pt x="71866" y="283292"/>
                  </a:lnTo>
                  <a:lnTo>
                    <a:pt x="70280" y="282987"/>
                  </a:lnTo>
                  <a:lnTo>
                    <a:pt x="69976" y="282683"/>
                  </a:lnTo>
                  <a:lnTo>
                    <a:pt x="69335" y="282683"/>
                  </a:lnTo>
                  <a:lnTo>
                    <a:pt x="69029" y="282357"/>
                  </a:lnTo>
                  <a:lnTo>
                    <a:pt x="68399" y="282683"/>
                  </a:lnTo>
                  <a:lnTo>
                    <a:pt x="66510" y="284564"/>
                  </a:lnTo>
                  <a:lnTo>
                    <a:pt x="64934" y="285498"/>
                  </a:lnTo>
                  <a:lnTo>
                    <a:pt x="63675" y="285823"/>
                  </a:lnTo>
                  <a:lnTo>
                    <a:pt x="62571" y="286904"/>
                  </a:lnTo>
                  <a:lnTo>
                    <a:pt x="62571" y="287241"/>
                  </a:lnTo>
                  <a:lnTo>
                    <a:pt x="63023" y="287714"/>
                  </a:lnTo>
                  <a:lnTo>
                    <a:pt x="63675" y="287714"/>
                  </a:lnTo>
                  <a:lnTo>
                    <a:pt x="65565" y="286453"/>
                  </a:lnTo>
                  <a:lnTo>
                    <a:pt x="66341" y="286916"/>
                  </a:lnTo>
                  <a:lnTo>
                    <a:pt x="66341" y="287871"/>
                  </a:lnTo>
                  <a:lnTo>
                    <a:pt x="64934" y="289278"/>
                  </a:lnTo>
                  <a:lnTo>
                    <a:pt x="64452" y="289457"/>
                  </a:lnTo>
                  <a:lnTo>
                    <a:pt x="65081" y="290392"/>
                  </a:lnTo>
                  <a:lnTo>
                    <a:pt x="64609" y="290539"/>
                  </a:lnTo>
                  <a:lnTo>
                    <a:pt x="64136" y="290056"/>
                  </a:lnTo>
                  <a:lnTo>
                    <a:pt x="63832" y="289131"/>
                  </a:lnTo>
                  <a:lnTo>
                    <a:pt x="64305" y="288648"/>
                  </a:lnTo>
                  <a:lnTo>
                    <a:pt x="64934" y="288648"/>
                  </a:lnTo>
                  <a:lnTo>
                    <a:pt x="66017" y="287566"/>
                  </a:lnTo>
                  <a:lnTo>
                    <a:pt x="65870" y="287063"/>
                  </a:lnTo>
                  <a:lnTo>
                    <a:pt x="65565" y="287063"/>
                  </a:lnTo>
                  <a:lnTo>
                    <a:pt x="64609" y="288018"/>
                  </a:lnTo>
                  <a:lnTo>
                    <a:pt x="63979" y="288018"/>
                  </a:lnTo>
                  <a:lnTo>
                    <a:pt x="63675" y="288344"/>
                  </a:lnTo>
                  <a:lnTo>
                    <a:pt x="62424" y="288344"/>
                  </a:lnTo>
                  <a:lnTo>
                    <a:pt x="62100" y="288018"/>
                  </a:lnTo>
                  <a:lnTo>
                    <a:pt x="61144" y="288018"/>
                  </a:lnTo>
                  <a:lnTo>
                    <a:pt x="60818" y="288648"/>
                  </a:lnTo>
                  <a:lnTo>
                    <a:pt x="59106" y="289751"/>
                  </a:lnTo>
                  <a:lnTo>
                    <a:pt x="59106" y="290056"/>
                  </a:lnTo>
                  <a:lnTo>
                    <a:pt x="58455" y="290706"/>
                  </a:lnTo>
                  <a:lnTo>
                    <a:pt x="58455" y="291336"/>
                  </a:lnTo>
                  <a:lnTo>
                    <a:pt x="57835" y="291946"/>
                  </a:lnTo>
                  <a:lnTo>
                    <a:pt x="57835" y="292597"/>
                  </a:lnTo>
                  <a:lnTo>
                    <a:pt x="57531" y="292901"/>
                  </a:lnTo>
                  <a:lnTo>
                    <a:pt x="57531" y="296377"/>
                  </a:lnTo>
                  <a:lnTo>
                    <a:pt x="57227" y="296683"/>
                  </a:lnTo>
                  <a:lnTo>
                    <a:pt x="57227" y="297942"/>
                  </a:lnTo>
                  <a:lnTo>
                    <a:pt x="56900" y="298268"/>
                  </a:lnTo>
                  <a:lnTo>
                    <a:pt x="56900" y="300463"/>
                  </a:lnTo>
                  <a:lnTo>
                    <a:pt x="56575" y="300789"/>
                  </a:lnTo>
                  <a:lnTo>
                    <a:pt x="56565" y="305199"/>
                  </a:lnTo>
                  <a:lnTo>
                    <a:pt x="57374" y="305672"/>
                  </a:lnTo>
                  <a:lnTo>
                    <a:pt x="58318" y="305672"/>
                  </a:lnTo>
                  <a:lnTo>
                    <a:pt x="58622" y="305346"/>
                  </a:lnTo>
                  <a:lnTo>
                    <a:pt x="60209" y="305346"/>
                  </a:lnTo>
                  <a:lnTo>
                    <a:pt x="60535" y="305042"/>
                  </a:lnTo>
                  <a:lnTo>
                    <a:pt x="61784" y="305042"/>
                  </a:lnTo>
                  <a:lnTo>
                    <a:pt x="62088" y="304716"/>
                  </a:lnTo>
                  <a:lnTo>
                    <a:pt x="63349" y="304716"/>
                  </a:lnTo>
                  <a:lnTo>
                    <a:pt x="63349" y="305346"/>
                  </a:lnTo>
                  <a:lnTo>
                    <a:pt x="62718" y="305672"/>
                  </a:lnTo>
                  <a:lnTo>
                    <a:pt x="61784" y="305672"/>
                  </a:lnTo>
                  <a:lnTo>
                    <a:pt x="60828" y="306606"/>
                  </a:lnTo>
                  <a:lnTo>
                    <a:pt x="60535" y="306606"/>
                  </a:lnTo>
                  <a:lnTo>
                    <a:pt x="58927" y="307563"/>
                  </a:lnTo>
                  <a:lnTo>
                    <a:pt x="57048" y="307237"/>
                  </a:lnTo>
                  <a:lnTo>
                    <a:pt x="56890" y="309599"/>
                  </a:lnTo>
                  <a:lnTo>
                    <a:pt x="55483" y="311017"/>
                  </a:lnTo>
                  <a:lnTo>
                    <a:pt x="54832" y="311343"/>
                  </a:lnTo>
                  <a:lnTo>
                    <a:pt x="52321" y="311343"/>
                  </a:lnTo>
                  <a:lnTo>
                    <a:pt x="51849" y="311816"/>
                  </a:lnTo>
                  <a:lnTo>
                    <a:pt x="52469" y="313076"/>
                  </a:lnTo>
                  <a:lnTo>
                    <a:pt x="53121" y="313705"/>
                  </a:lnTo>
                  <a:lnTo>
                    <a:pt x="53121" y="314640"/>
                  </a:lnTo>
                  <a:lnTo>
                    <a:pt x="53425" y="314965"/>
                  </a:lnTo>
                  <a:lnTo>
                    <a:pt x="53425" y="315270"/>
                  </a:lnTo>
                  <a:lnTo>
                    <a:pt x="52648" y="315743"/>
                  </a:lnTo>
                  <a:lnTo>
                    <a:pt x="52164" y="315270"/>
                  </a:lnTo>
                  <a:lnTo>
                    <a:pt x="52164" y="314335"/>
                  </a:lnTo>
                  <a:lnTo>
                    <a:pt x="51849" y="313705"/>
                  </a:lnTo>
                  <a:lnTo>
                    <a:pt x="51220" y="313076"/>
                  </a:lnTo>
                  <a:lnTo>
                    <a:pt x="51220" y="310860"/>
                  </a:lnTo>
                  <a:lnTo>
                    <a:pt x="52017" y="310082"/>
                  </a:lnTo>
                  <a:lnTo>
                    <a:pt x="55787" y="310082"/>
                  </a:lnTo>
                  <a:lnTo>
                    <a:pt x="56260" y="309599"/>
                  </a:lnTo>
                  <a:lnTo>
                    <a:pt x="56260" y="307384"/>
                  </a:lnTo>
                  <a:lnTo>
                    <a:pt x="55640" y="306774"/>
                  </a:lnTo>
                  <a:lnTo>
                    <a:pt x="54685" y="304884"/>
                  </a:lnTo>
                  <a:lnTo>
                    <a:pt x="54685" y="303004"/>
                  </a:lnTo>
                  <a:lnTo>
                    <a:pt x="54379" y="302679"/>
                  </a:lnTo>
                  <a:lnTo>
                    <a:pt x="54359" y="300463"/>
                  </a:lnTo>
                  <a:lnTo>
                    <a:pt x="54065" y="300158"/>
                  </a:lnTo>
                  <a:lnTo>
                    <a:pt x="54065" y="299224"/>
                  </a:lnTo>
                  <a:lnTo>
                    <a:pt x="53582" y="298719"/>
                  </a:lnTo>
                  <a:lnTo>
                    <a:pt x="52479" y="298573"/>
                  </a:lnTo>
                  <a:lnTo>
                    <a:pt x="53256" y="297785"/>
                  </a:lnTo>
                  <a:lnTo>
                    <a:pt x="53908" y="297785"/>
                  </a:lnTo>
                  <a:lnTo>
                    <a:pt x="54370" y="297009"/>
                  </a:lnTo>
                  <a:lnTo>
                    <a:pt x="54065" y="295748"/>
                  </a:lnTo>
                  <a:lnTo>
                    <a:pt x="53739" y="295442"/>
                  </a:lnTo>
                  <a:lnTo>
                    <a:pt x="53739" y="294792"/>
                  </a:lnTo>
                  <a:lnTo>
                    <a:pt x="53413" y="294488"/>
                  </a:lnTo>
                  <a:lnTo>
                    <a:pt x="53413" y="293227"/>
                  </a:lnTo>
                  <a:lnTo>
                    <a:pt x="53109" y="292901"/>
                  </a:lnTo>
                  <a:lnTo>
                    <a:pt x="53109" y="289447"/>
                  </a:lnTo>
                  <a:lnTo>
                    <a:pt x="52815" y="288817"/>
                  </a:lnTo>
                  <a:lnTo>
                    <a:pt x="51534" y="287556"/>
                  </a:lnTo>
                  <a:lnTo>
                    <a:pt x="51534" y="287230"/>
                  </a:lnTo>
                  <a:lnTo>
                    <a:pt x="51713" y="287083"/>
                  </a:lnTo>
                  <a:lnTo>
                    <a:pt x="53592" y="288974"/>
                  </a:lnTo>
                  <a:lnTo>
                    <a:pt x="54222" y="288974"/>
                  </a:lnTo>
                  <a:lnTo>
                    <a:pt x="55630" y="287556"/>
                  </a:lnTo>
                  <a:lnTo>
                    <a:pt x="56575" y="285970"/>
                  </a:lnTo>
                  <a:lnTo>
                    <a:pt x="58465" y="284081"/>
                  </a:lnTo>
                  <a:lnTo>
                    <a:pt x="58791" y="283124"/>
                  </a:lnTo>
                  <a:lnTo>
                    <a:pt x="60366" y="281245"/>
                  </a:lnTo>
                  <a:lnTo>
                    <a:pt x="60670" y="280005"/>
                  </a:lnTo>
                  <a:lnTo>
                    <a:pt x="60996" y="279679"/>
                  </a:lnTo>
                  <a:lnTo>
                    <a:pt x="61301" y="278094"/>
                  </a:lnTo>
                  <a:lnTo>
                    <a:pt x="61627" y="277790"/>
                  </a:lnTo>
                  <a:lnTo>
                    <a:pt x="61605" y="276834"/>
                  </a:lnTo>
                  <a:lnTo>
                    <a:pt x="61931" y="276529"/>
                  </a:lnTo>
                  <a:lnTo>
                    <a:pt x="62257" y="274943"/>
                  </a:lnTo>
                  <a:lnTo>
                    <a:pt x="62561" y="274618"/>
                  </a:lnTo>
                  <a:lnTo>
                    <a:pt x="62561" y="273684"/>
                  </a:lnTo>
                  <a:lnTo>
                    <a:pt x="62886" y="273378"/>
                  </a:lnTo>
                  <a:lnTo>
                    <a:pt x="63212" y="270228"/>
                  </a:lnTo>
                  <a:lnTo>
                    <a:pt x="63516" y="269902"/>
                  </a:lnTo>
                  <a:lnTo>
                    <a:pt x="63516" y="265492"/>
                  </a:lnTo>
                  <a:lnTo>
                    <a:pt x="63822" y="265166"/>
                  </a:lnTo>
                  <a:lnTo>
                    <a:pt x="63822" y="262026"/>
                  </a:lnTo>
                  <a:lnTo>
                    <a:pt x="64148" y="261722"/>
                  </a:lnTo>
                  <a:lnTo>
                    <a:pt x="64148" y="259505"/>
                  </a:lnTo>
                  <a:lnTo>
                    <a:pt x="64452" y="259201"/>
                  </a:lnTo>
                  <a:lnTo>
                    <a:pt x="64452" y="254161"/>
                  </a:lnTo>
                  <a:lnTo>
                    <a:pt x="64776" y="253835"/>
                  </a:lnTo>
                  <a:lnTo>
                    <a:pt x="64776" y="249729"/>
                  </a:lnTo>
                  <a:lnTo>
                    <a:pt x="65407" y="248794"/>
                  </a:lnTo>
                  <a:lnTo>
                    <a:pt x="65407" y="247229"/>
                  </a:lnTo>
                  <a:lnTo>
                    <a:pt x="66037" y="245947"/>
                  </a:lnTo>
                  <a:lnTo>
                    <a:pt x="66037" y="245643"/>
                  </a:lnTo>
                  <a:lnTo>
                    <a:pt x="65386" y="245339"/>
                  </a:lnTo>
                  <a:lnTo>
                    <a:pt x="65386" y="245013"/>
                  </a:lnTo>
                  <a:lnTo>
                    <a:pt x="65880" y="244866"/>
                  </a:lnTo>
                  <a:lnTo>
                    <a:pt x="66993" y="243460"/>
                  </a:lnTo>
                  <a:lnTo>
                    <a:pt x="67140" y="242346"/>
                  </a:lnTo>
                  <a:lnTo>
                    <a:pt x="68095" y="242650"/>
                  </a:lnTo>
                  <a:lnTo>
                    <a:pt x="68546" y="242177"/>
                  </a:lnTo>
                  <a:lnTo>
                    <a:pt x="68546" y="240288"/>
                  </a:lnTo>
                  <a:lnTo>
                    <a:pt x="69177" y="239352"/>
                  </a:lnTo>
                  <a:lnTo>
                    <a:pt x="69177" y="238397"/>
                  </a:lnTo>
                  <a:lnTo>
                    <a:pt x="68872" y="238093"/>
                  </a:lnTo>
                  <a:lnTo>
                    <a:pt x="68872" y="237463"/>
                  </a:lnTo>
                  <a:lnTo>
                    <a:pt x="68075" y="236675"/>
                  </a:lnTo>
                  <a:lnTo>
                    <a:pt x="66814" y="236349"/>
                  </a:lnTo>
                  <a:lnTo>
                    <a:pt x="65890" y="235719"/>
                  </a:lnTo>
                  <a:lnTo>
                    <a:pt x="64283" y="235719"/>
                  </a:lnTo>
                  <a:lnTo>
                    <a:pt x="63033" y="236675"/>
                  </a:lnTo>
                  <a:lnTo>
                    <a:pt x="62729" y="236675"/>
                  </a:lnTo>
                  <a:lnTo>
                    <a:pt x="62404" y="237284"/>
                  </a:lnTo>
                  <a:lnTo>
                    <a:pt x="61468" y="237610"/>
                  </a:lnTo>
                  <a:lnTo>
                    <a:pt x="60818" y="238240"/>
                  </a:lnTo>
                  <a:lnTo>
                    <a:pt x="59893" y="238240"/>
                  </a:lnTo>
                  <a:lnTo>
                    <a:pt x="59263" y="238869"/>
                  </a:lnTo>
                  <a:lnTo>
                    <a:pt x="58938" y="238869"/>
                  </a:lnTo>
                  <a:lnTo>
                    <a:pt x="58465" y="239342"/>
                  </a:lnTo>
                  <a:lnTo>
                    <a:pt x="58487" y="240277"/>
                  </a:lnTo>
                  <a:lnTo>
                    <a:pt x="58161" y="240603"/>
                  </a:lnTo>
                  <a:lnTo>
                    <a:pt x="58161" y="246599"/>
                  </a:lnTo>
                  <a:lnTo>
                    <a:pt x="57835" y="246599"/>
                  </a:lnTo>
                  <a:lnTo>
                    <a:pt x="57835" y="245013"/>
                  </a:lnTo>
                  <a:lnTo>
                    <a:pt x="57531" y="244709"/>
                  </a:lnTo>
                  <a:lnTo>
                    <a:pt x="57531" y="243124"/>
                  </a:lnTo>
                  <a:lnTo>
                    <a:pt x="57205" y="242819"/>
                  </a:lnTo>
                  <a:lnTo>
                    <a:pt x="57205" y="240928"/>
                  </a:lnTo>
                  <a:lnTo>
                    <a:pt x="57531" y="240603"/>
                  </a:lnTo>
                  <a:lnTo>
                    <a:pt x="57531" y="239342"/>
                  </a:lnTo>
                  <a:lnTo>
                    <a:pt x="57835" y="239038"/>
                  </a:lnTo>
                  <a:lnTo>
                    <a:pt x="57835" y="238387"/>
                  </a:lnTo>
                  <a:lnTo>
                    <a:pt x="56280" y="236822"/>
                  </a:lnTo>
                  <a:lnTo>
                    <a:pt x="56280" y="236497"/>
                  </a:lnTo>
                  <a:lnTo>
                    <a:pt x="55483" y="236045"/>
                  </a:lnTo>
                  <a:lnTo>
                    <a:pt x="54222" y="236045"/>
                  </a:lnTo>
                  <a:lnTo>
                    <a:pt x="52962" y="236675"/>
                  </a:lnTo>
                  <a:lnTo>
                    <a:pt x="51208" y="238387"/>
                  </a:lnTo>
                  <a:lnTo>
                    <a:pt x="51208" y="239038"/>
                  </a:lnTo>
                  <a:lnTo>
                    <a:pt x="50588" y="240298"/>
                  </a:lnTo>
                  <a:lnTo>
                    <a:pt x="50588" y="240928"/>
                  </a:lnTo>
                  <a:lnTo>
                    <a:pt x="50904" y="241233"/>
                  </a:lnTo>
                  <a:lnTo>
                    <a:pt x="50757" y="243921"/>
                  </a:lnTo>
                  <a:lnTo>
                    <a:pt x="50588" y="241863"/>
                  </a:lnTo>
                  <a:lnTo>
                    <a:pt x="50284" y="241559"/>
                  </a:lnTo>
                  <a:lnTo>
                    <a:pt x="50284" y="239668"/>
                  </a:lnTo>
                  <a:lnTo>
                    <a:pt x="50914" y="238712"/>
                  </a:lnTo>
                  <a:lnTo>
                    <a:pt x="50914" y="238081"/>
                  </a:lnTo>
                  <a:lnTo>
                    <a:pt x="52973" y="236045"/>
                  </a:lnTo>
                  <a:lnTo>
                    <a:pt x="53896" y="235719"/>
                  </a:lnTo>
                  <a:lnTo>
                    <a:pt x="54222" y="235415"/>
                  </a:lnTo>
                  <a:lnTo>
                    <a:pt x="55777" y="235415"/>
                  </a:lnTo>
                  <a:lnTo>
                    <a:pt x="57992" y="237610"/>
                  </a:lnTo>
                  <a:lnTo>
                    <a:pt x="58938" y="237610"/>
                  </a:lnTo>
                  <a:lnTo>
                    <a:pt x="59567" y="237306"/>
                  </a:lnTo>
                  <a:lnTo>
                    <a:pt x="59893" y="236675"/>
                  </a:lnTo>
                  <a:lnTo>
                    <a:pt x="61144" y="236045"/>
                  </a:lnTo>
                  <a:lnTo>
                    <a:pt x="63180" y="234007"/>
                  </a:lnTo>
                  <a:lnTo>
                    <a:pt x="63180" y="233681"/>
                  </a:lnTo>
                  <a:lnTo>
                    <a:pt x="60052" y="230836"/>
                  </a:lnTo>
                  <a:lnTo>
                    <a:pt x="60199" y="230679"/>
                  </a:lnTo>
                  <a:lnTo>
                    <a:pt x="61480" y="231309"/>
                  </a:lnTo>
                  <a:lnTo>
                    <a:pt x="63033" y="232894"/>
                  </a:lnTo>
                  <a:lnTo>
                    <a:pt x="63685" y="233198"/>
                  </a:lnTo>
                  <a:lnTo>
                    <a:pt x="64934" y="233198"/>
                  </a:lnTo>
                  <a:lnTo>
                    <a:pt x="65239" y="233504"/>
                  </a:lnTo>
                  <a:lnTo>
                    <a:pt x="66498" y="233504"/>
                  </a:lnTo>
                  <a:lnTo>
                    <a:pt x="66814" y="233828"/>
                  </a:lnTo>
                  <a:lnTo>
                    <a:pt x="68075" y="233828"/>
                  </a:lnTo>
                  <a:lnTo>
                    <a:pt x="69029" y="234459"/>
                  </a:lnTo>
                  <a:lnTo>
                    <a:pt x="69976" y="234459"/>
                  </a:lnTo>
                  <a:lnTo>
                    <a:pt x="70280" y="234795"/>
                  </a:lnTo>
                  <a:lnTo>
                    <a:pt x="70910" y="234469"/>
                  </a:lnTo>
                  <a:lnTo>
                    <a:pt x="71866" y="234469"/>
                  </a:lnTo>
                  <a:lnTo>
                    <a:pt x="72338" y="234942"/>
                  </a:lnTo>
                  <a:lnTo>
                    <a:pt x="72012" y="236181"/>
                  </a:lnTo>
                  <a:lnTo>
                    <a:pt x="72789" y="236685"/>
                  </a:lnTo>
                  <a:lnTo>
                    <a:pt x="73745" y="236685"/>
                  </a:lnTo>
                  <a:lnTo>
                    <a:pt x="74849" y="236181"/>
                  </a:lnTo>
                  <a:lnTo>
                    <a:pt x="74996" y="235729"/>
                  </a:lnTo>
                  <a:lnTo>
                    <a:pt x="75803" y="235572"/>
                  </a:lnTo>
                  <a:lnTo>
                    <a:pt x="75803" y="234942"/>
                  </a:lnTo>
                  <a:lnTo>
                    <a:pt x="76277" y="234795"/>
                  </a:lnTo>
                  <a:lnTo>
                    <a:pt x="76750" y="233987"/>
                  </a:lnTo>
                  <a:lnTo>
                    <a:pt x="79583" y="231140"/>
                  </a:lnTo>
                  <a:lnTo>
                    <a:pt x="79583" y="230846"/>
                  </a:lnTo>
                  <a:lnTo>
                    <a:pt x="80194" y="230520"/>
                  </a:lnTo>
                  <a:lnTo>
                    <a:pt x="80194" y="228326"/>
                  </a:lnTo>
                  <a:lnTo>
                    <a:pt x="79889" y="228021"/>
                  </a:lnTo>
                  <a:lnTo>
                    <a:pt x="79889" y="227370"/>
                  </a:lnTo>
                  <a:lnTo>
                    <a:pt x="80519" y="227066"/>
                  </a:lnTo>
                  <a:lnTo>
                    <a:pt x="80845" y="226131"/>
                  </a:lnTo>
                  <a:lnTo>
                    <a:pt x="80046" y="225322"/>
                  </a:lnTo>
                  <a:lnTo>
                    <a:pt x="79090" y="225018"/>
                  </a:lnTo>
                  <a:lnTo>
                    <a:pt x="76434" y="222960"/>
                  </a:lnTo>
                  <a:lnTo>
                    <a:pt x="76885" y="222497"/>
                  </a:lnTo>
                  <a:lnTo>
                    <a:pt x="78492" y="223737"/>
                  </a:lnTo>
                  <a:lnTo>
                    <a:pt x="80372" y="225018"/>
                  </a:lnTo>
                  <a:lnTo>
                    <a:pt x="82252" y="225018"/>
                  </a:lnTo>
                  <a:lnTo>
                    <a:pt x="83355" y="224219"/>
                  </a:lnTo>
                  <a:lnTo>
                    <a:pt x="83679" y="223285"/>
                  </a:lnTo>
                  <a:lnTo>
                    <a:pt x="81779" y="221069"/>
                  </a:lnTo>
                  <a:lnTo>
                    <a:pt x="81779" y="220743"/>
                  </a:lnTo>
                  <a:lnTo>
                    <a:pt x="80204" y="219505"/>
                  </a:lnTo>
                  <a:lnTo>
                    <a:pt x="80204" y="219179"/>
                  </a:lnTo>
                  <a:lnTo>
                    <a:pt x="79742" y="219031"/>
                  </a:lnTo>
                  <a:lnTo>
                    <a:pt x="79573" y="218548"/>
                  </a:lnTo>
                  <a:lnTo>
                    <a:pt x="75332" y="214285"/>
                  </a:lnTo>
                  <a:lnTo>
                    <a:pt x="73756" y="213981"/>
                  </a:lnTo>
                  <a:lnTo>
                    <a:pt x="70270" y="212394"/>
                  </a:lnTo>
                  <a:lnTo>
                    <a:pt x="68715" y="212394"/>
                  </a:lnTo>
                  <a:lnTo>
                    <a:pt x="68389" y="212720"/>
                  </a:lnTo>
                  <a:lnTo>
                    <a:pt x="64924" y="212720"/>
                  </a:lnTo>
                  <a:lnTo>
                    <a:pt x="64619" y="213046"/>
                  </a:lnTo>
                  <a:lnTo>
                    <a:pt x="62414" y="213351"/>
                  </a:lnTo>
                  <a:lnTo>
                    <a:pt x="62088" y="213677"/>
                  </a:lnTo>
                  <a:lnTo>
                    <a:pt x="61154" y="213677"/>
                  </a:lnTo>
                  <a:lnTo>
                    <a:pt x="60839" y="213981"/>
                  </a:lnTo>
                  <a:lnTo>
                    <a:pt x="58298" y="213981"/>
                  </a:lnTo>
                  <a:lnTo>
                    <a:pt x="58002" y="214305"/>
                  </a:lnTo>
                  <a:lnTo>
                    <a:pt x="51703" y="214305"/>
                  </a:lnTo>
                  <a:lnTo>
                    <a:pt x="51377" y="214600"/>
                  </a:lnTo>
                  <a:lnTo>
                    <a:pt x="47911" y="214600"/>
                  </a:lnTo>
                  <a:lnTo>
                    <a:pt x="47585" y="214926"/>
                  </a:lnTo>
                  <a:lnTo>
                    <a:pt x="37198" y="214926"/>
                  </a:lnTo>
                  <a:lnTo>
                    <a:pt x="36874" y="214621"/>
                  </a:lnTo>
                  <a:lnTo>
                    <a:pt x="35319" y="214317"/>
                  </a:lnTo>
                  <a:lnTo>
                    <a:pt x="34993" y="213991"/>
                  </a:lnTo>
                  <a:lnTo>
                    <a:pt x="32158" y="213991"/>
                  </a:lnTo>
                  <a:lnTo>
                    <a:pt x="31832" y="213665"/>
                  </a:lnTo>
                  <a:lnTo>
                    <a:pt x="28072" y="213351"/>
                  </a:lnTo>
                  <a:lnTo>
                    <a:pt x="27748" y="213677"/>
                  </a:lnTo>
                  <a:lnTo>
                    <a:pt x="26813" y="213677"/>
                  </a:lnTo>
                  <a:lnTo>
                    <a:pt x="26487" y="213981"/>
                  </a:lnTo>
                  <a:lnTo>
                    <a:pt x="23338" y="213981"/>
                  </a:lnTo>
                  <a:lnTo>
                    <a:pt x="22224" y="214758"/>
                  </a:lnTo>
                  <a:lnTo>
                    <a:pt x="22224" y="215713"/>
                  </a:lnTo>
                  <a:lnTo>
                    <a:pt x="23652" y="216826"/>
                  </a:lnTo>
                  <a:lnTo>
                    <a:pt x="25543" y="216805"/>
                  </a:lnTo>
                  <a:lnTo>
                    <a:pt x="27118" y="215870"/>
                  </a:lnTo>
                  <a:lnTo>
                    <a:pt x="27748" y="215870"/>
                  </a:lnTo>
                  <a:lnTo>
                    <a:pt x="28524" y="216659"/>
                  </a:lnTo>
                  <a:lnTo>
                    <a:pt x="28378" y="217131"/>
                  </a:lnTo>
                  <a:lnTo>
                    <a:pt x="27748" y="216500"/>
                  </a:lnTo>
                  <a:lnTo>
                    <a:pt x="27118" y="216500"/>
                  </a:lnTo>
                  <a:lnTo>
                    <a:pt x="25543" y="217457"/>
                  </a:lnTo>
                  <a:lnTo>
                    <a:pt x="23652" y="217457"/>
                  </a:lnTo>
                  <a:lnTo>
                    <a:pt x="23505" y="217908"/>
                  </a:lnTo>
                  <a:lnTo>
                    <a:pt x="24282" y="218717"/>
                  </a:lnTo>
                  <a:lnTo>
                    <a:pt x="24607" y="218717"/>
                  </a:lnTo>
                  <a:lnTo>
                    <a:pt x="25710" y="219799"/>
                  </a:lnTo>
                  <a:lnTo>
                    <a:pt x="25710" y="221079"/>
                  </a:lnTo>
                  <a:lnTo>
                    <a:pt x="28545" y="223579"/>
                  </a:lnTo>
                  <a:lnTo>
                    <a:pt x="28545" y="223905"/>
                  </a:lnTo>
                  <a:lnTo>
                    <a:pt x="29344" y="224692"/>
                  </a:lnTo>
                  <a:lnTo>
                    <a:pt x="30267" y="225018"/>
                  </a:lnTo>
                  <a:lnTo>
                    <a:pt x="30898" y="225648"/>
                  </a:lnTo>
                  <a:lnTo>
                    <a:pt x="32484" y="225648"/>
                  </a:lnTo>
                  <a:lnTo>
                    <a:pt x="32778" y="225322"/>
                  </a:lnTo>
                  <a:lnTo>
                    <a:pt x="33104" y="225322"/>
                  </a:lnTo>
                  <a:lnTo>
                    <a:pt x="34037" y="224366"/>
                  </a:lnTo>
                  <a:lnTo>
                    <a:pt x="35938" y="223432"/>
                  </a:lnTo>
                  <a:lnTo>
                    <a:pt x="37850" y="223432"/>
                  </a:lnTo>
                  <a:lnTo>
                    <a:pt x="38449" y="224062"/>
                  </a:lnTo>
                  <a:lnTo>
                    <a:pt x="39099" y="224073"/>
                  </a:lnTo>
                  <a:lnTo>
                    <a:pt x="41768" y="225480"/>
                  </a:lnTo>
                  <a:lnTo>
                    <a:pt x="41610" y="225963"/>
                  </a:lnTo>
                  <a:lnTo>
                    <a:pt x="40980" y="225963"/>
                  </a:lnTo>
                  <a:lnTo>
                    <a:pt x="40055" y="225322"/>
                  </a:lnTo>
                  <a:lnTo>
                    <a:pt x="39099" y="225322"/>
                  </a:lnTo>
                  <a:lnTo>
                    <a:pt x="38145" y="224692"/>
                  </a:lnTo>
                  <a:lnTo>
                    <a:pt x="37524" y="224692"/>
                  </a:lnTo>
                  <a:lnTo>
                    <a:pt x="37198" y="224366"/>
                  </a:lnTo>
                  <a:lnTo>
                    <a:pt x="35938" y="224366"/>
                  </a:lnTo>
                  <a:lnTo>
                    <a:pt x="34689" y="225018"/>
                  </a:lnTo>
                  <a:lnTo>
                    <a:pt x="33104" y="226583"/>
                  </a:lnTo>
                  <a:lnTo>
                    <a:pt x="32474" y="226909"/>
                  </a:lnTo>
                  <a:lnTo>
                    <a:pt x="31223" y="226909"/>
                  </a:lnTo>
                  <a:lnTo>
                    <a:pt x="30750" y="227360"/>
                  </a:lnTo>
                  <a:lnTo>
                    <a:pt x="30750" y="227990"/>
                  </a:lnTo>
                  <a:lnTo>
                    <a:pt x="31045" y="228315"/>
                  </a:lnTo>
                  <a:lnTo>
                    <a:pt x="30750" y="228641"/>
                  </a:lnTo>
                  <a:lnTo>
                    <a:pt x="30740" y="229901"/>
                  </a:lnTo>
                  <a:lnTo>
                    <a:pt x="31045" y="230206"/>
                  </a:lnTo>
                  <a:lnTo>
                    <a:pt x="31045" y="231140"/>
                  </a:lnTo>
                  <a:lnTo>
                    <a:pt x="31696" y="232422"/>
                  </a:lnTo>
                  <a:lnTo>
                    <a:pt x="30740" y="233987"/>
                  </a:lnTo>
                  <a:lnTo>
                    <a:pt x="30436" y="235572"/>
                  </a:lnTo>
                  <a:lnTo>
                    <a:pt x="29963" y="236023"/>
                  </a:lnTo>
                  <a:lnTo>
                    <a:pt x="29784" y="235876"/>
                  </a:lnTo>
                  <a:lnTo>
                    <a:pt x="29796" y="234312"/>
                  </a:lnTo>
                  <a:lnTo>
                    <a:pt x="30110" y="233987"/>
                  </a:lnTo>
                  <a:lnTo>
                    <a:pt x="30120" y="232727"/>
                  </a:lnTo>
                  <a:lnTo>
                    <a:pt x="30436" y="232422"/>
                  </a:lnTo>
                  <a:lnTo>
                    <a:pt x="30436" y="231792"/>
                  </a:lnTo>
                  <a:lnTo>
                    <a:pt x="29796" y="230836"/>
                  </a:lnTo>
                  <a:lnTo>
                    <a:pt x="29491" y="229249"/>
                  </a:lnTo>
                  <a:lnTo>
                    <a:pt x="29018" y="228798"/>
                  </a:lnTo>
                  <a:lnTo>
                    <a:pt x="28388" y="228798"/>
                  </a:lnTo>
                  <a:lnTo>
                    <a:pt x="28062" y="229428"/>
                  </a:lnTo>
                  <a:lnTo>
                    <a:pt x="27432" y="229428"/>
                  </a:lnTo>
                  <a:lnTo>
                    <a:pt x="26330" y="228315"/>
                  </a:lnTo>
                  <a:lnTo>
                    <a:pt x="26026" y="227054"/>
                  </a:lnTo>
                  <a:lnTo>
                    <a:pt x="25710" y="226750"/>
                  </a:lnTo>
                  <a:lnTo>
                    <a:pt x="25710" y="226120"/>
                  </a:lnTo>
                  <a:lnTo>
                    <a:pt x="25227" y="225648"/>
                  </a:lnTo>
                  <a:lnTo>
                    <a:pt x="23978" y="225648"/>
                  </a:lnTo>
                  <a:lnTo>
                    <a:pt x="23326" y="224692"/>
                  </a:lnTo>
                  <a:lnTo>
                    <a:pt x="22065" y="224084"/>
                  </a:lnTo>
                  <a:lnTo>
                    <a:pt x="21918" y="223579"/>
                  </a:lnTo>
                  <a:lnTo>
                    <a:pt x="20817" y="222497"/>
                  </a:lnTo>
                  <a:lnTo>
                    <a:pt x="19860" y="222193"/>
                  </a:lnTo>
                  <a:lnTo>
                    <a:pt x="19083" y="221384"/>
                  </a:lnTo>
                  <a:lnTo>
                    <a:pt x="19713" y="220449"/>
                  </a:lnTo>
                  <a:lnTo>
                    <a:pt x="19713" y="219494"/>
                  </a:lnTo>
                  <a:lnTo>
                    <a:pt x="18916" y="218717"/>
                  </a:lnTo>
                  <a:lnTo>
                    <a:pt x="17981" y="218717"/>
                  </a:lnTo>
                  <a:lnTo>
                    <a:pt x="17655" y="218413"/>
                  </a:lnTo>
                  <a:lnTo>
                    <a:pt x="15775" y="218401"/>
                  </a:lnTo>
                  <a:lnTo>
                    <a:pt x="15470" y="218077"/>
                  </a:lnTo>
                  <a:lnTo>
                    <a:pt x="12310" y="218077"/>
                  </a:lnTo>
                  <a:lnTo>
                    <a:pt x="11060" y="219011"/>
                  </a:lnTo>
                  <a:lnTo>
                    <a:pt x="9800" y="219011"/>
                  </a:lnTo>
                  <a:lnTo>
                    <a:pt x="9474" y="219336"/>
                  </a:lnTo>
                  <a:lnTo>
                    <a:pt x="8529" y="219336"/>
                  </a:lnTo>
                  <a:lnTo>
                    <a:pt x="8225" y="219662"/>
                  </a:lnTo>
                  <a:lnTo>
                    <a:pt x="6650" y="219966"/>
                  </a:lnTo>
                  <a:lnTo>
                    <a:pt x="6020" y="220618"/>
                  </a:lnTo>
                  <a:lnTo>
                    <a:pt x="5694" y="220618"/>
                  </a:lnTo>
                  <a:lnTo>
                    <a:pt x="3962" y="222330"/>
                  </a:lnTo>
                  <a:lnTo>
                    <a:pt x="3331" y="223590"/>
                  </a:lnTo>
                  <a:lnTo>
                    <a:pt x="3331" y="224219"/>
                  </a:lnTo>
                  <a:lnTo>
                    <a:pt x="2701" y="225175"/>
                  </a:lnTo>
                  <a:lnTo>
                    <a:pt x="2395" y="228631"/>
                  </a:lnTo>
                  <a:lnTo>
                    <a:pt x="2701" y="228955"/>
                  </a:lnTo>
                  <a:lnTo>
                    <a:pt x="2701" y="230520"/>
                  </a:lnTo>
                  <a:lnTo>
                    <a:pt x="2071" y="231781"/>
                  </a:lnTo>
                  <a:lnTo>
                    <a:pt x="2071" y="233357"/>
                  </a:lnTo>
                  <a:lnTo>
                    <a:pt x="1767" y="233661"/>
                  </a:lnTo>
                  <a:lnTo>
                    <a:pt x="1767" y="238397"/>
                  </a:lnTo>
                  <a:lnTo>
                    <a:pt x="1441" y="238723"/>
                  </a:lnTo>
                  <a:lnTo>
                    <a:pt x="1441" y="240288"/>
                  </a:lnTo>
                  <a:lnTo>
                    <a:pt x="1136" y="240613"/>
                  </a:lnTo>
                  <a:lnTo>
                    <a:pt x="1136" y="241223"/>
                  </a:lnTo>
                  <a:lnTo>
                    <a:pt x="810" y="241547"/>
                  </a:lnTo>
                  <a:lnTo>
                    <a:pt x="831" y="242177"/>
                  </a:lnTo>
                  <a:lnTo>
                    <a:pt x="506" y="242503"/>
                  </a:lnTo>
                  <a:lnTo>
                    <a:pt x="180" y="243764"/>
                  </a:lnTo>
                  <a:lnTo>
                    <a:pt x="653" y="244215"/>
                  </a:lnTo>
                  <a:lnTo>
                    <a:pt x="1283" y="244215"/>
                  </a:lnTo>
                  <a:lnTo>
                    <a:pt x="1430" y="244068"/>
                  </a:lnTo>
                  <a:lnTo>
                    <a:pt x="1136" y="243438"/>
                  </a:lnTo>
                  <a:lnTo>
                    <a:pt x="1913" y="243291"/>
                  </a:lnTo>
                  <a:lnTo>
                    <a:pt x="2238" y="242336"/>
                  </a:lnTo>
                  <a:lnTo>
                    <a:pt x="2542" y="242965"/>
                  </a:lnTo>
                  <a:lnTo>
                    <a:pt x="3184" y="242965"/>
                  </a:lnTo>
                  <a:lnTo>
                    <a:pt x="3489" y="242661"/>
                  </a:lnTo>
                  <a:lnTo>
                    <a:pt x="6324" y="242661"/>
                  </a:lnTo>
                  <a:lnTo>
                    <a:pt x="6628" y="242965"/>
                  </a:lnTo>
                  <a:lnTo>
                    <a:pt x="7584" y="243291"/>
                  </a:lnTo>
                  <a:lnTo>
                    <a:pt x="10115" y="242010"/>
                  </a:lnTo>
                  <a:lnTo>
                    <a:pt x="11217" y="240928"/>
                  </a:lnTo>
                  <a:lnTo>
                    <a:pt x="11217" y="239972"/>
                  </a:lnTo>
                  <a:lnTo>
                    <a:pt x="11522" y="239972"/>
                  </a:lnTo>
                  <a:lnTo>
                    <a:pt x="11522" y="241233"/>
                  </a:lnTo>
                  <a:lnTo>
                    <a:pt x="9632" y="242819"/>
                  </a:lnTo>
                  <a:lnTo>
                    <a:pt x="10115" y="243291"/>
                  </a:lnTo>
                  <a:lnTo>
                    <a:pt x="11364" y="243291"/>
                  </a:lnTo>
                  <a:lnTo>
                    <a:pt x="11690" y="242965"/>
                  </a:lnTo>
                  <a:lnTo>
                    <a:pt x="11848" y="243124"/>
                  </a:lnTo>
                  <a:lnTo>
                    <a:pt x="11848" y="243448"/>
                  </a:lnTo>
                  <a:lnTo>
                    <a:pt x="11217" y="244078"/>
                  </a:lnTo>
                  <a:lnTo>
                    <a:pt x="11217" y="245013"/>
                  </a:lnTo>
                  <a:lnTo>
                    <a:pt x="12142" y="245969"/>
                  </a:lnTo>
                  <a:lnTo>
                    <a:pt x="12142" y="247850"/>
                  </a:lnTo>
                  <a:lnTo>
                    <a:pt x="11837" y="248174"/>
                  </a:lnTo>
                  <a:lnTo>
                    <a:pt x="11837" y="248783"/>
                  </a:lnTo>
                  <a:lnTo>
                    <a:pt x="11207" y="249435"/>
                  </a:lnTo>
                  <a:lnTo>
                    <a:pt x="12468" y="250369"/>
                  </a:lnTo>
                  <a:lnTo>
                    <a:pt x="12142" y="250999"/>
                  </a:lnTo>
                  <a:lnTo>
                    <a:pt x="13098" y="251956"/>
                  </a:lnTo>
                  <a:lnTo>
                    <a:pt x="13244" y="252743"/>
                  </a:lnTo>
                  <a:lnTo>
                    <a:pt x="13738" y="252890"/>
                  </a:lnTo>
                  <a:lnTo>
                    <a:pt x="13738" y="253215"/>
                  </a:lnTo>
                  <a:lnTo>
                    <a:pt x="14842" y="254308"/>
                  </a:lnTo>
                  <a:lnTo>
                    <a:pt x="15450" y="254308"/>
                  </a:lnTo>
                  <a:lnTo>
                    <a:pt x="16731" y="255568"/>
                  </a:lnTo>
                  <a:lnTo>
                    <a:pt x="17057" y="255568"/>
                  </a:lnTo>
                  <a:lnTo>
                    <a:pt x="17508" y="255085"/>
                  </a:lnTo>
                  <a:lnTo>
                    <a:pt x="17508" y="254465"/>
                  </a:lnTo>
                  <a:lnTo>
                    <a:pt x="17981" y="254003"/>
                  </a:lnTo>
                  <a:lnTo>
                    <a:pt x="18160" y="254465"/>
                  </a:lnTo>
                  <a:lnTo>
                    <a:pt x="17834" y="254791"/>
                  </a:lnTo>
                  <a:lnTo>
                    <a:pt x="18160" y="255095"/>
                  </a:lnTo>
                  <a:lnTo>
                    <a:pt x="18160" y="255746"/>
                  </a:lnTo>
                  <a:lnTo>
                    <a:pt x="20512" y="258088"/>
                  </a:lnTo>
                  <a:lnTo>
                    <a:pt x="22065" y="259022"/>
                  </a:lnTo>
                  <a:lnTo>
                    <a:pt x="23022" y="259979"/>
                  </a:lnTo>
                  <a:lnTo>
                    <a:pt x="23348" y="259979"/>
                  </a:lnTo>
                  <a:lnTo>
                    <a:pt x="24597" y="261239"/>
                  </a:lnTo>
                  <a:lnTo>
                    <a:pt x="24922" y="261239"/>
                  </a:lnTo>
                  <a:lnTo>
                    <a:pt x="25553" y="261869"/>
                  </a:lnTo>
                  <a:lnTo>
                    <a:pt x="28692" y="263454"/>
                  </a:lnTo>
                  <a:lnTo>
                    <a:pt x="29963" y="263759"/>
                  </a:lnTo>
                  <a:lnTo>
                    <a:pt x="30267" y="264084"/>
                  </a:lnTo>
                  <a:lnTo>
                    <a:pt x="32180" y="264389"/>
                  </a:lnTo>
                  <a:lnTo>
                    <a:pt x="34983" y="266910"/>
                  </a:lnTo>
                  <a:lnTo>
                    <a:pt x="35791" y="267371"/>
                  </a:lnTo>
                  <a:lnTo>
                    <a:pt x="35162" y="268327"/>
                  </a:lnTo>
                  <a:lnTo>
                    <a:pt x="35162" y="270543"/>
                  </a:lnTo>
                  <a:lnTo>
                    <a:pt x="35781" y="270848"/>
                  </a:lnTo>
                  <a:lnTo>
                    <a:pt x="35308" y="271320"/>
                  </a:lnTo>
                  <a:lnTo>
                    <a:pt x="34679" y="271320"/>
                  </a:lnTo>
                  <a:lnTo>
                    <a:pt x="30110" y="275899"/>
                  </a:lnTo>
                  <a:lnTo>
                    <a:pt x="29784" y="276529"/>
                  </a:lnTo>
                  <a:lnTo>
                    <a:pt x="29784" y="277464"/>
                  </a:lnTo>
                  <a:lnTo>
                    <a:pt x="29176" y="278094"/>
                  </a:lnTo>
                  <a:lnTo>
                    <a:pt x="29176" y="278724"/>
                  </a:lnTo>
                  <a:lnTo>
                    <a:pt x="28850" y="279029"/>
                  </a:lnTo>
                  <a:lnTo>
                    <a:pt x="28524" y="281570"/>
                  </a:lnTo>
                  <a:lnTo>
                    <a:pt x="28219" y="281874"/>
                  </a:lnTo>
                  <a:lnTo>
                    <a:pt x="28850" y="283765"/>
                  </a:lnTo>
                  <a:lnTo>
                    <a:pt x="29176" y="284395"/>
                  </a:lnTo>
                  <a:lnTo>
                    <a:pt x="30436" y="285351"/>
                  </a:lnTo>
                  <a:lnTo>
                    <a:pt x="30750" y="287241"/>
                  </a:lnTo>
                  <a:lnTo>
                    <a:pt x="30279" y="288018"/>
                  </a:lnTo>
                  <a:lnTo>
                    <a:pt x="28997" y="288648"/>
                  </a:lnTo>
                  <a:lnTo>
                    <a:pt x="28072" y="288648"/>
                  </a:lnTo>
                  <a:lnTo>
                    <a:pt x="26792" y="289278"/>
                  </a:lnTo>
                  <a:lnTo>
                    <a:pt x="25857" y="289278"/>
                  </a:lnTo>
                  <a:lnTo>
                    <a:pt x="23978" y="290235"/>
                  </a:lnTo>
                  <a:lnTo>
                    <a:pt x="23505" y="290686"/>
                  </a:lnTo>
                  <a:lnTo>
                    <a:pt x="23200" y="291641"/>
                  </a:lnTo>
                  <a:lnTo>
                    <a:pt x="23652" y="292430"/>
                  </a:lnTo>
                  <a:lnTo>
                    <a:pt x="23978" y="292430"/>
                  </a:lnTo>
                  <a:lnTo>
                    <a:pt x="24302" y="292754"/>
                  </a:lnTo>
                  <a:lnTo>
                    <a:pt x="28997" y="292754"/>
                  </a:lnTo>
                  <a:lnTo>
                    <a:pt x="29649" y="293364"/>
                  </a:lnTo>
                  <a:lnTo>
                    <a:pt x="30603" y="293364"/>
                  </a:lnTo>
                  <a:lnTo>
                    <a:pt x="31203" y="294015"/>
                  </a:lnTo>
                  <a:lnTo>
                    <a:pt x="32158" y="294319"/>
                  </a:lnTo>
                  <a:lnTo>
                    <a:pt x="34689" y="296840"/>
                  </a:lnTo>
                  <a:lnTo>
                    <a:pt x="36097" y="297323"/>
                  </a:lnTo>
                  <a:lnTo>
                    <a:pt x="35015" y="297470"/>
                  </a:lnTo>
                  <a:lnTo>
                    <a:pt x="34510" y="297953"/>
                  </a:lnTo>
                  <a:lnTo>
                    <a:pt x="33912" y="299538"/>
                  </a:lnTo>
                  <a:lnTo>
                    <a:pt x="33586" y="300767"/>
                  </a:lnTo>
                  <a:lnTo>
                    <a:pt x="32148" y="301880"/>
                  </a:lnTo>
                  <a:lnTo>
                    <a:pt x="31528" y="301880"/>
                  </a:lnTo>
                  <a:lnTo>
                    <a:pt x="30424" y="302984"/>
                  </a:lnTo>
                  <a:lnTo>
                    <a:pt x="30414" y="303614"/>
                  </a:lnTo>
                  <a:lnTo>
                    <a:pt x="31528" y="304422"/>
                  </a:lnTo>
                  <a:lnTo>
                    <a:pt x="34363" y="304097"/>
                  </a:lnTo>
                  <a:lnTo>
                    <a:pt x="34689" y="304401"/>
                  </a:lnTo>
                  <a:lnTo>
                    <a:pt x="36894" y="304401"/>
                  </a:lnTo>
                  <a:lnTo>
                    <a:pt x="37220" y="304706"/>
                  </a:lnTo>
                  <a:lnTo>
                    <a:pt x="37819" y="304706"/>
                  </a:lnTo>
                  <a:lnTo>
                    <a:pt x="38920" y="305819"/>
                  </a:lnTo>
                  <a:lnTo>
                    <a:pt x="38920" y="306449"/>
                  </a:lnTo>
                  <a:lnTo>
                    <a:pt x="38470" y="306596"/>
                  </a:lnTo>
                  <a:lnTo>
                    <a:pt x="37819" y="306291"/>
                  </a:lnTo>
                  <a:lnTo>
                    <a:pt x="36894" y="305356"/>
                  </a:lnTo>
                  <a:lnTo>
                    <a:pt x="34363" y="305356"/>
                  </a:lnTo>
                  <a:lnTo>
                    <a:pt x="34059" y="305662"/>
                  </a:lnTo>
                  <a:lnTo>
                    <a:pt x="31518" y="305662"/>
                  </a:lnTo>
                  <a:lnTo>
                    <a:pt x="31066" y="306133"/>
                  </a:lnTo>
                  <a:lnTo>
                    <a:pt x="31066" y="306764"/>
                  </a:lnTo>
                  <a:lnTo>
                    <a:pt x="30110" y="307698"/>
                  </a:lnTo>
                  <a:lnTo>
                    <a:pt x="29963" y="308203"/>
                  </a:lnTo>
                  <a:lnTo>
                    <a:pt x="29008" y="308497"/>
                  </a:lnTo>
                  <a:lnTo>
                    <a:pt x="28231" y="309285"/>
                  </a:lnTo>
                  <a:lnTo>
                    <a:pt x="28860" y="309611"/>
                  </a:lnTo>
                  <a:lnTo>
                    <a:pt x="29155" y="311500"/>
                  </a:lnTo>
                  <a:lnTo>
                    <a:pt x="29480" y="312130"/>
                  </a:lnTo>
                  <a:lnTo>
                    <a:pt x="30583" y="313233"/>
                  </a:lnTo>
                  <a:lnTo>
                    <a:pt x="30909" y="313233"/>
                  </a:lnTo>
                  <a:lnTo>
                    <a:pt x="32315" y="314955"/>
                  </a:lnTo>
                  <a:lnTo>
                    <a:pt x="32011" y="315281"/>
                  </a:lnTo>
                  <a:lnTo>
                    <a:pt x="32011" y="315912"/>
                  </a:lnTo>
                  <a:lnTo>
                    <a:pt x="31685" y="315912"/>
                  </a:lnTo>
                  <a:lnTo>
                    <a:pt x="31685" y="314955"/>
                  </a:lnTo>
                  <a:lnTo>
                    <a:pt x="29155" y="312434"/>
                  </a:lnTo>
                  <a:lnTo>
                    <a:pt x="28860" y="311175"/>
                  </a:lnTo>
                  <a:lnTo>
                    <a:pt x="28378" y="310692"/>
                  </a:lnTo>
                  <a:lnTo>
                    <a:pt x="27905" y="310870"/>
                  </a:lnTo>
                  <a:lnTo>
                    <a:pt x="27905" y="312130"/>
                  </a:lnTo>
                  <a:lnTo>
                    <a:pt x="28860" y="313391"/>
                  </a:lnTo>
                  <a:lnTo>
                    <a:pt x="28850" y="315281"/>
                  </a:lnTo>
                  <a:lnTo>
                    <a:pt x="29480" y="315912"/>
                  </a:lnTo>
                  <a:lnTo>
                    <a:pt x="28524" y="316216"/>
                  </a:lnTo>
                  <a:lnTo>
                    <a:pt x="28524" y="318757"/>
                  </a:lnTo>
                  <a:lnTo>
                    <a:pt x="29806" y="319692"/>
                  </a:lnTo>
                  <a:lnTo>
                    <a:pt x="30132" y="320312"/>
                  </a:lnTo>
                  <a:lnTo>
                    <a:pt x="29953" y="320469"/>
                  </a:lnTo>
                  <a:lnTo>
                    <a:pt x="29627" y="320469"/>
                  </a:lnTo>
                  <a:lnTo>
                    <a:pt x="27422" y="318578"/>
                  </a:lnTo>
                  <a:lnTo>
                    <a:pt x="25543" y="318274"/>
                  </a:lnTo>
                  <a:lnTo>
                    <a:pt x="25384" y="318747"/>
                  </a:lnTo>
                  <a:lnTo>
                    <a:pt x="24765" y="319682"/>
                  </a:lnTo>
                  <a:lnTo>
                    <a:pt x="24754" y="320312"/>
                  </a:lnTo>
                  <a:lnTo>
                    <a:pt x="26340" y="322527"/>
                  </a:lnTo>
                  <a:lnTo>
                    <a:pt x="26014" y="323788"/>
                  </a:lnTo>
                  <a:lnTo>
                    <a:pt x="25384" y="324418"/>
                  </a:lnTo>
                  <a:lnTo>
                    <a:pt x="24754" y="326613"/>
                  </a:lnTo>
                  <a:lnTo>
                    <a:pt x="26036" y="328504"/>
                  </a:lnTo>
                  <a:lnTo>
                    <a:pt x="26036" y="329132"/>
                  </a:lnTo>
                  <a:lnTo>
                    <a:pt x="27285" y="330393"/>
                  </a:lnTo>
                  <a:lnTo>
                    <a:pt x="28839" y="333544"/>
                  </a:lnTo>
                  <a:lnTo>
                    <a:pt x="28839" y="333868"/>
                  </a:lnTo>
                  <a:lnTo>
                    <a:pt x="29649" y="334342"/>
                  </a:lnTo>
                  <a:lnTo>
                    <a:pt x="33429" y="333397"/>
                  </a:lnTo>
                  <a:lnTo>
                    <a:pt x="33890" y="334174"/>
                  </a:lnTo>
                  <a:lnTo>
                    <a:pt x="33261" y="334804"/>
                  </a:lnTo>
                  <a:lnTo>
                    <a:pt x="39616" y="336293"/>
                  </a:lnTo>
                  <a:lnTo>
                    <a:pt x="44885" y="339927"/>
                  </a:lnTo>
                  <a:lnTo>
                    <a:pt x="51065" y="343562"/>
                  </a:lnTo>
                  <a:lnTo>
                    <a:pt x="51974" y="345744"/>
                  </a:lnTo>
                  <a:lnTo>
                    <a:pt x="50702" y="350650"/>
                  </a:lnTo>
                  <a:lnTo>
                    <a:pt x="47613" y="355376"/>
                  </a:lnTo>
                  <a:lnTo>
                    <a:pt x="43977" y="357193"/>
                  </a:lnTo>
                  <a:lnTo>
                    <a:pt x="41796" y="359919"/>
                  </a:lnTo>
                  <a:lnTo>
                    <a:pt x="41615" y="362101"/>
                  </a:lnTo>
                  <a:lnTo>
                    <a:pt x="41796" y="366644"/>
                  </a:lnTo>
                  <a:lnTo>
                    <a:pt x="44342" y="368279"/>
                  </a:lnTo>
                  <a:lnTo>
                    <a:pt x="45796" y="371188"/>
                  </a:lnTo>
                  <a:lnTo>
                    <a:pt x="47613" y="374096"/>
                  </a:lnTo>
                  <a:lnTo>
                    <a:pt x="49430" y="375186"/>
                  </a:lnTo>
                  <a:lnTo>
                    <a:pt x="56518" y="375550"/>
                  </a:lnTo>
                  <a:lnTo>
                    <a:pt x="59426" y="377730"/>
                  </a:lnTo>
                  <a:lnTo>
                    <a:pt x="60334" y="380094"/>
                  </a:lnTo>
                  <a:lnTo>
                    <a:pt x="59971" y="383183"/>
                  </a:lnTo>
                  <a:lnTo>
                    <a:pt x="58517" y="385909"/>
                  </a:lnTo>
                  <a:lnTo>
                    <a:pt x="58881" y="387909"/>
                  </a:lnTo>
                  <a:lnTo>
                    <a:pt x="60334" y="389363"/>
                  </a:lnTo>
                  <a:lnTo>
                    <a:pt x="63062" y="389181"/>
                  </a:lnTo>
                  <a:lnTo>
                    <a:pt x="64334" y="390999"/>
                  </a:lnTo>
                  <a:lnTo>
                    <a:pt x="66696" y="392271"/>
                  </a:lnTo>
                  <a:lnTo>
                    <a:pt x="65242" y="394815"/>
                  </a:lnTo>
                  <a:lnTo>
                    <a:pt x="65969" y="396633"/>
                  </a:lnTo>
                  <a:lnTo>
                    <a:pt x="70694" y="399541"/>
                  </a:lnTo>
                  <a:lnTo>
                    <a:pt x="70512" y="402267"/>
                  </a:lnTo>
                  <a:lnTo>
                    <a:pt x="72874" y="403902"/>
                  </a:lnTo>
                  <a:lnTo>
                    <a:pt x="73058" y="402993"/>
                  </a:lnTo>
                  <a:lnTo>
                    <a:pt x="73966" y="403539"/>
                  </a:lnTo>
                  <a:lnTo>
                    <a:pt x="75602" y="404811"/>
                  </a:lnTo>
                  <a:lnTo>
                    <a:pt x="77237" y="404629"/>
                  </a:lnTo>
                  <a:lnTo>
                    <a:pt x="77055" y="406446"/>
                  </a:lnTo>
                  <a:lnTo>
                    <a:pt x="75965" y="408446"/>
                  </a:lnTo>
                  <a:lnTo>
                    <a:pt x="72874" y="409355"/>
                  </a:lnTo>
                  <a:lnTo>
                    <a:pt x="72874" y="410445"/>
                  </a:lnTo>
                  <a:lnTo>
                    <a:pt x="75965" y="411899"/>
                  </a:lnTo>
                  <a:lnTo>
                    <a:pt x="76874" y="413353"/>
                  </a:lnTo>
                  <a:lnTo>
                    <a:pt x="77600" y="415170"/>
                  </a:lnTo>
                  <a:lnTo>
                    <a:pt x="79781" y="416625"/>
                  </a:lnTo>
                  <a:lnTo>
                    <a:pt x="79963" y="418261"/>
                  </a:lnTo>
                  <a:lnTo>
                    <a:pt x="80145" y="419714"/>
                  </a:lnTo>
                  <a:lnTo>
                    <a:pt x="80873" y="420805"/>
                  </a:lnTo>
                  <a:lnTo>
                    <a:pt x="82690" y="421350"/>
                  </a:lnTo>
                  <a:lnTo>
                    <a:pt x="83599" y="422440"/>
                  </a:lnTo>
                  <a:lnTo>
                    <a:pt x="83053" y="424259"/>
                  </a:lnTo>
                  <a:lnTo>
                    <a:pt x="82690" y="425894"/>
                  </a:lnTo>
                  <a:lnTo>
                    <a:pt x="86143" y="431709"/>
                  </a:lnTo>
                  <a:lnTo>
                    <a:pt x="86324" y="433709"/>
                  </a:lnTo>
                  <a:lnTo>
                    <a:pt x="86324" y="436435"/>
                  </a:lnTo>
                  <a:lnTo>
                    <a:pt x="87596" y="437889"/>
                  </a:lnTo>
                  <a:lnTo>
                    <a:pt x="90869" y="438798"/>
                  </a:lnTo>
                  <a:lnTo>
                    <a:pt x="91596" y="439888"/>
                  </a:lnTo>
                  <a:lnTo>
                    <a:pt x="92868" y="441523"/>
                  </a:lnTo>
                  <a:lnTo>
                    <a:pt x="95957" y="443160"/>
                  </a:lnTo>
                  <a:lnTo>
                    <a:pt x="95957" y="444432"/>
                  </a:lnTo>
                  <a:lnTo>
                    <a:pt x="95230" y="446431"/>
                  </a:lnTo>
                  <a:lnTo>
                    <a:pt x="95775" y="447703"/>
                  </a:lnTo>
                  <a:lnTo>
                    <a:pt x="98683" y="449520"/>
                  </a:lnTo>
                  <a:lnTo>
                    <a:pt x="103954" y="450247"/>
                  </a:lnTo>
                  <a:lnTo>
                    <a:pt x="110679" y="456064"/>
                  </a:lnTo>
                  <a:lnTo>
                    <a:pt x="111951" y="459335"/>
                  </a:lnTo>
                  <a:lnTo>
                    <a:pt x="113586" y="464606"/>
                  </a:lnTo>
                  <a:lnTo>
                    <a:pt x="116312" y="468423"/>
                  </a:lnTo>
                  <a:lnTo>
                    <a:pt x="118494" y="474238"/>
                  </a:lnTo>
                  <a:lnTo>
                    <a:pt x="121402" y="478056"/>
                  </a:lnTo>
                  <a:lnTo>
                    <a:pt x="124856" y="480418"/>
                  </a:lnTo>
                  <a:lnTo>
                    <a:pt x="123946" y="487870"/>
                  </a:lnTo>
                  <a:lnTo>
                    <a:pt x="122674" y="490414"/>
                  </a:lnTo>
                  <a:lnTo>
                    <a:pt x="120857" y="495504"/>
                  </a:lnTo>
                  <a:lnTo>
                    <a:pt x="120493" y="502227"/>
                  </a:lnTo>
                  <a:lnTo>
                    <a:pt x="120857" y="511678"/>
                  </a:lnTo>
                  <a:lnTo>
                    <a:pt x="122674" y="518040"/>
                  </a:lnTo>
                  <a:lnTo>
                    <a:pt x="127400" y="528944"/>
                  </a:lnTo>
                  <a:lnTo>
                    <a:pt x="128854" y="533488"/>
                  </a:lnTo>
                  <a:lnTo>
                    <a:pt x="128490" y="540032"/>
                  </a:lnTo>
                  <a:lnTo>
                    <a:pt x="129217" y="546574"/>
                  </a:lnTo>
                  <a:lnTo>
                    <a:pt x="131216" y="551845"/>
                  </a:lnTo>
                  <a:lnTo>
                    <a:pt x="131943" y="556388"/>
                  </a:lnTo>
                  <a:lnTo>
                    <a:pt x="130671" y="564385"/>
                  </a:lnTo>
                  <a:lnTo>
                    <a:pt x="131943" y="568021"/>
                  </a:lnTo>
                  <a:lnTo>
                    <a:pt x="131579" y="572382"/>
                  </a:lnTo>
                  <a:lnTo>
                    <a:pt x="130126" y="576018"/>
                  </a:lnTo>
                  <a:lnTo>
                    <a:pt x="130489" y="578743"/>
                  </a:lnTo>
                  <a:lnTo>
                    <a:pt x="133034" y="582196"/>
                  </a:lnTo>
                  <a:lnTo>
                    <a:pt x="137396" y="588739"/>
                  </a:lnTo>
                  <a:lnTo>
                    <a:pt x="139213" y="593647"/>
                  </a:lnTo>
                  <a:lnTo>
                    <a:pt x="140303" y="600371"/>
                  </a:lnTo>
                  <a:lnTo>
                    <a:pt x="141393" y="604188"/>
                  </a:lnTo>
                  <a:lnTo>
                    <a:pt x="144848" y="608731"/>
                  </a:lnTo>
                  <a:lnTo>
                    <a:pt x="149391" y="614184"/>
                  </a:lnTo>
                  <a:lnTo>
                    <a:pt x="151573" y="620182"/>
                  </a:lnTo>
                  <a:lnTo>
                    <a:pt x="152480" y="622908"/>
                  </a:lnTo>
                  <a:lnTo>
                    <a:pt x="154480" y="623998"/>
                  </a:lnTo>
                  <a:lnTo>
                    <a:pt x="155389" y="625997"/>
                  </a:lnTo>
                  <a:lnTo>
                    <a:pt x="156115" y="630360"/>
                  </a:lnTo>
                  <a:lnTo>
                    <a:pt x="155025" y="634539"/>
                  </a:lnTo>
                  <a:lnTo>
                    <a:pt x="153026" y="638175"/>
                  </a:lnTo>
                  <a:lnTo>
                    <a:pt x="150481" y="642900"/>
                  </a:lnTo>
                  <a:lnTo>
                    <a:pt x="146665" y="647081"/>
                  </a:lnTo>
                  <a:lnTo>
                    <a:pt x="140667" y="650534"/>
                  </a:lnTo>
                  <a:lnTo>
                    <a:pt x="138123" y="652896"/>
                  </a:lnTo>
                  <a:lnTo>
                    <a:pt x="135942" y="657985"/>
                  </a:lnTo>
                  <a:lnTo>
                    <a:pt x="133760" y="660893"/>
                  </a:lnTo>
                  <a:lnTo>
                    <a:pt x="129035" y="663620"/>
                  </a:lnTo>
                  <a:lnTo>
                    <a:pt x="128127" y="665801"/>
                  </a:lnTo>
                  <a:lnTo>
                    <a:pt x="123037" y="670344"/>
                  </a:lnTo>
                  <a:lnTo>
                    <a:pt x="122674" y="674525"/>
                  </a:lnTo>
                  <a:lnTo>
                    <a:pt x="121402" y="676342"/>
                  </a:lnTo>
                  <a:lnTo>
                    <a:pt x="121220" y="679068"/>
                  </a:lnTo>
                  <a:lnTo>
                    <a:pt x="121765" y="680158"/>
                  </a:lnTo>
                  <a:lnTo>
                    <a:pt x="123219" y="680521"/>
                  </a:lnTo>
                  <a:lnTo>
                    <a:pt x="125581" y="678522"/>
                  </a:lnTo>
                  <a:lnTo>
                    <a:pt x="127582" y="678522"/>
                  </a:lnTo>
                  <a:lnTo>
                    <a:pt x="129944" y="683612"/>
                  </a:lnTo>
                  <a:lnTo>
                    <a:pt x="132306" y="685974"/>
                  </a:lnTo>
                  <a:lnTo>
                    <a:pt x="133943" y="688882"/>
                  </a:lnTo>
                  <a:lnTo>
                    <a:pt x="135397" y="689972"/>
                  </a:lnTo>
                  <a:lnTo>
                    <a:pt x="137032" y="693608"/>
                  </a:lnTo>
                  <a:lnTo>
                    <a:pt x="137577" y="694698"/>
                  </a:lnTo>
                  <a:lnTo>
                    <a:pt x="135397" y="696515"/>
                  </a:lnTo>
                  <a:lnTo>
                    <a:pt x="134669" y="698696"/>
                  </a:lnTo>
                  <a:lnTo>
                    <a:pt x="135579" y="700878"/>
                  </a:lnTo>
                  <a:lnTo>
                    <a:pt x="140121" y="704876"/>
                  </a:lnTo>
                  <a:lnTo>
                    <a:pt x="141030" y="707056"/>
                  </a:lnTo>
                  <a:lnTo>
                    <a:pt x="141030" y="709057"/>
                  </a:lnTo>
                  <a:lnTo>
                    <a:pt x="140121" y="710692"/>
                  </a:lnTo>
                  <a:lnTo>
                    <a:pt x="138123" y="711419"/>
                  </a:lnTo>
                  <a:lnTo>
                    <a:pt x="136487" y="713055"/>
                  </a:lnTo>
                  <a:lnTo>
                    <a:pt x="132488" y="715599"/>
                  </a:lnTo>
                  <a:lnTo>
                    <a:pt x="130852" y="716144"/>
                  </a:lnTo>
                  <a:lnTo>
                    <a:pt x="129944" y="718144"/>
                  </a:lnTo>
                  <a:lnTo>
                    <a:pt x="130671" y="721052"/>
                  </a:lnTo>
                  <a:lnTo>
                    <a:pt x="133396" y="722505"/>
                  </a:lnTo>
                  <a:lnTo>
                    <a:pt x="134850" y="723596"/>
                  </a:lnTo>
                  <a:lnTo>
                    <a:pt x="136851" y="728140"/>
                  </a:lnTo>
                  <a:lnTo>
                    <a:pt x="139213" y="730502"/>
                  </a:lnTo>
                  <a:lnTo>
                    <a:pt x="143394" y="732138"/>
                  </a:lnTo>
                  <a:lnTo>
                    <a:pt x="148119" y="734318"/>
                  </a:lnTo>
                  <a:lnTo>
                    <a:pt x="150299" y="735955"/>
                  </a:lnTo>
                  <a:lnTo>
                    <a:pt x="153208" y="740498"/>
                  </a:lnTo>
                  <a:lnTo>
                    <a:pt x="155752" y="746496"/>
                  </a:lnTo>
                  <a:lnTo>
                    <a:pt x="157024" y="748132"/>
                  </a:lnTo>
                  <a:lnTo>
                    <a:pt x="163749" y="750858"/>
                  </a:lnTo>
                  <a:lnTo>
                    <a:pt x="164840" y="752311"/>
                  </a:lnTo>
                  <a:lnTo>
                    <a:pt x="176834" y="759036"/>
                  </a:lnTo>
                  <a:lnTo>
                    <a:pt x="188649" y="766307"/>
                  </a:lnTo>
                  <a:lnTo>
                    <a:pt x="200825" y="777574"/>
                  </a:lnTo>
                  <a:lnTo>
                    <a:pt x="221907" y="797930"/>
                  </a:lnTo>
                  <a:lnTo>
                    <a:pt x="249715" y="821921"/>
                  </a:lnTo>
                  <a:lnTo>
                    <a:pt x="256440" y="838823"/>
                  </a:lnTo>
                  <a:lnTo>
                    <a:pt x="272070" y="851547"/>
                  </a:lnTo>
                  <a:lnTo>
                    <a:pt x="292426" y="857725"/>
                  </a:lnTo>
                  <a:lnTo>
                    <a:pt x="298787" y="870266"/>
                  </a:lnTo>
                  <a:lnTo>
                    <a:pt x="309147" y="888986"/>
                  </a:lnTo>
                  <a:lnTo>
                    <a:pt x="314418" y="893347"/>
                  </a:lnTo>
                  <a:lnTo>
                    <a:pt x="314599" y="894438"/>
                  </a:lnTo>
                  <a:lnTo>
                    <a:pt x="314963" y="894983"/>
                  </a:lnTo>
                  <a:lnTo>
                    <a:pt x="314054" y="896256"/>
                  </a:lnTo>
                  <a:lnTo>
                    <a:pt x="314418" y="896802"/>
                  </a:lnTo>
                  <a:lnTo>
                    <a:pt x="314781" y="896438"/>
                  </a:lnTo>
                  <a:lnTo>
                    <a:pt x="315690" y="896256"/>
                  </a:lnTo>
                  <a:lnTo>
                    <a:pt x="317689" y="896983"/>
                  </a:lnTo>
                  <a:lnTo>
                    <a:pt x="317507" y="897892"/>
                  </a:lnTo>
                  <a:lnTo>
                    <a:pt x="318416" y="898437"/>
                  </a:lnTo>
                  <a:lnTo>
                    <a:pt x="318597" y="898982"/>
                  </a:lnTo>
                  <a:lnTo>
                    <a:pt x="318961" y="900618"/>
                  </a:lnTo>
                  <a:lnTo>
                    <a:pt x="319688" y="901708"/>
                  </a:lnTo>
                  <a:lnTo>
                    <a:pt x="319324" y="903525"/>
                  </a:lnTo>
                  <a:lnTo>
                    <a:pt x="320052" y="906798"/>
                  </a:lnTo>
                  <a:lnTo>
                    <a:pt x="319324" y="908070"/>
                  </a:lnTo>
                  <a:lnTo>
                    <a:pt x="318961" y="909342"/>
                  </a:lnTo>
                  <a:lnTo>
                    <a:pt x="320596" y="910614"/>
                  </a:lnTo>
                  <a:lnTo>
                    <a:pt x="322050" y="912067"/>
                  </a:lnTo>
                  <a:lnTo>
                    <a:pt x="322415" y="914431"/>
                  </a:lnTo>
                  <a:lnTo>
                    <a:pt x="321868" y="915703"/>
                  </a:lnTo>
                  <a:lnTo>
                    <a:pt x="322415" y="920610"/>
                  </a:lnTo>
                  <a:lnTo>
                    <a:pt x="323505" y="921518"/>
                  </a:lnTo>
                  <a:lnTo>
                    <a:pt x="325322" y="921155"/>
                  </a:lnTo>
                  <a:lnTo>
                    <a:pt x="330957" y="918429"/>
                  </a:lnTo>
                  <a:lnTo>
                    <a:pt x="336772" y="916430"/>
                  </a:lnTo>
                  <a:lnTo>
                    <a:pt x="343497" y="912249"/>
                  </a:lnTo>
                  <a:lnTo>
                    <a:pt x="346951" y="910977"/>
                  </a:lnTo>
                  <a:lnTo>
                    <a:pt x="349313" y="908978"/>
                  </a:lnTo>
                  <a:lnTo>
                    <a:pt x="355492" y="907524"/>
                  </a:lnTo>
                  <a:lnTo>
                    <a:pt x="356038" y="911159"/>
                  </a:lnTo>
                  <a:lnTo>
                    <a:pt x="357856" y="916612"/>
                  </a:lnTo>
                  <a:lnTo>
                    <a:pt x="359309" y="921700"/>
                  </a:lnTo>
                  <a:lnTo>
                    <a:pt x="360218" y="926608"/>
                  </a:lnTo>
                  <a:lnTo>
                    <a:pt x="360763" y="932242"/>
                  </a:lnTo>
                  <a:lnTo>
                    <a:pt x="362399" y="933696"/>
                  </a:lnTo>
                  <a:lnTo>
                    <a:pt x="362944" y="938966"/>
                  </a:lnTo>
                  <a:lnTo>
                    <a:pt x="365124" y="943692"/>
                  </a:lnTo>
                  <a:lnTo>
                    <a:pt x="365124" y="947326"/>
                  </a:lnTo>
                  <a:lnTo>
                    <a:pt x="365853" y="949690"/>
                  </a:lnTo>
                  <a:lnTo>
                    <a:pt x="365489" y="951689"/>
                  </a:lnTo>
                  <a:lnTo>
                    <a:pt x="366943" y="957504"/>
                  </a:lnTo>
                  <a:lnTo>
                    <a:pt x="368033" y="960049"/>
                  </a:lnTo>
                  <a:lnTo>
                    <a:pt x="369669" y="960413"/>
                  </a:lnTo>
                  <a:lnTo>
                    <a:pt x="384936" y="956232"/>
                  </a:lnTo>
                  <a:lnTo>
                    <a:pt x="388207" y="955687"/>
                  </a:lnTo>
                  <a:lnTo>
                    <a:pt x="391479" y="956050"/>
                  </a:lnTo>
                  <a:lnTo>
                    <a:pt x="412925" y="967865"/>
                  </a:lnTo>
                  <a:lnTo>
                    <a:pt x="412743" y="973135"/>
                  </a:lnTo>
                  <a:lnTo>
                    <a:pt x="412198" y="974407"/>
                  </a:lnTo>
                  <a:lnTo>
                    <a:pt x="413106" y="980223"/>
                  </a:lnTo>
                  <a:lnTo>
                    <a:pt x="415650" y="983312"/>
                  </a:lnTo>
                  <a:lnTo>
                    <a:pt x="415650" y="984948"/>
                  </a:lnTo>
                  <a:lnTo>
                    <a:pt x="416741" y="987857"/>
                  </a:lnTo>
                  <a:lnTo>
                    <a:pt x="419105" y="988038"/>
                  </a:lnTo>
                  <a:lnTo>
                    <a:pt x="422557" y="986403"/>
                  </a:lnTo>
                  <a:lnTo>
                    <a:pt x="428917" y="985313"/>
                  </a:lnTo>
                  <a:lnTo>
                    <a:pt x="431281" y="984404"/>
                  </a:lnTo>
                  <a:lnTo>
                    <a:pt x="432008" y="984948"/>
                  </a:lnTo>
                  <a:lnTo>
                    <a:pt x="437278" y="986403"/>
                  </a:lnTo>
                  <a:lnTo>
                    <a:pt x="437643" y="988220"/>
                  </a:lnTo>
                  <a:lnTo>
                    <a:pt x="438733" y="986585"/>
                  </a:lnTo>
                  <a:lnTo>
                    <a:pt x="438733" y="985494"/>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79" name="Freeform: Shape 26">
              <a:extLst>
                <a:ext uri="{FF2B5EF4-FFF2-40B4-BE49-F238E27FC236}">
                  <a16:creationId xmlns:a16="http://schemas.microsoft.com/office/drawing/2014/main" id="{BF73C3BF-9561-FFFA-D996-7A249BCDCD70}"/>
                </a:ext>
              </a:extLst>
            </p:cNvPr>
            <p:cNvSpPr/>
            <p:nvPr/>
          </p:nvSpPr>
          <p:spPr>
            <a:xfrm flipV="1">
              <a:off x="4813160" y="3848558"/>
              <a:ext cx="550319" cy="516308"/>
            </a:xfrm>
            <a:custGeom>
              <a:avLst/>
              <a:gdLst>
                <a:gd name="connsiteX0" fmla="*/ 532783 w 550319"/>
                <a:gd name="connsiteY0" fmla="*/ 408098 h 516308"/>
                <a:gd name="connsiteX1" fmla="*/ 535003 w 550319"/>
                <a:gd name="connsiteY1" fmla="*/ 390170 h 516308"/>
                <a:gd name="connsiteX2" fmla="*/ 532016 w 550319"/>
                <a:gd name="connsiteY2" fmla="*/ 375678 h 516308"/>
                <a:gd name="connsiteX3" fmla="*/ 535225 w 550319"/>
                <a:gd name="connsiteY3" fmla="*/ 368140 h 516308"/>
                <a:gd name="connsiteX4" fmla="*/ 536281 w 550319"/>
                <a:gd name="connsiteY4" fmla="*/ 349184 h 516308"/>
                <a:gd name="connsiteX5" fmla="*/ 537025 w 550319"/>
                <a:gd name="connsiteY5" fmla="*/ 344088 h 516308"/>
                <a:gd name="connsiteX6" fmla="*/ 550499 w 550319"/>
                <a:gd name="connsiteY6" fmla="*/ 335490 h 516308"/>
                <a:gd name="connsiteX7" fmla="*/ 537691 w 550319"/>
                <a:gd name="connsiteY7" fmla="*/ 317184 h 516308"/>
                <a:gd name="connsiteX8" fmla="*/ 525748 w 550319"/>
                <a:gd name="connsiteY8" fmla="*/ 307582 h 516308"/>
                <a:gd name="connsiteX9" fmla="*/ 510126 w 550319"/>
                <a:gd name="connsiteY9" fmla="*/ 292610 h 516308"/>
                <a:gd name="connsiteX10" fmla="*/ 512584 w 550319"/>
                <a:gd name="connsiteY10" fmla="*/ 283356 h 516308"/>
                <a:gd name="connsiteX11" fmla="*/ 507468 w 550319"/>
                <a:gd name="connsiteY11" fmla="*/ 276671 h 516308"/>
                <a:gd name="connsiteX12" fmla="*/ 505211 w 550319"/>
                <a:gd name="connsiteY12" fmla="*/ 268610 h 516308"/>
                <a:gd name="connsiteX13" fmla="*/ 513109 w 550319"/>
                <a:gd name="connsiteY13" fmla="*/ 240173 h 516308"/>
                <a:gd name="connsiteX14" fmla="*/ 505211 w 550319"/>
                <a:gd name="connsiteY14" fmla="*/ 214369 h 516308"/>
                <a:gd name="connsiteX15" fmla="*/ 500588 w 550319"/>
                <a:gd name="connsiteY15" fmla="*/ 212937 h 516308"/>
                <a:gd name="connsiteX16" fmla="*/ 498224 w 550319"/>
                <a:gd name="connsiteY16" fmla="*/ 207229 h 516308"/>
                <a:gd name="connsiteX17" fmla="*/ 505351 w 550319"/>
                <a:gd name="connsiteY17" fmla="*/ 199399 h 516308"/>
                <a:gd name="connsiteX18" fmla="*/ 504148 w 550319"/>
                <a:gd name="connsiteY18" fmla="*/ 193981 h 516308"/>
                <a:gd name="connsiteX19" fmla="*/ 502788 w 550319"/>
                <a:gd name="connsiteY19" fmla="*/ 186571 h 516308"/>
                <a:gd name="connsiteX20" fmla="*/ 493450 w 550319"/>
                <a:gd name="connsiteY20" fmla="*/ 180098 h 516308"/>
                <a:gd name="connsiteX21" fmla="*/ 487234 w 550319"/>
                <a:gd name="connsiteY21" fmla="*/ 173392 h 516308"/>
                <a:gd name="connsiteX22" fmla="*/ 482228 w 550319"/>
                <a:gd name="connsiteY22" fmla="*/ 163093 h 516308"/>
                <a:gd name="connsiteX23" fmla="*/ 476614 w 550319"/>
                <a:gd name="connsiteY23" fmla="*/ 161936 h 516308"/>
                <a:gd name="connsiteX24" fmla="*/ 473140 w 550319"/>
                <a:gd name="connsiteY24" fmla="*/ 160526 h 516308"/>
                <a:gd name="connsiteX25" fmla="*/ 471363 w 550319"/>
                <a:gd name="connsiteY25" fmla="*/ 159803 h 516308"/>
                <a:gd name="connsiteX26" fmla="*/ 461873 w 550319"/>
                <a:gd name="connsiteY26" fmla="*/ 150572 h 516308"/>
                <a:gd name="connsiteX27" fmla="*/ 463729 w 550319"/>
                <a:gd name="connsiteY27" fmla="*/ 141588 h 516308"/>
                <a:gd name="connsiteX28" fmla="*/ 463307 w 550319"/>
                <a:gd name="connsiteY28" fmla="*/ 139007 h 516308"/>
                <a:gd name="connsiteX29" fmla="*/ 462845 w 550319"/>
                <a:gd name="connsiteY29" fmla="*/ 136209 h 516308"/>
                <a:gd name="connsiteX30" fmla="*/ 462880 w 550319"/>
                <a:gd name="connsiteY30" fmla="*/ 131690 h 516308"/>
                <a:gd name="connsiteX31" fmla="*/ 459681 w 550319"/>
                <a:gd name="connsiteY31" fmla="*/ 121396 h 516308"/>
                <a:gd name="connsiteX32" fmla="*/ 462248 w 550319"/>
                <a:gd name="connsiteY32" fmla="*/ 112160 h 516308"/>
                <a:gd name="connsiteX33" fmla="*/ 443844 w 550319"/>
                <a:gd name="connsiteY33" fmla="*/ 107257 h 516308"/>
                <a:gd name="connsiteX34" fmla="*/ 439666 w 550319"/>
                <a:gd name="connsiteY34" fmla="*/ 101896 h 516308"/>
                <a:gd name="connsiteX35" fmla="*/ 437307 w 550319"/>
                <a:gd name="connsiteY35" fmla="*/ 98667 h 516308"/>
                <a:gd name="connsiteX36" fmla="*/ 432963 w 550319"/>
                <a:gd name="connsiteY36" fmla="*/ 92731 h 516308"/>
                <a:gd name="connsiteX37" fmla="*/ 429591 w 550319"/>
                <a:gd name="connsiteY37" fmla="*/ 88524 h 516308"/>
                <a:gd name="connsiteX38" fmla="*/ 424823 w 550319"/>
                <a:gd name="connsiteY38" fmla="*/ 62837 h 516308"/>
                <a:gd name="connsiteX39" fmla="*/ 421088 w 550319"/>
                <a:gd name="connsiteY39" fmla="*/ 48713 h 516308"/>
                <a:gd name="connsiteX40" fmla="*/ 419651 w 550319"/>
                <a:gd name="connsiteY40" fmla="*/ 41175 h 516308"/>
                <a:gd name="connsiteX41" fmla="*/ 415549 w 550319"/>
                <a:gd name="connsiteY41" fmla="*/ 27484 h 516308"/>
                <a:gd name="connsiteX42" fmla="*/ 398925 w 550319"/>
                <a:gd name="connsiteY42" fmla="*/ 15212 h 516308"/>
                <a:gd name="connsiteX43" fmla="*/ 383217 w 550319"/>
                <a:gd name="connsiteY43" fmla="*/ 17735 h 516308"/>
                <a:gd name="connsiteX44" fmla="*/ 373444 w 550319"/>
                <a:gd name="connsiteY44" fmla="*/ 28433 h 516308"/>
                <a:gd name="connsiteX45" fmla="*/ 357558 w 550319"/>
                <a:gd name="connsiteY45" fmla="*/ 46475 h 516308"/>
                <a:gd name="connsiteX46" fmla="*/ 351081 w 550319"/>
                <a:gd name="connsiteY46" fmla="*/ 44780 h 516308"/>
                <a:gd name="connsiteX47" fmla="*/ 338492 w 550319"/>
                <a:gd name="connsiteY47" fmla="*/ 29246 h 516308"/>
                <a:gd name="connsiteX48" fmla="*/ 321947 w 550319"/>
                <a:gd name="connsiteY48" fmla="*/ 21099 h 516308"/>
                <a:gd name="connsiteX49" fmla="*/ 297517 w 550319"/>
                <a:gd name="connsiteY49" fmla="*/ 7473 h 516308"/>
                <a:gd name="connsiteX50" fmla="*/ 276478 w 550319"/>
                <a:gd name="connsiteY50" fmla="*/ 287 h 516308"/>
                <a:gd name="connsiteX51" fmla="*/ 260055 w 550319"/>
                <a:gd name="connsiteY51" fmla="*/ 2854 h 516308"/>
                <a:gd name="connsiteX52" fmla="*/ 248754 w 550319"/>
                <a:gd name="connsiteY52" fmla="*/ 4831 h 516308"/>
                <a:gd name="connsiteX53" fmla="*/ 239530 w 550319"/>
                <a:gd name="connsiteY53" fmla="*/ 6445 h 516308"/>
                <a:gd name="connsiteX54" fmla="*/ 234002 w 550319"/>
                <a:gd name="connsiteY54" fmla="*/ 7410 h 516308"/>
                <a:gd name="connsiteX55" fmla="*/ 231624 w 550319"/>
                <a:gd name="connsiteY55" fmla="*/ 17602 h 516308"/>
                <a:gd name="connsiteX56" fmla="*/ 229144 w 550319"/>
                <a:gd name="connsiteY56" fmla="*/ 20524 h 516308"/>
                <a:gd name="connsiteX57" fmla="*/ 221889 w 550319"/>
                <a:gd name="connsiteY57" fmla="*/ 16362 h 516308"/>
                <a:gd name="connsiteX58" fmla="*/ 215829 w 550319"/>
                <a:gd name="connsiteY58" fmla="*/ 21670 h 516308"/>
                <a:gd name="connsiteX59" fmla="*/ 213137 w 550319"/>
                <a:gd name="connsiteY59" fmla="*/ 38085 h 516308"/>
                <a:gd name="connsiteX60" fmla="*/ 210573 w 550319"/>
                <a:gd name="connsiteY60" fmla="*/ 43076 h 516308"/>
                <a:gd name="connsiteX61" fmla="*/ 201878 w 550319"/>
                <a:gd name="connsiteY61" fmla="*/ 51642 h 516308"/>
                <a:gd name="connsiteX62" fmla="*/ 199772 w 550319"/>
                <a:gd name="connsiteY62" fmla="*/ 59015 h 516308"/>
                <a:gd name="connsiteX63" fmla="*/ 200822 w 550319"/>
                <a:gd name="connsiteY63" fmla="*/ 69549 h 516308"/>
                <a:gd name="connsiteX64" fmla="*/ 197530 w 550319"/>
                <a:gd name="connsiteY64" fmla="*/ 72686 h 516308"/>
                <a:gd name="connsiteX65" fmla="*/ 179081 w 550319"/>
                <a:gd name="connsiteY65" fmla="*/ 71447 h 516308"/>
                <a:gd name="connsiteX66" fmla="*/ 169228 w 550319"/>
                <a:gd name="connsiteY66" fmla="*/ 68497 h 516308"/>
                <a:gd name="connsiteX67" fmla="*/ 157421 w 550319"/>
                <a:gd name="connsiteY67" fmla="*/ 73215 h 516308"/>
                <a:gd name="connsiteX68" fmla="*/ 148688 w 550319"/>
                <a:gd name="connsiteY68" fmla="*/ 74289 h 516308"/>
                <a:gd name="connsiteX69" fmla="*/ 143948 w 550319"/>
                <a:gd name="connsiteY69" fmla="*/ 67968 h 516308"/>
                <a:gd name="connsiteX70" fmla="*/ 142370 w 550319"/>
                <a:gd name="connsiteY70" fmla="*/ 53749 h 516308"/>
                <a:gd name="connsiteX71" fmla="*/ 120779 w 550319"/>
                <a:gd name="connsiteY71" fmla="*/ 41110 h 516308"/>
                <a:gd name="connsiteX72" fmla="*/ 110771 w 550319"/>
                <a:gd name="connsiteY72" fmla="*/ 21099 h 516308"/>
                <a:gd name="connsiteX73" fmla="*/ 108666 w 550319"/>
                <a:gd name="connsiteY73" fmla="*/ 14252 h 516308"/>
                <a:gd name="connsiteX74" fmla="*/ 98658 w 550319"/>
                <a:gd name="connsiteY74" fmla="*/ 13727 h 516308"/>
                <a:gd name="connsiteX75" fmla="*/ 91287 w 550319"/>
                <a:gd name="connsiteY75" fmla="*/ 29526 h 516308"/>
                <a:gd name="connsiteX76" fmla="*/ 84092 w 550319"/>
                <a:gd name="connsiteY76" fmla="*/ 30520 h 516308"/>
                <a:gd name="connsiteX77" fmla="*/ 82353 w 550319"/>
                <a:gd name="connsiteY77" fmla="*/ 38573 h 516308"/>
                <a:gd name="connsiteX78" fmla="*/ 81124 w 550319"/>
                <a:gd name="connsiteY78" fmla="*/ 42252 h 516308"/>
                <a:gd name="connsiteX79" fmla="*/ 81124 w 550319"/>
                <a:gd name="connsiteY79" fmla="*/ 57389 h 516308"/>
                <a:gd name="connsiteX80" fmla="*/ 59498 w 550319"/>
                <a:gd name="connsiteY80" fmla="*/ 65322 h 516308"/>
                <a:gd name="connsiteX81" fmla="*/ 50845 w 550319"/>
                <a:gd name="connsiteY81" fmla="*/ 89112 h 516308"/>
                <a:gd name="connsiteX82" fmla="*/ 55219 w 550319"/>
                <a:gd name="connsiteY82" fmla="*/ 101605 h 516308"/>
                <a:gd name="connsiteX83" fmla="*/ 56443 w 550319"/>
                <a:gd name="connsiteY83" fmla="*/ 109227 h 516308"/>
                <a:gd name="connsiteX84" fmla="*/ 56641 w 550319"/>
                <a:gd name="connsiteY84" fmla="*/ 115959 h 516308"/>
                <a:gd name="connsiteX85" fmla="*/ 55926 w 550319"/>
                <a:gd name="connsiteY85" fmla="*/ 117661 h 516308"/>
                <a:gd name="connsiteX86" fmla="*/ 48648 w 550319"/>
                <a:gd name="connsiteY86" fmla="*/ 134912 h 516308"/>
                <a:gd name="connsiteX87" fmla="*/ 38864 w 550319"/>
                <a:gd name="connsiteY87" fmla="*/ 144771 h 516308"/>
                <a:gd name="connsiteX88" fmla="*/ 29158 w 550319"/>
                <a:gd name="connsiteY88" fmla="*/ 143649 h 516308"/>
                <a:gd name="connsiteX89" fmla="*/ 22825 w 550319"/>
                <a:gd name="connsiteY89" fmla="*/ 144330 h 516308"/>
                <a:gd name="connsiteX90" fmla="*/ 14697 w 550319"/>
                <a:gd name="connsiteY90" fmla="*/ 137270 h 516308"/>
                <a:gd name="connsiteX91" fmla="*/ 9386 w 550319"/>
                <a:gd name="connsiteY91" fmla="*/ 137377 h 516308"/>
                <a:gd name="connsiteX92" fmla="*/ 1942 w 550319"/>
                <a:gd name="connsiteY92" fmla="*/ 140674 h 516308"/>
                <a:gd name="connsiteX93" fmla="*/ 180 w 550319"/>
                <a:gd name="connsiteY93" fmla="*/ 146436 h 516308"/>
                <a:gd name="connsiteX94" fmla="*/ 1514 w 550319"/>
                <a:gd name="connsiteY94" fmla="*/ 153857 h 516308"/>
                <a:gd name="connsiteX95" fmla="*/ 4918 w 550319"/>
                <a:gd name="connsiteY95" fmla="*/ 172991 h 516308"/>
                <a:gd name="connsiteX96" fmla="*/ 13223 w 550319"/>
                <a:gd name="connsiteY96" fmla="*/ 178347 h 516308"/>
                <a:gd name="connsiteX97" fmla="*/ 20225 w 550319"/>
                <a:gd name="connsiteY97" fmla="*/ 187025 h 516308"/>
                <a:gd name="connsiteX98" fmla="*/ 23443 w 550319"/>
                <a:gd name="connsiteY98" fmla="*/ 195308 h 516308"/>
                <a:gd name="connsiteX99" fmla="*/ 31117 w 550319"/>
                <a:gd name="connsiteY99" fmla="*/ 200869 h 516308"/>
                <a:gd name="connsiteX100" fmla="*/ 34523 w 550319"/>
                <a:gd name="connsiteY100" fmla="*/ 209955 h 516308"/>
                <a:gd name="connsiteX101" fmla="*/ 37363 w 550319"/>
                <a:gd name="connsiteY101" fmla="*/ 250274 h 516308"/>
                <a:gd name="connsiteX102" fmla="*/ 41415 w 550319"/>
                <a:gd name="connsiteY102" fmla="*/ 258358 h 516308"/>
                <a:gd name="connsiteX103" fmla="*/ 53820 w 550319"/>
                <a:gd name="connsiteY103" fmla="*/ 266123 h 516308"/>
                <a:gd name="connsiteX104" fmla="*/ 63162 w 550319"/>
                <a:gd name="connsiteY104" fmla="*/ 272101 h 516308"/>
                <a:gd name="connsiteX105" fmla="*/ 64452 w 550319"/>
                <a:gd name="connsiteY105" fmla="*/ 272924 h 516308"/>
                <a:gd name="connsiteX106" fmla="*/ 75294 w 550319"/>
                <a:gd name="connsiteY106" fmla="*/ 281866 h 516308"/>
                <a:gd name="connsiteX107" fmla="*/ 78484 w 550319"/>
                <a:gd name="connsiteY107" fmla="*/ 286958 h 516308"/>
                <a:gd name="connsiteX108" fmla="*/ 88662 w 550319"/>
                <a:gd name="connsiteY108" fmla="*/ 289220 h 516308"/>
                <a:gd name="connsiteX109" fmla="*/ 90178 w 550319"/>
                <a:gd name="connsiteY109" fmla="*/ 290300 h 516308"/>
                <a:gd name="connsiteX110" fmla="*/ 98019 w 550319"/>
                <a:gd name="connsiteY110" fmla="*/ 295903 h 516308"/>
                <a:gd name="connsiteX111" fmla="*/ 96681 w 550319"/>
                <a:gd name="connsiteY111" fmla="*/ 305260 h 516308"/>
                <a:gd name="connsiteX112" fmla="*/ 88851 w 550319"/>
                <a:gd name="connsiteY112" fmla="*/ 317146 h 516308"/>
                <a:gd name="connsiteX113" fmla="*/ 97562 w 550319"/>
                <a:gd name="connsiteY113" fmla="*/ 318013 h 516308"/>
                <a:gd name="connsiteX114" fmla="*/ 101332 w 550319"/>
                <a:gd name="connsiteY114" fmla="*/ 321563 h 516308"/>
                <a:gd name="connsiteX115" fmla="*/ 102908 w 550319"/>
                <a:gd name="connsiteY115" fmla="*/ 322863 h 516308"/>
                <a:gd name="connsiteX116" fmla="*/ 118738 w 550319"/>
                <a:gd name="connsiteY116" fmla="*/ 335336 h 516308"/>
                <a:gd name="connsiteX117" fmla="*/ 147632 w 550319"/>
                <a:gd name="connsiteY117" fmla="*/ 326013 h 516308"/>
                <a:gd name="connsiteX118" fmla="*/ 156839 w 550319"/>
                <a:gd name="connsiteY118" fmla="*/ 315952 h 516308"/>
                <a:gd name="connsiteX119" fmla="*/ 164472 w 550319"/>
                <a:gd name="connsiteY119" fmla="*/ 312833 h 516308"/>
                <a:gd name="connsiteX120" fmla="*/ 172371 w 550319"/>
                <a:gd name="connsiteY120" fmla="*/ 319680 h 516308"/>
                <a:gd name="connsiteX121" fmla="*/ 175526 w 550319"/>
                <a:gd name="connsiteY121" fmla="*/ 342848 h 516308"/>
                <a:gd name="connsiteX122" fmla="*/ 180793 w 550319"/>
                <a:gd name="connsiteY122" fmla="*/ 344429 h 516308"/>
                <a:gd name="connsiteX123" fmla="*/ 197008 w 550319"/>
                <a:gd name="connsiteY123" fmla="*/ 347169 h 516308"/>
                <a:gd name="connsiteX124" fmla="*/ 198948 w 550319"/>
                <a:gd name="connsiteY124" fmla="*/ 346700 h 516308"/>
                <a:gd name="connsiteX125" fmla="*/ 208131 w 550319"/>
                <a:gd name="connsiteY125" fmla="*/ 348024 h 516308"/>
                <a:gd name="connsiteX126" fmla="*/ 224812 w 550319"/>
                <a:gd name="connsiteY126" fmla="*/ 351872 h 516308"/>
                <a:gd name="connsiteX127" fmla="*/ 236792 w 550319"/>
                <a:gd name="connsiteY127" fmla="*/ 354012 h 516308"/>
                <a:gd name="connsiteX128" fmla="*/ 238380 w 550319"/>
                <a:gd name="connsiteY128" fmla="*/ 354091 h 516308"/>
                <a:gd name="connsiteX129" fmla="*/ 253858 w 550319"/>
                <a:gd name="connsiteY129" fmla="*/ 353558 h 516308"/>
                <a:gd name="connsiteX130" fmla="*/ 268421 w 550319"/>
                <a:gd name="connsiteY130" fmla="*/ 352995 h 516308"/>
                <a:gd name="connsiteX131" fmla="*/ 279770 w 550319"/>
                <a:gd name="connsiteY131" fmla="*/ 353007 h 516308"/>
                <a:gd name="connsiteX132" fmla="*/ 288372 w 550319"/>
                <a:gd name="connsiteY132" fmla="*/ 364043 h 516308"/>
                <a:gd name="connsiteX133" fmla="*/ 289295 w 550319"/>
                <a:gd name="connsiteY133" fmla="*/ 365509 h 516308"/>
                <a:gd name="connsiteX134" fmla="*/ 293555 w 550319"/>
                <a:gd name="connsiteY134" fmla="*/ 377497 h 516308"/>
                <a:gd name="connsiteX135" fmla="*/ 300224 w 550319"/>
                <a:gd name="connsiteY135" fmla="*/ 394821 h 516308"/>
                <a:gd name="connsiteX136" fmla="*/ 301128 w 550319"/>
                <a:gd name="connsiteY136" fmla="*/ 396877 h 516308"/>
                <a:gd name="connsiteX137" fmla="*/ 306575 w 550319"/>
                <a:gd name="connsiteY137" fmla="*/ 409275 h 516308"/>
                <a:gd name="connsiteX138" fmla="*/ 308046 w 550319"/>
                <a:gd name="connsiteY138" fmla="*/ 412370 h 516308"/>
                <a:gd name="connsiteX139" fmla="*/ 313437 w 550319"/>
                <a:gd name="connsiteY139" fmla="*/ 423724 h 516308"/>
                <a:gd name="connsiteX140" fmla="*/ 314973 w 550319"/>
                <a:gd name="connsiteY140" fmla="*/ 426571 h 516308"/>
                <a:gd name="connsiteX141" fmla="*/ 321206 w 550319"/>
                <a:gd name="connsiteY141" fmla="*/ 430097 h 516308"/>
                <a:gd name="connsiteX142" fmla="*/ 333680 w 550319"/>
                <a:gd name="connsiteY142" fmla="*/ 430097 h 516308"/>
                <a:gd name="connsiteX143" fmla="*/ 347612 w 550319"/>
                <a:gd name="connsiteY143" fmla="*/ 427217 h 516308"/>
                <a:gd name="connsiteX144" fmla="*/ 363225 w 550319"/>
                <a:gd name="connsiteY144" fmla="*/ 421750 h 516308"/>
                <a:gd name="connsiteX145" fmla="*/ 371467 w 550319"/>
                <a:gd name="connsiteY145" fmla="*/ 420729 h 516308"/>
                <a:gd name="connsiteX146" fmla="*/ 379229 w 550319"/>
                <a:gd name="connsiteY146" fmla="*/ 427655 h 516308"/>
                <a:gd name="connsiteX147" fmla="*/ 380896 w 550319"/>
                <a:gd name="connsiteY147" fmla="*/ 428143 h 516308"/>
                <a:gd name="connsiteX148" fmla="*/ 399088 w 550319"/>
                <a:gd name="connsiteY148" fmla="*/ 433482 h 516308"/>
                <a:gd name="connsiteX149" fmla="*/ 406283 w 550319"/>
                <a:gd name="connsiteY149" fmla="*/ 437693 h 516308"/>
                <a:gd name="connsiteX150" fmla="*/ 418993 w 550319"/>
                <a:gd name="connsiteY150" fmla="*/ 445134 h 516308"/>
                <a:gd name="connsiteX151" fmla="*/ 423689 w 550319"/>
                <a:gd name="connsiteY151" fmla="*/ 447882 h 516308"/>
                <a:gd name="connsiteX152" fmla="*/ 430892 w 550319"/>
                <a:gd name="connsiteY152" fmla="*/ 456283 h 516308"/>
                <a:gd name="connsiteX153" fmla="*/ 432090 w 550319"/>
                <a:gd name="connsiteY153" fmla="*/ 474282 h 516308"/>
                <a:gd name="connsiteX154" fmla="*/ 436891 w 550319"/>
                <a:gd name="connsiteY154" fmla="*/ 480282 h 516308"/>
                <a:gd name="connsiteX155" fmla="*/ 436891 w 550319"/>
                <a:gd name="connsiteY155" fmla="*/ 486882 h 516308"/>
                <a:gd name="connsiteX156" fmla="*/ 435497 w 550319"/>
                <a:gd name="connsiteY156" fmla="*/ 497321 h 516308"/>
                <a:gd name="connsiteX157" fmla="*/ 438792 w 550319"/>
                <a:gd name="connsiteY157" fmla="*/ 503915 h 516308"/>
                <a:gd name="connsiteX158" fmla="*/ 441617 w 550319"/>
                <a:gd name="connsiteY158" fmla="*/ 503915 h 516308"/>
                <a:gd name="connsiteX159" fmla="*/ 446796 w 550319"/>
                <a:gd name="connsiteY159" fmla="*/ 503442 h 516308"/>
                <a:gd name="connsiteX160" fmla="*/ 455647 w 550319"/>
                <a:gd name="connsiteY160" fmla="*/ 498070 h 516308"/>
                <a:gd name="connsiteX161" fmla="*/ 458879 w 550319"/>
                <a:gd name="connsiteY161" fmla="*/ 498300 h 516308"/>
                <a:gd name="connsiteX162" fmla="*/ 473287 w 550319"/>
                <a:gd name="connsiteY162" fmla="*/ 500516 h 516308"/>
                <a:gd name="connsiteX163" fmla="*/ 484371 w 550319"/>
                <a:gd name="connsiteY163" fmla="*/ 503843 h 516308"/>
                <a:gd name="connsiteX164" fmla="*/ 488195 w 550319"/>
                <a:gd name="connsiteY164" fmla="*/ 510180 h 516308"/>
                <a:gd name="connsiteX165" fmla="*/ 494969 w 550319"/>
                <a:gd name="connsiteY165" fmla="*/ 514995 h 516308"/>
                <a:gd name="connsiteX166" fmla="*/ 505907 w 550319"/>
                <a:gd name="connsiteY166" fmla="*/ 516595 h 516308"/>
                <a:gd name="connsiteX167" fmla="*/ 516334 w 550319"/>
                <a:gd name="connsiteY167" fmla="*/ 515235 h 516308"/>
                <a:gd name="connsiteX168" fmla="*/ 535827 w 550319"/>
                <a:gd name="connsiteY168" fmla="*/ 511609 h 516308"/>
                <a:gd name="connsiteX169" fmla="*/ 541268 w 550319"/>
                <a:gd name="connsiteY169" fmla="*/ 512512 h 516308"/>
                <a:gd name="connsiteX170" fmla="*/ 543985 w 550319"/>
                <a:gd name="connsiteY170" fmla="*/ 512966 h 516308"/>
                <a:gd name="connsiteX171" fmla="*/ 545547 w 550319"/>
                <a:gd name="connsiteY171" fmla="*/ 507900 h 516308"/>
                <a:gd name="connsiteX172" fmla="*/ 544439 w 550319"/>
                <a:gd name="connsiteY172" fmla="*/ 499366 h 516308"/>
                <a:gd name="connsiteX173" fmla="*/ 536281 w 550319"/>
                <a:gd name="connsiteY173" fmla="*/ 493019 h 516308"/>
                <a:gd name="connsiteX174" fmla="*/ 532708 w 550319"/>
                <a:gd name="connsiteY174" fmla="*/ 483567 h 516308"/>
                <a:gd name="connsiteX175" fmla="*/ 537358 w 550319"/>
                <a:gd name="connsiteY175" fmla="*/ 476926 h 516308"/>
                <a:gd name="connsiteX176" fmla="*/ 534467 w 550319"/>
                <a:gd name="connsiteY176" fmla="*/ 473526 h 516308"/>
                <a:gd name="connsiteX177" fmla="*/ 533120 w 550319"/>
                <a:gd name="connsiteY177" fmla="*/ 468725 h 516308"/>
                <a:gd name="connsiteX178" fmla="*/ 543535 w 550319"/>
                <a:gd name="connsiteY178" fmla="*/ 443602 h 516308"/>
                <a:gd name="connsiteX179" fmla="*/ 548522 w 550319"/>
                <a:gd name="connsiteY179" fmla="*/ 434536 h 516308"/>
                <a:gd name="connsiteX180" fmla="*/ 548783 w 550319"/>
                <a:gd name="connsiteY180" fmla="*/ 431799 h 516308"/>
                <a:gd name="connsiteX181" fmla="*/ 538342 w 550319"/>
                <a:gd name="connsiteY181" fmla="*/ 421598 h 516308"/>
                <a:gd name="connsiteX182" fmla="*/ 537472 w 550319"/>
                <a:gd name="connsiteY182" fmla="*/ 419693 h 516308"/>
                <a:gd name="connsiteX183" fmla="*/ 532655 w 550319"/>
                <a:gd name="connsiteY183" fmla="*/ 409149 h 516308"/>
                <a:gd name="connsiteX184" fmla="*/ 532783 w 550319"/>
                <a:gd name="connsiteY184" fmla="*/ 408098 h 5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50319" h="516308">
                  <a:moveTo>
                    <a:pt x="532783" y="408098"/>
                  </a:moveTo>
                  <a:lnTo>
                    <a:pt x="535003" y="390170"/>
                  </a:lnTo>
                  <a:lnTo>
                    <a:pt x="532016" y="375678"/>
                  </a:lnTo>
                  <a:lnTo>
                    <a:pt x="535225" y="368140"/>
                  </a:lnTo>
                  <a:lnTo>
                    <a:pt x="536281" y="349184"/>
                  </a:lnTo>
                  <a:lnTo>
                    <a:pt x="537025" y="344088"/>
                  </a:lnTo>
                  <a:lnTo>
                    <a:pt x="550499" y="335490"/>
                  </a:lnTo>
                  <a:lnTo>
                    <a:pt x="537691" y="317184"/>
                  </a:lnTo>
                  <a:lnTo>
                    <a:pt x="525748" y="307582"/>
                  </a:lnTo>
                  <a:lnTo>
                    <a:pt x="510126" y="292610"/>
                  </a:lnTo>
                  <a:lnTo>
                    <a:pt x="512584" y="283356"/>
                  </a:lnTo>
                  <a:lnTo>
                    <a:pt x="507468" y="276671"/>
                  </a:lnTo>
                  <a:lnTo>
                    <a:pt x="505211" y="268610"/>
                  </a:lnTo>
                  <a:lnTo>
                    <a:pt x="513109" y="240173"/>
                  </a:lnTo>
                  <a:lnTo>
                    <a:pt x="505211" y="214369"/>
                  </a:lnTo>
                  <a:lnTo>
                    <a:pt x="500588" y="212937"/>
                  </a:lnTo>
                  <a:lnTo>
                    <a:pt x="498224" y="207229"/>
                  </a:lnTo>
                  <a:lnTo>
                    <a:pt x="505351" y="199399"/>
                  </a:lnTo>
                  <a:lnTo>
                    <a:pt x="504148" y="193981"/>
                  </a:lnTo>
                  <a:lnTo>
                    <a:pt x="502788" y="186571"/>
                  </a:lnTo>
                  <a:lnTo>
                    <a:pt x="493450" y="180098"/>
                  </a:lnTo>
                  <a:lnTo>
                    <a:pt x="487234" y="173392"/>
                  </a:lnTo>
                  <a:lnTo>
                    <a:pt x="482228" y="163093"/>
                  </a:lnTo>
                  <a:lnTo>
                    <a:pt x="476614" y="161936"/>
                  </a:lnTo>
                  <a:lnTo>
                    <a:pt x="473140" y="160526"/>
                  </a:lnTo>
                  <a:lnTo>
                    <a:pt x="471363" y="159803"/>
                  </a:lnTo>
                  <a:lnTo>
                    <a:pt x="461873" y="150572"/>
                  </a:lnTo>
                  <a:lnTo>
                    <a:pt x="463729" y="141588"/>
                  </a:lnTo>
                  <a:lnTo>
                    <a:pt x="463307" y="139007"/>
                  </a:lnTo>
                  <a:lnTo>
                    <a:pt x="462845" y="136209"/>
                  </a:lnTo>
                  <a:lnTo>
                    <a:pt x="462880" y="131690"/>
                  </a:lnTo>
                  <a:lnTo>
                    <a:pt x="459681" y="121396"/>
                  </a:lnTo>
                  <a:lnTo>
                    <a:pt x="462248" y="112160"/>
                  </a:lnTo>
                  <a:lnTo>
                    <a:pt x="443844" y="107257"/>
                  </a:lnTo>
                  <a:lnTo>
                    <a:pt x="439666" y="101896"/>
                  </a:lnTo>
                  <a:lnTo>
                    <a:pt x="437307" y="98667"/>
                  </a:lnTo>
                  <a:lnTo>
                    <a:pt x="432963" y="92731"/>
                  </a:lnTo>
                  <a:lnTo>
                    <a:pt x="429591" y="88524"/>
                  </a:lnTo>
                  <a:lnTo>
                    <a:pt x="424823" y="62837"/>
                  </a:lnTo>
                  <a:lnTo>
                    <a:pt x="421088" y="48713"/>
                  </a:lnTo>
                  <a:lnTo>
                    <a:pt x="419651" y="41175"/>
                  </a:lnTo>
                  <a:lnTo>
                    <a:pt x="415549" y="27484"/>
                  </a:lnTo>
                  <a:lnTo>
                    <a:pt x="398925" y="15212"/>
                  </a:lnTo>
                  <a:lnTo>
                    <a:pt x="383217" y="17735"/>
                  </a:lnTo>
                  <a:lnTo>
                    <a:pt x="373444" y="28433"/>
                  </a:lnTo>
                  <a:lnTo>
                    <a:pt x="357558" y="46475"/>
                  </a:lnTo>
                  <a:lnTo>
                    <a:pt x="351081" y="44780"/>
                  </a:lnTo>
                  <a:lnTo>
                    <a:pt x="338492" y="29246"/>
                  </a:lnTo>
                  <a:lnTo>
                    <a:pt x="321947" y="21099"/>
                  </a:lnTo>
                  <a:lnTo>
                    <a:pt x="297517" y="7473"/>
                  </a:lnTo>
                  <a:lnTo>
                    <a:pt x="276478" y="287"/>
                  </a:lnTo>
                  <a:lnTo>
                    <a:pt x="260055" y="2854"/>
                  </a:lnTo>
                  <a:lnTo>
                    <a:pt x="248754" y="4831"/>
                  </a:lnTo>
                  <a:lnTo>
                    <a:pt x="239530" y="6445"/>
                  </a:lnTo>
                  <a:lnTo>
                    <a:pt x="234002" y="7410"/>
                  </a:lnTo>
                  <a:lnTo>
                    <a:pt x="231624" y="17602"/>
                  </a:lnTo>
                  <a:lnTo>
                    <a:pt x="229144" y="20524"/>
                  </a:lnTo>
                  <a:lnTo>
                    <a:pt x="221889" y="16362"/>
                  </a:lnTo>
                  <a:lnTo>
                    <a:pt x="215829" y="21670"/>
                  </a:lnTo>
                  <a:lnTo>
                    <a:pt x="213137" y="38085"/>
                  </a:lnTo>
                  <a:lnTo>
                    <a:pt x="210573" y="43076"/>
                  </a:lnTo>
                  <a:lnTo>
                    <a:pt x="201878" y="51642"/>
                  </a:lnTo>
                  <a:lnTo>
                    <a:pt x="199772" y="59015"/>
                  </a:lnTo>
                  <a:lnTo>
                    <a:pt x="200822" y="69549"/>
                  </a:lnTo>
                  <a:lnTo>
                    <a:pt x="197530" y="72686"/>
                  </a:lnTo>
                  <a:lnTo>
                    <a:pt x="179081" y="71447"/>
                  </a:lnTo>
                  <a:lnTo>
                    <a:pt x="169228" y="68497"/>
                  </a:lnTo>
                  <a:lnTo>
                    <a:pt x="157421" y="73215"/>
                  </a:lnTo>
                  <a:lnTo>
                    <a:pt x="148688" y="74289"/>
                  </a:lnTo>
                  <a:lnTo>
                    <a:pt x="143948" y="67968"/>
                  </a:lnTo>
                  <a:lnTo>
                    <a:pt x="142370" y="53749"/>
                  </a:lnTo>
                  <a:lnTo>
                    <a:pt x="120779" y="41110"/>
                  </a:lnTo>
                  <a:lnTo>
                    <a:pt x="110771" y="21099"/>
                  </a:lnTo>
                  <a:lnTo>
                    <a:pt x="108666" y="14252"/>
                  </a:lnTo>
                  <a:lnTo>
                    <a:pt x="98658" y="13727"/>
                  </a:lnTo>
                  <a:lnTo>
                    <a:pt x="91287" y="29526"/>
                  </a:lnTo>
                  <a:lnTo>
                    <a:pt x="84092" y="30520"/>
                  </a:lnTo>
                  <a:lnTo>
                    <a:pt x="82353" y="38573"/>
                  </a:lnTo>
                  <a:lnTo>
                    <a:pt x="81124" y="42252"/>
                  </a:lnTo>
                  <a:lnTo>
                    <a:pt x="81124" y="57389"/>
                  </a:lnTo>
                  <a:lnTo>
                    <a:pt x="59498" y="65322"/>
                  </a:lnTo>
                  <a:lnTo>
                    <a:pt x="50845" y="89112"/>
                  </a:lnTo>
                  <a:lnTo>
                    <a:pt x="55219" y="101605"/>
                  </a:lnTo>
                  <a:lnTo>
                    <a:pt x="56443" y="109227"/>
                  </a:lnTo>
                  <a:lnTo>
                    <a:pt x="56641" y="115959"/>
                  </a:lnTo>
                  <a:lnTo>
                    <a:pt x="55926" y="117661"/>
                  </a:lnTo>
                  <a:lnTo>
                    <a:pt x="48648" y="134912"/>
                  </a:lnTo>
                  <a:lnTo>
                    <a:pt x="38864" y="144771"/>
                  </a:lnTo>
                  <a:lnTo>
                    <a:pt x="29158" y="143649"/>
                  </a:lnTo>
                  <a:lnTo>
                    <a:pt x="22825" y="144330"/>
                  </a:lnTo>
                  <a:lnTo>
                    <a:pt x="14697" y="137270"/>
                  </a:lnTo>
                  <a:lnTo>
                    <a:pt x="9386" y="137377"/>
                  </a:lnTo>
                  <a:lnTo>
                    <a:pt x="1942" y="140674"/>
                  </a:lnTo>
                  <a:lnTo>
                    <a:pt x="180" y="146436"/>
                  </a:lnTo>
                  <a:lnTo>
                    <a:pt x="1514" y="153857"/>
                  </a:lnTo>
                  <a:lnTo>
                    <a:pt x="4918" y="172991"/>
                  </a:lnTo>
                  <a:lnTo>
                    <a:pt x="13223" y="178347"/>
                  </a:lnTo>
                  <a:lnTo>
                    <a:pt x="20225" y="187025"/>
                  </a:lnTo>
                  <a:lnTo>
                    <a:pt x="23443" y="195308"/>
                  </a:lnTo>
                  <a:lnTo>
                    <a:pt x="31117" y="200869"/>
                  </a:lnTo>
                  <a:lnTo>
                    <a:pt x="34523" y="209955"/>
                  </a:lnTo>
                  <a:lnTo>
                    <a:pt x="37363" y="250274"/>
                  </a:lnTo>
                  <a:lnTo>
                    <a:pt x="41415" y="258358"/>
                  </a:lnTo>
                  <a:lnTo>
                    <a:pt x="53820" y="266123"/>
                  </a:lnTo>
                  <a:lnTo>
                    <a:pt x="63162" y="272101"/>
                  </a:lnTo>
                  <a:lnTo>
                    <a:pt x="64452" y="272924"/>
                  </a:lnTo>
                  <a:lnTo>
                    <a:pt x="75294" y="281866"/>
                  </a:lnTo>
                  <a:lnTo>
                    <a:pt x="78484" y="286958"/>
                  </a:lnTo>
                  <a:lnTo>
                    <a:pt x="88662" y="289220"/>
                  </a:lnTo>
                  <a:lnTo>
                    <a:pt x="90178" y="290300"/>
                  </a:lnTo>
                  <a:lnTo>
                    <a:pt x="98019" y="295903"/>
                  </a:lnTo>
                  <a:lnTo>
                    <a:pt x="96681" y="305260"/>
                  </a:lnTo>
                  <a:lnTo>
                    <a:pt x="88851" y="317146"/>
                  </a:lnTo>
                  <a:lnTo>
                    <a:pt x="97562" y="318013"/>
                  </a:lnTo>
                  <a:lnTo>
                    <a:pt x="101332" y="321563"/>
                  </a:lnTo>
                  <a:lnTo>
                    <a:pt x="102908" y="322863"/>
                  </a:lnTo>
                  <a:lnTo>
                    <a:pt x="118738" y="335336"/>
                  </a:lnTo>
                  <a:lnTo>
                    <a:pt x="147632" y="326013"/>
                  </a:lnTo>
                  <a:lnTo>
                    <a:pt x="156839" y="315952"/>
                  </a:lnTo>
                  <a:lnTo>
                    <a:pt x="164472" y="312833"/>
                  </a:lnTo>
                  <a:lnTo>
                    <a:pt x="172371" y="319680"/>
                  </a:lnTo>
                  <a:lnTo>
                    <a:pt x="175526" y="342848"/>
                  </a:lnTo>
                  <a:lnTo>
                    <a:pt x="180793" y="344429"/>
                  </a:lnTo>
                  <a:lnTo>
                    <a:pt x="197008" y="347169"/>
                  </a:lnTo>
                  <a:lnTo>
                    <a:pt x="198948" y="346700"/>
                  </a:lnTo>
                  <a:lnTo>
                    <a:pt x="208131" y="348024"/>
                  </a:lnTo>
                  <a:lnTo>
                    <a:pt x="224812" y="351872"/>
                  </a:lnTo>
                  <a:lnTo>
                    <a:pt x="236792" y="354012"/>
                  </a:lnTo>
                  <a:lnTo>
                    <a:pt x="238380" y="354091"/>
                  </a:lnTo>
                  <a:lnTo>
                    <a:pt x="253858" y="353558"/>
                  </a:lnTo>
                  <a:lnTo>
                    <a:pt x="268421" y="352995"/>
                  </a:lnTo>
                  <a:lnTo>
                    <a:pt x="279770" y="353007"/>
                  </a:lnTo>
                  <a:lnTo>
                    <a:pt x="288372" y="364043"/>
                  </a:lnTo>
                  <a:lnTo>
                    <a:pt x="289295" y="365509"/>
                  </a:lnTo>
                  <a:lnTo>
                    <a:pt x="293555" y="377497"/>
                  </a:lnTo>
                  <a:lnTo>
                    <a:pt x="300224" y="394821"/>
                  </a:lnTo>
                  <a:lnTo>
                    <a:pt x="301128" y="396877"/>
                  </a:lnTo>
                  <a:lnTo>
                    <a:pt x="306575" y="409275"/>
                  </a:lnTo>
                  <a:lnTo>
                    <a:pt x="308046" y="412370"/>
                  </a:lnTo>
                  <a:lnTo>
                    <a:pt x="313437" y="423724"/>
                  </a:lnTo>
                  <a:lnTo>
                    <a:pt x="314973" y="426571"/>
                  </a:lnTo>
                  <a:lnTo>
                    <a:pt x="321206" y="430097"/>
                  </a:lnTo>
                  <a:lnTo>
                    <a:pt x="333680" y="430097"/>
                  </a:lnTo>
                  <a:lnTo>
                    <a:pt x="347612" y="427217"/>
                  </a:lnTo>
                  <a:lnTo>
                    <a:pt x="363225" y="421750"/>
                  </a:lnTo>
                  <a:lnTo>
                    <a:pt x="371467" y="420729"/>
                  </a:lnTo>
                  <a:lnTo>
                    <a:pt x="379229" y="427655"/>
                  </a:lnTo>
                  <a:lnTo>
                    <a:pt x="380896" y="428143"/>
                  </a:lnTo>
                  <a:lnTo>
                    <a:pt x="399088" y="433482"/>
                  </a:lnTo>
                  <a:lnTo>
                    <a:pt x="406283" y="437693"/>
                  </a:lnTo>
                  <a:lnTo>
                    <a:pt x="418993" y="445134"/>
                  </a:lnTo>
                  <a:lnTo>
                    <a:pt x="423689" y="447882"/>
                  </a:lnTo>
                  <a:lnTo>
                    <a:pt x="430892" y="456283"/>
                  </a:lnTo>
                  <a:lnTo>
                    <a:pt x="432090" y="474282"/>
                  </a:lnTo>
                  <a:lnTo>
                    <a:pt x="436891" y="480282"/>
                  </a:lnTo>
                  <a:lnTo>
                    <a:pt x="436891" y="486882"/>
                  </a:lnTo>
                  <a:lnTo>
                    <a:pt x="435497" y="497321"/>
                  </a:lnTo>
                  <a:lnTo>
                    <a:pt x="438792" y="503915"/>
                  </a:lnTo>
                  <a:lnTo>
                    <a:pt x="441617" y="503915"/>
                  </a:lnTo>
                  <a:lnTo>
                    <a:pt x="446796" y="503442"/>
                  </a:lnTo>
                  <a:lnTo>
                    <a:pt x="455647" y="498070"/>
                  </a:lnTo>
                  <a:lnTo>
                    <a:pt x="458879" y="498300"/>
                  </a:lnTo>
                  <a:lnTo>
                    <a:pt x="473287" y="500516"/>
                  </a:lnTo>
                  <a:lnTo>
                    <a:pt x="484371" y="503843"/>
                  </a:lnTo>
                  <a:lnTo>
                    <a:pt x="488195" y="510180"/>
                  </a:lnTo>
                  <a:lnTo>
                    <a:pt x="494969" y="514995"/>
                  </a:lnTo>
                  <a:lnTo>
                    <a:pt x="505907" y="516595"/>
                  </a:lnTo>
                  <a:lnTo>
                    <a:pt x="516334" y="515235"/>
                  </a:lnTo>
                  <a:lnTo>
                    <a:pt x="535827" y="511609"/>
                  </a:lnTo>
                  <a:lnTo>
                    <a:pt x="541268" y="512512"/>
                  </a:lnTo>
                  <a:lnTo>
                    <a:pt x="543985" y="512966"/>
                  </a:lnTo>
                  <a:lnTo>
                    <a:pt x="545547" y="507900"/>
                  </a:lnTo>
                  <a:lnTo>
                    <a:pt x="544439" y="499366"/>
                  </a:lnTo>
                  <a:lnTo>
                    <a:pt x="536281" y="493019"/>
                  </a:lnTo>
                  <a:lnTo>
                    <a:pt x="532708" y="483567"/>
                  </a:lnTo>
                  <a:lnTo>
                    <a:pt x="537358" y="476926"/>
                  </a:lnTo>
                  <a:lnTo>
                    <a:pt x="534467" y="473526"/>
                  </a:lnTo>
                  <a:lnTo>
                    <a:pt x="533120" y="468725"/>
                  </a:lnTo>
                  <a:lnTo>
                    <a:pt x="543535" y="443602"/>
                  </a:lnTo>
                  <a:lnTo>
                    <a:pt x="548522" y="434536"/>
                  </a:lnTo>
                  <a:lnTo>
                    <a:pt x="548783" y="431799"/>
                  </a:lnTo>
                  <a:lnTo>
                    <a:pt x="538342" y="421598"/>
                  </a:lnTo>
                  <a:lnTo>
                    <a:pt x="537472" y="419693"/>
                  </a:lnTo>
                  <a:lnTo>
                    <a:pt x="532655" y="409149"/>
                  </a:lnTo>
                  <a:lnTo>
                    <a:pt x="532783" y="408098"/>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80" name="Freeform: Shape 27">
              <a:extLst>
                <a:ext uri="{FF2B5EF4-FFF2-40B4-BE49-F238E27FC236}">
                  <a16:creationId xmlns:a16="http://schemas.microsoft.com/office/drawing/2014/main" id="{E0C40A47-F965-0A30-92EF-1C6356E0636E}"/>
                </a:ext>
              </a:extLst>
            </p:cNvPr>
            <p:cNvSpPr/>
            <p:nvPr/>
          </p:nvSpPr>
          <p:spPr>
            <a:xfrm flipV="1">
              <a:off x="5399581" y="4716068"/>
              <a:ext cx="63177" cy="96672"/>
            </a:xfrm>
            <a:custGeom>
              <a:avLst/>
              <a:gdLst>
                <a:gd name="connsiteX0" fmla="*/ 42629 w 63177"/>
                <a:gd name="connsiteY0" fmla="*/ 96523 h 96672"/>
                <a:gd name="connsiteX1" fmla="*/ 43720 w 63177"/>
                <a:gd name="connsiteY1" fmla="*/ 96395 h 96672"/>
                <a:gd name="connsiteX2" fmla="*/ 44119 w 63177"/>
                <a:gd name="connsiteY2" fmla="*/ 96201 h 96672"/>
                <a:gd name="connsiteX3" fmla="*/ 44579 w 63177"/>
                <a:gd name="connsiteY3" fmla="*/ 95977 h 96672"/>
                <a:gd name="connsiteX4" fmla="*/ 45028 w 63177"/>
                <a:gd name="connsiteY4" fmla="*/ 95758 h 96672"/>
                <a:gd name="connsiteX5" fmla="*/ 45198 w 63177"/>
                <a:gd name="connsiteY5" fmla="*/ 95675 h 96672"/>
                <a:gd name="connsiteX6" fmla="*/ 46468 w 63177"/>
                <a:gd name="connsiteY6" fmla="*/ 94515 h 96672"/>
                <a:gd name="connsiteX7" fmla="*/ 46682 w 63177"/>
                <a:gd name="connsiteY7" fmla="*/ 94208 h 96672"/>
                <a:gd name="connsiteX8" fmla="*/ 47462 w 63177"/>
                <a:gd name="connsiteY8" fmla="*/ 94115 h 96672"/>
                <a:gd name="connsiteX9" fmla="*/ 47769 w 63177"/>
                <a:gd name="connsiteY9" fmla="*/ 94022 h 96672"/>
                <a:gd name="connsiteX10" fmla="*/ 48339 w 63177"/>
                <a:gd name="connsiteY10" fmla="*/ 94040 h 96672"/>
                <a:gd name="connsiteX11" fmla="*/ 49082 w 63177"/>
                <a:gd name="connsiteY11" fmla="*/ 93949 h 96672"/>
                <a:gd name="connsiteX12" fmla="*/ 49576 w 63177"/>
                <a:gd name="connsiteY12" fmla="*/ 93418 h 96672"/>
                <a:gd name="connsiteX13" fmla="*/ 49781 w 63177"/>
                <a:gd name="connsiteY13" fmla="*/ 92882 h 96672"/>
                <a:gd name="connsiteX14" fmla="*/ 49956 w 63177"/>
                <a:gd name="connsiteY14" fmla="*/ 92081 h 96672"/>
                <a:gd name="connsiteX15" fmla="*/ 50119 w 63177"/>
                <a:gd name="connsiteY15" fmla="*/ 91675 h 96672"/>
                <a:gd name="connsiteX16" fmla="*/ 50713 w 63177"/>
                <a:gd name="connsiteY16" fmla="*/ 91580 h 96672"/>
                <a:gd name="connsiteX17" fmla="*/ 51378 w 63177"/>
                <a:gd name="connsiteY17" fmla="*/ 91410 h 96672"/>
                <a:gd name="connsiteX18" fmla="*/ 51894 w 63177"/>
                <a:gd name="connsiteY18" fmla="*/ 91380 h 96672"/>
                <a:gd name="connsiteX19" fmla="*/ 52198 w 63177"/>
                <a:gd name="connsiteY19" fmla="*/ 91476 h 96672"/>
                <a:gd name="connsiteX20" fmla="*/ 52949 w 63177"/>
                <a:gd name="connsiteY20" fmla="*/ 91562 h 96672"/>
                <a:gd name="connsiteX21" fmla="*/ 53398 w 63177"/>
                <a:gd name="connsiteY21" fmla="*/ 91758 h 96672"/>
                <a:gd name="connsiteX22" fmla="*/ 53646 w 63177"/>
                <a:gd name="connsiteY22" fmla="*/ 92020 h 96672"/>
                <a:gd name="connsiteX23" fmla="*/ 54024 w 63177"/>
                <a:gd name="connsiteY23" fmla="*/ 92578 h 96672"/>
                <a:gd name="connsiteX24" fmla="*/ 54049 w 63177"/>
                <a:gd name="connsiteY24" fmla="*/ 92625 h 96672"/>
                <a:gd name="connsiteX25" fmla="*/ 54058 w 63177"/>
                <a:gd name="connsiteY25" fmla="*/ 92614 h 96672"/>
                <a:gd name="connsiteX26" fmla="*/ 54057 w 63177"/>
                <a:gd name="connsiteY26" fmla="*/ 92638 h 96672"/>
                <a:gd name="connsiteX27" fmla="*/ 54308 w 63177"/>
                <a:gd name="connsiteY27" fmla="*/ 93089 h 96672"/>
                <a:gd name="connsiteX28" fmla="*/ 54639 w 63177"/>
                <a:gd name="connsiteY28" fmla="*/ 93377 h 96672"/>
                <a:gd name="connsiteX29" fmla="*/ 55249 w 63177"/>
                <a:gd name="connsiteY29" fmla="*/ 93732 h 96672"/>
                <a:gd name="connsiteX30" fmla="*/ 55830 w 63177"/>
                <a:gd name="connsiteY30" fmla="*/ 94382 h 96672"/>
                <a:gd name="connsiteX31" fmla="*/ 56651 w 63177"/>
                <a:gd name="connsiteY31" fmla="*/ 94695 h 96672"/>
                <a:gd name="connsiteX32" fmla="*/ 57016 w 63177"/>
                <a:gd name="connsiteY32" fmla="*/ 94475 h 96672"/>
                <a:gd name="connsiteX33" fmla="*/ 56847 w 63177"/>
                <a:gd name="connsiteY33" fmla="*/ 93945 h 96672"/>
                <a:gd name="connsiteX34" fmla="*/ 56809 w 63177"/>
                <a:gd name="connsiteY34" fmla="*/ 93715 h 96672"/>
                <a:gd name="connsiteX35" fmla="*/ 56908 w 63177"/>
                <a:gd name="connsiteY35" fmla="*/ 93202 h 96672"/>
                <a:gd name="connsiteX36" fmla="*/ 56401 w 63177"/>
                <a:gd name="connsiteY36" fmla="*/ 92686 h 96672"/>
                <a:gd name="connsiteX37" fmla="*/ 56157 w 63177"/>
                <a:gd name="connsiteY37" fmla="*/ 91203 h 96672"/>
                <a:gd name="connsiteX38" fmla="*/ 56629 w 63177"/>
                <a:gd name="connsiteY38" fmla="*/ 90498 h 96672"/>
                <a:gd name="connsiteX39" fmla="*/ 57007 w 63177"/>
                <a:gd name="connsiteY39" fmla="*/ 90106 h 96672"/>
                <a:gd name="connsiteX40" fmla="*/ 57113 w 63177"/>
                <a:gd name="connsiteY40" fmla="*/ 89709 h 96672"/>
                <a:gd name="connsiteX41" fmla="*/ 57480 w 63177"/>
                <a:gd name="connsiteY41" fmla="*/ 89401 h 96672"/>
                <a:gd name="connsiteX42" fmla="*/ 57685 w 63177"/>
                <a:gd name="connsiteY42" fmla="*/ 89228 h 96672"/>
                <a:gd name="connsiteX43" fmla="*/ 57883 w 63177"/>
                <a:gd name="connsiteY43" fmla="*/ 88534 h 96672"/>
                <a:gd name="connsiteX44" fmla="*/ 58354 w 63177"/>
                <a:gd name="connsiteY44" fmla="*/ 88405 h 96672"/>
                <a:gd name="connsiteX45" fmla="*/ 59601 w 63177"/>
                <a:gd name="connsiteY45" fmla="*/ 88433 h 96672"/>
                <a:gd name="connsiteX46" fmla="*/ 60817 w 63177"/>
                <a:gd name="connsiteY46" fmla="*/ 87767 h 96672"/>
                <a:gd name="connsiteX47" fmla="*/ 61543 w 63177"/>
                <a:gd name="connsiteY47" fmla="*/ 87413 h 96672"/>
                <a:gd name="connsiteX48" fmla="*/ 61825 w 63177"/>
                <a:gd name="connsiteY48" fmla="*/ 87311 h 96672"/>
                <a:gd name="connsiteX49" fmla="*/ 61972 w 63177"/>
                <a:gd name="connsiteY49" fmla="*/ 86982 h 96672"/>
                <a:gd name="connsiteX50" fmla="*/ 61977 w 63177"/>
                <a:gd name="connsiteY50" fmla="*/ 86941 h 96672"/>
                <a:gd name="connsiteX51" fmla="*/ 62145 w 63177"/>
                <a:gd name="connsiteY51" fmla="*/ 86862 h 96672"/>
                <a:gd name="connsiteX52" fmla="*/ 62178 w 63177"/>
                <a:gd name="connsiteY52" fmla="*/ 86816 h 96672"/>
                <a:gd name="connsiteX53" fmla="*/ 62188 w 63177"/>
                <a:gd name="connsiteY53" fmla="*/ 86711 h 96672"/>
                <a:gd name="connsiteX54" fmla="*/ 62220 w 63177"/>
                <a:gd name="connsiteY54" fmla="*/ 86709 h 96672"/>
                <a:gd name="connsiteX55" fmla="*/ 62305 w 63177"/>
                <a:gd name="connsiteY55" fmla="*/ 86749 h 96672"/>
                <a:gd name="connsiteX56" fmla="*/ 62365 w 63177"/>
                <a:gd name="connsiteY56" fmla="*/ 86659 h 96672"/>
                <a:gd name="connsiteX57" fmla="*/ 62457 w 63177"/>
                <a:gd name="connsiteY57" fmla="*/ 86709 h 96672"/>
                <a:gd name="connsiteX58" fmla="*/ 62618 w 63177"/>
                <a:gd name="connsiteY58" fmla="*/ 86602 h 96672"/>
                <a:gd name="connsiteX59" fmla="*/ 62047 w 63177"/>
                <a:gd name="connsiteY59" fmla="*/ 86358 h 96672"/>
                <a:gd name="connsiteX60" fmla="*/ 62042 w 63177"/>
                <a:gd name="connsiteY60" fmla="*/ 86187 h 96672"/>
                <a:gd name="connsiteX61" fmla="*/ 62234 w 63177"/>
                <a:gd name="connsiteY61" fmla="*/ 85993 h 96672"/>
                <a:gd name="connsiteX62" fmla="*/ 62199 w 63177"/>
                <a:gd name="connsiteY62" fmla="*/ 85921 h 96672"/>
                <a:gd name="connsiteX63" fmla="*/ 62044 w 63177"/>
                <a:gd name="connsiteY63" fmla="*/ 85861 h 96672"/>
                <a:gd name="connsiteX64" fmla="*/ 61809 w 63177"/>
                <a:gd name="connsiteY64" fmla="*/ 85681 h 96672"/>
                <a:gd name="connsiteX65" fmla="*/ 61805 w 63177"/>
                <a:gd name="connsiteY65" fmla="*/ 85560 h 96672"/>
                <a:gd name="connsiteX66" fmla="*/ 61890 w 63177"/>
                <a:gd name="connsiteY66" fmla="*/ 85455 h 96672"/>
                <a:gd name="connsiteX67" fmla="*/ 61969 w 63177"/>
                <a:gd name="connsiteY67" fmla="*/ 85412 h 96672"/>
                <a:gd name="connsiteX68" fmla="*/ 61975 w 63177"/>
                <a:gd name="connsiteY68" fmla="*/ 85306 h 96672"/>
                <a:gd name="connsiteX69" fmla="*/ 61878 w 63177"/>
                <a:gd name="connsiteY69" fmla="*/ 85270 h 96672"/>
                <a:gd name="connsiteX70" fmla="*/ 61781 w 63177"/>
                <a:gd name="connsiteY70" fmla="*/ 85298 h 96672"/>
                <a:gd name="connsiteX71" fmla="*/ 61760 w 63177"/>
                <a:gd name="connsiteY71" fmla="*/ 85237 h 96672"/>
                <a:gd name="connsiteX72" fmla="*/ 61560 w 63177"/>
                <a:gd name="connsiteY72" fmla="*/ 85264 h 96672"/>
                <a:gd name="connsiteX73" fmla="*/ 61491 w 63177"/>
                <a:gd name="connsiteY73" fmla="*/ 85089 h 96672"/>
                <a:gd name="connsiteX74" fmla="*/ 61375 w 63177"/>
                <a:gd name="connsiteY74" fmla="*/ 85049 h 96672"/>
                <a:gd name="connsiteX75" fmla="*/ 61281 w 63177"/>
                <a:gd name="connsiteY75" fmla="*/ 84922 h 96672"/>
                <a:gd name="connsiteX76" fmla="*/ 61240 w 63177"/>
                <a:gd name="connsiteY76" fmla="*/ 84730 h 96672"/>
                <a:gd name="connsiteX77" fmla="*/ 61137 w 63177"/>
                <a:gd name="connsiteY77" fmla="*/ 84730 h 96672"/>
                <a:gd name="connsiteX78" fmla="*/ 60975 w 63177"/>
                <a:gd name="connsiteY78" fmla="*/ 84441 h 96672"/>
                <a:gd name="connsiteX79" fmla="*/ 60880 w 63177"/>
                <a:gd name="connsiteY79" fmla="*/ 84376 h 96672"/>
                <a:gd name="connsiteX80" fmla="*/ 60679 w 63177"/>
                <a:gd name="connsiteY80" fmla="*/ 84239 h 96672"/>
                <a:gd name="connsiteX81" fmla="*/ 60729 w 63177"/>
                <a:gd name="connsiteY81" fmla="*/ 83934 h 96672"/>
                <a:gd name="connsiteX82" fmla="*/ 60670 w 63177"/>
                <a:gd name="connsiteY82" fmla="*/ 83675 h 96672"/>
                <a:gd name="connsiteX83" fmla="*/ 60503 w 63177"/>
                <a:gd name="connsiteY83" fmla="*/ 83552 h 96672"/>
                <a:gd name="connsiteX84" fmla="*/ 60449 w 63177"/>
                <a:gd name="connsiteY84" fmla="*/ 83411 h 96672"/>
                <a:gd name="connsiteX85" fmla="*/ 60375 w 63177"/>
                <a:gd name="connsiteY85" fmla="*/ 83378 h 96672"/>
                <a:gd name="connsiteX86" fmla="*/ 60224 w 63177"/>
                <a:gd name="connsiteY86" fmla="*/ 83228 h 96672"/>
                <a:gd name="connsiteX87" fmla="*/ 60290 w 63177"/>
                <a:gd name="connsiteY87" fmla="*/ 83139 h 96672"/>
                <a:gd name="connsiteX88" fmla="*/ 60388 w 63177"/>
                <a:gd name="connsiteY88" fmla="*/ 83090 h 96672"/>
                <a:gd name="connsiteX89" fmla="*/ 60305 w 63177"/>
                <a:gd name="connsiteY89" fmla="*/ 82502 h 96672"/>
                <a:gd name="connsiteX90" fmla="*/ 60227 w 63177"/>
                <a:gd name="connsiteY90" fmla="*/ 82343 h 96672"/>
                <a:gd name="connsiteX91" fmla="*/ 61416 w 63177"/>
                <a:gd name="connsiteY91" fmla="*/ 82576 h 96672"/>
                <a:gd name="connsiteX92" fmla="*/ 61333 w 63177"/>
                <a:gd name="connsiteY92" fmla="*/ 81519 h 96672"/>
                <a:gd name="connsiteX93" fmla="*/ 60635 w 63177"/>
                <a:gd name="connsiteY93" fmla="*/ 80636 h 96672"/>
                <a:gd name="connsiteX94" fmla="*/ 60639 w 63177"/>
                <a:gd name="connsiteY94" fmla="*/ 79756 h 96672"/>
                <a:gd name="connsiteX95" fmla="*/ 60233 w 63177"/>
                <a:gd name="connsiteY95" fmla="*/ 78932 h 96672"/>
                <a:gd name="connsiteX96" fmla="*/ 60764 w 63177"/>
                <a:gd name="connsiteY96" fmla="*/ 77820 h 96672"/>
                <a:gd name="connsiteX97" fmla="*/ 61060 w 63177"/>
                <a:gd name="connsiteY97" fmla="*/ 76764 h 96672"/>
                <a:gd name="connsiteX98" fmla="*/ 61477 w 63177"/>
                <a:gd name="connsiteY98" fmla="*/ 74947 h 96672"/>
                <a:gd name="connsiteX99" fmla="*/ 63233 w 63177"/>
                <a:gd name="connsiteY99" fmla="*/ 73839 h 96672"/>
                <a:gd name="connsiteX100" fmla="*/ 63357 w 63177"/>
                <a:gd name="connsiteY100" fmla="*/ 72138 h 96672"/>
                <a:gd name="connsiteX101" fmla="*/ 63246 w 63177"/>
                <a:gd name="connsiteY101" fmla="*/ 70788 h 96672"/>
                <a:gd name="connsiteX102" fmla="*/ 61846 w 63177"/>
                <a:gd name="connsiteY102" fmla="*/ 70137 h 96672"/>
                <a:gd name="connsiteX103" fmla="*/ 61851 w 63177"/>
                <a:gd name="connsiteY103" fmla="*/ 69022 h 96672"/>
                <a:gd name="connsiteX104" fmla="*/ 61973 w 63177"/>
                <a:gd name="connsiteY104" fmla="*/ 67731 h 96672"/>
                <a:gd name="connsiteX105" fmla="*/ 62330 w 63177"/>
                <a:gd name="connsiteY105" fmla="*/ 66090 h 96672"/>
                <a:gd name="connsiteX106" fmla="*/ 62574 w 63177"/>
                <a:gd name="connsiteY106" fmla="*/ 63626 h 96672"/>
                <a:gd name="connsiteX107" fmla="*/ 62171 w 63177"/>
                <a:gd name="connsiteY107" fmla="*/ 62251 h 96672"/>
                <a:gd name="connsiteX108" fmla="*/ 62059 w 63177"/>
                <a:gd name="connsiteY108" fmla="*/ 60960 h 96672"/>
                <a:gd name="connsiteX109" fmla="*/ 62666 w 63177"/>
                <a:gd name="connsiteY109" fmla="*/ 59852 h 96672"/>
                <a:gd name="connsiteX110" fmla="*/ 62765 w 63177"/>
                <a:gd name="connsiteY110" fmla="*/ 59672 h 96672"/>
                <a:gd name="connsiteX111" fmla="*/ 62829 w 63177"/>
                <a:gd name="connsiteY111" fmla="*/ 58264 h 96672"/>
                <a:gd name="connsiteX112" fmla="*/ 62253 w 63177"/>
                <a:gd name="connsiteY112" fmla="*/ 56266 h 96672"/>
                <a:gd name="connsiteX113" fmla="*/ 60737 w 63177"/>
                <a:gd name="connsiteY113" fmla="*/ 55614 h 96672"/>
                <a:gd name="connsiteX114" fmla="*/ 60625 w 63177"/>
                <a:gd name="connsiteY114" fmla="*/ 54381 h 96672"/>
                <a:gd name="connsiteX115" fmla="*/ 60222 w 63177"/>
                <a:gd name="connsiteY115" fmla="*/ 52854 h 96672"/>
                <a:gd name="connsiteX116" fmla="*/ 61102 w 63177"/>
                <a:gd name="connsiteY116" fmla="*/ 51977 h 96672"/>
                <a:gd name="connsiteX117" fmla="*/ 61513 w 63177"/>
                <a:gd name="connsiteY117" fmla="*/ 51392 h 96672"/>
                <a:gd name="connsiteX118" fmla="*/ 61518 w 63177"/>
                <a:gd name="connsiteY118" fmla="*/ 50160 h 96672"/>
                <a:gd name="connsiteX119" fmla="*/ 60821 w 63177"/>
                <a:gd name="connsiteY119" fmla="*/ 49160 h 96672"/>
                <a:gd name="connsiteX120" fmla="*/ 60592 w 63177"/>
                <a:gd name="connsiteY120" fmla="*/ 47868 h 96672"/>
                <a:gd name="connsiteX121" fmla="*/ 61067 w 63177"/>
                <a:gd name="connsiteY121" fmla="*/ 46227 h 96672"/>
                <a:gd name="connsiteX122" fmla="*/ 60078 w 63177"/>
                <a:gd name="connsiteY122" fmla="*/ 44990 h 96672"/>
                <a:gd name="connsiteX123" fmla="*/ 58445 w 63177"/>
                <a:gd name="connsiteY123" fmla="*/ 44338 h 96672"/>
                <a:gd name="connsiteX124" fmla="*/ 57280 w 63177"/>
                <a:gd name="connsiteY124" fmla="*/ 43688 h 96672"/>
                <a:gd name="connsiteX125" fmla="*/ 56641 w 63177"/>
                <a:gd name="connsiteY125" fmla="*/ 42688 h 96672"/>
                <a:gd name="connsiteX126" fmla="*/ 56295 w 63177"/>
                <a:gd name="connsiteY126" fmla="*/ 41454 h 96672"/>
                <a:gd name="connsiteX127" fmla="*/ 56417 w 63177"/>
                <a:gd name="connsiteY127" fmla="*/ 40222 h 96672"/>
                <a:gd name="connsiteX128" fmla="*/ 56304 w 63177"/>
                <a:gd name="connsiteY128" fmla="*/ 39283 h 96672"/>
                <a:gd name="connsiteX129" fmla="*/ 56074 w 63177"/>
                <a:gd name="connsiteY129" fmla="*/ 38519 h 96672"/>
                <a:gd name="connsiteX130" fmla="*/ 53915 w 63177"/>
                <a:gd name="connsiteY130" fmla="*/ 37924 h 96672"/>
                <a:gd name="connsiteX131" fmla="*/ 52398 w 63177"/>
                <a:gd name="connsiteY131" fmla="*/ 37448 h 96672"/>
                <a:gd name="connsiteX132" fmla="*/ 51760 w 63177"/>
                <a:gd name="connsiteY132" fmla="*/ 36331 h 96672"/>
                <a:gd name="connsiteX133" fmla="*/ 50949 w 63177"/>
                <a:gd name="connsiteY133" fmla="*/ 34567 h 96672"/>
                <a:gd name="connsiteX134" fmla="*/ 49844 w 63177"/>
                <a:gd name="connsiteY134" fmla="*/ 33424 h 96672"/>
                <a:gd name="connsiteX135" fmla="*/ 49848 w 63177"/>
                <a:gd name="connsiteY135" fmla="*/ 32250 h 96672"/>
                <a:gd name="connsiteX136" fmla="*/ 49215 w 63177"/>
                <a:gd name="connsiteY136" fmla="*/ 30135 h 96672"/>
                <a:gd name="connsiteX137" fmla="*/ 49218 w 63177"/>
                <a:gd name="connsiteY137" fmla="*/ 29138 h 96672"/>
                <a:gd name="connsiteX138" fmla="*/ 48232 w 63177"/>
                <a:gd name="connsiteY138" fmla="*/ 27432 h 96672"/>
                <a:gd name="connsiteX139" fmla="*/ 47419 w 63177"/>
                <a:gd name="connsiteY139" fmla="*/ 26314 h 96672"/>
                <a:gd name="connsiteX140" fmla="*/ 47368 w 63177"/>
                <a:gd name="connsiteY140" fmla="*/ 24495 h 96672"/>
                <a:gd name="connsiteX141" fmla="*/ 47026 w 63177"/>
                <a:gd name="connsiteY141" fmla="*/ 22264 h 96672"/>
                <a:gd name="connsiteX142" fmla="*/ 46982 w 63177"/>
                <a:gd name="connsiteY142" fmla="*/ 21850 h 96672"/>
                <a:gd name="connsiteX143" fmla="*/ 46913 w 63177"/>
                <a:gd name="connsiteY143" fmla="*/ 21207 h 96672"/>
                <a:gd name="connsiteX144" fmla="*/ 46861 w 63177"/>
                <a:gd name="connsiteY144" fmla="*/ 19681 h 96672"/>
                <a:gd name="connsiteX145" fmla="*/ 46981 w 63177"/>
                <a:gd name="connsiteY145" fmla="*/ 18801 h 96672"/>
                <a:gd name="connsiteX146" fmla="*/ 46518 w 63177"/>
                <a:gd name="connsiteY146" fmla="*/ 17919 h 96672"/>
                <a:gd name="connsiteX147" fmla="*/ 45641 w 63177"/>
                <a:gd name="connsiteY147" fmla="*/ 17916 h 96672"/>
                <a:gd name="connsiteX148" fmla="*/ 44886 w 63177"/>
                <a:gd name="connsiteY148" fmla="*/ 16857 h 96672"/>
                <a:gd name="connsiteX149" fmla="*/ 44366 w 63177"/>
                <a:gd name="connsiteY149" fmla="*/ 15446 h 96672"/>
                <a:gd name="connsiteX150" fmla="*/ 44672 w 63177"/>
                <a:gd name="connsiteY150" fmla="*/ 14630 h 96672"/>
                <a:gd name="connsiteX151" fmla="*/ 43323 w 63177"/>
                <a:gd name="connsiteY151" fmla="*/ 14896 h 96672"/>
                <a:gd name="connsiteX152" fmla="*/ 41339 w 63177"/>
                <a:gd name="connsiteY152" fmla="*/ 14937 h 96672"/>
                <a:gd name="connsiteX153" fmla="*/ 38823 w 63177"/>
                <a:gd name="connsiteY153" fmla="*/ 14489 h 96672"/>
                <a:gd name="connsiteX154" fmla="*/ 38144 w 63177"/>
                <a:gd name="connsiteY154" fmla="*/ 14972 h 96672"/>
                <a:gd name="connsiteX155" fmla="*/ 35624 w 63177"/>
                <a:gd name="connsiteY155" fmla="*/ 15789 h 96672"/>
                <a:gd name="connsiteX156" fmla="*/ 32768 w 63177"/>
                <a:gd name="connsiteY156" fmla="*/ 15632 h 96672"/>
                <a:gd name="connsiteX157" fmla="*/ 31854 w 63177"/>
                <a:gd name="connsiteY157" fmla="*/ 14363 h 96672"/>
                <a:gd name="connsiteX158" fmla="*/ 30697 w 63177"/>
                <a:gd name="connsiteY158" fmla="*/ 13192 h 96672"/>
                <a:gd name="connsiteX159" fmla="*/ 29636 w 63177"/>
                <a:gd name="connsiteY159" fmla="*/ 12069 h 96672"/>
                <a:gd name="connsiteX160" fmla="*/ 28529 w 63177"/>
                <a:gd name="connsiteY160" fmla="*/ 10654 h 96672"/>
                <a:gd name="connsiteX161" fmla="*/ 26791 w 63177"/>
                <a:gd name="connsiteY161" fmla="*/ 9237 h 96672"/>
                <a:gd name="connsiteX162" fmla="*/ 26053 w 63177"/>
                <a:gd name="connsiteY162" fmla="*/ 8906 h 96672"/>
                <a:gd name="connsiteX163" fmla="*/ 25910 w 63177"/>
                <a:gd name="connsiteY163" fmla="*/ 8841 h 96672"/>
                <a:gd name="connsiteX164" fmla="*/ 24714 w 63177"/>
                <a:gd name="connsiteY164" fmla="*/ 8305 h 96672"/>
                <a:gd name="connsiteX165" fmla="*/ 23117 w 63177"/>
                <a:gd name="connsiteY165" fmla="*/ 8152 h 96672"/>
                <a:gd name="connsiteX166" fmla="*/ 21037 w 63177"/>
                <a:gd name="connsiteY166" fmla="*/ 7804 h 96672"/>
                <a:gd name="connsiteX167" fmla="*/ 20170 w 63177"/>
                <a:gd name="connsiteY167" fmla="*/ 6973 h 96672"/>
                <a:gd name="connsiteX168" fmla="*/ 19354 w 63177"/>
                <a:gd name="connsiteY168" fmla="*/ 5220 h 96672"/>
                <a:gd name="connsiteX169" fmla="*/ 18147 w 63177"/>
                <a:gd name="connsiteY169" fmla="*/ 4388 h 96672"/>
                <a:gd name="connsiteX170" fmla="*/ 17575 w 63177"/>
                <a:gd name="connsiteY170" fmla="*/ 4815 h 96672"/>
                <a:gd name="connsiteX171" fmla="*/ 17567 w 63177"/>
                <a:gd name="connsiteY171" fmla="*/ 4809 h 96672"/>
                <a:gd name="connsiteX172" fmla="*/ 17488 w 63177"/>
                <a:gd name="connsiteY172" fmla="*/ 4759 h 96672"/>
                <a:gd name="connsiteX173" fmla="*/ 17419 w 63177"/>
                <a:gd name="connsiteY173" fmla="*/ 4711 h 96672"/>
                <a:gd name="connsiteX174" fmla="*/ 17376 w 63177"/>
                <a:gd name="connsiteY174" fmla="*/ 4679 h 96672"/>
                <a:gd name="connsiteX175" fmla="*/ 17308 w 63177"/>
                <a:gd name="connsiteY175" fmla="*/ 4602 h 96672"/>
                <a:gd name="connsiteX176" fmla="*/ 17272 w 63177"/>
                <a:gd name="connsiteY176" fmla="*/ 4551 h 96672"/>
                <a:gd name="connsiteX177" fmla="*/ 17230 w 63177"/>
                <a:gd name="connsiteY177" fmla="*/ 4479 h 96672"/>
                <a:gd name="connsiteX178" fmla="*/ 17208 w 63177"/>
                <a:gd name="connsiteY178" fmla="*/ 4418 h 96672"/>
                <a:gd name="connsiteX179" fmla="*/ 17151 w 63177"/>
                <a:gd name="connsiteY179" fmla="*/ 4311 h 96672"/>
                <a:gd name="connsiteX180" fmla="*/ 17103 w 63177"/>
                <a:gd name="connsiteY180" fmla="*/ 4178 h 96672"/>
                <a:gd name="connsiteX181" fmla="*/ 17082 w 63177"/>
                <a:gd name="connsiteY181" fmla="*/ 4090 h 96672"/>
                <a:gd name="connsiteX182" fmla="*/ 17064 w 63177"/>
                <a:gd name="connsiteY182" fmla="*/ 3949 h 96672"/>
                <a:gd name="connsiteX183" fmla="*/ 17047 w 63177"/>
                <a:gd name="connsiteY183" fmla="*/ 3757 h 96672"/>
                <a:gd name="connsiteX184" fmla="*/ 17050 w 63177"/>
                <a:gd name="connsiteY184" fmla="*/ 3644 h 96672"/>
                <a:gd name="connsiteX185" fmla="*/ 17067 w 63177"/>
                <a:gd name="connsiteY185" fmla="*/ 3494 h 96672"/>
                <a:gd name="connsiteX186" fmla="*/ 17087 w 63177"/>
                <a:gd name="connsiteY186" fmla="*/ 3386 h 96672"/>
                <a:gd name="connsiteX187" fmla="*/ 17098 w 63177"/>
                <a:gd name="connsiteY187" fmla="*/ 3288 h 96672"/>
                <a:gd name="connsiteX188" fmla="*/ 17129 w 63177"/>
                <a:gd name="connsiteY188" fmla="*/ 3144 h 96672"/>
                <a:gd name="connsiteX189" fmla="*/ 17186 w 63177"/>
                <a:gd name="connsiteY189" fmla="*/ 2812 h 96672"/>
                <a:gd name="connsiteX190" fmla="*/ 17095 w 63177"/>
                <a:gd name="connsiteY190" fmla="*/ 2312 h 96672"/>
                <a:gd name="connsiteX191" fmla="*/ 16716 w 63177"/>
                <a:gd name="connsiteY191" fmla="*/ 1351 h 96672"/>
                <a:gd name="connsiteX192" fmla="*/ 15279 w 63177"/>
                <a:gd name="connsiteY192" fmla="*/ 1842 h 96672"/>
                <a:gd name="connsiteX193" fmla="*/ 14333 w 63177"/>
                <a:gd name="connsiteY193" fmla="*/ 1882 h 96672"/>
                <a:gd name="connsiteX194" fmla="*/ 13166 w 63177"/>
                <a:gd name="connsiteY194" fmla="*/ 1387 h 96672"/>
                <a:gd name="connsiteX195" fmla="*/ 11315 w 63177"/>
                <a:gd name="connsiteY195" fmla="*/ 2286 h 96672"/>
                <a:gd name="connsiteX196" fmla="*/ 10340 w 63177"/>
                <a:gd name="connsiteY196" fmla="*/ 1761 h 96672"/>
                <a:gd name="connsiteX197" fmla="*/ 9330 w 63177"/>
                <a:gd name="connsiteY197" fmla="*/ 390 h 96672"/>
                <a:gd name="connsiteX198" fmla="*/ 6922 w 63177"/>
                <a:gd name="connsiteY198" fmla="*/ 1564 h 96672"/>
                <a:gd name="connsiteX199" fmla="*/ 4844 w 63177"/>
                <a:gd name="connsiteY199" fmla="*/ 3139 h 96672"/>
                <a:gd name="connsiteX200" fmla="*/ 5327 w 63177"/>
                <a:gd name="connsiteY200" fmla="*/ 5006 h 96672"/>
                <a:gd name="connsiteX201" fmla="*/ 6515 w 63177"/>
                <a:gd name="connsiteY201" fmla="*/ 6073 h 96672"/>
                <a:gd name="connsiteX202" fmla="*/ 7015 w 63177"/>
                <a:gd name="connsiteY202" fmla="*/ 6822 h 96672"/>
                <a:gd name="connsiteX203" fmla="*/ 7010 w 63177"/>
                <a:gd name="connsiteY203" fmla="*/ 7813 h 96672"/>
                <a:gd name="connsiteX204" fmla="*/ 6015 w 63177"/>
                <a:gd name="connsiteY204" fmla="*/ 8776 h 96672"/>
                <a:gd name="connsiteX205" fmla="*/ 5887 w 63177"/>
                <a:gd name="connsiteY205" fmla="*/ 10555 h 96672"/>
                <a:gd name="connsiteX206" fmla="*/ 6177 w 63177"/>
                <a:gd name="connsiteY206" fmla="*/ 12025 h 96672"/>
                <a:gd name="connsiteX207" fmla="*/ 6483 w 63177"/>
                <a:gd name="connsiteY207" fmla="*/ 13062 h 96672"/>
                <a:gd name="connsiteX208" fmla="*/ 6840 w 63177"/>
                <a:gd name="connsiteY208" fmla="*/ 13860 h 96672"/>
                <a:gd name="connsiteX209" fmla="*/ 7237 w 63177"/>
                <a:gd name="connsiteY209" fmla="*/ 14654 h 96672"/>
                <a:gd name="connsiteX210" fmla="*/ 7402 w 63177"/>
                <a:gd name="connsiteY210" fmla="*/ 15295 h 96672"/>
                <a:gd name="connsiteX211" fmla="*/ 7521 w 63177"/>
                <a:gd name="connsiteY211" fmla="*/ 16392 h 96672"/>
                <a:gd name="connsiteX212" fmla="*/ 8819 w 63177"/>
                <a:gd name="connsiteY212" fmla="*/ 17167 h 96672"/>
                <a:gd name="connsiteX213" fmla="*/ 10646 w 63177"/>
                <a:gd name="connsiteY213" fmla="*/ 17590 h 96672"/>
                <a:gd name="connsiteX214" fmla="*/ 10466 w 63177"/>
                <a:gd name="connsiteY214" fmla="*/ 19248 h 96672"/>
                <a:gd name="connsiteX215" fmla="*/ 11443 w 63177"/>
                <a:gd name="connsiteY215" fmla="*/ 20268 h 96672"/>
                <a:gd name="connsiteX216" fmla="*/ 14160 w 63177"/>
                <a:gd name="connsiteY216" fmla="*/ 20240 h 96672"/>
                <a:gd name="connsiteX217" fmla="*/ 15070 w 63177"/>
                <a:gd name="connsiteY217" fmla="*/ 21839 h 96672"/>
                <a:gd name="connsiteX218" fmla="*/ 14890 w 63177"/>
                <a:gd name="connsiteY218" fmla="*/ 22796 h 96672"/>
                <a:gd name="connsiteX219" fmla="*/ 14227 w 63177"/>
                <a:gd name="connsiteY219" fmla="*/ 24213 h 96672"/>
                <a:gd name="connsiteX220" fmla="*/ 14750 w 63177"/>
                <a:gd name="connsiteY220" fmla="*/ 25526 h 96672"/>
                <a:gd name="connsiteX221" fmla="*/ 16746 w 63177"/>
                <a:gd name="connsiteY221" fmla="*/ 26761 h 96672"/>
                <a:gd name="connsiteX222" fmla="*/ 19132 w 63177"/>
                <a:gd name="connsiteY222" fmla="*/ 28237 h 96672"/>
                <a:gd name="connsiteX223" fmla="*/ 21376 w 63177"/>
                <a:gd name="connsiteY223" fmla="*/ 29627 h 96672"/>
                <a:gd name="connsiteX224" fmla="*/ 21656 w 63177"/>
                <a:gd name="connsiteY224" fmla="*/ 29767 h 96672"/>
                <a:gd name="connsiteX225" fmla="*/ 23804 w 63177"/>
                <a:gd name="connsiteY225" fmla="*/ 30666 h 96672"/>
                <a:gd name="connsiteX226" fmla="*/ 23869 w 63177"/>
                <a:gd name="connsiteY226" fmla="*/ 30691 h 96672"/>
                <a:gd name="connsiteX227" fmla="*/ 23870 w 63177"/>
                <a:gd name="connsiteY227" fmla="*/ 30726 h 96672"/>
                <a:gd name="connsiteX228" fmla="*/ 23874 w 63177"/>
                <a:gd name="connsiteY228" fmla="*/ 30762 h 96672"/>
                <a:gd name="connsiteX229" fmla="*/ 23886 w 63177"/>
                <a:gd name="connsiteY229" fmla="*/ 30799 h 96672"/>
                <a:gd name="connsiteX230" fmla="*/ 23887 w 63177"/>
                <a:gd name="connsiteY230" fmla="*/ 30855 h 96672"/>
                <a:gd name="connsiteX231" fmla="*/ 23842 w 63177"/>
                <a:gd name="connsiteY231" fmla="*/ 31007 h 96672"/>
                <a:gd name="connsiteX232" fmla="*/ 23835 w 63177"/>
                <a:gd name="connsiteY232" fmla="*/ 31045 h 96672"/>
                <a:gd name="connsiteX233" fmla="*/ 23832 w 63177"/>
                <a:gd name="connsiteY233" fmla="*/ 31084 h 96672"/>
                <a:gd name="connsiteX234" fmla="*/ 23836 w 63177"/>
                <a:gd name="connsiteY234" fmla="*/ 31113 h 96672"/>
                <a:gd name="connsiteX235" fmla="*/ 23858 w 63177"/>
                <a:gd name="connsiteY235" fmla="*/ 31164 h 96672"/>
                <a:gd name="connsiteX236" fmla="*/ 23871 w 63177"/>
                <a:gd name="connsiteY236" fmla="*/ 31209 h 96672"/>
                <a:gd name="connsiteX237" fmla="*/ 23865 w 63177"/>
                <a:gd name="connsiteY237" fmla="*/ 31292 h 96672"/>
                <a:gd name="connsiteX238" fmla="*/ 23866 w 63177"/>
                <a:gd name="connsiteY238" fmla="*/ 31352 h 96672"/>
                <a:gd name="connsiteX239" fmla="*/ 23879 w 63177"/>
                <a:gd name="connsiteY239" fmla="*/ 31403 h 96672"/>
                <a:gd name="connsiteX240" fmla="*/ 24193 w 63177"/>
                <a:gd name="connsiteY240" fmla="*/ 31798 h 96672"/>
                <a:gd name="connsiteX241" fmla="*/ 23571 w 63177"/>
                <a:gd name="connsiteY241" fmla="*/ 33558 h 96672"/>
                <a:gd name="connsiteX242" fmla="*/ 23277 w 63177"/>
                <a:gd name="connsiteY242" fmla="*/ 34578 h 96672"/>
                <a:gd name="connsiteX243" fmla="*/ 23029 w 63177"/>
                <a:gd name="connsiteY243" fmla="*/ 35890 h 96672"/>
                <a:gd name="connsiteX244" fmla="*/ 22783 w 63177"/>
                <a:gd name="connsiteY244" fmla="*/ 37056 h 96672"/>
                <a:gd name="connsiteX245" fmla="*/ 22101 w 63177"/>
                <a:gd name="connsiteY245" fmla="*/ 38123 h 96672"/>
                <a:gd name="connsiteX246" fmla="*/ 21467 w 63177"/>
                <a:gd name="connsiteY246" fmla="*/ 39287 h 96672"/>
                <a:gd name="connsiteX247" fmla="*/ 21754 w 63177"/>
                <a:gd name="connsiteY247" fmla="*/ 40067 h 96672"/>
                <a:gd name="connsiteX248" fmla="*/ 21459 w 63177"/>
                <a:gd name="connsiteY248" fmla="*/ 41135 h 96672"/>
                <a:gd name="connsiteX249" fmla="*/ 20486 w 63177"/>
                <a:gd name="connsiteY249" fmla="*/ 42396 h 96672"/>
                <a:gd name="connsiteX250" fmla="*/ 19852 w 63177"/>
                <a:gd name="connsiteY250" fmla="*/ 43560 h 96672"/>
                <a:gd name="connsiteX251" fmla="*/ 19220 w 63177"/>
                <a:gd name="connsiteY251" fmla="*/ 44287 h 96672"/>
                <a:gd name="connsiteX252" fmla="*/ 18443 w 63177"/>
                <a:gd name="connsiteY252" fmla="*/ 44770 h 96672"/>
                <a:gd name="connsiteX253" fmla="*/ 18292 w 63177"/>
                <a:gd name="connsiteY253" fmla="*/ 46082 h 96672"/>
                <a:gd name="connsiteX254" fmla="*/ 17757 w 63177"/>
                <a:gd name="connsiteY254" fmla="*/ 46712 h 96672"/>
                <a:gd name="connsiteX255" fmla="*/ 16786 w 63177"/>
                <a:gd name="connsiteY255" fmla="*/ 47389 h 96672"/>
                <a:gd name="connsiteX256" fmla="*/ 16152 w 63177"/>
                <a:gd name="connsiteY256" fmla="*/ 48650 h 96672"/>
                <a:gd name="connsiteX257" fmla="*/ 15228 w 63177"/>
                <a:gd name="connsiteY257" fmla="*/ 49571 h 96672"/>
                <a:gd name="connsiteX258" fmla="*/ 13628 w 63177"/>
                <a:gd name="connsiteY258" fmla="*/ 50293 h 96672"/>
                <a:gd name="connsiteX259" fmla="*/ 12222 w 63177"/>
                <a:gd name="connsiteY259" fmla="*/ 50774 h 96672"/>
                <a:gd name="connsiteX260" fmla="*/ 10379 w 63177"/>
                <a:gd name="connsiteY260" fmla="*/ 51593 h 96672"/>
                <a:gd name="connsiteX261" fmla="*/ 8828 w 63177"/>
                <a:gd name="connsiteY261" fmla="*/ 51975 h 96672"/>
                <a:gd name="connsiteX262" fmla="*/ 7714 w 63177"/>
                <a:gd name="connsiteY262" fmla="*/ 52165 h 96672"/>
                <a:gd name="connsiteX263" fmla="*/ 7396 w 63177"/>
                <a:gd name="connsiteY263" fmla="*/ 53378 h 96672"/>
                <a:gd name="connsiteX264" fmla="*/ 7370 w 63177"/>
                <a:gd name="connsiteY264" fmla="*/ 53476 h 96672"/>
                <a:gd name="connsiteX265" fmla="*/ 6978 w 63177"/>
                <a:gd name="connsiteY265" fmla="*/ 54545 h 96672"/>
                <a:gd name="connsiteX266" fmla="*/ 5958 w 63177"/>
                <a:gd name="connsiteY266" fmla="*/ 55367 h 96672"/>
                <a:gd name="connsiteX267" fmla="*/ 5180 w 63177"/>
                <a:gd name="connsiteY267" fmla="*/ 56239 h 96672"/>
                <a:gd name="connsiteX268" fmla="*/ 3921 w 63177"/>
                <a:gd name="connsiteY268" fmla="*/ 56360 h 96672"/>
                <a:gd name="connsiteX269" fmla="*/ 2516 w 63177"/>
                <a:gd name="connsiteY269" fmla="*/ 56792 h 96672"/>
                <a:gd name="connsiteX270" fmla="*/ 1883 w 63177"/>
                <a:gd name="connsiteY270" fmla="*/ 57567 h 96672"/>
                <a:gd name="connsiteX271" fmla="*/ 1898 w 63177"/>
                <a:gd name="connsiteY271" fmla="*/ 57788 h 96672"/>
                <a:gd name="connsiteX272" fmla="*/ 1581 w 63177"/>
                <a:gd name="connsiteY272" fmla="*/ 57829 h 96672"/>
                <a:gd name="connsiteX273" fmla="*/ 1322 w 63177"/>
                <a:gd name="connsiteY273" fmla="*/ 58233 h 96672"/>
                <a:gd name="connsiteX274" fmla="*/ 1132 w 63177"/>
                <a:gd name="connsiteY274" fmla="*/ 58741 h 96672"/>
                <a:gd name="connsiteX275" fmla="*/ 914 w 63177"/>
                <a:gd name="connsiteY275" fmla="*/ 59432 h 96672"/>
                <a:gd name="connsiteX276" fmla="*/ 380 w 63177"/>
                <a:gd name="connsiteY276" fmla="*/ 59663 h 96672"/>
                <a:gd name="connsiteX277" fmla="*/ 450 w 63177"/>
                <a:gd name="connsiteY277" fmla="*/ 60131 h 96672"/>
                <a:gd name="connsiteX278" fmla="*/ 180 w 63177"/>
                <a:gd name="connsiteY278" fmla="*/ 60926 h 96672"/>
                <a:gd name="connsiteX279" fmla="*/ 199 w 63177"/>
                <a:gd name="connsiteY279" fmla="*/ 61613 h 96672"/>
                <a:gd name="connsiteX280" fmla="*/ 497 w 63177"/>
                <a:gd name="connsiteY280" fmla="*/ 62041 h 96672"/>
                <a:gd name="connsiteX281" fmla="*/ 1170 w 63177"/>
                <a:gd name="connsiteY281" fmla="*/ 62752 h 96672"/>
                <a:gd name="connsiteX282" fmla="*/ 1185 w 63177"/>
                <a:gd name="connsiteY282" fmla="*/ 62824 h 96672"/>
                <a:gd name="connsiteX283" fmla="*/ 2633 w 63177"/>
                <a:gd name="connsiteY283" fmla="*/ 63454 h 96672"/>
                <a:gd name="connsiteX284" fmla="*/ 2681 w 63177"/>
                <a:gd name="connsiteY284" fmla="*/ 63474 h 96672"/>
                <a:gd name="connsiteX285" fmla="*/ 2715 w 63177"/>
                <a:gd name="connsiteY285" fmla="*/ 63488 h 96672"/>
                <a:gd name="connsiteX286" fmla="*/ 2978 w 63177"/>
                <a:gd name="connsiteY286" fmla="*/ 64301 h 96672"/>
                <a:gd name="connsiteX287" fmla="*/ 4295 w 63177"/>
                <a:gd name="connsiteY287" fmla="*/ 65697 h 96672"/>
                <a:gd name="connsiteX288" fmla="*/ 4695 w 63177"/>
                <a:gd name="connsiteY288" fmla="*/ 65718 h 96672"/>
                <a:gd name="connsiteX289" fmla="*/ 5313 w 63177"/>
                <a:gd name="connsiteY289" fmla="*/ 65225 h 96672"/>
                <a:gd name="connsiteX290" fmla="*/ 5604 w 63177"/>
                <a:gd name="connsiteY290" fmla="*/ 65245 h 96672"/>
                <a:gd name="connsiteX291" fmla="*/ 5764 w 63177"/>
                <a:gd name="connsiteY291" fmla="*/ 65708 h 96672"/>
                <a:gd name="connsiteX292" fmla="*/ 5831 w 63177"/>
                <a:gd name="connsiteY292" fmla="*/ 66000 h 96672"/>
                <a:gd name="connsiteX293" fmla="*/ 5869 w 63177"/>
                <a:gd name="connsiteY293" fmla="*/ 66279 h 96672"/>
                <a:gd name="connsiteX294" fmla="*/ 5922 w 63177"/>
                <a:gd name="connsiteY294" fmla="*/ 66539 h 96672"/>
                <a:gd name="connsiteX295" fmla="*/ 6102 w 63177"/>
                <a:gd name="connsiteY295" fmla="*/ 66799 h 96672"/>
                <a:gd name="connsiteX296" fmla="*/ 6384 w 63177"/>
                <a:gd name="connsiteY296" fmla="*/ 67083 h 96672"/>
                <a:gd name="connsiteX297" fmla="*/ 6672 w 63177"/>
                <a:gd name="connsiteY297" fmla="*/ 67161 h 96672"/>
                <a:gd name="connsiteX298" fmla="*/ 7091 w 63177"/>
                <a:gd name="connsiteY298" fmla="*/ 67189 h 96672"/>
                <a:gd name="connsiteX299" fmla="*/ 7329 w 63177"/>
                <a:gd name="connsiteY299" fmla="*/ 67272 h 96672"/>
                <a:gd name="connsiteX300" fmla="*/ 7488 w 63177"/>
                <a:gd name="connsiteY300" fmla="*/ 67367 h 96672"/>
                <a:gd name="connsiteX301" fmla="*/ 7685 w 63177"/>
                <a:gd name="connsiteY301" fmla="*/ 67433 h 96672"/>
                <a:gd name="connsiteX302" fmla="*/ 7844 w 63177"/>
                <a:gd name="connsiteY302" fmla="*/ 67440 h 96672"/>
                <a:gd name="connsiteX303" fmla="*/ 8013 w 63177"/>
                <a:gd name="connsiteY303" fmla="*/ 67422 h 96672"/>
                <a:gd name="connsiteX304" fmla="*/ 8149 w 63177"/>
                <a:gd name="connsiteY304" fmla="*/ 67471 h 96672"/>
                <a:gd name="connsiteX305" fmla="*/ 8254 w 63177"/>
                <a:gd name="connsiteY305" fmla="*/ 67548 h 96672"/>
                <a:gd name="connsiteX306" fmla="*/ 8299 w 63177"/>
                <a:gd name="connsiteY306" fmla="*/ 67633 h 96672"/>
                <a:gd name="connsiteX307" fmla="*/ 8993 w 63177"/>
                <a:gd name="connsiteY307" fmla="*/ 68467 h 96672"/>
                <a:gd name="connsiteX308" fmla="*/ 9721 w 63177"/>
                <a:gd name="connsiteY308" fmla="*/ 68541 h 96672"/>
                <a:gd name="connsiteX309" fmla="*/ 10469 w 63177"/>
                <a:gd name="connsiteY309" fmla="*/ 68769 h 96672"/>
                <a:gd name="connsiteX310" fmla="*/ 10743 w 63177"/>
                <a:gd name="connsiteY310" fmla="*/ 68899 h 96672"/>
                <a:gd name="connsiteX311" fmla="*/ 11562 w 63177"/>
                <a:gd name="connsiteY311" fmla="*/ 69919 h 96672"/>
                <a:gd name="connsiteX312" fmla="*/ 12086 w 63177"/>
                <a:gd name="connsiteY312" fmla="*/ 70443 h 96672"/>
                <a:gd name="connsiteX313" fmla="*/ 12656 w 63177"/>
                <a:gd name="connsiteY313" fmla="*/ 70604 h 96672"/>
                <a:gd name="connsiteX314" fmla="*/ 12773 w 63177"/>
                <a:gd name="connsiteY314" fmla="*/ 70786 h 96672"/>
                <a:gd name="connsiteX315" fmla="*/ 13139 w 63177"/>
                <a:gd name="connsiteY315" fmla="*/ 70855 h 96672"/>
                <a:gd name="connsiteX316" fmla="*/ 13510 w 63177"/>
                <a:gd name="connsiteY316" fmla="*/ 70834 h 96672"/>
                <a:gd name="connsiteX317" fmla="*/ 14225 w 63177"/>
                <a:gd name="connsiteY317" fmla="*/ 70730 h 96672"/>
                <a:gd name="connsiteX318" fmla="*/ 14717 w 63177"/>
                <a:gd name="connsiteY318" fmla="*/ 71882 h 96672"/>
                <a:gd name="connsiteX319" fmla="*/ 15302 w 63177"/>
                <a:gd name="connsiteY319" fmla="*/ 72116 h 96672"/>
                <a:gd name="connsiteX320" fmla="*/ 16404 w 63177"/>
                <a:gd name="connsiteY320" fmla="*/ 72379 h 96672"/>
                <a:gd name="connsiteX321" fmla="*/ 16684 w 63177"/>
                <a:gd name="connsiteY321" fmla="*/ 72270 h 96672"/>
                <a:gd name="connsiteX322" fmla="*/ 16609 w 63177"/>
                <a:gd name="connsiteY322" fmla="*/ 72519 h 96672"/>
                <a:gd name="connsiteX323" fmla="*/ 16769 w 63177"/>
                <a:gd name="connsiteY323" fmla="*/ 72629 h 96672"/>
                <a:gd name="connsiteX324" fmla="*/ 17385 w 63177"/>
                <a:gd name="connsiteY324" fmla="*/ 72666 h 96672"/>
                <a:gd name="connsiteX325" fmla="*/ 18802 w 63177"/>
                <a:gd name="connsiteY325" fmla="*/ 73242 h 96672"/>
                <a:gd name="connsiteX326" fmla="*/ 19108 w 63177"/>
                <a:gd name="connsiteY326" fmla="*/ 73725 h 96672"/>
                <a:gd name="connsiteX327" fmla="*/ 19800 w 63177"/>
                <a:gd name="connsiteY327" fmla="*/ 74253 h 96672"/>
                <a:gd name="connsiteX328" fmla="*/ 20521 w 63177"/>
                <a:gd name="connsiteY328" fmla="*/ 74472 h 96672"/>
                <a:gd name="connsiteX329" fmla="*/ 20939 w 63177"/>
                <a:gd name="connsiteY329" fmla="*/ 74372 h 96672"/>
                <a:gd name="connsiteX330" fmla="*/ 21730 w 63177"/>
                <a:gd name="connsiteY330" fmla="*/ 74181 h 96672"/>
                <a:gd name="connsiteX331" fmla="*/ 21964 w 63177"/>
                <a:gd name="connsiteY331" fmla="*/ 74482 h 96672"/>
                <a:gd name="connsiteX332" fmla="*/ 22102 w 63177"/>
                <a:gd name="connsiteY332" fmla="*/ 74840 h 96672"/>
                <a:gd name="connsiteX333" fmla="*/ 22126 w 63177"/>
                <a:gd name="connsiteY333" fmla="*/ 75220 h 96672"/>
                <a:gd name="connsiteX334" fmla="*/ 22148 w 63177"/>
                <a:gd name="connsiteY334" fmla="*/ 75570 h 96672"/>
                <a:gd name="connsiteX335" fmla="*/ 22630 w 63177"/>
                <a:gd name="connsiteY335" fmla="*/ 75745 h 96672"/>
                <a:gd name="connsiteX336" fmla="*/ 22854 w 63177"/>
                <a:gd name="connsiteY336" fmla="*/ 75826 h 96672"/>
                <a:gd name="connsiteX337" fmla="*/ 23059 w 63177"/>
                <a:gd name="connsiteY337" fmla="*/ 76056 h 96672"/>
                <a:gd name="connsiteX338" fmla="*/ 23245 w 63177"/>
                <a:gd name="connsiteY338" fmla="*/ 76468 h 96672"/>
                <a:gd name="connsiteX339" fmla="*/ 23255 w 63177"/>
                <a:gd name="connsiteY339" fmla="*/ 76491 h 96672"/>
                <a:gd name="connsiteX340" fmla="*/ 23268 w 63177"/>
                <a:gd name="connsiteY340" fmla="*/ 76495 h 96672"/>
                <a:gd name="connsiteX341" fmla="*/ 23861 w 63177"/>
                <a:gd name="connsiteY341" fmla="*/ 76700 h 96672"/>
                <a:gd name="connsiteX342" fmla="*/ 24165 w 63177"/>
                <a:gd name="connsiteY342" fmla="*/ 76898 h 96672"/>
                <a:gd name="connsiteX343" fmla="*/ 25111 w 63177"/>
                <a:gd name="connsiteY343" fmla="*/ 77590 h 96672"/>
                <a:gd name="connsiteX344" fmla="*/ 25194 w 63177"/>
                <a:gd name="connsiteY344" fmla="*/ 77683 h 96672"/>
                <a:gd name="connsiteX345" fmla="*/ 25288 w 63177"/>
                <a:gd name="connsiteY345" fmla="*/ 77881 h 96672"/>
                <a:gd name="connsiteX346" fmla="*/ 25047 w 63177"/>
                <a:gd name="connsiteY346" fmla="*/ 78590 h 96672"/>
                <a:gd name="connsiteX347" fmla="*/ 24946 w 63177"/>
                <a:gd name="connsiteY347" fmla="*/ 78890 h 96672"/>
                <a:gd name="connsiteX348" fmla="*/ 25490 w 63177"/>
                <a:gd name="connsiteY348" fmla="*/ 79686 h 96672"/>
                <a:gd name="connsiteX349" fmla="*/ 25629 w 63177"/>
                <a:gd name="connsiteY349" fmla="*/ 80459 h 96672"/>
                <a:gd name="connsiteX350" fmla="*/ 25633 w 63177"/>
                <a:gd name="connsiteY350" fmla="*/ 81512 h 96672"/>
                <a:gd name="connsiteX351" fmla="*/ 25603 w 63177"/>
                <a:gd name="connsiteY351" fmla="*/ 82124 h 96672"/>
                <a:gd name="connsiteX352" fmla="*/ 25346 w 63177"/>
                <a:gd name="connsiteY352" fmla="*/ 82601 h 96672"/>
                <a:gd name="connsiteX353" fmla="*/ 25407 w 63177"/>
                <a:gd name="connsiteY353" fmla="*/ 83342 h 96672"/>
                <a:gd name="connsiteX354" fmla="*/ 25509 w 63177"/>
                <a:gd name="connsiteY354" fmla="*/ 83990 h 96672"/>
                <a:gd name="connsiteX355" fmla="*/ 25681 w 63177"/>
                <a:gd name="connsiteY355" fmla="*/ 84240 h 96672"/>
                <a:gd name="connsiteX356" fmla="*/ 25670 w 63177"/>
                <a:gd name="connsiteY356" fmla="*/ 84500 h 96672"/>
                <a:gd name="connsiteX357" fmla="*/ 25561 w 63177"/>
                <a:gd name="connsiteY357" fmla="*/ 84845 h 96672"/>
                <a:gd name="connsiteX358" fmla="*/ 25582 w 63177"/>
                <a:gd name="connsiteY358" fmla="*/ 85532 h 96672"/>
                <a:gd name="connsiteX359" fmla="*/ 25907 w 63177"/>
                <a:gd name="connsiteY359" fmla="*/ 86219 h 96672"/>
                <a:gd name="connsiteX360" fmla="*/ 25531 w 63177"/>
                <a:gd name="connsiteY360" fmla="*/ 86906 h 96672"/>
                <a:gd name="connsiteX361" fmla="*/ 25641 w 63177"/>
                <a:gd name="connsiteY361" fmla="*/ 87514 h 96672"/>
                <a:gd name="connsiteX362" fmla="*/ 26056 w 63177"/>
                <a:gd name="connsiteY362" fmla="*/ 87929 h 96672"/>
                <a:gd name="connsiteX363" fmla="*/ 26336 w 63177"/>
                <a:gd name="connsiteY363" fmla="*/ 88558 h 96672"/>
                <a:gd name="connsiteX364" fmla="*/ 26563 w 63177"/>
                <a:gd name="connsiteY364" fmla="*/ 88785 h 96672"/>
                <a:gd name="connsiteX365" fmla="*/ 26206 w 63177"/>
                <a:gd name="connsiteY365" fmla="*/ 89624 h 96672"/>
                <a:gd name="connsiteX366" fmla="*/ 26524 w 63177"/>
                <a:gd name="connsiteY366" fmla="*/ 90441 h 96672"/>
                <a:gd name="connsiteX367" fmla="*/ 27222 w 63177"/>
                <a:gd name="connsiteY367" fmla="*/ 91781 h 96672"/>
                <a:gd name="connsiteX368" fmla="*/ 28988 w 63177"/>
                <a:gd name="connsiteY368" fmla="*/ 91270 h 96672"/>
                <a:gd name="connsiteX369" fmla="*/ 29457 w 63177"/>
                <a:gd name="connsiteY369" fmla="*/ 92166 h 96672"/>
                <a:gd name="connsiteX370" fmla="*/ 29606 w 63177"/>
                <a:gd name="connsiteY370" fmla="*/ 92448 h 96672"/>
                <a:gd name="connsiteX371" fmla="*/ 30315 w 63177"/>
                <a:gd name="connsiteY371" fmla="*/ 93803 h 96672"/>
                <a:gd name="connsiteX372" fmla="*/ 31250 w 63177"/>
                <a:gd name="connsiteY372" fmla="*/ 94978 h 96672"/>
                <a:gd name="connsiteX373" fmla="*/ 32335 w 63177"/>
                <a:gd name="connsiteY373" fmla="*/ 94944 h 96672"/>
                <a:gd name="connsiteX374" fmla="*/ 34246 w 63177"/>
                <a:gd name="connsiteY374" fmla="*/ 95046 h 96672"/>
                <a:gd name="connsiteX375" fmla="*/ 34500 w 63177"/>
                <a:gd name="connsiteY375" fmla="*/ 95059 h 96672"/>
                <a:gd name="connsiteX376" fmla="*/ 34519 w 63177"/>
                <a:gd name="connsiteY376" fmla="*/ 95872 h 96672"/>
                <a:gd name="connsiteX377" fmla="*/ 34641 w 63177"/>
                <a:gd name="connsiteY377" fmla="*/ 95908 h 96672"/>
                <a:gd name="connsiteX378" fmla="*/ 35188 w 63177"/>
                <a:gd name="connsiteY378" fmla="*/ 96073 h 96672"/>
                <a:gd name="connsiteX379" fmla="*/ 36601 w 63177"/>
                <a:gd name="connsiteY379" fmla="*/ 96039 h 96672"/>
                <a:gd name="connsiteX380" fmla="*/ 37026 w 63177"/>
                <a:gd name="connsiteY380" fmla="*/ 96267 h 96672"/>
                <a:gd name="connsiteX381" fmla="*/ 37483 w 63177"/>
                <a:gd name="connsiteY381" fmla="*/ 96327 h 96672"/>
                <a:gd name="connsiteX382" fmla="*/ 37747 w 63177"/>
                <a:gd name="connsiteY382" fmla="*/ 96499 h 96672"/>
                <a:gd name="connsiteX383" fmla="*/ 38117 w 63177"/>
                <a:gd name="connsiteY383" fmla="*/ 96472 h 96672"/>
                <a:gd name="connsiteX384" fmla="*/ 38152 w 63177"/>
                <a:gd name="connsiteY384" fmla="*/ 96436 h 96672"/>
                <a:gd name="connsiteX385" fmla="*/ 38549 w 63177"/>
                <a:gd name="connsiteY385" fmla="*/ 96758 h 96672"/>
                <a:gd name="connsiteX386" fmla="*/ 39630 w 63177"/>
                <a:gd name="connsiteY386" fmla="*/ 97063 h 96672"/>
                <a:gd name="connsiteX387" fmla="*/ 42629 w 63177"/>
                <a:gd name="connsiteY387" fmla="*/ 96523 h 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Lst>
              <a:rect l="l" t="t" r="r" b="b"/>
              <a:pathLst>
                <a:path w="63177" h="96672">
                  <a:moveTo>
                    <a:pt x="42629" y="96523"/>
                  </a:moveTo>
                  <a:lnTo>
                    <a:pt x="43720" y="96395"/>
                  </a:lnTo>
                  <a:lnTo>
                    <a:pt x="44119" y="96201"/>
                  </a:lnTo>
                  <a:lnTo>
                    <a:pt x="44579" y="95977"/>
                  </a:lnTo>
                  <a:lnTo>
                    <a:pt x="45028" y="95758"/>
                  </a:lnTo>
                  <a:lnTo>
                    <a:pt x="45198" y="95675"/>
                  </a:lnTo>
                  <a:lnTo>
                    <a:pt x="46468" y="94515"/>
                  </a:lnTo>
                  <a:lnTo>
                    <a:pt x="46682" y="94208"/>
                  </a:lnTo>
                  <a:lnTo>
                    <a:pt x="47462" y="94115"/>
                  </a:lnTo>
                  <a:lnTo>
                    <a:pt x="47769" y="94022"/>
                  </a:lnTo>
                  <a:lnTo>
                    <a:pt x="48339" y="94040"/>
                  </a:lnTo>
                  <a:lnTo>
                    <a:pt x="49082" y="93949"/>
                  </a:lnTo>
                  <a:lnTo>
                    <a:pt x="49576" y="93418"/>
                  </a:lnTo>
                  <a:lnTo>
                    <a:pt x="49781" y="92882"/>
                  </a:lnTo>
                  <a:lnTo>
                    <a:pt x="49956" y="92081"/>
                  </a:lnTo>
                  <a:lnTo>
                    <a:pt x="50119" y="91675"/>
                  </a:lnTo>
                  <a:lnTo>
                    <a:pt x="50713" y="91580"/>
                  </a:lnTo>
                  <a:lnTo>
                    <a:pt x="51378" y="91410"/>
                  </a:lnTo>
                  <a:lnTo>
                    <a:pt x="51894" y="91380"/>
                  </a:lnTo>
                  <a:lnTo>
                    <a:pt x="52198" y="91476"/>
                  </a:lnTo>
                  <a:lnTo>
                    <a:pt x="52949" y="91562"/>
                  </a:lnTo>
                  <a:lnTo>
                    <a:pt x="53398" y="91758"/>
                  </a:lnTo>
                  <a:lnTo>
                    <a:pt x="53646" y="92020"/>
                  </a:lnTo>
                  <a:lnTo>
                    <a:pt x="54024" y="92578"/>
                  </a:lnTo>
                  <a:lnTo>
                    <a:pt x="54049" y="92625"/>
                  </a:lnTo>
                  <a:lnTo>
                    <a:pt x="54058" y="92614"/>
                  </a:lnTo>
                  <a:lnTo>
                    <a:pt x="54057" y="92638"/>
                  </a:lnTo>
                  <a:lnTo>
                    <a:pt x="54308" y="93089"/>
                  </a:lnTo>
                  <a:lnTo>
                    <a:pt x="54639" y="93377"/>
                  </a:lnTo>
                  <a:lnTo>
                    <a:pt x="55249" y="93732"/>
                  </a:lnTo>
                  <a:lnTo>
                    <a:pt x="55830" y="94382"/>
                  </a:lnTo>
                  <a:lnTo>
                    <a:pt x="56651" y="94695"/>
                  </a:lnTo>
                  <a:lnTo>
                    <a:pt x="57016" y="94475"/>
                  </a:lnTo>
                  <a:lnTo>
                    <a:pt x="56847" y="93945"/>
                  </a:lnTo>
                  <a:lnTo>
                    <a:pt x="56809" y="93715"/>
                  </a:lnTo>
                  <a:lnTo>
                    <a:pt x="56908" y="93202"/>
                  </a:lnTo>
                  <a:lnTo>
                    <a:pt x="56401" y="92686"/>
                  </a:lnTo>
                  <a:lnTo>
                    <a:pt x="56157" y="91203"/>
                  </a:lnTo>
                  <a:lnTo>
                    <a:pt x="56629" y="90498"/>
                  </a:lnTo>
                  <a:lnTo>
                    <a:pt x="57007" y="90106"/>
                  </a:lnTo>
                  <a:lnTo>
                    <a:pt x="57113" y="89709"/>
                  </a:lnTo>
                  <a:lnTo>
                    <a:pt x="57480" y="89401"/>
                  </a:lnTo>
                  <a:lnTo>
                    <a:pt x="57685" y="89228"/>
                  </a:lnTo>
                  <a:lnTo>
                    <a:pt x="57883" y="88534"/>
                  </a:lnTo>
                  <a:lnTo>
                    <a:pt x="58354" y="88405"/>
                  </a:lnTo>
                  <a:lnTo>
                    <a:pt x="59601" y="88433"/>
                  </a:lnTo>
                  <a:lnTo>
                    <a:pt x="60817" y="87767"/>
                  </a:lnTo>
                  <a:lnTo>
                    <a:pt x="61543" y="87413"/>
                  </a:lnTo>
                  <a:lnTo>
                    <a:pt x="61825" y="87311"/>
                  </a:lnTo>
                  <a:lnTo>
                    <a:pt x="61972" y="86982"/>
                  </a:lnTo>
                  <a:lnTo>
                    <a:pt x="61977" y="86941"/>
                  </a:lnTo>
                  <a:lnTo>
                    <a:pt x="62145" y="86862"/>
                  </a:lnTo>
                  <a:lnTo>
                    <a:pt x="62178" y="86816"/>
                  </a:lnTo>
                  <a:lnTo>
                    <a:pt x="62188" y="86711"/>
                  </a:lnTo>
                  <a:lnTo>
                    <a:pt x="62220" y="86709"/>
                  </a:lnTo>
                  <a:lnTo>
                    <a:pt x="62305" y="86749"/>
                  </a:lnTo>
                  <a:lnTo>
                    <a:pt x="62365" y="86659"/>
                  </a:lnTo>
                  <a:lnTo>
                    <a:pt x="62457" y="86709"/>
                  </a:lnTo>
                  <a:lnTo>
                    <a:pt x="62618" y="86602"/>
                  </a:lnTo>
                  <a:lnTo>
                    <a:pt x="62047" y="86358"/>
                  </a:lnTo>
                  <a:lnTo>
                    <a:pt x="62042" y="86187"/>
                  </a:lnTo>
                  <a:lnTo>
                    <a:pt x="62234" y="85993"/>
                  </a:lnTo>
                  <a:lnTo>
                    <a:pt x="62199" y="85921"/>
                  </a:lnTo>
                  <a:lnTo>
                    <a:pt x="62044" y="85861"/>
                  </a:lnTo>
                  <a:lnTo>
                    <a:pt x="61809" y="85681"/>
                  </a:lnTo>
                  <a:lnTo>
                    <a:pt x="61805" y="85560"/>
                  </a:lnTo>
                  <a:lnTo>
                    <a:pt x="61890" y="85455"/>
                  </a:lnTo>
                  <a:lnTo>
                    <a:pt x="61969" y="85412"/>
                  </a:lnTo>
                  <a:lnTo>
                    <a:pt x="61975" y="85306"/>
                  </a:lnTo>
                  <a:lnTo>
                    <a:pt x="61878" y="85270"/>
                  </a:lnTo>
                  <a:lnTo>
                    <a:pt x="61781" y="85298"/>
                  </a:lnTo>
                  <a:lnTo>
                    <a:pt x="61760" y="85237"/>
                  </a:lnTo>
                  <a:lnTo>
                    <a:pt x="61560" y="85264"/>
                  </a:lnTo>
                  <a:lnTo>
                    <a:pt x="61491" y="85089"/>
                  </a:lnTo>
                  <a:lnTo>
                    <a:pt x="61375" y="85049"/>
                  </a:lnTo>
                  <a:lnTo>
                    <a:pt x="61281" y="84922"/>
                  </a:lnTo>
                  <a:lnTo>
                    <a:pt x="61240" y="84730"/>
                  </a:lnTo>
                  <a:lnTo>
                    <a:pt x="61137" y="84730"/>
                  </a:lnTo>
                  <a:lnTo>
                    <a:pt x="60975" y="84441"/>
                  </a:lnTo>
                  <a:lnTo>
                    <a:pt x="60880" y="84376"/>
                  </a:lnTo>
                  <a:lnTo>
                    <a:pt x="60679" y="84239"/>
                  </a:lnTo>
                  <a:lnTo>
                    <a:pt x="60729" y="83934"/>
                  </a:lnTo>
                  <a:lnTo>
                    <a:pt x="60670" y="83675"/>
                  </a:lnTo>
                  <a:lnTo>
                    <a:pt x="60503" y="83552"/>
                  </a:lnTo>
                  <a:lnTo>
                    <a:pt x="60449" y="83411"/>
                  </a:lnTo>
                  <a:lnTo>
                    <a:pt x="60375" y="83378"/>
                  </a:lnTo>
                  <a:lnTo>
                    <a:pt x="60224" y="83228"/>
                  </a:lnTo>
                  <a:lnTo>
                    <a:pt x="60290" y="83139"/>
                  </a:lnTo>
                  <a:lnTo>
                    <a:pt x="60388" y="83090"/>
                  </a:lnTo>
                  <a:lnTo>
                    <a:pt x="60305" y="82502"/>
                  </a:lnTo>
                  <a:lnTo>
                    <a:pt x="60227" y="82343"/>
                  </a:lnTo>
                  <a:lnTo>
                    <a:pt x="61416" y="82576"/>
                  </a:lnTo>
                  <a:lnTo>
                    <a:pt x="61333" y="81519"/>
                  </a:lnTo>
                  <a:lnTo>
                    <a:pt x="60635" y="80636"/>
                  </a:lnTo>
                  <a:lnTo>
                    <a:pt x="60639" y="79756"/>
                  </a:lnTo>
                  <a:lnTo>
                    <a:pt x="60233" y="78932"/>
                  </a:lnTo>
                  <a:lnTo>
                    <a:pt x="60764" y="77820"/>
                  </a:lnTo>
                  <a:lnTo>
                    <a:pt x="61060" y="76764"/>
                  </a:lnTo>
                  <a:lnTo>
                    <a:pt x="61477" y="74947"/>
                  </a:lnTo>
                  <a:lnTo>
                    <a:pt x="63233" y="73839"/>
                  </a:lnTo>
                  <a:lnTo>
                    <a:pt x="63357" y="72138"/>
                  </a:lnTo>
                  <a:lnTo>
                    <a:pt x="63246" y="70788"/>
                  </a:lnTo>
                  <a:lnTo>
                    <a:pt x="61846" y="70137"/>
                  </a:lnTo>
                  <a:lnTo>
                    <a:pt x="61851" y="69022"/>
                  </a:lnTo>
                  <a:lnTo>
                    <a:pt x="61973" y="67731"/>
                  </a:lnTo>
                  <a:lnTo>
                    <a:pt x="62330" y="66090"/>
                  </a:lnTo>
                  <a:lnTo>
                    <a:pt x="62574" y="63626"/>
                  </a:lnTo>
                  <a:lnTo>
                    <a:pt x="62171" y="62251"/>
                  </a:lnTo>
                  <a:lnTo>
                    <a:pt x="62059" y="60960"/>
                  </a:lnTo>
                  <a:lnTo>
                    <a:pt x="62666" y="59852"/>
                  </a:lnTo>
                  <a:lnTo>
                    <a:pt x="62765" y="59672"/>
                  </a:lnTo>
                  <a:lnTo>
                    <a:pt x="62829" y="58264"/>
                  </a:lnTo>
                  <a:lnTo>
                    <a:pt x="62253" y="56266"/>
                  </a:lnTo>
                  <a:lnTo>
                    <a:pt x="60737" y="55614"/>
                  </a:lnTo>
                  <a:lnTo>
                    <a:pt x="60625" y="54381"/>
                  </a:lnTo>
                  <a:lnTo>
                    <a:pt x="60222" y="52854"/>
                  </a:lnTo>
                  <a:lnTo>
                    <a:pt x="61102" y="51977"/>
                  </a:lnTo>
                  <a:lnTo>
                    <a:pt x="61513" y="51392"/>
                  </a:lnTo>
                  <a:lnTo>
                    <a:pt x="61518" y="50160"/>
                  </a:lnTo>
                  <a:lnTo>
                    <a:pt x="60821" y="49160"/>
                  </a:lnTo>
                  <a:lnTo>
                    <a:pt x="60592" y="47868"/>
                  </a:lnTo>
                  <a:lnTo>
                    <a:pt x="61067" y="46227"/>
                  </a:lnTo>
                  <a:lnTo>
                    <a:pt x="60078" y="44990"/>
                  </a:lnTo>
                  <a:lnTo>
                    <a:pt x="58445" y="44338"/>
                  </a:lnTo>
                  <a:lnTo>
                    <a:pt x="57280" y="43688"/>
                  </a:lnTo>
                  <a:lnTo>
                    <a:pt x="56641" y="42688"/>
                  </a:lnTo>
                  <a:lnTo>
                    <a:pt x="56295" y="41454"/>
                  </a:lnTo>
                  <a:lnTo>
                    <a:pt x="56417" y="40222"/>
                  </a:lnTo>
                  <a:lnTo>
                    <a:pt x="56304" y="39283"/>
                  </a:lnTo>
                  <a:lnTo>
                    <a:pt x="56074" y="38519"/>
                  </a:lnTo>
                  <a:lnTo>
                    <a:pt x="53915" y="37924"/>
                  </a:lnTo>
                  <a:lnTo>
                    <a:pt x="52398" y="37448"/>
                  </a:lnTo>
                  <a:lnTo>
                    <a:pt x="51760" y="36331"/>
                  </a:lnTo>
                  <a:lnTo>
                    <a:pt x="50949" y="34567"/>
                  </a:lnTo>
                  <a:lnTo>
                    <a:pt x="49844" y="33424"/>
                  </a:lnTo>
                  <a:lnTo>
                    <a:pt x="49848" y="32250"/>
                  </a:lnTo>
                  <a:lnTo>
                    <a:pt x="49215" y="30135"/>
                  </a:lnTo>
                  <a:lnTo>
                    <a:pt x="49218" y="29138"/>
                  </a:lnTo>
                  <a:lnTo>
                    <a:pt x="48232" y="27432"/>
                  </a:lnTo>
                  <a:lnTo>
                    <a:pt x="47419" y="26314"/>
                  </a:lnTo>
                  <a:lnTo>
                    <a:pt x="47368" y="24495"/>
                  </a:lnTo>
                  <a:lnTo>
                    <a:pt x="47026" y="22264"/>
                  </a:lnTo>
                  <a:lnTo>
                    <a:pt x="46982" y="21850"/>
                  </a:lnTo>
                  <a:lnTo>
                    <a:pt x="46913" y="21207"/>
                  </a:lnTo>
                  <a:lnTo>
                    <a:pt x="46861" y="19681"/>
                  </a:lnTo>
                  <a:lnTo>
                    <a:pt x="46981" y="18801"/>
                  </a:lnTo>
                  <a:lnTo>
                    <a:pt x="46518" y="17919"/>
                  </a:lnTo>
                  <a:lnTo>
                    <a:pt x="45641" y="17916"/>
                  </a:lnTo>
                  <a:lnTo>
                    <a:pt x="44886" y="16857"/>
                  </a:lnTo>
                  <a:lnTo>
                    <a:pt x="44366" y="15446"/>
                  </a:lnTo>
                  <a:lnTo>
                    <a:pt x="44672" y="14630"/>
                  </a:lnTo>
                  <a:lnTo>
                    <a:pt x="43323" y="14896"/>
                  </a:lnTo>
                  <a:lnTo>
                    <a:pt x="41339" y="14937"/>
                  </a:lnTo>
                  <a:lnTo>
                    <a:pt x="38823" y="14489"/>
                  </a:lnTo>
                  <a:lnTo>
                    <a:pt x="38144" y="14972"/>
                  </a:lnTo>
                  <a:lnTo>
                    <a:pt x="35624" y="15789"/>
                  </a:lnTo>
                  <a:lnTo>
                    <a:pt x="32768" y="15632"/>
                  </a:lnTo>
                  <a:lnTo>
                    <a:pt x="31854" y="14363"/>
                  </a:lnTo>
                  <a:lnTo>
                    <a:pt x="30697" y="13192"/>
                  </a:lnTo>
                  <a:lnTo>
                    <a:pt x="29636" y="12069"/>
                  </a:lnTo>
                  <a:lnTo>
                    <a:pt x="28529" y="10654"/>
                  </a:lnTo>
                  <a:lnTo>
                    <a:pt x="26791" y="9237"/>
                  </a:lnTo>
                  <a:lnTo>
                    <a:pt x="26053" y="8906"/>
                  </a:lnTo>
                  <a:lnTo>
                    <a:pt x="25910" y="8841"/>
                  </a:lnTo>
                  <a:lnTo>
                    <a:pt x="24714" y="8305"/>
                  </a:lnTo>
                  <a:lnTo>
                    <a:pt x="23117" y="8152"/>
                  </a:lnTo>
                  <a:lnTo>
                    <a:pt x="21037" y="7804"/>
                  </a:lnTo>
                  <a:lnTo>
                    <a:pt x="20170" y="6973"/>
                  </a:lnTo>
                  <a:lnTo>
                    <a:pt x="19354" y="5220"/>
                  </a:lnTo>
                  <a:lnTo>
                    <a:pt x="18147" y="4388"/>
                  </a:lnTo>
                  <a:lnTo>
                    <a:pt x="17575" y="4815"/>
                  </a:lnTo>
                  <a:lnTo>
                    <a:pt x="17567" y="4809"/>
                  </a:lnTo>
                  <a:lnTo>
                    <a:pt x="17488" y="4759"/>
                  </a:lnTo>
                  <a:lnTo>
                    <a:pt x="17419" y="4711"/>
                  </a:lnTo>
                  <a:lnTo>
                    <a:pt x="17376" y="4679"/>
                  </a:lnTo>
                  <a:lnTo>
                    <a:pt x="17308" y="4602"/>
                  </a:lnTo>
                  <a:lnTo>
                    <a:pt x="17272" y="4551"/>
                  </a:lnTo>
                  <a:lnTo>
                    <a:pt x="17230" y="4479"/>
                  </a:lnTo>
                  <a:lnTo>
                    <a:pt x="17208" y="4418"/>
                  </a:lnTo>
                  <a:lnTo>
                    <a:pt x="17151" y="4311"/>
                  </a:lnTo>
                  <a:lnTo>
                    <a:pt x="17103" y="4178"/>
                  </a:lnTo>
                  <a:lnTo>
                    <a:pt x="17082" y="4090"/>
                  </a:lnTo>
                  <a:lnTo>
                    <a:pt x="17064" y="3949"/>
                  </a:lnTo>
                  <a:lnTo>
                    <a:pt x="17047" y="3757"/>
                  </a:lnTo>
                  <a:lnTo>
                    <a:pt x="17050" y="3644"/>
                  </a:lnTo>
                  <a:lnTo>
                    <a:pt x="17067" y="3494"/>
                  </a:lnTo>
                  <a:lnTo>
                    <a:pt x="17087" y="3386"/>
                  </a:lnTo>
                  <a:lnTo>
                    <a:pt x="17098" y="3288"/>
                  </a:lnTo>
                  <a:lnTo>
                    <a:pt x="17129" y="3144"/>
                  </a:lnTo>
                  <a:lnTo>
                    <a:pt x="17186" y="2812"/>
                  </a:lnTo>
                  <a:lnTo>
                    <a:pt x="17095" y="2312"/>
                  </a:lnTo>
                  <a:lnTo>
                    <a:pt x="16716" y="1351"/>
                  </a:lnTo>
                  <a:lnTo>
                    <a:pt x="15279" y="1842"/>
                  </a:lnTo>
                  <a:lnTo>
                    <a:pt x="14333" y="1882"/>
                  </a:lnTo>
                  <a:lnTo>
                    <a:pt x="13166" y="1387"/>
                  </a:lnTo>
                  <a:lnTo>
                    <a:pt x="11315" y="2286"/>
                  </a:lnTo>
                  <a:lnTo>
                    <a:pt x="10340" y="1761"/>
                  </a:lnTo>
                  <a:lnTo>
                    <a:pt x="9330" y="390"/>
                  </a:lnTo>
                  <a:lnTo>
                    <a:pt x="6922" y="1564"/>
                  </a:lnTo>
                  <a:lnTo>
                    <a:pt x="4844" y="3139"/>
                  </a:lnTo>
                  <a:lnTo>
                    <a:pt x="5327" y="5006"/>
                  </a:lnTo>
                  <a:lnTo>
                    <a:pt x="6515" y="6073"/>
                  </a:lnTo>
                  <a:lnTo>
                    <a:pt x="7015" y="6822"/>
                  </a:lnTo>
                  <a:lnTo>
                    <a:pt x="7010" y="7813"/>
                  </a:lnTo>
                  <a:lnTo>
                    <a:pt x="6015" y="8776"/>
                  </a:lnTo>
                  <a:lnTo>
                    <a:pt x="5887" y="10555"/>
                  </a:lnTo>
                  <a:lnTo>
                    <a:pt x="6177" y="12025"/>
                  </a:lnTo>
                  <a:lnTo>
                    <a:pt x="6483" y="13062"/>
                  </a:lnTo>
                  <a:lnTo>
                    <a:pt x="6840" y="13860"/>
                  </a:lnTo>
                  <a:lnTo>
                    <a:pt x="7237" y="14654"/>
                  </a:lnTo>
                  <a:lnTo>
                    <a:pt x="7402" y="15295"/>
                  </a:lnTo>
                  <a:lnTo>
                    <a:pt x="7521" y="16392"/>
                  </a:lnTo>
                  <a:lnTo>
                    <a:pt x="8819" y="17167"/>
                  </a:lnTo>
                  <a:lnTo>
                    <a:pt x="10646" y="17590"/>
                  </a:lnTo>
                  <a:lnTo>
                    <a:pt x="10466" y="19248"/>
                  </a:lnTo>
                  <a:lnTo>
                    <a:pt x="11443" y="20268"/>
                  </a:lnTo>
                  <a:lnTo>
                    <a:pt x="14160" y="20240"/>
                  </a:lnTo>
                  <a:lnTo>
                    <a:pt x="15070" y="21839"/>
                  </a:lnTo>
                  <a:lnTo>
                    <a:pt x="14890" y="22796"/>
                  </a:lnTo>
                  <a:lnTo>
                    <a:pt x="14227" y="24213"/>
                  </a:lnTo>
                  <a:lnTo>
                    <a:pt x="14750" y="25526"/>
                  </a:lnTo>
                  <a:lnTo>
                    <a:pt x="16746" y="26761"/>
                  </a:lnTo>
                  <a:lnTo>
                    <a:pt x="19132" y="28237"/>
                  </a:lnTo>
                  <a:lnTo>
                    <a:pt x="21376" y="29627"/>
                  </a:lnTo>
                  <a:lnTo>
                    <a:pt x="21656" y="29767"/>
                  </a:lnTo>
                  <a:lnTo>
                    <a:pt x="23804" y="30666"/>
                  </a:lnTo>
                  <a:lnTo>
                    <a:pt x="23869" y="30691"/>
                  </a:lnTo>
                  <a:lnTo>
                    <a:pt x="23870" y="30726"/>
                  </a:lnTo>
                  <a:lnTo>
                    <a:pt x="23874" y="30762"/>
                  </a:lnTo>
                  <a:lnTo>
                    <a:pt x="23886" y="30799"/>
                  </a:lnTo>
                  <a:lnTo>
                    <a:pt x="23887" y="30855"/>
                  </a:lnTo>
                  <a:lnTo>
                    <a:pt x="23842" y="31007"/>
                  </a:lnTo>
                  <a:lnTo>
                    <a:pt x="23835" y="31045"/>
                  </a:lnTo>
                  <a:lnTo>
                    <a:pt x="23832" y="31084"/>
                  </a:lnTo>
                  <a:lnTo>
                    <a:pt x="23836" y="31113"/>
                  </a:lnTo>
                  <a:lnTo>
                    <a:pt x="23858" y="31164"/>
                  </a:lnTo>
                  <a:lnTo>
                    <a:pt x="23871" y="31209"/>
                  </a:lnTo>
                  <a:lnTo>
                    <a:pt x="23865" y="31292"/>
                  </a:lnTo>
                  <a:lnTo>
                    <a:pt x="23866" y="31352"/>
                  </a:lnTo>
                  <a:lnTo>
                    <a:pt x="23879" y="31403"/>
                  </a:lnTo>
                  <a:lnTo>
                    <a:pt x="24193" y="31798"/>
                  </a:lnTo>
                  <a:lnTo>
                    <a:pt x="23571" y="33558"/>
                  </a:lnTo>
                  <a:lnTo>
                    <a:pt x="23277" y="34578"/>
                  </a:lnTo>
                  <a:lnTo>
                    <a:pt x="23029" y="35890"/>
                  </a:lnTo>
                  <a:lnTo>
                    <a:pt x="22783" y="37056"/>
                  </a:lnTo>
                  <a:lnTo>
                    <a:pt x="22101" y="38123"/>
                  </a:lnTo>
                  <a:lnTo>
                    <a:pt x="21467" y="39287"/>
                  </a:lnTo>
                  <a:lnTo>
                    <a:pt x="21754" y="40067"/>
                  </a:lnTo>
                  <a:lnTo>
                    <a:pt x="21459" y="41135"/>
                  </a:lnTo>
                  <a:lnTo>
                    <a:pt x="20486" y="42396"/>
                  </a:lnTo>
                  <a:lnTo>
                    <a:pt x="19852" y="43560"/>
                  </a:lnTo>
                  <a:lnTo>
                    <a:pt x="19220" y="44287"/>
                  </a:lnTo>
                  <a:lnTo>
                    <a:pt x="18443" y="44770"/>
                  </a:lnTo>
                  <a:lnTo>
                    <a:pt x="18292" y="46082"/>
                  </a:lnTo>
                  <a:lnTo>
                    <a:pt x="17757" y="46712"/>
                  </a:lnTo>
                  <a:lnTo>
                    <a:pt x="16786" y="47389"/>
                  </a:lnTo>
                  <a:lnTo>
                    <a:pt x="16152" y="48650"/>
                  </a:lnTo>
                  <a:lnTo>
                    <a:pt x="15228" y="49571"/>
                  </a:lnTo>
                  <a:lnTo>
                    <a:pt x="13628" y="50293"/>
                  </a:lnTo>
                  <a:lnTo>
                    <a:pt x="12222" y="50774"/>
                  </a:lnTo>
                  <a:lnTo>
                    <a:pt x="10379" y="51593"/>
                  </a:lnTo>
                  <a:lnTo>
                    <a:pt x="8828" y="51975"/>
                  </a:lnTo>
                  <a:lnTo>
                    <a:pt x="7714" y="52165"/>
                  </a:lnTo>
                  <a:lnTo>
                    <a:pt x="7396" y="53378"/>
                  </a:lnTo>
                  <a:lnTo>
                    <a:pt x="7370" y="53476"/>
                  </a:lnTo>
                  <a:lnTo>
                    <a:pt x="6978" y="54545"/>
                  </a:lnTo>
                  <a:lnTo>
                    <a:pt x="5958" y="55367"/>
                  </a:lnTo>
                  <a:lnTo>
                    <a:pt x="5180" y="56239"/>
                  </a:lnTo>
                  <a:lnTo>
                    <a:pt x="3921" y="56360"/>
                  </a:lnTo>
                  <a:lnTo>
                    <a:pt x="2516" y="56792"/>
                  </a:lnTo>
                  <a:lnTo>
                    <a:pt x="1883" y="57567"/>
                  </a:lnTo>
                  <a:lnTo>
                    <a:pt x="1898" y="57788"/>
                  </a:lnTo>
                  <a:lnTo>
                    <a:pt x="1581" y="57829"/>
                  </a:lnTo>
                  <a:lnTo>
                    <a:pt x="1322" y="58233"/>
                  </a:lnTo>
                  <a:lnTo>
                    <a:pt x="1132" y="58741"/>
                  </a:lnTo>
                  <a:lnTo>
                    <a:pt x="914" y="59432"/>
                  </a:lnTo>
                  <a:lnTo>
                    <a:pt x="380" y="59663"/>
                  </a:lnTo>
                  <a:lnTo>
                    <a:pt x="450" y="60131"/>
                  </a:lnTo>
                  <a:lnTo>
                    <a:pt x="180" y="60926"/>
                  </a:lnTo>
                  <a:lnTo>
                    <a:pt x="199" y="61613"/>
                  </a:lnTo>
                  <a:lnTo>
                    <a:pt x="497" y="62041"/>
                  </a:lnTo>
                  <a:lnTo>
                    <a:pt x="1170" y="62752"/>
                  </a:lnTo>
                  <a:lnTo>
                    <a:pt x="1185" y="62824"/>
                  </a:lnTo>
                  <a:lnTo>
                    <a:pt x="2633" y="63454"/>
                  </a:lnTo>
                  <a:lnTo>
                    <a:pt x="2681" y="63474"/>
                  </a:lnTo>
                  <a:lnTo>
                    <a:pt x="2715" y="63488"/>
                  </a:lnTo>
                  <a:lnTo>
                    <a:pt x="2978" y="64301"/>
                  </a:lnTo>
                  <a:lnTo>
                    <a:pt x="4295" y="65697"/>
                  </a:lnTo>
                  <a:lnTo>
                    <a:pt x="4695" y="65718"/>
                  </a:lnTo>
                  <a:lnTo>
                    <a:pt x="5313" y="65225"/>
                  </a:lnTo>
                  <a:lnTo>
                    <a:pt x="5604" y="65245"/>
                  </a:lnTo>
                  <a:lnTo>
                    <a:pt x="5764" y="65708"/>
                  </a:lnTo>
                  <a:lnTo>
                    <a:pt x="5831" y="66000"/>
                  </a:lnTo>
                  <a:lnTo>
                    <a:pt x="5869" y="66279"/>
                  </a:lnTo>
                  <a:lnTo>
                    <a:pt x="5922" y="66539"/>
                  </a:lnTo>
                  <a:lnTo>
                    <a:pt x="6102" y="66799"/>
                  </a:lnTo>
                  <a:lnTo>
                    <a:pt x="6384" y="67083"/>
                  </a:lnTo>
                  <a:lnTo>
                    <a:pt x="6672" y="67161"/>
                  </a:lnTo>
                  <a:lnTo>
                    <a:pt x="7091" y="67189"/>
                  </a:lnTo>
                  <a:lnTo>
                    <a:pt x="7329" y="67272"/>
                  </a:lnTo>
                  <a:lnTo>
                    <a:pt x="7488" y="67367"/>
                  </a:lnTo>
                  <a:lnTo>
                    <a:pt x="7685" y="67433"/>
                  </a:lnTo>
                  <a:lnTo>
                    <a:pt x="7844" y="67440"/>
                  </a:lnTo>
                  <a:lnTo>
                    <a:pt x="8013" y="67422"/>
                  </a:lnTo>
                  <a:lnTo>
                    <a:pt x="8149" y="67471"/>
                  </a:lnTo>
                  <a:lnTo>
                    <a:pt x="8254" y="67548"/>
                  </a:lnTo>
                  <a:lnTo>
                    <a:pt x="8299" y="67633"/>
                  </a:lnTo>
                  <a:lnTo>
                    <a:pt x="8993" y="68467"/>
                  </a:lnTo>
                  <a:lnTo>
                    <a:pt x="9721" y="68541"/>
                  </a:lnTo>
                  <a:lnTo>
                    <a:pt x="10469" y="68769"/>
                  </a:lnTo>
                  <a:lnTo>
                    <a:pt x="10743" y="68899"/>
                  </a:lnTo>
                  <a:lnTo>
                    <a:pt x="11562" y="69919"/>
                  </a:lnTo>
                  <a:lnTo>
                    <a:pt x="12086" y="70443"/>
                  </a:lnTo>
                  <a:lnTo>
                    <a:pt x="12656" y="70604"/>
                  </a:lnTo>
                  <a:lnTo>
                    <a:pt x="12773" y="70786"/>
                  </a:lnTo>
                  <a:lnTo>
                    <a:pt x="13139" y="70855"/>
                  </a:lnTo>
                  <a:lnTo>
                    <a:pt x="13510" y="70834"/>
                  </a:lnTo>
                  <a:lnTo>
                    <a:pt x="14225" y="70730"/>
                  </a:lnTo>
                  <a:lnTo>
                    <a:pt x="14717" y="71882"/>
                  </a:lnTo>
                  <a:lnTo>
                    <a:pt x="15302" y="72116"/>
                  </a:lnTo>
                  <a:lnTo>
                    <a:pt x="16404" y="72379"/>
                  </a:lnTo>
                  <a:lnTo>
                    <a:pt x="16684" y="72270"/>
                  </a:lnTo>
                  <a:lnTo>
                    <a:pt x="16609" y="72519"/>
                  </a:lnTo>
                  <a:lnTo>
                    <a:pt x="16769" y="72629"/>
                  </a:lnTo>
                  <a:lnTo>
                    <a:pt x="17385" y="72666"/>
                  </a:lnTo>
                  <a:lnTo>
                    <a:pt x="18802" y="73242"/>
                  </a:lnTo>
                  <a:lnTo>
                    <a:pt x="19108" y="73725"/>
                  </a:lnTo>
                  <a:lnTo>
                    <a:pt x="19800" y="74253"/>
                  </a:lnTo>
                  <a:lnTo>
                    <a:pt x="20521" y="74472"/>
                  </a:lnTo>
                  <a:lnTo>
                    <a:pt x="20939" y="74372"/>
                  </a:lnTo>
                  <a:lnTo>
                    <a:pt x="21730" y="74181"/>
                  </a:lnTo>
                  <a:lnTo>
                    <a:pt x="21964" y="74482"/>
                  </a:lnTo>
                  <a:lnTo>
                    <a:pt x="22102" y="74840"/>
                  </a:lnTo>
                  <a:lnTo>
                    <a:pt x="22126" y="75220"/>
                  </a:lnTo>
                  <a:lnTo>
                    <a:pt x="22148" y="75570"/>
                  </a:lnTo>
                  <a:lnTo>
                    <a:pt x="22630" y="75745"/>
                  </a:lnTo>
                  <a:lnTo>
                    <a:pt x="22854" y="75826"/>
                  </a:lnTo>
                  <a:lnTo>
                    <a:pt x="23059" y="76056"/>
                  </a:lnTo>
                  <a:lnTo>
                    <a:pt x="23245" y="76468"/>
                  </a:lnTo>
                  <a:lnTo>
                    <a:pt x="23255" y="76491"/>
                  </a:lnTo>
                  <a:lnTo>
                    <a:pt x="23268" y="76495"/>
                  </a:lnTo>
                  <a:lnTo>
                    <a:pt x="23861" y="76700"/>
                  </a:lnTo>
                  <a:lnTo>
                    <a:pt x="24165" y="76898"/>
                  </a:lnTo>
                  <a:lnTo>
                    <a:pt x="25111" y="77590"/>
                  </a:lnTo>
                  <a:lnTo>
                    <a:pt x="25194" y="77683"/>
                  </a:lnTo>
                  <a:lnTo>
                    <a:pt x="25288" y="77881"/>
                  </a:lnTo>
                  <a:lnTo>
                    <a:pt x="25047" y="78590"/>
                  </a:lnTo>
                  <a:lnTo>
                    <a:pt x="24946" y="78890"/>
                  </a:lnTo>
                  <a:lnTo>
                    <a:pt x="25490" y="79686"/>
                  </a:lnTo>
                  <a:lnTo>
                    <a:pt x="25629" y="80459"/>
                  </a:lnTo>
                  <a:lnTo>
                    <a:pt x="25633" y="81512"/>
                  </a:lnTo>
                  <a:lnTo>
                    <a:pt x="25603" y="82124"/>
                  </a:lnTo>
                  <a:lnTo>
                    <a:pt x="25346" y="82601"/>
                  </a:lnTo>
                  <a:lnTo>
                    <a:pt x="25407" y="83342"/>
                  </a:lnTo>
                  <a:lnTo>
                    <a:pt x="25509" y="83990"/>
                  </a:lnTo>
                  <a:lnTo>
                    <a:pt x="25681" y="84240"/>
                  </a:lnTo>
                  <a:lnTo>
                    <a:pt x="25670" y="84500"/>
                  </a:lnTo>
                  <a:lnTo>
                    <a:pt x="25561" y="84845"/>
                  </a:lnTo>
                  <a:lnTo>
                    <a:pt x="25582" y="85532"/>
                  </a:lnTo>
                  <a:lnTo>
                    <a:pt x="25907" y="86219"/>
                  </a:lnTo>
                  <a:lnTo>
                    <a:pt x="25531" y="86906"/>
                  </a:lnTo>
                  <a:lnTo>
                    <a:pt x="25641" y="87514"/>
                  </a:lnTo>
                  <a:lnTo>
                    <a:pt x="26056" y="87929"/>
                  </a:lnTo>
                  <a:lnTo>
                    <a:pt x="26336" y="88558"/>
                  </a:lnTo>
                  <a:lnTo>
                    <a:pt x="26563" y="88785"/>
                  </a:lnTo>
                  <a:lnTo>
                    <a:pt x="26206" y="89624"/>
                  </a:lnTo>
                  <a:lnTo>
                    <a:pt x="26524" y="90441"/>
                  </a:lnTo>
                  <a:lnTo>
                    <a:pt x="27222" y="91781"/>
                  </a:lnTo>
                  <a:lnTo>
                    <a:pt x="28988" y="91270"/>
                  </a:lnTo>
                  <a:lnTo>
                    <a:pt x="29457" y="92166"/>
                  </a:lnTo>
                  <a:lnTo>
                    <a:pt x="29606" y="92448"/>
                  </a:lnTo>
                  <a:lnTo>
                    <a:pt x="30315" y="93803"/>
                  </a:lnTo>
                  <a:lnTo>
                    <a:pt x="31250" y="94978"/>
                  </a:lnTo>
                  <a:lnTo>
                    <a:pt x="32335" y="94944"/>
                  </a:lnTo>
                  <a:lnTo>
                    <a:pt x="34246" y="95046"/>
                  </a:lnTo>
                  <a:lnTo>
                    <a:pt x="34500" y="95059"/>
                  </a:lnTo>
                  <a:lnTo>
                    <a:pt x="34519" y="95872"/>
                  </a:lnTo>
                  <a:lnTo>
                    <a:pt x="34641" y="95908"/>
                  </a:lnTo>
                  <a:lnTo>
                    <a:pt x="35188" y="96073"/>
                  </a:lnTo>
                  <a:lnTo>
                    <a:pt x="36601" y="96039"/>
                  </a:lnTo>
                  <a:lnTo>
                    <a:pt x="37026" y="96267"/>
                  </a:lnTo>
                  <a:lnTo>
                    <a:pt x="37483" y="96327"/>
                  </a:lnTo>
                  <a:lnTo>
                    <a:pt x="37747" y="96499"/>
                  </a:lnTo>
                  <a:lnTo>
                    <a:pt x="38117" y="96472"/>
                  </a:lnTo>
                  <a:lnTo>
                    <a:pt x="38152" y="96436"/>
                  </a:lnTo>
                  <a:lnTo>
                    <a:pt x="38549" y="96758"/>
                  </a:lnTo>
                  <a:lnTo>
                    <a:pt x="39630" y="97063"/>
                  </a:lnTo>
                  <a:lnTo>
                    <a:pt x="42629" y="96523"/>
                  </a:lnTo>
                  <a:close/>
                </a:path>
              </a:pathLst>
            </a:custGeom>
            <a:solidFill>
              <a:schemeClr val="accent5"/>
            </a:solidFill>
            <a:ln w="12700" cap="flat">
              <a:solidFill>
                <a:schemeClr val="bg1"/>
              </a:solidFill>
              <a:prstDash val="solid"/>
              <a:miter/>
            </a:ln>
          </p:spPr>
          <p:txBody>
            <a:bodyPr rtlCol="0" anchor="ctr"/>
            <a:lstStyle/>
            <a:p>
              <a:endParaRPr lang="en-US"/>
            </a:p>
          </p:txBody>
        </p:sp>
      </p:grpSp>
      <p:sp>
        <p:nvSpPr>
          <p:cNvPr id="81" name="TextBox 80">
            <a:extLst>
              <a:ext uri="{FF2B5EF4-FFF2-40B4-BE49-F238E27FC236}">
                <a16:creationId xmlns:a16="http://schemas.microsoft.com/office/drawing/2014/main" id="{3482C5FB-F1CD-D6FC-456E-8A539363483E}"/>
              </a:ext>
            </a:extLst>
          </p:cNvPr>
          <p:cNvSpPr txBox="1"/>
          <p:nvPr/>
        </p:nvSpPr>
        <p:spPr>
          <a:xfrm>
            <a:off x="7187387" y="1857797"/>
            <a:ext cx="1628024" cy="646331"/>
          </a:xfrm>
          <a:prstGeom prst="rect">
            <a:avLst/>
          </a:prstGeom>
          <a:noFill/>
        </p:spPr>
        <p:txBody>
          <a:bodyPr wrap="square" rtlCol="0">
            <a:spAutoFit/>
          </a:bodyPr>
          <a:lstStyle/>
          <a:p>
            <a:pPr algn="ctr"/>
            <a:r>
              <a:rPr lang="en-US" err="1">
                <a:latin typeface="Source Sans Pro" panose="020B0503030403020204" pitchFamily="34" charset="0"/>
                <a:ea typeface="Source Sans Pro" panose="020B0503030403020204" pitchFamily="34" charset="0"/>
              </a:rPr>
              <a:t>Extrême</a:t>
            </a:r>
            <a:r>
              <a:rPr lang="en-US">
                <a:latin typeface="Source Sans Pro" panose="020B0503030403020204" pitchFamily="34" charset="0"/>
                <a:ea typeface="Source Sans Pro" panose="020B0503030403020204" pitchFamily="34" charset="0"/>
              </a:rPr>
              <a:t>-Nord </a:t>
            </a:r>
          </a:p>
          <a:p>
            <a:pPr algn="ctr"/>
            <a:r>
              <a:rPr lang="en-US">
                <a:latin typeface="Source Sans Pro" panose="020B0503030403020204" pitchFamily="34" charset="0"/>
                <a:ea typeface="Source Sans Pro" panose="020B0503030403020204" pitchFamily="34" charset="0"/>
              </a:rPr>
              <a:t>97%</a:t>
            </a:r>
          </a:p>
        </p:txBody>
      </p:sp>
      <p:sp>
        <p:nvSpPr>
          <p:cNvPr id="82" name="TextBox 81">
            <a:extLst>
              <a:ext uri="{FF2B5EF4-FFF2-40B4-BE49-F238E27FC236}">
                <a16:creationId xmlns:a16="http://schemas.microsoft.com/office/drawing/2014/main" id="{D3497B36-9364-4264-45E8-25C17468E548}"/>
              </a:ext>
            </a:extLst>
          </p:cNvPr>
          <p:cNvSpPr txBox="1"/>
          <p:nvPr/>
        </p:nvSpPr>
        <p:spPr>
          <a:xfrm>
            <a:off x="6160012" y="2955582"/>
            <a:ext cx="873111"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Nord 94 %</a:t>
            </a:r>
          </a:p>
        </p:txBody>
      </p:sp>
      <p:sp>
        <p:nvSpPr>
          <p:cNvPr id="83" name="TextBox 82">
            <a:extLst>
              <a:ext uri="{FF2B5EF4-FFF2-40B4-BE49-F238E27FC236}">
                <a16:creationId xmlns:a16="http://schemas.microsoft.com/office/drawing/2014/main" id="{B5555430-C2A0-E764-99B3-89EFB50B046D}"/>
              </a:ext>
            </a:extLst>
          </p:cNvPr>
          <p:cNvSpPr txBox="1"/>
          <p:nvPr/>
        </p:nvSpPr>
        <p:spPr>
          <a:xfrm>
            <a:off x="5516546" y="3819145"/>
            <a:ext cx="1616353" cy="646331"/>
          </a:xfrm>
          <a:prstGeom prst="rect">
            <a:avLst/>
          </a:prstGeom>
          <a:noFill/>
        </p:spPr>
        <p:txBody>
          <a:bodyPr wrap="square" rtlCol="0">
            <a:spAutoFit/>
          </a:bodyPr>
          <a:lstStyle/>
          <a:p>
            <a:pPr algn="ctr"/>
            <a:r>
              <a:rPr lang="fr-CM" sz="1800">
                <a:effectLst/>
                <a:ea typeface="Calibri" panose="020F0502020204030204" pitchFamily="34" charset="0"/>
              </a:rPr>
              <a:t>Adamaoua</a:t>
            </a:r>
            <a:r>
              <a:rPr lang="en-US">
                <a:ea typeface="Source Sans Pro" panose="020B0503030403020204" pitchFamily="34" charset="0"/>
              </a:rPr>
              <a:t> </a:t>
            </a:r>
          </a:p>
          <a:p>
            <a:pPr algn="ctr"/>
            <a:r>
              <a:rPr lang="en-US">
                <a:ea typeface="Source Sans Pro" panose="020B0503030403020204" pitchFamily="34" charset="0"/>
              </a:rPr>
              <a:t>91 %</a:t>
            </a:r>
          </a:p>
        </p:txBody>
      </p:sp>
      <p:sp>
        <p:nvSpPr>
          <p:cNvPr id="84" name="TextBox 83">
            <a:extLst>
              <a:ext uri="{FF2B5EF4-FFF2-40B4-BE49-F238E27FC236}">
                <a16:creationId xmlns:a16="http://schemas.microsoft.com/office/drawing/2014/main" id="{A7D7E7D8-62C1-CB97-2A67-5CA1CB8D1DC5}"/>
              </a:ext>
            </a:extLst>
          </p:cNvPr>
          <p:cNvSpPr txBox="1"/>
          <p:nvPr/>
        </p:nvSpPr>
        <p:spPr>
          <a:xfrm>
            <a:off x="6369256" y="5135654"/>
            <a:ext cx="723694"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Est 64 %</a:t>
            </a:r>
          </a:p>
        </p:txBody>
      </p:sp>
      <p:sp>
        <p:nvSpPr>
          <p:cNvPr id="85" name="TextBox 84">
            <a:extLst>
              <a:ext uri="{FF2B5EF4-FFF2-40B4-BE49-F238E27FC236}">
                <a16:creationId xmlns:a16="http://schemas.microsoft.com/office/drawing/2014/main" id="{6D4CFBC6-9165-F322-8E61-DD97F956B0FD}"/>
              </a:ext>
            </a:extLst>
          </p:cNvPr>
          <p:cNvSpPr txBox="1"/>
          <p:nvPr/>
        </p:nvSpPr>
        <p:spPr>
          <a:xfrm>
            <a:off x="4933071" y="5840306"/>
            <a:ext cx="1456603" cy="369332"/>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Sud 68 %</a:t>
            </a:r>
          </a:p>
        </p:txBody>
      </p:sp>
      <p:sp>
        <p:nvSpPr>
          <p:cNvPr id="86" name="TextBox 85">
            <a:extLst>
              <a:ext uri="{FF2B5EF4-FFF2-40B4-BE49-F238E27FC236}">
                <a16:creationId xmlns:a16="http://schemas.microsoft.com/office/drawing/2014/main" id="{A1F56B99-8336-11A9-C0E9-25A5CA86E66C}"/>
              </a:ext>
            </a:extLst>
          </p:cNvPr>
          <p:cNvSpPr txBox="1"/>
          <p:nvPr/>
        </p:nvSpPr>
        <p:spPr>
          <a:xfrm>
            <a:off x="5387928" y="4713189"/>
            <a:ext cx="974322" cy="646331"/>
          </a:xfrm>
          <a:prstGeom prst="rect">
            <a:avLst/>
          </a:prstGeom>
          <a:noFill/>
        </p:spPr>
        <p:txBody>
          <a:bodyPr wrap="square" rtlCol="0">
            <a:spAutoFit/>
          </a:bodyPr>
          <a:lstStyle/>
          <a:p>
            <a:pPr algn="ctr"/>
            <a:r>
              <a:rPr lang="en-US">
                <a:solidFill>
                  <a:schemeClr val="bg1"/>
                </a:solidFill>
                <a:latin typeface="Source Sans Pro" panose="020B0503030403020204" pitchFamily="34" charset="0"/>
                <a:ea typeface="Source Sans Pro" panose="020B0503030403020204" pitchFamily="34" charset="0"/>
              </a:rPr>
              <a:t>Centre 55 %</a:t>
            </a:r>
          </a:p>
        </p:txBody>
      </p:sp>
      <p:sp>
        <p:nvSpPr>
          <p:cNvPr id="87" name="TextBox 86">
            <a:extLst>
              <a:ext uri="{FF2B5EF4-FFF2-40B4-BE49-F238E27FC236}">
                <a16:creationId xmlns:a16="http://schemas.microsoft.com/office/drawing/2014/main" id="{9206BA37-389D-848B-AE19-41BEC49A96F5}"/>
              </a:ext>
            </a:extLst>
          </p:cNvPr>
          <p:cNvSpPr txBox="1"/>
          <p:nvPr/>
        </p:nvSpPr>
        <p:spPr>
          <a:xfrm>
            <a:off x="2847703" y="6038415"/>
            <a:ext cx="1143316"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Yaoundé 56 %</a:t>
            </a:r>
          </a:p>
        </p:txBody>
      </p:sp>
      <p:cxnSp>
        <p:nvCxnSpPr>
          <p:cNvPr id="88" name="Straight Connector 87">
            <a:extLst>
              <a:ext uri="{FF2B5EF4-FFF2-40B4-BE49-F238E27FC236}">
                <a16:creationId xmlns:a16="http://schemas.microsoft.com/office/drawing/2014/main" id="{E32FAD9B-C20F-6474-93D2-8C0550747BB9}"/>
              </a:ext>
            </a:extLst>
          </p:cNvPr>
          <p:cNvCxnSpPr>
            <a:cxnSpLocks/>
            <a:endCxn id="80" idx="157"/>
          </p:cNvCxnSpPr>
          <p:nvPr/>
        </p:nvCxnSpPr>
        <p:spPr>
          <a:xfrm flipV="1">
            <a:off x="4094166" y="5532929"/>
            <a:ext cx="1519314" cy="6903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DE85EC5-27CA-E9C3-50E1-3ABA82E62ED8}"/>
              </a:ext>
            </a:extLst>
          </p:cNvPr>
          <p:cNvSpPr txBox="1"/>
          <p:nvPr/>
        </p:nvSpPr>
        <p:spPr>
          <a:xfrm>
            <a:off x="4385071" y="3482063"/>
            <a:ext cx="1316943"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Nord-Ouest 66 %</a:t>
            </a:r>
          </a:p>
        </p:txBody>
      </p:sp>
      <p:sp>
        <p:nvSpPr>
          <p:cNvPr id="90" name="TextBox 89">
            <a:extLst>
              <a:ext uri="{FF2B5EF4-FFF2-40B4-BE49-F238E27FC236}">
                <a16:creationId xmlns:a16="http://schemas.microsoft.com/office/drawing/2014/main" id="{8A9FBA9E-FAF6-00C3-F601-58C594B805A4}"/>
              </a:ext>
            </a:extLst>
          </p:cNvPr>
          <p:cNvSpPr txBox="1"/>
          <p:nvPr/>
        </p:nvSpPr>
        <p:spPr>
          <a:xfrm>
            <a:off x="3215032" y="4337073"/>
            <a:ext cx="1412928"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Sud-Ouest </a:t>
            </a:r>
          </a:p>
          <a:p>
            <a:pPr algn="ctr"/>
            <a:r>
              <a:rPr lang="en-US">
                <a:latin typeface="Source Sans Pro" panose="020B0503030403020204" pitchFamily="34" charset="0"/>
                <a:ea typeface="Source Sans Pro" panose="020B0503030403020204" pitchFamily="34" charset="0"/>
              </a:rPr>
              <a:t>59 %</a:t>
            </a:r>
          </a:p>
        </p:txBody>
      </p:sp>
      <p:sp>
        <p:nvSpPr>
          <p:cNvPr id="91" name="TextBox 90">
            <a:extLst>
              <a:ext uri="{FF2B5EF4-FFF2-40B4-BE49-F238E27FC236}">
                <a16:creationId xmlns:a16="http://schemas.microsoft.com/office/drawing/2014/main" id="{2AC2B477-7502-B8BB-06E2-EC10900232EF}"/>
              </a:ext>
            </a:extLst>
          </p:cNvPr>
          <p:cNvSpPr txBox="1"/>
          <p:nvPr/>
        </p:nvSpPr>
        <p:spPr>
          <a:xfrm>
            <a:off x="4806610" y="4291297"/>
            <a:ext cx="835706" cy="646331"/>
          </a:xfrm>
          <a:prstGeom prst="rect">
            <a:avLst/>
          </a:prstGeom>
          <a:noFill/>
        </p:spPr>
        <p:txBody>
          <a:bodyPr wrap="square" rtlCol="0">
            <a:spAutoFit/>
          </a:bodyPr>
          <a:lstStyle/>
          <a:p>
            <a:pPr algn="ctr"/>
            <a:r>
              <a:rPr lang="en-US" dirty="0">
                <a:solidFill>
                  <a:schemeClr val="bg1"/>
                </a:solidFill>
                <a:latin typeface="Source Sans Pro" panose="020B0503030403020204" pitchFamily="34" charset="0"/>
                <a:ea typeface="Source Sans Pro" panose="020B0503030403020204" pitchFamily="34" charset="0"/>
              </a:rPr>
              <a:t>Ouest 59 %</a:t>
            </a:r>
          </a:p>
        </p:txBody>
      </p:sp>
      <p:sp>
        <p:nvSpPr>
          <p:cNvPr id="92" name="TextBox 91">
            <a:extLst>
              <a:ext uri="{FF2B5EF4-FFF2-40B4-BE49-F238E27FC236}">
                <a16:creationId xmlns:a16="http://schemas.microsoft.com/office/drawing/2014/main" id="{51A62C02-B784-ACFB-2765-07931F55CF0C}"/>
              </a:ext>
            </a:extLst>
          </p:cNvPr>
          <p:cNvSpPr txBox="1"/>
          <p:nvPr/>
        </p:nvSpPr>
        <p:spPr>
          <a:xfrm>
            <a:off x="4611749" y="4977785"/>
            <a:ext cx="922888"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Littoral 71 %</a:t>
            </a:r>
          </a:p>
        </p:txBody>
      </p:sp>
      <p:cxnSp>
        <p:nvCxnSpPr>
          <p:cNvPr id="93" name="Straight Connector 92">
            <a:extLst>
              <a:ext uri="{FF2B5EF4-FFF2-40B4-BE49-F238E27FC236}">
                <a16:creationId xmlns:a16="http://schemas.microsoft.com/office/drawing/2014/main" id="{62BD5095-15A9-F525-4615-71E30CAF5873}"/>
              </a:ext>
            </a:extLst>
          </p:cNvPr>
          <p:cNvCxnSpPr>
            <a:cxnSpLocks/>
            <a:endCxn id="71" idx="803"/>
          </p:cNvCxnSpPr>
          <p:nvPr/>
        </p:nvCxnSpPr>
        <p:spPr>
          <a:xfrm flipV="1">
            <a:off x="4195779" y="5505525"/>
            <a:ext cx="562232" cy="2371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34493EFF-1644-2C40-486E-F94764963662}"/>
              </a:ext>
            </a:extLst>
          </p:cNvPr>
          <p:cNvSpPr txBox="1"/>
          <p:nvPr/>
        </p:nvSpPr>
        <p:spPr>
          <a:xfrm>
            <a:off x="3104074" y="5434092"/>
            <a:ext cx="974322"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Douala 68 %</a:t>
            </a:r>
          </a:p>
        </p:txBody>
      </p:sp>
      <p:sp>
        <p:nvSpPr>
          <p:cNvPr id="6" name="Title 1">
            <a:extLst>
              <a:ext uri="{FF2B5EF4-FFF2-40B4-BE49-F238E27FC236}">
                <a16:creationId xmlns:a16="http://schemas.microsoft.com/office/drawing/2014/main" id="{DA63725A-636B-7303-4894-35A2A94E853D}"/>
              </a:ext>
            </a:extLst>
          </p:cNvPr>
          <p:cNvSpPr>
            <a:spLocks noGrp="1"/>
          </p:cNvSpPr>
          <p:nvPr>
            <p:ph type="title"/>
          </p:nvPr>
        </p:nvSpPr>
        <p:spPr>
          <a:xfrm>
            <a:off x="797529" y="23249"/>
            <a:ext cx="8439150" cy="1039132"/>
          </a:xfrm>
        </p:spPr>
        <p:txBody>
          <a:bodyPr>
            <a:noAutofit/>
          </a:bodyPr>
          <a:lstStyle/>
          <a:p>
            <a:pPr algn="l"/>
            <a:r>
              <a:rPr lang="fr-FR" sz="4000" noProof="0"/>
              <a:t>Possession de MII selon la région</a:t>
            </a:r>
          </a:p>
        </p:txBody>
      </p:sp>
      <p:sp>
        <p:nvSpPr>
          <p:cNvPr id="7" name="Content Placeholder 2">
            <a:extLst>
              <a:ext uri="{FF2B5EF4-FFF2-40B4-BE49-F238E27FC236}">
                <a16:creationId xmlns:a16="http://schemas.microsoft.com/office/drawing/2014/main" id="{AAE2095D-EC00-3FBD-9126-A9D649142CC0}"/>
              </a:ext>
            </a:extLst>
          </p:cNvPr>
          <p:cNvSpPr>
            <a:spLocks noGrp="1"/>
          </p:cNvSpPr>
          <p:nvPr>
            <p:ph idx="1"/>
          </p:nvPr>
        </p:nvSpPr>
        <p:spPr>
          <a:xfrm>
            <a:off x="738552" y="895316"/>
            <a:ext cx="8542240" cy="594630"/>
          </a:xfrm>
        </p:spPr>
        <p:txBody>
          <a:bodyPr>
            <a:normAutofit/>
          </a:bodyPr>
          <a:lstStyle/>
          <a:p>
            <a:pPr marL="0" indent="0">
              <a:buNone/>
            </a:pPr>
            <a:r>
              <a:rPr lang="fr-FR" sz="1800" i="1" noProof="0"/>
              <a:t>Pourcentage de ménages ayant au moins une moustiquaire imprégnée d’insecticide (MII)</a:t>
            </a:r>
          </a:p>
        </p:txBody>
      </p:sp>
      <p:sp>
        <p:nvSpPr>
          <p:cNvPr id="9" name="TextBox 8">
            <a:extLst>
              <a:ext uri="{FF2B5EF4-FFF2-40B4-BE49-F238E27FC236}">
                <a16:creationId xmlns:a16="http://schemas.microsoft.com/office/drawing/2014/main" id="{9AA79E58-2F46-F965-411C-38D5E0FFB8A5}"/>
              </a:ext>
            </a:extLst>
          </p:cNvPr>
          <p:cNvSpPr txBox="1"/>
          <p:nvPr/>
        </p:nvSpPr>
        <p:spPr>
          <a:xfrm>
            <a:off x="3991019" y="1581040"/>
            <a:ext cx="2020327" cy="1251872"/>
          </a:xfrm>
          <a:prstGeom prst="rect">
            <a:avLst/>
          </a:prstGeom>
        </p:spPr>
        <p:txBody>
          <a:bodyPr vert="horz" wrap="square" lIns="91440" tIns="45720" rIns="91440" bIns="45720" rtlCol="0" anchor="ctr">
            <a:normAutofit/>
          </a:bodyPr>
          <a:lstStyle/>
          <a:p>
            <a:pPr algn="ctr"/>
            <a:r>
              <a:rPr lang="fr-FR" sz="2400" b="1">
                <a:latin typeface="Source Sans Pro" panose="020B0503030403020204" pitchFamily="34" charset="0"/>
                <a:ea typeface="Source Sans Pro" panose="020B0503030403020204" pitchFamily="34" charset="0"/>
              </a:rPr>
              <a:t>Cameroun</a:t>
            </a:r>
          </a:p>
          <a:p>
            <a:pPr algn="ctr"/>
            <a:r>
              <a:rPr lang="fr-FR" sz="2400" b="1">
                <a:latin typeface="Source Sans Pro" panose="020B0503030403020204" pitchFamily="34" charset="0"/>
                <a:ea typeface="Source Sans Pro" panose="020B0503030403020204" pitchFamily="34" charset="0"/>
              </a:rPr>
              <a:t>72 %</a:t>
            </a:r>
          </a:p>
        </p:txBody>
      </p:sp>
    </p:spTree>
    <p:extLst>
      <p:ext uri="{BB962C8B-B14F-4D97-AF65-F5344CB8AC3E}">
        <p14:creationId xmlns:p14="http://schemas.microsoft.com/office/powerpoint/2010/main" val="3333170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graphicFrame>
        <p:nvGraphicFramePr>
          <p:cNvPr id="12" name="Content Placeholder 11"/>
          <p:cNvGraphicFramePr>
            <a:graphicFrameLocks noGrp="1"/>
          </p:cNvGraphicFramePr>
          <p:nvPr>
            <p:ph idx="1"/>
            <p:extLst>
              <p:ext uri="{D42A27DB-BD31-4B8C-83A1-F6EECF244321}">
                <p14:modId xmlns:p14="http://schemas.microsoft.com/office/powerpoint/2010/main" val="3613363938"/>
              </p:ext>
            </p:extLst>
          </p:nvPr>
        </p:nvGraphicFramePr>
        <p:xfrm>
          <a:off x="616772" y="1362369"/>
          <a:ext cx="10958455" cy="4435662"/>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2932A0EA-110B-522D-D4F8-AD0D390A7960}"/>
              </a:ext>
            </a:extLst>
          </p:cNvPr>
          <p:cNvSpPr txBox="1"/>
          <p:nvPr/>
        </p:nvSpPr>
        <p:spPr>
          <a:xfrm>
            <a:off x="230346" y="6069032"/>
            <a:ext cx="11594034" cy="738664"/>
          </a:xfrm>
          <a:prstGeom prst="rect">
            <a:avLst/>
          </a:prstGeom>
          <a:noFill/>
        </p:spPr>
        <p:txBody>
          <a:bodyPr wrap="square" rtlCol="0">
            <a:spAutoFit/>
          </a:bodyPr>
          <a:lstStyle/>
          <a:p>
            <a:r>
              <a:rPr lang="fr-FR" sz="1400" i="1" dirty="0">
                <a:effectLst/>
                <a:latin typeface="Segoe UI" panose="020B0502040204020203" pitchFamily="34" charset="0"/>
              </a:rPr>
              <a:t>Dans les enquêtes EDS au Cameroun jusqu’en 2011, la définition d’une MII incluait les moustiquaires ayant été trempées dans un insecticide contre les moustiques au cours des 12 derniers mois. Depuis 2011, toutes les moustiquaires distribuées sont des Moustiquaires Imprégnées à Longue Durée d’Action (MILDA).</a:t>
            </a:r>
            <a:endParaRPr lang="fr-FR" sz="1400" i="1" dirty="0">
              <a:effectLst/>
              <a:latin typeface="Arial" panose="020B0604020202020204" pitchFamily="34" charset="0"/>
            </a:endParaRPr>
          </a:p>
        </p:txBody>
      </p:sp>
      <p:sp>
        <p:nvSpPr>
          <p:cNvPr id="7" name="Title 1">
            <a:extLst>
              <a:ext uri="{FF2B5EF4-FFF2-40B4-BE49-F238E27FC236}">
                <a16:creationId xmlns:a16="http://schemas.microsoft.com/office/drawing/2014/main" id="{4AC70D58-3434-8261-7872-6A39F4A89E92}"/>
              </a:ext>
            </a:extLst>
          </p:cNvPr>
          <p:cNvSpPr>
            <a:spLocks noGrp="1"/>
          </p:cNvSpPr>
          <p:nvPr>
            <p:ph type="title"/>
          </p:nvPr>
        </p:nvSpPr>
        <p:spPr>
          <a:xfrm>
            <a:off x="512855" y="191821"/>
            <a:ext cx="8153609" cy="642711"/>
          </a:xfrm>
        </p:spPr>
        <p:txBody>
          <a:bodyPr>
            <a:noAutofit/>
          </a:bodyPr>
          <a:lstStyle/>
          <a:p>
            <a:pPr algn="l"/>
            <a:r>
              <a:rPr lang="fr-FR" sz="4000" noProof="0"/>
              <a:t>Tendance de la possession de MII</a:t>
            </a:r>
          </a:p>
        </p:txBody>
      </p:sp>
      <p:sp>
        <p:nvSpPr>
          <p:cNvPr id="8" name="Content Placeholder 2">
            <a:extLst>
              <a:ext uri="{FF2B5EF4-FFF2-40B4-BE49-F238E27FC236}">
                <a16:creationId xmlns:a16="http://schemas.microsoft.com/office/drawing/2014/main" id="{1FC07978-AFBC-E75C-1C3E-45BCC9CEBC4A}"/>
              </a:ext>
            </a:extLst>
          </p:cNvPr>
          <p:cNvSpPr txBox="1">
            <a:spLocks/>
          </p:cNvSpPr>
          <p:nvPr/>
        </p:nvSpPr>
        <p:spPr>
          <a:xfrm>
            <a:off x="512861" y="834532"/>
            <a:ext cx="10725115" cy="5946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i="1"/>
              <a:t>Pourcentage de ménages ayant au moins une moustiquaire imprégnée d’insecticide (MII) et une MII pour chaque deux personnes dans le ménage </a:t>
            </a:r>
          </a:p>
        </p:txBody>
      </p:sp>
      <p:sp>
        <p:nvSpPr>
          <p:cNvPr id="9" name="TextBox 8">
            <a:extLst>
              <a:ext uri="{FF2B5EF4-FFF2-40B4-BE49-F238E27FC236}">
                <a16:creationId xmlns:a16="http://schemas.microsoft.com/office/drawing/2014/main" id="{24FCEC81-6895-8002-CB47-D91BE2DD6B1C}"/>
              </a:ext>
            </a:extLst>
          </p:cNvPr>
          <p:cNvSpPr txBox="1"/>
          <p:nvPr/>
        </p:nvSpPr>
        <p:spPr>
          <a:xfrm>
            <a:off x="5623560" y="2523744"/>
            <a:ext cx="1719072" cy="369332"/>
          </a:xfrm>
          <a:prstGeom prst="rect">
            <a:avLst/>
          </a:prstGeom>
          <a:noFill/>
        </p:spPr>
        <p:txBody>
          <a:bodyPr wrap="square" rtlCol="0">
            <a:spAutoFit/>
          </a:bodyPr>
          <a:lstStyle/>
          <a:p>
            <a:r>
              <a:rPr lang="en-US" b="1">
                <a:solidFill>
                  <a:schemeClr val="accent5"/>
                </a:solidFill>
              </a:rPr>
              <a:t>1+ MII</a:t>
            </a:r>
          </a:p>
        </p:txBody>
      </p:sp>
      <p:sp>
        <p:nvSpPr>
          <p:cNvPr id="10" name="TextBox 9">
            <a:extLst>
              <a:ext uri="{FF2B5EF4-FFF2-40B4-BE49-F238E27FC236}">
                <a16:creationId xmlns:a16="http://schemas.microsoft.com/office/drawing/2014/main" id="{8F60C82D-B30E-4E05-A81F-31A0DC1A0E59}"/>
              </a:ext>
            </a:extLst>
          </p:cNvPr>
          <p:cNvSpPr txBox="1"/>
          <p:nvPr/>
        </p:nvSpPr>
        <p:spPr>
          <a:xfrm>
            <a:off x="6623002" y="4374773"/>
            <a:ext cx="3971544" cy="646331"/>
          </a:xfrm>
          <a:prstGeom prst="rect">
            <a:avLst/>
          </a:prstGeom>
          <a:noFill/>
        </p:spPr>
        <p:txBody>
          <a:bodyPr wrap="square" rtlCol="0">
            <a:spAutoFit/>
          </a:bodyPr>
          <a:lstStyle/>
          <a:p>
            <a:r>
              <a:rPr lang="en-US" b="1">
                <a:solidFill>
                  <a:schemeClr val="accent4"/>
                </a:solidFill>
              </a:rPr>
              <a:t>1+ MII pour </a:t>
            </a:r>
            <a:r>
              <a:rPr lang="en-US" b="1" err="1">
                <a:solidFill>
                  <a:schemeClr val="accent4"/>
                </a:solidFill>
              </a:rPr>
              <a:t>chaque</a:t>
            </a:r>
            <a:r>
              <a:rPr lang="en-US" b="1">
                <a:solidFill>
                  <a:schemeClr val="accent4"/>
                </a:solidFill>
              </a:rPr>
              <a:t> 2 </a:t>
            </a:r>
            <a:r>
              <a:rPr lang="en-US" b="1" err="1">
                <a:solidFill>
                  <a:schemeClr val="accent4"/>
                </a:solidFill>
              </a:rPr>
              <a:t>personnes</a:t>
            </a:r>
            <a:r>
              <a:rPr lang="en-US" b="1">
                <a:solidFill>
                  <a:schemeClr val="accent4"/>
                </a:solidFill>
              </a:rPr>
              <a:t> dans le ménage</a:t>
            </a:r>
          </a:p>
        </p:txBody>
      </p:sp>
    </p:spTree>
    <p:extLst>
      <p:ext uri="{BB962C8B-B14F-4D97-AF65-F5344CB8AC3E}">
        <p14:creationId xmlns:p14="http://schemas.microsoft.com/office/powerpoint/2010/main" val="609276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564973" y="325321"/>
            <a:ext cx="10079914" cy="968609"/>
          </a:xfrm>
        </p:spPr>
        <p:txBody>
          <a:bodyPr/>
          <a:lstStyle/>
          <a:p>
            <a:pPr algn="l"/>
            <a:r>
              <a:rPr lang="fr-FR" noProof="0"/>
              <a:t>Source d’obtention des moustiquaires</a:t>
            </a:r>
            <a:endParaRPr lang="fr-F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47126060"/>
              </p:ext>
            </p:extLst>
          </p:nvPr>
        </p:nvGraphicFramePr>
        <p:xfrm>
          <a:off x="2295535" y="1354759"/>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64973" y="1109264"/>
            <a:ext cx="10194663" cy="369332"/>
          </a:xfrm>
          <a:prstGeom prst="rect">
            <a:avLst/>
          </a:prstGeom>
          <a:noFill/>
        </p:spPr>
        <p:txBody>
          <a:bodyPr wrap="square" rtlCol="0">
            <a:spAutoFit/>
          </a:bodyPr>
          <a:lstStyle/>
          <a:p>
            <a:r>
              <a:rPr lang="fr-FR" i="1"/>
              <a:t>Répartition (en %) des moustiquaires par source d’obtention</a:t>
            </a:r>
          </a:p>
        </p:txBody>
      </p:sp>
      <p:sp>
        <p:nvSpPr>
          <p:cNvPr id="2" name="TextBox 1">
            <a:extLst>
              <a:ext uri="{FF2B5EF4-FFF2-40B4-BE49-F238E27FC236}">
                <a16:creationId xmlns:a16="http://schemas.microsoft.com/office/drawing/2014/main" id="{73425EA9-C389-DE45-4952-886DE2C0BCC2}"/>
              </a:ext>
            </a:extLst>
          </p:cNvPr>
          <p:cNvSpPr txBox="1"/>
          <p:nvPr/>
        </p:nvSpPr>
        <p:spPr>
          <a:xfrm>
            <a:off x="8458576" y="6339992"/>
            <a:ext cx="3538352" cy="338554"/>
          </a:xfrm>
          <a:prstGeom prst="rect">
            <a:avLst/>
          </a:prstGeom>
          <a:noFill/>
        </p:spPr>
        <p:txBody>
          <a:bodyPr wrap="square" rtlCol="0">
            <a:spAutoFit/>
          </a:bodyPr>
          <a:lstStyle/>
          <a:p>
            <a:r>
              <a:rPr lang="fr-FR" sz="1600" i="1"/>
              <a:t>Total ≠ 100% à cause d’arrondissement</a:t>
            </a:r>
          </a:p>
        </p:txBody>
      </p:sp>
    </p:spTree>
    <p:extLst>
      <p:ext uri="{BB962C8B-B14F-4D97-AF65-F5344CB8AC3E}">
        <p14:creationId xmlns:p14="http://schemas.microsoft.com/office/powerpoint/2010/main" val="1051492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2497" y="202962"/>
            <a:ext cx="9621537" cy="936840"/>
          </a:xfrm>
        </p:spPr>
        <p:txBody>
          <a:bodyPr/>
          <a:lstStyle/>
          <a:p>
            <a:pPr algn="l"/>
            <a:r>
              <a:rPr lang="fr-FR" noProof="0"/>
              <a:t>Couverture des MII dans les ménages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83053604"/>
              </p:ext>
            </p:extLst>
          </p:nvPr>
        </p:nvGraphicFramePr>
        <p:xfrm>
          <a:off x="1985964" y="1139802"/>
          <a:ext cx="8256587" cy="5257757"/>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70C1BD7C-7F5D-6723-C653-D85159A9FDA9}"/>
              </a:ext>
            </a:extLst>
          </p:cNvPr>
          <p:cNvSpPr txBox="1"/>
          <p:nvPr/>
        </p:nvSpPr>
        <p:spPr>
          <a:xfrm>
            <a:off x="592497" y="1058727"/>
            <a:ext cx="9144000" cy="369332"/>
          </a:xfrm>
          <a:prstGeom prst="rect">
            <a:avLst/>
          </a:prstGeom>
          <a:noFill/>
        </p:spPr>
        <p:txBody>
          <a:bodyPr wrap="square" rtlCol="0">
            <a:spAutoFit/>
          </a:bodyPr>
          <a:lstStyle/>
          <a:p>
            <a:r>
              <a:rPr lang="fr-FR" i="1"/>
              <a:t>Répartition (en %) de ménages</a:t>
            </a:r>
          </a:p>
        </p:txBody>
      </p:sp>
      <p:sp>
        <p:nvSpPr>
          <p:cNvPr id="5" name="TextBox 4">
            <a:extLst>
              <a:ext uri="{FF2B5EF4-FFF2-40B4-BE49-F238E27FC236}">
                <a16:creationId xmlns:a16="http://schemas.microsoft.com/office/drawing/2014/main" id="{B02B1B1C-A106-F462-B72F-8385B4EEFBD5}"/>
              </a:ext>
            </a:extLst>
          </p:cNvPr>
          <p:cNvSpPr txBox="1"/>
          <p:nvPr/>
        </p:nvSpPr>
        <p:spPr>
          <a:xfrm>
            <a:off x="6216985" y="3030016"/>
            <a:ext cx="1881949" cy="1477328"/>
          </a:xfrm>
          <a:prstGeom prst="rect">
            <a:avLst/>
          </a:prstGeom>
          <a:noFill/>
        </p:spPr>
        <p:txBody>
          <a:bodyPr wrap="square" rtlCol="0">
            <a:spAutoFit/>
          </a:bodyPr>
          <a:lstStyle/>
          <a:p>
            <a:pPr algn="ctr"/>
            <a:r>
              <a:rPr lang="en-US" b="1" dirty="0">
                <a:solidFill>
                  <a:schemeClr val="bg1"/>
                </a:solidFill>
              </a:rPr>
              <a:t>Au moins 1 MII pour </a:t>
            </a:r>
            <a:r>
              <a:rPr lang="en-US" b="1" dirty="0" err="1">
                <a:solidFill>
                  <a:schemeClr val="bg1"/>
                </a:solidFill>
              </a:rPr>
              <a:t>chaque</a:t>
            </a:r>
            <a:r>
              <a:rPr lang="en-US" b="1" dirty="0">
                <a:solidFill>
                  <a:schemeClr val="bg1"/>
                </a:solidFill>
              </a:rPr>
              <a:t> 2 </a:t>
            </a:r>
            <a:r>
              <a:rPr lang="en-US" b="1" dirty="0" err="1">
                <a:solidFill>
                  <a:schemeClr val="bg1"/>
                </a:solidFill>
              </a:rPr>
              <a:t>personnes</a:t>
            </a:r>
            <a:r>
              <a:rPr lang="en-US" b="1" dirty="0">
                <a:solidFill>
                  <a:schemeClr val="bg1"/>
                </a:solidFill>
              </a:rPr>
              <a:t> dans le ménage</a:t>
            </a:r>
          </a:p>
          <a:p>
            <a:pPr algn="ctr"/>
            <a:r>
              <a:rPr lang="en-US" b="1" dirty="0">
                <a:solidFill>
                  <a:schemeClr val="bg1"/>
                </a:solidFill>
              </a:rPr>
              <a:t>49%</a:t>
            </a:r>
          </a:p>
        </p:txBody>
      </p:sp>
      <p:sp>
        <p:nvSpPr>
          <p:cNvPr id="4" name="TextBox 1">
            <a:extLst>
              <a:ext uri="{FF2B5EF4-FFF2-40B4-BE49-F238E27FC236}">
                <a16:creationId xmlns:a16="http://schemas.microsoft.com/office/drawing/2014/main" id="{41DD8AC2-A958-6019-D8F9-882CD618ACC4}"/>
              </a:ext>
            </a:extLst>
          </p:cNvPr>
          <p:cNvSpPr txBox="1"/>
          <p:nvPr/>
        </p:nvSpPr>
        <p:spPr>
          <a:xfrm>
            <a:off x="8653648" y="6397559"/>
            <a:ext cx="3538352"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600" i="1"/>
              <a:t>Total ≠ 100% à cause d’arrondissement</a:t>
            </a:r>
          </a:p>
        </p:txBody>
      </p:sp>
    </p:spTree>
    <p:extLst>
      <p:ext uri="{BB962C8B-B14F-4D97-AF65-F5344CB8AC3E}">
        <p14:creationId xmlns:p14="http://schemas.microsoft.com/office/powerpoint/2010/main" val="2922515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400882932"/>
              </p:ext>
            </p:extLst>
          </p:nvPr>
        </p:nvGraphicFramePr>
        <p:xfrm>
          <a:off x="593463" y="1556974"/>
          <a:ext cx="11005073"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a:extLst>
              <a:ext uri="{FF2B5EF4-FFF2-40B4-BE49-F238E27FC236}">
                <a16:creationId xmlns:a16="http://schemas.microsoft.com/office/drawing/2014/main" id="{CC36966F-6081-D4BC-6594-A79C0964DC49}"/>
              </a:ext>
            </a:extLst>
          </p:cNvPr>
          <p:cNvSpPr>
            <a:spLocks noGrp="1"/>
          </p:cNvSpPr>
          <p:nvPr>
            <p:ph type="title"/>
          </p:nvPr>
        </p:nvSpPr>
        <p:spPr>
          <a:xfrm>
            <a:off x="740632" y="-9144"/>
            <a:ext cx="9144000" cy="1231900"/>
          </a:xfrm>
        </p:spPr>
        <p:txBody>
          <a:bodyPr/>
          <a:lstStyle/>
          <a:p>
            <a:pPr algn="l"/>
            <a:r>
              <a:rPr lang="fr-FR"/>
              <a:t>Accès et utilisation des MII</a:t>
            </a:r>
            <a:endParaRPr lang="fr-FR" noProof="0"/>
          </a:p>
        </p:txBody>
      </p:sp>
      <p:sp>
        <p:nvSpPr>
          <p:cNvPr id="7" name="TextBox 6">
            <a:extLst>
              <a:ext uri="{FF2B5EF4-FFF2-40B4-BE49-F238E27FC236}">
                <a16:creationId xmlns:a16="http://schemas.microsoft.com/office/drawing/2014/main" id="{C1227E18-5DA6-8112-6228-EB16DBEDC304}"/>
              </a:ext>
            </a:extLst>
          </p:cNvPr>
          <p:cNvSpPr txBox="1"/>
          <p:nvPr/>
        </p:nvSpPr>
        <p:spPr>
          <a:xfrm>
            <a:off x="740632" y="1059934"/>
            <a:ext cx="11795792" cy="369332"/>
          </a:xfrm>
          <a:prstGeom prst="rect">
            <a:avLst/>
          </a:prstGeom>
          <a:noFill/>
        </p:spPr>
        <p:txBody>
          <a:bodyPr wrap="square" rtlCol="0">
            <a:spAutoFit/>
          </a:bodyPr>
          <a:lstStyle/>
          <a:p>
            <a:r>
              <a:rPr lang="fr-FR" i="1"/>
              <a:t>Pourcentage de la population des ménages ayant accès à une MII et ayant dormi sous une MII la nuit avant l’interview</a:t>
            </a:r>
          </a:p>
        </p:txBody>
      </p:sp>
    </p:spTree>
    <p:extLst>
      <p:ext uri="{BB962C8B-B14F-4D97-AF65-F5344CB8AC3E}">
        <p14:creationId xmlns:p14="http://schemas.microsoft.com/office/powerpoint/2010/main" val="3693431221"/>
      </p:ext>
    </p:extLst>
  </p:cSld>
  <p:clrMapOvr>
    <a:masterClrMapping/>
  </p:clrMapOvr>
</p:sld>
</file>

<file path=ppt/theme/theme1.xml><?xml version="1.0" encoding="utf-8"?>
<a:theme xmlns:a="http://schemas.openxmlformats.org/drawingml/2006/main" name="Office Theme">
  <a:themeElements>
    <a:clrScheme name="Cameroon MIS 2022">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Cameroon MIS 2022">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VMX3MACP777Z-1177381151-31228</_dlc_DocId>
    <_dlc_DocIdUrl xmlns="d16efad5-0601-4cf0-b7c2-89968258c777">
      <Url>https://icfonline.sharepoint.com/sites/ihd-dhs/Dissemination/_layouts/15/DocIdRedir.aspx?ID=VMX3MACP777Z-1177381151-31228</Url>
      <Description>VMX3MACP777Z-1177381151-31228</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DB6771B-749E-4591-A9E6-626D0D3C5C08}">
  <ds:schemaRefs>
    <ds:schemaRef ds:uri="http://schemas.microsoft.com/sharepoint/v3/contenttype/forms"/>
  </ds:schemaRefs>
</ds:datastoreItem>
</file>

<file path=customXml/itemProps2.xml><?xml version="1.0" encoding="utf-8"?>
<ds:datastoreItem xmlns:ds="http://schemas.openxmlformats.org/officeDocument/2006/customXml" ds:itemID="{8BDF652F-2B57-4C21-92F8-BED15102C4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A7A0807-0162-424D-B98E-6823B8C72AAF}">
  <ds:schemaRefs>
    <ds:schemaRef ds:uri="http://schemas.microsoft.com/sharepoint/events"/>
  </ds:schemaRefs>
</ds:datastoreItem>
</file>

<file path=customXml/itemProps4.xml><?xml version="1.0" encoding="utf-8"?>
<ds:datastoreItem xmlns:ds="http://schemas.openxmlformats.org/officeDocument/2006/customXml" ds:itemID="{437C78AA-6848-4577-8C8A-0C150A008E0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913</TotalTime>
  <Words>1420</Words>
  <Application>Microsoft Office PowerPoint</Application>
  <PresentationFormat>Widescreen</PresentationFormat>
  <Paragraphs>174</Paragraphs>
  <Slides>18</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Arial</vt:lpstr>
      <vt:lpstr>Calibri</vt:lpstr>
      <vt:lpstr>Segoe UI</vt:lpstr>
      <vt:lpstr>Source Sans Pro</vt:lpstr>
      <vt:lpstr>Office Theme</vt:lpstr>
      <vt:lpstr>2_Custom Design</vt:lpstr>
      <vt:lpstr>PowerPoint Presentation</vt:lpstr>
      <vt:lpstr>PowerPoint Presentation</vt:lpstr>
      <vt:lpstr>Possession de moustiquaires selon  le milieu de résidence</vt:lpstr>
      <vt:lpstr>Possession de MII selon le bien-être économique</vt:lpstr>
      <vt:lpstr>Possession de MII selon la région</vt:lpstr>
      <vt:lpstr>Tendance de la possession de MII</vt:lpstr>
      <vt:lpstr>Source d’obtention des moustiquaires</vt:lpstr>
      <vt:lpstr>Couverture des MII dans les ménages</vt:lpstr>
      <vt:lpstr>Accès et utilisation des MII</vt:lpstr>
      <vt:lpstr>Tendances de l’accès et l’utilisation des MII</vt:lpstr>
      <vt:lpstr>Utilisation des MII</vt:lpstr>
      <vt:lpstr>L’utilisation des MII par les enfants selon la région</vt:lpstr>
      <vt:lpstr>Tendances de l’utilisation des MII par les enfants et  les femmes enceintes</vt:lpstr>
      <vt:lpstr>PowerPoint Presentation</vt:lpstr>
      <vt:lpstr>PowerPoint Presentation</vt:lpstr>
      <vt:lpstr>Traitement Préventif Intermittent (TPIg)</vt:lpstr>
      <vt:lpstr>Tendances du TPIg</vt:lpstr>
      <vt:lpstr>Résultats clés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Malaria Prevention_UK English</dc:title>
  <dc:creator>Zweimueller, Sally</dc:creator>
  <cp:lastModifiedBy>Behague, Sabina</cp:lastModifiedBy>
  <cp:revision>1</cp:revision>
  <dcterms:created xsi:type="dcterms:W3CDTF">2017-05-18T16:43:03Z</dcterms:created>
  <dcterms:modified xsi:type="dcterms:W3CDTF">2023-10-28T13:35:08Z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e40dbec8-00cc-45d1-9884-03d3fae7128a</vt:lpwstr>
  </property>
  <property fmtid="{D5CDD505-2E9C-101B-9397-08002B2CF9AE}" pid="4" name="MediaServiceImageTags">
    <vt:lpwstr/>
  </property>
</Properties>
</file>