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notesSlides/notesSlide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2.xml" ContentType="application/vnd.openxmlformats-officedocument.themeOverride+xml"/>
  <Override PartName="/ppt/notesSlides/notesSlide3.xml" ContentType="application/vnd.openxmlformats-officedocument.presentationml.notesSl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3.xml" ContentType="application/vnd.openxmlformats-officedocument.themeOverride+xml"/>
  <Override PartName="/ppt/notesSlides/notesSlide4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heme/themeOverride4.xml" ContentType="application/vnd.openxmlformats-officedocument.themeOverride+xml"/>
  <Override PartName="/ppt/notesSlides/notesSlide5.xml" ContentType="application/vnd.openxmlformats-officedocument.presentationml.notesSlid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heme/themeOverride5.xml" ContentType="application/vnd.openxmlformats-officedocument.themeOverr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5"/>
  </p:sldMasterIdLst>
  <p:notesMasterIdLst>
    <p:notesMasterId r:id="rId15"/>
  </p:notesMasterIdLst>
  <p:sldIdLst>
    <p:sldId id="275" r:id="rId6"/>
    <p:sldId id="372" r:id="rId7"/>
    <p:sldId id="404" r:id="rId8"/>
    <p:sldId id="405" r:id="rId9"/>
    <p:sldId id="373" r:id="rId10"/>
    <p:sldId id="408" r:id="rId11"/>
    <p:sldId id="410" r:id="rId12"/>
    <p:sldId id="412" r:id="rId13"/>
    <p:sldId id="274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3E45A4-FC93-46BF-A3F8-AD345485372C}" name="Behague, Sabina" initials="BS" userId="S::57291@icf.com::2f9f8379-56ce-455c-81be-d1dc66b28ae7" providerId="AD"/>
  <p188:author id="{F59B57C2-0C33-5B07-6FA1-983892C8C76C}" name="Jennifer Boyle" initials="JB" userId="S::jboyle1@jh.edu::7862b27c-d6c2-475e-af14-938dabba8693" providerId="AD"/>
  <p188:author id="{12F616EE-0089-6014-EBDE-47D493E491EA}" name="Sarah Balian" initials="SB" userId="S::N112871@icf.com::b3b060d9-4d34-479b-ad68-688eaebf93c5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weimueller, Sally" initials="ZS" lastIdx="1" clrIdx="0">
    <p:extLst>
      <p:ext uri="{19B8F6BF-5375-455C-9EA6-DF929625EA0E}">
        <p15:presenceInfo xmlns:p15="http://schemas.microsoft.com/office/powerpoint/2012/main" userId="S-1-5-21-2338163137-2684688362-157462135-2656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78F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8004" autoAdjust="0"/>
    <p:restoredTop sz="86479" autoAdjust="0"/>
  </p:normalViewPr>
  <p:slideViewPr>
    <p:cSldViewPr snapToGrid="0">
      <p:cViewPr varScale="1">
        <p:scale>
          <a:sx n="81" d="100"/>
          <a:sy n="81" d="100"/>
        </p:scale>
        <p:origin x="96" y="22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8/10/relationships/authors" Target="author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hague, Sabina" userId="2f9f8379-56ce-455c-81be-d1dc66b28ae7" providerId="ADAL" clId="{B92D9187-39A2-4CA7-9264-2C5EA91040A4}"/>
    <pc:docChg chg="modSld">
      <pc:chgData name="Behague, Sabina" userId="2f9f8379-56ce-455c-81be-d1dc66b28ae7" providerId="ADAL" clId="{B92D9187-39A2-4CA7-9264-2C5EA91040A4}" dt="2023-10-28T13:46:04.890" v="2" actId="27918"/>
      <pc:docMkLst>
        <pc:docMk/>
      </pc:docMkLst>
      <pc:sldChg chg="delCm">
        <pc:chgData name="Behague, Sabina" userId="2f9f8379-56ce-455c-81be-d1dc66b28ae7" providerId="ADAL" clId="{B92D9187-39A2-4CA7-9264-2C5EA91040A4}" dt="2023-10-26T11:35:46.815" v="0"/>
        <pc:sldMkLst>
          <pc:docMk/>
          <pc:sldMk cId="2844046156" sldId="372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B92D9187-39A2-4CA7-9264-2C5EA91040A4}" dt="2023-10-26T11:35:46.815" v="0"/>
              <pc2:cmMkLst xmlns:pc2="http://schemas.microsoft.com/office/powerpoint/2019/9/main/command">
                <pc:docMk/>
                <pc:sldMk cId="2844046156" sldId="372"/>
                <pc2:cmMk id="{28E31FF6-268A-4885-B894-9C5630C20741}"/>
              </pc2:cmMkLst>
            </pc226:cmChg>
          </p:ext>
        </pc:extLst>
      </pc:sldChg>
      <pc:sldChg chg="delCm">
        <pc:chgData name="Behague, Sabina" userId="2f9f8379-56ce-455c-81be-d1dc66b28ae7" providerId="ADAL" clId="{B92D9187-39A2-4CA7-9264-2C5EA91040A4}" dt="2023-10-26T11:36:43.159" v="1"/>
        <pc:sldMkLst>
          <pc:docMk/>
          <pc:sldMk cId="448893508" sldId="373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B92D9187-39A2-4CA7-9264-2C5EA91040A4}" dt="2023-10-26T11:36:43.159" v="1"/>
              <pc2:cmMkLst xmlns:pc2="http://schemas.microsoft.com/office/powerpoint/2019/9/main/command">
                <pc:docMk/>
                <pc:sldMk cId="448893508" sldId="373"/>
                <pc2:cmMk id="{DCF22368-DA24-4E75-B2FD-E0227A09406F}"/>
              </pc2:cmMkLst>
            </pc226:cmChg>
          </p:ext>
        </pc:extLst>
      </pc:sldChg>
      <pc:sldChg chg="mod">
        <pc:chgData name="Behague, Sabina" userId="2f9f8379-56ce-455c-81be-d1dc66b28ae7" providerId="ADAL" clId="{B92D9187-39A2-4CA7-9264-2C5EA91040A4}" dt="2023-10-28T13:46:04.890" v="2" actId="27918"/>
        <pc:sldMkLst>
          <pc:docMk/>
          <pc:sldMk cId="2146984367" sldId="410"/>
        </pc:sldMkLst>
      </pc:sldChg>
    </pc:docChg>
  </pc:docChgLst>
  <pc:docChgLst>
    <pc:chgData name="Balian, Sarah (CNTR)" userId="b3b060d9-4d34-479b-ad68-688eaebf93c5" providerId="ADAL" clId="{84DB4163-FAE9-4F8B-B5C8-A1A58DEFA41C}"/>
    <pc:docChg chg="modSld">
      <pc:chgData name="Balian, Sarah (CNTR)" userId="b3b060d9-4d34-479b-ad68-688eaebf93c5" providerId="ADAL" clId="{84DB4163-FAE9-4F8B-B5C8-A1A58DEFA41C}" dt="2023-08-11T16:49:25.667" v="82" actId="20577"/>
      <pc:docMkLst>
        <pc:docMk/>
      </pc:docMkLst>
      <pc:sldChg chg="modNotesTx">
        <pc:chgData name="Balian, Sarah (CNTR)" userId="b3b060d9-4d34-479b-ad68-688eaebf93c5" providerId="ADAL" clId="{84DB4163-FAE9-4F8B-B5C8-A1A58DEFA41C}" dt="2023-08-11T16:48:29.674" v="55" actId="20577"/>
        <pc:sldMkLst>
          <pc:docMk/>
          <pc:sldMk cId="1596289417" sldId="404"/>
        </pc:sldMkLst>
      </pc:sldChg>
      <pc:sldChg chg="modNotesTx">
        <pc:chgData name="Balian, Sarah (CNTR)" userId="b3b060d9-4d34-479b-ad68-688eaebf93c5" providerId="ADAL" clId="{84DB4163-FAE9-4F8B-B5C8-A1A58DEFA41C}" dt="2023-08-11T16:48:43.298" v="57" actId="20577"/>
        <pc:sldMkLst>
          <pc:docMk/>
          <pc:sldMk cId="4244787944" sldId="405"/>
        </pc:sldMkLst>
      </pc:sldChg>
      <pc:sldChg chg="modSp mod">
        <pc:chgData name="Balian, Sarah (CNTR)" userId="b3b060d9-4d34-479b-ad68-688eaebf93c5" providerId="ADAL" clId="{84DB4163-FAE9-4F8B-B5C8-A1A58DEFA41C}" dt="2023-08-11T16:49:25.667" v="82" actId="20577"/>
        <pc:sldMkLst>
          <pc:docMk/>
          <pc:sldMk cId="2146984367" sldId="410"/>
        </pc:sldMkLst>
        <pc:spChg chg="mod">
          <ac:chgData name="Balian, Sarah (CNTR)" userId="b3b060d9-4d34-479b-ad68-688eaebf93c5" providerId="ADAL" clId="{84DB4163-FAE9-4F8B-B5C8-A1A58DEFA41C}" dt="2023-08-11T16:49:25.667" v="82" actId="20577"/>
          <ac:spMkLst>
            <pc:docMk/>
            <pc:sldMk cId="2146984367" sldId="410"/>
            <ac:spMk id="4" creationId="{00000000-0000-0000-0000-000000000000}"/>
          </ac:spMkLst>
        </pc:spChg>
      </pc:sldChg>
    </pc:docChg>
  </pc:docChgLst>
  <pc:docChgLst>
    <pc:chgData name="Jennifer Boyle" userId="7862b27c-d6c2-475e-af14-938dabba8693" providerId="ADAL" clId="{02C09E9B-E24A-064D-B4B6-34216E6C4220}"/>
    <pc:docChg chg="modSld">
      <pc:chgData name="Jennifer Boyle" userId="7862b27c-d6c2-475e-af14-938dabba8693" providerId="ADAL" clId="{02C09E9B-E24A-064D-B4B6-34216E6C4220}" dt="2023-06-28T15:45:30.472" v="17"/>
      <pc:docMkLst>
        <pc:docMk/>
      </pc:docMkLst>
      <pc:sldChg chg="modSp mod delCm">
        <pc:chgData name="Jennifer Boyle" userId="7862b27c-d6c2-475e-af14-938dabba8693" providerId="ADAL" clId="{02C09E9B-E24A-064D-B4B6-34216E6C4220}" dt="2023-06-28T15:45:30.472" v="17"/>
        <pc:sldMkLst>
          <pc:docMk/>
          <pc:sldMk cId="519782457" sldId="274"/>
        </pc:sldMkLst>
        <pc:spChg chg="mod">
          <ac:chgData name="Jennifer Boyle" userId="7862b27c-d6c2-475e-af14-938dabba8693" providerId="ADAL" clId="{02C09E9B-E24A-064D-B4B6-34216E6C4220}" dt="2023-06-28T15:45:25.274" v="16" actId="20577"/>
          <ac:spMkLst>
            <pc:docMk/>
            <pc:sldMk cId="519782457" sldId="274"/>
            <ac:spMk id="3" creationId="{00000000-0000-0000-0000-000000000000}"/>
          </ac:spMkLst>
        </pc:sp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fer Boyle" userId="7862b27c-d6c2-475e-af14-938dabba8693" providerId="ADAL" clId="{02C09E9B-E24A-064D-B4B6-34216E6C4220}" dt="2023-06-28T15:45:30.472" v="17"/>
              <pc2:cmMkLst xmlns:pc2="http://schemas.microsoft.com/office/powerpoint/2019/9/main/command">
                <pc:docMk/>
                <pc:sldMk cId="519782457" sldId="274"/>
                <pc2:cmMk id="{3D24C58B-0769-1145-9FB8-2172852FD6EA}"/>
              </pc2:cmMkLst>
            </pc226:cmChg>
          </p:ext>
        </pc:extLst>
      </pc:sldChg>
      <pc:sldChg chg="mod modCm">
        <pc:chgData name="Jennifer Boyle" userId="7862b27c-d6c2-475e-af14-938dabba8693" providerId="ADAL" clId="{02C09E9B-E24A-064D-B4B6-34216E6C4220}" dt="2023-06-28T15:44:26.080" v="9"/>
        <pc:sldMkLst>
          <pc:docMk/>
          <pc:sldMk cId="4244787944" sldId="405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mod">
              <pc226:chgData name="Jennifer Boyle" userId="7862b27c-d6c2-475e-af14-938dabba8693" providerId="ADAL" clId="{02C09E9B-E24A-064D-B4B6-34216E6C4220}" dt="2023-06-28T15:44:26.080" v="9"/>
              <pc2:cmMkLst xmlns:pc2="http://schemas.microsoft.com/office/powerpoint/2019/9/main/command">
                <pc:docMk/>
                <pc:sldMk cId="4244787944" sldId="405"/>
                <pc2:cmMk id="{A603925C-39B3-7744-907D-8AECC59C4217}"/>
              </pc2:cmMkLst>
            </pc226:cmChg>
          </p:ext>
        </pc:extLst>
      </pc:sldChg>
      <pc:sldChg chg="mod delCm">
        <pc:chgData name="Jennifer Boyle" userId="7862b27c-d6c2-475e-af14-938dabba8693" providerId="ADAL" clId="{02C09E9B-E24A-064D-B4B6-34216E6C4220}" dt="2023-06-28T15:45:14.327" v="14"/>
        <pc:sldMkLst>
          <pc:docMk/>
          <pc:sldMk cId="3996676930" sldId="408"/>
        </pc:sldMkLst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Jennifer Boyle" userId="7862b27c-d6c2-475e-af14-938dabba8693" providerId="ADAL" clId="{02C09E9B-E24A-064D-B4B6-34216E6C4220}" dt="2023-06-28T15:45:14.327" v="14"/>
              <pc2:cmMkLst xmlns:pc2="http://schemas.microsoft.com/office/powerpoint/2019/9/main/command">
                <pc:docMk/>
                <pc:sldMk cId="3996676930" sldId="408"/>
                <pc2:cmMk id="{DA139825-1BCF-204B-93DD-5A36DBA875A5}"/>
              </pc2:cmMkLst>
            </pc226:cmChg>
          </p:ext>
        </pc:extLst>
      </pc:sldChg>
    </pc:docChg>
  </pc:docChgLst>
  <pc:docChgLst>
    <pc:chgData name="Behague, Sabina" userId="2f9f8379-56ce-455c-81be-d1dc66b28ae7" providerId="ADAL" clId="{5D76702C-1D97-4C0A-8AEE-07746BCAADF9}"/>
    <pc:docChg chg="custSel addSld modSld delMainMaster modMainMaster">
      <pc:chgData name="Behague, Sabina" userId="2f9f8379-56ce-455c-81be-d1dc66b28ae7" providerId="ADAL" clId="{5D76702C-1D97-4C0A-8AEE-07746BCAADF9}" dt="2023-08-14T13:17:54.576" v="827" actId="1076"/>
      <pc:docMkLst>
        <pc:docMk/>
      </pc:docMkLst>
      <pc:sldChg chg="modSp mod">
        <pc:chgData name="Behague, Sabina" userId="2f9f8379-56ce-455c-81be-d1dc66b28ae7" providerId="ADAL" clId="{5D76702C-1D97-4C0A-8AEE-07746BCAADF9}" dt="2023-08-02T20:50:12.537" v="181" actId="207"/>
        <pc:sldMkLst>
          <pc:docMk/>
          <pc:sldMk cId="519782457" sldId="274"/>
        </pc:sldMkLst>
        <pc:spChg chg="mod">
          <ac:chgData name="Behague, Sabina" userId="2f9f8379-56ce-455c-81be-d1dc66b28ae7" providerId="ADAL" clId="{5D76702C-1D97-4C0A-8AEE-07746BCAADF9}" dt="2023-08-02T20:49:42.241" v="175" actId="1076"/>
          <ac:spMkLst>
            <pc:docMk/>
            <pc:sldMk cId="519782457" sldId="274"/>
            <ac:spMk id="2" creationId="{00000000-0000-0000-0000-000000000000}"/>
          </ac:spMkLst>
        </pc:spChg>
        <pc:spChg chg="mod">
          <ac:chgData name="Behague, Sabina" userId="2f9f8379-56ce-455c-81be-d1dc66b28ae7" providerId="ADAL" clId="{5D76702C-1D97-4C0A-8AEE-07746BCAADF9}" dt="2023-08-02T20:50:12.537" v="181" actId="207"/>
          <ac:spMkLst>
            <pc:docMk/>
            <pc:sldMk cId="519782457" sldId="274"/>
            <ac:spMk id="3" creationId="{00000000-0000-0000-0000-000000000000}"/>
          </ac:spMkLst>
        </pc:spChg>
      </pc:sldChg>
      <pc:sldChg chg="addSp delSp modSp mod modClrScheme chgLayout">
        <pc:chgData name="Behague, Sabina" userId="2f9f8379-56ce-455c-81be-d1dc66b28ae7" providerId="ADAL" clId="{5D76702C-1D97-4C0A-8AEE-07746BCAADF9}" dt="2023-08-08T18:41:28.834" v="488" actId="20577"/>
        <pc:sldMkLst>
          <pc:docMk/>
          <pc:sldMk cId="4290734901" sldId="275"/>
        </pc:sldMkLst>
        <pc:spChg chg="add mod">
          <ac:chgData name="Behague, Sabina" userId="2f9f8379-56ce-455c-81be-d1dc66b28ae7" providerId="ADAL" clId="{5D76702C-1D97-4C0A-8AEE-07746BCAADF9}" dt="2023-08-08T18:41:28.834" v="488" actId="20577"/>
          <ac:spMkLst>
            <pc:docMk/>
            <pc:sldMk cId="4290734901" sldId="275"/>
            <ac:spMk id="2" creationId="{0B2F009B-F902-AC26-FA25-B0F507538016}"/>
          </ac:spMkLst>
        </pc:spChg>
        <pc:spChg chg="del">
          <ac:chgData name="Behague, Sabina" userId="2f9f8379-56ce-455c-81be-d1dc66b28ae7" providerId="ADAL" clId="{5D76702C-1D97-4C0A-8AEE-07746BCAADF9}" dt="2023-08-02T20:12:39.026" v="11" actId="478"/>
          <ac:spMkLst>
            <pc:docMk/>
            <pc:sldMk cId="4290734901" sldId="275"/>
            <ac:spMk id="2" creationId="{550F438D-AD07-F5BC-E50D-F4EC373E47BF}"/>
          </ac:spMkLst>
        </pc:spChg>
        <pc:spChg chg="mod">
          <ac:chgData name="Behague, Sabina" userId="2f9f8379-56ce-455c-81be-d1dc66b28ae7" providerId="ADAL" clId="{5D76702C-1D97-4C0A-8AEE-07746BCAADF9}" dt="2023-08-02T20:13:05.614" v="16" actId="207"/>
          <ac:spMkLst>
            <pc:docMk/>
            <pc:sldMk cId="4290734901" sldId="275"/>
            <ac:spMk id="3" creationId="{F738560D-1092-2D32-9E8E-CBFAD29A96B5}"/>
          </ac:spMkLst>
        </pc:spChg>
        <pc:spChg chg="add del mod ord">
          <ac:chgData name="Behague, Sabina" userId="2f9f8379-56ce-455c-81be-d1dc66b28ae7" providerId="ADAL" clId="{5D76702C-1D97-4C0A-8AEE-07746BCAADF9}" dt="2023-08-02T20:12:59.974" v="15" actId="478"/>
          <ac:spMkLst>
            <pc:docMk/>
            <pc:sldMk cId="4290734901" sldId="275"/>
            <ac:spMk id="5" creationId="{61F3261E-FF14-836A-B742-331D6065341B}"/>
          </ac:spMkLst>
        </pc:spChg>
        <pc:spChg chg="del">
          <ac:chgData name="Behague, Sabina" userId="2f9f8379-56ce-455c-81be-d1dc66b28ae7" providerId="ADAL" clId="{5D76702C-1D97-4C0A-8AEE-07746BCAADF9}" dt="2023-08-02T20:13:09.893" v="17" actId="478"/>
          <ac:spMkLst>
            <pc:docMk/>
            <pc:sldMk cId="4290734901" sldId="275"/>
            <ac:spMk id="6" creationId="{0AF8AE49-F8B2-8E3A-7880-173E9D4D3ABE}"/>
          </ac:spMkLst>
        </pc:spChg>
        <pc:grpChg chg="del">
          <ac:chgData name="Behague, Sabina" userId="2f9f8379-56ce-455c-81be-d1dc66b28ae7" providerId="ADAL" clId="{5D76702C-1D97-4C0A-8AEE-07746BCAADF9}" dt="2023-08-02T20:12:42.586" v="12" actId="478"/>
          <ac:grpSpMkLst>
            <pc:docMk/>
            <pc:sldMk cId="4290734901" sldId="275"/>
            <ac:grpSpMk id="14" creationId="{52FBBD7F-28E4-CFE2-8630-8DE21140E216}"/>
          </ac:grpSpMkLst>
        </pc:grpChg>
      </pc:sldChg>
      <pc:sldChg chg="addSp delSp modSp mod addCm">
        <pc:chgData name="Behague, Sabina" userId="2f9f8379-56ce-455c-81be-d1dc66b28ae7" providerId="ADAL" clId="{5D76702C-1D97-4C0A-8AEE-07746BCAADF9}" dt="2023-08-14T13:17:47.016" v="825" actId="1076"/>
        <pc:sldMkLst>
          <pc:docMk/>
          <pc:sldMk cId="2844046156" sldId="372"/>
        </pc:sldMkLst>
        <pc:spChg chg="add mod">
          <ac:chgData name="Behague, Sabina" userId="2f9f8379-56ce-455c-81be-d1dc66b28ae7" providerId="ADAL" clId="{5D76702C-1D97-4C0A-8AEE-07746BCAADF9}" dt="2023-08-08T18:41:45.439" v="490" actId="20577"/>
          <ac:spMkLst>
            <pc:docMk/>
            <pc:sldMk cId="2844046156" sldId="372"/>
            <ac:spMk id="2" creationId="{96F90DCE-EF19-78E8-778C-7BBAE6599874}"/>
          </ac:spMkLst>
        </pc:spChg>
        <pc:spChg chg="mod">
          <ac:chgData name="Behague, Sabina" userId="2f9f8379-56ce-455c-81be-d1dc66b28ae7" providerId="ADAL" clId="{5D76702C-1D97-4C0A-8AEE-07746BCAADF9}" dt="2023-08-07T15:23:29.267" v="183" actId="5793"/>
          <ac:spMkLst>
            <pc:docMk/>
            <pc:sldMk cId="2844046156" sldId="372"/>
            <ac:spMk id="3" creationId="{00000000-0000-0000-0000-000000000000}"/>
          </ac:spMkLst>
        </pc:spChg>
        <pc:spChg chg="del">
          <ac:chgData name="Behague, Sabina" userId="2f9f8379-56ce-455c-81be-d1dc66b28ae7" providerId="ADAL" clId="{5D76702C-1D97-4C0A-8AEE-07746BCAADF9}" dt="2023-08-02T20:13:24.581" v="19" actId="478"/>
          <ac:spMkLst>
            <pc:docMk/>
            <pc:sldMk cId="2844046156" sldId="372"/>
            <ac:spMk id="8" creationId="{F47B33DA-061B-4986-B865-0339B706B501}"/>
          </ac:spMkLst>
        </pc:spChg>
        <pc:picChg chg="add mod">
          <ac:chgData name="Behague, Sabina" userId="2f9f8379-56ce-455c-81be-d1dc66b28ae7" providerId="ADAL" clId="{5D76702C-1D97-4C0A-8AEE-07746BCAADF9}" dt="2023-08-14T13:17:47.016" v="825" actId="1076"/>
          <ac:picMkLst>
            <pc:docMk/>
            <pc:sldMk cId="2844046156" sldId="372"/>
            <ac:picMk id="4" creationId="{46A9B188-FBE2-3DB4-C838-B589FC9D6496}"/>
          </ac:picMkLst>
        </pc:picChg>
        <pc:picChg chg="del">
          <ac:chgData name="Behague, Sabina" userId="2f9f8379-56ce-455c-81be-d1dc66b28ae7" providerId="ADAL" clId="{5D76702C-1D97-4C0A-8AEE-07746BCAADF9}" dt="2023-08-02T20:13:22.662" v="18" actId="478"/>
          <ac:picMkLst>
            <pc:docMk/>
            <pc:sldMk cId="2844046156" sldId="372"/>
            <ac:picMk id="7" creationId="{19E6281B-B5E2-46F7-A3EB-DD83B8C95F6C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5D76702C-1D97-4C0A-8AEE-07746BCAADF9}" dt="2023-08-08T18:41:56.197" v="491"/>
              <pc2:cmMkLst xmlns:pc2="http://schemas.microsoft.com/office/powerpoint/2019/9/main/command">
                <pc:docMk/>
                <pc:sldMk cId="2844046156" sldId="372"/>
                <pc2:cmMk id="{28E31FF6-268A-4885-B894-9C5630C20741}"/>
              </pc2:cmMkLst>
            </pc226:cmChg>
          </p:ext>
        </pc:extLst>
      </pc:sldChg>
      <pc:sldChg chg="addSp delSp modSp mod addCm">
        <pc:chgData name="Behague, Sabina" userId="2f9f8379-56ce-455c-81be-d1dc66b28ae7" providerId="ADAL" clId="{5D76702C-1D97-4C0A-8AEE-07746BCAADF9}" dt="2023-08-14T13:17:54.576" v="827" actId="1076"/>
        <pc:sldMkLst>
          <pc:docMk/>
          <pc:sldMk cId="448893508" sldId="373"/>
        </pc:sldMkLst>
        <pc:spChg chg="add mod">
          <ac:chgData name="Behague, Sabina" userId="2f9f8379-56ce-455c-81be-d1dc66b28ae7" providerId="ADAL" clId="{5D76702C-1D97-4C0A-8AEE-07746BCAADF9}" dt="2023-08-07T15:25:32.025" v="195" actId="20577"/>
          <ac:spMkLst>
            <pc:docMk/>
            <pc:sldMk cId="448893508" sldId="373"/>
            <ac:spMk id="2" creationId="{96F90DCE-EF19-78E8-778C-7BBAE6599874}"/>
          </ac:spMkLst>
        </pc:spChg>
        <pc:spChg chg="mod">
          <ac:chgData name="Behague, Sabina" userId="2f9f8379-56ce-455c-81be-d1dc66b28ae7" providerId="ADAL" clId="{5D76702C-1D97-4C0A-8AEE-07746BCAADF9}" dt="2023-08-07T15:25:21.854" v="192" actId="5793"/>
          <ac:spMkLst>
            <pc:docMk/>
            <pc:sldMk cId="448893508" sldId="373"/>
            <ac:spMk id="6" creationId="{00000000-0000-0000-0000-000000000000}"/>
          </ac:spMkLst>
        </pc:spChg>
        <pc:spChg chg="del">
          <ac:chgData name="Behague, Sabina" userId="2f9f8379-56ce-455c-81be-d1dc66b28ae7" providerId="ADAL" clId="{5D76702C-1D97-4C0A-8AEE-07746BCAADF9}" dt="2023-08-02T20:23:28.162" v="130" actId="478"/>
          <ac:spMkLst>
            <pc:docMk/>
            <pc:sldMk cId="448893508" sldId="373"/>
            <ac:spMk id="7" creationId="{870D0F20-0B65-4C62-98AA-DD78B82857B8}"/>
          </ac:spMkLst>
        </pc:spChg>
        <pc:picChg chg="add mod">
          <ac:chgData name="Behague, Sabina" userId="2f9f8379-56ce-455c-81be-d1dc66b28ae7" providerId="ADAL" clId="{5D76702C-1D97-4C0A-8AEE-07746BCAADF9}" dt="2023-08-14T13:17:54.576" v="827" actId="1076"/>
          <ac:picMkLst>
            <pc:docMk/>
            <pc:sldMk cId="448893508" sldId="373"/>
            <ac:picMk id="3" creationId="{5D9519D8-AEFC-A040-45F7-71D76F506EA3}"/>
          </ac:picMkLst>
        </pc:picChg>
        <pc:picChg chg="del">
          <ac:chgData name="Behague, Sabina" userId="2f9f8379-56ce-455c-81be-d1dc66b28ae7" providerId="ADAL" clId="{5D76702C-1D97-4C0A-8AEE-07746BCAADF9}" dt="2023-08-02T20:23:25.499" v="129" actId="478"/>
          <ac:picMkLst>
            <pc:docMk/>
            <pc:sldMk cId="448893508" sldId="373"/>
            <ac:picMk id="4" creationId="{560AFC21-E197-4165-BF8B-822C7F29F557}"/>
          </ac:picMkLst>
        </pc:picChg>
        <pc:extLst>
          <p:ext xmlns:p="http://schemas.openxmlformats.org/presentationml/2006/main" uri="{D6D511B9-2390-475A-947B-AFAB55BFBCF1}">
            <pc226:cmChg xmlns:pc226="http://schemas.microsoft.com/office/powerpoint/2022/06/main/command" chg="add">
              <pc226:chgData name="Behague, Sabina" userId="2f9f8379-56ce-455c-81be-d1dc66b28ae7" providerId="ADAL" clId="{5D76702C-1D97-4C0A-8AEE-07746BCAADF9}" dt="2023-08-08T18:51:13.845" v="758"/>
              <pc2:cmMkLst xmlns:pc2="http://schemas.microsoft.com/office/powerpoint/2019/9/main/command">
                <pc:docMk/>
                <pc:sldMk cId="448893508" sldId="373"/>
                <pc2:cmMk id="{DCF22368-DA24-4E75-B2FD-E0227A09406F}"/>
              </pc2:cmMkLst>
            </pc226:cmChg>
          </p:ext>
        </pc:extLst>
      </pc:sldChg>
      <pc:sldChg chg="modSp mod modNotesTx">
        <pc:chgData name="Behague, Sabina" userId="2f9f8379-56ce-455c-81be-d1dc66b28ae7" providerId="ADAL" clId="{5D76702C-1D97-4C0A-8AEE-07746BCAADF9}" dt="2023-08-08T18:46:42.317" v="742" actId="20577"/>
        <pc:sldMkLst>
          <pc:docMk/>
          <pc:sldMk cId="1596289417" sldId="404"/>
        </pc:sldMkLst>
        <pc:spChg chg="mod">
          <ac:chgData name="Behague, Sabina" userId="2f9f8379-56ce-455c-81be-d1dc66b28ae7" providerId="ADAL" clId="{5D76702C-1D97-4C0A-8AEE-07746BCAADF9}" dt="2023-08-02T20:15:17.174" v="26" actId="1076"/>
          <ac:spMkLst>
            <pc:docMk/>
            <pc:sldMk cId="1596289417" sldId="404"/>
            <ac:spMk id="2" creationId="{00000000-0000-0000-0000-000000000000}"/>
          </ac:spMkLst>
        </pc:spChg>
        <pc:spChg chg="mod">
          <ac:chgData name="Behague, Sabina" userId="2f9f8379-56ce-455c-81be-d1dc66b28ae7" providerId="ADAL" clId="{5D76702C-1D97-4C0A-8AEE-07746BCAADF9}" dt="2023-08-02T20:15:29.475" v="28" actId="1076"/>
          <ac:spMkLst>
            <pc:docMk/>
            <pc:sldMk cId="1596289417" sldId="404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5D76702C-1D97-4C0A-8AEE-07746BCAADF9}" dt="2023-08-02T20:15:43.950" v="30" actId="207"/>
          <ac:graphicFrameMkLst>
            <pc:docMk/>
            <pc:sldMk cId="1596289417" sldId="404"/>
            <ac:graphicFrameMk id="8" creationId="{00000000-0000-0000-0000-000000000000}"/>
          </ac:graphicFrameMkLst>
        </pc:graphicFrameChg>
      </pc:sldChg>
      <pc:sldChg chg="modSp mod delCm modNotesTx">
        <pc:chgData name="Behague, Sabina" userId="2f9f8379-56ce-455c-81be-d1dc66b28ae7" providerId="ADAL" clId="{5D76702C-1D97-4C0A-8AEE-07746BCAADF9}" dt="2023-08-08T18:50:56.825" v="757" actId="20577"/>
        <pc:sldMkLst>
          <pc:docMk/>
          <pc:sldMk cId="4244787944" sldId="405"/>
        </pc:sldMkLst>
        <pc:spChg chg="mod">
          <ac:chgData name="Behague, Sabina" userId="2f9f8379-56ce-455c-81be-d1dc66b28ae7" providerId="ADAL" clId="{5D76702C-1D97-4C0A-8AEE-07746BCAADF9}" dt="2023-08-02T20:16:32.859" v="114" actId="14100"/>
          <ac:spMkLst>
            <pc:docMk/>
            <pc:sldMk cId="4244787944" sldId="405"/>
            <ac:spMk id="2" creationId="{00000000-0000-0000-0000-000000000000}"/>
          </ac:spMkLst>
        </pc:spChg>
        <pc:spChg chg="mod">
          <ac:chgData name="Behague, Sabina" userId="2f9f8379-56ce-455c-81be-d1dc66b28ae7" providerId="ADAL" clId="{5D76702C-1D97-4C0A-8AEE-07746BCAADF9}" dt="2023-08-02T20:21:12.214" v="117" actId="1076"/>
          <ac:spMkLst>
            <pc:docMk/>
            <pc:sldMk cId="4244787944" sldId="405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5D76702C-1D97-4C0A-8AEE-07746BCAADF9}" dt="2023-08-02T20:21:21.396" v="118" actId="207"/>
          <ac:graphicFrameMkLst>
            <pc:docMk/>
            <pc:sldMk cId="4244787944" sldId="405"/>
            <ac:graphicFrameMk id="8" creationId="{00000000-0000-0000-0000-000000000000}"/>
          </ac:graphicFrameMkLst>
        </pc:graphicFrameChg>
        <pc:extLst>
          <p:ext xmlns:p="http://schemas.openxmlformats.org/presentationml/2006/main" uri="{D6D511B9-2390-475A-947B-AFAB55BFBCF1}">
            <pc226:cmChg xmlns:pc226="http://schemas.microsoft.com/office/powerpoint/2022/06/main/command" chg="del">
              <pc226:chgData name="Behague, Sabina" userId="2f9f8379-56ce-455c-81be-d1dc66b28ae7" providerId="ADAL" clId="{5D76702C-1D97-4C0A-8AEE-07746BCAADF9}" dt="2023-08-02T20:23:16.202" v="128"/>
              <pc2:cmMkLst xmlns:pc2="http://schemas.microsoft.com/office/powerpoint/2019/9/main/command">
                <pc:docMk/>
                <pc:sldMk cId="4244787944" sldId="405"/>
                <pc2:cmMk id="{A603925C-39B3-7744-907D-8AECC59C4217}"/>
              </pc2:cmMkLst>
            </pc226:cmChg>
          </p:ext>
        </pc:extLst>
      </pc:sldChg>
      <pc:sldChg chg="modSp mod modNotesTx">
        <pc:chgData name="Behague, Sabina" userId="2f9f8379-56ce-455c-81be-d1dc66b28ae7" providerId="ADAL" clId="{5D76702C-1D97-4C0A-8AEE-07746BCAADF9}" dt="2023-08-08T18:55:59.574" v="772" actId="20577"/>
        <pc:sldMkLst>
          <pc:docMk/>
          <pc:sldMk cId="3996676930" sldId="408"/>
        </pc:sldMkLst>
        <pc:spChg chg="mod">
          <ac:chgData name="Behague, Sabina" userId="2f9f8379-56ce-455c-81be-d1dc66b28ae7" providerId="ADAL" clId="{5D76702C-1D97-4C0A-8AEE-07746BCAADF9}" dt="2023-08-02T20:24:28.640" v="134" actId="27636"/>
          <ac:spMkLst>
            <pc:docMk/>
            <pc:sldMk cId="3996676930" sldId="408"/>
            <ac:spMk id="2" creationId="{00000000-0000-0000-0000-000000000000}"/>
          </ac:spMkLst>
        </pc:spChg>
        <pc:spChg chg="mod">
          <ac:chgData name="Behague, Sabina" userId="2f9f8379-56ce-455c-81be-d1dc66b28ae7" providerId="ADAL" clId="{5D76702C-1D97-4C0A-8AEE-07746BCAADF9}" dt="2023-08-07T15:29:11.414" v="204" actId="20577"/>
          <ac:spMkLst>
            <pc:docMk/>
            <pc:sldMk cId="3996676930" sldId="408"/>
            <ac:spMk id="5" creationId="{00000000-0000-0000-0000-000000000000}"/>
          </ac:spMkLst>
        </pc:spChg>
        <pc:graphicFrameChg chg="mod">
          <ac:chgData name="Behague, Sabina" userId="2f9f8379-56ce-455c-81be-d1dc66b28ae7" providerId="ADAL" clId="{5D76702C-1D97-4C0A-8AEE-07746BCAADF9}" dt="2023-08-02T20:41:24.486" v="148" actId="207"/>
          <ac:graphicFrameMkLst>
            <pc:docMk/>
            <pc:sldMk cId="3996676930" sldId="408"/>
            <ac:graphicFrameMk id="9" creationId="{00000000-0000-0000-0000-000000000000}"/>
          </ac:graphicFrameMkLst>
        </pc:graphicFrameChg>
      </pc:sldChg>
      <pc:sldChg chg="modSp mod modNotesTx">
        <pc:chgData name="Behague, Sabina" userId="2f9f8379-56ce-455c-81be-d1dc66b28ae7" providerId="ADAL" clId="{5D76702C-1D97-4C0A-8AEE-07746BCAADF9}" dt="2023-08-08T18:57:41.903" v="787" actId="20577"/>
        <pc:sldMkLst>
          <pc:docMk/>
          <pc:sldMk cId="2146984367" sldId="410"/>
        </pc:sldMkLst>
        <pc:spChg chg="mod">
          <ac:chgData name="Behague, Sabina" userId="2f9f8379-56ce-455c-81be-d1dc66b28ae7" providerId="ADAL" clId="{5D76702C-1D97-4C0A-8AEE-07746BCAADF9}" dt="2023-08-02T20:45:35.599" v="151" actId="27636"/>
          <ac:spMkLst>
            <pc:docMk/>
            <pc:sldMk cId="2146984367" sldId="410"/>
            <ac:spMk id="2" creationId="{00000000-0000-0000-0000-000000000000}"/>
          </ac:spMkLst>
        </pc:spChg>
        <pc:spChg chg="mod">
          <ac:chgData name="Behague, Sabina" userId="2f9f8379-56ce-455c-81be-d1dc66b28ae7" providerId="ADAL" clId="{5D76702C-1D97-4C0A-8AEE-07746BCAADF9}" dt="2023-08-02T20:45:48.415" v="154" actId="6549"/>
          <ac:spMkLst>
            <pc:docMk/>
            <pc:sldMk cId="2146984367" sldId="410"/>
            <ac:spMk id="4" creationId="{00000000-0000-0000-0000-000000000000}"/>
          </ac:spMkLst>
        </pc:spChg>
        <pc:graphicFrameChg chg="mod">
          <ac:chgData name="Behague, Sabina" userId="2f9f8379-56ce-455c-81be-d1dc66b28ae7" providerId="ADAL" clId="{5D76702C-1D97-4C0A-8AEE-07746BCAADF9}" dt="2023-08-07T15:28:41.952" v="203" actId="14100"/>
          <ac:graphicFrameMkLst>
            <pc:docMk/>
            <pc:sldMk cId="2146984367" sldId="410"/>
            <ac:graphicFrameMk id="8" creationId="{00000000-0000-0000-0000-000000000000}"/>
          </ac:graphicFrameMkLst>
        </pc:graphicFrameChg>
      </pc:sldChg>
      <pc:sldChg chg="modSp add mod modNotesTx">
        <pc:chgData name="Behague, Sabina" userId="2f9f8379-56ce-455c-81be-d1dc66b28ae7" providerId="ADAL" clId="{5D76702C-1D97-4C0A-8AEE-07746BCAADF9}" dt="2023-08-08T19:03:44.748" v="822" actId="33524"/>
        <pc:sldMkLst>
          <pc:docMk/>
          <pc:sldMk cId="3257238775" sldId="412"/>
        </pc:sldMkLst>
        <pc:spChg chg="mod">
          <ac:chgData name="Behague, Sabina" userId="2f9f8379-56ce-455c-81be-d1dc66b28ae7" providerId="ADAL" clId="{5D76702C-1D97-4C0A-8AEE-07746BCAADF9}" dt="2023-08-07T15:57:12.827" v="264" actId="20577"/>
          <ac:spMkLst>
            <pc:docMk/>
            <pc:sldMk cId="3257238775" sldId="412"/>
            <ac:spMk id="7" creationId="{A4664D7C-9D6B-4F44-1F88-63A074B6B80F}"/>
          </ac:spMkLst>
        </pc:spChg>
        <pc:spChg chg="mod">
          <ac:chgData name="Behague, Sabina" userId="2f9f8379-56ce-455c-81be-d1dc66b28ae7" providerId="ADAL" clId="{5D76702C-1D97-4C0A-8AEE-07746BCAADF9}" dt="2023-08-07T16:02:21.999" v="467" actId="20577"/>
          <ac:spMkLst>
            <pc:docMk/>
            <pc:sldMk cId="3257238775" sldId="412"/>
            <ac:spMk id="8" creationId="{F7A280FE-C6D0-FA86-FC8E-8BC8532D81BA}"/>
          </ac:spMkLst>
        </pc:spChg>
        <pc:graphicFrameChg chg="mod">
          <ac:chgData name="Behague, Sabina" userId="2f9f8379-56ce-455c-81be-d1dc66b28ae7" providerId="ADAL" clId="{5D76702C-1D97-4C0A-8AEE-07746BCAADF9}" dt="2023-08-07T16:03:31.057" v="474"/>
          <ac:graphicFrameMkLst>
            <pc:docMk/>
            <pc:sldMk cId="3257238775" sldId="412"/>
            <ac:graphicFrameMk id="9" creationId="{00000000-0000-0000-0000-000000000000}"/>
          </ac:graphicFrameMkLst>
        </pc:graphicFrameChg>
      </pc:sldChg>
      <pc:sldMasterChg chg="del delSldLayout">
        <pc:chgData name="Behague, Sabina" userId="2f9f8379-56ce-455c-81be-d1dc66b28ae7" providerId="ADAL" clId="{5D76702C-1D97-4C0A-8AEE-07746BCAADF9}" dt="2023-08-02T20:12:10.325" v="1" actId="2696"/>
        <pc:sldMasterMkLst>
          <pc:docMk/>
          <pc:sldMasterMk cId="2535715439" sldId="2147483662"/>
        </pc:sldMasterMkLst>
        <pc:sldLayoutChg chg="del">
          <pc:chgData name="Behague, Sabina" userId="2f9f8379-56ce-455c-81be-d1dc66b28ae7" providerId="ADAL" clId="{5D76702C-1D97-4C0A-8AEE-07746BCAADF9}" dt="2023-08-02T20:12:09.237" v="0" actId="2696"/>
          <pc:sldLayoutMkLst>
            <pc:docMk/>
            <pc:sldMasterMk cId="2535715439" sldId="2147483662"/>
            <pc:sldLayoutMk cId="4119870486" sldId="2147483664"/>
          </pc:sldLayoutMkLst>
        </pc:sldLayoutChg>
      </pc:sldMasterChg>
      <pc:sldMasterChg chg="delSldLayout modSldLayout">
        <pc:chgData name="Behague, Sabina" userId="2f9f8379-56ce-455c-81be-d1dc66b28ae7" providerId="ADAL" clId="{5D76702C-1D97-4C0A-8AEE-07746BCAADF9}" dt="2023-08-02T20:12:20.607" v="6" actId="6549"/>
        <pc:sldMasterMkLst>
          <pc:docMk/>
          <pc:sldMasterMk cId="707044472" sldId="2147483665"/>
        </pc:sldMasterMkLst>
        <pc:sldLayoutChg chg="del">
          <pc:chgData name="Behague, Sabina" userId="2f9f8379-56ce-455c-81be-d1dc66b28ae7" providerId="ADAL" clId="{5D76702C-1D97-4C0A-8AEE-07746BCAADF9}" dt="2023-08-02T20:12:14.132" v="2" actId="2696"/>
          <pc:sldLayoutMkLst>
            <pc:docMk/>
            <pc:sldMasterMk cId="707044472" sldId="2147483665"/>
            <pc:sldLayoutMk cId="631035669" sldId="2147483679"/>
          </pc:sldLayoutMkLst>
        </pc:sldLayoutChg>
        <pc:sldLayoutChg chg="modSp mod">
          <pc:chgData name="Behague, Sabina" userId="2f9f8379-56ce-455c-81be-d1dc66b28ae7" providerId="ADAL" clId="{5D76702C-1D97-4C0A-8AEE-07746BCAADF9}" dt="2023-08-02T20:12:20.607" v="6" actId="6549"/>
          <pc:sldLayoutMkLst>
            <pc:docMk/>
            <pc:sldMasterMk cId="707044472" sldId="2147483665"/>
            <pc:sldLayoutMk cId="1487366373" sldId="2147483685"/>
          </pc:sldLayoutMkLst>
          <pc:spChg chg="mod">
            <ac:chgData name="Behague, Sabina" userId="2f9f8379-56ce-455c-81be-d1dc66b28ae7" providerId="ADAL" clId="{5D76702C-1D97-4C0A-8AEE-07746BCAADF9}" dt="2023-08-02T20:12:20.607" v="6" actId="6549"/>
            <ac:spMkLst>
              <pc:docMk/>
              <pc:sldMasterMk cId="707044472" sldId="2147483665"/>
              <pc:sldLayoutMk cId="1487366373" sldId="2147483685"/>
              <ac:spMk id="3" creationId="{00000000-0000-0000-0000-000000000000}"/>
            </ac:spMkLst>
          </pc:spChg>
        </pc:sldLayoutChg>
      </pc:sldMasterChg>
      <pc:sldMasterChg chg="modSldLayout">
        <pc:chgData name="Behague, Sabina" userId="2f9f8379-56ce-455c-81be-d1dc66b28ae7" providerId="ADAL" clId="{5D76702C-1D97-4C0A-8AEE-07746BCAADF9}" dt="2023-08-14T13:17:35.775" v="823" actId="478"/>
        <pc:sldMasterMkLst>
          <pc:docMk/>
          <pc:sldMasterMk cId="1138035966" sldId="2147483683"/>
        </pc:sldMasterMkLst>
        <pc:sldLayoutChg chg="delSp mod">
          <pc:chgData name="Behague, Sabina" userId="2f9f8379-56ce-455c-81be-d1dc66b28ae7" providerId="ADAL" clId="{5D76702C-1D97-4C0A-8AEE-07746BCAADF9}" dt="2023-08-14T13:17:35.775" v="823" actId="478"/>
          <pc:sldLayoutMkLst>
            <pc:docMk/>
            <pc:sldMasterMk cId="1138035966" sldId="2147483683"/>
            <pc:sldLayoutMk cId="166993753" sldId="2147483684"/>
          </pc:sldLayoutMkLst>
          <pc:spChg chg="del">
            <ac:chgData name="Behague, Sabina" userId="2f9f8379-56ce-455c-81be-d1dc66b28ae7" providerId="ADAL" clId="{5D76702C-1D97-4C0A-8AEE-07746BCAADF9}" dt="2023-08-14T13:17:35.775" v="823" actId="478"/>
            <ac:spMkLst>
              <pc:docMk/>
              <pc:sldMasterMk cId="1138035966" sldId="2147483683"/>
              <pc:sldLayoutMk cId="166993753" sldId="2147483684"/>
              <ac:spMk id="8" creationId="{E3DF2561-3405-BB3C-5F51-3EE6263FA5CB}"/>
            </ac:spMkLst>
          </pc:spChg>
        </pc:sldLayoutChg>
      </pc:sldMasterChg>
    </pc:docChg>
  </pc:docChgLst>
  <pc:docChgLst>
    <pc:chgData name="Sabina Behague" userId="2f9f8379-56ce-455c-81be-d1dc66b28ae7" providerId="ADAL" clId="{5D76702C-1D97-4C0A-8AEE-07746BCAADF9}"/>
    <pc:docChg chg="custSel modSld">
      <pc:chgData name="Sabina Behague" userId="2f9f8379-56ce-455c-81be-d1dc66b28ae7" providerId="ADAL" clId="{5D76702C-1D97-4C0A-8AEE-07746BCAADF9}" dt="2023-08-16T15:23:08.704" v="1"/>
      <pc:docMkLst>
        <pc:docMk/>
      </pc:docMkLst>
      <pc:sldChg chg="addSp delSp modSp mod">
        <pc:chgData name="Sabina Behague" userId="2f9f8379-56ce-455c-81be-d1dc66b28ae7" providerId="ADAL" clId="{5D76702C-1D97-4C0A-8AEE-07746BCAADF9}" dt="2023-08-16T15:23:08.704" v="1"/>
        <pc:sldMkLst>
          <pc:docMk/>
          <pc:sldMk cId="4290734901" sldId="275"/>
        </pc:sldMkLst>
        <pc:spChg chg="del">
          <ac:chgData name="Sabina Behague" userId="2f9f8379-56ce-455c-81be-d1dc66b28ae7" providerId="ADAL" clId="{5D76702C-1D97-4C0A-8AEE-07746BCAADF9}" dt="2023-08-16T15:23:07.851" v="0" actId="478"/>
          <ac:spMkLst>
            <pc:docMk/>
            <pc:sldMk cId="4290734901" sldId="275"/>
            <ac:spMk id="2" creationId="{0B2F009B-F902-AC26-FA25-B0F507538016}"/>
          </ac:spMkLst>
        </pc:spChg>
        <pc:spChg chg="add mod">
          <ac:chgData name="Sabina Behague" userId="2f9f8379-56ce-455c-81be-d1dc66b28ae7" providerId="ADAL" clId="{5D76702C-1D97-4C0A-8AEE-07746BCAADF9}" dt="2023-08-16T15:23:08.704" v="1"/>
          <ac:spMkLst>
            <pc:docMk/>
            <pc:sldMk cId="4290734901" sldId="275"/>
            <ac:spMk id="5" creationId="{E89CC7C8-47A1-6AF0-1031-5D39D8DC35E4}"/>
          </ac:spMkLst>
        </pc:spChg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Microsoft_Excel_Worksheet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3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4.xml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5.xml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package" Target="../embeddings/Microsoft_Excel_Worksheet4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6.3699336570520765E-2"/>
          <c:w val="0.96616035172886816"/>
          <c:h val="0.8447607633395066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FBD018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E8B-47F6-92CD-58BD5058C856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EE8B-47F6-92CD-58BD5058C85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Cameroon</c:v>
                </c:pt>
                <c:pt idx="1">
                  <c:v>No education</c:v>
                </c:pt>
                <c:pt idx="2">
                  <c:v>Primary</c:v>
                </c:pt>
                <c:pt idx="3">
                  <c:v>Secondary</c:v>
                </c:pt>
                <c:pt idx="4">
                  <c:v>More than secondary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92</c:v>
                </c:pt>
                <c:pt idx="1">
                  <c:v>83</c:v>
                </c:pt>
                <c:pt idx="2">
                  <c:v>89</c:v>
                </c:pt>
                <c:pt idx="3">
                  <c:v>97</c:v>
                </c:pt>
                <c:pt idx="4">
                  <c:v>98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E8B-47F6-92CD-58BD5058C856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0504032"/>
        <c:axId val="560502856"/>
      </c:barChart>
      <c:catAx>
        <c:axId val="560504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0502856"/>
        <c:crosses val="autoZero"/>
        <c:auto val="1"/>
        <c:lblAlgn val="ctr"/>
        <c:lblOffset val="100"/>
        <c:noMultiLvlLbl val="0"/>
      </c:catAx>
      <c:valAx>
        <c:axId val="560502856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05040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9083392154701537"/>
          <c:y val="0"/>
          <c:w val="0.68139460658541406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Take traditional medicine</c:v>
                </c:pt>
                <c:pt idx="1">
                  <c:v>Burn/use repellant other than plants</c:v>
                </c:pt>
                <c:pt idx="2">
                  <c:v>Use insect repellent</c:v>
                </c:pt>
                <c:pt idx="3">
                  <c:v>Take preventive medications</c:v>
                </c:pt>
                <c:pt idx="4">
                  <c:v>Spray house with insecticide</c:v>
                </c:pt>
                <c:pt idx="5">
                  <c:v>Fill in stagnant water</c:v>
                </c:pt>
                <c:pt idx="6">
                  <c:v>Keep surroundings clean</c:v>
                </c:pt>
                <c:pt idx="7">
                  <c:v>Sleep under mosquito net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6</c:v>
                </c:pt>
                <c:pt idx="1">
                  <c:v>8</c:v>
                </c:pt>
                <c:pt idx="2">
                  <c:v>10</c:v>
                </c:pt>
                <c:pt idx="3">
                  <c:v>11</c:v>
                </c:pt>
                <c:pt idx="4">
                  <c:v>11</c:v>
                </c:pt>
                <c:pt idx="5">
                  <c:v>14</c:v>
                </c:pt>
                <c:pt idx="6">
                  <c:v>48</c:v>
                </c:pt>
                <c:pt idx="7">
                  <c:v>93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0A2-40D3-B4DB-ACB46304BC7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60502072"/>
        <c:axId val="560503640"/>
      </c:barChart>
      <c:catAx>
        <c:axId val="56050207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0503640"/>
        <c:crosses val="autoZero"/>
        <c:auto val="1"/>
        <c:lblAlgn val="ctr"/>
        <c:lblOffset val="100"/>
        <c:noMultiLvlLbl val="0"/>
      </c:catAx>
      <c:valAx>
        <c:axId val="560503640"/>
        <c:scaling>
          <c:orientation val="minMax"/>
          <c:max val="100"/>
        </c:scaling>
        <c:delete val="1"/>
        <c:axPos val="b"/>
        <c:numFmt formatCode="General" sourceLinked="1"/>
        <c:majorTickMark val="none"/>
        <c:minorTickMark val="none"/>
        <c:tickLblPos val="nextTo"/>
        <c:crossAx val="56050207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1.6919824135565944E-2"/>
          <c:y val="0.13784764207980654"/>
          <c:w val="0.96616035172886816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87C-4F39-8482-A65FAFC833E1}"/>
              </c:ext>
            </c:extLst>
          </c:dPt>
          <c:dPt>
            <c:idx val="1"/>
            <c:invertIfNegative val="0"/>
            <c:bubble3D val="0"/>
            <c:spPr>
              <a:solidFill>
                <a:srgbClr val="CF20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87C-4F39-8482-A65FAFC833E1}"/>
              </c:ext>
            </c:extLst>
          </c:dPt>
          <c:dPt>
            <c:idx val="2"/>
            <c:invertIfNegative val="0"/>
            <c:bubble3D val="0"/>
            <c:spPr>
              <a:solidFill>
                <a:srgbClr val="FBD01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87C-4F39-8482-A65FAFC833E1}"/>
              </c:ext>
            </c:extLst>
          </c:dPt>
          <c:dPt>
            <c:idx val="3"/>
            <c:invertIfNegative val="0"/>
            <c:bubble3D val="0"/>
            <c:spPr>
              <a:solidFill>
                <a:srgbClr val="5AB7E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924D-4957-80AF-F090E5BA804D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Cameroon</c:v>
                </c:pt>
                <c:pt idx="1">
                  <c:v>Yaoundé/ Douala</c:v>
                </c:pt>
                <c:pt idx="2">
                  <c:v>Other urban</c:v>
                </c:pt>
                <c:pt idx="3">
                  <c:v>Rural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55</c:v>
                </c:pt>
                <c:pt idx="1">
                  <c:v>50</c:v>
                </c:pt>
                <c:pt idx="2">
                  <c:v>58</c:v>
                </c:pt>
                <c:pt idx="3">
                  <c:v>55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87C-4F39-8482-A65FAFC833E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4088"/>
        <c:axId val="564330360"/>
      </c:barChart>
      <c:catAx>
        <c:axId val="564324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30360"/>
        <c:crosses val="autoZero"/>
        <c:auto val="1"/>
        <c:lblAlgn val="ctr"/>
        <c:lblOffset val="100"/>
        <c:noMultiLvlLbl val="0"/>
      </c:catAx>
      <c:valAx>
        <c:axId val="5643303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4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.27014838678595909"/>
          <c:y val="0"/>
          <c:w val="0.64354177874357554"/>
          <c:h val="1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7A5E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77B3-4452-88DA-84168A22E3B1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Sheet1!$A$2:$A$14</c:f>
              <c:strCache>
                <c:ptCount val="13"/>
                <c:pt idx="0">
                  <c:v>Leaflet or brochure</c:v>
                </c:pt>
                <c:pt idx="1">
                  <c:v>Other</c:v>
                </c:pt>
                <c:pt idx="2">
                  <c:v>Newspaper/Magazine</c:v>
                </c:pt>
                <c:pt idx="3">
                  <c:v>Poster/Billboard</c:v>
                </c:pt>
                <c:pt idx="4">
                  <c:v>Griot/crier</c:v>
                </c:pt>
                <c:pt idx="5">
                  <c:v>Social Media</c:v>
                </c:pt>
                <c:pt idx="6">
                  <c:v>Community leader</c:v>
                </c:pt>
                <c:pt idx="7">
                  <c:v>SMS</c:v>
                </c:pt>
                <c:pt idx="8">
                  <c:v>Radio</c:v>
                </c:pt>
                <c:pt idx="9">
                  <c:v>Healthcare Provider</c:v>
                </c:pt>
                <c:pt idx="10">
                  <c:v>Television</c:v>
                </c:pt>
                <c:pt idx="11">
                  <c:v>Parent/relative</c:v>
                </c:pt>
                <c:pt idx="12">
                  <c:v>Community health worker</c:v>
                </c:pt>
              </c:strCache>
            </c:strRef>
          </c:cat>
          <c:val>
            <c:numRef>
              <c:f>Sheet1!$B$2:$B$14</c:f>
              <c:numCache>
                <c:formatCode>General</c:formatCode>
                <c:ptCount val="13"/>
                <c:pt idx="0">
                  <c:v>1</c:v>
                </c:pt>
                <c:pt idx="1">
                  <c:v>2</c:v>
                </c:pt>
                <c:pt idx="2">
                  <c:v>2</c:v>
                </c:pt>
                <c:pt idx="3">
                  <c:v>2</c:v>
                </c:pt>
                <c:pt idx="4">
                  <c:v>2</c:v>
                </c:pt>
                <c:pt idx="5">
                  <c:v>5</c:v>
                </c:pt>
                <c:pt idx="6">
                  <c:v>9</c:v>
                </c:pt>
                <c:pt idx="7">
                  <c:v>11</c:v>
                </c:pt>
                <c:pt idx="8">
                  <c:v>12</c:v>
                </c:pt>
                <c:pt idx="9">
                  <c:v>23</c:v>
                </c:pt>
                <c:pt idx="10">
                  <c:v>27</c:v>
                </c:pt>
                <c:pt idx="11">
                  <c:v>30</c:v>
                </c:pt>
                <c:pt idx="12">
                  <c:v>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97DE-48DA-9EF2-5B5EA672826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564325656"/>
        <c:axId val="564326048"/>
      </c:barChart>
      <c:catAx>
        <c:axId val="564325656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26048"/>
        <c:crosses val="autoZero"/>
        <c:auto val="1"/>
        <c:lblAlgn val="ctr"/>
        <c:lblOffset val="100"/>
        <c:noMultiLvlLbl val="0"/>
      </c:catAx>
      <c:valAx>
        <c:axId val="564326048"/>
        <c:scaling>
          <c:orientation val="minMax"/>
          <c:max val="100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2565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0"/>
          <c:y val="1.4510278113663845E-2"/>
          <c:w val="0.99543574772239041"/>
          <c:h val="0.77061249750069027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7A5E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0-587C-4F39-8482-A65FAFC833E1}"/>
              </c:ext>
            </c:extLst>
          </c:dPt>
          <c:dPt>
            <c:idx val="1"/>
            <c:invertIfNegative val="0"/>
            <c:bubble3D val="0"/>
            <c:spPr>
              <a:solidFill>
                <a:srgbClr val="CF202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2-587C-4F39-8482-A65FAFC833E1}"/>
              </c:ext>
            </c:extLst>
          </c:dPt>
          <c:dPt>
            <c:idx val="2"/>
            <c:invertIfNegative val="0"/>
            <c:bubble3D val="0"/>
            <c:spPr>
              <a:solidFill>
                <a:srgbClr val="FBD018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587C-4F39-8482-A65FAFC833E1}"/>
              </c:ext>
            </c:extLst>
          </c:dPt>
          <c:dPt>
            <c:idx val="3"/>
            <c:invertIfNegative val="0"/>
            <c:bubble3D val="0"/>
            <c:spPr>
              <a:solidFill>
                <a:srgbClr val="5AB7E0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8AE0-49C0-A02F-1CA38C3CADFB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LID4096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eparator>. </c:separator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The need to seek prompt medical attention in case of fever or suspected malaria</c:v>
                </c:pt>
                <c:pt idx="1">
                  <c:v>Free medication for children under age 5 with malaria</c:v>
                </c:pt>
                <c:pt idx="2">
                  <c:v>Free medicines for children under age 5 with malaria in 
the last 12 months</c:v>
                </c:pt>
                <c:pt idx="3">
                  <c:v>A community health worker in their village or neighborhood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43</c:v>
                </c:pt>
                <c:pt idx="1">
                  <c:v>58</c:v>
                </c:pt>
                <c:pt idx="2">
                  <c:v>29</c:v>
                </c:pt>
                <c:pt idx="3">
                  <c:v>46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587C-4F39-8482-A65FAFC833E1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564324088"/>
        <c:axId val="564330360"/>
      </c:barChart>
      <c:catAx>
        <c:axId val="564324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LID4096"/>
          </a:p>
        </c:txPr>
        <c:crossAx val="564330360"/>
        <c:crosses val="autoZero"/>
        <c:auto val="1"/>
        <c:lblAlgn val="ctr"/>
        <c:lblOffset val="100"/>
        <c:noMultiLvlLbl val="0"/>
      </c:catAx>
      <c:valAx>
        <c:axId val="564330360"/>
        <c:scaling>
          <c:orientation val="minMax"/>
          <c:max val="100"/>
        </c:scaling>
        <c:delete val="1"/>
        <c:axPos val="l"/>
        <c:numFmt formatCode="General" sourceLinked="1"/>
        <c:majorTickMark val="out"/>
        <c:minorTickMark val="none"/>
        <c:tickLblPos val="nextTo"/>
        <c:crossAx val="56432408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LID4096"/>
    </a:p>
  </c:txPr>
  <c:externalData r:id="rId4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B15DCB0-616A-4D00-A23B-0E7EB6002418}" type="datetimeFigureOut">
              <a:rPr lang="en-US" smtClean="0"/>
              <a:t>10/28/2023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E81180-36CA-43EC-B7D8-15BB5DAAE4B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00149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9 of 10 women know that there are ways to avoid malaria. 8 in 10 women with no education know at least one way to avoid malaria, compared to nearly all women with more than secondary education.</a:t>
            </a:r>
          </a:p>
          <a:p>
            <a:endParaRPr lang="en-US" dirty="0"/>
          </a:p>
          <a:p>
            <a:r>
              <a:rPr lang="en-US" dirty="0"/>
              <a:t>Table 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22128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Nearly all the interviewed women cited sleeping under an MII as a method to avoid malaria.</a:t>
            </a:r>
          </a:p>
          <a:p>
            <a:endParaRPr lang="en-US" dirty="0"/>
          </a:p>
          <a:p>
            <a:r>
              <a:rPr lang="en-US" dirty="0"/>
              <a:t>Table 5.2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277349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Overall, more than half the women heard or saw a message about malaria during the last 6 months. That number varies only slightly by residence.</a:t>
            </a:r>
          </a:p>
          <a:p>
            <a:endParaRPr lang="en-US" dirty="0"/>
          </a:p>
          <a:p>
            <a:r>
              <a:rPr lang="en-US" dirty="0"/>
              <a:t>Table 5.1.1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1833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most common source of malaria messages is healthcare workers (31%), followed by parents and family (30%) and television (27%).</a:t>
            </a:r>
          </a:p>
          <a:p>
            <a:endParaRPr lang="en-US" dirty="0"/>
          </a:p>
          <a:p>
            <a:r>
              <a:rPr lang="en-US" dirty="0"/>
              <a:t>Table 5.1.1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426861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Regarding specific messages about malaria, the one that was most recalled was about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regarding free medication for children under 5 with malaria (58%</a:t>
            </a:r>
            <a:r>
              <a:rPr lang="en-US" dirty="0"/>
              <a:t>). In addition, 46% of women interviewed </a:t>
            </a:r>
            <a:r>
              <a:rPr lang="en-US" sz="18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acknowledged the presence of a community health worker in their village or neighborhood.</a:t>
            </a:r>
          </a:p>
          <a:p>
            <a:endParaRPr lang="en-US" sz="1800" dirty="0">
              <a:effectLst/>
              <a:latin typeface="Arial" panose="020B0604020202020204" pitchFamily="34" charset="0"/>
            </a:endParaRPr>
          </a:p>
          <a:p>
            <a:r>
              <a:rPr lang="en-US" sz="1800" dirty="0">
                <a:effectLst/>
                <a:latin typeface="Arial" panose="020B0604020202020204" pitchFamily="34" charset="0"/>
              </a:rPr>
              <a:t>Table 5.1.2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627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E81180-36CA-43EC-B7D8-15BB5DAAE4B2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84998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519" y="0"/>
            <a:ext cx="11008312" cy="1325563"/>
          </a:xfrm>
          <a:prstGeom prst="rect">
            <a:avLst/>
          </a:prstGeom>
        </p:spPr>
        <p:txBody>
          <a:bodyPr/>
          <a:lstStyle>
            <a:lvl1pPr algn="ctr">
              <a:defRPr>
                <a:latin typeface="+mn-lt"/>
              </a:defRPr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4" name="Title Placeholder 1">
            <a:extLst>
              <a:ext uri="{FF2B5EF4-FFF2-40B4-BE49-F238E27FC236}">
                <a16:creationId xmlns:a16="http://schemas.microsoft.com/office/drawing/2014/main" id="{C060D7FE-8AA0-69BF-63E7-03A58E1B2D32}"/>
              </a:ext>
            </a:extLst>
          </p:cNvPr>
          <p:cNvSpPr txBox="1">
            <a:spLocks/>
          </p:cNvSpPr>
          <p:nvPr userDrawn="1"/>
        </p:nvSpPr>
        <p:spPr>
          <a:xfrm>
            <a:off x="1" y="5218546"/>
            <a:ext cx="12191999" cy="163945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 baseline="0">
                <a:solidFill>
                  <a:schemeClr val="bg1"/>
                </a:solidFill>
                <a:latin typeface="+mn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2022 </a:t>
            </a:r>
            <a:r>
              <a:rPr kumimoji="0" lang="fr-FR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Cameroon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 Malaria Indicator Survey (</a:t>
            </a:r>
            <a:r>
              <a:rPr kumimoji="0" lang="fr-FR" sz="4400" b="1" i="0" u="none" strike="noStrike" kern="1200" cap="none" spc="0" normalizeH="0" baseline="0" noProof="0" dirty="0" err="1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Cameroon</a:t>
            </a:r>
            <a:r>
              <a:rPr kumimoji="0" lang="fr-FR" sz="4400" b="1" i="0" u="none" strike="noStrike" kern="1200" cap="none" spc="0" normalizeH="0" baseline="0" noProof="0" dirty="0">
                <a:ln>
                  <a:noFill/>
                </a:ln>
                <a:solidFill>
                  <a:srgbClr val="FBD018"/>
                </a:solidFill>
                <a:effectLst/>
                <a:uLnTx/>
                <a:uFillTx/>
                <a:latin typeface="Source Sans Pro"/>
                <a:ea typeface="+mj-ea"/>
                <a:cs typeface="+mj-cs"/>
              </a:rPr>
              <a:t> MIS)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A2CB24-6BD3-BEE0-DA11-BC40FDB8847D}"/>
              </a:ext>
            </a:extLst>
          </p:cNvPr>
          <p:cNvSpPr/>
          <p:nvPr userDrawn="1"/>
        </p:nvSpPr>
        <p:spPr>
          <a:xfrm>
            <a:off x="0" y="0"/>
            <a:ext cx="12191994" cy="221334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3B78CC-2F25-D941-5E7B-9A8F54BB04C5}"/>
              </a:ext>
            </a:extLst>
          </p:cNvPr>
          <p:cNvSpPr/>
          <p:nvPr userDrawn="1"/>
        </p:nvSpPr>
        <p:spPr>
          <a:xfrm>
            <a:off x="0" y="2213342"/>
            <a:ext cx="12191994" cy="554134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A469E21-7A31-E5BB-742C-8D990786F5EE}"/>
              </a:ext>
            </a:extLst>
          </p:cNvPr>
          <p:cNvSpPr/>
          <p:nvPr userDrawn="1"/>
        </p:nvSpPr>
        <p:spPr>
          <a:xfrm>
            <a:off x="0" y="2767475"/>
            <a:ext cx="12191994" cy="145958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699375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87229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en-US" dirty="0"/>
              <a:t>Click to edit </a:t>
            </a:r>
            <a:r>
              <a:rPr lang="en-US" dirty="0" err="1"/>
              <a:t>Maste</a:t>
            </a:r>
            <a:r>
              <a:rPr lang="en-US" dirty="0"/>
              <a:t>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747612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alpha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D313FCA-188B-058B-136D-11906225A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C19400-7469-BD7F-46C4-1E7744E773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E46F846-BED8-BA59-E847-019936FB30C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4E30111-F138-4912-91C5-80E7DC467A20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10/28/2023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CC9D88-3C71-114A-D2A2-58212F6DCB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BBE3625-F805-1775-2681-24FCEC14011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CA8A62F-E6BA-4CEC-BE37-0585DAB9EC58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Source Sans Pro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Source Sans Pro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80359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6" r:id="rId2"/>
    <p:sldLayoutId id="2147483687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F738560D-1092-2D32-9E8E-CBFAD29A96B5}"/>
              </a:ext>
            </a:extLst>
          </p:cNvPr>
          <p:cNvSpPr txBox="1"/>
          <p:nvPr/>
        </p:nvSpPr>
        <p:spPr>
          <a:xfrm>
            <a:off x="1524002" y="168677"/>
            <a:ext cx="914399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/>
              <a:t>Malaria Knowledge and Communication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D6FD3F9-27EE-DCB8-A718-F3FC168F7EC5}"/>
              </a:ext>
            </a:extLst>
          </p:cNvPr>
          <p:cNvSpPr txBox="1"/>
          <p:nvPr/>
        </p:nvSpPr>
        <p:spPr>
          <a:xfrm>
            <a:off x="8418576" y="938118"/>
            <a:ext cx="363433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>
                <a:solidFill>
                  <a:schemeClr val="bg1"/>
                </a:solidFill>
              </a:rPr>
              <a:t>Follow along on Twitter!  </a:t>
            </a:r>
          </a:p>
          <a:p>
            <a:pPr algn="r"/>
            <a:r>
              <a:rPr lang="en-US" sz="2000" i="1" dirty="0">
                <a:solidFill>
                  <a:schemeClr val="bg1"/>
                </a:solidFill>
              </a:rPr>
              <a:t>@NMEPNigeria #NigeriaMIS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89CC7C8-47A1-6AF0-1031-5D39D8DC35E4}"/>
              </a:ext>
            </a:extLst>
          </p:cNvPr>
          <p:cNvSpPr txBox="1"/>
          <p:nvPr/>
        </p:nvSpPr>
        <p:spPr>
          <a:xfrm>
            <a:off x="6813312" y="1823021"/>
            <a:ext cx="52985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i="1" dirty="0"/>
              <a:t>@INS_cameroun #CameroonMIS #CamerounEIP</a:t>
            </a:r>
          </a:p>
        </p:txBody>
      </p:sp>
    </p:spTree>
    <p:extLst>
      <p:ext uri="{BB962C8B-B14F-4D97-AF65-F5344CB8AC3E}">
        <p14:creationId xmlns:p14="http://schemas.microsoft.com/office/powerpoint/2010/main" val="42907349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0155" y="2720500"/>
            <a:ext cx="5372575" cy="1331955"/>
          </a:xfrm>
        </p:spPr>
        <p:txBody>
          <a:bodyPr>
            <a:normAutofit/>
          </a:bodyPr>
          <a:lstStyle/>
          <a:p>
            <a:pPr marL="0" indent="0">
              <a:buClr>
                <a:schemeClr val="accent5"/>
              </a:buClr>
              <a:buNone/>
            </a:pPr>
            <a:r>
              <a:rPr lang="en-GB" sz="3400" b="1" dirty="0">
                <a:solidFill>
                  <a:schemeClr val="accent5"/>
                </a:solidFill>
              </a:rPr>
              <a:t>Knowledge of malaria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en-GB" sz="3400" dirty="0"/>
              <a:t>Malaria messages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F90DCE-EF19-78E8-778C-7BBAE6599874}"/>
              </a:ext>
            </a:extLst>
          </p:cNvPr>
          <p:cNvSpPr txBox="1"/>
          <p:nvPr/>
        </p:nvSpPr>
        <p:spPr>
          <a:xfrm>
            <a:off x="8042997" y="3931660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5</a:t>
            </a:r>
            <a:r>
              <a:rPr lang="en-US" sz="2000" dirty="0"/>
              <a:t> of the Final </a:t>
            </a:r>
            <a:r>
              <a:rPr lang="en-US" sz="2000" dirty="0" err="1"/>
              <a:t>ReportWa</a:t>
            </a:r>
            <a:endParaRPr lang="en-US" sz="2000" dirty="0"/>
          </a:p>
        </p:txBody>
      </p:sp>
      <p:pic>
        <p:nvPicPr>
          <p:cNvPr id="4" name="Picture 3" descr="A close-up of a bug&#10;&#10;Description automatically generated">
            <a:extLst>
              <a:ext uri="{FF2B5EF4-FFF2-40B4-BE49-F238E27FC236}">
                <a16:creationId xmlns:a16="http://schemas.microsoft.com/office/drawing/2014/main" id="{46A9B188-FBE2-3DB4-C838-B589FC9D64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946" y="587970"/>
            <a:ext cx="2364475" cy="334369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40461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1060" y="288370"/>
            <a:ext cx="10515600" cy="956231"/>
          </a:xfrm>
        </p:spPr>
        <p:txBody>
          <a:bodyPr>
            <a:normAutofit fontScale="90000"/>
          </a:bodyPr>
          <a:lstStyle/>
          <a:p>
            <a:r>
              <a:rPr lang="en-GB" dirty="0"/>
              <a:t>Knowledge of Ways to Avoid Malaria by Education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8663977"/>
              </p:ext>
            </p:extLst>
          </p:nvPr>
        </p:nvGraphicFramePr>
        <p:xfrm>
          <a:off x="587830" y="1890931"/>
          <a:ext cx="10959736" cy="496706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71060" y="1383100"/>
            <a:ext cx="109597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women age 15-49 who know there are ways to avoid malaria</a:t>
            </a:r>
          </a:p>
        </p:txBody>
      </p:sp>
    </p:spTree>
    <p:extLst>
      <p:ext uri="{BB962C8B-B14F-4D97-AF65-F5344CB8AC3E}">
        <p14:creationId xmlns:p14="http://schemas.microsoft.com/office/powerpoint/2010/main" val="1596289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830" y="280987"/>
            <a:ext cx="10515600" cy="954689"/>
          </a:xfrm>
        </p:spPr>
        <p:txBody>
          <a:bodyPr/>
          <a:lstStyle/>
          <a:p>
            <a:r>
              <a:rPr lang="en-GB" dirty="0"/>
              <a:t>Knowledge of Ways to Prevent Malaria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73489759"/>
              </p:ext>
            </p:extLst>
          </p:nvPr>
        </p:nvGraphicFramePr>
        <p:xfrm>
          <a:off x="587830" y="1606550"/>
          <a:ext cx="10959736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87830" y="1051010"/>
            <a:ext cx="10959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Percent of women age 15-49 who cite specific ways to avoid malaria</a:t>
            </a:r>
          </a:p>
        </p:txBody>
      </p:sp>
    </p:spTree>
    <p:extLst>
      <p:ext uri="{BB962C8B-B14F-4D97-AF65-F5344CB8AC3E}">
        <p14:creationId xmlns:p14="http://schemas.microsoft.com/office/powerpoint/2010/main" val="42447879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/>
          <p:cNvSpPr>
            <a:spLocks noGrp="1"/>
          </p:cNvSpPr>
          <p:nvPr>
            <p:ph idx="1"/>
          </p:nvPr>
        </p:nvSpPr>
        <p:spPr>
          <a:xfrm>
            <a:off x="591671" y="2762063"/>
            <a:ext cx="5351059" cy="1259219"/>
          </a:xfrm>
        </p:spPr>
        <p:txBody>
          <a:bodyPr>
            <a:normAutofit/>
          </a:bodyPr>
          <a:lstStyle/>
          <a:p>
            <a:pPr marL="0" indent="0">
              <a:buClr>
                <a:schemeClr val="tx1"/>
              </a:buClr>
              <a:buNone/>
            </a:pPr>
            <a:r>
              <a:rPr lang="en-GB" sz="3400" dirty="0"/>
              <a:t>Knowledge of malaria</a:t>
            </a:r>
          </a:p>
          <a:p>
            <a:pPr marL="0" indent="0">
              <a:buClr>
                <a:schemeClr val="accent5"/>
              </a:buClr>
              <a:buNone/>
            </a:pPr>
            <a:r>
              <a:rPr lang="en-GB" sz="3400" b="1" dirty="0">
                <a:solidFill>
                  <a:schemeClr val="accent5"/>
                </a:solidFill>
              </a:rPr>
              <a:t>Malaria messages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6F90DCE-EF19-78E8-778C-7BBAE6599874}"/>
              </a:ext>
            </a:extLst>
          </p:cNvPr>
          <p:cNvSpPr txBox="1"/>
          <p:nvPr/>
        </p:nvSpPr>
        <p:spPr>
          <a:xfrm>
            <a:off x="7842106" y="4077134"/>
            <a:ext cx="2257424" cy="1114424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000" dirty="0"/>
              <a:t>Find these data in </a:t>
            </a:r>
            <a:r>
              <a:rPr lang="en-US" sz="2000" b="1" dirty="0">
                <a:solidFill>
                  <a:schemeClr val="accent5"/>
                </a:solidFill>
              </a:rPr>
              <a:t>Chapter 5</a:t>
            </a:r>
            <a:r>
              <a:rPr lang="en-US" sz="2000" dirty="0"/>
              <a:t> of the Final Report</a:t>
            </a:r>
          </a:p>
        </p:txBody>
      </p:sp>
      <p:pic>
        <p:nvPicPr>
          <p:cNvPr id="3" name="Picture 2" descr="A close-up of a bug&#10;&#10;Description automatically generated">
            <a:extLst>
              <a:ext uri="{FF2B5EF4-FFF2-40B4-BE49-F238E27FC236}">
                <a16:creationId xmlns:a16="http://schemas.microsoft.com/office/drawing/2014/main" id="{5D9519D8-AEFC-A040-45F7-71D76F506EA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8580" y="605790"/>
            <a:ext cx="2364475" cy="3343690"/>
          </a:xfrm>
          <a:prstGeom prst="rect">
            <a:avLst/>
          </a:prstGeom>
          <a:ln>
            <a:solidFill>
              <a:schemeClr val="tx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48893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6332"/>
          </a:xfrm>
        </p:spPr>
        <p:txBody>
          <a:bodyPr>
            <a:normAutofit fontScale="90000"/>
          </a:bodyPr>
          <a:lstStyle/>
          <a:p>
            <a:r>
              <a:rPr lang="en-GB" dirty="0"/>
              <a:t>Exposure to Malaria Messages by Residence</a:t>
            </a:r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51227795"/>
              </p:ext>
            </p:extLst>
          </p:nvPr>
        </p:nvGraphicFramePr>
        <p:xfrm>
          <a:off x="587828" y="1606550"/>
          <a:ext cx="10959736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838200" y="985839"/>
            <a:ext cx="109597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Among women age 15-49, percent who have seen or heard a message about malaria in the past 6 months</a:t>
            </a:r>
          </a:p>
        </p:txBody>
      </p:sp>
    </p:spTree>
    <p:extLst>
      <p:ext uri="{BB962C8B-B14F-4D97-AF65-F5344CB8AC3E}">
        <p14:creationId xmlns:p14="http://schemas.microsoft.com/office/powerpoint/2010/main" val="39966769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48666"/>
          </a:xfrm>
        </p:spPr>
        <p:txBody>
          <a:bodyPr>
            <a:normAutofit fontScale="90000"/>
          </a:bodyPr>
          <a:lstStyle/>
          <a:p>
            <a:r>
              <a:rPr lang="en-GB" dirty="0"/>
              <a:t>Source of Malaria Messages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3883079"/>
              </p:ext>
            </p:extLst>
          </p:nvPr>
        </p:nvGraphicFramePr>
        <p:xfrm>
          <a:off x="2625437" y="1606550"/>
          <a:ext cx="8388927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1222" y="960219"/>
            <a:ext cx="110163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i="1" dirty="0"/>
              <a:t>Among women age 15-49 who saw or heard a malaria message in the last six months, percent citing specific sources for malaria messages</a:t>
            </a:r>
          </a:p>
        </p:txBody>
      </p:sp>
    </p:spTree>
    <p:extLst>
      <p:ext uri="{BB962C8B-B14F-4D97-AF65-F5344CB8AC3E}">
        <p14:creationId xmlns:p14="http://schemas.microsoft.com/office/powerpoint/2010/main" val="214698436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775214"/>
              </p:ext>
            </p:extLst>
          </p:nvPr>
        </p:nvGraphicFramePr>
        <p:xfrm>
          <a:off x="124691" y="1606550"/>
          <a:ext cx="11903825" cy="5251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A4664D7C-9D6B-4F44-1F88-63A074B6B80F}"/>
              </a:ext>
            </a:extLst>
          </p:cNvPr>
          <p:cNvSpPr txBox="1"/>
          <p:nvPr/>
        </p:nvSpPr>
        <p:spPr>
          <a:xfrm>
            <a:off x="232756" y="95404"/>
            <a:ext cx="1194855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dirty="0" err="1"/>
              <a:t>Exposure</a:t>
            </a:r>
            <a:r>
              <a:rPr lang="fr-FR" sz="3600" dirty="0"/>
              <a:t> to </a:t>
            </a:r>
            <a:r>
              <a:rPr lang="fr-FR" sz="3600" dirty="0" err="1"/>
              <a:t>Specific</a:t>
            </a:r>
            <a:r>
              <a:rPr lang="fr-FR" sz="3600" dirty="0"/>
              <a:t> Malaria Messages</a:t>
            </a:r>
            <a:endParaRPr lang="en-US" sz="36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A280FE-C6D0-FA86-FC8E-8BC8532D81BA}"/>
              </a:ext>
            </a:extLst>
          </p:cNvPr>
          <p:cNvSpPr txBox="1"/>
          <p:nvPr/>
        </p:nvSpPr>
        <p:spPr>
          <a:xfrm>
            <a:off x="306383" y="838915"/>
            <a:ext cx="118013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i="1" dirty="0"/>
              <a:t>Percent of </a:t>
            </a:r>
            <a:r>
              <a:rPr lang="fr-FR" i="1" dirty="0" err="1"/>
              <a:t>women</a:t>
            </a:r>
            <a:r>
              <a:rPr lang="fr-FR" i="1" dirty="0"/>
              <a:t> </a:t>
            </a:r>
            <a:r>
              <a:rPr lang="fr-FR" i="1" dirty="0" err="1"/>
              <a:t>age</a:t>
            </a:r>
            <a:r>
              <a:rPr lang="fr-FR" i="1" dirty="0"/>
              <a:t> 15 – 49 </a:t>
            </a:r>
            <a:r>
              <a:rPr lang="fr-FR" i="1" dirty="0" err="1"/>
              <a:t>who</a:t>
            </a:r>
            <a:r>
              <a:rPr lang="fr-FR" i="1" dirty="0"/>
              <a:t>, in the last 6 </a:t>
            </a:r>
            <a:r>
              <a:rPr lang="fr-FR" i="1" dirty="0" err="1"/>
              <a:t>months</a:t>
            </a:r>
            <a:r>
              <a:rPr lang="fr-FR" i="1" dirty="0"/>
              <a:t>, </a:t>
            </a:r>
            <a:r>
              <a:rPr lang="fr-FR" i="1" dirty="0" err="1"/>
              <a:t>recall</a:t>
            </a:r>
            <a:r>
              <a:rPr lang="fr-FR" i="1" dirty="0"/>
              <a:t> seeing or </a:t>
            </a:r>
            <a:r>
              <a:rPr lang="fr-FR" i="1" dirty="0" err="1"/>
              <a:t>hearing</a:t>
            </a:r>
            <a:r>
              <a:rPr lang="fr-FR" i="1" dirty="0"/>
              <a:t> a message about: </a:t>
            </a:r>
          </a:p>
        </p:txBody>
      </p:sp>
    </p:spTree>
    <p:extLst>
      <p:ext uri="{BB962C8B-B14F-4D97-AF65-F5344CB8AC3E}">
        <p14:creationId xmlns:p14="http://schemas.microsoft.com/office/powerpoint/2010/main" val="325723877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7830" y="259268"/>
            <a:ext cx="10515600" cy="1325563"/>
          </a:xfrm>
        </p:spPr>
        <p:txBody>
          <a:bodyPr>
            <a:normAutofit/>
          </a:bodyPr>
          <a:lstStyle/>
          <a:p>
            <a:r>
              <a:rPr lang="en-GB" dirty="0"/>
              <a:t>Key Findings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7830" y="1463167"/>
            <a:ext cx="10959736" cy="5081325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5"/>
                </a:solidFill>
              </a:rPr>
              <a:t>92% </a:t>
            </a:r>
            <a:r>
              <a:rPr lang="en-GB" dirty="0"/>
              <a:t>of women know there are ways to </a:t>
            </a:r>
            <a:r>
              <a:rPr lang="en-GB" b="1" dirty="0">
                <a:solidFill>
                  <a:schemeClr val="accent5"/>
                </a:solidFill>
              </a:rPr>
              <a:t>prevent malaria</a:t>
            </a:r>
            <a:r>
              <a:rPr lang="en-GB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5"/>
                </a:solidFill>
              </a:rPr>
              <a:t>55% </a:t>
            </a:r>
            <a:r>
              <a:rPr lang="en-GB" dirty="0"/>
              <a:t>of women have </a:t>
            </a:r>
            <a:r>
              <a:rPr lang="en-GB" b="1" dirty="0">
                <a:solidFill>
                  <a:schemeClr val="accent5"/>
                </a:solidFill>
              </a:rPr>
              <a:t>seen or heard a message about malaria in the past few months</a:t>
            </a:r>
            <a:r>
              <a:rPr lang="en-GB" dirty="0"/>
              <a:t>.</a:t>
            </a:r>
          </a:p>
          <a:p>
            <a:pPr>
              <a:spcBef>
                <a:spcPts val="0"/>
              </a:spcBef>
              <a:spcAft>
                <a:spcPts val="1800"/>
              </a:spcAft>
              <a:buClr>
                <a:schemeClr val="tx1"/>
              </a:buClr>
            </a:pPr>
            <a:r>
              <a:rPr lang="en-GB" b="1" dirty="0">
                <a:solidFill>
                  <a:schemeClr val="accent5"/>
                </a:solidFill>
              </a:rPr>
              <a:t>Community health worker </a:t>
            </a:r>
            <a:r>
              <a:rPr lang="en-GB" dirty="0"/>
              <a:t>is the most common source of </a:t>
            </a:r>
            <a:r>
              <a:rPr lang="en-GB" b="1" dirty="0">
                <a:solidFill>
                  <a:schemeClr val="accent5"/>
                </a:solidFill>
              </a:rPr>
              <a:t>malaria messages</a:t>
            </a:r>
            <a:r>
              <a:rPr lang="en-GB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19782457"/>
      </p:ext>
    </p:extLst>
  </p:cSld>
  <p:clrMapOvr>
    <a:masterClrMapping/>
  </p:clrMapOvr>
</p:sld>
</file>

<file path=ppt/theme/theme1.xml><?xml version="1.0" encoding="utf-8"?>
<a:theme xmlns:a="http://schemas.openxmlformats.org/drawingml/2006/main" name="4_Custom Design">
  <a:themeElements>
    <a:clrScheme name="Cameroon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C77514"/>
      </a:accent1>
      <a:accent2>
        <a:srgbClr val="5AB7E0"/>
      </a:accent2>
      <a:accent3>
        <a:srgbClr val="FBD018"/>
      </a:accent3>
      <a:accent4>
        <a:srgbClr val="CF2028"/>
      </a:accent4>
      <a:accent5>
        <a:srgbClr val="007A5E"/>
      </a:accent5>
      <a:accent6>
        <a:srgbClr val="720C7A"/>
      </a:accent6>
      <a:hlink>
        <a:srgbClr val="00B0F0"/>
      </a:hlink>
      <a:folHlink>
        <a:srgbClr val="7030A0"/>
      </a:folHlink>
    </a:clrScheme>
    <a:fontScheme name="PPT template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3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4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5.xml><?xml version="1.0" encoding="utf-8"?>
<a:themeOverride xmlns:a="http://schemas.openxmlformats.org/drawingml/2006/main">
  <a:clrScheme name="Aspect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  <a:fontScheme name="Office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AE09DEE16327245B7538AF0464A7905" ma:contentTypeVersion="538" ma:contentTypeDescription="Create a new document." ma:contentTypeScope="" ma:versionID="407a0541d8a021195d99f355a11b3ffe">
  <xsd:schema xmlns:xsd="http://www.w3.org/2001/XMLSchema" xmlns:xs="http://www.w3.org/2001/XMLSchema" xmlns:p="http://schemas.microsoft.com/office/2006/metadata/properties" xmlns:ns2="d16efad5-0601-4cf0-b7c2-89968258c777" xmlns:ns3="83c4e5ee-5eea-4e8c-8b50-726738bccb6e" xmlns:ns4="fa6a9aea-fb0f-4ddd-aff8-712634b7d5fe" targetNamespace="http://schemas.microsoft.com/office/2006/metadata/properties" ma:root="true" ma:fieldsID="675b4c1f723f8e7a10427ffd3b38563e" ns2:_="" ns3:_="" ns4:_="">
    <xsd:import namespace="d16efad5-0601-4cf0-b7c2-89968258c777"/>
    <xsd:import namespace="83c4e5ee-5eea-4e8c-8b50-726738bccb6e"/>
    <xsd:import namespace="fa6a9aea-fb0f-4ddd-aff8-712634b7d5fe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OCR" minOccurs="0"/>
                <xsd:element ref="ns3:MediaServiceAutoKeyPoints" minOccurs="0"/>
                <xsd:element ref="ns3:MediaServiceKeyPoints" minOccurs="0"/>
                <xsd:element ref="ns2:SharedWithUsers" minOccurs="0"/>
                <xsd:element ref="ns2:SharedWithDetails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16efad5-0601-4cf0-b7c2-89968258c777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3c4e5ee-5eea-4e8c-8b50-726738bccb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3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5" nillable="true" ma:taxonomy="true" ma:internalName="lcf76f155ced4ddcb4097134ff3c332f" ma:taxonomyFieldName="MediaServiceImageTags" ma:displayName="Image Tags" ma:readOnly="false" ma:fieldId="{5cf76f15-5ced-4ddc-b409-7134ff3c332f}" ma:taxonomyMulti="true" ma:sspId="6856f2ee-118d-42e8-91de-064c9a66b685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7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6a9aea-fb0f-4ddd-aff8-712634b7d5fe" elementFormDefault="qualified">
    <xsd:import namespace="http://schemas.microsoft.com/office/2006/documentManagement/types"/>
    <xsd:import namespace="http://schemas.microsoft.com/office/infopath/2007/PartnerControls"/>
    <xsd:element name="TaxCatchAll" ma:index="26" nillable="true" ma:displayName="Taxonomy Catch All Column" ma:hidden="true" ma:list="{9af71320-1412-4515-a0b2-dc1dac8ea18d}" ma:internalName="TaxCatchAll" ma:showField="CatchAllData" ma:web="d16efad5-0601-4cf0-b7c2-89968258c7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d16efad5-0601-4cf0-b7c2-89968258c777">VMX3MACP777Z-1177381151-31226</_dlc_DocId>
    <_dlc_DocIdUrl xmlns="d16efad5-0601-4cf0-b7c2-89968258c777">
      <Url>https://icfonline.sharepoint.com/sites/ihd-dhs/Dissemination/_layouts/15/DocIdRedir.aspx?ID=VMX3MACP777Z-1177381151-31226</Url>
      <Description>VMX3MACP777Z-1177381151-31226</Description>
    </_dlc_DocIdUrl>
    <TaxCatchAll xmlns="fa6a9aea-fb0f-4ddd-aff8-712634b7d5fe" xsi:nil="true"/>
    <lcf76f155ced4ddcb4097134ff3c332f xmlns="83c4e5ee-5eea-4e8c-8b50-726738bccb6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60F9D1F-4357-4194-9720-E4EA9BFD261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16efad5-0601-4cf0-b7c2-89968258c777"/>
    <ds:schemaRef ds:uri="83c4e5ee-5eea-4e8c-8b50-726738bccb6e"/>
    <ds:schemaRef ds:uri="fa6a9aea-fb0f-4ddd-aff8-712634b7d5f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4AB42753-7E18-4EF6-8E4B-6F58987A662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4EA9B408-B8B8-4B1C-9E0A-A30D02B66B7F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81D0AF0-15F7-4BD8-B947-6A987EE86A8C}">
  <ds:schemaRefs>
    <ds:schemaRef ds:uri="http://schemas.microsoft.com/office/2006/documentManagement/types"/>
    <ds:schemaRef ds:uri="http://purl.org/dc/terms/"/>
    <ds:schemaRef ds:uri="http://purl.org/dc/elements/1.1/"/>
    <ds:schemaRef ds:uri="http://purl.org/dc/dcmitype/"/>
    <ds:schemaRef ds:uri="http://schemas.microsoft.com/office/2006/metadata/properties"/>
    <ds:schemaRef ds:uri="http://schemas.microsoft.com/office/infopath/2007/PartnerControls"/>
    <ds:schemaRef ds:uri="http://www.w3.org/XML/1998/namespace"/>
    <ds:schemaRef ds:uri="83c4e5ee-5eea-4e8c-8b50-726738bccb6e"/>
    <ds:schemaRef ds:uri="http://schemas.openxmlformats.org/package/2006/metadata/core-properties"/>
    <ds:schemaRef ds:uri="fa6a9aea-fb0f-4ddd-aff8-712634b7d5fe"/>
    <ds:schemaRef ds:uri="d16efad5-0601-4cf0-b7c2-89968258c777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8933</TotalTime>
  <Words>393</Words>
  <Application>Microsoft Office PowerPoint</Application>
  <PresentationFormat>Widescreen</PresentationFormat>
  <Paragraphs>45</Paragraphs>
  <Slides>9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Source Sans Pro</vt:lpstr>
      <vt:lpstr>4_Custom Design</vt:lpstr>
      <vt:lpstr>PowerPoint Presentation</vt:lpstr>
      <vt:lpstr>PowerPoint Presentation</vt:lpstr>
      <vt:lpstr>Knowledge of Ways to Avoid Malaria by Education</vt:lpstr>
      <vt:lpstr>Knowledge of Ways to Prevent Malaria</vt:lpstr>
      <vt:lpstr>PowerPoint Presentation</vt:lpstr>
      <vt:lpstr>Exposure to Malaria Messages by Residence</vt:lpstr>
      <vt:lpstr>Source of Malaria Messages</vt:lpstr>
      <vt:lpstr>PowerPoint Presentation</vt:lpstr>
      <vt:lpstr>Key Findings</vt:lpstr>
    </vt:vector>
  </TitlesOfParts>
  <Company>ICFI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Malaria BCC_UK English</dc:title>
  <dc:creator>Zweimueller, Sally</dc:creator>
  <cp:lastModifiedBy>Behague, Sabina</cp:lastModifiedBy>
  <cp:revision>132</cp:revision>
  <dcterms:created xsi:type="dcterms:W3CDTF">2017-05-18T16:43:03Z</dcterms:created>
  <dcterms:modified xsi:type="dcterms:W3CDTF">2023-10-28T13:46:28Z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0x010100DAE09DEE16327245B7538AF0464A7905</vt:lpwstr>
  </property>
  <property fmtid="{D5CDD505-2E9C-101B-9397-08002B2CF9AE}" pid="3" name="_dlc_DocIdItemGuid">
    <vt:lpwstr>b7346ee9-a9c5-4296-8f45-2e846d5d35a9</vt:lpwstr>
  </property>
  <property fmtid="{D5CDD505-2E9C-101B-9397-08002B2CF9AE}" pid="4" name="MediaServiceImageTags">
    <vt:lpwstr/>
  </property>
</Properties>
</file>