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heme/themeOverride3.xml" ContentType="application/vnd.openxmlformats-officedocument.themeOverride+xml"/>
  <Override PartName="/ppt/notesSlides/notesSlide5.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4.xml" ContentType="application/vnd.openxmlformats-officedocument.themeOverride+xml"/>
  <Override PartName="/ppt/drawings/drawing1.xml" ContentType="application/vnd.openxmlformats-officedocument.drawingml.chartshapes+xml"/>
  <Override PartName="/ppt/notesSlides/notesSlide6.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heme/themeOverride5.xml" ContentType="application/vnd.openxmlformats-officedocument.themeOverride+xml"/>
  <Override PartName="/ppt/drawings/drawing2.xml" ContentType="application/vnd.openxmlformats-officedocument.drawingml.chartshapes+xml"/>
  <Override PartName="/ppt/notesSlides/notesSlide7.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6.xml" ContentType="application/vnd.openxmlformats-officedocument.themeOverr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7.xml" ContentType="application/vnd.openxmlformats-officedocument.themeOverr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8.xml" ContentType="application/vnd.openxmlformats-officedocument.themeOverr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9.xml" ContentType="application/vnd.openxmlformats-officedocument.themeOverride+xml"/>
  <Override PartName="/ppt/notesSlides/notesSlide12.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10.xml" ContentType="application/vnd.openxmlformats-officedocument.themeOverride+xml"/>
  <Override PartName="/ppt/notesSlides/notesSlide13.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11.xml" ContentType="application/vnd.openxmlformats-officedocument.themeOverride+xml"/>
  <Override PartName="/ppt/notesSlides/notesSlide14.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12.xml" ContentType="application/vnd.openxmlformats-officedocument.themeOverride+xml"/>
  <Override PartName="/ppt/drawings/drawing3.xml" ContentType="application/vnd.openxmlformats-officedocument.drawingml.chartshapes+xml"/>
  <Override PartName="/ppt/notesSlides/notesSlide15.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5"/>
    <p:sldMasterId id="2147483686" r:id="rId6"/>
  </p:sldMasterIdLst>
  <p:notesMasterIdLst>
    <p:notesMasterId r:id="rId25"/>
  </p:notesMasterIdLst>
  <p:sldIdLst>
    <p:sldId id="275" r:id="rId7"/>
    <p:sldId id="258" r:id="rId8"/>
    <p:sldId id="374" r:id="rId9"/>
    <p:sldId id="375" r:id="rId10"/>
    <p:sldId id="376" r:id="rId11"/>
    <p:sldId id="377" r:id="rId12"/>
    <p:sldId id="402" r:id="rId13"/>
    <p:sldId id="378" r:id="rId14"/>
    <p:sldId id="379" r:id="rId15"/>
    <p:sldId id="380" r:id="rId16"/>
    <p:sldId id="381" r:id="rId17"/>
    <p:sldId id="382" r:id="rId18"/>
    <p:sldId id="383" r:id="rId19"/>
    <p:sldId id="403" r:id="rId20"/>
    <p:sldId id="400" r:id="rId21"/>
    <p:sldId id="384" r:id="rId22"/>
    <p:sldId id="385" r:id="rId23"/>
    <p:sldId id="27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12F616EE-0089-6014-EBDE-47D493E491EA}" name="Sarah Balian" initials="SB" userId="S::N112871@icf.com::b3b060d9-4d34-479b-ad68-688eaebf93c5"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Zweimueller, Sally" initials="ZS" lastIdx="1" clrIdx="0">
    <p:extLst>
      <p:ext uri="{19B8F6BF-5375-455C-9EA6-DF929625EA0E}">
        <p15:presenceInfo xmlns:p15="http://schemas.microsoft.com/office/powerpoint/2012/main" userId="S-1-5-21-2338163137-2684688362-157462135-265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C898"/>
    <a:srgbClr val="00AADC"/>
    <a:srgbClr val="194172"/>
    <a:srgbClr val="BFE1B9"/>
    <a:srgbClr val="7BC36F"/>
    <a:srgbClr val="478F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0511" autoAdjust="0"/>
  </p:normalViewPr>
  <p:slideViewPr>
    <p:cSldViewPr snapToGrid="0">
      <p:cViewPr varScale="1">
        <p:scale>
          <a:sx n="129" d="100"/>
          <a:sy n="129" d="100"/>
        </p:scale>
        <p:origin x="149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commentAuthors" Target="commentAuthors.xml"/><Relationship Id="rId3" Type="http://schemas.openxmlformats.org/officeDocument/2006/relationships/customXml" Target="../customXml/item3.xml"/><Relationship Id="rId21" Type="http://schemas.openxmlformats.org/officeDocument/2006/relationships/slide" Target="slides/slide15.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5.xml"/><Relationship Id="rId24" Type="http://schemas.openxmlformats.org/officeDocument/2006/relationships/slide" Target="slides/slide18.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viewProps" Target="viewProps.xml"/><Relationship Id="rId10" Type="http://schemas.openxmlformats.org/officeDocument/2006/relationships/slide" Target="slides/slide4.xml"/><Relationship Id="rId19" Type="http://schemas.openxmlformats.org/officeDocument/2006/relationships/slide" Target="slides/slide13.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6986C6BA-121F-49C5-8D3C-E5837CB3C05C}"/>
    <pc:docChg chg="undo redo custSel addSld delSld modSld addMainMaster delMainMaster modMainMaster">
      <pc:chgData name="Behague, Sabina" userId="2f9f8379-56ce-455c-81be-d1dc66b28ae7" providerId="ADAL" clId="{6986C6BA-121F-49C5-8D3C-E5837CB3C05C}" dt="2023-08-14T13:31:11.957" v="2845"/>
      <pc:docMkLst>
        <pc:docMk/>
      </pc:docMkLst>
      <pc:sldChg chg="addSp delSp modSp mod setBg addCm delCm">
        <pc:chgData name="Behague, Sabina" userId="2f9f8379-56ce-455c-81be-d1dc66b28ae7" providerId="ADAL" clId="{6986C6BA-121F-49C5-8D3C-E5837CB3C05C}" dt="2023-08-14T13:15:32.073" v="2814"/>
        <pc:sldMkLst>
          <pc:docMk/>
          <pc:sldMk cId="2985193522" sldId="258"/>
        </pc:sldMkLst>
        <pc:spChg chg="add mod">
          <ac:chgData name="Behague, Sabina" userId="2f9f8379-56ce-455c-81be-d1dc66b28ae7" providerId="ADAL" clId="{6986C6BA-121F-49C5-8D3C-E5837CB3C05C}" dt="2023-08-04T20:27:57.965" v="229" actId="20577"/>
          <ac:spMkLst>
            <pc:docMk/>
            <pc:sldMk cId="2985193522" sldId="258"/>
            <ac:spMk id="2" creationId="{96F90DCE-EF19-78E8-778C-7BBAE6599874}"/>
          </ac:spMkLst>
        </pc:spChg>
        <pc:spChg chg="mod">
          <ac:chgData name="Behague, Sabina" userId="2f9f8379-56ce-455c-81be-d1dc66b28ae7" providerId="ADAL" clId="{6986C6BA-121F-49C5-8D3C-E5837CB3C05C}" dt="2023-08-07T18:53:03.277" v="278" actId="5793"/>
          <ac:spMkLst>
            <pc:docMk/>
            <pc:sldMk cId="2985193522" sldId="258"/>
            <ac:spMk id="3" creationId="{00000000-0000-0000-0000-000000000000}"/>
          </ac:spMkLst>
        </pc:spChg>
        <pc:spChg chg="del">
          <ac:chgData name="Behague, Sabina" userId="2f9f8379-56ce-455c-81be-d1dc66b28ae7" providerId="ADAL" clId="{6986C6BA-121F-49C5-8D3C-E5837CB3C05C}" dt="2023-07-31T15:58:03.340" v="25" actId="478"/>
          <ac:spMkLst>
            <pc:docMk/>
            <pc:sldMk cId="2985193522" sldId="258"/>
            <ac:spMk id="4" creationId="{A35A66E9-B345-4F04-8E89-07FADA98625F}"/>
          </ac:spMkLst>
        </pc:spChg>
        <pc:spChg chg="del">
          <ac:chgData name="Behague, Sabina" userId="2f9f8379-56ce-455c-81be-d1dc66b28ae7" providerId="ADAL" clId="{6986C6BA-121F-49C5-8D3C-E5837CB3C05C}" dt="2023-07-31T15:58:01.995" v="24" actId="478"/>
          <ac:spMkLst>
            <pc:docMk/>
            <pc:sldMk cId="2985193522" sldId="258"/>
            <ac:spMk id="5" creationId="{00000000-0000-0000-0000-000000000000}"/>
          </ac:spMkLst>
        </pc:spChg>
        <pc:picChg chg="add mod">
          <ac:chgData name="Behague, Sabina" userId="2f9f8379-56ce-455c-81be-d1dc66b28ae7" providerId="ADAL" clId="{6986C6BA-121F-49C5-8D3C-E5837CB3C05C}" dt="2023-08-14T13:15:23.265" v="2813"/>
          <ac:picMkLst>
            <pc:docMk/>
            <pc:sldMk cId="2985193522" sldId="258"/>
            <ac:picMk id="4" creationId="{03F17F6C-B969-7AB6-2E8D-BE6B29ED679A}"/>
          </ac:picMkLst>
        </pc:picChg>
        <pc:picChg chg="del">
          <ac:chgData name="Behague, Sabina" userId="2f9f8379-56ce-455c-81be-d1dc66b28ae7" providerId="ADAL" clId="{6986C6BA-121F-49C5-8D3C-E5837CB3C05C}" dt="2023-07-31T15:57:58.803" v="23" actId="478"/>
          <ac:picMkLst>
            <pc:docMk/>
            <pc:sldMk cId="2985193522" sldId="258"/>
            <ac:picMk id="6" creationId="{DBCFC081-1FB0-440C-A8C2-B91189B2B454}"/>
          </ac:picMkLst>
        </pc:pic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6986C6BA-121F-49C5-8D3C-E5837CB3C05C}" dt="2023-08-14T13:15:32.073" v="2814"/>
              <pc2:cmMkLst xmlns:pc2="http://schemas.microsoft.com/office/powerpoint/2019/9/main/command">
                <pc:docMk/>
                <pc:sldMk cId="2985193522" sldId="258"/>
                <pc2:cmMk id="{D6771100-1441-4813-92F0-B60601ECCFD1}"/>
              </pc2:cmMkLst>
            </pc226:cmChg>
          </p:ext>
        </pc:extLst>
      </pc:sldChg>
      <pc:sldChg chg="modSp mod">
        <pc:chgData name="Behague, Sabina" userId="2f9f8379-56ce-455c-81be-d1dc66b28ae7" providerId="ADAL" clId="{6986C6BA-121F-49C5-8D3C-E5837CB3C05C}" dt="2023-08-07T14:50:46.896" v="275" actId="14100"/>
        <pc:sldMkLst>
          <pc:docMk/>
          <pc:sldMk cId="519782457" sldId="274"/>
        </pc:sldMkLst>
        <pc:spChg chg="mod">
          <ac:chgData name="Behague, Sabina" userId="2f9f8379-56ce-455c-81be-d1dc66b28ae7" providerId="ADAL" clId="{6986C6BA-121F-49C5-8D3C-E5837CB3C05C}" dt="2023-08-07T14:50:46.896" v="275" actId="14100"/>
          <ac:spMkLst>
            <pc:docMk/>
            <pc:sldMk cId="519782457" sldId="274"/>
            <ac:spMk id="2" creationId="{00000000-0000-0000-0000-000000000000}"/>
          </ac:spMkLst>
        </pc:spChg>
      </pc:sldChg>
      <pc:sldChg chg="addSp delSp modSp mod modClrScheme delCm modCm chgLayout">
        <pc:chgData name="Behague, Sabina" userId="2f9f8379-56ce-455c-81be-d1dc66b28ae7" providerId="ADAL" clId="{6986C6BA-121F-49C5-8D3C-E5837CB3C05C}" dt="2023-08-04T20:28:18.700" v="230"/>
        <pc:sldMkLst>
          <pc:docMk/>
          <pc:sldMk cId="4290734901" sldId="275"/>
        </pc:sldMkLst>
        <pc:spChg chg="del">
          <ac:chgData name="Behague, Sabina" userId="2f9f8379-56ce-455c-81be-d1dc66b28ae7" providerId="ADAL" clId="{6986C6BA-121F-49C5-8D3C-E5837CB3C05C}" dt="2023-07-31T15:55:48.595" v="11" actId="478"/>
          <ac:spMkLst>
            <pc:docMk/>
            <pc:sldMk cId="4290734901" sldId="275"/>
            <ac:spMk id="2" creationId="{550F438D-AD07-F5BC-E50D-F4EC373E47BF}"/>
          </ac:spMkLst>
        </pc:spChg>
        <pc:spChg chg="add del mod">
          <ac:chgData name="Behague, Sabina" userId="2f9f8379-56ce-455c-81be-d1dc66b28ae7" providerId="ADAL" clId="{6986C6BA-121F-49C5-8D3C-E5837CB3C05C}" dt="2023-07-31T15:55:36.819" v="5" actId="478"/>
          <ac:spMkLst>
            <pc:docMk/>
            <pc:sldMk cId="4290734901" sldId="275"/>
            <ac:spMk id="3" creationId="{F738560D-1092-2D32-9E8E-CBFAD29A96B5}"/>
          </ac:spMkLst>
        </pc:spChg>
        <pc:spChg chg="add del mod">
          <ac:chgData name="Behague, Sabina" userId="2f9f8379-56ce-455c-81be-d1dc66b28ae7" providerId="ADAL" clId="{6986C6BA-121F-49C5-8D3C-E5837CB3C05C}" dt="2023-07-31T15:55:35.777" v="4"/>
          <ac:spMkLst>
            <pc:docMk/>
            <pc:sldMk cId="4290734901" sldId="275"/>
            <ac:spMk id="4" creationId="{B7B18B14-D04A-2F77-1660-B9EE1B468478}"/>
          </ac:spMkLst>
        </pc:spChg>
        <pc:spChg chg="add mod">
          <ac:chgData name="Behague, Sabina" userId="2f9f8379-56ce-455c-81be-d1dc66b28ae7" providerId="ADAL" clId="{6986C6BA-121F-49C5-8D3C-E5837CB3C05C}" dt="2023-07-31T15:55:41.215" v="7"/>
          <ac:spMkLst>
            <pc:docMk/>
            <pc:sldMk cId="4290734901" sldId="275"/>
            <ac:spMk id="5" creationId="{E1F2294E-F8B4-8E25-D1BF-6F4B8D4A5006}"/>
          </ac:spMkLst>
        </pc:spChg>
        <pc:spChg chg="del">
          <ac:chgData name="Behague, Sabina" userId="2f9f8379-56ce-455c-81be-d1dc66b28ae7" providerId="ADAL" clId="{6986C6BA-121F-49C5-8D3C-E5837CB3C05C}" dt="2023-07-31T15:55:46.953" v="9" actId="478"/>
          <ac:spMkLst>
            <pc:docMk/>
            <pc:sldMk cId="4290734901" sldId="275"/>
            <ac:spMk id="6" creationId="{0AF8AE49-F8B2-8E3A-7880-173E9D4D3ABE}"/>
          </ac:spMkLst>
        </pc:spChg>
        <pc:spChg chg="del">
          <ac:chgData name="Behague, Sabina" userId="2f9f8379-56ce-455c-81be-d1dc66b28ae7" providerId="ADAL" clId="{6986C6BA-121F-49C5-8D3C-E5837CB3C05C}" dt="2023-07-31T15:55:39.723" v="6" actId="478"/>
          <ac:spMkLst>
            <pc:docMk/>
            <pc:sldMk cId="4290734901" sldId="275"/>
            <ac:spMk id="7" creationId="{7531DE10-0483-29DB-A0B0-B282F5498F97}"/>
          </ac:spMkLst>
        </pc:spChg>
        <pc:spChg chg="add del mod ord">
          <ac:chgData name="Behague, Sabina" userId="2f9f8379-56ce-455c-81be-d1dc66b28ae7" providerId="ADAL" clId="{6986C6BA-121F-49C5-8D3C-E5837CB3C05C}" dt="2023-07-31T15:58:13.085" v="27" actId="478"/>
          <ac:spMkLst>
            <pc:docMk/>
            <pc:sldMk cId="4290734901" sldId="275"/>
            <ac:spMk id="10" creationId="{F7A5A755-9710-87A6-52D3-F1789C29D256}"/>
          </ac:spMkLst>
        </pc:spChg>
        <pc:grpChg chg="del">
          <ac:chgData name="Behague, Sabina" userId="2f9f8379-56ce-455c-81be-d1dc66b28ae7" providerId="ADAL" clId="{6986C6BA-121F-49C5-8D3C-E5837CB3C05C}" dt="2023-07-31T15:55:43.875" v="8" actId="478"/>
          <ac:grpSpMkLst>
            <pc:docMk/>
            <pc:sldMk cId="4290734901" sldId="275"/>
            <ac:grpSpMk id="14" creationId="{52FBBD7F-28E4-CFE2-8630-8DE21140E216}"/>
          </ac:grpSpMkLst>
        </pc:grpChg>
        <pc:extLst>
          <p:ext xmlns:p="http://schemas.openxmlformats.org/presentationml/2006/main" uri="{D6D511B9-2390-475A-947B-AFAB55BFBCF1}">
            <pc226:cmChg xmlns:pc226="http://schemas.microsoft.com/office/powerpoint/2022/06/main/command" chg="del mod">
              <pc226:chgData name="Behague, Sabina" userId="2f9f8379-56ce-455c-81be-d1dc66b28ae7" providerId="ADAL" clId="{6986C6BA-121F-49C5-8D3C-E5837CB3C05C}" dt="2023-08-04T20:28:18.700" v="230"/>
              <pc2:cmMkLst xmlns:pc2="http://schemas.microsoft.com/office/powerpoint/2019/9/main/command">
                <pc:docMk/>
                <pc:sldMk cId="4290734901" sldId="275"/>
                <pc2:cmMk id="{1292D1C3-E4F0-194D-BE28-F498679FC4E1}"/>
              </pc2:cmMkLst>
            </pc226:cmChg>
          </p:ext>
        </pc:extLst>
      </pc:sldChg>
      <pc:sldChg chg="delSp modSp mod setBg delCm modCm modNotesTx">
        <pc:chgData name="Behague, Sabina" userId="2f9f8379-56ce-455c-81be-d1dc66b28ae7" providerId="ADAL" clId="{6986C6BA-121F-49C5-8D3C-E5837CB3C05C}" dt="2023-08-07T19:12:40.780" v="383" actId="20577"/>
        <pc:sldMkLst>
          <pc:docMk/>
          <pc:sldMk cId="2092616589" sldId="374"/>
        </pc:sldMkLst>
        <pc:spChg chg="del">
          <ac:chgData name="Behague, Sabina" userId="2f9f8379-56ce-455c-81be-d1dc66b28ae7" providerId="ADAL" clId="{6986C6BA-121F-49C5-8D3C-E5837CB3C05C}" dt="2023-08-07T18:57:23.436" v="283" actId="478"/>
          <ac:spMkLst>
            <pc:docMk/>
            <pc:sldMk cId="2092616589" sldId="374"/>
            <ac:spMk id="5" creationId="{00000000-0000-0000-0000-000000000000}"/>
          </ac:spMkLst>
        </pc:spChg>
        <pc:spChg chg="mod">
          <ac:chgData name="Behague, Sabina" userId="2f9f8379-56ce-455c-81be-d1dc66b28ae7" providerId="ADAL" clId="{6986C6BA-121F-49C5-8D3C-E5837CB3C05C}" dt="2023-08-04T20:29:11.896" v="244" actId="20577"/>
          <ac:spMkLst>
            <pc:docMk/>
            <pc:sldMk cId="2092616589" sldId="374"/>
            <ac:spMk id="8" creationId="{00000000-0000-0000-0000-000000000000}"/>
          </ac:spMkLst>
        </pc:spChg>
        <pc:graphicFrameChg chg="mod">
          <ac:chgData name="Behague, Sabina" userId="2f9f8379-56ce-455c-81be-d1dc66b28ae7" providerId="ADAL" clId="{6986C6BA-121F-49C5-8D3C-E5837CB3C05C}" dt="2023-08-03T16:48:34.504" v="227" actId="207"/>
          <ac:graphicFrameMkLst>
            <pc:docMk/>
            <pc:sldMk cId="2092616589" sldId="374"/>
            <ac:graphicFrameMk id="10"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6986C6BA-121F-49C5-8D3C-E5837CB3C05C}" dt="2023-08-07T18:57:28.021" v="284"/>
              <pc2:cmMkLst xmlns:pc2="http://schemas.microsoft.com/office/powerpoint/2019/9/main/command">
                <pc:docMk/>
                <pc:sldMk cId="2092616589" sldId="374"/>
                <pc2:cmMk id="{016F9A56-49AB-2840-A2CC-2EF4F5333706}"/>
              </pc2:cmMkLst>
              <pc226:cmRplyChg chg="add">
                <pc226:chgData name="Behague, Sabina" userId="2f9f8379-56ce-455c-81be-d1dc66b28ae7" providerId="ADAL" clId="{6986C6BA-121F-49C5-8D3C-E5837CB3C05C}" dt="2023-07-31T16:05:42.870" v="40"/>
                <pc2:cmRplyMkLst xmlns:pc2="http://schemas.microsoft.com/office/powerpoint/2019/9/main/command">
                  <pc:docMk/>
                  <pc:sldMk cId="2092616589" sldId="374"/>
                  <pc2:cmMk id="{016F9A56-49AB-2840-A2CC-2EF4F5333706}"/>
                  <pc2:cmRplyMk id="{07C94D8D-3853-476D-996D-9C0DAA9DB6CC}"/>
                </pc2:cmRplyMkLst>
              </pc226:cmRplyChg>
            </pc226:cmChg>
          </p:ext>
        </pc:extLst>
      </pc:sldChg>
      <pc:sldChg chg="modSp mod setBg modNotesTx">
        <pc:chgData name="Behague, Sabina" userId="2f9f8379-56ce-455c-81be-d1dc66b28ae7" providerId="ADAL" clId="{6986C6BA-121F-49C5-8D3C-E5837CB3C05C}" dt="2023-08-07T19:15:15.003" v="553" actId="20577"/>
        <pc:sldMkLst>
          <pc:docMk/>
          <pc:sldMk cId="402380288" sldId="375"/>
        </pc:sldMkLst>
        <pc:spChg chg="mod">
          <ac:chgData name="Behague, Sabina" userId="2f9f8379-56ce-455c-81be-d1dc66b28ae7" providerId="ADAL" clId="{6986C6BA-121F-49C5-8D3C-E5837CB3C05C}" dt="2023-07-31T16:26:27.998" v="52" actId="1076"/>
          <ac:spMkLst>
            <pc:docMk/>
            <pc:sldMk cId="402380288" sldId="375"/>
            <ac:spMk id="2" creationId="{00000000-0000-0000-0000-000000000000}"/>
          </ac:spMkLst>
        </pc:spChg>
        <pc:spChg chg="mod">
          <ac:chgData name="Behague, Sabina" userId="2f9f8379-56ce-455c-81be-d1dc66b28ae7" providerId="ADAL" clId="{6986C6BA-121F-49C5-8D3C-E5837CB3C05C}" dt="2023-07-31T16:26:24.063" v="51" actId="120"/>
          <ac:spMkLst>
            <pc:docMk/>
            <pc:sldMk cId="402380288" sldId="375"/>
            <ac:spMk id="4" creationId="{00000000-0000-0000-0000-000000000000}"/>
          </ac:spMkLst>
        </pc:spChg>
        <pc:spChg chg="mod">
          <ac:chgData name="Behague, Sabina" userId="2f9f8379-56ce-455c-81be-d1dc66b28ae7" providerId="ADAL" clId="{6986C6BA-121F-49C5-8D3C-E5837CB3C05C}" dt="2023-07-31T16:27:51.446" v="62" actId="207"/>
          <ac:spMkLst>
            <pc:docMk/>
            <pc:sldMk cId="402380288" sldId="375"/>
            <ac:spMk id="10" creationId="{00000000-0000-0000-0000-000000000000}"/>
          </ac:spMkLst>
        </pc:spChg>
        <pc:graphicFrameChg chg="mod">
          <ac:chgData name="Behague, Sabina" userId="2f9f8379-56ce-455c-81be-d1dc66b28ae7" providerId="ADAL" clId="{6986C6BA-121F-49C5-8D3C-E5837CB3C05C}" dt="2023-07-31T16:27:47.145" v="61" actId="207"/>
          <ac:graphicFrameMkLst>
            <pc:docMk/>
            <pc:sldMk cId="402380288" sldId="375"/>
            <ac:graphicFrameMk id="8" creationId="{00000000-0000-0000-0000-000000000000}"/>
          </ac:graphicFrameMkLst>
        </pc:graphicFrameChg>
      </pc:sldChg>
      <pc:sldChg chg="addSp modSp mod setBg modNotesTx">
        <pc:chgData name="Behague, Sabina" userId="2f9f8379-56ce-455c-81be-d1dc66b28ae7" providerId="ADAL" clId="{6986C6BA-121F-49C5-8D3C-E5837CB3C05C}" dt="2023-08-07T19:22:17.414" v="575" actId="20577"/>
        <pc:sldMkLst>
          <pc:docMk/>
          <pc:sldMk cId="3333170890" sldId="376"/>
        </pc:sldMkLst>
        <pc:spChg chg="mod">
          <ac:chgData name="Behague, Sabina" userId="2f9f8379-56ce-455c-81be-d1dc66b28ae7" providerId="ADAL" clId="{6986C6BA-121F-49C5-8D3C-E5837CB3C05C}" dt="2023-08-07T19:21:40.567" v="564" actId="20577"/>
          <ac:spMkLst>
            <pc:docMk/>
            <pc:sldMk cId="3333170890" sldId="376"/>
            <ac:spMk id="2" creationId="{00000000-0000-0000-0000-000000000000}"/>
          </ac:spMkLst>
        </pc:spChg>
        <pc:spChg chg="add mod">
          <ac:chgData name="Behague, Sabina" userId="2f9f8379-56ce-455c-81be-d1dc66b28ae7" providerId="ADAL" clId="{6986C6BA-121F-49C5-8D3C-E5837CB3C05C}" dt="2023-08-07T14:23:19.141" v="261" actId="20577"/>
          <ac:spMkLst>
            <pc:docMk/>
            <pc:sldMk cId="3333170890" sldId="376"/>
            <ac:spMk id="3" creationId="{2D93AA39-F46C-8A57-D195-E0C187AEC9D9}"/>
          </ac:spMkLst>
        </pc:spChg>
        <pc:spChg chg="mod">
          <ac:chgData name="Behague, Sabina" userId="2f9f8379-56ce-455c-81be-d1dc66b28ae7" providerId="ADAL" clId="{6986C6BA-121F-49C5-8D3C-E5837CB3C05C}" dt="2023-08-07T14:22:44.896" v="257" actId="1076"/>
          <ac:spMkLst>
            <pc:docMk/>
            <pc:sldMk cId="3333170890" sldId="376"/>
            <ac:spMk id="4" creationId="{00000000-0000-0000-0000-000000000000}"/>
          </ac:spMkLst>
        </pc:spChg>
        <pc:spChg chg="mod">
          <ac:chgData name="Behague, Sabina" userId="2f9f8379-56ce-455c-81be-d1dc66b28ae7" providerId="ADAL" clId="{6986C6BA-121F-49C5-8D3C-E5837CB3C05C}" dt="2023-07-31T16:41:34.138" v="90" actId="207"/>
          <ac:spMkLst>
            <pc:docMk/>
            <pc:sldMk cId="3333170890" sldId="376"/>
            <ac:spMk id="69" creationId="{063692E2-498D-1200-3A2F-7BAE3096D335}"/>
          </ac:spMkLst>
        </pc:spChg>
        <pc:spChg chg="mod">
          <ac:chgData name="Behague, Sabina" userId="2f9f8379-56ce-455c-81be-d1dc66b28ae7" providerId="ADAL" clId="{6986C6BA-121F-49C5-8D3C-E5837CB3C05C}" dt="2023-07-31T16:38:59.659" v="71" actId="207"/>
          <ac:spMkLst>
            <pc:docMk/>
            <pc:sldMk cId="3333170890" sldId="376"/>
            <ac:spMk id="70" creationId="{EFE7E23B-755D-C89A-A6D6-0C518DE297E7}"/>
          </ac:spMkLst>
        </pc:spChg>
        <pc:spChg chg="mod">
          <ac:chgData name="Behague, Sabina" userId="2f9f8379-56ce-455c-81be-d1dc66b28ae7" providerId="ADAL" clId="{6986C6BA-121F-49C5-8D3C-E5837CB3C05C}" dt="2023-07-31T16:39:16.782" v="73" actId="207"/>
          <ac:spMkLst>
            <pc:docMk/>
            <pc:sldMk cId="3333170890" sldId="376"/>
            <ac:spMk id="71" creationId="{C1C36BDB-B72C-6B0D-9E87-672EE9574989}"/>
          </ac:spMkLst>
        </pc:spChg>
        <pc:spChg chg="mod">
          <ac:chgData name="Behague, Sabina" userId="2f9f8379-56ce-455c-81be-d1dc66b28ae7" providerId="ADAL" clId="{6986C6BA-121F-49C5-8D3C-E5837CB3C05C}" dt="2023-07-31T16:42:28.229" v="91" actId="207"/>
          <ac:spMkLst>
            <pc:docMk/>
            <pc:sldMk cId="3333170890" sldId="376"/>
            <ac:spMk id="72" creationId="{0EBD3E5C-6083-6297-249C-7F2F0887DCAC}"/>
          </ac:spMkLst>
        </pc:spChg>
        <pc:spChg chg="mod">
          <ac:chgData name="Behague, Sabina" userId="2f9f8379-56ce-455c-81be-d1dc66b28ae7" providerId="ADAL" clId="{6986C6BA-121F-49C5-8D3C-E5837CB3C05C}" dt="2023-07-31T16:41:22.545" v="88" actId="207"/>
          <ac:spMkLst>
            <pc:docMk/>
            <pc:sldMk cId="3333170890" sldId="376"/>
            <ac:spMk id="73" creationId="{26664367-507E-B39F-23BC-193DE337D8DD}"/>
          </ac:spMkLst>
        </pc:spChg>
        <pc:spChg chg="mod">
          <ac:chgData name="Behague, Sabina" userId="2f9f8379-56ce-455c-81be-d1dc66b28ae7" providerId="ADAL" clId="{6986C6BA-121F-49C5-8D3C-E5837CB3C05C}" dt="2023-07-31T16:42:53.639" v="95" actId="207"/>
          <ac:spMkLst>
            <pc:docMk/>
            <pc:sldMk cId="3333170890" sldId="376"/>
            <ac:spMk id="74" creationId="{BF4D6E03-D32D-DEC6-762E-E2A17B400FA8}"/>
          </ac:spMkLst>
        </pc:spChg>
        <pc:spChg chg="mod">
          <ac:chgData name="Behague, Sabina" userId="2f9f8379-56ce-455c-81be-d1dc66b28ae7" providerId="ADAL" clId="{6986C6BA-121F-49C5-8D3C-E5837CB3C05C}" dt="2023-07-31T16:41:27.119" v="89" actId="207"/>
          <ac:spMkLst>
            <pc:docMk/>
            <pc:sldMk cId="3333170890" sldId="376"/>
            <ac:spMk id="75" creationId="{D5BB5977-AD46-5078-3A85-A4D2B7874115}"/>
          </ac:spMkLst>
        </pc:spChg>
        <pc:spChg chg="mod">
          <ac:chgData name="Behague, Sabina" userId="2f9f8379-56ce-455c-81be-d1dc66b28ae7" providerId="ADAL" clId="{6986C6BA-121F-49C5-8D3C-E5837CB3C05C}" dt="2023-07-31T16:43:00.070" v="96" actId="207"/>
          <ac:spMkLst>
            <pc:docMk/>
            <pc:sldMk cId="3333170890" sldId="376"/>
            <ac:spMk id="76" creationId="{CBB16A89-03F0-C6E7-991C-66B683385E8E}"/>
          </ac:spMkLst>
        </pc:spChg>
        <pc:spChg chg="mod">
          <ac:chgData name="Behague, Sabina" userId="2f9f8379-56ce-455c-81be-d1dc66b28ae7" providerId="ADAL" clId="{6986C6BA-121F-49C5-8D3C-E5837CB3C05C}" dt="2023-07-31T16:42:41.104" v="93" actId="207"/>
          <ac:spMkLst>
            <pc:docMk/>
            <pc:sldMk cId="3333170890" sldId="376"/>
            <ac:spMk id="77" creationId="{3F768105-3568-6C8A-AAB4-2197A258480F}"/>
          </ac:spMkLst>
        </pc:spChg>
        <pc:spChg chg="mod">
          <ac:chgData name="Behague, Sabina" userId="2f9f8379-56ce-455c-81be-d1dc66b28ae7" providerId="ADAL" clId="{6986C6BA-121F-49C5-8D3C-E5837CB3C05C}" dt="2023-07-31T16:38:59.659" v="71" actId="207"/>
          <ac:spMkLst>
            <pc:docMk/>
            <pc:sldMk cId="3333170890" sldId="376"/>
            <ac:spMk id="78" creationId="{3C9A52A0-28A9-5369-DC0E-CC1B5C95A891}"/>
          </ac:spMkLst>
        </pc:spChg>
        <pc:spChg chg="mod">
          <ac:chgData name="Behague, Sabina" userId="2f9f8379-56ce-455c-81be-d1dc66b28ae7" providerId="ADAL" clId="{6986C6BA-121F-49C5-8D3C-E5837CB3C05C}" dt="2023-07-31T16:38:59.659" v="71" actId="207"/>
          <ac:spMkLst>
            <pc:docMk/>
            <pc:sldMk cId="3333170890" sldId="376"/>
            <ac:spMk id="79" creationId="{BF73C3BF-9561-FFFA-D996-7A249BCDCD70}"/>
          </ac:spMkLst>
        </pc:spChg>
        <pc:spChg chg="mod">
          <ac:chgData name="Behague, Sabina" userId="2f9f8379-56ce-455c-81be-d1dc66b28ae7" providerId="ADAL" clId="{6986C6BA-121F-49C5-8D3C-E5837CB3C05C}" dt="2023-07-31T16:39:11.392" v="72" actId="207"/>
          <ac:spMkLst>
            <pc:docMk/>
            <pc:sldMk cId="3333170890" sldId="376"/>
            <ac:spMk id="80" creationId="{E0C40A47-F965-0A30-92EF-1C6356E0636E}"/>
          </ac:spMkLst>
        </pc:spChg>
        <pc:spChg chg="mod">
          <ac:chgData name="Behague, Sabina" userId="2f9f8379-56ce-455c-81be-d1dc66b28ae7" providerId="ADAL" clId="{6986C6BA-121F-49C5-8D3C-E5837CB3C05C}" dt="2023-07-31T16:38:14.684" v="65" actId="1076"/>
          <ac:spMkLst>
            <pc:docMk/>
            <pc:sldMk cId="3333170890" sldId="376"/>
            <ac:spMk id="81" creationId="{3482C5FB-F1CD-D6FC-456E-8A539363483E}"/>
          </ac:spMkLst>
        </pc:spChg>
        <pc:spChg chg="mod">
          <ac:chgData name="Behague, Sabina" userId="2f9f8379-56ce-455c-81be-d1dc66b28ae7" providerId="ADAL" clId="{6986C6BA-121F-49C5-8D3C-E5837CB3C05C}" dt="2023-07-31T16:38:16.919" v="66" actId="1076"/>
          <ac:spMkLst>
            <pc:docMk/>
            <pc:sldMk cId="3333170890" sldId="376"/>
            <ac:spMk id="82" creationId="{D3497B36-9364-4264-45E8-25C17468E548}"/>
          </ac:spMkLst>
        </pc:spChg>
        <pc:spChg chg="mod">
          <ac:chgData name="Behague, Sabina" userId="2f9f8379-56ce-455c-81be-d1dc66b28ae7" providerId="ADAL" clId="{6986C6BA-121F-49C5-8D3C-E5837CB3C05C}" dt="2023-07-31T16:39:53.574" v="74" actId="1076"/>
          <ac:spMkLst>
            <pc:docMk/>
            <pc:sldMk cId="3333170890" sldId="376"/>
            <ac:spMk id="83" creationId="{B5555430-C2A0-E764-99B3-89EFB50B046D}"/>
          </ac:spMkLst>
        </pc:spChg>
        <pc:spChg chg="mod">
          <ac:chgData name="Behague, Sabina" userId="2f9f8379-56ce-455c-81be-d1dc66b28ae7" providerId="ADAL" clId="{6986C6BA-121F-49C5-8D3C-E5837CB3C05C}" dt="2023-07-31T16:42:32.411" v="92" actId="1076"/>
          <ac:spMkLst>
            <pc:docMk/>
            <pc:sldMk cId="3333170890" sldId="376"/>
            <ac:spMk id="84" creationId="{A7D7E7D8-62C1-CB97-2A67-5CA1CB8D1DC5}"/>
          </ac:spMkLst>
        </pc:spChg>
        <pc:spChg chg="mod">
          <ac:chgData name="Behague, Sabina" userId="2f9f8379-56ce-455c-81be-d1dc66b28ae7" providerId="ADAL" clId="{6986C6BA-121F-49C5-8D3C-E5837CB3C05C}" dt="2023-07-31T16:43:20.531" v="98" actId="1076"/>
          <ac:spMkLst>
            <pc:docMk/>
            <pc:sldMk cId="3333170890" sldId="376"/>
            <ac:spMk id="85" creationId="{6D4CFBC6-9165-F322-8E61-DD97F956B0FD}"/>
          </ac:spMkLst>
        </pc:spChg>
        <pc:spChg chg="mod">
          <ac:chgData name="Behague, Sabina" userId="2f9f8379-56ce-455c-81be-d1dc66b28ae7" providerId="ADAL" clId="{6986C6BA-121F-49C5-8D3C-E5837CB3C05C}" dt="2023-07-31T16:40:20.224" v="75" actId="1076"/>
          <ac:spMkLst>
            <pc:docMk/>
            <pc:sldMk cId="3333170890" sldId="376"/>
            <ac:spMk id="86" creationId="{A1F56B99-8336-11A9-C0E9-25A5CA86E66C}"/>
          </ac:spMkLst>
        </pc:spChg>
        <pc:spChg chg="mod">
          <ac:chgData name="Behague, Sabina" userId="2f9f8379-56ce-455c-81be-d1dc66b28ae7" providerId="ADAL" clId="{6986C6BA-121F-49C5-8D3C-E5837CB3C05C}" dt="2023-07-31T16:40:53.189" v="83" actId="20577"/>
          <ac:spMkLst>
            <pc:docMk/>
            <pc:sldMk cId="3333170890" sldId="376"/>
            <ac:spMk id="87" creationId="{9206BA37-389D-848B-AE19-41BEC49A96F5}"/>
          </ac:spMkLst>
        </pc:spChg>
        <pc:spChg chg="mod">
          <ac:chgData name="Behague, Sabina" userId="2f9f8379-56ce-455c-81be-d1dc66b28ae7" providerId="ADAL" clId="{6986C6BA-121F-49C5-8D3C-E5837CB3C05C}" dt="2023-07-31T16:43:11.105" v="97" actId="1076"/>
          <ac:spMkLst>
            <pc:docMk/>
            <pc:sldMk cId="3333170890" sldId="376"/>
            <ac:spMk id="89" creationId="{0DE85EC5-27CA-E9C3-50E1-3ABA82E62ED8}"/>
          </ac:spMkLst>
        </pc:spChg>
        <pc:spChg chg="mod">
          <ac:chgData name="Behague, Sabina" userId="2f9f8379-56ce-455c-81be-d1dc66b28ae7" providerId="ADAL" clId="{6986C6BA-121F-49C5-8D3C-E5837CB3C05C}" dt="2023-07-31T16:40:49.597" v="82" actId="20577"/>
          <ac:spMkLst>
            <pc:docMk/>
            <pc:sldMk cId="3333170890" sldId="376"/>
            <ac:spMk id="90" creationId="{8A9FBA9E-FAF6-00C3-F601-58C594B805A4}"/>
          </ac:spMkLst>
        </pc:spChg>
        <pc:spChg chg="mod">
          <ac:chgData name="Behague, Sabina" userId="2f9f8379-56ce-455c-81be-d1dc66b28ae7" providerId="ADAL" clId="{6986C6BA-121F-49C5-8D3C-E5837CB3C05C}" dt="2023-07-31T16:41:10.097" v="86" actId="1076"/>
          <ac:spMkLst>
            <pc:docMk/>
            <pc:sldMk cId="3333170890" sldId="376"/>
            <ac:spMk id="91" creationId="{2AC2B477-7502-B8BB-06E2-EC10900232EF}"/>
          </ac:spMkLst>
        </pc:spChg>
        <pc:spChg chg="mod">
          <ac:chgData name="Behague, Sabina" userId="2f9f8379-56ce-455c-81be-d1dc66b28ae7" providerId="ADAL" clId="{6986C6BA-121F-49C5-8D3C-E5837CB3C05C}" dt="2023-07-31T16:42:48.327" v="94" actId="1076"/>
          <ac:spMkLst>
            <pc:docMk/>
            <pc:sldMk cId="3333170890" sldId="376"/>
            <ac:spMk id="92" creationId="{51A62C02-B784-ACFB-2765-07931F55CF0C}"/>
          </ac:spMkLst>
        </pc:spChg>
        <pc:spChg chg="mod">
          <ac:chgData name="Behague, Sabina" userId="2f9f8379-56ce-455c-81be-d1dc66b28ae7" providerId="ADAL" clId="{6986C6BA-121F-49C5-8D3C-E5837CB3C05C}" dt="2023-07-31T16:40:43.953" v="80" actId="1076"/>
          <ac:spMkLst>
            <pc:docMk/>
            <pc:sldMk cId="3333170890" sldId="376"/>
            <ac:spMk id="94" creationId="{34493EFF-1644-2C40-486E-F94764963662}"/>
          </ac:spMkLst>
        </pc:spChg>
        <pc:grpChg chg="mod">
          <ac:chgData name="Behague, Sabina" userId="2f9f8379-56ce-455c-81be-d1dc66b28ae7" providerId="ADAL" clId="{6986C6BA-121F-49C5-8D3C-E5837CB3C05C}" dt="2023-07-31T16:38:37.621" v="69" actId="1076"/>
          <ac:grpSpMkLst>
            <pc:docMk/>
            <pc:sldMk cId="3333170890" sldId="376"/>
            <ac:grpSpMk id="68" creationId="{1D4C7B70-4663-AF6B-8A91-A3C7DE27D279}"/>
          </ac:grpSpMkLst>
        </pc:grpChg>
        <pc:cxnChg chg="mod">
          <ac:chgData name="Behague, Sabina" userId="2f9f8379-56ce-455c-81be-d1dc66b28ae7" providerId="ADAL" clId="{6986C6BA-121F-49C5-8D3C-E5837CB3C05C}" dt="2023-07-31T16:38:37.621" v="69" actId="1076"/>
          <ac:cxnSpMkLst>
            <pc:docMk/>
            <pc:sldMk cId="3333170890" sldId="376"/>
            <ac:cxnSpMk id="88" creationId="{E32FAD9B-C20F-6474-93D2-8C0550747BB9}"/>
          </ac:cxnSpMkLst>
        </pc:cxnChg>
        <pc:cxnChg chg="mod">
          <ac:chgData name="Behague, Sabina" userId="2f9f8379-56ce-455c-81be-d1dc66b28ae7" providerId="ADAL" clId="{6986C6BA-121F-49C5-8D3C-E5837CB3C05C}" dt="2023-07-31T16:40:43.953" v="80" actId="1076"/>
          <ac:cxnSpMkLst>
            <pc:docMk/>
            <pc:sldMk cId="3333170890" sldId="376"/>
            <ac:cxnSpMk id="93" creationId="{62BD5095-15A9-F525-4615-71E30CAF5873}"/>
          </ac:cxnSpMkLst>
        </pc:cxnChg>
      </pc:sldChg>
      <pc:sldChg chg="addSp modSp mod setBg addCm delCm modCm modNotesTx">
        <pc:chgData name="Behague, Sabina" userId="2f9f8379-56ce-455c-81be-d1dc66b28ae7" providerId="ADAL" clId="{6986C6BA-121F-49C5-8D3C-E5837CB3C05C}" dt="2023-08-14T13:26:06.187" v="2824"/>
        <pc:sldMkLst>
          <pc:docMk/>
          <pc:sldMk cId="609276143" sldId="377"/>
        </pc:sldMkLst>
        <pc:spChg chg="add mod">
          <ac:chgData name="Behague, Sabina" userId="2f9f8379-56ce-455c-81be-d1dc66b28ae7" providerId="ADAL" clId="{6986C6BA-121F-49C5-8D3C-E5837CB3C05C}" dt="2023-08-07T19:26:48.212" v="594" actId="1076"/>
          <ac:spMkLst>
            <pc:docMk/>
            <pc:sldMk cId="609276143" sldId="377"/>
            <ac:spMk id="3" creationId="{C85B7832-8930-9BE8-50D8-B2DC87D558C7}"/>
          </ac:spMkLst>
        </pc:spChg>
        <pc:spChg chg="add mod">
          <ac:chgData name="Behague, Sabina" userId="2f9f8379-56ce-455c-81be-d1dc66b28ae7" providerId="ADAL" clId="{6986C6BA-121F-49C5-8D3C-E5837CB3C05C}" dt="2023-08-07T19:27:26.485" v="626" actId="1076"/>
          <ac:spMkLst>
            <pc:docMk/>
            <pc:sldMk cId="609276143" sldId="377"/>
            <ac:spMk id="4" creationId="{08E99327-B76C-DA74-632B-F92B53836A0E}"/>
          </ac:spMkLst>
        </pc:spChg>
        <pc:spChg chg="mod">
          <ac:chgData name="Behague, Sabina" userId="2f9f8379-56ce-455c-81be-d1dc66b28ae7" providerId="ADAL" clId="{6986C6BA-121F-49C5-8D3C-E5837CB3C05C}" dt="2023-08-07T19:47:34.114" v="1001" actId="1076"/>
          <ac:spMkLst>
            <pc:docMk/>
            <pc:sldMk cId="609276143" sldId="377"/>
            <ac:spMk id="6" creationId="{00000000-0000-0000-0000-000000000000}"/>
          </ac:spMkLst>
        </pc:spChg>
        <pc:spChg chg="mod">
          <ac:chgData name="Behague, Sabina" userId="2f9f8379-56ce-455c-81be-d1dc66b28ae7" providerId="ADAL" clId="{6986C6BA-121F-49C5-8D3C-E5837CB3C05C}" dt="2023-07-31T17:48:48" v="207" actId="120"/>
          <ac:spMkLst>
            <pc:docMk/>
            <pc:sldMk cId="609276143" sldId="377"/>
            <ac:spMk id="13" creationId="{00000000-0000-0000-0000-000000000000}"/>
          </ac:spMkLst>
        </pc:spChg>
        <pc:graphicFrameChg chg="mod">
          <ac:chgData name="Behague, Sabina" userId="2f9f8379-56ce-455c-81be-d1dc66b28ae7" providerId="ADAL" clId="{6986C6BA-121F-49C5-8D3C-E5837CB3C05C}" dt="2023-08-07T19:27:22.544" v="625"/>
          <ac:graphicFrameMkLst>
            <pc:docMk/>
            <pc:sldMk cId="609276143" sldId="377"/>
            <ac:graphicFrameMk id="12" creationId="{00000000-0000-0000-0000-000000000000}"/>
          </ac:graphicFrameMkLst>
        </pc:graphicFrameChg>
        <pc:extLst>
          <p:ext xmlns:p="http://schemas.openxmlformats.org/presentationml/2006/main" uri="{D6D511B9-2390-475A-947B-AFAB55BFBCF1}">
            <pc226:cmChg xmlns:pc226="http://schemas.microsoft.com/office/powerpoint/2022/06/main/command" chg="del mod modRxn">
              <pc226:chgData name="Behague, Sabina" userId="2f9f8379-56ce-455c-81be-d1dc66b28ae7" providerId="ADAL" clId="{6986C6BA-121F-49C5-8D3C-E5837CB3C05C}" dt="2023-08-07T19:30:20.544" v="633"/>
              <pc2:cmMkLst xmlns:pc2="http://schemas.microsoft.com/office/powerpoint/2019/9/main/command">
                <pc:docMk/>
                <pc:sldMk cId="609276143" sldId="377"/>
                <pc2:cmMk id="{5EF2AA0E-A6EF-E84D-8751-B2EBCAEED2E5}"/>
              </pc2:cmMkLst>
              <pc226:cmRplyChg chg="add mod">
                <pc226:chgData name="Behague, Sabina" userId="2f9f8379-56ce-455c-81be-d1dc66b28ae7" providerId="ADAL" clId="{6986C6BA-121F-49C5-8D3C-E5837CB3C05C}" dt="2023-08-07T19:29:18.496" v="631"/>
                <pc2:cmRplyMkLst xmlns:pc2="http://schemas.microsoft.com/office/powerpoint/2019/9/main/command">
                  <pc:docMk/>
                  <pc:sldMk cId="609276143" sldId="377"/>
                  <pc2:cmMk id="{5EF2AA0E-A6EF-E84D-8751-B2EBCAEED2E5}"/>
                  <pc2:cmRplyMk id="{277B411B-3C24-48D7-B785-BDFEA3FDBE6C}"/>
                </pc2:cmRplyMkLst>
              </pc226:cmRplyChg>
            </pc226:cmChg>
            <pc226:cmChg xmlns:pc226="http://schemas.microsoft.com/office/powerpoint/2022/06/main/command" chg="add del mod">
              <pc226:chgData name="Behague, Sabina" userId="2f9f8379-56ce-455c-81be-d1dc66b28ae7" providerId="ADAL" clId="{6986C6BA-121F-49C5-8D3C-E5837CB3C05C}" dt="2023-08-14T13:26:06.187" v="2824"/>
              <pc2:cmMkLst xmlns:pc2="http://schemas.microsoft.com/office/powerpoint/2019/9/main/command">
                <pc:docMk/>
                <pc:sldMk cId="609276143" sldId="377"/>
                <pc2:cmMk id="{F3D64755-EFAC-47F1-BFAB-0880655BB69B}"/>
              </pc2:cmMkLst>
            </pc226:cmChg>
            <pc226:cmChg xmlns:pc226="http://schemas.microsoft.com/office/powerpoint/2022/06/main/command" chg="add del mod">
              <pc226:chgData name="Behague, Sabina" userId="2f9f8379-56ce-455c-81be-d1dc66b28ae7" providerId="ADAL" clId="{6986C6BA-121F-49C5-8D3C-E5837CB3C05C}" dt="2023-08-07T19:27:30.929" v="627"/>
              <pc2:cmMkLst xmlns:pc2="http://schemas.microsoft.com/office/powerpoint/2019/9/main/command">
                <pc:docMk/>
                <pc:sldMk cId="609276143" sldId="377"/>
                <pc2:cmMk id="{18D2DCA0-01AF-4800-B583-B7514E3DCD76}"/>
              </pc2:cmMkLst>
            </pc226:cmChg>
          </p:ext>
        </pc:extLst>
      </pc:sldChg>
      <pc:sldChg chg="addSp modSp mod setBg delCm modNotesTx">
        <pc:chgData name="Behague, Sabina" userId="2f9f8379-56ce-455c-81be-d1dc66b28ae7" providerId="ADAL" clId="{6986C6BA-121F-49C5-8D3C-E5837CB3C05C}" dt="2023-08-07T19:48:39.239" v="1004" actId="20577"/>
        <pc:sldMkLst>
          <pc:docMk/>
          <pc:sldMk cId="2922515751" sldId="378"/>
        </pc:sldMkLst>
        <pc:spChg chg="mod">
          <ac:chgData name="Behague, Sabina" userId="2f9f8379-56ce-455c-81be-d1dc66b28ae7" providerId="ADAL" clId="{6986C6BA-121F-49C5-8D3C-E5837CB3C05C}" dt="2023-07-31T17:29:13.580" v="206" actId="1076"/>
          <ac:spMkLst>
            <pc:docMk/>
            <pc:sldMk cId="2922515751" sldId="378"/>
            <ac:spMk id="2" creationId="{00000000-0000-0000-0000-000000000000}"/>
          </ac:spMkLst>
        </pc:spChg>
        <pc:spChg chg="add mod">
          <ac:chgData name="Behague, Sabina" userId="2f9f8379-56ce-455c-81be-d1dc66b28ae7" providerId="ADAL" clId="{6986C6BA-121F-49C5-8D3C-E5837CB3C05C}" dt="2023-07-31T17:26:00.998" v="201"/>
          <ac:spMkLst>
            <pc:docMk/>
            <pc:sldMk cId="2922515751" sldId="378"/>
            <ac:spMk id="3" creationId="{DF1ED9CE-CB37-1546-EA90-4B3049CD9999}"/>
          </ac:spMkLst>
        </pc:spChg>
        <pc:spChg chg="mod">
          <ac:chgData name="Behague, Sabina" userId="2f9f8379-56ce-455c-81be-d1dc66b28ae7" providerId="ADAL" clId="{6986C6BA-121F-49C5-8D3C-E5837CB3C05C}" dt="2023-07-31T17:53:09.255" v="208" actId="1076"/>
          <ac:spMkLst>
            <pc:docMk/>
            <pc:sldMk cId="2922515751" sldId="378"/>
            <ac:spMk id="4" creationId="{00000000-0000-0000-0000-000000000000}"/>
          </ac:spMkLst>
        </pc:spChg>
        <pc:graphicFrameChg chg="mod">
          <ac:chgData name="Behague, Sabina" userId="2f9f8379-56ce-455c-81be-d1dc66b28ae7" providerId="ADAL" clId="{6986C6BA-121F-49C5-8D3C-E5837CB3C05C}" dt="2023-08-07T14:21:11.851" v="251" actId="1076"/>
          <ac:graphicFrameMkLst>
            <pc:docMk/>
            <pc:sldMk cId="2922515751" sldId="378"/>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6986C6BA-121F-49C5-8D3C-E5837CB3C05C}" dt="2023-08-07T19:40:03.378" v="860"/>
              <pc2:cmMkLst xmlns:pc2="http://schemas.microsoft.com/office/powerpoint/2019/9/main/command">
                <pc:docMk/>
                <pc:sldMk cId="2922515751" sldId="378"/>
                <pc2:cmMk id="{5F20D87A-37C4-904A-A222-E10F1215E615}"/>
              </pc2:cmMkLst>
            </pc226:cmChg>
          </p:ext>
        </pc:extLst>
      </pc:sldChg>
      <pc:sldChg chg="modSp setBg modNotesTx">
        <pc:chgData name="Behague, Sabina" userId="2f9f8379-56ce-455c-81be-d1dc66b28ae7" providerId="ADAL" clId="{6986C6BA-121F-49C5-8D3C-E5837CB3C05C}" dt="2023-08-07T19:54:12.460" v="1488" actId="20577"/>
        <pc:sldMkLst>
          <pc:docMk/>
          <pc:sldMk cId="3693431221" sldId="379"/>
        </pc:sldMkLst>
        <pc:graphicFrameChg chg="mod">
          <ac:chgData name="Behague, Sabina" userId="2f9f8379-56ce-455c-81be-d1dc66b28ae7" providerId="ADAL" clId="{6986C6BA-121F-49C5-8D3C-E5837CB3C05C}" dt="2023-07-31T18:41:58.918" v="218" actId="207"/>
          <ac:graphicFrameMkLst>
            <pc:docMk/>
            <pc:sldMk cId="3693431221" sldId="379"/>
            <ac:graphicFrameMk id="8" creationId="{00000000-0000-0000-0000-000000000000}"/>
          </ac:graphicFrameMkLst>
        </pc:graphicFrameChg>
      </pc:sldChg>
      <pc:sldChg chg="addSp delSp modSp mod setBg addCm delCm modNotesTx">
        <pc:chgData name="Behague, Sabina" userId="2f9f8379-56ce-455c-81be-d1dc66b28ae7" providerId="ADAL" clId="{6986C6BA-121F-49C5-8D3C-E5837CB3C05C}" dt="2023-08-14T13:27:06.678" v="2831"/>
        <pc:sldMkLst>
          <pc:docMk/>
          <pc:sldMk cId="962949337" sldId="380"/>
        </pc:sldMkLst>
        <pc:spChg chg="add mod">
          <ac:chgData name="Behague, Sabina" userId="2f9f8379-56ce-455c-81be-d1dc66b28ae7" providerId="ADAL" clId="{6986C6BA-121F-49C5-8D3C-E5837CB3C05C}" dt="2023-08-07T19:50:03.445" v="1006"/>
          <ac:spMkLst>
            <pc:docMk/>
            <pc:sldMk cId="962949337" sldId="380"/>
            <ac:spMk id="3" creationId="{DF075C44-CA40-7574-D3AD-94EBC6A1481B}"/>
          </ac:spMkLst>
        </pc:spChg>
        <pc:spChg chg="mod">
          <ac:chgData name="Behague, Sabina" userId="2f9f8379-56ce-455c-81be-d1dc66b28ae7" providerId="ADAL" clId="{6986C6BA-121F-49C5-8D3C-E5837CB3C05C}" dt="2023-08-07T14:31:52.631" v="268" actId="1076"/>
          <ac:spMkLst>
            <pc:docMk/>
            <pc:sldMk cId="962949337" sldId="380"/>
            <ac:spMk id="9" creationId="{00000000-0000-0000-0000-000000000000}"/>
          </ac:spMkLst>
        </pc:spChg>
        <pc:spChg chg="mod">
          <ac:chgData name="Behague, Sabina" userId="2f9f8379-56ce-455c-81be-d1dc66b28ae7" providerId="ADAL" clId="{6986C6BA-121F-49C5-8D3C-E5837CB3C05C}" dt="2023-08-07T14:31:49.248" v="267" actId="1076"/>
          <ac:spMkLst>
            <pc:docMk/>
            <pc:sldMk cId="962949337" sldId="380"/>
            <ac:spMk id="10" creationId="{00000000-0000-0000-0000-000000000000}"/>
          </ac:spMkLst>
        </pc:spChg>
        <pc:spChg chg="del">
          <ac:chgData name="Behague, Sabina" userId="2f9f8379-56ce-455c-81be-d1dc66b28ae7" providerId="ADAL" clId="{6986C6BA-121F-49C5-8D3C-E5837CB3C05C}" dt="2023-08-07T19:50:02.255" v="1005" actId="478"/>
          <ac:spMkLst>
            <pc:docMk/>
            <pc:sldMk cId="962949337" sldId="380"/>
            <ac:spMk id="12" creationId="{00000000-0000-0000-0000-000000000000}"/>
          </ac:spMkLst>
        </pc:spChg>
        <pc:graphicFrameChg chg="mod">
          <ac:chgData name="Behague, Sabina" userId="2f9f8379-56ce-455c-81be-d1dc66b28ae7" providerId="ADAL" clId="{6986C6BA-121F-49C5-8D3C-E5837CB3C05C}" dt="2023-08-07T19:50:07.733" v="1007" actId="14100"/>
          <ac:graphicFrameMkLst>
            <pc:docMk/>
            <pc:sldMk cId="962949337" sldId="380"/>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6986C6BA-121F-49C5-8D3C-E5837CB3C05C}" dt="2023-08-07T19:50:11.753" v="1008"/>
              <pc2:cmMkLst xmlns:pc2="http://schemas.microsoft.com/office/powerpoint/2019/9/main/command">
                <pc:docMk/>
                <pc:sldMk cId="962949337" sldId="380"/>
                <pc2:cmMk id="{E449B049-42CB-F04B-BFF7-3914F8B7B6F5}"/>
              </pc2:cmMkLst>
            </pc226:cmChg>
            <pc226:cmChg xmlns:pc226="http://schemas.microsoft.com/office/powerpoint/2022/06/main/command" chg="add del">
              <pc226:chgData name="Behague, Sabina" userId="2f9f8379-56ce-455c-81be-d1dc66b28ae7" providerId="ADAL" clId="{6986C6BA-121F-49C5-8D3C-E5837CB3C05C}" dt="2023-08-14T13:27:06.678" v="2831"/>
              <pc2:cmMkLst xmlns:pc2="http://schemas.microsoft.com/office/powerpoint/2019/9/main/command">
                <pc:docMk/>
                <pc:sldMk cId="962949337" sldId="380"/>
                <pc2:cmMk id="{F3489BEA-9F01-4676-96E0-0A98B2F1B654}"/>
              </pc2:cmMkLst>
            </pc226:cmChg>
          </p:ext>
        </pc:extLst>
      </pc:sldChg>
      <pc:sldChg chg="modSp setBg modNotesTx">
        <pc:chgData name="Behague, Sabina" userId="2f9f8379-56ce-455c-81be-d1dc66b28ae7" providerId="ADAL" clId="{6986C6BA-121F-49C5-8D3C-E5837CB3C05C}" dt="2023-08-07T20:13:10.565" v="1745" actId="20577"/>
        <pc:sldMkLst>
          <pc:docMk/>
          <pc:sldMk cId="4241038289" sldId="381"/>
        </pc:sldMkLst>
        <pc:graphicFrameChg chg="mod">
          <ac:chgData name="Behague, Sabina" userId="2f9f8379-56ce-455c-81be-d1dc66b28ae7" providerId="ADAL" clId="{6986C6BA-121F-49C5-8D3C-E5837CB3C05C}" dt="2023-07-31T18:44:42.355" v="224" actId="207"/>
          <ac:graphicFrameMkLst>
            <pc:docMk/>
            <pc:sldMk cId="4241038289" sldId="381"/>
            <ac:graphicFrameMk id="8" creationId="{00000000-0000-0000-0000-000000000000}"/>
          </ac:graphicFrameMkLst>
        </pc:graphicFrameChg>
      </pc:sldChg>
      <pc:sldChg chg="modSp mod setBg modNotesTx">
        <pc:chgData name="Behague, Sabina" userId="2f9f8379-56ce-455c-81be-d1dc66b28ae7" providerId="ADAL" clId="{6986C6BA-121F-49C5-8D3C-E5837CB3C05C}" dt="2023-08-07T20:18:40.865" v="2021" actId="20577"/>
        <pc:sldMkLst>
          <pc:docMk/>
          <pc:sldMk cId="3311762404" sldId="382"/>
        </pc:sldMkLst>
        <pc:spChg chg="mod">
          <ac:chgData name="Behague, Sabina" userId="2f9f8379-56ce-455c-81be-d1dc66b28ae7" providerId="ADAL" clId="{6986C6BA-121F-49C5-8D3C-E5837CB3C05C}" dt="2023-08-07T20:16:13.175" v="1751" actId="20577"/>
          <ac:spMkLst>
            <pc:docMk/>
            <pc:sldMk cId="3311762404" sldId="382"/>
            <ac:spMk id="2" creationId="{00000000-0000-0000-0000-000000000000}"/>
          </ac:spMkLst>
        </pc:spChg>
        <pc:spChg chg="mod">
          <ac:chgData name="Behague, Sabina" userId="2f9f8379-56ce-455c-81be-d1dc66b28ae7" providerId="ADAL" clId="{6986C6BA-121F-49C5-8D3C-E5837CB3C05C}" dt="2023-08-07T20:17:12.885" v="1796" actId="20577"/>
          <ac:spMkLst>
            <pc:docMk/>
            <pc:sldMk cId="3311762404" sldId="382"/>
            <ac:spMk id="4" creationId="{00000000-0000-0000-0000-000000000000}"/>
          </ac:spMkLst>
        </pc:spChg>
        <pc:spChg chg="mod">
          <ac:chgData name="Behague, Sabina" userId="2f9f8379-56ce-455c-81be-d1dc66b28ae7" providerId="ADAL" clId="{6986C6BA-121F-49C5-8D3C-E5837CB3C05C}" dt="2023-08-07T14:34:23.084" v="270" actId="1076"/>
          <ac:spMkLst>
            <pc:docMk/>
            <pc:sldMk cId="3311762404" sldId="382"/>
            <ac:spMk id="21" creationId="{8C6E922F-5E88-D090-5BCA-2CEC49A9570E}"/>
          </ac:spMkLst>
        </pc:spChg>
        <pc:spChg chg="mod">
          <ac:chgData name="Behague, Sabina" userId="2f9f8379-56ce-455c-81be-d1dc66b28ae7" providerId="ADAL" clId="{6986C6BA-121F-49C5-8D3C-E5837CB3C05C}" dt="2023-08-07T20:16:20.511" v="1752" actId="1076"/>
          <ac:spMkLst>
            <pc:docMk/>
            <pc:sldMk cId="3311762404" sldId="382"/>
            <ac:spMk id="25" creationId="{11E14EC5-D099-E5BC-A17E-30A3602DD45D}"/>
          </ac:spMkLst>
        </pc:spChg>
      </pc:sldChg>
      <pc:sldChg chg="addSp delSp modSp mod setBg addCm delCm modNotesTx">
        <pc:chgData name="Behague, Sabina" userId="2f9f8379-56ce-455c-81be-d1dc66b28ae7" providerId="ADAL" clId="{6986C6BA-121F-49C5-8D3C-E5837CB3C05C}" dt="2023-08-14T13:27:57.914" v="2838"/>
        <pc:sldMkLst>
          <pc:docMk/>
          <pc:sldMk cId="22920968" sldId="383"/>
        </pc:sldMkLst>
        <pc:spChg chg="add mod">
          <ac:chgData name="Behague, Sabina" userId="2f9f8379-56ce-455c-81be-d1dc66b28ae7" providerId="ADAL" clId="{6986C6BA-121F-49C5-8D3C-E5837CB3C05C}" dt="2023-08-07T20:20:13.515" v="2023"/>
          <ac:spMkLst>
            <pc:docMk/>
            <pc:sldMk cId="22920968" sldId="383"/>
            <ac:spMk id="3" creationId="{AC2B2231-8F44-977D-28BB-A8A6A0D6DF91}"/>
          </ac:spMkLst>
        </pc:spChg>
        <pc:spChg chg="del">
          <ac:chgData name="Behague, Sabina" userId="2f9f8379-56ce-455c-81be-d1dc66b28ae7" providerId="ADAL" clId="{6986C6BA-121F-49C5-8D3C-E5837CB3C05C}" dt="2023-08-07T20:20:12.038" v="2022" actId="478"/>
          <ac:spMkLst>
            <pc:docMk/>
            <pc:sldMk cId="22920968" sldId="383"/>
            <ac:spMk id="7" creationId="{00000000-0000-0000-0000-000000000000}"/>
          </ac:spMkLst>
        </pc:spChg>
        <pc:spChg chg="mod">
          <ac:chgData name="Behague, Sabina" userId="2f9f8379-56ce-455c-81be-d1dc66b28ae7" providerId="ADAL" clId="{6986C6BA-121F-49C5-8D3C-E5837CB3C05C}" dt="2023-08-07T14:35:12.575" v="271" actId="1076"/>
          <ac:spMkLst>
            <pc:docMk/>
            <pc:sldMk cId="22920968" sldId="383"/>
            <ac:spMk id="10" creationId="{00000000-0000-0000-0000-000000000000}"/>
          </ac:spMkLst>
        </pc:sp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6986C6BA-121F-49C5-8D3C-E5837CB3C05C}" dt="2023-08-14T13:27:57.914" v="2838"/>
              <pc2:cmMkLst xmlns:pc2="http://schemas.microsoft.com/office/powerpoint/2019/9/main/command">
                <pc:docMk/>
                <pc:sldMk cId="22920968" sldId="383"/>
                <pc2:cmMk id="{4EBBB723-6812-49A4-BD5E-D4B3C251C50F}"/>
              </pc2:cmMkLst>
            </pc226:cmChg>
          </p:ext>
        </pc:extLst>
      </pc:sldChg>
      <pc:sldChg chg="modNotesTx">
        <pc:chgData name="Behague, Sabina" userId="2f9f8379-56ce-455c-81be-d1dc66b28ae7" providerId="ADAL" clId="{6986C6BA-121F-49C5-8D3C-E5837CB3C05C}" dt="2023-08-07T21:25:30.371" v="2527" actId="20577"/>
        <pc:sldMkLst>
          <pc:docMk/>
          <pc:sldMk cId="2761327823" sldId="384"/>
        </pc:sldMkLst>
      </pc:sldChg>
      <pc:sldChg chg="modSp mod addCm delCm modNotesTx">
        <pc:chgData name="Behague, Sabina" userId="2f9f8379-56ce-455c-81be-d1dc66b28ae7" providerId="ADAL" clId="{6986C6BA-121F-49C5-8D3C-E5837CB3C05C}" dt="2023-08-14T13:31:11.957" v="2845"/>
        <pc:sldMkLst>
          <pc:docMk/>
          <pc:sldMk cId="2101767195" sldId="385"/>
        </pc:sldMkLst>
        <pc:spChg chg="mod">
          <ac:chgData name="Behague, Sabina" userId="2f9f8379-56ce-455c-81be-d1dc66b28ae7" providerId="ADAL" clId="{6986C6BA-121F-49C5-8D3C-E5837CB3C05C}" dt="2023-08-07T21:32:37.828" v="2705" actId="14100"/>
          <ac:spMkLst>
            <pc:docMk/>
            <pc:sldMk cId="2101767195" sldId="385"/>
            <ac:spMk id="2" creationId="{00000000-0000-0000-0000-000000000000}"/>
          </ac:spMkLst>
        </pc:spChg>
        <pc:spChg chg="mod">
          <ac:chgData name="Behague, Sabina" userId="2f9f8379-56ce-455c-81be-d1dc66b28ae7" providerId="ADAL" clId="{6986C6BA-121F-49C5-8D3C-E5837CB3C05C}" dt="2023-08-07T21:32:40.904" v="2706" actId="14100"/>
          <ac:spMkLst>
            <pc:docMk/>
            <pc:sldMk cId="2101767195" sldId="385"/>
            <ac:spMk id="4" creationId="{00000000-0000-0000-0000-000000000000}"/>
          </ac:spMkLst>
        </pc:sp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6986C6BA-121F-49C5-8D3C-E5837CB3C05C}" dt="2023-08-14T13:31:11.957" v="2845"/>
              <pc2:cmMkLst xmlns:pc2="http://schemas.microsoft.com/office/powerpoint/2019/9/main/command">
                <pc:docMk/>
                <pc:sldMk cId="2101767195" sldId="385"/>
                <pc2:cmMk id="{B70D4724-0F4D-41A8-B9E5-55FB1DB188EE}"/>
              </pc2:cmMkLst>
            </pc226:cmChg>
          </p:ext>
        </pc:extLst>
      </pc:sldChg>
      <pc:sldChg chg="addSp delSp modSp mod addCm delCm">
        <pc:chgData name="Behague, Sabina" userId="2f9f8379-56ce-455c-81be-d1dc66b28ae7" providerId="ADAL" clId="{6986C6BA-121F-49C5-8D3C-E5837CB3C05C}" dt="2023-08-14T13:15:54.829" v="2816"/>
        <pc:sldMkLst>
          <pc:docMk/>
          <pc:sldMk cId="3198602029" sldId="400"/>
        </pc:sldMkLst>
        <pc:spChg chg="add del">
          <ac:chgData name="Behague, Sabina" userId="2f9f8379-56ce-455c-81be-d1dc66b28ae7" providerId="ADAL" clId="{6986C6BA-121F-49C5-8D3C-E5837CB3C05C}" dt="2023-08-07T14:35:56.381" v="273" actId="478"/>
          <ac:spMkLst>
            <pc:docMk/>
            <pc:sldMk cId="3198602029" sldId="400"/>
            <ac:spMk id="3" creationId="{11DB90B7-9863-9D59-62E3-39B3998D38FE}"/>
          </ac:spMkLst>
        </pc:spChg>
        <pc:spChg chg="del">
          <ac:chgData name="Behague, Sabina" userId="2f9f8379-56ce-455c-81be-d1dc66b28ae7" providerId="ADAL" clId="{6986C6BA-121F-49C5-8D3C-E5837CB3C05C}" dt="2023-07-31T18:41:16.507" v="214" actId="478"/>
          <ac:spMkLst>
            <pc:docMk/>
            <pc:sldMk cId="3198602029" sldId="400"/>
            <ac:spMk id="4" creationId="{86986C32-0373-49A8-BD1D-88A6AFD8D8C5}"/>
          </ac:spMkLst>
        </pc:spChg>
        <pc:spChg chg="add mod">
          <ac:chgData name="Behague, Sabina" userId="2f9f8379-56ce-455c-81be-d1dc66b28ae7" providerId="ADAL" clId="{6986C6BA-121F-49C5-8D3C-E5837CB3C05C}" dt="2023-08-07T14:37:46.003" v="274"/>
          <ac:spMkLst>
            <pc:docMk/>
            <pc:sldMk cId="3198602029" sldId="400"/>
            <ac:spMk id="4" creationId="{A85F0E36-6B38-82A5-9CE8-2B73D75B0A76}"/>
          </ac:spMkLst>
        </pc:spChg>
        <pc:spChg chg="mod">
          <ac:chgData name="Behague, Sabina" userId="2f9f8379-56ce-455c-81be-d1dc66b28ae7" providerId="ADAL" clId="{6986C6BA-121F-49C5-8D3C-E5837CB3C05C}" dt="2023-08-07T21:22:14.311" v="2380" actId="5793"/>
          <ac:spMkLst>
            <pc:docMk/>
            <pc:sldMk cId="3198602029" sldId="400"/>
            <ac:spMk id="6" creationId="{00000000-0000-0000-0000-000000000000}"/>
          </ac:spMkLst>
        </pc:spChg>
        <pc:picChg chg="add mod">
          <ac:chgData name="Behague, Sabina" userId="2f9f8379-56ce-455c-81be-d1dc66b28ae7" providerId="ADAL" clId="{6986C6BA-121F-49C5-8D3C-E5837CB3C05C}" dt="2023-08-14T13:15:54.829" v="2816"/>
          <ac:picMkLst>
            <pc:docMk/>
            <pc:sldMk cId="3198602029" sldId="400"/>
            <ac:picMk id="2" creationId="{1347E513-1AA4-603C-486F-8F9275144A44}"/>
          </ac:picMkLst>
        </pc:picChg>
        <pc:picChg chg="del">
          <ac:chgData name="Behague, Sabina" userId="2f9f8379-56ce-455c-81be-d1dc66b28ae7" providerId="ADAL" clId="{6986C6BA-121F-49C5-8D3C-E5837CB3C05C}" dt="2023-07-31T18:41:12.689" v="213" actId="478"/>
          <ac:picMkLst>
            <pc:docMk/>
            <pc:sldMk cId="3198602029" sldId="400"/>
            <ac:picMk id="7" creationId="{EA7341F9-7EAA-48BE-894D-EC0AF9114F03}"/>
          </ac:picMkLst>
        </pc:pic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6986C6BA-121F-49C5-8D3C-E5837CB3C05C}" dt="2023-08-14T13:15:53.213" v="2815"/>
              <pc2:cmMkLst xmlns:pc2="http://schemas.microsoft.com/office/powerpoint/2019/9/main/command">
                <pc:docMk/>
                <pc:sldMk cId="3198602029" sldId="400"/>
                <pc2:cmMk id="{91C138CE-F8B5-4845-B846-97116EC58046}"/>
              </pc2:cmMkLst>
            </pc226:cmChg>
          </p:ext>
        </pc:extLst>
      </pc:sldChg>
      <pc:sldChg chg="addSp modSp mod setBg addCm delCm modNotesTx">
        <pc:chgData name="Behague, Sabina" userId="2f9f8379-56ce-455c-81be-d1dc66b28ae7" providerId="ADAL" clId="{6986C6BA-121F-49C5-8D3C-E5837CB3C05C}" dt="2023-08-07T19:39:08.287" v="859" actId="20577"/>
        <pc:sldMkLst>
          <pc:docMk/>
          <pc:sldMk cId="1051492400" sldId="402"/>
        </pc:sldMkLst>
        <pc:spChg chg="add mod">
          <ac:chgData name="Behague, Sabina" userId="2f9f8379-56ce-455c-81be-d1dc66b28ae7" providerId="ADAL" clId="{6986C6BA-121F-49C5-8D3C-E5837CB3C05C}" dt="2023-07-31T17:13:19.038" v="156" actId="14100"/>
          <ac:spMkLst>
            <pc:docMk/>
            <pc:sldMk cId="1051492400" sldId="402"/>
            <ac:spMk id="2" creationId="{38ECF1F9-9B37-BDE2-1BA5-B89F2C2C9F32}"/>
          </ac:spMkLst>
        </pc:spChg>
        <pc:spChg chg="mod">
          <ac:chgData name="Behague, Sabina" userId="2f9f8379-56ce-455c-81be-d1dc66b28ae7" providerId="ADAL" clId="{6986C6BA-121F-49C5-8D3C-E5837CB3C05C}" dt="2023-08-07T14:28:29.910" v="264" actId="1076"/>
          <ac:spMkLst>
            <pc:docMk/>
            <pc:sldMk cId="1051492400" sldId="402"/>
            <ac:spMk id="4" creationId="{00000000-0000-0000-0000-000000000000}"/>
          </ac:spMkLst>
        </pc:spChg>
        <pc:graphicFrameChg chg="mod">
          <ac:chgData name="Behague, Sabina" userId="2f9f8379-56ce-455c-81be-d1dc66b28ae7" providerId="ADAL" clId="{6986C6BA-121F-49C5-8D3C-E5837CB3C05C}" dt="2023-08-07T14:30:05.335" v="266"/>
          <ac:graphicFrameMkLst>
            <pc:docMk/>
            <pc:sldMk cId="1051492400" sldId="402"/>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6986C6BA-121F-49C5-8D3C-E5837CB3C05C}" dt="2023-07-31T18:02:30.737" v="212"/>
              <pc2:cmMkLst xmlns:pc2="http://schemas.microsoft.com/office/powerpoint/2019/9/main/command">
                <pc:docMk/>
                <pc:sldMk cId="1051492400" sldId="402"/>
                <pc2:cmMk id="{821F3615-67BE-4604-AFAC-1637ED2F06E5}"/>
              </pc2:cmMkLst>
            </pc226:cmChg>
          </p:ext>
        </pc:extLst>
      </pc:sldChg>
      <pc:sldChg chg="setBg modNotesTx">
        <pc:chgData name="Behague, Sabina" userId="2f9f8379-56ce-455c-81be-d1dc66b28ae7" providerId="ADAL" clId="{6986C6BA-121F-49C5-8D3C-E5837CB3C05C}" dt="2023-08-07T21:20:50.370" v="2378" actId="20577"/>
        <pc:sldMkLst>
          <pc:docMk/>
          <pc:sldMk cId="3893011674" sldId="403"/>
        </pc:sldMkLst>
      </pc:sldChg>
      <pc:sldChg chg="new del">
        <pc:chgData name="Behague, Sabina" userId="2f9f8379-56ce-455c-81be-d1dc66b28ae7" providerId="ADAL" clId="{6986C6BA-121F-49C5-8D3C-E5837CB3C05C}" dt="2023-07-31T15:57:55.581" v="22" actId="47"/>
        <pc:sldMkLst>
          <pc:docMk/>
          <pc:sldMk cId="4005500399" sldId="404"/>
        </pc:sldMkLst>
      </pc:sldChg>
      <pc:sldMasterChg chg="delSldLayout">
        <pc:chgData name="Behague, Sabina" userId="2f9f8379-56ce-455c-81be-d1dc66b28ae7" providerId="ADAL" clId="{6986C6BA-121F-49C5-8D3C-E5837CB3C05C}" dt="2023-07-31T15:56:13.890" v="12" actId="2696"/>
        <pc:sldMasterMkLst>
          <pc:docMk/>
          <pc:sldMasterMk cId="2535715439" sldId="2147483662"/>
        </pc:sldMasterMkLst>
        <pc:sldLayoutChg chg="del">
          <pc:chgData name="Behague, Sabina" userId="2f9f8379-56ce-455c-81be-d1dc66b28ae7" providerId="ADAL" clId="{6986C6BA-121F-49C5-8D3C-E5837CB3C05C}" dt="2023-07-31T15:56:13.890" v="12" actId="2696"/>
          <pc:sldLayoutMkLst>
            <pc:docMk/>
            <pc:sldMasterMk cId="2535715439" sldId="2147483662"/>
            <pc:sldLayoutMk cId="4119870486" sldId="2147483664"/>
          </pc:sldLayoutMkLst>
        </pc:sldLayoutChg>
      </pc:sldMasterChg>
      <pc:sldMasterChg chg="addSp delSp modSp new del mod addSldLayout delSldLayout">
        <pc:chgData name="Behague, Sabina" userId="2f9f8379-56ce-455c-81be-d1dc66b28ae7" providerId="ADAL" clId="{6986C6BA-121F-49C5-8D3C-E5837CB3C05C}" dt="2023-07-31T15:56:49.924" v="20" actId="6938"/>
        <pc:sldMasterMkLst>
          <pc:docMk/>
          <pc:sldMasterMk cId="346040017" sldId="2147483684"/>
        </pc:sldMasterMkLst>
        <pc:spChg chg="add del mod">
          <ac:chgData name="Behague, Sabina" userId="2f9f8379-56ce-455c-81be-d1dc66b28ae7" providerId="ADAL" clId="{6986C6BA-121F-49C5-8D3C-E5837CB3C05C}" dt="2023-07-31T15:56:49.256" v="19"/>
          <ac:spMkLst>
            <pc:docMk/>
            <pc:sldMasterMk cId="346040017" sldId="2147483684"/>
            <ac:spMk id="7" creationId="{B13BB99B-F2DB-A4CF-C85C-892C2BCA4A00}"/>
          </ac:spMkLst>
        </pc:spChg>
        <pc:sldLayoutChg chg="new del replId">
          <pc:chgData name="Behague, Sabina" userId="2f9f8379-56ce-455c-81be-d1dc66b28ae7" providerId="ADAL" clId="{6986C6BA-121F-49C5-8D3C-E5837CB3C05C}" dt="2023-07-31T15:56:49.924" v="20" actId="6938"/>
          <pc:sldLayoutMkLst>
            <pc:docMk/>
            <pc:sldMasterMk cId="346040017" sldId="2147483684"/>
            <pc:sldLayoutMk cId="386159579" sldId="2147483685"/>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3568678337" sldId="2147483686"/>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4233602794" sldId="2147483687"/>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578071171" sldId="2147483688"/>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4036333895" sldId="2147483689"/>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2383017798" sldId="2147483690"/>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3501345345" sldId="2147483691"/>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3822157728" sldId="2147483692"/>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1109780060" sldId="2147483693"/>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3513973929" sldId="2147483694"/>
          </pc:sldLayoutMkLst>
        </pc:sldLayoutChg>
        <pc:sldLayoutChg chg="new del replId">
          <pc:chgData name="Behague, Sabina" userId="2f9f8379-56ce-455c-81be-d1dc66b28ae7" providerId="ADAL" clId="{6986C6BA-121F-49C5-8D3C-E5837CB3C05C}" dt="2023-07-31T15:56:49.924" v="20" actId="6938"/>
          <pc:sldLayoutMkLst>
            <pc:docMk/>
            <pc:sldMasterMk cId="346040017" sldId="2147483684"/>
            <pc:sldLayoutMk cId="2192796571" sldId="2147483695"/>
          </pc:sldLayoutMkLst>
        </pc:sldLayoutChg>
      </pc:sldMasterChg>
      <pc:sldMasterChg chg="modSldLayout">
        <pc:chgData name="Behague, Sabina" userId="2f9f8379-56ce-455c-81be-d1dc66b28ae7" providerId="ADAL" clId="{6986C6BA-121F-49C5-8D3C-E5837CB3C05C}" dt="2023-08-14T13:15:18.453" v="2812" actId="478"/>
        <pc:sldMasterMkLst>
          <pc:docMk/>
          <pc:sldMasterMk cId="3278882614" sldId="2147483684"/>
        </pc:sldMasterMkLst>
        <pc:sldLayoutChg chg="delSp mod">
          <pc:chgData name="Behague, Sabina" userId="2f9f8379-56ce-455c-81be-d1dc66b28ae7" providerId="ADAL" clId="{6986C6BA-121F-49C5-8D3C-E5837CB3C05C}" dt="2023-08-14T13:15:18.453" v="2812" actId="478"/>
          <pc:sldLayoutMkLst>
            <pc:docMk/>
            <pc:sldMasterMk cId="3278882614" sldId="2147483684"/>
            <pc:sldLayoutMk cId="1055886082" sldId="2147483685"/>
          </pc:sldLayoutMkLst>
          <pc:spChg chg="del">
            <ac:chgData name="Behague, Sabina" userId="2f9f8379-56ce-455c-81be-d1dc66b28ae7" providerId="ADAL" clId="{6986C6BA-121F-49C5-8D3C-E5837CB3C05C}" dt="2023-08-14T13:15:18.453" v="2812" actId="478"/>
            <ac:spMkLst>
              <pc:docMk/>
              <pc:sldMasterMk cId="3278882614" sldId="2147483684"/>
              <pc:sldLayoutMk cId="1055886082" sldId="2147483685"/>
              <ac:spMk id="8" creationId="{E3DF2561-3405-BB3C-5F51-3EE6263FA5CB}"/>
            </ac:spMkLst>
          </pc:spChg>
        </pc:sldLayoutChg>
      </pc:sldMasterChg>
      <pc:sldMasterChg chg="modSldLayout">
        <pc:chgData name="Behague, Sabina" userId="2f9f8379-56ce-455c-81be-d1dc66b28ae7" providerId="ADAL" clId="{6986C6BA-121F-49C5-8D3C-E5837CB3C05C}" dt="2023-08-14T13:24:30.227" v="2817" actId="478"/>
        <pc:sldMasterMkLst>
          <pc:docMk/>
          <pc:sldMasterMk cId="362499843" sldId="2147483686"/>
        </pc:sldMasterMkLst>
        <pc:sldLayoutChg chg="delSp mod">
          <pc:chgData name="Behague, Sabina" userId="2f9f8379-56ce-455c-81be-d1dc66b28ae7" providerId="ADAL" clId="{6986C6BA-121F-49C5-8D3C-E5837CB3C05C}" dt="2023-08-14T13:24:30.227" v="2817" actId="478"/>
          <pc:sldLayoutMkLst>
            <pc:docMk/>
            <pc:sldMasterMk cId="362499843" sldId="2147483686"/>
            <pc:sldLayoutMk cId="2720475618" sldId="2147483688"/>
          </pc:sldLayoutMkLst>
          <pc:spChg chg="del">
            <ac:chgData name="Behague, Sabina" userId="2f9f8379-56ce-455c-81be-d1dc66b28ae7" providerId="ADAL" clId="{6986C6BA-121F-49C5-8D3C-E5837CB3C05C}" dt="2023-08-14T13:24:30.227" v="2817" actId="478"/>
            <ac:spMkLst>
              <pc:docMk/>
              <pc:sldMasterMk cId="362499843" sldId="2147483686"/>
              <pc:sldLayoutMk cId="2720475618" sldId="2147483688"/>
              <ac:spMk id="8" creationId="{E3DF2561-3405-BB3C-5F51-3EE6263FA5CB}"/>
            </ac:spMkLst>
          </pc:spChg>
        </pc:sldLayoutChg>
      </pc:sldMasterChg>
      <pc:sldMasterChg chg="new del mod addSldLayout delSldLayout">
        <pc:chgData name="Behague, Sabina" userId="2f9f8379-56ce-455c-81be-d1dc66b28ae7" providerId="ADAL" clId="{6986C6BA-121F-49C5-8D3C-E5837CB3C05C}" dt="2023-07-31T15:56:48.645" v="18" actId="6938"/>
        <pc:sldMasterMkLst>
          <pc:docMk/>
          <pc:sldMasterMk cId="1283263504" sldId="2147483696"/>
        </pc:sldMasterMkLst>
        <pc:sldLayoutChg chg="new del replId">
          <pc:chgData name="Behague, Sabina" userId="2f9f8379-56ce-455c-81be-d1dc66b28ae7" providerId="ADAL" clId="{6986C6BA-121F-49C5-8D3C-E5837CB3C05C}" dt="2023-07-31T15:56:48.645" v="18" actId="6938"/>
          <pc:sldLayoutMkLst>
            <pc:docMk/>
            <pc:sldMasterMk cId="1283263504" sldId="2147483696"/>
            <pc:sldLayoutMk cId="1138016801" sldId="2147483697"/>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4266104909" sldId="2147483698"/>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598088287" sldId="2147483699"/>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2566943926" sldId="2147483700"/>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4067309255" sldId="2147483701"/>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2859581107" sldId="2147483702"/>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1442706375" sldId="2147483703"/>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136829304" sldId="2147483704"/>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3659377690" sldId="2147483705"/>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146964658" sldId="2147483706"/>
          </pc:sldLayoutMkLst>
        </pc:sldLayoutChg>
        <pc:sldLayoutChg chg="new del replId">
          <pc:chgData name="Behague, Sabina" userId="2f9f8379-56ce-455c-81be-d1dc66b28ae7" providerId="ADAL" clId="{6986C6BA-121F-49C5-8D3C-E5837CB3C05C}" dt="2023-07-31T15:56:48.645" v="18" actId="6938"/>
          <pc:sldLayoutMkLst>
            <pc:docMk/>
            <pc:sldMasterMk cId="1283263504" sldId="2147483696"/>
            <pc:sldLayoutMk cId="1844350967" sldId="2147483707"/>
          </pc:sldLayoutMkLst>
        </pc:sldLayoutChg>
      </pc:sldMasterChg>
    </pc:docChg>
  </pc:docChgLst>
  <pc:docChgLst>
    <pc:chgData name="Sabina Behague" userId="2f9f8379-56ce-455c-81be-d1dc66b28ae7" providerId="ADAL" clId="{6986C6BA-121F-49C5-8D3C-E5837CB3C05C}"/>
    <pc:docChg chg="custSel modSld">
      <pc:chgData name="Sabina Behague" userId="2f9f8379-56ce-455c-81be-d1dc66b28ae7" providerId="ADAL" clId="{6986C6BA-121F-49C5-8D3C-E5837CB3C05C}" dt="2023-08-16T15:22:54.839" v="206"/>
      <pc:docMkLst>
        <pc:docMk/>
      </pc:docMkLst>
      <pc:sldChg chg="modSp mod">
        <pc:chgData name="Sabina Behague" userId="2f9f8379-56ce-455c-81be-d1dc66b28ae7" providerId="ADAL" clId="{6986C6BA-121F-49C5-8D3C-E5837CB3C05C}" dt="2023-08-02T14:36:44.690" v="163" actId="12"/>
        <pc:sldMkLst>
          <pc:docMk/>
          <pc:sldMk cId="2985193522" sldId="258"/>
        </pc:sldMkLst>
        <pc:spChg chg="mod">
          <ac:chgData name="Sabina Behague" userId="2f9f8379-56ce-455c-81be-d1dc66b28ae7" providerId="ADAL" clId="{6986C6BA-121F-49C5-8D3C-E5837CB3C05C}" dt="2023-08-02T14:36:44.690" v="163" actId="12"/>
          <ac:spMkLst>
            <pc:docMk/>
            <pc:sldMk cId="2985193522" sldId="258"/>
            <ac:spMk id="3" creationId="{00000000-0000-0000-0000-000000000000}"/>
          </ac:spMkLst>
        </pc:spChg>
      </pc:sldChg>
      <pc:sldChg chg="modSp mod">
        <pc:chgData name="Sabina Behague" userId="2f9f8379-56ce-455c-81be-d1dc66b28ae7" providerId="ADAL" clId="{6986C6BA-121F-49C5-8D3C-E5837CB3C05C}" dt="2023-08-02T15:49:36.108" v="204" actId="207"/>
        <pc:sldMkLst>
          <pc:docMk/>
          <pc:sldMk cId="519782457" sldId="274"/>
        </pc:sldMkLst>
        <pc:spChg chg="mod">
          <ac:chgData name="Sabina Behague" userId="2f9f8379-56ce-455c-81be-d1dc66b28ae7" providerId="ADAL" clId="{6986C6BA-121F-49C5-8D3C-E5837CB3C05C}" dt="2023-08-02T15:49:36.108" v="204" actId="207"/>
          <ac:spMkLst>
            <pc:docMk/>
            <pc:sldMk cId="519782457" sldId="274"/>
            <ac:spMk id="3" creationId="{00000000-0000-0000-0000-000000000000}"/>
          </ac:spMkLst>
        </pc:spChg>
      </pc:sldChg>
      <pc:sldChg chg="addSp delSp modSp mod">
        <pc:chgData name="Sabina Behague" userId="2f9f8379-56ce-455c-81be-d1dc66b28ae7" providerId="ADAL" clId="{6986C6BA-121F-49C5-8D3C-E5837CB3C05C}" dt="2023-08-16T15:22:54.839" v="206"/>
        <pc:sldMkLst>
          <pc:docMk/>
          <pc:sldMk cId="4290734901" sldId="275"/>
        </pc:sldMkLst>
        <pc:spChg chg="add mod">
          <ac:chgData name="Sabina Behague" userId="2f9f8379-56ce-455c-81be-d1dc66b28ae7" providerId="ADAL" clId="{6986C6BA-121F-49C5-8D3C-E5837CB3C05C}" dt="2023-08-16T15:22:54.839" v="206"/>
          <ac:spMkLst>
            <pc:docMk/>
            <pc:sldMk cId="4290734901" sldId="275"/>
            <ac:spMk id="2" creationId="{79B9B173-4A29-2F9E-9DC8-46939E8DC059}"/>
          </ac:spMkLst>
        </pc:spChg>
        <pc:spChg chg="del">
          <ac:chgData name="Sabina Behague" userId="2f9f8379-56ce-455c-81be-d1dc66b28ae7" providerId="ADAL" clId="{6986C6BA-121F-49C5-8D3C-E5837CB3C05C}" dt="2023-08-16T15:22:53.915" v="205" actId="478"/>
          <ac:spMkLst>
            <pc:docMk/>
            <pc:sldMk cId="4290734901" sldId="275"/>
            <ac:spMk id="5" creationId="{E1F2294E-F8B4-8E25-D1BF-6F4B8D4A5006}"/>
          </ac:spMkLst>
        </pc:spChg>
      </pc:sldChg>
      <pc:sldChg chg="modSp mod">
        <pc:chgData name="Sabina Behague" userId="2f9f8379-56ce-455c-81be-d1dc66b28ae7" providerId="ADAL" clId="{6986C6BA-121F-49C5-8D3C-E5837CB3C05C}" dt="2023-08-02T13:36:19.473" v="7"/>
        <pc:sldMkLst>
          <pc:docMk/>
          <pc:sldMk cId="2922515751" sldId="378"/>
        </pc:sldMkLst>
        <pc:graphicFrameChg chg="mod">
          <ac:chgData name="Sabina Behague" userId="2f9f8379-56ce-455c-81be-d1dc66b28ae7" providerId="ADAL" clId="{6986C6BA-121F-49C5-8D3C-E5837CB3C05C}" dt="2023-08-02T13:36:19.473" v="7"/>
          <ac:graphicFrameMkLst>
            <pc:docMk/>
            <pc:sldMk cId="2922515751" sldId="378"/>
            <ac:graphicFrameMk id="8" creationId="{00000000-0000-0000-0000-000000000000}"/>
          </ac:graphicFrameMkLst>
        </pc:graphicFrameChg>
      </pc:sldChg>
      <pc:sldChg chg="modSp mod delCm">
        <pc:chgData name="Sabina Behague" userId="2f9f8379-56ce-455c-81be-d1dc66b28ae7" providerId="ADAL" clId="{6986C6BA-121F-49C5-8D3C-E5837CB3C05C}" dt="2023-08-02T14:07:46.141" v="29" actId="27918"/>
        <pc:sldMkLst>
          <pc:docMk/>
          <pc:sldMk cId="3693431221" sldId="379"/>
        </pc:sldMkLst>
        <pc:spChg chg="mod">
          <ac:chgData name="Sabina Behague" userId="2f9f8379-56ce-455c-81be-d1dc66b28ae7" providerId="ADAL" clId="{6986C6BA-121F-49C5-8D3C-E5837CB3C05C}" dt="2023-08-02T13:37:58.206" v="9" actId="1076"/>
          <ac:spMkLst>
            <pc:docMk/>
            <pc:sldMk cId="3693431221" sldId="379"/>
            <ac:spMk id="2" creationId="{00000000-0000-0000-0000-000000000000}"/>
          </ac:spMkLst>
        </pc:spChg>
        <pc:spChg chg="mod">
          <ac:chgData name="Sabina Behague" userId="2f9f8379-56ce-455c-81be-d1dc66b28ae7" providerId="ADAL" clId="{6986C6BA-121F-49C5-8D3C-E5837CB3C05C}" dt="2023-08-02T13:38:02.534" v="10" actId="1076"/>
          <ac:spMkLst>
            <pc:docMk/>
            <pc:sldMk cId="3693431221" sldId="379"/>
            <ac:spMk id="5" creationId="{AF2DB646-8465-4C0A-95EC-629BC8EB1CE8}"/>
          </ac:spMkLst>
        </pc:spChg>
        <pc:extLst>
          <p:ext xmlns:p="http://schemas.openxmlformats.org/presentationml/2006/main" uri="{D6D511B9-2390-475A-947B-AFAB55BFBCF1}">
            <pc226:cmChg xmlns:pc226="http://schemas.microsoft.com/office/powerpoint/2022/06/main/command" chg="del">
              <pc226:chgData name="Sabina Behague" userId="2f9f8379-56ce-455c-81be-d1dc66b28ae7" providerId="ADAL" clId="{6986C6BA-121F-49C5-8D3C-E5837CB3C05C}" dt="2023-08-02T14:01:42.318" v="20"/>
              <pc2:cmMkLst xmlns:pc2="http://schemas.microsoft.com/office/powerpoint/2019/9/main/command">
                <pc:docMk/>
                <pc:sldMk cId="3693431221" sldId="379"/>
                <pc2:cmMk id="{B9C992CA-5F48-0741-8E71-7F08BEE48BA0}"/>
              </pc2:cmMkLst>
            </pc226:cmChg>
          </p:ext>
        </pc:extLst>
      </pc:sldChg>
      <pc:sldChg chg="modSp mod">
        <pc:chgData name="Sabina Behague" userId="2f9f8379-56ce-455c-81be-d1dc66b28ae7" providerId="ADAL" clId="{6986C6BA-121F-49C5-8D3C-E5837CB3C05C}" dt="2023-08-02T14:12:09.344" v="38" actId="207"/>
        <pc:sldMkLst>
          <pc:docMk/>
          <pc:sldMk cId="962949337" sldId="380"/>
        </pc:sldMkLst>
        <pc:spChg chg="mod">
          <ac:chgData name="Sabina Behague" userId="2f9f8379-56ce-455c-81be-d1dc66b28ae7" providerId="ADAL" clId="{6986C6BA-121F-49C5-8D3C-E5837CB3C05C}" dt="2023-08-02T14:12:09.344" v="38" actId="207"/>
          <ac:spMkLst>
            <pc:docMk/>
            <pc:sldMk cId="962949337" sldId="380"/>
            <ac:spMk id="9" creationId="{00000000-0000-0000-0000-000000000000}"/>
          </ac:spMkLst>
        </pc:spChg>
        <pc:spChg chg="mod">
          <ac:chgData name="Sabina Behague" userId="2f9f8379-56ce-455c-81be-d1dc66b28ae7" providerId="ADAL" clId="{6986C6BA-121F-49C5-8D3C-E5837CB3C05C}" dt="2023-08-02T14:12:04.701" v="37" actId="207"/>
          <ac:spMkLst>
            <pc:docMk/>
            <pc:sldMk cId="962949337" sldId="380"/>
            <ac:spMk id="10" creationId="{00000000-0000-0000-0000-000000000000}"/>
          </ac:spMkLst>
        </pc:spChg>
        <pc:graphicFrameChg chg="mod">
          <ac:chgData name="Sabina Behague" userId="2f9f8379-56ce-455c-81be-d1dc66b28ae7" providerId="ADAL" clId="{6986C6BA-121F-49C5-8D3C-E5837CB3C05C}" dt="2023-08-02T14:11:57.433" v="36" actId="208"/>
          <ac:graphicFrameMkLst>
            <pc:docMk/>
            <pc:sldMk cId="962949337" sldId="380"/>
            <ac:graphicFrameMk id="8" creationId="{00000000-0000-0000-0000-000000000000}"/>
          </ac:graphicFrameMkLst>
        </pc:graphicFrameChg>
      </pc:sldChg>
      <pc:sldChg chg="addSp modSp mod">
        <pc:chgData name="Sabina Behague" userId="2f9f8379-56ce-455c-81be-d1dc66b28ae7" providerId="ADAL" clId="{6986C6BA-121F-49C5-8D3C-E5837CB3C05C}" dt="2023-08-02T14:18:24.575" v="106" actId="1076"/>
        <pc:sldMkLst>
          <pc:docMk/>
          <pc:sldMk cId="3311762404" sldId="382"/>
        </pc:sldMkLst>
        <pc:spChg chg="mod">
          <ac:chgData name="Sabina Behague" userId="2f9f8379-56ce-455c-81be-d1dc66b28ae7" providerId="ADAL" clId="{6986C6BA-121F-49C5-8D3C-E5837CB3C05C}" dt="2023-08-02T14:18:24.575" v="106" actId="1076"/>
          <ac:spMkLst>
            <pc:docMk/>
            <pc:sldMk cId="3311762404" sldId="382"/>
            <ac:spMk id="2" creationId="{00000000-0000-0000-0000-000000000000}"/>
          </ac:spMkLst>
        </pc:spChg>
        <pc:spChg chg="mod">
          <ac:chgData name="Sabina Behague" userId="2f9f8379-56ce-455c-81be-d1dc66b28ae7" providerId="ADAL" clId="{6986C6BA-121F-49C5-8D3C-E5837CB3C05C}" dt="2023-08-02T14:18:16.807" v="104" actId="120"/>
          <ac:spMkLst>
            <pc:docMk/>
            <pc:sldMk cId="3311762404" sldId="382"/>
            <ac:spMk id="4" creationId="{00000000-0000-0000-0000-000000000000}"/>
          </ac:spMkLst>
        </pc:spChg>
        <pc:spChg chg="mod">
          <ac:chgData name="Sabina Behague" userId="2f9f8379-56ce-455c-81be-d1dc66b28ae7" providerId="ADAL" clId="{6986C6BA-121F-49C5-8D3C-E5837CB3C05C}" dt="2023-08-02T14:15:56.477" v="83" actId="207"/>
          <ac:spMkLst>
            <pc:docMk/>
            <pc:sldMk cId="3311762404" sldId="382"/>
            <ac:spMk id="5" creationId="{1E7F182C-E8BE-E741-3359-020AED0511AB}"/>
          </ac:spMkLst>
        </pc:spChg>
        <pc:spChg chg="mod">
          <ac:chgData name="Sabina Behague" userId="2f9f8379-56ce-455c-81be-d1dc66b28ae7" providerId="ADAL" clId="{6986C6BA-121F-49C5-8D3C-E5837CB3C05C}" dt="2023-08-02T14:15:08.927" v="76" actId="207"/>
          <ac:spMkLst>
            <pc:docMk/>
            <pc:sldMk cId="3311762404" sldId="382"/>
            <ac:spMk id="6" creationId="{CCCE1631-3667-179A-9C8E-A1CBCC32913B}"/>
          </ac:spMkLst>
        </pc:spChg>
        <pc:spChg chg="mod">
          <ac:chgData name="Sabina Behague" userId="2f9f8379-56ce-455c-81be-d1dc66b28ae7" providerId="ADAL" clId="{6986C6BA-121F-49C5-8D3C-E5837CB3C05C}" dt="2023-08-02T14:15:30.917" v="80" actId="207"/>
          <ac:spMkLst>
            <pc:docMk/>
            <pc:sldMk cId="3311762404" sldId="382"/>
            <ac:spMk id="7" creationId="{CE59534C-983C-BF4A-DEED-CC9230BE8644}"/>
          </ac:spMkLst>
        </pc:spChg>
        <pc:spChg chg="mod">
          <ac:chgData name="Sabina Behague" userId="2f9f8379-56ce-455c-81be-d1dc66b28ae7" providerId="ADAL" clId="{6986C6BA-121F-49C5-8D3C-E5837CB3C05C}" dt="2023-08-02T14:14:49.591" v="73" actId="207"/>
          <ac:spMkLst>
            <pc:docMk/>
            <pc:sldMk cId="3311762404" sldId="382"/>
            <ac:spMk id="8" creationId="{6FD4B935-CB0D-5EAC-DBFF-41B728679BF2}"/>
          </ac:spMkLst>
        </pc:spChg>
        <pc:spChg chg="mod">
          <ac:chgData name="Sabina Behague" userId="2f9f8379-56ce-455c-81be-d1dc66b28ae7" providerId="ADAL" clId="{6986C6BA-121F-49C5-8D3C-E5837CB3C05C}" dt="2023-08-02T14:15:49.134" v="82" actId="207"/>
          <ac:spMkLst>
            <pc:docMk/>
            <pc:sldMk cId="3311762404" sldId="382"/>
            <ac:spMk id="9" creationId="{B19AE824-D55F-C3B2-9C5C-CC9A1C29FFB2}"/>
          </ac:spMkLst>
        </pc:spChg>
        <pc:spChg chg="mod">
          <ac:chgData name="Sabina Behague" userId="2f9f8379-56ce-455c-81be-d1dc66b28ae7" providerId="ADAL" clId="{6986C6BA-121F-49C5-8D3C-E5837CB3C05C}" dt="2023-08-02T14:16:04.113" v="84" actId="207"/>
          <ac:spMkLst>
            <pc:docMk/>
            <pc:sldMk cId="3311762404" sldId="382"/>
            <ac:spMk id="10" creationId="{506E10E2-67C9-3E84-D1CD-896B756566ED}"/>
          </ac:spMkLst>
        </pc:spChg>
        <pc:spChg chg="mod">
          <ac:chgData name="Sabina Behague" userId="2f9f8379-56ce-455c-81be-d1dc66b28ae7" providerId="ADAL" clId="{6986C6BA-121F-49C5-8D3C-E5837CB3C05C}" dt="2023-08-02T14:15:49.134" v="82" actId="207"/>
          <ac:spMkLst>
            <pc:docMk/>
            <pc:sldMk cId="3311762404" sldId="382"/>
            <ac:spMk id="11" creationId="{68E1AA6A-02BC-939F-C801-2158B7276D2A}"/>
          </ac:spMkLst>
        </pc:spChg>
        <pc:spChg chg="mod">
          <ac:chgData name="Sabina Behague" userId="2f9f8379-56ce-455c-81be-d1dc66b28ae7" providerId="ADAL" clId="{6986C6BA-121F-49C5-8D3C-E5837CB3C05C}" dt="2023-08-02T14:14:49.591" v="73" actId="207"/>
          <ac:spMkLst>
            <pc:docMk/>
            <pc:sldMk cId="3311762404" sldId="382"/>
            <ac:spMk id="12" creationId="{A471B0B1-7E3A-FFC9-11F9-45A04C052E92}"/>
          </ac:spMkLst>
        </pc:spChg>
        <pc:spChg chg="mod">
          <ac:chgData name="Sabina Behague" userId="2f9f8379-56ce-455c-81be-d1dc66b28ae7" providerId="ADAL" clId="{6986C6BA-121F-49C5-8D3C-E5837CB3C05C}" dt="2023-08-02T14:16:11.318" v="85" actId="207"/>
          <ac:spMkLst>
            <pc:docMk/>
            <pc:sldMk cId="3311762404" sldId="382"/>
            <ac:spMk id="13" creationId="{33C84447-9F77-2679-083C-DDA892E7252A}"/>
          </ac:spMkLst>
        </pc:spChg>
        <pc:spChg chg="mod">
          <ac:chgData name="Sabina Behague" userId="2f9f8379-56ce-455c-81be-d1dc66b28ae7" providerId="ADAL" clId="{6986C6BA-121F-49C5-8D3C-E5837CB3C05C}" dt="2023-08-02T14:14:49.591" v="73" actId="207"/>
          <ac:spMkLst>
            <pc:docMk/>
            <pc:sldMk cId="3311762404" sldId="382"/>
            <ac:spMk id="14" creationId="{037D2CDF-D332-F442-C054-E01B0747F245}"/>
          </ac:spMkLst>
        </pc:spChg>
        <pc:spChg chg="mod">
          <ac:chgData name="Sabina Behague" userId="2f9f8379-56ce-455c-81be-d1dc66b28ae7" providerId="ADAL" clId="{6986C6BA-121F-49C5-8D3C-E5837CB3C05C}" dt="2023-08-02T14:15:14.403" v="77" actId="207"/>
          <ac:spMkLst>
            <pc:docMk/>
            <pc:sldMk cId="3311762404" sldId="382"/>
            <ac:spMk id="15" creationId="{3BE0F032-BC6A-A85E-B978-B1657A3C1CFA}"/>
          </ac:spMkLst>
        </pc:spChg>
        <pc:spChg chg="mod">
          <ac:chgData name="Sabina Behague" userId="2f9f8379-56ce-455c-81be-d1dc66b28ae7" providerId="ADAL" clId="{6986C6BA-121F-49C5-8D3C-E5837CB3C05C}" dt="2023-08-02T14:15:35.837" v="81" actId="207"/>
          <ac:spMkLst>
            <pc:docMk/>
            <pc:sldMk cId="3311762404" sldId="382"/>
            <ac:spMk id="16" creationId="{C129D2CC-C815-73F2-0C8E-F854235E3E83}"/>
          </ac:spMkLst>
        </pc:spChg>
        <pc:spChg chg="mod">
          <ac:chgData name="Sabina Behague" userId="2f9f8379-56ce-455c-81be-d1dc66b28ae7" providerId="ADAL" clId="{6986C6BA-121F-49C5-8D3C-E5837CB3C05C}" dt="2023-08-02T14:16:19.157" v="86" actId="1076"/>
          <ac:spMkLst>
            <pc:docMk/>
            <pc:sldMk cId="3311762404" sldId="382"/>
            <ac:spMk id="17" creationId="{6676417F-E4EC-D230-2C0B-AC8B69618E55}"/>
          </ac:spMkLst>
        </pc:spChg>
        <pc:spChg chg="mod">
          <ac:chgData name="Sabina Behague" userId="2f9f8379-56ce-455c-81be-d1dc66b28ae7" providerId="ADAL" clId="{6986C6BA-121F-49C5-8D3C-E5837CB3C05C}" dt="2023-08-02T14:16:22.705" v="87" actId="1076"/>
          <ac:spMkLst>
            <pc:docMk/>
            <pc:sldMk cId="3311762404" sldId="382"/>
            <ac:spMk id="18" creationId="{3910AFCA-2DCD-FDBF-2A69-EFBF1587FE33}"/>
          </ac:spMkLst>
        </pc:spChg>
        <pc:spChg chg="mod">
          <ac:chgData name="Sabina Behague" userId="2f9f8379-56ce-455c-81be-d1dc66b28ae7" providerId="ADAL" clId="{6986C6BA-121F-49C5-8D3C-E5837CB3C05C}" dt="2023-08-02T14:16:26.620" v="88" actId="1076"/>
          <ac:spMkLst>
            <pc:docMk/>
            <pc:sldMk cId="3311762404" sldId="382"/>
            <ac:spMk id="19" creationId="{34A1A099-975D-200F-080B-FC81C0F36FD4}"/>
          </ac:spMkLst>
        </pc:spChg>
        <pc:spChg chg="mod">
          <ac:chgData name="Sabina Behague" userId="2f9f8379-56ce-455c-81be-d1dc66b28ae7" providerId="ADAL" clId="{6986C6BA-121F-49C5-8D3C-E5837CB3C05C}" dt="2023-08-02T14:16:41.105" v="90" actId="207"/>
          <ac:spMkLst>
            <pc:docMk/>
            <pc:sldMk cId="3311762404" sldId="382"/>
            <ac:spMk id="20" creationId="{DEC48B76-2404-EBA3-FE5B-3A92775FE793}"/>
          </ac:spMkLst>
        </pc:spChg>
        <pc:spChg chg="mod">
          <ac:chgData name="Sabina Behague" userId="2f9f8379-56ce-455c-81be-d1dc66b28ae7" providerId="ADAL" clId="{6986C6BA-121F-49C5-8D3C-E5837CB3C05C}" dt="2023-08-02T14:17:29.771" v="101" actId="1076"/>
          <ac:spMkLst>
            <pc:docMk/>
            <pc:sldMk cId="3311762404" sldId="382"/>
            <ac:spMk id="21" creationId="{8C6E922F-5E88-D090-5BCA-2CEC49A9570E}"/>
          </ac:spMkLst>
        </pc:spChg>
        <pc:spChg chg="mod">
          <ac:chgData name="Sabina Behague" userId="2f9f8379-56ce-455c-81be-d1dc66b28ae7" providerId="ADAL" clId="{6986C6BA-121F-49C5-8D3C-E5837CB3C05C}" dt="2023-08-02T14:16:51.560" v="94" actId="207"/>
          <ac:spMkLst>
            <pc:docMk/>
            <pc:sldMk cId="3311762404" sldId="382"/>
            <ac:spMk id="22" creationId="{77D2AFB7-1220-54EA-422A-713346B278DF}"/>
          </ac:spMkLst>
        </pc:spChg>
        <pc:spChg chg="mod">
          <ac:chgData name="Sabina Behague" userId="2f9f8379-56ce-455c-81be-d1dc66b28ae7" providerId="ADAL" clId="{6986C6BA-121F-49C5-8D3C-E5837CB3C05C}" dt="2023-08-02T14:17:06.978" v="97" actId="1076"/>
          <ac:spMkLst>
            <pc:docMk/>
            <pc:sldMk cId="3311762404" sldId="382"/>
            <ac:spMk id="26" creationId="{777AE8B0-3A8E-EF05-4A15-1ECD48BBD8F3}"/>
          </ac:spMkLst>
        </pc:spChg>
        <pc:spChg chg="mod">
          <ac:chgData name="Sabina Behague" userId="2f9f8379-56ce-455c-81be-d1dc66b28ae7" providerId="ADAL" clId="{6986C6BA-121F-49C5-8D3C-E5837CB3C05C}" dt="2023-08-02T14:17:01.287" v="96" actId="207"/>
          <ac:spMkLst>
            <pc:docMk/>
            <pc:sldMk cId="3311762404" sldId="382"/>
            <ac:spMk id="27" creationId="{3E86386D-F304-5F63-10F0-915DCFE47193}"/>
          </ac:spMkLst>
        </pc:spChg>
        <pc:spChg chg="mod">
          <ac:chgData name="Sabina Behague" userId="2f9f8379-56ce-455c-81be-d1dc66b28ae7" providerId="ADAL" clId="{6986C6BA-121F-49C5-8D3C-E5837CB3C05C}" dt="2023-08-02T14:17:36.551" v="102" actId="1076"/>
          <ac:spMkLst>
            <pc:docMk/>
            <pc:sldMk cId="3311762404" sldId="382"/>
            <ac:spMk id="28" creationId="{C2A3102D-3A70-7DBD-B5B7-B36E27688DE6}"/>
          </ac:spMkLst>
        </pc:spChg>
        <pc:spChg chg="add mod">
          <ac:chgData name="Sabina Behague" userId="2f9f8379-56ce-455c-81be-d1dc66b28ae7" providerId="ADAL" clId="{6986C6BA-121F-49C5-8D3C-E5837CB3C05C}" dt="2023-08-02T14:18:12.185" v="103" actId="1076"/>
          <ac:spMkLst>
            <pc:docMk/>
            <pc:sldMk cId="3311762404" sldId="382"/>
            <ac:spMk id="31" creationId="{650C51AD-2A5A-2801-837F-228ECA0B7331}"/>
          </ac:spMkLst>
        </pc:spChg>
        <pc:cxnChg chg="mod">
          <ac:chgData name="Sabina Behague" userId="2f9f8379-56ce-455c-81be-d1dc66b28ae7" providerId="ADAL" clId="{6986C6BA-121F-49C5-8D3C-E5837CB3C05C}" dt="2023-08-02T14:17:14.530" v="99" actId="14100"/>
          <ac:cxnSpMkLst>
            <pc:docMk/>
            <pc:sldMk cId="3311762404" sldId="382"/>
            <ac:cxnSpMk id="29" creationId="{A1C4C97B-D481-C2BC-C2A7-B2570FFF8045}"/>
          </ac:cxnSpMkLst>
        </pc:cxnChg>
      </pc:sldChg>
      <pc:sldChg chg="modSp mod">
        <pc:chgData name="Sabina Behague" userId="2f9f8379-56ce-455c-81be-d1dc66b28ae7" providerId="ADAL" clId="{6986C6BA-121F-49C5-8D3C-E5837CB3C05C}" dt="2023-08-02T14:32:58.127" v="142" actId="207"/>
        <pc:sldMkLst>
          <pc:docMk/>
          <pc:sldMk cId="22920968" sldId="383"/>
        </pc:sldMkLst>
        <pc:spChg chg="mod">
          <ac:chgData name="Sabina Behague" userId="2f9f8379-56ce-455c-81be-d1dc66b28ae7" providerId="ADAL" clId="{6986C6BA-121F-49C5-8D3C-E5837CB3C05C}" dt="2023-08-02T14:19:07.221" v="113" actId="20577"/>
          <ac:spMkLst>
            <pc:docMk/>
            <pc:sldMk cId="22920968" sldId="383"/>
            <ac:spMk id="2" creationId="{00000000-0000-0000-0000-000000000000}"/>
          </ac:spMkLst>
        </pc:spChg>
        <pc:spChg chg="mod">
          <ac:chgData name="Sabina Behague" userId="2f9f8379-56ce-455c-81be-d1dc66b28ae7" providerId="ADAL" clId="{6986C6BA-121F-49C5-8D3C-E5837CB3C05C}" dt="2023-08-02T14:30:49.554" v="141" actId="20577"/>
          <ac:spMkLst>
            <pc:docMk/>
            <pc:sldMk cId="22920968" sldId="383"/>
            <ac:spMk id="4" creationId="{00000000-0000-0000-0000-000000000000}"/>
          </ac:spMkLst>
        </pc:spChg>
        <pc:spChg chg="mod">
          <ac:chgData name="Sabina Behague" userId="2f9f8379-56ce-455c-81be-d1dc66b28ae7" providerId="ADAL" clId="{6986C6BA-121F-49C5-8D3C-E5837CB3C05C}" dt="2023-08-02T14:30:19.496" v="124" actId="207"/>
          <ac:spMkLst>
            <pc:docMk/>
            <pc:sldMk cId="22920968" sldId="383"/>
            <ac:spMk id="9" creationId="{00000000-0000-0000-0000-000000000000}"/>
          </ac:spMkLst>
        </pc:spChg>
        <pc:spChg chg="mod">
          <ac:chgData name="Sabina Behague" userId="2f9f8379-56ce-455c-81be-d1dc66b28ae7" providerId="ADAL" clId="{6986C6BA-121F-49C5-8D3C-E5837CB3C05C}" dt="2023-08-02T14:32:58.127" v="142" actId="207"/>
          <ac:spMkLst>
            <pc:docMk/>
            <pc:sldMk cId="22920968" sldId="383"/>
            <ac:spMk id="10" creationId="{00000000-0000-0000-0000-000000000000}"/>
          </ac:spMkLst>
        </pc:spChg>
        <pc:graphicFrameChg chg="mod">
          <ac:chgData name="Sabina Behague" userId="2f9f8379-56ce-455c-81be-d1dc66b28ae7" providerId="ADAL" clId="{6986C6BA-121F-49C5-8D3C-E5837CB3C05C}" dt="2023-08-02T14:30:13.706" v="123" actId="208"/>
          <ac:graphicFrameMkLst>
            <pc:docMk/>
            <pc:sldMk cId="22920968" sldId="383"/>
            <ac:graphicFrameMk id="8" creationId="{00000000-0000-0000-0000-000000000000}"/>
          </ac:graphicFrameMkLst>
        </pc:graphicFrameChg>
      </pc:sldChg>
      <pc:sldChg chg="modSp mod">
        <pc:chgData name="Sabina Behague" userId="2f9f8379-56ce-455c-81be-d1dc66b28ae7" providerId="ADAL" clId="{6986C6BA-121F-49C5-8D3C-E5837CB3C05C}" dt="2023-08-02T14:38:15.318" v="175" actId="207"/>
        <pc:sldMkLst>
          <pc:docMk/>
          <pc:sldMk cId="2761327823" sldId="384"/>
        </pc:sldMkLst>
        <pc:spChg chg="mod">
          <ac:chgData name="Sabina Behague" userId="2f9f8379-56ce-455c-81be-d1dc66b28ae7" providerId="ADAL" clId="{6986C6BA-121F-49C5-8D3C-E5837CB3C05C}" dt="2023-08-02T14:38:09.193" v="174" actId="1076"/>
          <ac:spMkLst>
            <pc:docMk/>
            <pc:sldMk cId="2761327823" sldId="384"/>
            <ac:spMk id="2" creationId="{00000000-0000-0000-0000-000000000000}"/>
          </ac:spMkLst>
        </pc:spChg>
        <pc:spChg chg="mod">
          <ac:chgData name="Sabina Behague" userId="2f9f8379-56ce-455c-81be-d1dc66b28ae7" providerId="ADAL" clId="{6986C6BA-121F-49C5-8D3C-E5837CB3C05C}" dt="2023-08-02T14:37:45.787" v="167" actId="120"/>
          <ac:spMkLst>
            <pc:docMk/>
            <pc:sldMk cId="2761327823" sldId="384"/>
            <ac:spMk id="4" creationId="{00000000-0000-0000-0000-000000000000}"/>
          </ac:spMkLst>
        </pc:spChg>
        <pc:graphicFrameChg chg="mod">
          <ac:chgData name="Sabina Behague" userId="2f9f8379-56ce-455c-81be-d1dc66b28ae7" providerId="ADAL" clId="{6986C6BA-121F-49C5-8D3C-E5837CB3C05C}" dt="2023-08-02T14:38:15.318" v="175" actId="207"/>
          <ac:graphicFrameMkLst>
            <pc:docMk/>
            <pc:sldMk cId="2761327823" sldId="384"/>
            <ac:graphicFrameMk id="8" creationId="{00000000-0000-0000-0000-000000000000}"/>
          </ac:graphicFrameMkLst>
        </pc:graphicFrameChg>
      </pc:sldChg>
      <pc:sldChg chg="delSp modSp mod">
        <pc:chgData name="Sabina Behague" userId="2f9f8379-56ce-455c-81be-d1dc66b28ae7" providerId="ADAL" clId="{6986C6BA-121F-49C5-8D3C-E5837CB3C05C}" dt="2023-08-02T14:45:32.249" v="186" actId="207"/>
        <pc:sldMkLst>
          <pc:docMk/>
          <pc:sldMk cId="2101767195" sldId="385"/>
        </pc:sldMkLst>
        <pc:spChg chg="mod">
          <ac:chgData name="Sabina Behague" userId="2f9f8379-56ce-455c-81be-d1dc66b28ae7" providerId="ADAL" clId="{6986C6BA-121F-49C5-8D3C-E5837CB3C05C}" dt="2023-08-02T14:45:28.164" v="185" actId="207"/>
          <ac:spMkLst>
            <pc:docMk/>
            <pc:sldMk cId="2101767195" sldId="385"/>
            <ac:spMk id="9" creationId="{00000000-0000-0000-0000-000000000000}"/>
          </ac:spMkLst>
        </pc:spChg>
        <pc:spChg chg="mod">
          <ac:chgData name="Sabina Behague" userId="2f9f8379-56ce-455c-81be-d1dc66b28ae7" providerId="ADAL" clId="{6986C6BA-121F-49C5-8D3C-E5837CB3C05C}" dt="2023-08-02T14:44:12.110" v="178" actId="1076"/>
          <ac:spMkLst>
            <pc:docMk/>
            <pc:sldMk cId="2101767195" sldId="385"/>
            <ac:spMk id="10" creationId="{00000000-0000-0000-0000-000000000000}"/>
          </ac:spMkLst>
        </pc:spChg>
        <pc:spChg chg="mod">
          <ac:chgData name="Sabina Behague" userId="2f9f8379-56ce-455c-81be-d1dc66b28ae7" providerId="ADAL" clId="{6986C6BA-121F-49C5-8D3C-E5837CB3C05C}" dt="2023-08-02T14:45:32.249" v="186" actId="207"/>
          <ac:spMkLst>
            <pc:docMk/>
            <pc:sldMk cId="2101767195" sldId="385"/>
            <ac:spMk id="11" creationId="{00000000-0000-0000-0000-000000000000}"/>
          </ac:spMkLst>
        </pc:spChg>
        <pc:spChg chg="del">
          <ac:chgData name="Sabina Behague" userId="2f9f8379-56ce-455c-81be-d1dc66b28ae7" providerId="ADAL" clId="{6986C6BA-121F-49C5-8D3C-E5837CB3C05C}" dt="2023-08-02T14:44:36.994" v="179" actId="478"/>
          <ac:spMkLst>
            <pc:docMk/>
            <pc:sldMk cId="2101767195" sldId="385"/>
            <ac:spMk id="12" creationId="{00000000-0000-0000-0000-000000000000}"/>
          </ac:spMkLst>
        </pc:spChg>
        <pc:graphicFrameChg chg="mod">
          <ac:chgData name="Sabina Behague" userId="2f9f8379-56ce-455c-81be-d1dc66b28ae7" providerId="ADAL" clId="{6986C6BA-121F-49C5-8D3C-E5837CB3C05C}" dt="2023-08-02T14:45:14.180" v="182" actId="208"/>
          <ac:graphicFrameMkLst>
            <pc:docMk/>
            <pc:sldMk cId="2101767195" sldId="385"/>
            <ac:graphicFrameMk id="8" creationId="{00000000-0000-0000-0000-000000000000}"/>
          </ac:graphicFrameMkLst>
        </pc:graphicFrameChg>
      </pc:sldChg>
      <pc:sldChg chg="modSp mod">
        <pc:chgData name="Sabina Behague" userId="2f9f8379-56ce-455c-81be-d1dc66b28ae7" providerId="ADAL" clId="{6986C6BA-121F-49C5-8D3C-E5837CB3C05C}" dt="2023-08-02T14:37:08.870" v="166" actId="12"/>
        <pc:sldMkLst>
          <pc:docMk/>
          <pc:sldMk cId="3198602029" sldId="400"/>
        </pc:sldMkLst>
        <pc:spChg chg="mod">
          <ac:chgData name="Sabina Behague" userId="2f9f8379-56ce-455c-81be-d1dc66b28ae7" providerId="ADAL" clId="{6986C6BA-121F-49C5-8D3C-E5837CB3C05C}" dt="2023-08-02T14:37:08.870" v="166" actId="12"/>
          <ac:spMkLst>
            <pc:docMk/>
            <pc:sldMk cId="3198602029" sldId="400"/>
            <ac:spMk id="6" creationId="{00000000-0000-0000-0000-000000000000}"/>
          </ac:spMkLst>
        </pc:spChg>
      </pc:sldChg>
      <pc:sldChg chg="modSp mod">
        <pc:chgData name="Sabina Behague" userId="2f9f8379-56ce-455c-81be-d1dc66b28ae7" providerId="ADAL" clId="{6986C6BA-121F-49C5-8D3C-E5837CB3C05C}" dt="2023-08-02T13:30:45.724" v="0" actId="120"/>
        <pc:sldMkLst>
          <pc:docMk/>
          <pc:sldMk cId="1051492400" sldId="402"/>
        </pc:sldMkLst>
        <pc:spChg chg="mod">
          <ac:chgData name="Sabina Behague" userId="2f9f8379-56ce-455c-81be-d1dc66b28ae7" providerId="ADAL" clId="{6986C6BA-121F-49C5-8D3C-E5837CB3C05C}" dt="2023-08-02T13:30:45.724" v="0" actId="120"/>
          <ac:spMkLst>
            <pc:docMk/>
            <pc:sldMk cId="1051492400" sldId="402"/>
            <ac:spMk id="4" creationId="{00000000-0000-0000-0000-000000000000}"/>
          </ac:spMkLst>
        </pc:spChg>
      </pc:sldChg>
      <pc:sldChg chg="modSp mod">
        <pc:chgData name="Sabina Behague" userId="2f9f8379-56ce-455c-81be-d1dc66b28ae7" providerId="ADAL" clId="{6986C6BA-121F-49C5-8D3C-E5837CB3C05C}" dt="2023-08-02T14:38:01.896" v="172" actId="1076"/>
        <pc:sldMkLst>
          <pc:docMk/>
          <pc:sldMk cId="3893011674" sldId="403"/>
        </pc:sldMkLst>
        <pc:spChg chg="mod">
          <ac:chgData name="Sabina Behague" userId="2f9f8379-56ce-455c-81be-d1dc66b28ae7" providerId="ADAL" clId="{6986C6BA-121F-49C5-8D3C-E5837CB3C05C}" dt="2023-08-02T14:37:58.280" v="171" actId="1076"/>
          <ac:spMkLst>
            <pc:docMk/>
            <pc:sldMk cId="3893011674" sldId="403"/>
            <ac:spMk id="2" creationId="{00000000-0000-0000-0000-000000000000}"/>
          </ac:spMkLst>
        </pc:spChg>
        <pc:spChg chg="mod">
          <ac:chgData name="Sabina Behague" userId="2f9f8379-56ce-455c-81be-d1dc66b28ae7" providerId="ADAL" clId="{6986C6BA-121F-49C5-8D3C-E5837CB3C05C}" dt="2023-08-02T14:38:01.896" v="172" actId="1076"/>
          <ac:spMkLst>
            <pc:docMk/>
            <pc:sldMk cId="3893011674" sldId="403"/>
            <ac:spMk id="4" creationId="{00000000-0000-0000-0000-000000000000}"/>
          </ac:spMkLst>
        </pc:spChg>
        <pc:graphicFrameChg chg="mod">
          <ac:chgData name="Sabina Behague" userId="2f9f8379-56ce-455c-81be-d1dc66b28ae7" providerId="ADAL" clId="{6986C6BA-121F-49C5-8D3C-E5837CB3C05C}" dt="2023-08-02T14:33:25.943" v="143" actId="207"/>
          <ac:graphicFrameMkLst>
            <pc:docMk/>
            <pc:sldMk cId="3893011674" sldId="403"/>
            <ac:graphicFrameMk id="8" creationId="{00000000-0000-0000-0000-000000000000}"/>
          </ac:graphicFrameMkLst>
        </pc:graphicFrameChg>
      </pc:sldChg>
    </pc:docChg>
  </pc:docChgLst>
  <pc:docChgLst>
    <pc:chgData name="Balian, Sarah (CNTR)" userId="b3b060d9-4d34-479b-ad68-688eaebf93c5" providerId="ADAL" clId="{AD25D400-563F-4723-99ED-AE07FEFFCDA6}"/>
    <pc:docChg chg="modSld">
      <pc:chgData name="Balian, Sarah (CNTR)" userId="b3b060d9-4d34-479b-ad68-688eaebf93c5" providerId="ADAL" clId="{AD25D400-563F-4723-99ED-AE07FEFFCDA6}" dt="2023-08-11T16:56:07.453" v="202" actId="20577"/>
      <pc:docMkLst>
        <pc:docMk/>
      </pc:docMkLst>
      <pc:sldChg chg="modNotesTx">
        <pc:chgData name="Balian, Sarah (CNTR)" userId="b3b060d9-4d34-479b-ad68-688eaebf93c5" providerId="ADAL" clId="{AD25D400-563F-4723-99ED-AE07FEFFCDA6}" dt="2023-08-11T16:51:42.484" v="24" actId="6549"/>
        <pc:sldMkLst>
          <pc:docMk/>
          <pc:sldMk cId="2092616589" sldId="374"/>
        </pc:sldMkLst>
      </pc:sldChg>
      <pc:sldChg chg="modNotesTx">
        <pc:chgData name="Balian, Sarah (CNTR)" userId="b3b060d9-4d34-479b-ad68-688eaebf93c5" providerId="ADAL" clId="{AD25D400-563F-4723-99ED-AE07FEFFCDA6}" dt="2023-08-11T16:52:10.973" v="70" actId="6549"/>
        <pc:sldMkLst>
          <pc:docMk/>
          <pc:sldMk cId="402380288" sldId="375"/>
        </pc:sldMkLst>
      </pc:sldChg>
      <pc:sldChg chg="modCm">
        <pc:chgData name="Balian, Sarah (CNTR)" userId="b3b060d9-4d34-479b-ad68-688eaebf93c5" providerId="ADAL" clId="{AD25D400-563F-4723-99ED-AE07FEFFCDA6}" dt="2023-08-11T16:52:44.230" v="71"/>
        <pc:sldMkLst>
          <pc:docMk/>
          <pc:sldMk cId="609276143" sldId="377"/>
        </pc:sldMkLst>
        <pc:extLst>
          <p:ext xmlns:p="http://schemas.openxmlformats.org/presentationml/2006/main" uri="{D6D511B9-2390-475A-947B-AFAB55BFBCF1}">
            <pc226:cmChg xmlns:pc226="http://schemas.microsoft.com/office/powerpoint/2022/06/main/command" chg="">
              <pc226:chgData name="Balian, Sarah (CNTR)" userId="b3b060d9-4d34-479b-ad68-688eaebf93c5" providerId="ADAL" clId="{AD25D400-563F-4723-99ED-AE07FEFFCDA6}" dt="2023-08-11T16:52:44.230" v="71"/>
              <pc2:cmMkLst xmlns:pc2="http://schemas.microsoft.com/office/powerpoint/2019/9/main/command">
                <pc:docMk/>
                <pc:sldMk cId="609276143" sldId="377"/>
                <pc2:cmMk id="{F3D64755-EFAC-47F1-BFAB-0880655BB69B}"/>
              </pc2:cmMkLst>
              <pc226:cmRplyChg chg="add">
                <pc226:chgData name="Balian, Sarah (CNTR)" userId="b3b060d9-4d34-479b-ad68-688eaebf93c5" providerId="ADAL" clId="{AD25D400-563F-4723-99ED-AE07FEFFCDA6}" dt="2023-08-11T16:52:44.230" v="71"/>
                <pc2:cmRplyMkLst xmlns:pc2="http://schemas.microsoft.com/office/powerpoint/2019/9/main/command">
                  <pc:docMk/>
                  <pc:sldMk cId="609276143" sldId="377"/>
                  <pc2:cmMk id="{F3D64755-EFAC-47F1-BFAB-0880655BB69B}"/>
                  <pc2:cmRplyMk id="{CBD6CE16-576A-4537-976C-DCB46B908D36}"/>
                </pc2:cmRplyMkLst>
              </pc226:cmRplyChg>
            </pc226:cmChg>
          </p:ext>
        </pc:extLst>
      </pc:sldChg>
      <pc:sldChg chg="modNotesTx">
        <pc:chgData name="Balian, Sarah (CNTR)" userId="b3b060d9-4d34-479b-ad68-688eaebf93c5" providerId="ADAL" clId="{AD25D400-563F-4723-99ED-AE07FEFFCDA6}" dt="2023-08-11T16:54:59.768" v="186" actId="20577"/>
        <pc:sldMkLst>
          <pc:docMk/>
          <pc:sldMk cId="3693431221" sldId="379"/>
        </pc:sldMkLst>
      </pc:sldChg>
      <pc:sldChg chg="modNotesTx">
        <pc:chgData name="Balian, Sarah (CNTR)" userId="b3b060d9-4d34-479b-ad68-688eaebf93c5" providerId="ADAL" clId="{AD25D400-563F-4723-99ED-AE07FEFFCDA6}" dt="2023-08-11T16:56:07.453" v="202" actId="20577"/>
        <pc:sldMkLst>
          <pc:docMk/>
          <pc:sldMk cId="4241038289" sldId="381"/>
        </pc:sldMkLst>
      </pc:sldChg>
      <pc:sldChg chg="modNotesTx">
        <pc:chgData name="Balian, Sarah (CNTR)" userId="b3b060d9-4d34-479b-ad68-688eaebf93c5" providerId="ADAL" clId="{AD25D400-563F-4723-99ED-AE07FEFFCDA6}" dt="2023-08-11T16:53:02.601" v="76" actId="20577"/>
        <pc:sldMkLst>
          <pc:docMk/>
          <pc:sldMk cId="1051492400" sldId="402"/>
        </pc:sldMkLst>
      </pc:sldChg>
    </pc:docChg>
  </pc:docChgLst>
  <pc:docChgLst>
    <pc:chgData name="Jennifer Boyle" userId="7862b27c-d6c2-475e-af14-938dabba8693" providerId="ADAL" clId="{41C5C0A2-425E-2943-9E0F-C9EE2E81E9CF}"/>
    <pc:docChg chg="undo custSel modSld">
      <pc:chgData name="Jennifer Boyle" userId="7862b27c-d6c2-475e-af14-938dabba8693" providerId="ADAL" clId="{41C5C0A2-425E-2943-9E0F-C9EE2E81E9CF}" dt="2023-06-16T14:26:49.805" v="340"/>
      <pc:docMkLst>
        <pc:docMk/>
      </pc:docMkLst>
      <pc:sldChg chg="modSp mod">
        <pc:chgData name="Jennifer Boyle" userId="7862b27c-d6c2-475e-af14-938dabba8693" providerId="ADAL" clId="{41C5C0A2-425E-2943-9E0F-C9EE2E81E9CF}" dt="2023-06-14T20:21:40.955" v="153" actId="20577"/>
        <pc:sldMkLst>
          <pc:docMk/>
          <pc:sldMk cId="519782457" sldId="274"/>
        </pc:sldMkLst>
        <pc:spChg chg="mod">
          <ac:chgData name="Jennifer Boyle" userId="7862b27c-d6c2-475e-af14-938dabba8693" providerId="ADAL" clId="{41C5C0A2-425E-2943-9E0F-C9EE2E81E9CF}" dt="2023-06-14T20:21:40.955" v="153" actId="20577"/>
          <ac:spMkLst>
            <pc:docMk/>
            <pc:sldMk cId="519782457" sldId="274"/>
            <ac:spMk id="3" creationId="{00000000-0000-0000-0000-000000000000}"/>
          </ac:spMkLst>
        </pc:spChg>
      </pc:sldChg>
      <pc:sldChg chg="mod addCm">
        <pc:chgData name="Jennifer Boyle" userId="7862b27c-d6c2-475e-af14-938dabba8693" providerId="ADAL" clId="{41C5C0A2-425E-2943-9E0F-C9EE2E81E9CF}" dt="2023-06-14T18:55:48.946" v="7"/>
        <pc:sldMkLst>
          <pc:docMk/>
          <pc:sldMk cId="2092616589" sldId="374"/>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41C5C0A2-425E-2943-9E0F-C9EE2E81E9CF}" dt="2023-06-14T18:55:48.946" v="7"/>
              <pc2:cmMkLst xmlns:pc2="http://schemas.microsoft.com/office/powerpoint/2019/9/main/command">
                <pc:docMk/>
                <pc:sldMk cId="2092616589" sldId="374"/>
                <pc2:cmMk id="{016F9A56-49AB-2840-A2CC-2EF4F5333706}"/>
              </pc2:cmMkLst>
            </pc226:cmChg>
          </p:ext>
        </pc:extLst>
      </pc:sldChg>
      <pc:sldChg chg="mod">
        <pc:chgData name="Jennifer Boyle" userId="7862b27c-d6c2-475e-af14-938dabba8693" providerId="ADAL" clId="{41C5C0A2-425E-2943-9E0F-C9EE2E81E9CF}" dt="2023-06-14T18:57:25.743" v="15" actId="27918"/>
        <pc:sldMkLst>
          <pc:docMk/>
          <pc:sldMk cId="402380288" sldId="375"/>
        </pc:sldMkLst>
      </pc:sldChg>
      <pc:sldChg chg="addSp delSp modSp mod addCm delCm">
        <pc:chgData name="Jennifer Boyle" userId="7862b27c-d6c2-475e-af14-938dabba8693" providerId="ADAL" clId="{41C5C0A2-425E-2943-9E0F-C9EE2E81E9CF}" dt="2023-06-16T13:57:50.418" v="234" actId="20577"/>
        <pc:sldMkLst>
          <pc:docMk/>
          <pc:sldMk cId="3333170890" sldId="376"/>
        </pc:sldMkLst>
        <pc:spChg chg="mod">
          <ac:chgData name="Jennifer Boyle" userId="7862b27c-d6c2-475e-af14-938dabba8693" providerId="ADAL" clId="{41C5C0A2-425E-2943-9E0F-C9EE2E81E9CF}" dt="2023-06-16T13:49:31.762" v="155" actId="1076"/>
          <ac:spMkLst>
            <pc:docMk/>
            <pc:sldMk cId="3333170890" sldId="376"/>
            <ac:spMk id="4" creationId="{00000000-0000-0000-0000-000000000000}"/>
          </ac:spMkLst>
        </pc:spChg>
        <pc:spChg chg="mod">
          <ac:chgData name="Jennifer Boyle" userId="7862b27c-d6c2-475e-af14-938dabba8693" providerId="ADAL" clId="{41C5C0A2-425E-2943-9E0F-C9EE2E81E9CF}" dt="2023-06-16T13:50:09.271" v="166"/>
          <ac:spMkLst>
            <pc:docMk/>
            <pc:sldMk cId="3333170890" sldId="376"/>
            <ac:spMk id="5" creationId="{E892F781-0199-5DB5-F5C8-ACC064531D31}"/>
          </ac:spMkLst>
        </pc:spChg>
        <pc:spChg chg="mod">
          <ac:chgData name="Jennifer Boyle" userId="7862b27c-d6c2-475e-af14-938dabba8693" providerId="ADAL" clId="{41C5C0A2-425E-2943-9E0F-C9EE2E81E9CF}" dt="2023-06-16T13:50:09.271" v="166"/>
          <ac:spMkLst>
            <pc:docMk/>
            <pc:sldMk cId="3333170890" sldId="376"/>
            <ac:spMk id="6" creationId="{C6D138BA-39E6-28F0-1523-8F31B1E1B802}"/>
          </ac:spMkLst>
        </pc:spChg>
        <pc:spChg chg="mod">
          <ac:chgData name="Jennifer Boyle" userId="7862b27c-d6c2-475e-af14-938dabba8693" providerId="ADAL" clId="{41C5C0A2-425E-2943-9E0F-C9EE2E81E9CF}" dt="2023-06-16T13:50:09.271" v="166"/>
          <ac:spMkLst>
            <pc:docMk/>
            <pc:sldMk cId="3333170890" sldId="376"/>
            <ac:spMk id="7" creationId="{84B386B6-F4DF-195D-2F86-BDFAA4D836F1}"/>
          </ac:spMkLst>
        </pc:spChg>
        <pc:spChg chg="mod">
          <ac:chgData name="Jennifer Boyle" userId="7862b27c-d6c2-475e-af14-938dabba8693" providerId="ADAL" clId="{41C5C0A2-425E-2943-9E0F-C9EE2E81E9CF}" dt="2023-06-16T13:50:09.271" v="166"/>
          <ac:spMkLst>
            <pc:docMk/>
            <pc:sldMk cId="3333170890" sldId="376"/>
            <ac:spMk id="8" creationId="{339C3C45-4100-12FF-7CBD-B3C33810FDCF}"/>
          </ac:spMkLst>
        </pc:spChg>
        <pc:spChg chg="mod">
          <ac:chgData name="Jennifer Boyle" userId="7862b27c-d6c2-475e-af14-938dabba8693" providerId="ADAL" clId="{41C5C0A2-425E-2943-9E0F-C9EE2E81E9CF}" dt="2023-06-16T13:50:09.271" v="166"/>
          <ac:spMkLst>
            <pc:docMk/>
            <pc:sldMk cId="3333170890" sldId="376"/>
            <ac:spMk id="9" creationId="{A4EB35FB-0981-12B0-7745-658F21EE3405}"/>
          </ac:spMkLst>
        </pc:spChg>
        <pc:spChg chg="mod">
          <ac:chgData name="Jennifer Boyle" userId="7862b27c-d6c2-475e-af14-938dabba8693" providerId="ADAL" clId="{41C5C0A2-425E-2943-9E0F-C9EE2E81E9CF}" dt="2023-06-16T13:50:09.271" v="166"/>
          <ac:spMkLst>
            <pc:docMk/>
            <pc:sldMk cId="3333170890" sldId="376"/>
            <ac:spMk id="10" creationId="{84C960EB-478B-88C4-0CB7-5B199A39FD76}"/>
          </ac:spMkLst>
        </pc:spChg>
        <pc:spChg chg="del">
          <ac:chgData name="Jennifer Boyle" userId="7862b27c-d6c2-475e-af14-938dabba8693" providerId="ADAL" clId="{41C5C0A2-425E-2943-9E0F-C9EE2E81E9CF}" dt="2023-06-16T13:49:57.563" v="163" actId="478"/>
          <ac:spMkLst>
            <pc:docMk/>
            <pc:sldMk cId="3333170890" sldId="376"/>
            <ac:spMk id="11" creationId="{E40E596E-4889-FCE2-8E8B-FA9AD12E6F77}"/>
          </ac:spMkLst>
        </pc:spChg>
        <pc:spChg chg="del">
          <ac:chgData name="Jennifer Boyle" userId="7862b27c-d6c2-475e-af14-938dabba8693" providerId="ADAL" clId="{41C5C0A2-425E-2943-9E0F-C9EE2E81E9CF}" dt="2023-06-16T13:49:48.580" v="161" actId="478"/>
          <ac:spMkLst>
            <pc:docMk/>
            <pc:sldMk cId="3333170890" sldId="376"/>
            <ac:spMk id="12" creationId="{493692F0-4AC2-7576-EAF3-7213EDF688A1}"/>
          </ac:spMkLst>
        </pc:spChg>
        <pc:spChg chg="del">
          <ac:chgData name="Jennifer Boyle" userId="7862b27c-d6c2-475e-af14-938dabba8693" providerId="ADAL" clId="{41C5C0A2-425E-2943-9E0F-C9EE2E81E9CF}" dt="2023-06-16T13:49:57.563" v="163" actId="478"/>
          <ac:spMkLst>
            <pc:docMk/>
            <pc:sldMk cId="3333170890" sldId="376"/>
            <ac:spMk id="13" creationId="{FC6A4DB2-D517-42D9-32A5-E545F312D028}"/>
          </ac:spMkLst>
        </pc:spChg>
        <pc:spChg chg="del">
          <ac:chgData name="Jennifer Boyle" userId="7862b27c-d6c2-475e-af14-938dabba8693" providerId="ADAL" clId="{41C5C0A2-425E-2943-9E0F-C9EE2E81E9CF}" dt="2023-06-16T13:49:38.147" v="156" actId="478"/>
          <ac:spMkLst>
            <pc:docMk/>
            <pc:sldMk cId="3333170890" sldId="376"/>
            <ac:spMk id="14" creationId="{C70CC426-8401-F4FF-CAA9-061695E3D89F}"/>
          </ac:spMkLst>
        </pc:spChg>
        <pc:spChg chg="del">
          <ac:chgData name="Jennifer Boyle" userId="7862b27c-d6c2-475e-af14-938dabba8693" providerId="ADAL" clId="{41C5C0A2-425E-2943-9E0F-C9EE2E81E9CF}" dt="2023-06-16T13:49:44.935" v="159" actId="478"/>
          <ac:spMkLst>
            <pc:docMk/>
            <pc:sldMk cId="3333170890" sldId="376"/>
            <ac:spMk id="15" creationId="{602597D6-99B4-A023-100D-BDD28B5A9C79}"/>
          </ac:spMkLst>
        </pc:spChg>
        <pc:spChg chg="del">
          <ac:chgData name="Jennifer Boyle" userId="7862b27c-d6c2-475e-af14-938dabba8693" providerId="ADAL" clId="{41C5C0A2-425E-2943-9E0F-C9EE2E81E9CF}" dt="2023-06-16T13:49:42.507" v="158" actId="478"/>
          <ac:spMkLst>
            <pc:docMk/>
            <pc:sldMk cId="3333170890" sldId="376"/>
            <ac:spMk id="16" creationId="{8C9991BD-3086-1016-DB3D-04BDB89B7327}"/>
          </ac:spMkLst>
        </pc:spChg>
        <pc:spChg chg="del">
          <ac:chgData name="Jennifer Boyle" userId="7862b27c-d6c2-475e-af14-938dabba8693" providerId="ADAL" clId="{41C5C0A2-425E-2943-9E0F-C9EE2E81E9CF}" dt="2023-06-16T13:49:38.147" v="156" actId="478"/>
          <ac:spMkLst>
            <pc:docMk/>
            <pc:sldMk cId="3333170890" sldId="376"/>
            <ac:spMk id="17" creationId="{ADC80689-D9D7-3597-108A-99EB1829C711}"/>
          </ac:spMkLst>
        </pc:spChg>
        <pc:spChg chg="del">
          <ac:chgData name="Jennifer Boyle" userId="7862b27c-d6c2-475e-af14-938dabba8693" providerId="ADAL" clId="{41C5C0A2-425E-2943-9E0F-C9EE2E81E9CF}" dt="2023-06-16T13:49:38.147" v="156" actId="478"/>
          <ac:spMkLst>
            <pc:docMk/>
            <pc:sldMk cId="3333170890" sldId="376"/>
            <ac:spMk id="18" creationId="{84B0DFC5-572F-D1A3-BB0A-450B8F5B62AC}"/>
          </ac:spMkLst>
        </pc:spChg>
        <pc:spChg chg="del">
          <ac:chgData name="Jennifer Boyle" userId="7862b27c-d6c2-475e-af14-938dabba8693" providerId="ADAL" clId="{41C5C0A2-425E-2943-9E0F-C9EE2E81E9CF}" dt="2023-06-16T13:49:38.147" v="156" actId="478"/>
          <ac:spMkLst>
            <pc:docMk/>
            <pc:sldMk cId="3333170890" sldId="376"/>
            <ac:spMk id="19" creationId="{D1875D70-58FA-53FF-425B-8AFD55243A07}"/>
          </ac:spMkLst>
        </pc:spChg>
        <pc:spChg chg="del">
          <ac:chgData name="Jennifer Boyle" userId="7862b27c-d6c2-475e-af14-938dabba8693" providerId="ADAL" clId="{41C5C0A2-425E-2943-9E0F-C9EE2E81E9CF}" dt="2023-06-16T13:49:38.147" v="156" actId="478"/>
          <ac:spMkLst>
            <pc:docMk/>
            <pc:sldMk cId="3333170890" sldId="376"/>
            <ac:spMk id="20" creationId="{937FA9B8-48CD-AD94-EDE9-A12A0B6ED344}"/>
          </ac:spMkLst>
        </pc:spChg>
        <pc:spChg chg="del">
          <ac:chgData name="Jennifer Boyle" userId="7862b27c-d6c2-475e-af14-938dabba8693" providerId="ADAL" clId="{41C5C0A2-425E-2943-9E0F-C9EE2E81E9CF}" dt="2023-06-16T13:49:38.147" v="156" actId="478"/>
          <ac:spMkLst>
            <pc:docMk/>
            <pc:sldMk cId="3333170890" sldId="376"/>
            <ac:spMk id="21" creationId="{B72CC762-419A-C46B-06BC-FE65D1EB7FC9}"/>
          </ac:spMkLst>
        </pc:spChg>
        <pc:spChg chg="del">
          <ac:chgData name="Jennifer Boyle" userId="7862b27c-d6c2-475e-af14-938dabba8693" providerId="ADAL" clId="{41C5C0A2-425E-2943-9E0F-C9EE2E81E9CF}" dt="2023-06-16T13:49:54.024" v="162" actId="478"/>
          <ac:spMkLst>
            <pc:docMk/>
            <pc:sldMk cId="3333170890" sldId="376"/>
            <ac:spMk id="22" creationId="{80FF449B-8BE1-292D-846F-98226802B07C}"/>
          </ac:spMkLst>
        </pc:spChg>
        <pc:spChg chg="del">
          <ac:chgData name="Jennifer Boyle" userId="7862b27c-d6c2-475e-af14-938dabba8693" providerId="ADAL" clId="{41C5C0A2-425E-2943-9E0F-C9EE2E81E9CF}" dt="2023-06-16T13:49:38.147" v="156" actId="478"/>
          <ac:spMkLst>
            <pc:docMk/>
            <pc:sldMk cId="3333170890" sldId="376"/>
            <ac:spMk id="23" creationId="{CFE2187C-AF8F-9848-1FBB-754586DDA6B8}"/>
          </ac:spMkLst>
        </pc:spChg>
        <pc:spChg chg="del">
          <ac:chgData name="Jennifer Boyle" userId="7862b27c-d6c2-475e-af14-938dabba8693" providerId="ADAL" clId="{41C5C0A2-425E-2943-9E0F-C9EE2E81E9CF}" dt="2023-06-16T13:49:38.147" v="156" actId="478"/>
          <ac:spMkLst>
            <pc:docMk/>
            <pc:sldMk cId="3333170890" sldId="376"/>
            <ac:spMk id="24" creationId="{78B25E44-01DE-2E1B-ECEC-6DEFE9E6C191}"/>
          </ac:spMkLst>
        </pc:spChg>
        <pc:spChg chg="del">
          <ac:chgData name="Jennifer Boyle" userId="7862b27c-d6c2-475e-af14-938dabba8693" providerId="ADAL" clId="{41C5C0A2-425E-2943-9E0F-C9EE2E81E9CF}" dt="2023-06-16T13:49:38.147" v="156" actId="478"/>
          <ac:spMkLst>
            <pc:docMk/>
            <pc:sldMk cId="3333170890" sldId="376"/>
            <ac:spMk id="25" creationId="{06109B6F-A2B9-0A62-88EB-02F4C1142E4F}"/>
          </ac:spMkLst>
        </pc:spChg>
        <pc:spChg chg="del">
          <ac:chgData name="Jennifer Boyle" userId="7862b27c-d6c2-475e-af14-938dabba8693" providerId="ADAL" clId="{41C5C0A2-425E-2943-9E0F-C9EE2E81E9CF}" dt="2023-06-16T13:49:38.147" v="156" actId="478"/>
          <ac:spMkLst>
            <pc:docMk/>
            <pc:sldMk cId="3333170890" sldId="376"/>
            <ac:spMk id="26" creationId="{79BDEF24-2BD0-7845-150A-0F1D68E902AB}"/>
          </ac:spMkLst>
        </pc:spChg>
        <pc:spChg chg="del">
          <ac:chgData name="Jennifer Boyle" userId="7862b27c-d6c2-475e-af14-938dabba8693" providerId="ADAL" clId="{41C5C0A2-425E-2943-9E0F-C9EE2E81E9CF}" dt="2023-06-16T13:49:38.147" v="156" actId="478"/>
          <ac:spMkLst>
            <pc:docMk/>
            <pc:sldMk cId="3333170890" sldId="376"/>
            <ac:spMk id="27" creationId="{2F0C87B8-D939-6ED0-15CA-493DAC24756A}"/>
          </ac:spMkLst>
        </pc:spChg>
        <pc:spChg chg="del">
          <ac:chgData name="Jennifer Boyle" userId="7862b27c-d6c2-475e-af14-938dabba8693" providerId="ADAL" clId="{41C5C0A2-425E-2943-9E0F-C9EE2E81E9CF}" dt="2023-06-16T13:49:38.147" v="156" actId="478"/>
          <ac:spMkLst>
            <pc:docMk/>
            <pc:sldMk cId="3333170890" sldId="376"/>
            <ac:spMk id="28" creationId="{F191521B-9D72-FAEA-2C19-9B373C6B866E}"/>
          </ac:spMkLst>
        </pc:spChg>
        <pc:spChg chg="del">
          <ac:chgData name="Jennifer Boyle" userId="7862b27c-d6c2-475e-af14-938dabba8693" providerId="ADAL" clId="{41C5C0A2-425E-2943-9E0F-C9EE2E81E9CF}" dt="2023-06-16T13:49:38.147" v="156" actId="478"/>
          <ac:spMkLst>
            <pc:docMk/>
            <pc:sldMk cId="3333170890" sldId="376"/>
            <ac:spMk id="29" creationId="{44D969CF-1208-0FA7-606C-ACA86A4DE9FA}"/>
          </ac:spMkLst>
        </pc:spChg>
        <pc:spChg chg="del">
          <ac:chgData name="Jennifer Boyle" userId="7862b27c-d6c2-475e-af14-938dabba8693" providerId="ADAL" clId="{41C5C0A2-425E-2943-9E0F-C9EE2E81E9CF}" dt="2023-06-16T13:49:38.147" v="156" actId="478"/>
          <ac:spMkLst>
            <pc:docMk/>
            <pc:sldMk cId="3333170890" sldId="376"/>
            <ac:spMk id="30" creationId="{272B5295-3C80-0FA9-4B61-C7458C1DC39E}"/>
          </ac:spMkLst>
        </pc:spChg>
        <pc:spChg chg="del">
          <ac:chgData name="Jennifer Boyle" userId="7862b27c-d6c2-475e-af14-938dabba8693" providerId="ADAL" clId="{41C5C0A2-425E-2943-9E0F-C9EE2E81E9CF}" dt="2023-06-16T13:49:38.147" v="156" actId="478"/>
          <ac:spMkLst>
            <pc:docMk/>
            <pc:sldMk cId="3333170890" sldId="376"/>
            <ac:spMk id="31" creationId="{C3337552-F8A5-1EA1-5A80-20E162EF1F20}"/>
          </ac:spMkLst>
        </pc:spChg>
        <pc:spChg chg="del">
          <ac:chgData name="Jennifer Boyle" userId="7862b27c-d6c2-475e-af14-938dabba8693" providerId="ADAL" clId="{41C5C0A2-425E-2943-9E0F-C9EE2E81E9CF}" dt="2023-06-16T13:49:38.147" v="156" actId="478"/>
          <ac:spMkLst>
            <pc:docMk/>
            <pc:sldMk cId="3333170890" sldId="376"/>
            <ac:spMk id="32" creationId="{C2075187-3DB0-725C-9D37-4BAB51F34894}"/>
          </ac:spMkLst>
        </pc:spChg>
        <pc:spChg chg="del">
          <ac:chgData name="Jennifer Boyle" userId="7862b27c-d6c2-475e-af14-938dabba8693" providerId="ADAL" clId="{41C5C0A2-425E-2943-9E0F-C9EE2E81E9CF}" dt="2023-06-16T13:49:38.147" v="156" actId="478"/>
          <ac:spMkLst>
            <pc:docMk/>
            <pc:sldMk cId="3333170890" sldId="376"/>
            <ac:spMk id="33" creationId="{B1FE2DC8-B390-158C-2600-F030B0D35AC4}"/>
          </ac:spMkLst>
        </pc:spChg>
        <pc:spChg chg="del">
          <ac:chgData name="Jennifer Boyle" userId="7862b27c-d6c2-475e-af14-938dabba8693" providerId="ADAL" clId="{41C5C0A2-425E-2943-9E0F-C9EE2E81E9CF}" dt="2023-06-16T13:49:38.147" v="156" actId="478"/>
          <ac:spMkLst>
            <pc:docMk/>
            <pc:sldMk cId="3333170890" sldId="376"/>
            <ac:spMk id="34" creationId="{569F1819-C90C-ED69-57EB-AF0C9EA69A2B}"/>
          </ac:spMkLst>
        </pc:spChg>
        <pc:spChg chg="del">
          <ac:chgData name="Jennifer Boyle" userId="7862b27c-d6c2-475e-af14-938dabba8693" providerId="ADAL" clId="{41C5C0A2-425E-2943-9E0F-C9EE2E81E9CF}" dt="2023-06-16T13:49:38.147" v="156" actId="478"/>
          <ac:spMkLst>
            <pc:docMk/>
            <pc:sldMk cId="3333170890" sldId="376"/>
            <ac:spMk id="35" creationId="{893D6F7B-4C1E-6F23-F955-BC11ADDCD9CD}"/>
          </ac:spMkLst>
        </pc:spChg>
        <pc:spChg chg="del">
          <ac:chgData name="Jennifer Boyle" userId="7862b27c-d6c2-475e-af14-938dabba8693" providerId="ADAL" clId="{41C5C0A2-425E-2943-9E0F-C9EE2E81E9CF}" dt="2023-06-16T13:49:38.147" v="156" actId="478"/>
          <ac:spMkLst>
            <pc:docMk/>
            <pc:sldMk cId="3333170890" sldId="376"/>
            <ac:spMk id="36" creationId="{B1E37D44-EE23-EF67-0464-281254AA9A9D}"/>
          </ac:spMkLst>
        </pc:spChg>
        <pc:spChg chg="del">
          <ac:chgData name="Jennifer Boyle" userId="7862b27c-d6c2-475e-af14-938dabba8693" providerId="ADAL" clId="{41C5C0A2-425E-2943-9E0F-C9EE2E81E9CF}" dt="2023-06-16T13:49:38.147" v="156" actId="478"/>
          <ac:spMkLst>
            <pc:docMk/>
            <pc:sldMk cId="3333170890" sldId="376"/>
            <ac:spMk id="37" creationId="{DE3307C2-C415-4786-B14D-01549D9D2593}"/>
          </ac:spMkLst>
        </pc:spChg>
        <pc:spChg chg="del">
          <ac:chgData name="Jennifer Boyle" userId="7862b27c-d6c2-475e-af14-938dabba8693" providerId="ADAL" clId="{41C5C0A2-425E-2943-9E0F-C9EE2E81E9CF}" dt="2023-06-16T13:49:38.147" v="156" actId="478"/>
          <ac:spMkLst>
            <pc:docMk/>
            <pc:sldMk cId="3333170890" sldId="376"/>
            <ac:spMk id="38" creationId="{FD141A0C-53ED-4F1B-BF9C-F83DC69C4F21}"/>
          </ac:spMkLst>
        </pc:spChg>
        <pc:spChg chg="del">
          <ac:chgData name="Jennifer Boyle" userId="7862b27c-d6c2-475e-af14-938dabba8693" providerId="ADAL" clId="{41C5C0A2-425E-2943-9E0F-C9EE2E81E9CF}" dt="2023-06-16T13:49:38.147" v="156" actId="478"/>
          <ac:spMkLst>
            <pc:docMk/>
            <pc:sldMk cId="3333170890" sldId="376"/>
            <ac:spMk id="39" creationId="{33CCDD72-C721-F52E-0E2D-5B156FBE3D96}"/>
          </ac:spMkLst>
        </pc:spChg>
        <pc:spChg chg="del">
          <ac:chgData name="Jennifer Boyle" userId="7862b27c-d6c2-475e-af14-938dabba8693" providerId="ADAL" clId="{41C5C0A2-425E-2943-9E0F-C9EE2E81E9CF}" dt="2023-06-16T13:49:38.147" v="156" actId="478"/>
          <ac:spMkLst>
            <pc:docMk/>
            <pc:sldMk cId="3333170890" sldId="376"/>
            <ac:spMk id="40" creationId="{FC00C8E8-A11F-B79C-ADE5-7A20E06F9DBC}"/>
          </ac:spMkLst>
        </pc:spChg>
        <pc:spChg chg="del">
          <ac:chgData name="Jennifer Boyle" userId="7862b27c-d6c2-475e-af14-938dabba8693" providerId="ADAL" clId="{41C5C0A2-425E-2943-9E0F-C9EE2E81E9CF}" dt="2023-06-16T13:49:38.147" v="156" actId="478"/>
          <ac:spMkLst>
            <pc:docMk/>
            <pc:sldMk cId="3333170890" sldId="376"/>
            <ac:spMk id="41" creationId="{BB01782C-C3C4-7D08-98BE-F471F8B3B7F9}"/>
          </ac:spMkLst>
        </pc:spChg>
        <pc:spChg chg="del">
          <ac:chgData name="Jennifer Boyle" userId="7862b27c-d6c2-475e-af14-938dabba8693" providerId="ADAL" clId="{41C5C0A2-425E-2943-9E0F-C9EE2E81E9CF}" dt="2023-06-16T13:49:38.147" v="156" actId="478"/>
          <ac:spMkLst>
            <pc:docMk/>
            <pc:sldMk cId="3333170890" sldId="376"/>
            <ac:spMk id="42" creationId="{9C983B54-4B57-21BF-BD7D-995DADABAFA4}"/>
          </ac:spMkLst>
        </pc:spChg>
        <pc:spChg chg="del">
          <ac:chgData name="Jennifer Boyle" userId="7862b27c-d6c2-475e-af14-938dabba8693" providerId="ADAL" clId="{41C5C0A2-425E-2943-9E0F-C9EE2E81E9CF}" dt="2023-06-16T13:49:38.147" v="156" actId="478"/>
          <ac:spMkLst>
            <pc:docMk/>
            <pc:sldMk cId="3333170890" sldId="376"/>
            <ac:spMk id="43" creationId="{02A12254-F621-3899-BB73-A0FC74BE65C3}"/>
          </ac:spMkLst>
        </pc:spChg>
        <pc:spChg chg="del">
          <ac:chgData name="Jennifer Boyle" userId="7862b27c-d6c2-475e-af14-938dabba8693" providerId="ADAL" clId="{41C5C0A2-425E-2943-9E0F-C9EE2E81E9CF}" dt="2023-06-16T13:49:38.147" v="156" actId="478"/>
          <ac:spMkLst>
            <pc:docMk/>
            <pc:sldMk cId="3333170890" sldId="376"/>
            <ac:spMk id="44" creationId="{803DAF2D-26A3-1876-D1D2-642C407434F5}"/>
          </ac:spMkLst>
        </pc:spChg>
        <pc:spChg chg="del">
          <ac:chgData name="Jennifer Boyle" userId="7862b27c-d6c2-475e-af14-938dabba8693" providerId="ADAL" clId="{41C5C0A2-425E-2943-9E0F-C9EE2E81E9CF}" dt="2023-06-16T13:49:38.147" v="156" actId="478"/>
          <ac:spMkLst>
            <pc:docMk/>
            <pc:sldMk cId="3333170890" sldId="376"/>
            <ac:spMk id="45" creationId="{304A1E9A-16F1-1FAB-95F6-13F153ED481C}"/>
          </ac:spMkLst>
        </pc:spChg>
        <pc:spChg chg="del">
          <ac:chgData name="Jennifer Boyle" userId="7862b27c-d6c2-475e-af14-938dabba8693" providerId="ADAL" clId="{41C5C0A2-425E-2943-9E0F-C9EE2E81E9CF}" dt="2023-06-16T13:49:38.147" v="156" actId="478"/>
          <ac:spMkLst>
            <pc:docMk/>
            <pc:sldMk cId="3333170890" sldId="376"/>
            <ac:spMk id="46" creationId="{BBF45FB6-0E1E-BDA7-026C-E61DA62DBFB0}"/>
          </ac:spMkLst>
        </pc:spChg>
        <pc:spChg chg="del">
          <ac:chgData name="Jennifer Boyle" userId="7862b27c-d6c2-475e-af14-938dabba8693" providerId="ADAL" clId="{41C5C0A2-425E-2943-9E0F-C9EE2E81E9CF}" dt="2023-06-16T13:49:38.147" v="156" actId="478"/>
          <ac:spMkLst>
            <pc:docMk/>
            <pc:sldMk cId="3333170890" sldId="376"/>
            <ac:spMk id="47" creationId="{ABEBD3A6-8259-3019-A3C7-CA7AAF2977AE}"/>
          </ac:spMkLst>
        </pc:spChg>
        <pc:spChg chg="del">
          <ac:chgData name="Jennifer Boyle" userId="7862b27c-d6c2-475e-af14-938dabba8693" providerId="ADAL" clId="{41C5C0A2-425E-2943-9E0F-C9EE2E81E9CF}" dt="2023-06-16T13:49:38.147" v="156" actId="478"/>
          <ac:spMkLst>
            <pc:docMk/>
            <pc:sldMk cId="3333170890" sldId="376"/>
            <ac:spMk id="48" creationId="{E0637041-C5E1-D3A7-796A-7FEADAFE7D33}"/>
          </ac:spMkLst>
        </pc:spChg>
        <pc:spChg chg="del">
          <ac:chgData name="Jennifer Boyle" userId="7862b27c-d6c2-475e-af14-938dabba8693" providerId="ADAL" clId="{41C5C0A2-425E-2943-9E0F-C9EE2E81E9CF}" dt="2023-06-16T13:49:40.681" v="157" actId="478"/>
          <ac:spMkLst>
            <pc:docMk/>
            <pc:sldMk cId="3333170890" sldId="376"/>
            <ac:spMk id="49" creationId="{C6909E74-E147-8AB1-267E-38A63DF7D39A}"/>
          </ac:spMkLst>
        </pc:spChg>
        <pc:spChg chg="del">
          <ac:chgData name="Jennifer Boyle" userId="7862b27c-d6c2-475e-af14-938dabba8693" providerId="ADAL" clId="{41C5C0A2-425E-2943-9E0F-C9EE2E81E9CF}" dt="2023-06-16T13:49:46.524" v="160" actId="478"/>
          <ac:spMkLst>
            <pc:docMk/>
            <pc:sldMk cId="3333170890" sldId="376"/>
            <ac:spMk id="50" creationId="{B9B9F88C-A434-E353-A5F2-ECADBDA4DC93}"/>
          </ac:spMkLst>
        </pc:spChg>
        <pc:spChg chg="del">
          <ac:chgData name="Jennifer Boyle" userId="7862b27c-d6c2-475e-af14-938dabba8693" providerId="ADAL" clId="{41C5C0A2-425E-2943-9E0F-C9EE2E81E9CF}" dt="2023-06-16T13:49:38.147" v="156" actId="478"/>
          <ac:spMkLst>
            <pc:docMk/>
            <pc:sldMk cId="3333170890" sldId="376"/>
            <ac:spMk id="51" creationId="{E770DEF4-8EC8-3926-B482-9715083FD852}"/>
          </ac:spMkLst>
        </pc:spChg>
        <pc:spChg chg="del">
          <ac:chgData name="Jennifer Boyle" userId="7862b27c-d6c2-475e-af14-938dabba8693" providerId="ADAL" clId="{41C5C0A2-425E-2943-9E0F-C9EE2E81E9CF}" dt="2023-06-16T13:49:38.147" v="156" actId="478"/>
          <ac:spMkLst>
            <pc:docMk/>
            <pc:sldMk cId="3333170890" sldId="376"/>
            <ac:spMk id="52" creationId="{8EF71FCF-1372-14AB-D98A-17202D8BB5D1}"/>
          </ac:spMkLst>
        </pc:spChg>
        <pc:spChg chg="del">
          <ac:chgData name="Jennifer Boyle" userId="7862b27c-d6c2-475e-af14-938dabba8693" providerId="ADAL" clId="{41C5C0A2-425E-2943-9E0F-C9EE2E81E9CF}" dt="2023-06-16T13:49:38.147" v="156" actId="478"/>
          <ac:spMkLst>
            <pc:docMk/>
            <pc:sldMk cId="3333170890" sldId="376"/>
            <ac:spMk id="53" creationId="{8AF5109B-F238-BB57-7408-003D6CFAE3B1}"/>
          </ac:spMkLst>
        </pc:spChg>
        <pc:spChg chg="mod">
          <ac:chgData name="Jennifer Boyle" userId="7862b27c-d6c2-475e-af14-938dabba8693" providerId="ADAL" clId="{41C5C0A2-425E-2943-9E0F-C9EE2E81E9CF}" dt="2023-06-16T13:50:09.271" v="166"/>
          <ac:spMkLst>
            <pc:docMk/>
            <pc:sldMk cId="3333170890" sldId="376"/>
            <ac:spMk id="54" creationId="{5957BBA4-8BB6-280A-24A3-ACB26E37EF74}"/>
          </ac:spMkLst>
        </pc:spChg>
        <pc:spChg chg="del">
          <ac:chgData name="Jennifer Boyle" userId="7862b27c-d6c2-475e-af14-938dabba8693" providerId="ADAL" clId="{41C5C0A2-425E-2943-9E0F-C9EE2E81E9CF}" dt="2023-06-16T13:49:38.147" v="156" actId="478"/>
          <ac:spMkLst>
            <pc:docMk/>
            <pc:sldMk cId="3333170890" sldId="376"/>
            <ac:spMk id="55" creationId="{0F7DADDB-4F4A-C928-893B-E84D85D48AA7}"/>
          </ac:spMkLst>
        </pc:spChg>
        <pc:spChg chg="del">
          <ac:chgData name="Jennifer Boyle" userId="7862b27c-d6c2-475e-af14-938dabba8693" providerId="ADAL" clId="{41C5C0A2-425E-2943-9E0F-C9EE2E81E9CF}" dt="2023-06-16T13:49:38.147" v="156" actId="478"/>
          <ac:spMkLst>
            <pc:docMk/>
            <pc:sldMk cId="3333170890" sldId="376"/>
            <ac:spMk id="56" creationId="{E4CF4F70-FAD8-4CA3-EA14-7432B3B018E0}"/>
          </ac:spMkLst>
        </pc:spChg>
        <pc:spChg chg="del">
          <ac:chgData name="Jennifer Boyle" userId="7862b27c-d6c2-475e-af14-938dabba8693" providerId="ADAL" clId="{41C5C0A2-425E-2943-9E0F-C9EE2E81E9CF}" dt="2023-06-16T13:49:38.147" v="156" actId="478"/>
          <ac:spMkLst>
            <pc:docMk/>
            <pc:sldMk cId="3333170890" sldId="376"/>
            <ac:spMk id="57" creationId="{4A00B80E-099D-9380-0555-E13D76AC14FC}"/>
          </ac:spMkLst>
        </pc:spChg>
        <pc:spChg chg="del">
          <ac:chgData name="Jennifer Boyle" userId="7862b27c-d6c2-475e-af14-938dabba8693" providerId="ADAL" clId="{41C5C0A2-425E-2943-9E0F-C9EE2E81E9CF}" dt="2023-06-16T13:49:38.147" v="156" actId="478"/>
          <ac:spMkLst>
            <pc:docMk/>
            <pc:sldMk cId="3333170890" sldId="376"/>
            <ac:spMk id="58" creationId="{1BC634D0-18AC-CF27-13F7-8B7EB7A830C4}"/>
          </ac:spMkLst>
        </pc:spChg>
        <pc:spChg chg="del mod">
          <ac:chgData name="Jennifer Boyle" userId="7862b27c-d6c2-475e-af14-938dabba8693" providerId="ADAL" clId="{41C5C0A2-425E-2943-9E0F-C9EE2E81E9CF}" dt="2023-06-16T13:50:01.032" v="165" actId="478"/>
          <ac:spMkLst>
            <pc:docMk/>
            <pc:sldMk cId="3333170890" sldId="376"/>
            <ac:spMk id="59" creationId="{EB3882A4-88E5-2BE3-1F27-C8CFD24FBA56}"/>
          </ac:spMkLst>
        </pc:spChg>
        <pc:spChg chg="mod">
          <ac:chgData name="Jennifer Boyle" userId="7862b27c-d6c2-475e-af14-938dabba8693" providerId="ADAL" clId="{41C5C0A2-425E-2943-9E0F-C9EE2E81E9CF}" dt="2023-06-16T13:50:09.271" v="166"/>
          <ac:spMkLst>
            <pc:docMk/>
            <pc:sldMk cId="3333170890" sldId="376"/>
            <ac:spMk id="60" creationId="{6635E27F-0973-5C64-DA54-13F7F2F6220C}"/>
          </ac:spMkLst>
        </pc:spChg>
        <pc:spChg chg="mod">
          <ac:chgData name="Jennifer Boyle" userId="7862b27c-d6c2-475e-af14-938dabba8693" providerId="ADAL" clId="{41C5C0A2-425E-2943-9E0F-C9EE2E81E9CF}" dt="2023-06-16T13:50:09.271" v="166"/>
          <ac:spMkLst>
            <pc:docMk/>
            <pc:sldMk cId="3333170890" sldId="376"/>
            <ac:spMk id="62" creationId="{907AF927-2778-F8BB-E0A0-ADEFC06621AF}"/>
          </ac:spMkLst>
        </pc:spChg>
        <pc:spChg chg="del">
          <ac:chgData name="Jennifer Boyle" userId="7862b27c-d6c2-475e-af14-938dabba8693" providerId="ADAL" clId="{41C5C0A2-425E-2943-9E0F-C9EE2E81E9CF}" dt="2023-06-16T13:49:38.147" v="156" actId="478"/>
          <ac:spMkLst>
            <pc:docMk/>
            <pc:sldMk cId="3333170890" sldId="376"/>
            <ac:spMk id="63" creationId="{8137A5B0-C053-C410-C770-F7E4066C1CC6}"/>
          </ac:spMkLst>
        </pc:spChg>
        <pc:spChg chg="mod">
          <ac:chgData name="Jennifer Boyle" userId="7862b27c-d6c2-475e-af14-938dabba8693" providerId="ADAL" clId="{41C5C0A2-425E-2943-9E0F-C9EE2E81E9CF}" dt="2023-06-16T13:50:09.271" v="166"/>
          <ac:spMkLst>
            <pc:docMk/>
            <pc:sldMk cId="3333170890" sldId="376"/>
            <ac:spMk id="65" creationId="{1CAE8512-F426-CD43-212F-75CB67B2FEC7}"/>
          </ac:spMkLst>
        </pc:spChg>
        <pc:spChg chg="mod">
          <ac:chgData name="Jennifer Boyle" userId="7862b27c-d6c2-475e-af14-938dabba8693" providerId="ADAL" clId="{41C5C0A2-425E-2943-9E0F-C9EE2E81E9CF}" dt="2023-06-16T13:50:09.271" v="166"/>
          <ac:spMkLst>
            <pc:docMk/>
            <pc:sldMk cId="3333170890" sldId="376"/>
            <ac:spMk id="66" creationId="{BC0C7400-FB56-AD2A-21C2-EB6CE68896C1}"/>
          </ac:spMkLst>
        </pc:spChg>
        <pc:spChg chg="mod">
          <ac:chgData name="Jennifer Boyle" userId="7862b27c-d6c2-475e-af14-938dabba8693" providerId="ADAL" clId="{41C5C0A2-425E-2943-9E0F-C9EE2E81E9CF}" dt="2023-06-16T13:50:09.271" v="166"/>
          <ac:spMkLst>
            <pc:docMk/>
            <pc:sldMk cId="3333170890" sldId="376"/>
            <ac:spMk id="67" creationId="{45DEDC36-C3FA-1434-D2DE-37D841A59416}"/>
          </ac:spMkLst>
        </pc:spChg>
        <pc:spChg chg="mod">
          <ac:chgData name="Jennifer Boyle" userId="7862b27c-d6c2-475e-af14-938dabba8693" providerId="ADAL" clId="{41C5C0A2-425E-2943-9E0F-C9EE2E81E9CF}" dt="2023-06-16T13:51:46.437" v="173"/>
          <ac:spMkLst>
            <pc:docMk/>
            <pc:sldMk cId="3333170890" sldId="376"/>
            <ac:spMk id="69" creationId="{063692E2-498D-1200-3A2F-7BAE3096D335}"/>
          </ac:spMkLst>
        </pc:spChg>
        <pc:spChg chg="mod">
          <ac:chgData name="Jennifer Boyle" userId="7862b27c-d6c2-475e-af14-938dabba8693" providerId="ADAL" clId="{41C5C0A2-425E-2943-9E0F-C9EE2E81E9CF}" dt="2023-06-16T13:51:46.437" v="173"/>
          <ac:spMkLst>
            <pc:docMk/>
            <pc:sldMk cId="3333170890" sldId="376"/>
            <ac:spMk id="70" creationId="{EFE7E23B-755D-C89A-A6D6-0C518DE297E7}"/>
          </ac:spMkLst>
        </pc:spChg>
        <pc:spChg chg="mod">
          <ac:chgData name="Jennifer Boyle" userId="7862b27c-d6c2-475e-af14-938dabba8693" providerId="ADAL" clId="{41C5C0A2-425E-2943-9E0F-C9EE2E81E9CF}" dt="2023-06-16T13:51:46.437" v="173"/>
          <ac:spMkLst>
            <pc:docMk/>
            <pc:sldMk cId="3333170890" sldId="376"/>
            <ac:spMk id="71" creationId="{C1C36BDB-B72C-6B0D-9E87-672EE9574989}"/>
          </ac:spMkLst>
        </pc:spChg>
        <pc:spChg chg="mod">
          <ac:chgData name="Jennifer Boyle" userId="7862b27c-d6c2-475e-af14-938dabba8693" providerId="ADAL" clId="{41C5C0A2-425E-2943-9E0F-C9EE2E81E9CF}" dt="2023-06-16T13:51:46.437" v="173"/>
          <ac:spMkLst>
            <pc:docMk/>
            <pc:sldMk cId="3333170890" sldId="376"/>
            <ac:spMk id="72" creationId="{0EBD3E5C-6083-6297-249C-7F2F0887DCAC}"/>
          </ac:spMkLst>
        </pc:spChg>
        <pc:spChg chg="mod">
          <ac:chgData name="Jennifer Boyle" userId="7862b27c-d6c2-475e-af14-938dabba8693" providerId="ADAL" clId="{41C5C0A2-425E-2943-9E0F-C9EE2E81E9CF}" dt="2023-06-16T13:51:46.437" v="173"/>
          <ac:spMkLst>
            <pc:docMk/>
            <pc:sldMk cId="3333170890" sldId="376"/>
            <ac:spMk id="73" creationId="{26664367-507E-B39F-23BC-193DE337D8DD}"/>
          </ac:spMkLst>
        </pc:spChg>
        <pc:spChg chg="mod">
          <ac:chgData name="Jennifer Boyle" userId="7862b27c-d6c2-475e-af14-938dabba8693" providerId="ADAL" clId="{41C5C0A2-425E-2943-9E0F-C9EE2E81E9CF}" dt="2023-06-16T13:51:46.437" v="173"/>
          <ac:spMkLst>
            <pc:docMk/>
            <pc:sldMk cId="3333170890" sldId="376"/>
            <ac:spMk id="74" creationId="{BF4D6E03-D32D-DEC6-762E-E2A17B400FA8}"/>
          </ac:spMkLst>
        </pc:spChg>
        <pc:spChg chg="mod">
          <ac:chgData name="Jennifer Boyle" userId="7862b27c-d6c2-475e-af14-938dabba8693" providerId="ADAL" clId="{41C5C0A2-425E-2943-9E0F-C9EE2E81E9CF}" dt="2023-06-16T13:51:46.437" v="173"/>
          <ac:spMkLst>
            <pc:docMk/>
            <pc:sldMk cId="3333170890" sldId="376"/>
            <ac:spMk id="75" creationId="{D5BB5977-AD46-5078-3A85-A4D2B7874115}"/>
          </ac:spMkLst>
        </pc:spChg>
        <pc:spChg chg="mod">
          <ac:chgData name="Jennifer Boyle" userId="7862b27c-d6c2-475e-af14-938dabba8693" providerId="ADAL" clId="{41C5C0A2-425E-2943-9E0F-C9EE2E81E9CF}" dt="2023-06-16T13:51:46.437" v="173"/>
          <ac:spMkLst>
            <pc:docMk/>
            <pc:sldMk cId="3333170890" sldId="376"/>
            <ac:spMk id="76" creationId="{CBB16A89-03F0-C6E7-991C-66B683385E8E}"/>
          </ac:spMkLst>
        </pc:spChg>
        <pc:spChg chg="mod">
          <ac:chgData name="Jennifer Boyle" userId="7862b27c-d6c2-475e-af14-938dabba8693" providerId="ADAL" clId="{41C5C0A2-425E-2943-9E0F-C9EE2E81E9CF}" dt="2023-06-16T13:51:46.437" v="173"/>
          <ac:spMkLst>
            <pc:docMk/>
            <pc:sldMk cId="3333170890" sldId="376"/>
            <ac:spMk id="77" creationId="{3F768105-3568-6C8A-AAB4-2197A258480F}"/>
          </ac:spMkLst>
        </pc:spChg>
        <pc:spChg chg="mod">
          <ac:chgData name="Jennifer Boyle" userId="7862b27c-d6c2-475e-af14-938dabba8693" providerId="ADAL" clId="{41C5C0A2-425E-2943-9E0F-C9EE2E81E9CF}" dt="2023-06-16T13:51:46.437" v="173"/>
          <ac:spMkLst>
            <pc:docMk/>
            <pc:sldMk cId="3333170890" sldId="376"/>
            <ac:spMk id="78" creationId="{3C9A52A0-28A9-5369-DC0E-CC1B5C95A891}"/>
          </ac:spMkLst>
        </pc:spChg>
        <pc:spChg chg="mod">
          <ac:chgData name="Jennifer Boyle" userId="7862b27c-d6c2-475e-af14-938dabba8693" providerId="ADAL" clId="{41C5C0A2-425E-2943-9E0F-C9EE2E81E9CF}" dt="2023-06-16T13:51:46.437" v="173"/>
          <ac:spMkLst>
            <pc:docMk/>
            <pc:sldMk cId="3333170890" sldId="376"/>
            <ac:spMk id="79" creationId="{BF73C3BF-9561-FFFA-D996-7A249BCDCD70}"/>
          </ac:spMkLst>
        </pc:spChg>
        <pc:spChg chg="mod">
          <ac:chgData name="Jennifer Boyle" userId="7862b27c-d6c2-475e-af14-938dabba8693" providerId="ADAL" clId="{41C5C0A2-425E-2943-9E0F-C9EE2E81E9CF}" dt="2023-06-16T13:51:46.437" v="173"/>
          <ac:spMkLst>
            <pc:docMk/>
            <pc:sldMk cId="3333170890" sldId="376"/>
            <ac:spMk id="80" creationId="{E0C40A47-F965-0A30-92EF-1C6356E0636E}"/>
          </ac:spMkLst>
        </pc:spChg>
        <pc:spChg chg="add mod">
          <ac:chgData name="Jennifer Boyle" userId="7862b27c-d6c2-475e-af14-938dabba8693" providerId="ADAL" clId="{41C5C0A2-425E-2943-9E0F-C9EE2E81E9CF}" dt="2023-06-16T13:55:58.335" v="205" actId="20577"/>
          <ac:spMkLst>
            <pc:docMk/>
            <pc:sldMk cId="3333170890" sldId="376"/>
            <ac:spMk id="81" creationId="{3482C5FB-F1CD-D6FC-456E-8A539363483E}"/>
          </ac:spMkLst>
        </pc:spChg>
        <pc:spChg chg="add mod">
          <ac:chgData name="Jennifer Boyle" userId="7862b27c-d6c2-475e-af14-938dabba8693" providerId="ADAL" clId="{41C5C0A2-425E-2943-9E0F-C9EE2E81E9CF}" dt="2023-06-16T13:56:20.121" v="213" actId="20577"/>
          <ac:spMkLst>
            <pc:docMk/>
            <pc:sldMk cId="3333170890" sldId="376"/>
            <ac:spMk id="82" creationId="{D3497B36-9364-4264-45E8-25C17468E548}"/>
          </ac:spMkLst>
        </pc:spChg>
        <pc:spChg chg="add mod">
          <ac:chgData name="Jennifer Boyle" userId="7862b27c-d6c2-475e-af14-938dabba8693" providerId="ADAL" clId="{41C5C0A2-425E-2943-9E0F-C9EE2E81E9CF}" dt="2023-06-16T13:55:00.785" v="197" actId="20577"/>
          <ac:spMkLst>
            <pc:docMk/>
            <pc:sldMk cId="3333170890" sldId="376"/>
            <ac:spMk id="83" creationId="{B5555430-C2A0-E764-99B3-89EFB50B046D}"/>
          </ac:spMkLst>
        </pc:spChg>
        <pc:spChg chg="add mod">
          <ac:chgData name="Jennifer Boyle" userId="7862b27c-d6c2-475e-af14-938dabba8693" providerId="ADAL" clId="{41C5C0A2-425E-2943-9E0F-C9EE2E81E9CF}" dt="2023-06-16T13:54:35.978" v="193" actId="20577"/>
          <ac:spMkLst>
            <pc:docMk/>
            <pc:sldMk cId="3333170890" sldId="376"/>
            <ac:spMk id="84" creationId="{A7D7E7D8-62C1-CB97-2A67-5CA1CB8D1DC5}"/>
          </ac:spMkLst>
        </pc:spChg>
        <pc:spChg chg="add mod">
          <ac:chgData name="Jennifer Boyle" userId="7862b27c-d6c2-475e-af14-938dabba8693" providerId="ADAL" clId="{41C5C0A2-425E-2943-9E0F-C9EE2E81E9CF}" dt="2023-06-16T13:57:09.081" v="225" actId="20577"/>
          <ac:spMkLst>
            <pc:docMk/>
            <pc:sldMk cId="3333170890" sldId="376"/>
            <ac:spMk id="85" creationId="{6D4CFBC6-9165-F322-8E61-DD97F956B0FD}"/>
          </ac:spMkLst>
        </pc:spChg>
        <pc:spChg chg="add mod">
          <ac:chgData name="Jennifer Boyle" userId="7862b27c-d6c2-475e-af14-938dabba8693" providerId="ADAL" clId="{41C5C0A2-425E-2943-9E0F-C9EE2E81E9CF}" dt="2023-06-16T13:54:02.106" v="189" actId="20577"/>
          <ac:spMkLst>
            <pc:docMk/>
            <pc:sldMk cId="3333170890" sldId="376"/>
            <ac:spMk id="86" creationId="{A1F56B99-8336-11A9-C0E9-25A5CA86E66C}"/>
          </ac:spMkLst>
        </pc:spChg>
        <pc:spChg chg="add mod">
          <ac:chgData name="Jennifer Boyle" userId="7862b27c-d6c2-475e-af14-938dabba8693" providerId="ADAL" clId="{41C5C0A2-425E-2943-9E0F-C9EE2E81E9CF}" dt="2023-06-16T13:57:50.418" v="234" actId="20577"/>
          <ac:spMkLst>
            <pc:docMk/>
            <pc:sldMk cId="3333170890" sldId="376"/>
            <ac:spMk id="87" creationId="{9206BA37-389D-848B-AE19-41BEC49A96F5}"/>
          </ac:spMkLst>
        </pc:spChg>
        <pc:spChg chg="add mod">
          <ac:chgData name="Jennifer Boyle" userId="7862b27c-d6c2-475e-af14-938dabba8693" providerId="ADAL" clId="{41C5C0A2-425E-2943-9E0F-C9EE2E81E9CF}" dt="2023-06-16T13:56:37.705" v="217" actId="20577"/>
          <ac:spMkLst>
            <pc:docMk/>
            <pc:sldMk cId="3333170890" sldId="376"/>
            <ac:spMk id="89" creationId="{0DE85EC5-27CA-E9C3-50E1-3ABA82E62ED8}"/>
          </ac:spMkLst>
        </pc:spChg>
        <pc:spChg chg="add mod">
          <ac:chgData name="Jennifer Boyle" userId="7862b27c-d6c2-475e-af14-938dabba8693" providerId="ADAL" clId="{41C5C0A2-425E-2943-9E0F-C9EE2E81E9CF}" dt="2023-06-16T13:57:33.051" v="230" actId="20577"/>
          <ac:spMkLst>
            <pc:docMk/>
            <pc:sldMk cId="3333170890" sldId="376"/>
            <ac:spMk id="90" creationId="{8A9FBA9E-FAF6-00C3-F601-58C594B805A4}"/>
          </ac:spMkLst>
        </pc:spChg>
        <pc:spChg chg="add mod">
          <ac:chgData name="Jennifer Boyle" userId="7862b27c-d6c2-475e-af14-938dabba8693" providerId="ADAL" clId="{41C5C0A2-425E-2943-9E0F-C9EE2E81E9CF}" dt="2023-06-16T13:57:18.217" v="226" actId="1076"/>
          <ac:spMkLst>
            <pc:docMk/>
            <pc:sldMk cId="3333170890" sldId="376"/>
            <ac:spMk id="91" creationId="{2AC2B477-7502-B8BB-06E2-EC10900232EF}"/>
          </ac:spMkLst>
        </pc:spChg>
        <pc:spChg chg="add mod">
          <ac:chgData name="Jennifer Boyle" userId="7862b27c-d6c2-475e-af14-938dabba8693" providerId="ADAL" clId="{41C5C0A2-425E-2943-9E0F-C9EE2E81E9CF}" dt="2023-06-16T13:56:04.173" v="209" actId="20577"/>
          <ac:spMkLst>
            <pc:docMk/>
            <pc:sldMk cId="3333170890" sldId="376"/>
            <ac:spMk id="92" creationId="{51A62C02-B784-ACFB-2765-07931F55CF0C}"/>
          </ac:spMkLst>
        </pc:spChg>
        <pc:spChg chg="add mod">
          <ac:chgData name="Jennifer Boyle" userId="7862b27c-d6c2-475e-af14-938dabba8693" providerId="ADAL" clId="{41C5C0A2-425E-2943-9E0F-C9EE2E81E9CF}" dt="2023-06-16T13:55:39.304" v="201" actId="20577"/>
          <ac:spMkLst>
            <pc:docMk/>
            <pc:sldMk cId="3333170890" sldId="376"/>
            <ac:spMk id="94" creationId="{34493EFF-1644-2C40-486E-F94764963662}"/>
          </ac:spMkLst>
        </pc:spChg>
        <pc:grpChg chg="add del mod">
          <ac:chgData name="Jennifer Boyle" userId="7862b27c-d6c2-475e-af14-938dabba8693" providerId="ADAL" clId="{41C5C0A2-425E-2943-9E0F-C9EE2E81E9CF}" dt="2023-06-16T13:51:45.200" v="172" actId="478"/>
          <ac:grpSpMkLst>
            <pc:docMk/>
            <pc:sldMk cId="3333170890" sldId="376"/>
            <ac:grpSpMk id="3" creationId="{819C75E4-E909-D6FA-92E2-7BC8147B02DF}"/>
          </ac:grpSpMkLst>
        </pc:grpChg>
        <pc:grpChg chg="add mod">
          <ac:chgData name="Jennifer Boyle" userId="7862b27c-d6c2-475e-af14-938dabba8693" providerId="ADAL" clId="{41C5C0A2-425E-2943-9E0F-C9EE2E81E9CF}" dt="2023-06-16T13:52:15.137" v="181" actId="14100"/>
          <ac:grpSpMkLst>
            <pc:docMk/>
            <pc:sldMk cId="3333170890" sldId="376"/>
            <ac:grpSpMk id="68" creationId="{1D4C7B70-4663-AF6B-8A91-A3C7DE27D279}"/>
          </ac:grpSpMkLst>
        </pc:grpChg>
        <pc:cxnChg chg="del">
          <ac:chgData name="Jennifer Boyle" userId="7862b27c-d6c2-475e-af14-938dabba8693" providerId="ADAL" clId="{41C5C0A2-425E-2943-9E0F-C9EE2E81E9CF}" dt="2023-06-16T13:49:38.147" v="156" actId="478"/>
          <ac:cxnSpMkLst>
            <pc:docMk/>
            <pc:sldMk cId="3333170890" sldId="376"/>
            <ac:cxnSpMk id="61" creationId="{3148E8F0-E72B-B034-D7E6-03A342AFDAD6}"/>
          </ac:cxnSpMkLst>
        </pc:cxnChg>
        <pc:cxnChg chg="del">
          <ac:chgData name="Jennifer Boyle" userId="7862b27c-d6c2-475e-af14-938dabba8693" providerId="ADAL" clId="{41C5C0A2-425E-2943-9E0F-C9EE2E81E9CF}" dt="2023-06-16T13:49:38.147" v="156" actId="478"/>
          <ac:cxnSpMkLst>
            <pc:docMk/>
            <pc:sldMk cId="3333170890" sldId="376"/>
            <ac:cxnSpMk id="64" creationId="{E04727C4-2DC1-D954-34A1-C4F79B864012}"/>
          </ac:cxnSpMkLst>
        </pc:cxnChg>
        <pc:cxnChg chg="add mod">
          <ac:chgData name="Jennifer Boyle" userId="7862b27c-d6c2-475e-af14-938dabba8693" providerId="ADAL" clId="{41C5C0A2-425E-2943-9E0F-C9EE2E81E9CF}" dt="2023-06-16T13:52:15.137" v="181" actId="14100"/>
          <ac:cxnSpMkLst>
            <pc:docMk/>
            <pc:sldMk cId="3333170890" sldId="376"/>
            <ac:cxnSpMk id="88" creationId="{E32FAD9B-C20F-6474-93D2-8C0550747BB9}"/>
          </ac:cxnSpMkLst>
        </pc:cxnChg>
        <pc:cxnChg chg="add mod">
          <ac:chgData name="Jennifer Boyle" userId="7862b27c-d6c2-475e-af14-938dabba8693" providerId="ADAL" clId="{41C5C0A2-425E-2943-9E0F-C9EE2E81E9CF}" dt="2023-06-16T13:52:15.137" v="181" actId="14100"/>
          <ac:cxnSpMkLst>
            <pc:docMk/>
            <pc:sldMk cId="3333170890" sldId="376"/>
            <ac:cxnSpMk id="93" creationId="{62BD5095-15A9-F525-4615-71E30CAF5873}"/>
          </ac:cxnSpMkLst>
        </pc:cxnChg>
        <pc:extLst>
          <p:ext xmlns:p="http://schemas.openxmlformats.org/presentationml/2006/main" uri="{D6D511B9-2390-475A-947B-AFAB55BFBCF1}">
            <pc226:cmChg xmlns:pc226="http://schemas.microsoft.com/office/powerpoint/2022/06/main/command" chg="add del">
              <pc226:chgData name="Jennifer Boyle" userId="7862b27c-d6c2-475e-af14-938dabba8693" providerId="ADAL" clId="{41C5C0A2-425E-2943-9E0F-C9EE2E81E9CF}" dt="2023-06-16T13:51:12.422" v="171"/>
              <pc2:cmMkLst xmlns:pc2="http://schemas.microsoft.com/office/powerpoint/2019/9/main/command">
                <pc:docMk/>
                <pc:sldMk cId="3333170890" sldId="376"/>
                <pc2:cmMk id="{8A47022E-6757-7641-85C5-E48C1C726F99}"/>
              </pc2:cmMkLst>
            </pc226:cmChg>
          </p:ext>
        </pc:extLst>
      </pc:sldChg>
      <pc:sldChg chg="modSp mod addCm modCm">
        <pc:chgData name="Jennifer Boyle" userId="7862b27c-d6c2-475e-af14-938dabba8693" providerId="ADAL" clId="{41C5C0A2-425E-2943-9E0F-C9EE2E81E9CF}" dt="2023-06-16T14:06:12.807" v="305"/>
        <pc:sldMkLst>
          <pc:docMk/>
          <pc:sldMk cId="609276143" sldId="377"/>
        </pc:sldMkLst>
        <pc:graphicFrameChg chg="mod">
          <ac:chgData name="Jennifer Boyle" userId="7862b27c-d6c2-475e-af14-938dabba8693" providerId="ADAL" clId="{41C5C0A2-425E-2943-9E0F-C9EE2E81E9CF}" dt="2023-06-14T19:06:31.679" v="36" actId="14100"/>
          <ac:graphicFrameMkLst>
            <pc:docMk/>
            <pc:sldMk cId="609276143" sldId="377"/>
            <ac:graphicFrameMk id="12" creationId="{00000000-0000-0000-0000-000000000000}"/>
          </ac:graphicFrameMkLst>
        </pc:graphicFrameChg>
        <pc:extLst>
          <p:ext xmlns:p="http://schemas.openxmlformats.org/presentationml/2006/main" uri="{D6D511B9-2390-475A-947B-AFAB55BFBCF1}">
            <pc226:cmChg xmlns:pc226="http://schemas.microsoft.com/office/powerpoint/2022/06/main/command" chg="add mod">
              <pc226:chgData name="Jennifer Boyle" userId="7862b27c-d6c2-475e-af14-938dabba8693" providerId="ADAL" clId="{41C5C0A2-425E-2943-9E0F-C9EE2E81E9CF}" dt="2023-06-16T14:06:12.807" v="305"/>
              <pc2:cmMkLst xmlns:pc2="http://schemas.microsoft.com/office/powerpoint/2019/9/main/command">
                <pc:docMk/>
                <pc:sldMk cId="609276143" sldId="377"/>
                <pc2:cmMk id="{5EF2AA0E-A6EF-E84D-8751-B2EBCAEED2E5}"/>
              </pc2:cmMkLst>
              <pc226:cmRplyChg chg="add del">
                <pc226:chgData name="Jennifer Boyle" userId="7862b27c-d6c2-475e-af14-938dabba8693" providerId="ADAL" clId="{41C5C0A2-425E-2943-9E0F-C9EE2E81E9CF}" dt="2023-06-16T14:04:59.773" v="301"/>
                <pc2:cmRplyMkLst xmlns:pc2="http://schemas.microsoft.com/office/powerpoint/2019/9/main/command">
                  <pc:docMk/>
                  <pc:sldMk cId="609276143" sldId="377"/>
                  <pc2:cmMk id="{5EF2AA0E-A6EF-E84D-8751-B2EBCAEED2E5}"/>
                  <pc2:cmRplyMk id="{83755413-8AF2-844B-879B-042EF81AB5C5}"/>
                </pc2:cmRplyMkLst>
              </pc226:cmRplyChg>
              <pc226:cmRplyChg chg="add">
                <pc226:chgData name="Jennifer Boyle" userId="7862b27c-d6c2-475e-af14-938dabba8693" providerId="ADAL" clId="{41C5C0A2-425E-2943-9E0F-C9EE2E81E9CF}" dt="2023-06-14T19:06:25.168" v="35"/>
                <pc2:cmRplyMkLst xmlns:pc2="http://schemas.microsoft.com/office/powerpoint/2019/9/main/command">
                  <pc:docMk/>
                  <pc:sldMk cId="609276143" sldId="377"/>
                  <pc2:cmMk id="{5EF2AA0E-A6EF-E84D-8751-B2EBCAEED2E5}"/>
                  <pc2:cmRplyMk id="{3D99549B-7549-5642-B717-7BEB506ACE30}"/>
                </pc2:cmRplyMkLst>
              </pc226:cmRplyChg>
            </pc226:cmChg>
          </p:ext>
        </pc:extLst>
      </pc:sldChg>
      <pc:sldChg chg="modSp mod addCm">
        <pc:chgData name="Jennifer Boyle" userId="7862b27c-d6c2-475e-af14-938dabba8693" providerId="ADAL" clId="{41C5C0A2-425E-2943-9E0F-C9EE2E81E9CF}" dt="2023-06-16T14:20:31.343" v="324"/>
        <pc:sldMkLst>
          <pc:docMk/>
          <pc:sldMk cId="2922515751" sldId="378"/>
        </pc:sldMkLst>
        <pc:graphicFrameChg chg="mod">
          <ac:chgData name="Jennifer Boyle" userId="7862b27c-d6c2-475e-af14-938dabba8693" providerId="ADAL" clId="{41C5C0A2-425E-2943-9E0F-C9EE2E81E9CF}" dt="2023-06-16T14:11:17.422" v="313" actId="207"/>
          <ac:graphicFrameMkLst>
            <pc:docMk/>
            <pc:sldMk cId="2922515751" sldId="378"/>
            <ac:graphicFrameMk id="8" creationId="{00000000-0000-0000-0000-000000000000}"/>
          </ac:graphicFrameMkLst>
        </pc:graphicFrameChg>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41C5C0A2-425E-2943-9E0F-C9EE2E81E9CF}" dt="2023-06-16T14:20:31.343" v="324"/>
              <pc2:cmMkLst xmlns:pc2="http://schemas.microsoft.com/office/powerpoint/2019/9/main/command">
                <pc:docMk/>
                <pc:sldMk cId="2922515751" sldId="378"/>
                <pc2:cmMk id="{5F20D87A-37C4-904A-A222-E10F1215E615}"/>
              </pc2:cmMkLst>
            </pc226:cmChg>
          </p:ext>
        </pc:extLst>
      </pc:sldChg>
      <pc:sldChg chg="mod addCm modCm">
        <pc:chgData name="Jennifer Boyle" userId="7862b27c-d6c2-475e-af14-938dabba8693" providerId="ADAL" clId="{41C5C0A2-425E-2943-9E0F-C9EE2E81E9CF}" dt="2023-06-14T19:48:12.771" v="58"/>
        <pc:sldMkLst>
          <pc:docMk/>
          <pc:sldMk cId="3693431221" sldId="379"/>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41C5C0A2-425E-2943-9E0F-C9EE2E81E9CF}" dt="2023-06-14T19:48:12.771" v="58"/>
              <pc2:cmMkLst xmlns:pc2="http://schemas.microsoft.com/office/powerpoint/2019/9/main/command">
                <pc:docMk/>
                <pc:sldMk cId="3693431221" sldId="379"/>
                <pc2:cmMk id="{B9C992CA-5F48-0741-8E71-7F08BEE48BA0}"/>
              </pc2:cmMkLst>
              <pc226:cmRplyChg chg="add">
                <pc226:chgData name="Jennifer Boyle" userId="7862b27c-d6c2-475e-af14-938dabba8693" providerId="ADAL" clId="{41C5C0A2-425E-2943-9E0F-C9EE2E81E9CF}" dt="2023-06-14T19:48:12.771" v="58"/>
                <pc2:cmRplyMkLst xmlns:pc2="http://schemas.microsoft.com/office/powerpoint/2019/9/main/command">
                  <pc:docMk/>
                  <pc:sldMk cId="3693431221" sldId="379"/>
                  <pc2:cmMk id="{B9C992CA-5F48-0741-8E71-7F08BEE48BA0}"/>
                  <pc2:cmRplyMk id="{E347C09B-6AE9-1443-A815-9D566A8793E6}"/>
                </pc2:cmRplyMkLst>
              </pc226:cmRplyChg>
            </pc226:cmChg>
          </p:ext>
        </pc:extLst>
      </pc:sldChg>
      <pc:sldChg chg="mod addCm">
        <pc:chgData name="Jennifer Boyle" userId="7862b27c-d6c2-475e-af14-938dabba8693" providerId="ADAL" clId="{41C5C0A2-425E-2943-9E0F-C9EE2E81E9CF}" dt="2023-06-14T19:53:25.253" v="74"/>
        <pc:sldMkLst>
          <pc:docMk/>
          <pc:sldMk cId="962949337" sldId="380"/>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41C5C0A2-425E-2943-9E0F-C9EE2E81E9CF}" dt="2023-06-14T19:53:25.253" v="74"/>
              <pc2:cmMkLst xmlns:pc2="http://schemas.microsoft.com/office/powerpoint/2019/9/main/command">
                <pc:docMk/>
                <pc:sldMk cId="962949337" sldId="380"/>
                <pc2:cmMk id="{E449B049-42CB-F04B-BFF7-3914F8B7B6F5}"/>
              </pc2:cmMkLst>
            </pc226:cmChg>
          </p:ext>
        </pc:extLst>
      </pc:sldChg>
      <pc:sldChg chg="mod">
        <pc:chgData name="Jennifer Boyle" userId="7862b27c-d6c2-475e-af14-938dabba8693" providerId="ADAL" clId="{41C5C0A2-425E-2943-9E0F-C9EE2E81E9CF}" dt="2023-06-14T19:56:24.612" v="82" actId="27918"/>
        <pc:sldMkLst>
          <pc:docMk/>
          <pc:sldMk cId="4241038289" sldId="381"/>
        </pc:sldMkLst>
      </pc:sldChg>
      <pc:sldChg chg="addSp delSp modSp mod addCm delCm">
        <pc:chgData name="Jennifer Boyle" userId="7862b27c-d6c2-475e-af14-938dabba8693" providerId="ADAL" clId="{41C5C0A2-425E-2943-9E0F-C9EE2E81E9CF}" dt="2023-06-16T14:04:15.309" v="300" actId="1076"/>
        <pc:sldMkLst>
          <pc:docMk/>
          <pc:sldMk cId="3311762404" sldId="382"/>
        </pc:sldMkLst>
        <pc:spChg chg="mod">
          <ac:chgData name="Jennifer Boyle" userId="7862b27c-d6c2-475e-af14-938dabba8693" providerId="ADAL" clId="{41C5C0A2-425E-2943-9E0F-C9EE2E81E9CF}" dt="2023-06-16T13:58:19.829" v="238"/>
          <ac:spMkLst>
            <pc:docMk/>
            <pc:sldMk cId="3311762404" sldId="382"/>
            <ac:spMk id="5" creationId="{1E7F182C-E8BE-E741-3359-020AED0511AB}"/>
          </ac:spMkLst>
        </pc:spChg>
        <pc:spChg chg="mod">
          <ac:chgData name="Jennifer Boyle" userId="7862b27c-d6c2-475e-af14-938dabba8693" providerId="ADAL" clId="{41C5C0A2-425E-2943-9E0F-C9EE2E81E9CF}" dt="2023-06-16T13:58:19.829" v="238"/>
          <ac:spMkLst>
            <pc:docMk/>
            <pc:sldMk cId="3311762404" sldId="382"/>
            <ac:spMk id="6" creationId="{CCCE1631-3667-179A-9C8E-A1CBCC32913B}"/>
          </ac:spMkLst>
        </pc:spChg>
        <pc:spChg chg="mod">
          <ac:chgData name="Jennifer Boyle" userId="7862b27c-d6c2-475e-af14-938dabba8693" providerId="ADAL" clId="{41C5C0A2-425E-2943-9E0F-C9EE2E81E9CF}" dt="2023-06-16T13:58:19.829" v="238"/>
          <ac:spMkLst>
            <pc:docMk/>
            <pc:sldMk cId="3311762404" sldId="382"/>
            <ac:spMk id="7" creationId="{CE59534C-983C-BF4A-DEED-CC9230BE8644}"/>
          </ac:spMkLst>
        </pc:spChg>
        <pc:spChg chg="mod">
          <ac:chgData name="Jennifer Boyle" userId="7862b27c-d6c2-475e-af14-938dabba8693" providerId="ADAL" clId="{41C5C0A2-425E-2943-9E0F-C9EE2E81E9CF}" dt="2023-06-16T13:58:19.829" v="238"/>
          <ac:spMkLst>
            <pc:docMk/>
            <pc:sldMk cId="3311762404" sldId="382"/>
            <ac:spMk id="8" creationId="{6FD4B935-CB0D-5EAC-DBFF-41B728679BF2}"/>
          </ac:spMkLst>
        </pc:spChg>
        <pc:spChg chg="mod">
          <ac:chgData name="Jennifer Boyle" userId="7862b27c-d6c2-475e-af14-938dabba8693" providerId="ADAL" clId="{41C5C0A2-425E-2943-9E0F-C9EE2E81E9CF}" dt="2023-06-16T13:58:19.829" v="238"/>
          <ac:spMkLst>
            <pc:docMk/>
            <pc:sldMk cId="3311762404" sldId="382"/>
            <ac:spMk id="9" creationId="{B19AE824-D55F-C3B2-9C5C-CC9A1C29FFB2}"/>
          </ac:spMkLst>
        </pc:spChg>
        <pc:spChg chg="mod">
          <ac:chgData name="Jennifer Boyle" userId="7862b27c-d6c2-475e-af14-938dabba8693" providerId="ADAL" clId="{41C5C0A2-425E-2943-9E0F-C9EE2E81E9CF}" dt="2023-06-16T13:58:19.829" v="238"/>
          <ac:spMkLst>
            <pc:docMk/>
            <pc:sldMk cId="3311762404" sldId="382"/>
            <ac:spMk id="10" creationId="{506E10E2-67C9-3E84-D1CD-896B756566ED}"/>
          </ac:spMkLst>
        </pc:spChg>
        <pc:spChg chg="mod">
          <ac:chgData name="Jennifer Boyle" userId="7862b27c-d6c2-475e-af14-938dabba8693" providerId="ADAL" clId="{41C5C0A2-425E-2943-9E0F-C9EE2E81E9CF}" dt="2023-06-16T13:58:19.829" v="238"/>
          <ac:spMkLst>
            <pc:docMk/>
            <pc:sldMk cId="3311762404" sldId="382"/>
            <ac:spMk id="11" creationId="{68E1AA6A-02BC-939F-C801-2158B7276D2A}"/>
          </ac:spMkLst>
        </pc:spChg>
        <pc:spChg chg="mod">
          <ac:chgData name="Jennifer Boyle" userId="7862b27c-d6c2-475e-af14-938dabba8693" providerId="ADAL" clId="{41C5C0A2-425E-2943-9E0F-C9EE2E81E9CF}" dt="2023-06-16T13:58:19.829" v="238"/>
          <ac:spMkLst>
            <pc:docMk/>
            <pc:sldMk cId="3311762404" sldId="382"/>
            <ac:spMk id="12" creationId="{A471B0B1-7E3A-FFC9-11F9-45A04C052E92}"/>
          </ac:spMkLst>
        </pc:spChg>
        <pc:spChg chg="mod">
          <ac:chgData name="Jennifer Boyle" userId="7862b27c-d6c2-475e-af14-938dabba8693" providerId="ADAL" clId="{41C5C0A2-425E-2943-9E0F-C9EE2E81E9CF}" dt="2023-06-16T13:58:19.829" v="238"/>
          <ac:spMkLst>
            <pc:docMk/>
            <pc:sldMk cId="3311762404" sldId="382"/>
            <ac:spMk id="13" creationId="{33C84447-9F77-2679-083C-DDA892E7252A}"/>
          </ac:spMkLst>
        </pc:spChg>
        <pc:spChg chg="mod">
          <ac:chgData name="Jennifer Boyle" userId="7862b27c-d6c2-475e-af14-938dabba8693" providerId="ADAL" clId="{41C5C0A2-425E-2943-9E0F-C9EE2E81E9CF}" dt="2023-06-16T13:58:19.829" v="238"/>
          <ac:spMkLst>
            <pc:docMk/>
            <pc:sldMk cId="3311762404" sldId="382"/>
            <ac:spMk id="14" creationId="{037D2CDF-D332-F442-C054-E01B0747F245}"/>
          </ac:spMkLst>
        </pc:spChg>
        <pc:spChg chg="mod">
          <ac:chgData name="Jennifer Boyle" userId="7862b27c-d6c2-475e-af14-938dabba8693" providerId="ADAL" clId="{41C5C0A2-425E-2943-9E0F-C9EE2E81E9CF}" dt="2023-06-16T13:58:19.829" v="238"/>
          <ac:spMkLst>
            <pc:docMk/>
            <pc:sldMk cId="3311762404" sldId="382"/>
            <ac:spMk id="15" creationId="{3BE0F032-BC6A-A85E-B978-B1657A3C1CFA}"/>
          </ac:spMkLst>
        </pc:spChg>
        <pc:spChg chg="mod">
          <ac:chgData name="Jennifer Boyle" userId="7862b27c-d6c2-475e-af14-938dabba8693" providerId="ADAL" clId="{41C5C0A2-425E-2943-9E0F-C9EE2E81E9CF}" dt="2023-06-16T13:58:19.829" v="238"/>
          <ac:spMkLst>
            <pc:docMk/>
            <pc:sldMk cId="3311762404" sldId="382"/>
            <ac:spMk id="16" creationId="{C129D2CC-C815-73F2-0C8E-F854235E3E83}"/>
          </ac:spMkLst>
        </pc:spChg>
        <pc:spChg chg="add mod">
          <ac:chgData name="Jennifer Boyle" userId="7862b27c-d6c2-475e-af14-938dabba8693" providerId="ADAL" clId="{41C5C0A2-425E-2943-9E0F-C9EE2E81E9CF}" dt="2023-06-16T14:02:30.565" v="271" actId="20577"/>
          <ac:spMkLst>
            <pc:docMk/>
            <pc:sldMk cId="3311762404" sldId="382"/>
            <ac:spMk id="17" creationId="{6676417F-E4EC-D230-2C0B-AC8B69618E55}"/>
          </ac:spMkLst>
        </pc:spChg>
        <pc:spChg chg="add mod">
          <ac:chgData name="Jennifer Boyle" userId="7862b27c-d6c2-475e-af14-938dabba8693" providerId="ADAL" clId="{41C5C0A2-425E-2943-9E0F-C9EE2E81E9CF}" dt="2023-06-16T14:03:01.836" v="279" actId="20577"/>
          <ac:spMkLst>
            <pc:docMk/>
            <pc:sldMk cId="3311762404" sldId="382"/>
            <ac:spMk id="18" creationId="{3910AFCA-2DCD-FDBF-2A69-EFBF1587FE33}"/>
          </ac:spMkLst>
        </pc:spChg>
        <pc:spChg chg="add mod">
          <ac:chgData name="Jennifer Boyle" userId="7862b27c-d6c2-475e-af14-938dabba8693" providerId="ADAL" clId="{41C5C0A2-425E-2943-9E0F-C9EE2E81E9CF}" dt="2023-06-16T14:01:31.255" v="255" actId="20577"/>
          <ac:spMkLst>
            <pc:docMk/>
            <pc:sldMk cId="3311762404" sldId="382"/>
            <ac:spMk id="19" creationId="{34A1A099-975D-200F-080B-FC81C0F36FD4}"/>
          </ac:spMkLst>
        </pc:spChg>
        <pc:spChg chg="add mod">
          <ac:chgData name="Jennifer Boyle" userId="7862b27c-d6c2-475e-af14-938dabba8693" providerId="ADAL" clId="{41C5C0A2-425E-2943-9E0F-C9EE2E81E9CF}" dt="2023-06-16T14:02:12.944" v="267" actId="20577"/>
          <ac:spMkLst>
            <pc:docMk/>
            <pc:sldMk cId="3311762404" sldId="382"/>
            <ac:spMk id="20" creationId="{DEC48B76-2404-EBA3-FE5B-3A92775FE793}"/>
          </ac:spMkLst>
        </pc:spChg>
        <pc:spChg chg="add mod">
          <ac:chgData name="Jennifer Boyle" userId="7862b27c-d6c2-475e-af14-938dabba8693" providerId="ADAL" clId="{41C5C0A2-425E-2943-9E0F-C9EE2E81E9CF}" dt="2023-06-16T14:03:39.492" v="291" actId="20577"/>
          <ac:spMkLst>
            <pc:docMk/>
            <pc:sldMk cId="3311762404" sldId="382"/>
            <ac:spMk id="21" creationId="{8C6E922F-5E88-D090-5BCA-2CEC49A9570E}"/>
          </ac:spMkLst>
        </pc:spChg>
        <pc:spChg chg="add mod">
          <ac:chgData name="Jennifer Boyle" userId="7862b27c-d6c2-475e-af14-938dabba8693" providerId="ADAL" clId="{41C5C0A2-425E-2943-9E0F-C9EE2E81E9CF}" dt="2023-06-16T14:01:43.861" v="259" actId="20577"/>
          <ac:spMkLst>
            <pc:docMk/>
            <pc:sldMk cId="3311762404" sldId="382"/>
            <ac:spMk id="22" creationId="{77D2AFB7-1220-54EA-422A-713346B278DF}"/>
          </ac:spMkLst>
        </pc:spChg>
        <pc:spChg chg="add mod">
          <ac:chgData name="Jennifer Boyle" userId="7862b27c-d6c2-475e-af14-938dabba8693" providerId="ADAL" clId="{41C5C0A2-425E-2943-9E0F-C9EE2E81E9CF}" dt="2023-06-16T14:04:09.499" v="299" actId="20577"/>
          <ac:spMkLst>
            <pc:docMk/>
            <pc:sldMk cId="3311762404" sldId="382"/>
            <ac:spMk id="23" creationId="{F5BE62B8-7B0F-1263-5BFD-10287F2ED125}"/>
          </ac:spMkLst>
        </pc:spChg>
        <pc:spChg chg="add mod">
          <ac:chgData name="Jennifer Boyle" userId="7862b27c-d6c2-475e-af14-938dabba8693" providerId="ADAL" clId="{41C5C0A2-425E-2943-9E0F-C9EE2E81E9CF}" dt="2023-06-16T14:03:15.828" v="283" actId="20577"/>
          <ac:spMkLst>
            <pc:docMk/>
            <pc:sldMk cId="3311762404" sldId="382"/>
            <ac:spMk id="25" creationId="{11E14EC5-D099-E5BC-A17E-30A3602DD45D}"/>
          </ac:spMkLst>
        </pc:spChg>
        <pc:spChg chg="add mod">
          <ac:chgData name="Jennifer Boyle" userId="7862b27c-d6c2-475e-af14-938dabba8693" providerId="ADAL" clId="{41C5C0A2-425E-2943-9E0F-C9EE2E81E9CF}" dt="2023-06-16T14:03:55.371" v="295" actId="20577"/>
          <ac:spMkLst>
            <pc:docMk/>
            <pc:sldMk cId="3311762404" sldId="382"/>
            <ac:spMk id="26" creationId="{777AE8B0-3A8E-EF05-4A15-1ECD48BBD8F3}"/>
          </ac:spMkLst>
        </pc:spChg>
        <pc:spChg chg="add mod">
          <ac:chgData name="Jennifer Boyle" userId="7862b27c-d6c2-475e-af14-938dabba8693" providerId="ADAL" clId="{41C5C0A2-425E-2943-9E0F-C9EE2E81E9CF}" dt="2023-06-16T14:04:15.309" v="300" actId="1076"/>
          <ac:spMkLst>
            <pc:docMk/>
            <pc:sldMk cId="3311762404" sldId="382"/>
            <ac:spMk id="27" creationId="{3E86386D-F304-5F63-10F0-915DCFE47193}"/>
          </ac:spMkLst>
        </pc:spChg>
        <pc:spChg chg="add mod">
          <ac:chgData name="Jennifer Boyle" userId="7862b27c-d6c2-475e-af14-938dabba8693" providerId="ADAL" clId="{41C5C0A2-425E-2943-9E0F-C9EE2E81E9CF}" dt="2023-06-16T14:02:46.163" v="275" actId="20577"/>
          <ac:spMkLst>
            <pc:docMk/>
            <pc:sldMk cId="3311762404" sldId="382"/>
            <ac:spMk id="28" creationId="{C2A3102D-3A70-7DBD-B5B7-B36E27688DE6}"/>
          </ac:spMkLst>
        </pc:spChg>
        <pc:spChg chg="add mod">
          <ac:chgData name="Jennifer Boyle" userId="7862b27c-d6c2-475e-af14-938dabba8693" providerId="ADAL" clId="{41C5C0A2-425E-2943-9E0F-C9EE2E81E9CF}" dt="2023-06-16T14:02:00.277" v="263" actId="20577"/>
          <ac:spMkLst>
            <pc:docMk/>
            <pc:sldMk cId="3311762404" sldId="382"/>
            <ac:spMk id="30" creationId="{834C0AB3-E9D1-32E0-ADD3-A487F9BEA03A}"/>
          </ac:spMkLst>
        </pc:spChg>
        <pc:spChg chg="del">
          <ac:chgData name="Jennifer Boyle" userId="7862b27c-d6c2-475e-af14-938dabba8693" providerId="ADAL" clId="{41C5C0A2-425E-2943-9E0F-C9EE2E81E9CF}" dt="2023-06-16T13:58:10.823" v="235" actId="478"/>
          <ac:spMkLst>
            <pc:docMk/>
            <pc:sldMk cId="3311762404" sldId="382"/>
            <ac:spMk id="52" creationId="{B03E61AA-3789-DAED-F329-BF2ACE633EEC}"/>
          </ac:spMkLst>
        </pc:spChg>
        <pc:spChg chg="del">
          <ac:chgData name="Jennifer Boyle" userId="7862b27c-d6c2-475e-af14-938dabba8693" providerId="ADAL" clId="{41C5C0A2-425E-2943-9E0F-C9EE2E81E9CF}" dt="2023-06-16T13:58:16.459" v="236" actId="478"/>
          <ac:spMkLst>
            <pc:docMk/>
            <pc:sldMk cId="3311762404" sldId="382"/>
            <ac:spMk id="53" creationId="{4AF1E231-3DDA-B7E0-2475-91AB7D24D41B}"/>
          </ac:spMkLst>
        </pc:spChg>
        <pc:spChg chg="del">
          <ac:chgData name="Jennifer Boyle" userId="7862b27c-d6c2-475e-af14-938dabba8693" providerId="ADAL" clId="{41C5C0A2-425E-2943-9E0F-C9EE2E81E9CF}" dt="2023-06-16T13:58:17.338" v="237" actId="478"/>
          <ac:spMkLst>
            <pc:docMk/>
            <pc:sldMk cId="3311762404" sldId="382"/>
            <ac:spMk id="54" creationId="{D1F80A3F-58C8-094E-F525-4F5605A7986E}"/>
          </ac:spMkLst>
        </pc:spChg>
        <pc:spChg chg="del">
          <ac:chgData name="Jennifer Boyle" userId="7862b27c-d6c2-475e-af14-938dabba8693" providerId="ADAL" clId="{41C5C0A2-425E-2943-9E0F-C9EE2E81E9CF}" dt="2023-06-16T13:58:10.823" v="235" actId="478"/>
          <ac:spMkLst>
            <pc:docMk/>
            <pc:sldMk cId="3311762404" sldId="382"/>
            <ac:spMk id="55" creationId="{640EFD58-6FFD-F0D3-CA7F-BBC4F0F4B6EF}"/>
          </ac:spMkLst>
        </pc:spChg>
        <pc:spChg chg="del">
          <ac:chgData name="Jennifer Boyle" userId="7862b27c-d6c2-475e-af14-938dabba8693" providerId="ADAL" clId="{41C5C0A2-425E-2943-9E0F-C9EE2E81E9CF}" dt="2023-06-16T13:58:10.823" v="235" actId="478"/>
          <ac:spMkLst>
            <pc:docMk/>
            <pc:sldMk cId="3311762404" sldId="382"/>
            <ac:spMk id="56" creationId="{BE71543E-1802-B258-01B1-135B19D9F55F}"/>
          </ac:spMkLst>
        </pc:spChg>
        <pc:spChg chg="del">
          <ac:chgData name="Jennifer Boyle" userId="7862b27c-d6c2-475e-af14-938dabba8693" providerId="ADAL" clId="{41C5C0A2-425E-2943-9E0F-C9EE2E81E9CF}" dt="2023-06-16T13:58:10.823" v="235" actId="478"/>
          <ac:spMkLst>
            <pc:docMk/>
            <pc:sldMk cId="3311762404" sldId="382"/>
            <ac:spMk id="57" creationId="{E6F713FA-B7A8-C1FF-270D-7F8D4A2E08AB}"/>
          </ac:spMkLst>
        </pc:spChg>
        <pc:spChg chg="del">
          <ac:chgData name="Jennifer Boyle" userId="7862b27c-d6c2-475e-af14-938dabba8693" providerId="ADAL" clId="{41C5C0A2-425E-2943-9E0F-C9EE2E81E9CF}" dt="2023-06-16T13:58:10.823" v="235" actId="478"/>
          <ac:spMkLst>
            <pc:docMk/>
            <pc:sldMk cId="3311762404" sldId="382"/>
            <ac:spMk id="58" creationId="{FED9C489-C3E9-C0A6-0B97-C89C6E885FBC}"/>
          </ac:spMkLst>
        </pc:spChg>
        <pc:spChg chg="del">
          <ac:chgData name="Jennifer Boyle" userId="7862b27c-d6c2-475e-af14-938dabba8693" providerId="ADAL" clId="{41C5C0A2-425E-2943-9E0F-C9EE2E81E9CF}" dt="2023-06-16T13:58:10.823" v="235" actId="478"/>
          <ac:spMkLst>
            <pc:docMk/>
            <pc:sldMk cId="3311762404" sldId="382"/>
            <ac:spMk id="59" creationId="{96B2F78C-0864-F048-4899-DFCB9BB323EF}"/>
          </ac:spMkLst>
        </pc:spChg>
        <pc:spChg chg="del">
          <ac:chgData name="Jennifer Boyle" userId="7862b27c-d6c2-475e-af14-938dabba8693" providerId="ADAL" clId="{41C5C0A2-425E-2943-9E0F-C9EE2E81E9CF}" dt="2023-06-16T13:58:10.823" v="235" actId="478"/>
          <ac:spMkLst>
            <pc:docMk/>
            <pc:sldMk cId="3311762404" sldId="382"/>
            <ac:spMk id="60" creationId="{16F8C326-4F56-62FF-0DB4-F6EEC2E3784C}"/>
          </ac:spMkLst>
        </pc:spChg>
        <pc:spChg chg="del">
          <ac:chgData name="Jennifer Boyle" userId="7862b27c-d6c2-475e-af14-938dabba8693" providerId="ADAL" clId="{41C5C0A2-425E-2943-9E0F-C9EE2E81E9CF}" dt="2023-06-16T13:58:10.823" v="235" actId="478"/>
          <ac:spMkLst>
            <pc:docMk/>
            <pc:sldMk cId="3311762404" sldId="382"/>
            <ac:spMk id="61" creationId="{FB8C090A-9E9A-6279-4CE5-37F3280DCD4F}"/>
          </ac:spMkLst>
        </pc:spChg>
        <pc:spChg chg="del">
          <ac:chgData name="Jennifer Boyle" userId="7862b27c-d6c2-475e-af14-938dabba8693" providerId="ADAL" clId="{41C5C0A2-425E-2943-9E0F-C9EE2E81E9CF}" dt="2023-06-16T13:58:10.823" v="235" actId="478"/>
          <ac:spMkLst>
            <pc:docMk/>
            <pc:sldMk cId="3311762404" sldId="382"/>
            <ac:spMk id="62" creationId="{F69FF9BA-FE53-850E-724D-282C319ADAB8}"/>
          </ac:spMkLst>
        </pc:spChg>
        <pc:spChg chg="del">
          <ac:chgData name="Jennifer Boyle" userId="7862b27c-d6c2-475e-af14-938dabba8693" providerId="ADAL" clId="{41C5C0A2-425E-2943-9E0F-C9EE2E81E9CF}" dt="2023-06-16T13:58:10.823" v="235" actId="478"/>
          <ac:spMkLst>
            <pc:docMk/>
            <pc:sldMk cId="3311762404" sldId="382"/>
            <ac:spMk id="63" creationId="{26C972D3-B166-AEA2-ED72-02460AB1EEEF}"/>
          </ac:spMkLst>
        </pc:spChg>
        <pc:grpChg chg="add mod">
          <ac:chgData name="Jennifer Boyle" userId="7862b27c-d6c2-475e-af14-938dabba8693" providerId="ADAL" clId="{41C5C0A2-425E-2943-9E0F-C9EE2E81E9CF}" dt="2023-06-16T13:58:59.792" v="244" actId="1076"/>
          <ac:grpSpMkLst>
            <pc:docMk/>
            <pc:sldMk cId="3311762404" sldId="382"/>
            <ac:grpSpMk id="3" creationId="{98B9F2D8-F766-BE9F-29C5-9B7663243862}"/>
          </ac:grpSpMkLst>
        </pc:grpChg>
        <pc:cxnChg chg="add mod">
          <ac:chgData name="Jennifer Boyle" userId="7862b27c-d6c2-475e-af14-938dabba8693" providerId="ADAL" clId="{41C5C0A2-425E-2943-9E0F-C9EE2E81E9CF}" dt="2023-06-16T13:58:59.792" v="244" actId="1076"/>
          <ac:cxnSpMkLst>
            <pc:docMk/>
            <pc:sldMk cId="3311762404" sldId="382"/>
            <ac:cxnSpMk id="24" creationId="{6C3EBC4B-FD6D-6F8F-5F5B-E3D2AA445ED7}"/>
          </ac:cxnSpMkLst>
        </pc:cxnChg>
        <pc:cxnChg chg="add mod">
          <ac:chgData name="Jennifer Boyle" userId="7862b27c-d6c2-475e-af14-938dabba8693" providerId="ADAL" clId="{41C5C0A2-425E-2943-9E0F-C9EE2E81E9CF}" dt="2023-06-16T13:58:19.829" v="238"/>
          <ac:cxnSpMkLst>
            <pc:docMk/>
            <pc:sldMk cId="3311762404" sldId="382"/>
            <ac:cxnSpMk id="29" creationId="{A1C4C97B-D481-C2BC-C2A7-B2570FFF8045}"/>
          </ac:cxnSpMkLst>
        </pc:cxnChg>
        <pc:cxnChg chg="del">
          <ac:chgData name="Jennifer Boyle" userId="7862b27c-d6c2-475e-af14-938dabba8693" providerId="ADAL" clId="{41C5C0A2-425E-2943-9E0F-C9EE2E81E9CF}" dt="2023-06-16T13:58:10.823" v="235" actId="478"/>
          <ac:cxnSpMkLst>
            <pc:docMk/>
            <pc:sldMk cId="3311762404" sldId="382"/>
            <ac:cxnSpMk id="66" creationId="{E9CA40A9-2390-AA36-D7E1-49D6D0E73E2A}"/>
          </ac:cxnSpMkLst>
        </pc:cxnChg>
        <pc:cxnChg chg="del">
          <ac:chgData name="Jennifer Boyle" userId="7862b27c-d6c2-475e-af14-938dabba8693" providerId="ADAL" clId="{41C5C0A2-425E-2943-9E0F-C9EE2E81E9CF}" dt="2023-06-16T13:58:10.823" v="235" actId="478"/>
          <ac:cxnSpMkLst>
            <pc:docMk/>
            <pc:sldMk cId="3311762404" sldId="382"/>
            <ac:cxnSpMk id="67" creationId="{FE9CF34B-C554-0E13-E989-67CD9EF42596}"/>
          </ac:cxnSpMkLst>
        </pc:cxnChg>
        <pc:extLst>
          <p:ext xmlns:p="http://schemas.openxmlformats.org/presentationml/2006/main" uri="{D6D511B9-2390-475A-947B-AFAB55BFBCF1}">
            <pc226:cmChg xmlns:pc226="http://schemas.microsoft.com/office/powerpoint/2022/06/main/command" chg="add del">
              <pc226:chgData name="Jennifer Boyle" userId="7862b27c-d6c2-475e-af14-938dabba8693" providerId="ADAL" clId="{41C5C0A2-425E-2943-9E0F-C9EE2E81E9CF}" dt="2023-06-16T14:00:10.077" v="249"/>
              <pc2:cmMkLst xmlns:pc2="http://schemas.microsoft.com/office/powerpoint/2019/9/main/command">
                <pc:docMk/>
                <pc:sldMk cId="3311762404" sldId="382"/>
                <pc2:cmMk id="{BF908229-C6BB-4240-BAD9-1A51CE5BFA66}"/>
              </pc2:cmMkLst>
            </pc226:cmChg>
          </p:ext>
        </pc:extLst>
      </pc:sldChg>
      <pc:sldChg chg="mod">
        <pc:chgData name="Jennifer Boyle" userId="7862b27c-d6c2-475e-af14-938dabba8693" providerId="ADAL" clId="{41C5C0A2-425E-2943-9E0F-C9EE2E81E9CF}" dt="2023-06-14T20:00:49.636" v="97" actId="27918"/>
        <pc:sldMkLst>
          <pc:docMk/>
          <pc:sldMk cId="22920968" sldId="383"/>
        </pc:sldMkLst>
      </pc:sldChg>
      <pc:sldChg chg="mod">
        <pc:chgData name="Jennifer Boyle" userId="7862b27c-d6c2-475e-af14-938dabba8693" providerId="ADAL" clId="{41C5C0A2-425E-2943-9E0F-C9EE2E81E9CF}" dt="2023-06-14T20:11:49.642" v="109" actId="27918"/>
        <pc:sldMkLst>
          <pc:docMk/>
          <pc:sldMk cId="2761327823" sldId="384"/>
        </pc:sldMkLst>
      </pc:sldChg>
      <pc:sldChg chg="modSp mod">
        <pc:chgData name="Jennifer Boyle" userId="7862b27c-d6c2-475e-af14-938dabba8693" providerId="ADAL" clId="{41C5C0A2-425E-2943-9E0F-C9EE2E81E9CF}" dt="2023-06-14T20:18:40.691" v="129" actId="27918"/>
        <pc:sldMkLst>
          <pc:docMk/>
          <pc:sldMk cId="2101767195" sldId="385"/>
        </pc:sldMkLst>
        <pc:graphicFrameChg chg="mod">
          <ac:chgData name="Jennifer Boyle" userId="7862b27c-d6c2-475e-af14-938dabba8693" providerId="ADAL" clId="{41C5C0A2-425E-2943-9E0F-C9EE2E81E9CF}" dt="2023-06-14T20:18:38.463" v="128"/>
          <ac:graphicFrameMkLst>
            <pc:docMk/>
            <pc:sldMk cId="2101767195" sldId="385"/>
            <ac:graphicFrameMk id="8" creationId="{00000000-0000-0000-0000-000000000000}"/>
          </ac:graphicFrameMkLst>
        </pc:graphicFrameChg>
      </pc:sldChg>
      <pc:sldChg chg="modSp mod">
        <pc:chgData name="Jennifer Boyle" userId="7862b27c-d6c2-475e-af14-938dabba8693" providerId="ADAL" clId="{41C5C0A2-425E-2943-9E0F-C9EE2E81E9CF}" dt="2023-06-14T19:12:01.261" v="45" actId="207"/>
        <pc:sldMkLst>
          <pc:docMk/>
          <pc:sldMk cId="1051492400" sldId="402"/>
        </pc:sldMkLst>
        <pc:graphicFrameChg chg="mod">
          <ac:chgData name="Jennifer Boyle" userId="7862b27c-d6c2-475e-af14-938dabba8693" providerId="ADAL" clId="{41C5C0A2-425E-2943-9E0F-C9EE2E81E9CF}" dt="2023-06-14T19:12:01.261" v="45" actId="207"/>
          <ac:graphicFrameMkLst>
            <pc:docMk/>
            <pc:sldMk cId="1051492400" sldId="402"/>
            <ac:graphicFrameMk id="8" creationId="{00000000-0000-0000-0000-000000000000}"/>
          </ac:graphicFrameMkLst>
        </pc:graphicFrameChg>
      </pc:sldChg>
      <pc:sldChg chg="mod addCm delCm">
        <pc:chgData name="Jennifer Boyle" userId="7862b27c-d6c2-475e-af14-938dabba8693" providerId="ADAL" clId="{41C5C0A2-425E-2943-9E0F-C9EE2E81E9CF}" dt="2023-06-16T14:26:49.805" v="340"/>
        <pc:sldMkLst>
          <pc:docMk/>
          <pc:sldMk cId="3893011674" sldId="403"/>
        </pc:sldMkLst>
        <pc:extLst>
          <p:ext xmlns:p="http://schemas.openxmlformats.org/presentationml/2006/main" uri="{D6D511B9-2390-475A-947B-AFAB55BFBCF1}">
            <pc226:cmChg xmlns:pc226="http://schemas.microsoft.com/office/powerpoint/2022/06/main/command" chg="add del">
              <pc226:chgData name="Jennifer Boyle" userId="7862b27c-d6c2-475e-af14-938dabba8693" providerId="ADAL" clId="{41C5C0A2-425E-2943-9E0F-C9EE2E81E9CF}" dt="2023-06-16T14:26:49.805" v="340"/>
              <pc2:cmMkLst xmlns:pc2="http://schemas.microsoft.com/office/powerpoint/2019/9/main/command">
                <pc:docMk/>
                <pc:sldMk cId="3893011674" sldId="403"/>
                <pc2:cmMk id="{3DB4466A-24FF-BC4B-8882-044EE7E886B3}"/>
              </pc2:cmMkLst>
            </pc226:cmChg>
          </p:ext>
        </pc:ext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xlsx"/></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2.xml"/><Relationship Id="rId1" Type="http://schemas.microsoft.com/office/2011/relationships/chartStyle" Target="style12.xml"/><Relationship Id="rId5" Type="http://schemas.openxmlformats.org/officeDocument/2006/relationships/chartUserShapes" Target="../drawings/drawing3.xml"/><Relationship Id="rId4" Type="http://schemas.openxmlformats.org/officeDocument/2006/relationships/package" Target="../embeddings/Microsoft_Excel_Worksheet11.xlsx"/></Relationships>
</file>

<file path=ppt/charts/_rels/chart2.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4.xml"/><Relationship Id="rId1" Type="http://schemas.microsoft.com/office/2011/relationships/chartStyle" Target="style4.xml"/><Relationship Id="rId5" Type="http://schemas.openxmlformats.org/officeDocument/2006/relationships/chartUserShapes" Target="../drawings/drawing1.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5.xml"/><Relationship Id="rId1" Type="http://schemas.microsoft.com/office/2011/relationships/chartStyle" Target="style5.xml"/><Relationship Id="rId5" Type="http://schemas.openxmlformats.org/officeDocument/2006/relationships/chartUserShapes" Target="../drawings/drawing2.xml"/><Relationship Id="rId4" Type="http://schemas.openxmlformats.org/officeDocument/2006/relationships/package" Target="../embeddings/Microsoft_Excel_Worksheet4.xlsx"/></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8.xml"/><Relationship Id="rId1" Type="http://schemas.microsoft.com/office/2011/relationships/chartStyle" Target="style8.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9.xml"/><Relationship Id="rId1" Type="http://schemas.microsoft.com/office/2011/relationships/chartStyle" Target="style9.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Cameroon</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0-7151-4FF2-B400-CE5F1F0DC314}"/>
              </c:ext>
            </c:extLst>
          </c:dPt>
          <c:dPt>
            <c:idx val="2"/>
            <c:invertIfNegative val="0"/>
            <c:bubble3D val="0"/>
            <c:extLst>
              <c:ext xmlns:c16="http://schemas.microsoft.com/office/drawing/2014/chart" uri="{C3380CC4-5D6E-409C-BE32-E72D297353CC}">
                <c16:uniqueId val="{00000001-7151-4FF2-B400-CE5F1F0DC3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At least 1 mosquito net</c:v>
                </c:pt>
                <c:pt idx="1">
                  <c:v>At least 1 ITN</c:v>
                </c:pt>
              </c:strCache>
            </c:strRef>
          </c:cat>
          <c:val>
            <c:numRef>
              <c:f>Sheet1!$B$2:$B$3</c:f>
              <c:numCache>
                <c:formatCode>General</c:formatCode>
                <c:ptCount val="2"/>
                <c:pt idx="0">
                  <c:v>75</c:v>
                </c:pt>
                <c:pt idx="1">
                  <c:v>72</c:v>
                </c:pt>
              </c:numCache>
            </c:numRef>
          </c:val>
          <c:extLst>
            <c:ext xmlns:c16="http://schemas.microsoft.com/office/drawing/2014/chart" uri="{C3380CC4-5D6E-409C-BE32-E72D297353CC}">
              <c16:uniqueId val="{00000002-7151-4FF2-B400-CE5F1F0DC314}"/>
            </c:ext>
          </c:extLst>
        </c:ser>
        <c:ser>
          <c:idx val="1"/>
          <c:order val="1"/>
          <c:tx>
            <c:strRef>
              <c:f>Sheet1!$C$1</c:f>
              <c:strCache>
                <c:ptCount val="1"/>
                <c:pt idx="0">
                  <c:v>Yaoundé/ Douala</c:v>
                </c:pt>
              </c:strCache>
            </c:strRef>
          </c:tx>
          <c:spPr>
            <a:solidFill>
              <a:srgbClr val="CF20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At least 1 mosquito net</c:v>
                </c:pt>
                <c:pt idx="1">
                  <c:v>At least 1 ITN</c:v>
                </c:pt>
              </c:strCache>
            </c:strRef>
          </c:cat>
          <c:val>
            <c:numRef>
              <c:f>Sheet1!$C$2:$C$3</c:f>
              <c:numCache>
                <c:formatCode>General</c:formatCode>
                <c:ptCount val="2"/>
                <c:pt idx="0">
                  <c:v>69</c:v>
                </c:pt>
                <c:pt idx="1">
                  <c:v>63</c:v>
                </c:pt>
              </c:numCache>
            </c:numRef>
          </c:val>
          <c:extLst>
            <c:ext xmlns:c16="http://schemas.microsoft.com/office/drawing/2014/chart" uri="{C3380CC4-5D6E-409C-BE32-E72D297353CC}">
              <c16:uniqueId val="{00000003-7151-4FF2-B400-CE5F1F0DC314}"/>
            </c:ext>
          </c:extLst>
        </c:ser>
        <c:ser>
          <c:idx val="2"/>
          <c:order val="2"/>
          <c:tx>
            <c:strRef>
              <c:f>Sheet1!$D$1</c:f>
              <c:strCache>
                <c:ptCount val="1"/>
                <c:pt idx="0">
                  <c:v>Other urban</c:v>
                </c:pt>
              </c:strCache>
            </c:strRef>
          </c:tx>
          <c:spPr>
            <a:solidFill>
              <a:srgbClr val="FBD01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At least 1 mosquito net</c:v>
                </c:pt>
                <c:pt idx="1">
                  <c:v>At least 1 ITN</c:v>
                </c:pt>
              </c:strCache>
            </c:strRef>
          </c:cat>
          <c:val>
            <c:numRef>
              <c:f>Sheet1!$D$2:$D$3</c:f>
              <c:numCache>
                <c:formatCode>General</c:formatCode>
                <c:ptCount val="2"/>
                <c:pt idx="0">
                  <c:v>75</c:v>
                </c:pt>
                <c:pt idx="1">
                  <c:v>74</c:v>
                </c:pt>
              </c:numCache>
            </c:numRef>
          </c:val>
          <c:extLst>
            <c:ext xmlns:c16="http://schemas.microsoft.com/office/drawing/2014/chart" uri="{C3380CC4-5D6E-409C-BE32-E72D297353CC}">
              <c16:uniqueId val="{00000004-7151-4FF2-B400-CE5F1F0DC314}"/>
            </c:ext>
          </c:extLst>
        </c:ser>
        <c:ser>
          <c:idx val="3"/>
          <c:order val="3"/>
          <c:tx>
            <c:strRef>
              <c:f>Sheet1!$E$1</c:f>
              <c:strCache>
                <c:ptCount val="1"/>
                <c:pt idx="0">
                  <c:v>Rural</c:v>
                </c:pt>
              </c:strCache>
            </c:strRef>
          </c:tx>
          <c:spPr>
            <a:solidFill>
              <a:srgbClr val="5AB7E0"/>
            </a:solidFill>
            <a:ln>
              <a:noFill/>
            </a:ln>
            <a:effectLst/>
          </c:spPr>
          <c:invertIfNegative val="0"/>
          <c:dLbls>
            <c:dLbl>
              <c:idx val="0"/>
              <c:tx>
                <c:rich>
                  <a:bodyPr/>
                  <a:lstStyle/>
                  <a:p>
                    <a:fld id="{9DBF13BE-02B6-405C-B2C0-4E5EBD4D241A}" type="VALUE">
                      <a:rPr lang="en-US" sz="1800" b="1"/>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4E4-4DD4-913F-4DF880857965}"/>
                </c:ext>
              </c:extLst>
            </c:dLbl>
            <c:dLbl>
              <c:idx val="1"/>
              <c:tx>
                <c:rich>
                  <a:bodyPr/>
                  <a:lstStyle/>
                  <a:p>
                    <a:fld id="{58EB9395-1B9C-4A6B-8865-78469DFF8504}" type="VALUE">
                      <a:rPr lang="en-US" sz="1800" b="1"/>
                      <a:pPr/>
                      <a:t>[VALUE]</a:t>
                    </a:fld>
                    <a:endParaRPr lang="en-US"/>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4E4-4DD4-913F-4DF88085796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At least 1 mosquito net</c:v>
                </c:pt>
                <c:pt idx="1">
                  <c:v>At least 1 ITN</c:v>
                </c:pt>
              </c:strCache>
            </c:strRef>
          </c:cat>
          <c:val>
            <c:numRef>
              <c:f>Sheet1!$E$2:$E$3</c:f>
              <c:numCache>
                <c:formatCode>General</c:formatCode>
                <c:ptCount val="2"/>
                <c:pt idx="0">
                  <c:v>78</c:v>
                </c:pt>
                <c:pt idx="1">
                  <c:v>77</c:v>
                </c:pt>
              </c:numCache>
            </c:numRef>
          </c:val>
          <c:extLst>
            <c:ext xmlns:c16="http://schemas.microsoft.com/office/drawing/2014/chart" uri="{C3380CC4-5D6E-409C-BE32-E72D297353CC}">
              <c16:uniqueId val="{00000002-C4E4-4DD4-913F-4DF880857965}"/>
            </c:ext>
          </c:extLst>
        </c:ser>
        <c:dLbls>
          <c:dLblPos val="outEnd"/>
          <c:showLegendKey val="0"/>
          <c:showVal val="1"/>
          <c:showCatName val="0"/>
          <c:showSerName val="0"/>
          <c:showPercent val="0"/>
          <c:showBubbleSize val="0"/>
        </c:dLbls>
        <c:gapWidth val="150"/>
        <c:axId val="942593936"/>
        <c:axId val="942594328"/>
      </c:barChart>
      <c:catAx>
        <c:axId val="94259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594328"/>
        <c:crosses val="autoZero"/>
        <c:auto val="1"/>
        <c:lblAlgn val="ctr"/>
        <c:lblOffset val="100"/>
        <c:noMultiLvlLbl val="0"/>
      </c:catAx>
      <c:valAx>
        <c:axId val="942594328"/>
        <c:scaling>
          <c:orientation val="minMax"/>
          <c:max val="100"/>
        </c:scaling>
        <c:delete val="1"/>
        <c:axPos val="l"/>
        <c:numFmt formatCode="General" sourceLinked="1"/>
        <c:majorTickMark val="out"/>
        <c:minorTickMark val="none"/>
        <c:tickLblPos val="nextTo"/>
        <c:crossAx val="942593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405638552282203"/>
          <c:y val="0"/>
          <c:w val="0.71136633958628426"/>
          <c:h val="1"/>
        </c:manualLayout>
      </c:layout>
      <c:barChart>
        <c:barDir val="bar"/>
        <c:grouping val="clustered"/>
        <c:varyColors val="0"/>
        <c:ser>
          <c:idx val="0"/>
          <c:order val="0"/>
          <c:tx>
            <c:strRef>
              <c:f>Sheet1!$B$1</c:f>
              <c:strCache>
                <c:ptCount val="1"/>
                <c:pt idx="0">
                  <c:v>Series 1</c:v>
                </c:pt>
              </c:strCache>
            </c:strRef>
          </c:tx>
          <c:spPr>
            <a:solidFill>
              <a:srgbClr val="007A5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Sheet1!$A$2:$A$10</c:f>
              <c:strCache>
                <c:ptCount val="6"/>
                <c:pt idx="0">
                  <c:v>Don't like smell</c:v>
                </c:pt>
                <c:pt idx="1">
                  <c:v>Unable to hang net</c:v>
                </c:pt>
                <c:pt idx="2">
                  <c:v>No mosquitos/no malaria</c:v>
                </c:pt>
                <c:pt idx="3">
                  <c:v>Net being washed</c:v>
                </c:pt>
                <c:pt idx="4">
                  <c:v>Usual user didn't sleep in home last night</c:v>
                </c:pt>
                <c:pt idx="5">
                  <c:v>Extra net/saving for later</c:v>
                </c:pt>
              </c:strCache>
            </c:strRef>
          </c:cat>
          <c:val>
            <c:numRef>
              <c:f>Sheet1!$B$2:$B$10</c:f>
              <c:numCache>
                <c:formatCode>General</c:formatCode>
                <c:ptCount val="6"/>
                <c:pt idx="0">
                  <c:v>2</c:v>
                </c:pt>
                <c:pt idx="1">
                  <c:v>3</c:v>
                </c:pt>
                <c:pt idx="2">
                  <c:v>4</c:v>
                </c:pt>
                <c:pt idx="3">
                  <c:v>4</c:v>
                </c:pt>
                <c:pt idx="4">
                  <c:v>7</c:v>
                </c:pt>
                <c:pt idx="5">
                  <c:v>75</c:v>
                </c:pt>
              </c:numCache>
            </c:numRef>
          </c:val>
          <c:extLst>
            <c:ext xmlns:c16="http://schemas.microsoft.com/office/drawing/2014/chart" uri="{C3380CC4-5D6E-409C-BE32-E72D297353CC}">
              <c16:uniqueId val="{00000000-FA0E-42AD-AAC1-CA99FAB0F844}"/>
            </c:ext>
          </c:extLst>
        </c:ser>
        <c:dLbls>
          <c:showLegendKey val="0"/>
          <c:showVal val="0"/>
          <c:showCatName val="0"/>
          <c:showSerName val="0"/>
          <c:showPercent val="0"/>
          <c:showBubbleSize val="0"/>
        </c:dLbls>
        <c:gapWidth val="100"/>
        <c:axId val="550555504"/>
        <c:axId val="550556680"/>
      </c:barChart>
      <c:catAx>
        <c:axId val="550555504"/>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0556680"/>
        <c:crosses val="autoZero"/>
        <c:auto val="1"/>
        <c:lblAlgn val="ctr"/>
        <c:lblOffset val="100"/>
        <c:noMultiLvlLbl val="0"/>
      </c:catAx>
      <c:valAx>
        <c:axId val="550556680"/>
        <c:scaling>
          <c:orientation val="minMax"/>
          <c:max val="100"/>
        </c:scaling>
        <c:delete val="1"/>
        <c:axPos val="b"/>
        <c:numFmt formatCode="General" sourceLinked="1"/>
        <c:majorTickMark val="none"/>
        <c:minorTickMark val="none"/>
        <c:tickLblPos val="nextTo"/>
        <c:crossAx val="55055550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0155783705574816E-2"/>
          <c:w val="0.96616035172886816"/>
          <c:h val="0.80734074363859376"/>
        </c:manualLayout>
      </c:layout>
      <c:barChart>
        <c:barDir val="col"/>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950E-47D7-9CBC-439291A5B11C}"/>
              </c:ext>
            </c:extLst>
          </c:dPt>
          <c:dPt>
            <c:idx val="2"/>
            <c:invertIfNegative val="0"/>
            <c:bubble3D val="0"/>
            <c:extLst>
              <c:ext xmlns:c16="http://schemas.microsoft.com/office/drawing/2014/chart" uri="{C3380CC4-5D6E-409C-BE32-E72D297353CC}">
                <c16:uniqueId val="{00000003-950E-47D7-9CBC-439291A5B11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SP/Fansidar (IPTp1+)</c:v>
                </c:pt>
                <c:pt idx="1">
                  <c:v>2+ doses of SP/Fansidar (IPTp2+)</c:v>
                </c:pt>
                <c:pt idx="2">
                  <c:v>3+ doses of SP/Fansidar (IPTp3+)</c:v>
                </c:pt>
              </c:strCache>
            </c:strRef>
          </c:cat>
          <c:val>
            <c:numRef>
              <c:f>Sheet1!$B$2:$B$4</c:f>
              <c:numCache>
                <c:formatCode>General</c:formatCode>
                <c:ptCount val="3"/>
                <c:pt idx="0">
                  <c:v>83</c:v>
                </c:pt>
                <c:pt idx="1">
                  <c:v>67</c:v>
                </c:pt>
                <c:pt idx="2">
                  <c:v>46</c:v>
                </c:pt>
              </c:numCache>
            </c:numRef>
          </c:val>
          <c:extLst>
            <c:ext xmlns:c16="http://schemas.microsoft.com/office/drawing/2014/chart" uri="{C3380CC4-5D6E-409C-BE32-E72D297353CC}">
              <c16:uniqueId val="{00000004-950E-47D7-9CBC-439291A5B11C}"/>
            </c:ext>
          </c:extLst>
        </c:ser>
        <c:dLbls>
          <c:dLblPos val="outEnd"/>
          <c:showLegendKey val="0"/>
          <c:showVal val="1"/>
          <c:showCatName val="0"/>
          <c:showSerName val="0"/>
          <c:showPercent val="0"/>
          <c:showBubbleSize val="0"/>
        </c:dLbls>
        <c:gapWidth val="100"/>
        <c:axId val="949245608"/>
        <c:axId val="456648904"/>
      </c:barChart>
      <c:catAx>
        <c:axId val="949245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6648904"/>
        <c:crosses val="autoZero"/>
        <c:auto val="1"/>
        <c:lblAlgn val="ctr"/>
        <c:lblOffset val="100"/>
        <c:noMultiLvlLbl val="0"/>
      </c:catAx>
      <c:valAx>
        <c:axId val="456648904"/>
        <c:scaling>
          <c:orientation val="minMax"/>
          <c:max val="100"/>
        </c:scaling>
        <c:delete val="1"/>
        <c:axPos val="l"/>
        <c:numFmt formatCode="General" sourceLinked="1"/>
        <c:majorTickMark val="out"/>
        <c:minorTickMark val="none"/>
        <c:tickLblPos val="nextTo"/>
        <c:crossAx val="9492456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007A5E"/>
              </a:solidFill>
              <a:round/>
            </a:ln>
            <a:effectLst/>
          </c:spPr>
          <c:marker>
            <c:symbol val="circle"/>
            <c:size val="5"/>
            <c:spPr>
              <a:solidFill>
                <a:srgbClr val="007A5E"/>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CDHS-III 2004</c:v>
                </c:pt>
                <c:pt idx="1">
                  <c:v>CDHS-IV 2011</c:v>
                </c:pt>
                <c:pt idx="2">
                  <c:v>CDHS-V 2018</c:v>
                </c:pt>
                <c:pt idx="3">
                  <c:v>CMIS 2022</c:v>
                </c:pt>
              </c:strCache>
            </c:strRef>
          </c:cat>
          <c:val>
            <c:numRef>
              <c:f>Sheet1!$B$2:$B$5</c:f>
              <c:numCache>
                <c:formatCode>General</c:formatCode>
                <c:ptCount val="4"/>
                <c:pt idx="0">
                  <c:v>1</c:v>
                </c:pt>
                <c:pt idx="1">
                  <c:v>44</c:v>
                </c:pt>
                <c:pt idx="2">
                  <c:v>75</c:v>
                </c:pt>
                <c:pt idx="3">
                  <c:v>83</c:v>
                </c:pt>
              </c:numCache>
            </c:numRef>
          </c:val>
          <c:smooth val="0"/>
          <c:extLst>
            <c:ext xmlns:c16="http://schemas.microsoft.com/office/drawing/2014/chart" uri="{C3380CC4-5D6E-409C-BE32-E72D297353CC}">
              <c16:uniqueId val="{00000000-3807-49CA-8FCF-C6B97585237A}"/>
            </c:ext>
          </c:extLst>
        </c:ser>
        <c:ser>
          <c:idx val="1"/>
          <c:order val="1"/>
          <c:tx>
            <c:strRef>
              <c:f>Sheet1!$C$1</c:f>
              <c:strCache>
                <c:ptCount val="1"/>
                <c:pt idx="0">
                  <c:v>Series 2</c:v>
                </c:pt>
              </c:strCache>
            </c:strRef>
          </c:tx>
          <c:spPr>
            <a:ln w="63500" cap="rnd">
              <a:solidFill>
                <a:srgbClr val="CF2028"/>
              </a:solidFill>
              <a:round/>
            </a:ln>
            <a:effectLst/>
          </c:spPr>
          <c:marker>
            <c:symbol val="circle"/>
            <c:size val="5"/>
            <c:spPr>
              <a:solidFill>
                <a:srgbClr val="D14E1D"/>
              </a:solidFill>
              <a:ln w="63500">
                <a:solidFill>
                  <a:srgbClr val="CF2028"/>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CDHS-III 2004</c:v>
                </c:pt>
                <c:pt idx="1">
                  <c:v>CDHS-IV 2011</c:v>
                </c:pt>
                <c:pt idx="2">
                  <c:v>CDHS-V 2018</c:v>
                </c:pt>
                <c:pt idx="3">
                  <c:v>CMIS 2022</c:v>
                </c:pt>
              </c:strCache>
            </c:strRef>
          </c:cat>
          <c:val>
            <c:numRef>
              <c:f>Sheet1!$C$2:$C$5</c:f>
              <c:numCache>
                <c:formatCode>General</c:formatCode>
                <c:ptCount val="4"/>
                <c:pt idx="1">
                  <c:v>27</c:v>
                </c:pt>
                <c:pt idx="2">
                  <c:v>54</c:v>
                </c:pt>
                <c:pt idx="3">
                  <c:v>67</c:v>
                </c:pt>
              </c:numCache>
            </c:numRef>
          </c:val>
          <c:smooth val="0"/>
          <c:extLst>
            <c:ext xmlns:c16="http://schemas.microsoft.com/office/drawing/2014/chart" uri="{C3380CC4-5D6E-409C-BE32-E72D297353CC}">
              <c16:uniqueId val="{00000001-3807-49CA-8FCF-C6B97585237A}"/>
            </c:ext>
          </c:extLst>
        </c:ser>
        <c:ser>
          <c:idx val="2"/>
          <c:order val="2"/>
          <c:tx>
            <c:strRef>
              <c:f>Sheet1!$D$1</c:f>
              <c:strCache>
                <c:ptCount val="1"/>
                <c:pt idx="0">
                  <c:v>Series 3</c:v>
                </c:pt>
              </c:strCache>
            </c:strRef>
          </c:tx>
          <c:spPr>
            <a:ln w="63500" cap="rnd">
              <a:solidFill>
                <a:srgbClr val="00AADC"/>
              </a:solidFill>
              <a:round/>
            </a:ln>
            <a:effectLst/>
          </c:spPr>
          <c:marker>
            <c:symbol val="circle"/>
            <c:size val="5"/>
            <c:spPr>
              <a:solidFill>
                <a:srgbClr val="00AADC"/>
              </a:solidFill>
              <a:ln w="63500">
                <a:solidFill>
                  <a:srgbClr val="00AADC"/>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CDHS-III 2004</c:v>
                </c:pt>
                <c:pt idx="1">
                  <c:v>CDHS-IV 2011</c:v>
                </c:pt>
                <c:pt idx="2">
                  <c:v>CDHS-V 2018</c:v>
                </c:pt>
                <c:pt idx="3">
                  <c:v>CMIS 2022</c:v>
                </c:pt>
              </c:strCache>
            </c:strRef>
          </c:cat>
          <c:val>
            <c:numRef>
              <c:f>Sheet1!$D$2:$D$5</c:f>
              <c:numCache>
                <c:formatCode>General</c:formatCode>
                <c:ptCount val="4"/>
                <c:pt idx="1">
                  <c:v>12</c:v>
                </c:pt>
                <c:pt idx="2">
                  <c:v>32</c:v>
                </c:pt>
                <c:pt idx="3">
                  <c:v>46</c:v>
                </c:pt>
              </c:numCache>
            </c:numRef>
          </c:val>
          <c:smooth val="0"/>
          <c:extLst>
            <c:ext xmlns:c16="http://schemas.microsoft.com/office/drawing/2014/chart" uri="{C3380CC4-5D6E-409C-BE32-E72D297353CC}">
              <c16:uniqueId val="{00000002-3807-49CA-8FCF-C6B97585237A}"/>
            </c:ext>
          </c:extLst>
        </c:ser>
        <c:dLbls>
          <c:dLblPos val="t"/>
          <c:showLegendKey val="0"/>
          <c:showVal val="1"/>
          <c:showCatName val="0"/>
          <c:showSerName val="0"/>
          <c:showPercent val="0"/>
          <c:showBubbleSize val="0"/>
        </c:dLbls>
        <c:marker val="1"/>
        <c:smooth val="0"/>
        <c:axId val="943571840"/>
        <c:axId val="455569280"/>
      </c:lineChart>
      <c:catAx>
        <c:axId val="943571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5569280"/>
        <c:crosses val="autoZero"/>
        <c:auto val="1"/>
        <c:lblAlgn val="ctr"/>
        <c:lblOffset val="100"/>
        <c:noMultiLvlLbl val="0"/>
      </c:catAx>
      <c:valAx>
        <c:axId val="455569280"/>
        <c:scaling>
          <c:orientation val="minMax"/>
          <c:max val="100"/>
        </c:scaling>
        <c:delete val="1"/>
        <c:axPos val="l"/>
        <c:numFmt formatCode="General" sourceLinked="1"/>
        <c:majorTickMark val="out"/>
        <c:minorTickMark val="none"/>
        <c:tickLblPos val="nextTo"/>
        <c:crossAx val="943571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0133010882708582E-2"/>
          <c:w val="0.96616035172886816"/>
          <c:h val="0.83832712869778825"/>
        </c:manualLayout>
      </c:layout>
      <c:barChart>
        <c:barDir val="col"/>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73F0-43A8-8D19-973DE18EDD28}"/>
              </c:ext>
            </c:extLst>
          </c:dPt>
          <c:dPt>
            <c:idx val="2"/>
            <c:invertIfNegative val="0"/>
            <c:bubble3D val="0"/>
            <c:extLst>
              <c:ext xmlns:c16="http://schemas.microsoft.com/office/drawing/2014/chart" uri="{C3380CC4-5D6E-409C-BE32-E72D297353CC}">
                <c16:uniqueId val="{00000003-73F0-43A8-8D19-973DE18EDD2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91</c:v>
                </c:pt>
                <c:pt idx="1">
                  <c:v>75</c:v>
                </c:pt>
                <c:pt idx="2">
                  <c:v>71</c:v>
                </c:pt>
                <c:pt idx="3">
                  <c:v>67</c:v>
                </c:pt>
                <c:pt idx="4">
                  <c:v>62</c:v>
                </c:pt>
              </c:numCache>
            </c:numRef>
          </c:val>
          <c:extLst>
            <c:ext xmlns:c16="http://schemas.microsoft.com/office/drawing/2014/chart" uri="{C3380CC4-5D6E-409C-BE32-E72D297353CC}">
              <c16:uniqueId val="{00000004-73F0-43A8-8D19-973DE18EDD28}"/>
            </c:ext>
          </c:extLst>
        </c:ser>
        <c:dLbls>
          <c:dLblPos val="outEnd"/>
          <c:showLegendKey val="0"/>
          <c:showVal val="1"/>
          <c:showCatName val="0"/>
          <c:showSerName val="0"/>
          <c:showPercent val="0"/>
          <c:showBubbleSize val="0"/>
        </c:dLbls>
        <c:gapWidth val="100"/>
        <c:axId val="450844832"/>
        <c:axId val="450845224"/>
      </c:barChart>
      <c:catAx>
        <c:axId val="4508448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450845224"/>
        <c:crosses val="autoZero"/>
        <c:auto val="1"/>
        <c:lblAlgn val="ctr"/>
        <c:lblOffset val="100"/>
        <c:noMultiLvlLbl val="0"/>
      </c:catAx>
      <c:valAx>
        <c:axId val="450845224"/>
        <c:scaling>
          <c:orientation val="minMax"/>
          <c:max val="100"/>
        </c:scaling>
        <c:delete val="1"/>
        <c:axPos val="l"/>
        <c:numFmt formatCode="General" sourceLinked="1"/>
        <c:majorTickMark val="out"/>
        <c:minorTickMark val="none"/>
        <c:tickLblPos val="nextTo"/>
        <c:crossAx val="4508448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489722775701603E-4"/>
          <c:y val="4.7478144186820358E-2"/>
          <c:w val="0.96616035172886816"/>
          <c:h val="0.85029829856515837"/>
        </c:manualLayout>
      </c:layout>
      <c:lineChart>
        <c:grouping val="standard"/>
        <c:varyColors val="0"/>
        <c:ser>
          <c:idx val="0"/>
          <c:order val="0"/>
          <c:tx>
            <c:strRef>
              <c:f>Sheet1!$B$1</c:f>
              <c:strCache>
                <c:ptCount val="1"/>
                <c:pt idx="0">
                  <c:v>1+ ITN</c:v>
                </c:pt>
              </c:strCache>
            </c:strRef>
          </c:tx>
          <c:spPr>
            <a:ln w="63500" cap="rnd">
              <a:solidFill>
                <a:srgbClr val="007A5E"/>
              </a:solidFill>
              <a:round/>
            </a:ln>
            <a:effectLst/>
          </c:spPr>
          <c:marker>
            <c:symbol val="circle"/>
            <c:size val="5"/>
            <c:spPr>
              <a:solidFill>
                <a:schemeClr val="accent1"/>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CDHS-III 2004</c:v>
                </c:pt>
                <c:pt idx="1">
                  <c:v>CDHS-IV 2011</c:v>
                </c:pt>
                <c:pt idx="2">
                  <c:v>CDHS-V 2018</c:v>
                </c:pt>
                <c:pt idx="3">
                  <c:v>CMIS 2022</c:v>
                </c:pt>
              </c:strCache>
            </c:strRef>
          </c:cat>
          <c:val>
            <c:numRef>
              <c:f>Sheet1!$B$2:$B$7</c:f>
              <c:numCache>
                <c:formatCode>General</c:formatCode>
                <c:ptCount val="4"/>
                <c:pt idx="0">
                  <c:v>2</c:v>
                </c:pt>
                <c:pt idx="1">
                  <c:v>36</c:v>
                </c:pt>
                <c:pt idx="2">
                  <c:v>73</c:v>
                </c:pt>
                <c:pt idx="3">
                  <c:v>72</c:v>
                </c:pt>
              </c:numCache>
            </c:numRef>
          </c:val>
          <c:smooth val="0"/>
          <c:extLst>
            <c:ext xmlns:c16="http://schemas.microsoft.com/office/drawing/2014/chart" uri="{C3380CC4-5D6E-409C-BE32-E72D297353CC}">
              <c16:uniqueId val="{00000000-B417-41BE-9DF5-23816CE279B0}"/>
            </c:ext>
          </c:extLst>
        </c:ser>
        <c:ser>
          <c:idx val="1"/>
          <c:order val="1"/>
          <c:tx>
            <c:strRef>
              <c:f>Sheet1!$C$1</c:f>
              <c:strCache>
                <c:ptCount val="1"/>
                <c:pt idx="0">
                  <c:v>1+ ITN for every 2 people</c:v>
                </c:pt>
              </c:strCache>
            </c:strRef>
          </c:tx>
          <c:spPr>
            <a:ln w="63500" cap="rnd">
              <a:solidFill>
                <a:srgbClr val="CF2028"/>
              </a:solidFill>
              <a:round/>
            </a:ln>
            <a:effectLst/>
          </c:spPr>
          <c:marker>
            <c:symbol val="circle"/>
            <c:size val="5"/>
            <c:spPr>
              <a:solidFill>
                <a:schemeClr val="accent2"/>
              </a:solidFill>
              <a:ln w="63500">
                <a:solidFill>
                  <a:srgbClr val="CF2028"/>
                </a:solidFill>
              </a:ln>
              <a:effectLst/>
              <a:scene3d>
                <a:camera prst="orthographicFront"/>
                <a:lightRig rig="threePt" dir="t">
                  <a:rot lat="0" lon="0" rev="1200000"/>
                </a:lightRig>
              </a:scene3d>
            </c:spPr>
          </c:marker>
          <c:dLbls>
            <c:dLbl>
              <c:idx val="0"/>
              <c:layout>
                <c:manualLayout>
                  <c:x val="-4.4690971491875474E-2"/>
                  <c:y val="-2.8273119096991609E-3"/>
                </c:manualLayout>
              </c:layout>
              <c:dLblPos val="r"/>
              <c:showLegendKey val="0"/>
              <c:showVal val="1"/>
              <c:showCatName val="0"/>
              <c:showSerName val="0"/>
              <c:showPercent val="0"/>
              <c:showBubbleSize val="0"/>
              <c:extLst>
                <c:ext xmlns:c15="http://schemas.microsoft.com/office/drawing/2012/chart" uri="{CE6537A1-D6FC-4f65-9D91-7224C49458BB}">
                  <c15:layout>
                    <c:manualLayout>
                      <c:w val="1.8687579590371092E-2"/>
                      <c:h val="7.1507477350618687E-2"/>
                    </c:manualLayout>
                  </c15:layout>
                </c:ext>
                <c:ext xmlns:c16="http://schemas.microsoft.com/office/drawing/2014/chart" uri="{C3380CC4-5D6E-409C-BE32-E72D297353CC}">
                  <c16:uniqueId val="{00000000-F2DA-40BB-9C1F-23369FB263B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CDHS-III 2004</c:v>
                </c:pt>
                <c:pt idx="1">
                  <c:v>CDHS-IV 2011</c:v>
                </c:pt>
                <c:pt idx="2">
                  <c:v>CDHS-V 2018</c:v>
                </c:pt>
                <c:pt idx="3">
                  <c:v>CMIS 2022</c:v>
                </c:pt>
              </c:strCache>
            </c:strRef>
          </c:cat>
          <c:val>
            <c:numRef>
              <c:f>Sheet1!$C$2:$C$7</c:f>
              <c:numCache>
                <c:formatCode>General</c:formatCode>
                <c:ptCount val="4"/>
                <c:pt idx="0">
                  <c:v>1</c:v>
                </c:pt>
                <c:pt idx="1">
                  <c:v>9</c:v>
                </c:pt>
                <c:pt idx="2">
                  <c:v>41</c:v>
                </c:pt>
                <c:pt idx="3">
                  <c:v>49</c:v>
                </c:pt>
              </c:numCache>
            </c:numRef>
          </c:val>
          <c:smooth val="0"/>
          <c:extLst>
            <c:ext xmlns:c16="http://schemas.microsoft.com/office/drawing/2014/chart" uri="{C3380CC4-5D6E-409C-BE32-E72D297353CC}">
              <c16:uniqueId val="{00000001-B417-41BE-9DF5-23816CE279B0}"/>
            </c:ext>
          </c:extLst>
        </c:ser>
        <c:dLbls>
          <c:dLblPos val="t"/>
          <c:showLegendKey val="0"/>
          <c:showVal val="1"/>
          <c:showCatName val="0"/>
          <c:showSerName val="0"/>
          <c:showPercent val="0"/>
          <c:showBubbleSize val="0"/>
        </c:dLbls>
        <c:marker val="1"/>
        <c:smooth val="0"/>
        <c:axId val="942926440"/>
        <c:axId val="942927224"/>
      </c:lineChart>
      <c:catAx>
        <c:axId val="942926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2927224"/>
        <c:crosses val="autoZero"/>
        <c:auto val="1"/>
        <c:lblAlgn val="ctr"/>
        <c:lblOffset val="100"/>
        <c:noMultiLvlLbl val="0"/>
      </c:catAx>
      <c:valAx>
        <c:axId val="942927224"/>
        <c:scaling>
          <c:orientation val="minMax"/>
          <c:max val="100"/>
        </c:scaling>
        <c:delete val="1"/>
        <c:axPos val="l"/>
        <c:numFmt formatCode="General" sourceLinked="1"/>
        <c:majorTickMark val="out"/>
        <c:minorTickMark val="none"/>
        <c:tickLblPos val="nextTo"/>
        <c:crossAx val="942926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dPt>
            <c:idx val="0"/>
            <c:bubble3D val="0"/>
            <c:spPr>
              <a:solidFill>
                <a:srgbClr val="007A5E"/>
              </a:solidFill>
              <a:ln w="19050">
                <a:solidFill>
                  <a:schemeClr val="lt1"/>
                </a:solidFill>
              </a:ln>
              <a:effectLst/>
            </c:spPr>
            <c:extLst>
              <c:ext xmlns:c16="http://schemas.microsoft.com/office/drawing/2014/chart" uri="{C3380CC4-5D6E-409C-BE32-E72D297353CC}">
                <c16:uniqueId val="{00000001-BB7D-4768-967C-173180897B1A}"/>
              </c:ext>
            </c:extLst>
          </c:dPt>
          <c:dPt>
            <c:idx val="1"/>
            <c:bubble3D val="0"/>
            <c:spPr>
              <a:solidFill>
                <a:srgbClr val="720C7A"/>
              </a:solidFill>
              <a:ln w="19050">
                <a:solidFill>
                  <a:schemeClr val="lt1"/>
                </a:solidFill>
              </a:ln>
              <a:effectLst/>
            </c:spPr>
            <c:extLst>
              <c:ext xmlns:c16="http://schemas.microsoft.com/office/drawing/2014/chart" uri="{C3380CC4-5D6E-409C-BE32-E72D297353CC}">
                <c16:uniqueId val="{00000003-BB7D-4768-967C-173180897B1A}"/>
              </c:ext>
            </c:extLst>
          </c:dPt>
          <c:dPt>
            <c:idx val="2"/>
            <c:bubble3D val="0"/>
            <c:spPr>
              <a:solidFill>
                <a:srgbClr val="5AB7E0"/>
              </a:solidFill>
              <a:ln w="19050">
                <a:solidFill>
                  <a:schemeClr val="lt1"/>
                </a:solidFill>
              </a:ln>
              <a:effectLst/>
            </c:spPr>
            <c:extLst>
              <c:ext xmlns:c16="http://schemas.microsoft.com/office/drawing/2014/chart" uri="{C3380CC4-5D6E-409C-BE32-E72D297353CC}">
                <c16:uniqueId val="{00000005-BB7D-4768-967C-173180897B1A}"/>
              </c:ext>
            </c:extLst>
          </c:dPt>
          <c:dPt>
            <c:idx val="3"/>
            <c:bubble3D val="0"/>
            <c:spPr>
              <a:solidFill>
                <a:srgbClr val="FBD018"/>
              </a:solidFill>
              <a:ln w="19050">
                <a:solidFill>
                  <a:schemeClr val="lt1"/>
                </a:solidFill>
              </a:ln>
              <a:effectLst/>
            </c:spPr>
            <c:extLst>
              <c:ext xmlns:c16="http://schemas.microsoft.com/office/drawing/2014/chart" uri="{C3380CC4-5D6E-409C-BE32-E72D297353CC}">
                <c16:uniqueId val="{00000007-BB7D-4768-967C-173180897B1A}"/>
              </c:ext>
            </c:extLst>
          </c:dPt>
          <c:dPt>
            <c:idx val="4"/>
            <c:bubble3D val="0"/>
            <c:spPr>
              <a:solidFill>
                <a:srgbClr val="CF2028"/>
              </a:solidFill>
              <a:ln w="19050">
                <a:solidFill>
                  <a:schemeClr val="lt1"/>
                </a:solidFill>
              </a:ln>
              <a:effectLst/>
            </c:spPr>
            <c:extLst>
              <c:ext xmlns:c16="http://schemas.microsoft.com/office/drawing/2014/chart" uri="{C3380CC4-5D6E-409C-BE32-E72D297353CC}">
                <c16:uniqueId val="{00000009-BB7D-4768-967C-173180897B1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BB7D-4768-967C-173180897B1A}"/>
              </c:ext>
            </c:extLst>
          </c:dPt>
          <c:dLbls>
            <c:dLbl>
              <c:idx val="0"/>
              <c:delete val="1"/>
              <c:extLst>
                <c:ext xmlns:c15="http://schemas.microsoft.com/office/drawing/2012/chart" uri="{CE6537A1-D6FC-4f65-9D91-7224C49458BB}"/>
                <c:ext xmlns:c16="http://schemas.microsoft.com/office/drawing/2014/chart" uri="{C3380CC4-5D6E-409C-BE32-E72D297353CC}">
                  <c16:uniqueId val="{00000001-BB7D-4768-967C-173180897B1A}"/>
                </c:ext>
              </c:extLst>
            </c:dLbl>
            <c:dLbl>
              <c:idx val="3"/>
              <c:layout>
                <c:manualLayout>
                  <c:x val="-7.806494378367236E-4"/>
                  <c:y val="2.4540269830237361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B7D-4768-967C-173180897B1A}"/>
                </c:ext>
              </c:extLst>
            </c:dLbl>
            <c:dLbl>
              <c:idx val="4"/>
              <c:layout>
                <c:manualLayout>
                  <c:x val="-2.0114364446229417E-2"/>
                  <c:y val="4.9601919469860707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BB7D-4768-967C-173180897B1A}"/>
                </c:ext>
              </c:extLst>
            </c:dLbl>
            <c:spPr>
              <a:noFill/>
              <a:ln>
                <a:noFill/>
              </a:ln>
              <a:effectLst/>
            </c:spPr>
            <c:txPr>
              <a:bodyPr rot="0" spcFirstLastPara="1" vertOverflow="overflow" horzOverflow="overflow"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rect">
                    <a:avLst/>
                  </a:prstGeom>
                  <a:noFill/>
                  <a:ln>
                    <a:noFill/>
                  </a:ln>
                </c15:spPr>
              </c:ext>
            </c:extLst>
          </c:dLbls>
          <c:cat>
            <c:strRef>
              <c:f>Sheet1!$A$2:$A$6</c:f>
              <c:strCache>
                <c:ptCount val="5"/>
                <c:pt idx="0">
                  <c:v>Mass distribution campaign</c:v>
                </c:pt>
                <c:pt idx="1">
                  <c:v>ANC visit</c:v>
                </c:pt>
                <c:pt idx="2">
                  <c:v>Shops/market</c:v>
                </c:pt>
                <c:pt idx="3">
                  <c:v>Vaccination visit</c:v>
                </c:pt>
                <c:pt idx="4">
                  <c:v>Other</c:v>
                </c:pt>
              </c:strCache>
            </c:strRef>
          </c:cat>
          <c:val>
            <c:numRef>
              <c:f>Sheet1!$B$2:$B$6</c:f>
              <c:numCache>
                <c:formatCode>General</c:formatCode>
                <c:ptCount val="5"/>
                <c:pt idx="0">
                  <c:v>85</c:v>
                </c:pt>
                <c:pt idx="1">
                  <c:v>6</c:v>
                </c:pt>
                <c:pt idx="2">
                  <c:v>4</c:v>
                </c:pt>
                <c:pt idx="3">
                  <c:v>1</c:v>
                </c:pt>
                <c:pt idx="4">
                  <c:v>5</c:v>
                </c:pt>
              </c:numCache>
            </c:numRef>
          </c:val>
          <c:extLst>
            <c:ext xmlns:c16="http://schemas.microsoft.com/office/drawing/2014/chart" uri="{C3380CC4-5D6E-409C-BE32-E72D297353CC}">
              <c16:uniqueId val="{0000000C-BB7D-4768-967C-173180897B1A}"/>
            </c:ext>
          </c:extLst>
        </c:ser>
        <c:dLbls>
          <c:dLblPos val="bestFit"/>
          <c:showLegendKey val="0"/>
          <c:showVal val="1"/>
          <c:showCatName val="0"/>
          <c:showSerName val="0"/>
          <c:showPercent val="0"/>
          <c:showBubbleSize val="0"/>
          <c:showLeaderLines val="0"/>
        </c:dLbls>
        <c:firstSliceAng val="116"/>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dPt>
            <c:idx val="0"/>
            <c:bubble3D val="0"/>
            <c:spPr>
              <a:solidFill>
                <a:srgbClr val="007A5E"/>
              </a:solidFill>
              <a:ln w="19050">
                <a:solidFill>
                  <a:schemeClr val="lt1"/>
                </a:solidFill>
              </a:ln>
              <a:effectLst/>
            </c:spPr>
            <c:extLst>
              <c:ext xmlns:c16="http://schemas.microsoft.com/office/drawing/2014/chart" uri="{C3380CC4-5D6E-409C-BE32-E72D297353CC}">
                <c16:uniqueId val="{00000001-A6DD-4CCC-9469-CB400796445A}"/>
              </c:ext>
            </c:extLst>
          </c:dPt>
          <c:dPt>
            <c:idx val="1"/>
            <c:bubble3D val="0"/>
            <c:spPr>
              <a:solidFill>
                <a:srgbClr val="FBD018"/>
              </a:solidFill>
              <a:ln w="19050">
                <a:solidFill>
                  <a:schemeClr val="lt1"/>
                </a:solidFill>
              </a:ln>
              <a:effectLst/>
            </c:spPr>
            <c:extLst>
              <c:ext xmlns:c16="http://schemas.microsoft.com/office/drawing/2014/chart" uri="{C3380CC4-5D6E-409C-BE32-E72D297353CC}">
                <c16:uniqueId val="{00000003-A6DD-4CCC-9469-CB400796445A}"/>
              </c:ext>
            </c:extLst>
          </c:dPt>
          <c:dPt>
            <c:idx val="2"/>
            <c:bubble3D val="0"/>
            <c:spPr>
              <a:solidFill>
                <a:srgbClr val="CF2028"/>
              </a:solidFill>
              <a:ln w="19050">
                <a:solidFill>
                  <a:schemeClr val="lt1"/>
                </a:solidFill>
              </a:ln>
              <a:effectLst/>
            </c:spPr>
            <c:extLst>
              <c:ext xmlns:c16="http://schemas.microsoft.com/office/drawing/2014/chart" uri="{C3380CC4-5D6E-409C-BE32-E72D297353CC}">
                <c16:uniqueId val="{00000005-A6DD-4CCC-9469-CB400796445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A6DD-4CCC-9469-CB400796445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A6DD-4CCC-9469-CB400796445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A6DD-4CCC-9469-CB400796445A}"/>
              </c:ext>
            </c:extLst>
          </c:dPt>
          <c:dLbls>
            <c:dLbl>
              <c:idx val="0"/>
              <c:delete val="1"/>
              <c:extLst>
                <c:ext xmlns:c15="http://schemas.microsoft.com/office/drawing/2012/chart" uri="{CE6537A1-D6FC-4f65-9D91-7224C49458BB}"/>
                <c:ext xmlns:c16="http://schemas.microsoft.com/office/drawing/2014/chart" uri="{C3380CC4-5D6E-409C-BE32-E72D297353CC}">
                  <c16:uniqueId val="{00000001-A6DD-4CCC-9469-CB400796445A}"/>
                </c:ext>
              </c:extLst>
            </c:dLbl>
            <c:dLbl>
              <c:idx val="1"/>
              <c:layout>
                <c:manualLayout>
                  <c:x val="0.20885772777541134"/>
                  <c:y val="-0.14873035066505441"/>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264181555889859"/>
                      <c:h val="0.27388149939540507"/>
                    </c:manualLayout>
                  </c15:layout>
                </c:ext>
                <c:ext xmlns:c16="http://schemas.microsoft.com/office/drawing/2014/chart" uri="{C3380CC4-5D6E-409C-BE32-E72D297353CC}">
                  <c16:uniqueId val="{00000003-A6DD-4CCC-9469-CB400796445A}"/>
                </c:ext>
              </c:extLst>
            </c:dLbl>
            <c:dLbl>
              <c:idx val="2"/>
              <c:layout>
                <c:manualLayout>
                  <c:x val="0.14822892316159209"/>
                  <c:y val="0.1910491388092812"/>
                </c:manualLayout>
              </c:layout>
              <c:tx>
                <c:rich>
                  <a:bodyPr/>
                  <a:lstStyle/>
                  <a:p>
                    <a:fld id="{C29DB895-F1C6-4915-90D3-230FDCA90944}" type="CATEGORYNAME">
                      <a:rPr lang="en-US">
                        <a:solidFill>
                          <a:schemeClr val="bg1"/>
                        </a:solidFill>
                      </a:rPr>
                      <a:pPr/>
                      <a:t>[CATEGORY NAME]</a:t>
                    </a:fld>
                    <a:r>
                      <a:rPr lang="en-US" baseline="0" dirty="0"/>
                      <a:t>
</a:t>
                    </a:r>
                    <a:fld id="{5834A50A-CA70-4C54-A272-F065F08953B6}" type="PERCENTAGE">
                      <a:rPr lang="en-US" baseline="0">
                        <a:solidFill>
                          <a:schemeClr val="bg1"/>
                        </a:solidFill>
                      </a:rPr>
                      <a:pPr/>
                      <a:t>[PERCENTAGE]</a:t>
                    </a:fld>
                    <a:endParaRPr lang="en-US" baseline="0" dirty="0"/>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A6DD-4CCC-9469-CB400796445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At least 1 ITN for every 2 people in the household</c:v>
                </c:pt>
                <c:pt idx="1">
                  <c:v>At least 1 ITN but not enough for all household members</c:v>
                </c:pt>
                <c:pt idx="2">
                  <c:v>No ITN</c:v>
                </c:pt>
              </c:strCache>
            </c:strRef>
          </c:cat>
          <c:val>
            <c:numRef>
              <c:f>Sheet1!$B$2:$B$4</c:f>
              <c:numCache>
                <c:formatCode>General</c:formatCode>
                <c:ptCount val="3"/>
                <c:pt idx="0">
                  <c:v>49</c:v>
                </c:pt>
                <c:pt idx="1">
                  <c:v>24</c:v>
                </c:pt>
                <c:pt idx="2">
                  <c:v>28</c:v>
                </c:pt>
              </c:numCache>
            </c:numRef>
          </c:val>
          <c:extLst>
            <c:ext xmlns:c16="http://schemas.microsoft.com/office/drawing/2014/chart" uri="{C3380CC4-5D6E-409C-BE32-E72D297353CC}">
              <c16:uniqueId val="{0000000C-A6DD-4CCC-9469-CB400796445A}"/>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userShapes r:id="rId5"/>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Access to an ITN</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3B7D-47E8-832F-9F9992A73B33}"/>
              </c:ext>
            </c:extLst>
          </c:dPt>
          <c:dPt>
            <c:idx val="3"/>
            <c:invertIfNegative val="0"/>
            <c:bubble3D val="0"/>
            <c:extLst>
              <c:ext xmlns:c16="http://schemas.microsoft.com/office/drawing/2014/chart" uri="{C3380CC4-5D6E-409C-BE32-E72D297353CC}">
                <c16:uniqueId val="{00000001-7509-435F-84D0-2615489C578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64</c:v>
                </c:pt>
                <c:pt idx="1">
                  <c:v>54</c:v>
                </c:pt>
                <c:pt idx="2">
                  <c:v>65</c:v>
                </c:pt>
                <c:pt idx="3">
                  <c:v>68</c:v>
                </c:pt>
              </c:numCache>
            </c:numRef>
          </c:val>
          <c:extLst>
            <c:ext xmlns:c16="http://schemas.microsoft.com/office/drawing/2014/chart" uri="{C3380CC4-5D6E-409C-BE32-E72D297353CC}">
              <c16:uniqueId val="{00000004-3B7D-47E8-832F-9F9992A73B33}"/>
            </c:ext>
          </c:extLst>
        </c:ser>
        <c:ser>
          <c:idx val="1"/>
          <c:order val="1"/>
          <c:tx>
            <c:strRef>
              <c:f>Sheet1!$C$1</c:f>
              <c:strCache>
                <c:ptCount val="1"/>
                <c:pt idx="0">
                  <c:v>Slept under an ITN</c:v>
                </c:pt>
              </c:strCache>
            </c:strRef>
          </c:tx>
          <c:spPr>
            <a:solidFill>
              <a:srgbClr val="CF20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Sheet1!$C$2:$C$5</c:f>
              <c:numCache>
                <c:formatCode>General</c:formatCode>
                <c:ptCount val="4"/>
                <c:pt idx="0">
                  <c:v>54</c:v>
                </c:pt>
                <c:pt idx="1">
                  <c:v>46</c:v>
                </c:pt>
                <c:pt idx="2">
                  <c:v>54</c:v>
                </c:pt>
                <c:pt idx="3">
                  <c:v>57</c:v>
                </c:pt>
              </c:numCache>
            </c:numRef>
          </c:val>
          <c:extLst>
            <c:ext xmlns:c16="http://schemas.microsoft.com/office/drawing/2014/chart" uri="{C3380CC4-5D6E-409C-BE32-E72D297353CC}">
              <c16:uniqueId val="{00000005-3B7D-47E8-832F-9F9992A73B33}"/>
            </c:ext>
          </c:extLst>
        </c:ser>
        <c:dLbls>
          <c:dLblPos val="outEnd"/>
          <c:showLegendKey val="0"/>
          <c:showVal val="1"/>
          <c:showCatName val="0"/>
          <c:showSerName val="0"/>
          <c:showPercent val="0"/>
          <c:showBubbleSize val="0"/>
        </c:dLbls>
        <c:gapWidth val="200"/>
        <c:axId val="946469504"/>
        <c:axId val="552703720"/>
      </c:barChart>
      <c:catAx>
        <c:axId val="946469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2703720"/>
        <c:crosses val="autoZero"/>
        <c:auto val="1"/>
        <c:lblAlgn val="ctr"/>
        <c:lblOffset val="100"/>
        <c:noMultiLvlLbl val="0"/>
      </c:catAx>
      <c:valAx>
        <c:axId val="552703720"/>
        <c:scaling>
          <c:orientation val="minMax"/>
          <c:max val="100"/>
        </c:scaling>
        <c:delete val="1"/>
        <c:axPos val="l"/>
        <c:numFmt formatCode="General" sourceLinked="1"/>
        <c:majorTickMark val="out"/>
        <c:minorTickMark val="none"/>
        <c:tickLblPos val="nextTo"/>
        <c:crossAx val="9464695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Access to an ITN</c:v>
                </c:pt>
              </c:strCache>
            </c:strRef>
          </c:tx>
          <c:spPr>
            <a:ln w="63500" cap="rnd">
              <a:solidFill>
                <a:srgbClr val="007A5E"/>
              </a:solidFill>
              <a:round/>
            </a:ln>
            <a:effectLst/>
          </c:spPr>
          <c:marker>
            <c:symbol val="circle"/>
            <c:size val="5"/>
            <c:spPr>
              <a:solidFill>
                <a:srgbClr val="007A5E"/>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CDHS-III 2004</c:v>
                </c:pt>
                <c:pt idx="1">
                  <c:v>CDHS-IV 2011</c:v>
                </c:pt>
                <c:pt idx="2">
                  <c:v>CDHS-V 2018</c:v>
                </c:pt>
                <c:pt idx="3">
                  <c:v>CMIS 2022</c:v>
                </c:pt>
              </c:strCache>
            </c:strRef>
          </c:cat>
          <c:val>
            <c:numRef>
              <c:f>Sheet1!$B$2:$B$7</c:f>
              <c:numCache>
                <c:formatCode>General</c:formatCode>
                <c:ptCount val="4"/>
                <c:pt idx="0">
                  <c:v>1</c:v>
                </c:pt>
                <c:pt idx="1">
                  <c:v>21</c:v>
                </c:pt>
                <c:pt idx="2">
                  <c:v>59</c:v>
                </c:pt>
                <c:pt idx="3">
                  <c:v>64</c:v>
                </c:pt>
              </c:numCache>
            </c:numRef>
          </c:val>
          <c:smooth val="0"/>
          <c:extLst>
            <c:ext xmlns:c16="http://schemas.microsoft.com/office/drawing/2014/chart" uri="{C3380CC4-5D6E-409C-BE32-E72D297353CC}">
              <c16:uniqueId val="{00000000-B399-4593-8138-6A0EEA0D88F7}"/>
            </c:ext>
          </c:extLst>
        </c:ser>
        <c:ser>
          <c:idx val="1"/>
          <c:order val="1"/>
          <c:tx>
            <c:strRef>
              <c:f>Sheet1!$C$1</c:f>
              <c:strCache>
                <c:ptCount val="1"/>
                <c:pt idx="0">
                  <c:v>Slept under an ITN</c:v>
                </c:pt>
              </c:strCache>
            </c:strRef>
          </c:tx>
          <c:spPr>
            <a:ln w="63500" cap="rnd">
              <a:solidFill>
                <a:srgbClr val="CF2028"/>
              </a:solidFill>
              <a:round/>
            </a:ln>
            <a:effectLst/>
          </c:spPr>
          <c:marker>
            <c:symbol val="circle"/>
            <c:size val="5"/>
            <c:spPr>
              <a:solidFill>
                <a:srgbClr val="CF2028"/>
              </a:solidFill>
              <a:ln w="63500">
                <a:solidFill>
                  <a:srgbClr val="CF2028"/>
                </a:solidFill>
              </a:ln>
              <a:effectLst/>
              <a:scene3d>
                <a:camera prst="orthographicFront"/>
                <a:lightRig rig="threePt" dir="t">
                  <a:rot lat="0" lon="0" rev="1200000"/>
                </a:lightRig>
              </a:scene3d>
            </c:spPr>
          </c:marker>
          <c:dLbls>
            <c:dLbl>
              <c:idx val="0"/>
              <c:layout>
                <c:manualLayout>
                  <c:x val="-3.9308598861634084E-2"/>
                  <c:y val="-2.77464904269458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15E-4374-BB9A-B21EB26CEFDA}"/>
                </c:ext>
              </c:extLst>
            </c:dLbl>
            <c:dLbl>
              <c:idx val="1"/>
              <c:layout>
                <c:manualLayout>
                  <c:x val="-1.9185515625384807E-2"/>
                  <c:y val="5.2819197514998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15E-4374-BB9A-B21EB26CEFDA}"/>
                </c:ext>
              </c:extLst>
            </c:dLbl>
            <c:dLbl>
              <c:idx val="2"/>
              <c:layout>
                <c:manualLayout>
                  <c:x val="-2.033952887000386E-2"/>
                  <c:y val="3.6150434492526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CAA-4EC4-92EA-C0ABEECF3542}"/>
                </c:ext>
              </c:extLst>
            </c:dLbl>
            <c:dLbl>
              <c:idx val="3"/>
              <c:layout>
                <c:manualLayout>
                  <c:x val="-2.1493542114623124E-2"/>
                  <c:y val="5.2819197514998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CAA-4EC4-92EA-C0ABEECF354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4"/>
                <c:pt idx="0">
                  <c:v>CDHS-III 2004</c:v>
                </c:pt>
                <c:pt idx="1">
                  <c:v>CDHS-IV 2011</c:v>
                </c:pt>
                <c:pt idx="2">
                  <c:v>CDHS-V 2018</c:v>
                </c:pt>
                <c:pt idx="3">
                  <c:v>CMIS 2022</c:v>
                </c:pt>
              </c:strCache>
            </c:strRef>
          </c:cat>
          <c:val>
            <c:numRef>
              <c:f>Sheet1!$C$2:$C$7</c:f>
              <c:numCache>
                <c:formatCode>General</c:formatCode>
                <c:ptCount val="4"/>
                <c:pt idx="0">
                  <c:v>1</c:v>
                </c:pt>
                <c:pt idx="1">
                  <c:v>15</c:v>
                </c:pt>
                <c:pt idx="2">
                  <c:v>54</c:v>
                </c:pt>
                <c:pt idx="3">
                  <c:v>54</c:v>
                </c:pt>
              </c:numCache>
            </c:numRef>
          </c:val>
          <c:smooth val="0"/>
          <c:extLst>
            <c:ext xmlns:c16="http://schemas.microsoft.com/office/drawing/2014/chart" uri="{C3380CC4-5D6E-409C-BE32-E72D297353CC}">
              <c16:uniqueId val="{00000001-B399-4593-8138-6A0EEA0D88F7}"/>
            </c:ext>
          </c:extLst>
        </c:ser>
        <c:dLbls>
          <c:dLblPos val="t"/>
          <c:showLegendKey val="0"/>
          <c:showVal val="1"/>
          <c:showCatName val="0"/>
          <c:showSerName val="0"/>
          <c:showPercent val="0"/>
          <c:showBubbleSize val="0"/>
        </c:dLbls>
        <c:marker val="1"/>
        <c:smooth val="0"/>
        <c:axId val="552705288"/>
        <c:axId val="948680800"/>
      </c:lineChart>
      <c:catAx>
        <c:axId val="552705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8680800"/>
        <c:crosses val="autoZero"/>
        <c:auto val="1"/>
        <c:lblAlgn val="ctr"/>
        <c:lblOffset val="100"/>
        <c:noMultiLvlLbl val="0"/>
      </c:catAx>
      <c:valAx>
        <c:axId val="948680800"/>
        <c:scaling>
          <c:orientation val="minMax"/>
          <c:max val="100"/>
        </c:scaling>
        <c:delete val="1"/>
        <c:axPos val="l"/>
        <c:numFmt formatCode="General" sourceLinked="1"/>
        <c:majorTickMark val="out"/>
        <c:minorTickMark val="none"/>
        <c:tickLblPos val="nextTo"/>
        <c:crossAx val="552705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808230867693267E-2"/>
          <c:w val="0.96616035172886816"/>
          <c:h val="0.71611730584469135"/>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1-C7E9-4F6F-9A33-BECEAE10D6D4}"/>
              </c:ext>
            </c:extLst>
          </c:dPt>
          <c:dPt>
            <c:idx val="1"/>
            <c:invertIfNegative val="0"/>
            <c:bubble3D val="0"/>
            <c:spPr>
              <a:solidFill>
                <a:srgbClr val="007A5E"/>
              </a:solidFill>
              <a:ln>
                <a:noFill/>
              </a:ln>
              <a:effectLst/>
            </c:spPr>
            <c:extLst>
              <c:ext xmlns:c16="http://schemas.microsoft.com/office/drawing/2014/chart" uri="{C3380CC4-5D6E-409C-BE32-E72D297353CC}">
                <c16:uniqueId val="{0000000B-D4E7-4C02-8133-223707CC63D1}"/>
              </c:ext>
            </c:extLst>
          </c:dPt>
          <c:dPt>
            <c:idx val="2"/>
            <c:invertIfNegative val="0"/>
            <c:bubble3D val="0"/>
            <c:spPr>
              <a:solidFill>
                <a:srgbClr val="007A5E"/>
              </a:solidFill>
              <a:ln>
                <a:noFill/>
              </a:ln>
              <a:effectLst/>
            </c:spPr>
            <c:extLst>
              <c:ext xmlns:c16="http://schemas.microsoft.com/office/drawing/2014/chart" uri="{C3380CC4-5D6E-409C-BE32-E72D297353CC}">
                <c16:uniqueId val="{00000003-C7E9-4F6F-9A33-BECEAE10D6D4}"/>
              </c:ext>
            </c:extLst>
          </c:dPt>
          <c:dPt>
            <c:idx val="4"/>
            <c:invertIfNegative val="0"/>
            <c:bubble3D val="0"/>
            <c:spPr>
              <a:solidFill>
                <a:srgbClr val="CF2028"/>
              </a:solidFill>
              <a:ln>
                <a:noFill/>
              </a:ln>
              <a:effectLst/>
            </c:spPr>
            <c:extLst>
              <c:ext xmlns:c16="http://schemas.microsoft.com/office/drawing/2014/chart" uri="{C3380CC4-5D6E-409C-BE32-E72D297353CC}">
                <c16:uniqueId val="{00000005-C7E9-4F6F-9A33-BECEAE10D6D4}"/>
              </c:ext>
            </c:extLst>
          </c:dPt>
          <c:dPt>
            <c:idx val="5"/>
            <c:invertIfNegative val="0"/>
            <c:bubble3D val="0"/>
            <c:spPr>
              <a:solidFill>
                <a:srgbClr val="CF2028"/>
              </a:solidFill>
              <a:ln>
                <a:noFill/>
              </a:ln>
              <a:effectLst/>
            </c:spPr>
            <c:extLst>
              <c:ext xmlns:c16="http://schemas.microsoft.com/office/drawing/2014/chart" uri="{C3380CC4-5D6E-409C-BE32-E72D297353CC}">
                <c16:uniqueId val="{00000007-C7E9-4F6F-9A33-BECEAE10D6D4}"/>
              </c:ext>
            </c:extLst>
          </c:dPt>
          <c:dPt>
            <c:idx val="6"/>
            <c:invertIfNegative val="0"/>
            <c:bubble3D val="0"/>
            <c:spPr>
              <a:solidFill>
                <a:srgbClr val="CF2028"/>
              </a:solidFill>
              <a:ln>
                <a:noFill/>
              </a:ln>
              <a:effectLst/>
            </c:spPr>
            <c:extLst>
              <c:ext xmlns:c16="http://schemas.microsoft.com/office/drawing/2014/chart" uri="{C3380CC4-5D6E-409C-BE32-E72D297353CC}">
                <c16:uniqueId val="{00000009-C7E9-4F6F-9A33-BECEAE10D6D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54</c:v>
                </c:pt>
                <c:pt idx="1">
                  <c:v>58</c:v>
                </c:pt>
                <c:pt idx="2">
                  <c:v>63</c:v>
                </c:pt>
                <c:pt idx="4">
                  <c:v>69</c:v>
                </c:pt>
                <c:pt idx="5">
                  <c:v>69</c:v>
                </c:pt>
                <c:pt idx="6">
                  <c:v>79</c:v>
                </c:pt>
              </c:numCache>
            </c:numRef>
          </c:val>
          <c:extLst>
            <c:ext xmlns:c16="http://schemas.microsoft.com/office/drawing/2014/chart" uri="{C3380CC4-5D6E-409C-BE32-E72D297353CC}">
              <c16:uniqueId val="{0000000A-C7E9-4F6F-9A33-BECEAE10D6D4}"/>
            </c:ext>
          </c:extLst>
        </c:ser>
        <c:dLbls>
          <c:dLblPos val="outEnd"/>
          <c:showLegendKey val="0"/>
          <c:showVal val="1"/>
          <c:showCatName val="0"/>
          <c:showSerName val="0"/>
          <c:showPercent val="0"/>
          <c:showBubbleSize val="0"/>
        </c:dLbls>
        <c:gapWidth val="100"/>
        <c:axId val="948680016"/>
        <c:axId val="554120736"/>
      </c:barChart>
      <c:catAx>
        <c:axId val="948680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54120736"/>
        <c:crosses val="autoZero"/>
        <c:auto val="1"/>
        <c:lblAlgn val="ctr"/>
        <c:lblOffset val="100"/>
        <c:noMultiLvlLbl val="0"/>
      </c:catAx>
      <c:valAx>
        <c:axId val="554120736"/>
        <c:scaling>
          <c:orientation val="minMax"/>
          <c:max val="100"/>
        </c:scaling>
        <c:delete val="1"/>
        <c:axPos val="l"/>
        <c:numFmt formatCode="General" sourceLinked="1"/>
        <c:majorTickMark val="out"/>
        <c:minorTickMark val="none"/>
        <c:tickLblPos val="nextTo"/>
        <c:crossAx val="948680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Children</c:v>
                </c:pt>
              </c:strCache>
            </c:strRef>
          </c:tx>
          <c:spPr>
            <a:ln w="63500" cap="rnd">
              <a:solidFill>
                <a:srgbClr val="CF2028"/>
              </a:solidFill>
              <a:round/>
            </a:ln>
            <a:effectLst/>
          </c:spPr>
          <c:marker>
            <c:symbol val="circle"/>
            <c:size val="5"/>
            <c:spPr>
              <a:solidFill>
                <a:srgbClr val="00AADC"/>
              </a:solidFill>
              <a:ln w="63500" cap="rnd">
                <a:solidFill>
                  <a:srgbClr val="CF2028"/>
                </a:solidFill>
              </a:ln>
              <a:effectLst/>
              <a:scene3d>
                <a:camera prst="orthographicFront"/>
                <a:lightRig rig="threePt" dir="t">
                  <a:rot lat="0" lon="0" rev="1200000"/>
                </a:lightRig>
              </a:scene3d>
            </c:spPr>
          </c:marker>
          <c:dLbls>
            <c:dLbl>
              <c:idx val="0"/>
              <c:layout>
                <c:manualLayout>
                  <c:x val="-4.1071621475640058E-2"/>
                  <c:y val="-1.72694701403795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0DB-4D94-B63A-FA41819C42C6}"/>
                </c:ext>
              </c:extLst>
            </c:dLbl>
            <c:dLbl>
              <c:idx val="1"/>
              <c:layout>
                <c:manualLayout>
                  <c:x val="-2.0319667242504735E-2"/>
                  <c:y val="8.65640111155422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5F-4A62-8B25-F297B93AD393}"/>
                </c:ext>
              </c:extLst>
            </c:dLbl>
            <c:dLbl>
              <c:idx val="2"/>
              <c:layout>
                <c:manualLayout>
                  <c:x val="-2.1472553588789866E-2"/>
                  <c:y val="8.94482744837622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5F-4A62-8B25-F297B93AD393}"/>
                </c:ext>
              </c:extLst>
            </c:dLbl>
            <c:dLbl>
              <c:idx val="3"/>
              <c:layout>
                <c:manualLayout>
                  <c:x val="-2.1472553588789949E-2"/>
                  <c:y val="7.50269576426619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05F-4A62-8B25-F297B93AD3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4"/>
                <c:pt idx="0">
                  <c:v>CDHS-III 2004</c:v>
                </c:pt>
                <c:pt idx="1">
                  <c:v>CDHS-IV 2011</c:v>
                </c:pt>
                <c:pt idx="2">
                  <c:v>CDHS-V 2018</c:v>
                </c:pt>
                <c:pt idx="3">
                  <c:v>CMIS 2022</c:v>
                </c:pt>
              </c:strCache>
            </c:strRef>
          </c:cat>
          <c:val>
            <c:numRef>
              <c:f>Sheet1!$B$2:$B$7</c:f>
              <c:numCache>
                <c:formatCode>General</c:formatCode>
                <c:ptCount val="4"/>
                <c:pt idx="0">
                  <c:v>1</c:v>
                </c:pt>
                <c:pt idx="1">
                  <c:v>21</c:v>
                </c:pt>
                <c:pt idx="2">
                  <c:v>60</c:v>
                </c:pt>
                <c:pt idx="3">
                  <c:v>58</c:v>
                </c:pt>
              </c:numCache>
            </c:numRef>
          </c:val>
          <c:smooth val="0"/>
          <c:extLst>
            <c:ext xmlns:c16="http://schemas.microsoft.com/office/drawing/2014/chart" uri="{C3380CC4-5D6E-409C-BE32-E72D297353CC}">
              <c16:uniqueId val="{00000000-B6ED-461C-8D36-EACD82C55ACF}"/>
            </c:ext>
          </c:extLst>
        </c:ser>
        <c:ser>
          <c:idx val="1"/>
          <c:order val="1"/>
          <c:tx>
            <c:strRef>
              <c:f>Sheet1!$C$1</c:f>
              <c:strCache>
                <c:ptCount val="1"/>
                <c:pt idx="0">
                  <c:v>Pregnant women</c:v>
                </c:pt>
              </c:strCache>
            </c:strRef>
          </c:tx>
          <c:spPr>
            <a:ln w="63500" cap="rnd">
              <a:solidFill>
                <a:srgbClr val="007A5E"/>
              </a:solidFill>
              <a:round/>
            </a:ln>
            <a:effectLst/>
          </c:spPr>
          <c:marker>
            <c:symbol val="circle"/>
            <c:size val="5"/>
            <c:spPr>
              <a:solidFill>
                <a:srgbClr val="D14E1D"/>
              </a:solidFill>
              <a:ln w="63500">
                <a:solidFill>
                  <a:srgbClr val="007A5E"/>
                </a:solidFill>
              </a:ln>
              <a:effectLst/>
              <a:scene3d>
                <a:camera prst="orthographicFront"/>
                <a:lightRig rig="threePt" dir="t">
                  <a:rot lat="0" lon="0" rev="1200000"/>
                </a:lightRig>
              </a:scene3d>
            </c:spPr>
          </c:marker>
          <c:dLbls>
            <c:dLbl>
              <c:idx val="0"/>
              <c:layout>
                <c:manualLayout>
                  <c:x val="-3.9918735129354753E-2"/>
                  <c:y val="-6.6727092362743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05F-4A62-8B25-F297B93AD393}"/>
                </c:ext>
              </c:extLst>
            </c:dLbl>
            <c:dLbl>
              <c:idx val="1"/>
              <c:layout>
                <c:manualLayout>
                  <c:x val="-2.0319667242504735E-2"/>
                  <c:y val="-9.22603177141009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5F-4A62-8B25-F297B93AD393}"/>
                </c:ext>
              </c:extLst>
            </c:dLbl>
            <c:dLbl>
              <c:idx val="2"/>
              <c:layout>
                <c:manualLayout>
                  <c:x val="-2.0319667242504651E-2"/>
                  <c:y val="-7.49547375047806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05F-4A62-8B25-F297B93AD393}"/>
                </c:ext>
              </c:extLst>
            </c:dLbl>
            <c:dLbl>
              <c:idx val="3"/>
              <c:layout>
                <c:manualLayout>
                  <c:x val="-2.2625439935075251E-2"/>
                  <c:y val="-8.36075276094407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05F-4A62-8B25-F297B93AD3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4"/>
                <c:pt idx="0">
                  <c:v>CDHS-III 2004</c:v>
                </c:pt>
                <c:pt idx="1">
                  <c:v>CDHS-IV 2011</c:v>
                </c:pt>
                <c:pt idx="2">
                  <c:v>CDHS-V 2018</c:v>
                </c:pt>
                <c:pt idx="3">
                  <c:v>CMIS 2022</c:v>
                </c:pt>
              </c:strCache>
            </c:strRef>
          </c:cat>
          <c:val>
            <c:numRef>
              <c:f>Sheet1!$C$2:$C$7</c:f>
              <c:numCache>
                <c:formatCode>General</c:formatCode>
                <c:ptCount val="4"/>
                <c:pt idx="0">
                  <c:v>2</c:v>
                </c:pt>
                <c:pt idx="1">
                  <c:v>20</c:v>
                </c:pt>
                <c:pt idx="2">
                  <c:v>61</c:v>
                </c:pt>
                <c:pt idx="3">
                  <c:v>63</c:v>
                </c:pt>
              </c:numCache>
            </c:numRef>
          </c:val>
          <c:smooth val="0"/>
          <c:extLst>
            <c:ext xmlns:c16="http://schemas.microsoft.com/office/drawing/2014/chart" uri="{C3380CC4-5D6E-409C-BE32-E72D297353CC}">
              <c16:uniqueId val="{00000001-B6ED-461C-8D36-EACD82C55ACF}"/>
            </c:ext>
          </c:extLst>
        </c:ser>
        <c:dLbls>
          <c:dLblPos val="t"/>
          <c:showLegendKey val="0"/>
          <c:showVal val="1"/>
          <c:showCatName val="0"/>
          <c:showSerName val="0"/>
          <c:showPercent val="0"/>
          <c:showBubbleSize val="0"/>
        </c:dLbls>
        <c:marker val="1"/>
        <c:smooth val="0"/>
        <c:axId val="945143584"/>
        <c:axId val="945143976"/>
      </c:lineChart>
      <c:catAx>
        <c:axId val="945143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945143976"/>
        <c:crosses val="autoZero"/>
        <c:auto val="1"/>
        <c:lblAlgn val="ctr"/>
        <c:lblOffset val="100"/>
        <c:noMultiLvlLbl val="0"/>
      </c:catAx>
      <c:valAx>
        <c:axId val="945143976"/>
        <c:scaling>
          <c:orientation val="minMax"/>
          <c:max val="100"/>
        </c:scaling>
        <c:delete val="1"/>
        <c:axPos val="l"/>
        <c:numFmt formatCode="General" sourceLinked="1"/>
        <c:majorTickMark val="out"/>
        <c:minorTickMark val="none"/>
        <c:tickLblPos val="nextTo"/>
        <c:crossAx val="945143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0.30465</cdr:x>
      <cdr:y>0.39577</cdr:y>
    </cdr:from>
    <cdr:to>
      <cdr:x>0.47001</cdr:x>
      <cdr:y>0.64607</cdr:y>
    </cdr:to>
    <cdr:sp macro="" textlink="">
      <cdr:nvSpPr>
        <cdr:cNvPr id="2" name="TextBox 1">
          <a:extLst xmlns:a="http://schemas.openxmlformats.org/drawingml/2006/main">
            <a:ext uri="{FF2B5EF4-FFF2-40B4-BE49-F238E27FC236}">
              <a16:creationId xmlns:a16="http://schemas.microsoft.com/office/drawing/2014/main" id="{1E9D9F55-2F0F-76EA-BEFF-540E5613A7EA}"/>
            </a:ext>
          </a:extLst>
        </cdr:cNvPr>
        <cdr:cNvSpPr txBox="1"/>
      </cdr:nvSpPr>
      <cdr:spPr>
        <a:xfrm xmlns:a="http://schemas.openxmlformats.org/drawingml/2006/main">
          <a:off x="2515394" y="2078359"/>
          <a:ext cx="1365250" cy="13144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600" b="1" dirty="0">
              <a:solidFill>
                <a:schemeClr val="bg1"/>
              </a:solidFill>
              <a:latin typeface="Source Sans Pro" panose="020B0503030403020204" pitchFamily="34" charset="0"/>
              <a:ea typeface="Source Sans Pro" panose="020B0503030403020204" pitchFamily="34" charset="0"/>
            </a:rPr>
            <a:t>Mass </a:t>
          </a:r>
        </a:p>
        <a:p xmlns:a="http://schemas.openxmlformats.org/drawingml/2006/main">
          <a:pPr algn="ctr"/>
          <a:r>
            <a:rPr lang="en-US" sz="1600" b="1" dirty="0">
              <a:solidFill>
                <a:schemeClr val="bg1"/>
              </a:solidFill>
              <a:latin typeface="Source Sans Pro" panose="020B0503030403020204" pitchFamily="34" charset="0"/>
              <a:ea typeface="Source Sans Pro" panose="020B0503030403020204" pitchFamily="34" charset="0"/>
            </a:rPr>
            <a:t>distribution </a:t>
          </a:r>
        </a:p>
        <a:p xmlns:a="http://schemas.openxmlformats.org/drawingml/2006/main">
          <a:pPr algn="ctr"/>
          <a:r>
            <a:rPr lang="en-US" sz="1600" b="1" dirty="0">
              <a:solidFill>
                <a:schemeClr val="bg1"/>
              </a:solidFill>
              <a:latin typeface="Source Sans Pro" panose="020B0503030403020204" pitchFamily="34" charset="0"/>
              <a:ea typeface="Source Sans Pro" panose="020B0503030403020204" pitchFamily="34" charset="0"/>
            </a:rPr>
            <a:t>campaign </a:t>
          </a:r>
        </a:p>
        <a:p xmlns:a="http://schemas.openxmlformats.org/drawingml/2006/main">
          <a:pPr algn="ctr"/>
          <a:r>
            <a:rPr lang="en-US" sz="1600" b="1" dirty="0">
              <a:solidFill>
                <a:schemeClr val="bg1"/>
              </a:solidFill>
              <a:latin typeface="Source Sans Pro" panose="020B0503030403020204" pitchFamily="34" charset="0"/>
              <a:ea typeface="Source Sans Pro" panose="020B0503030403020204" pitchFamily="34" charset="0"/>
            </a:rPr>
            <a:t>85%</a:t>
          </a:r>
        </a:p>
      </cdr:txBody>
    </cdr:sp>
  </cdr:relSizeAnchor>
</c:userShapes>
</file>

<file path=ppt/drawings/drawing2.xml><?xml version="1.0" encoding="utf-8"?>
<c:userShapes xmlns:c="http://schemas.openxmlformats.org/drawingml/2006/chart">
  <cdr:relSizeAnchor xmlns:cdr="http://schemas.openxmlformats.org/drawingml/2006/chartDrawing">
    <cdr:from>
      <cdr:x>0.54047</cdr:x>
      <cdr:y>0.34704</cdr:y>
    </cdr:from>
    <cdr:to>
      <cdr:x>0.72044</cdr:x>
      <cdr:y>0.6318</cdr:y>
    </cdr:to>
    <cdr:sp macro="" textlink="">
      <cdr:nvSpPr>
        <cdr:cNvPr id="2" name="TextBox 1">
          <a:extLst xmlns:a="http://schemas.openxmlformats.org/drawingml/2006/main">
            <a:ext uri="{FF2B5EF4-FFF2-40B4-BE49-F238E27FC236}">
              <a16:creationId xmlns:a16="http://schemas.microsoft.com/office/drawing/2014/main" id="{6AB74193-11B9-6CCC-07C4-B62278F60B32}"/>
            </a:ext>
          </a:extLst>
        </cdr:cNvPr>
        <cdr:cNvSpPr txBox="1"/>
      </cdr:nvSpPr>
      <cdr:spPr>
        <a:xfrm xmlns:a="http://schemas.openxmlformats.org/drawingml/2006/main">
          <a:off x="4462461" y="1822450"/>
          <a:ext cx="1485901" cy="149542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800" b="1" dirty="0">
              <a:solidFill>
                <a:schemeClr val="bg1"/>
              </a:solidFill>
            </a:rPr>
            <a:t>At least 1 ITN </a:t>
          </a:r>
        </a:p>
        <a:p xmlns:a="http://schemas.openxmlformats.org/drawingml/2006/main">
          <a:pPr algn="ctr"/>
          <a:r>
            <a:rPr lang="en-US" sz="1800" b="1" dirty="0">
              <a:solidFill>
                <a:schemeClr val="bg1"/>
              </a:solidFill>
            </a:rPr>
            <a:t>for every 2 </a:t>
          </a:r>
        </a:p>
        <a:p xmlns:a="http://schemas.openxmlformats.org/drawingml/2006/main">
          <a:pPr algn="ctr"/>
          <a:r>
            <a:rPr lang="en-US" sz="1800" b="1" dirty="0">
              <a:solidFill>
                <a:schemeClr val="bg1"/>
              </a:solidFill>
            </a:rPr>
            <a:t>people in the </a:t>
          </a:r>
        </a:p>
        <a:p xmlns:a="http://schemas.openxmlformats.org/drawingml/2006/main">
          <a:pPr algn="ctr"/>
          <a:r>
            <a:rPr lang="en-US" sz="1800" b="1" dirty="0">
              <a:solidFill>
                <a:schemeClr val="bg1"/>
              </a:solidFill>
            </a:rPr>
            <a:t>household</a:t>
          </a:r>
        </a:p>
        <a:p xmlns:a="http://schemas.openxmlformats.org/drawingml/2006/main">
          <a:pPr algn="ctr"/>
          <a:r>
            <a:rPr lang="en-US" sz="1800" b="1" dirty="0">
              <a:solidFill>
                <a:schemeClr val="bg1"/>
              </a:solidFill>
            </a:rPr>
            <a:t>49%</a:t>
          </a:r>
        </a:p>
      </cdr:txBody>
    </cdr:sp>
  </cdr:relSizeAnchor>
</c:userShapes>
</file>

<file path=ppt/drawings/drawing3.xml><?xml version="1.0" encoding="utf-8"?>
<c:userShapes xmlns:c="http://schemas.openxmlformats.org/drawingml/2006/chart">
  <cdr:relSizeAnchor xmlns:cdr="http://schemas.openxmlformats.org/drawingml/2006/chartDrawing">
    <cdr:from>
      <cdr:x>0.15264</cdr:x>
      <cdr:y>0.84504</cdr:y>
    </cdr:from>
    <cdr:to>
      <cdr:x>0.19167</cdr:x>
      <cdr:y>0.92258</cdr:y>
    </cdr:to>
    <cdr:sp macro="" textlink="">
      <cdr:nvSpPr>
        <cdr:cNvPr id="2" name="TextBox 1">
          <a:extLst xmlns:a="http://schemas.openxmlformats.org/drawingml/2006/main">
            <a:ext uri="{FF2B5EF4-FFF2-40B4-BE49-F238E27FC236}">
              <a16:creationId xmlns:a16="http://schemas.microsoft.com/office/drawing/2014/main" id="{225CAD3C-C57F-75AA-ADE8-1F3DF019A8B2}"/>
            </a:ext>
          </a:extLst>
        </cdr:cNvPr>
        <cdr:cNvSpPr txBox="1"/>
      </cdr:nvSpPr>
      <cdr:spPr>
        <a:xfrm xmlns:a="http://schemas.openxmlformats.org/drawingml/2006/main">
          <a:off x="1683125" y="3943530"/>
          <a:ext cx="430368" cy="3618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a:latin typeface="Source Sans Pro" panose="020B0503030403020204" pitchFamily="34" charset="0"/>
              <a:ea typeface="Source Sans Pro" panose="020B0503030403020204" pitchFamily="34" charset="0"/>
            </a:rPr>
            <a:t>NA</a:t>
          </a:r>
        </a:p>
      </cdr:txBody>
    </cdr:sp>
  </cdr:relSizeAnchor>
  <cdr:relSizeAnchor xmlns:cdr="http://schemas.openxmlformats.org/drawingml/2006/chartDrawing">
    <cdr:from>
      <cdr:x>0.18624</cdr:x>
      <cdr:y>0.84273</cdr:y>
    </cdr:from>
    <cdr:to>
      <cdr:x>0.22818</cdr:x>
      <cdr:y>0.93234</cdr:y>
    </cdr:to>
    <cdr:sp macro="" textlink="">
      <cdr:nvSpPr>
        <cdr:cNvPr id="3" name="TextBox 2">
          <a:extLst xmlns:a="http://schemas.openxmlformats.org/drawingml/2006/main">
            <a:ext uri="{FF2B5EF4-FFF2-40B4-BE49-F238E27FC236}">
              <a16:creationId xmlns:a16="http://schemas.microsoft.com/office/drawing/2014/main" id="{3B30309B-72AC-E902-3F79-F28A5889BB99}"/>
            </a:ext>
          </a:extLst>
        </cdr:cNvPr>
        <cdr:cNvSpPr txBox="1"/>
      </cdr:nvSpPr>
      <cdr:spPr>
        <a:xfrm xmlns:a="http://schemas.openxmlformats.org/drawingml/2006/main">
          <a:off x="2053646" y="3932746"/>
          <a:ext cx="462433" cy="41818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a:latin typeface="Source Sans Pro" panose="020B0503030403020204" pitchFamily="34" charset="0"/>
              <a:ea typeface="Source Sans Pro" panose="020B0503030403020204" pitchFamily="34" charset="0"/>
            </a:rPr>
            <a:t>NA</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75% of households own at least 1 mosquito net; 72% own at least one ITN.</a:t>
            </a:r>
          </a:p>
          <a:p>
            <a:endParaRPr lang="en-US" dirty="0"/>
          </a:p>
          <a:p>
            <a:r>
              <a:rPr lang="en-US" dirty="0"/>
              <a:t>Table 3.1</a:t>
            </a:r>
          </a:p>
        </p:txBody>
      </p:sp>
      <p:sp>
        <p:nvSpPr>
          <p:cNvPr id="4" name="Slide Number Placeholder 3"/>
          <p:cNvSpPr>
            <a:spLocks noGrp="1"/>
          </p:cNvSpPr>
          <p:nvPr>
            <p:ph type="sldNum" sz="quarter" idx="10"/>
          </p:nvPr>
        </p:nvSpPr>
        <p:spPr/>
        <p:txBody>
          <a:bodyPr/>
          <a:lstStyle/>
          <a:p>
            <a:fld id="{51E81180-36CA-43EC-B7D8-15BB5DAAE4B2}" type="slidenum">
              <a:rPr lang="en-US" smtClean="0"/>
              <a:t>3</a:t>
            </a:fld>
            <a:endParaRPr lang="en-US"/>
          </a:p>
        </p:txBody>
      </p:sp>
    </p:spTree>
    <p:extLst>
      <p:ext uri="{BB962C8B-B14F-4D97-AF65-F5344CB8AC3E}">
        <p14:creationId xmlns:p14="http://schemas.microsoft.com/office/powerpoint/2010/main" val="35114364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children under age 5 who slept under an ITN the night before the survey was highest in Far North (83%) and North (73%) regions, and lowest in West (33%), Centre (42%), and East (42%) regions.</a:t>
            </a:r>
          </a:p>
          <a:p>
            <a:endParaRPr lang="en-US" dirty="0"/>
          </a:p>
          <a:p>
            <a:r>
              <a:rPr lang="en-US" dirty="0"/>
              <a:t>Table 3.6</a:t>
            </a:r>
          </a:p>
          <a:p>
            <a:endParaRPr lang="en-US" dirty="0"/>
          </a:p>
        </p:txBody>
      </p:sp>
      <p:sp>
        <p:nvSpPr>
          <p:cNvPr id="4" name="Slide Number Placeholder 3"/>
          <p:cNvSpPr>
            <a:spLocks noGrp="1"/>
          </p:cNvSpPr>
          <p:nvPr>
            <p:ph type="sldNum" sz="quarter" idx="5"/>
          </p:nvPr>
        </p:nvSpPr>
        <p:spPr/>
        <p:txBody>
          <a:bodyPr/>
          <a:lstStyle/>
          <a:p>
            <a:fld id="{51E81180-36CA-43EC-B7D8-15BB5DAAE4B2}" type="slidenum">
              <a:rPr lang="en-US" smtClean="0"/>
              <a:t>12</a:t>
            </a:fld>
            <a:endParaRPr lang="en-US"/>
          </a:p>
        </p:txBody>
      </p:sp>
    </p:spTree>
    <p:extLst>
      <p:ext uri="{BB962C8B-B14F-4D97-AF65-F5344CB8AC3E}">
        <p14:creationId xmlns:p14="http://schemas.microsoft.com/office/powerpoint/2010/main" val="320042222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Between 2004 and 2022, there has been a great increase in ITN use among children under age 5 (1% to 58%) and pregnant women (2% to 63%).</a:t>
            </a:r>
          </a:p>
          <a:p>
            <a:endParaRPr lang="en-US" dirty="0"/>
          </a:p>
          <a:p>
            <a:r>
              <a:rPr lang="en-US" dirty="0"/>
              <a:t>Tables 3.6, 3.7</a:t>
            </a:r>
          </a:p>
        </p:txBody>
      </p:sp>
      <p:sp>
        <p:nvSpPr>
          <p:cNvPr id="4" name="Slide Number Placeholder 3"/>
          <p:cNvSpPr>
            <a:spLocks noGrp="1"/>
          </p:cNvSpPr>
          <p:nvPr>
            <p:ph type="sldNum" sz="quarter" idx="5"/>
          </p:nvPr>
        </p:nvSpPr>
        <p:spPr/>
        <p:txBody>
          <a:bodyPr/>
          <a:lstStyle/>
          <a:p>
            <a:fld id="{51E81180-36CA-43EC-B7D8-15BB5DAAE4B2}" type="slidenum">
              <a:rPr lang="en-US" smtClean="0"/>
              <a:t>13</a:t>
            </a:fld>
            <a:endParaRPr lang="en-US"/>
          </a:p>
        </p:txBody>
      </p:sp>
    </p:spTree>
    <p:extLst>
      <p:ext uri="{BB962C8B-B14F-4D97-AF65-F5344CB8AC3E}">
        <p14:creationId xmlns:p14="http://schemas.microsoft.com/office/powerpoint/2010/main" val="105827517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most common reason by far for not using a mosquito net the night before the survey was that the unused net was extra or being saved for later. </a:t>
            </a:r>
          </a:p>
          <a:p>
            <a:endParaRPr lang="en-US" dirty="0"/>
          </a:p>
          <a:p>
            <a:r>
              <a:rPr lang="en-US" dirty="0"/>
              <a:t>Table 3.8</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21021554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8 in 10 women received one or more doses of intermittent preventive treatment during pregnancy; nearly half received 3 or more doses.</a:t>
            </a:r>
          </a:p>
          <a:p>
            <a:endParaRPr lang="en-US" dirty="0"/>
          </a:p>
          <a:p>
            <a:r>
              <a:rPr lang="en-US" dirty="0"/>
              <a:t>Table 3.13</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16</a:t>
            </a:fld>
            <a:endParaRPr lang="en-US"/>
          </a:p>
        </p:txBody>
      </p:sp>
    </p:spTree>
    <p:extLst>
      <p:ext uri="{BB962C8B-B14F-4D97-AF65-F5344CB8AC3E}">
        <p14:creationId xmlns:p14="http://schemas.microsoft.com/office/powerpoint/2010/main" val="206597042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r>
              <a:rPr lang="en-US" sz="1200" b="0" i="0" u="none" strike="noStrike" kern="1200" dirty="0">
                <a:solidFill>
                  <a:schemeClr val="tx1"/>
                </a:solidFill>
                <a:effectLst/>
                <a:latin typeface="+mn-lt"/>
                <a:ea typeface="+mn-ea"/>
                <a:cs typeface="+mn-cs"/>
              </a:rPr>
              <a:t>Between 2004 and 2022, the percent of women who took one or more doses of intermittent preventive treatment rose drastically (1% to 83%).</a:t>
            </a:r>
          </a:p>
          <a:p>
            <a:pPr marL="457200" lvl="1" indent="0">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17</a:t>
            </a:fld>
            <a:endParaRPr lang="en-US"/>
          </a:p>
        </p:txBody>
      </p:sp>
    </p:spTree>
    <p:extLst>
      <p:ext uri="{BB962C8B-B14F-4D97-AF65-F5344CB8AC3E}">
        <p14:creationId xmlns:p14="http://schemas.microsoft.com/office/powerpoint/2010/main" val="34127579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a:p>
        </p:txBody>
      </p:sp>
    </p:spTree>
    <p:extLst>
      <p:ext uri="{BB962C8B-B14F-4D97-AF65-F5344CB8AC3E}">
        <p14:creationId xmlns:p14="http://schemas.microsoft.com/office/powerpoint/2010/main" val="38684998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91% of households in the lowest wealth quintile own at least 1 ITN compared to 62% of households in the highest wealth quintile.</a:t>
            </a:r>
          </a:p>
          <a:p>
            <a:endParaRPr lang="en-US" dirty="0"/>
          </a:p>
          <a:p>
            <a:r>
              <a:rPr lang="en-US" dirty="0"/>
              <a:t>Table 3.1</a:t>
            </a:r>
          </a:p>
        </p:txBody>
      </p:sp>
      <p:sp>
        <p:nvSpPr>
          <p:cNvPr id="4" name="Slide Number Placeholder 3"/>
          <p:cNvSpPr>
            <a:spLocks noGrp="1"/>
          </p:cNvSpPr>
          <p:nvPr>
            <p:ph type="sldNum" sz="quarter" idx="5"/>
          </p:nvPr>
        </p:nvSpPr>
        <p:spPr/>
        <p:txBody>
          <a:bodyPr/>
          <a:lstStyle/>
          <a:p>
            <a:fld id="{51E81180-36CA-43EC-B7D8-15BB5DAAE4B2}" type="slidenum">
              <a:rPr lang="en-US" smtClean="0"/>
              <a:t>4</a:t>
            </a:fld>
            <a:endParaRPr lang="en-US"/>
          </a:p>
        </p:txBody>
      </p:sp>
    </p:spTree>
    <p:extLst>
      <p:ext uri="{BB962C8B-B14F-4D97-AF65-F5344CB8AC3E}">
        <p14:creationId xmlns:p14="http://schemas.microsoft.com/office/powerpoint/2010/main" val="5566578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households with at least one ITN is highest in the Far North (97%), North (94%), and Adamawa (91%) regions, and lowest in the Centre (55%), Yaoundé (56%), West (59%) and South-West (59%) regions.</a:t>
            </a:r>
          </a:p>
          <a:p>
            <a:endParaRPr lang="en-US" dirty="0"/>
          </a:p>
          <a:p>
            <a:r>
              <a:rPr lang="en-US" dirty="0"/>
              <a:t>Table 3.1</a:t>
            </a:r>
          </a:p>
          <a:p>
            <a:endParaRPr lang="en-US" dirty="0"/>
          </a:p>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5</a:t>
            </a:fld>
            <a:endParaRPr lang="en-US"/>
          </a:p>
        </p:txBody>
      </p:sp>
    </p:spTree>
    <p:extLst>
      <p:ext uri="{BB962C8B-B14F-4D97-AF65-F5344CB8AC3E}">
        <p14:creationId xmlns:p14="http://schemas.microsoft.com/office/powerpoint/2010/main" val="12269433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Ownership of ITNs increased a great deal between 2004 and 2018, with little change since.</a:t>
            </a:r>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a:p>
        </p:txBody>
      </p:sp>
    </p:spTree>
    <p:extLst>
      <p:ext uri="{BB962C8B-B14F-4D97-AF65-F5344CB8AC3E}">
        <p14:creationId xmlns:p14="http://schemas.microsoft.com/office/powerpoint/2010/main" val="19172601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vast majority of ITNs in households were received during mass distribution campaigns. </a:t>
            </a:r>
          </a:p>
          <a:p>
            <a:endParaRPr lang="en-US" dirty="0"/>
          </a:p>
          <a:p>
            <a:r>
              <a:rPr lang="en-US" dirty="0"/>
              <a:t>Table 3.2</a:t>
            </a:r>
          </a:p>
        </p:txBody>
      </p:sp>
      <p:sp>
        <p:nvSpPr>
          <p:cNvPr id="4" name="Slide Number Placeholder 3"/>
          <p:cNvSpPr>
            <a:spLocks noGrp="1"/>
          </p:cNvSpPr>
          <p:nvPr>
            <p:ph type="sldNum" sz="quarter" idx="5"/>
          </p:nvPr>
        </p:nvSpPr>
        <p:spPr/>
        <p:txBody>
          <a:bodyPr/>
          <a:lstStyle/>
          <a:p>
            <a:fld id="{51E81180-36CA-43EC-B7D8-15BB5DAAE4B2}" type="slidenum">
              <a:rPr lang="en-US" smtClean="0"/>
              <a:t>7</a:t>
            </a:fld>
            <a:endParaRPr lang="en-US"/>
          </a:p>
        </p:txBody>
      </p:sp>
    </p:spTree>
    <p:extLst>
      <p:ext uri="{BB962C8B-B14F-4D97-AF65-F5344CB8AC3E}">
        <p14:creationId xmlns:p14="http://schemas.microsoft.com/office/powerpoint/2010/main" val="15118739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half of households have at least 1 ITN for every 2 people in the household. 3 in 10 households have no ITNs.</a:t>
            </a:r>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8</a:t>
            </a:fld>
            <a:endParaRPr lang="en-US"/>
          </a:p>
        </p:txBody>
      </p:sp>
    </p:spTree>
    <p:extLst>
      <p:ext uri="{BB962C8B-B14F-4D97-AF65-F5344CB8AC3E}">
        <p14:creationId xmlns:p14="http://schemas.microsoft.com/office/powerpoint/2010/main" val="3858838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Overall, 64% of the household population has access to ITNs and 54% slept under an ITN the night before the survey. ITN access and use are higher in rural areas than in urban areas including </a:t>
            </a:r>
            <a:r>
              <a:rPr lang="en-US" dirty="0" err="1"/>
              <a:t>Yaoudé</a:t>
            </a:r>
            <a:r>
              <a:rPr lang="en-US" dirty="0"/>
              <a:t> and Douala.</a:t>
            </a:r>
          </a:p>
          <a:p>
            <a:endParaRPr lang="en-US" dirty="0"/>
          </a:p>
          <a:p>
            <a:r>
              <a:rPr lang="en-US" dirty="0"/>
              <a:t>Tables 3.3, 3.4, 3.8</a:t>
            </a:r>
          </a:p>
        </p:txBody>
      </p:sp>
      <p:sp>
        <p:nvSpPr>
          <p:cNvPr id="4" name="Slide Number Placeholder 3"/>
          <p:cNvSpPr>
            <a:spLocks noGrp="1"/>
          </p:cNvSpPr>
          <p:nvPr>
            <p:ph type="sldNum" sz="quarter" idx="10"/>
          </p:nvPr>
        </p:nvSpPr>
        <p:spPr/>
        <p:txBody>
          <a:bodyPr/>
          <a:lstStyle/>
          <a:p>
            <a:fld id="{51E81180-36CA-43EC-B7D8-15BB5DAAE4B2}" type="slidenum">
              <a:rPr lang="en-US" smtClean="0"/>
              <a:t>9</a:t>
            </a:fld>
            <a:endParaRPr lang="en-US"/>
          </a:p>
        </p:txBody>
      </p:sp>
    </p:spTree>
    <p:extLst>
      <p:ext uri="{BB962C8B-B14F-4D97-AF65-F5344CB8AC3E}">
        <p14:creationId xmlns:p14="http://schemas.microsoft.com/office/powerpoint/2010/main" val="23431797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cs typeface="Arial" panose="020B0604020202020204" pitchFamily="34" charset="0"/>
              </a:rPr>
              <a:t>Between 2004 and 2022, the percentage of the household population with access to an ITN increased a great deal, from 1% in 2004 to 64% in 2022. Similarly, the percentage of the population who slept under an ITN the night prior to the interview rose from 1% to 54% over the same period. </a:t>
            </a:r>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10</a:t>
            </a:fld>
            <a:endParaRPr lang="en-US"/>
          </a:p>
        </p:txBody>
      </p:sp>
    </p:spTree>
    <p:extLst>
      <p:ext uri="{BB962C8B-B14F-4D97-AF65-F5344CB8AC3E}">
        <p14:creationId xmlns:p14="http://schemas.microsoft.com/office/powerpoint/2010/main" val="7252382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 New Roman" panose="02020603050405020304" pitchFamily="18" charset="0"/>
                <a:cs typeface="Times New Roman" panose="02020603050405020304" pitchFamily="18" charset="0"/>
              </a:rPr>
              <a:t>58% of children under age 5 in all households slept under an ITN the night prior to the interview. In households with at least one ITN, the figure was 69%. Among pregnant women in all households, 63% slept under an ITN the night before the interview, and in households with at least one ITN</a:t>
            </a:r>
            <a:r>
              <a:rPr lang="en-US" sz="1800" kern="100">
                <a:effectLst/>
                <a:latin typeface="Times New Roman" panose="02020603050405020304" pitchFamily="18" charset="0"/>
                <a:ea typeface="Times New Roman" panose="02020603050405020304" pitchFamily="18" charset="0"/>
                <a:cs typeface="Times New Roman" panose="02020603050405020304" pitchFamily="18" charset="0"/>
              </a:rPr>
              <a:t>, 79% of </a:t>
            </a:r>
            <a:r>
              <a:rPr lang="en-US" sz="1800" kern="100" dirty="0">
                <a:effectLst/>
                <a:latin typeface="Times New Roman" panose="02020603050405020304" pitchFamily="18" charset="0"/>
                <a:ea typeface="Times New Roman" panose="02020603050405020304" pitchFamily="18" charset="0"/>
                <a:cs typeface="Times New Roman" panose="02020603050405020304" pitchFamily="18" charset="0"/>
              </a:rPr>
              <a:t>women slept under an ITN.</a:t>
            </a:r>
            <a:endParaRPr lang="en-US" sz="1800" dirty="0">
              <a:effectLst/>
              <a:latin typeface="Times New Roman" panose="02020603050405020304" pitchFamily="18" charset="0"/>
              <a:ea typeface="Times New Roman" panose="02020603050405020304" pitchFamily="18" charset="0"/>
              <a:cs typeface="Arial" panose="020B0604020202020204" pitchFamily="34" charset="0"/>
            </a:endParaRPr>
          </a:p>
          <a:p>
            <a:endParaRPr lang="en-US" dirty="0"/>
          </a:p>
          <a:p>
            <a:endParaRPr lang="en-US" dirty="0"/>
          </a:p>
          <a:p>
            <a:r>
              <a:rPr lang="en-US" dirty="0"/>
              <a:t>Tables 3.6, 3.7</a:t>
            </a:r>
          </a:p>
        </p:txBody>
      </p:sp>
      <p:sp>
        <p:nvSpPr>
          <p:cNvPr id="4" name="Slide Number Placeholder 3"/>
          <p:cNvSpPr>
            <a:spLocks noGrp="1"/>
          </p:cNvSpPr>
          <p:nvPr>
            <p:ph type="sldNum" sz="quarter" idx="10"/>
          </p:nvPr>
        </p:nvSpPr>
        <p:spPr/>
        <p:txBody>
          <a:bodyPr/>
          <a:lstStyle/>
          <a:p>
            <a:fld id="{51E81180-36CA-43EC-B7D8-15BB5DAAE4B2}" type="slidenum">
              <a:rPr lang="en-US" smtClean="0"/>
              <a:t>11</a:t>
            </a:fld>
            <a:endParaRPr lang="en-US"/>
          </a:p>
        </p:txBody>
      </p:sp>
    </p:spTree>
    <p:extLst>
      <p:ext uri="{BB962C8B-B14F-4D97-AF65-F5344CB8AC3E}">
        <p14:creationId xmlns:p14="http://schemas.microsoft.com/office/powerpoint/2010/main" val="25175411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dirty="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4400" b="1" i="0" u="none" strike="noStrike" kern="1200" cap="none" spc="0" normalizeH="0" baseline="0" noProof="0" dirty="0">
                <a:ln>
                  <a:noFill/>
                </a:ln>
                <a:solidFill>
                  <a:srgbClr val="FBD018"/>
                </a:solidFill>
                <a:effectLst/>
                <a:uLnTx/>
                <a:uFillTx/>
                <a:latin typeface="Source Sans Pro"/>
                <a:ea typeface="+mj-ea"/>
                <a:cs typeface="+mj-cs"/>
              </a:rPr>
              <a:t>2022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Malaria Indicator Survey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MIS)</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10558860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838200" y="1593670"/>
            <a:ext cx="10515600" cy="526433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7298572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83549-1913-EDAC-850C-45E5C748A4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760F16-DB43-2FF6-38E3-44AAE3EB2A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880BB-8001-4D8B-2F95-FD02EB4F45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EA2BF9AA-7479-1717-B49E-D95E4F77A81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3DE73646-4D04-599C-8B2A-77C4E493FC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9417038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dirty="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4400" b="1" i="0" u="none" strike="noStrike" kern="1200" cap="none" spc="0" normalizeH="0" baseline="0" noProof="0" dirty="0">
                <a:ln>
                  <a:noFill/>
                </a:ln>
                <a:solidFill>
                  <a:srgbClr val="FBD018"/>
                </a:solidFill>
                <a:effectLst/>
                <a:uLnTx/>
                <a:uFillTx/>
                <a:latin typeface="Source Sans Pro"/>
                <a:ea typeface="+mj-ea"/>
                <a:cs typeface="+mj-cs"/>
              </a:rPr>
              <a:t>2022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Malaria Indicator Survey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MIS)</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272047561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4038600" y="6356351"/>
            <a:ext cx="4114800" cy="365125"/>
          </a:xfrm>
          <a:prstGeom prst="rect">
            <a:avLst/>
          </a:prstGeo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142681376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openxmlformats.org/officeDocument/2006/relationships/slideLayout" Target="../slideLayouts/slideLayout4.xml"/><Relationship Id="rId1" Type="http://schemas.openxmlformats.org/officeDocument/2006/relationships/slideLayout" Target="../slideLayouts/slideLayout3.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313FCA-188B-058B-136D-11906225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19400-7469-BD7F-46C4-1E7744E773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6F846-BED8-BA59-E847-019936FB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F9CC9D88-3C71-114A-D2A2-58212F6DCB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5BBE3625-F805-1775-2681-24FCEC140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3278882614"/>
      </p:ext>
    </p:extLst>
  </p:cSld>
  <p:clrMap bg1="lt1" tx1="dk1" bg2="lt2" tx2="dk2" accent1="accent1" accent2="accent2" accent3="accent3" accent4="accent4" accent5="accent5" accent6="accent6" hlink="hlink" folHlink="folHlink"/>
  <p:sldLayoutIdLst>
    <p:sldLayoutId id="2147483685" r:id="rId1"/>
    <p:sldLayoutId id="2147483690"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313FCA-188B-058B-136D-11906225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19400-7469-BD7F-46C4-1E7744E773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6F846-BED8-BA59-E847-019936FB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F9CC9D88-3C71-114A-D2A2-58212F6DCB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5BBE3625-F805-1775-2681-24FCEC140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362499843"/>
      </p:ext>
    </p:extLst>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738560D-1092-2D32-9E8E-CBFAD29A96B5}"/>
              </a:ext>
            </a:extLst>
          </p:cNvPr>
          <p:cNvSpPr txBox="1"/>
          <p:nvPr/>
        </p:nvSpPr>
        <p:spPr>
          <a:xfrm>
            <a:off x="1524002" y="168677"/>
            <a:ext cx="9143999" cy="769441"/>
          </a:xfrm>
          <a:prstGeom prst="rect">
            <a:avLst/>
          </a:prstGeom>
          <a:noFill/>
        </p:spPr>
        <p:txBody>
          <a:bodyPr wrap="square" rtlCol="0">
            <a:spAutoFit/>
          </a:bodyPr>
          <a:lstStyle/>
          <a:p>
            <a:pPr algn="ctr"/>
            <a:r>
              <a:rPr lang="en-US" sz="4400" b="1" dirty="0">
                <a:latin typeface="Source Sans Pro" panose="020B0503030403020204" pitchFamily="34" charset="0"/>
                <a:ea typeface="Source Sans Pro" panose="020B0503030403020204" pitchFamily="34" charset="0"/>
              </a:rPr>
              <a:t>Malaria Prevention</a:t>
            </a:r>
          </a:p>
        </p:txBody>
      </p:sp>
      <p:sp>
        <p:nvSpPr>
          <p:cNvPr id="2" name="TextBox 1">
            <a:extLst>
              <a:ext uri="{FF2B5EF4-FFF2-40B4-BE49-F238E27FC236}">
                <a16:creationId xmlns:a16="http://schemas.microsoft.com/office/drawing/2014/main" id="{79B9B173-4A29-2F9E-9DC8-46939E8DC059}"/>
              </a:ext>
            </a:extLst>
          </p:cNvPr>
          <p:cNvSpPr txBox="1"/>
          <p:nvPr/>
        </p:nvSpPr>
        <p:spPr>
          <a:xfrm>
            <a:off x="6813312" y="1823021"/>
            <a:ext cx="5298598" cy="400110"/>
          </a:xfrm>
          <a:prstGeom prst="rect">
            <a:avLst/>
          </a:prstGeom>
          <a:noFill/>
        </p:spPr>
        <p:txBody>
          <a:bodyPr wrap="square" rtlCol="0">
            <a:spAutoFit/>
          </a:bodyPr>
          <a:lstStyle/>
          <a:p>
            <a:pPr algn="r"/>
            <a:r>
              <a:rPr lang="en-US" sz="2000" i="1" dirty="0"/>
              <a:t>@INS_cameroun #CameroonMIS #CamerounEIP</a:t>
            </a:r>
          </a:p>
        </p:txBody>
      </p:sp>
    </p:spTree>
    <p:extLst>
      <p:ext uri="{BB962C8B-B14F-4D97-AF65-F5344CB8AC3E}">
        <p14:creationId xmlns:p14="http://schemas.microsoft.com/office/powerpoint/2010/main" val="4290734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05073" cy="1058727"/>
          </a:xfrm>
        </p:spPr>
        <p:txBody>
          <a:bodyPr/>
          <a:lstStyle/>
          <a:p>
            <a:r>
              <a:rPr lang="en-GB" noProof="0"/>
              <a:t>Trends in ITN Access and Use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859014526"/>
              </p:ext>
            </p:extLst>
          </p:nvPr>
        </p:nvGraphicFramePr>
        <p:xfrm>
          <a:off x="580913" y="1701801"/>
          <a:ext cx="11005073" cy="43786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94851" y="1059933"/>
            <a:ext cx="11177195" cy="369332"/>
          </a:xfrm>
          <a:prstGeom prst="rect">
            <a:avLst/>
          </a:prstGeom>
          <a:noFill/>
        </p:spPr>
        <p:txBody>
          <a:bodyPr wrap="square" rtlCol="0">
            <a:spAutoFit/>
          </a:bodyPr>
          <a:lstStyle/>
          <a:p>
            <a:pPr algn="ctr"/>
            <a:r>
              <a:rPr lang="en-US" i="1"/>
              <a:t>Percent of household population with access to an ITN and percent who slept under an ITN the night before the survey</a:t>
            </a:r>
          </a:p>
        </p:txBody>
      </p:sp>
      <p:sp>
        <p:nvSpPr>
          <p:cNvPr id="9" name="TextBox 8"/>
          <p:cNvSpPr txBox="1"/>
          <p:nvPr/>
        </p:nvSpPr>
        <p:spPr>
          <a:xfrm>
            <a:off x="5181600" y="3244334"/>
            <a:ext cx="1828800" cy="369332"/>
          </a:xfrm>
          <a:prstGeom prst="rect">
            <a:avLst/>
          </a:prstGeom>
          <a:noFill/>
        </p:spPr>
        <p:txBody>
          <a:bodyPr wrap="square" rtlCol="0">
            <a:spAutoFit/>
          </a:bodyPr>
          <a:lstStyle/>
          <a:p>
            <a:r>
              <a:rPr lang="en-US" b="1">
                <a:solidFill>
                  <a:schemeClr val="accent5"/>
                </a:solidFill>
              </a:rPr>
              <a:t>Access to an ITN</a:t>
            </a:r>
          </a:p>
        </p:txBody>
      </p:sp>
      <p:sp>
        <p:nvSpPr>
          <p:cNvPr id="10" name="TextBox 9"/>
          <p:cNvSpPr txBox="1"/>
          <p:nvPr/>
        </p:nvSpPr>
        <p:spPr>
          <a:xfrm>
            <a:off x="7363107" y="4139541"/>
            <a:ext cx="2082687" cy="369332"/>
          </a:xfrm>
          <a:prstGeom prst="rect">
            <a:avLst/>
          </a:prstGeom>
          <a:noFill/>
        </p:spPr>
        <p:txBody>
          <a:bodyPr wrap="square" rtlCol="0">
            <a:spAutoFit/>
          </a:bodyPr>
          <a:lstStyle/>
          <a:p>
            <a:r>
              <a:rPr lang="en-US" b="1" dirty="0">
                <a:solidFill>
                  <a:schemeClr val="accent4"/>
                </a:solidFill>
              </a:rPr>
              <a:t>Slept under an ITN</a:t>
            </a:r>
          </a:p>
        </p:txBody>
      </p:sp>
      <p:sp>
        <p:nvSpPr>
          <p:cNvPr id="3" name="TextBox 2">
            <a:extLst>
              <a:ext uri="{FF2B5EF4-FFF2-40B4-BE49-F238E27FC236}">
                <a16:creationId xmlns:a16="http://schemas.microsoft.com/office/drawing/2014/main" id="{DF075C44-CA40-7574-D3AD-94EBC6A1481B}"/>
              </a:ext>
            </a:extLst>
          </p:cNvPr>
          <p:cNvSpPr txBox="1"/>
          <p:nvPr/>
        </p:nvSpPr>
        <p:spPr>
          <a:xfrm>
            <a:off x="220259" y="6230563"/>
            <a:ext cx="11354969" cy="523220"/>
          </a:xfrm>
          <a:prstGeom prst="rect">
            <a:avLst/>
          </a:prstGeom>
          <a:noFill/>
        </p:spPr>
        <p:txBody>
          <a:bodyPr wrap="square" rtlCol="0">
            <a:spAutoFit/>
          </a:bodyPr>
          <a:lstStyle/>
          <a:p>
            <a:r>
              <a:rPr lang="en-US" sz="1400" i="1" dirty="0">
                <a:effectLst/>
                <a:ea typeface="Calibri" panose="020F0502020204030204" pitchFamily="34" charset="0"/>
              </a:rPr>
              <a:t>In DHS surveys in Cameroon until 2011, the definition of an ITN included nets that had been soaked in an insecticide against mosquitoes within the previous 12 months. Since 2011, all mosquito nets distributed are Long-Lasting Treated Nets (LLINs).</a:t>
            </a:r>
            <a:endParaRPr lang="fr-FR" sz="1400" i="1" dirty="0">
              <a:effectLst/>
            </a:endParaRPr>
          </a:p>
        </p:txBody>
      </p:sp>
    </p:spTree>
    <p:extLst>
      <p:ext uri="{BB962C8B-B14F-4D97-AF65-F5344CB8AC3E}">
        <p14:creationId xmlns:p14="http://schemas.microsoft.com/office/powerpoint/2010/main" val="9629493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26588" cy="1058727"/>
          </a:xfrm>
        </p:spPr>
        <p:txBody>
          <a:bodyPr/>
          <a:lstStyle/>
          <a:p>
            <a:r>
              <a:rPr lang="en-GB" noProof="0"/>
              <a:t>Use of ITNs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789475857"/>
              </p:ext>
            </p:extLst>
          </p:nvPr>
        </p:nvGraphicFramePr>
        <p:xfrm>
          <a:off x="580913" y="1979573"/>
          <a:ext cx="11026588"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1056243"/>
            <a:ext cx="4485939" cy="923330"/>
          </a:xfrm>
          <a:prstGeom prst="rect">
            <a:avLst/>
          </a:prstGeom>
          <a:noFill/>
        </p:spPr>
        <p:txBody>
          <a:bodyPr wrap="square" rtlCol="0">
            <a:spAutoFit/>
          </a:bodyPr>
          <a:lstStyle/>
          <a:p>
            <a:pPr algn="ctr"/>
            <a:r>
              <a:rPr lang="en-US" i="1"/>
              <a:t>Percent who slept under an ITN </a:t>
            </a:r>
          </a:p>
          <a:p>
            <a:pPr algn="ctr"/>
            <a:r>
              <a:rPr lang="en-US" i="1"/>
              <a:t>the night before the survey among </a:t>
            </a:r>
          </a:p>
          <a:p>
            <a:pPr algn="ctr"/>
            <a:r>
              <a:rPr lang="en-US" b="1" i="1"/>
              <a:t>all households</a:t>
            </a:r>
          </a:p>
        </p:txBody>
      </p:sp>
      <p:sp>
        <p:nvSpPr>
          <p:cNvPr id="9" name="TextBox 8"/>
          <p:cNvSpPr txBox="1"/>
          <p:nvPr/>
        </p:nvSpPr>
        <p:spPr>
          <a:xfrm>
            <a:off x="6691256" y="1056243"/>
            <a:ext cx="4916244" cy="923330"/>
          </a:xfrm>
          <a:prstGeom prst="rect">
            <a:avLst/>
          </a:prstGeom>
          <a:noFill/>
        </p:spPr>
        <p:txBody>
          <a:bodyPr wrap="square" rtlCol="0">
            <a:spAutoFit/>
          </a:bodyPr>
          <a:lstStyle/>
          <a:p>
            <a:pPr algn="ctr"/>
            <a:r>
              <a:rPr lang="en-US" i="1"/>
              <a:t>Percent who slept under an ITN </a:t>
            </a:r>
          </a:p>
          <a:p>
            <a:pPr algn="ctr"/>
            <a:r>
              <a:rPr lang="en-US" i="1"/>
              <a:t>the night before the survey among </a:t>
            </a:r>
          </a:p>
          <a:p>
            <a:pPr algn="ctr"/>
            <a:r>
              <a:rPr lang="en-US" b="1" i="1"/>
              <a:t>households with at least one ITN</a:t>
            </a:r>
          </a:p>
        </p:txBody>
      </p:sp>
      <p:cxnSp>
        <p:nvCxnSpPr>
          <p:cNvPr id="11" name="Straight Connector 10"/>
          <p:cNvCxnSpPr>
            <a:cxnSpLocks/>
          </p:cNvCxnSpPr>
          <p:nvPr/>
        </p:nvCxnSpPr>
        <p:spPr>
          <a:xfrm>
            <a:off x="797092" y="1970312"/>
            <a:ext cx="41621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6938688" y="1970312"/>
            <a:ext cx="42833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4710" y="204606"/>
            <a:ext cx="10972800" cy="800827"/>
          </a:xfrm>
        </p:spPr>
        <p:txBody>
          <a:bodyPr>
            <a:normAutofit/>
          </a:bodyPr>
          <a:lstStyle/>
          <a:p>
            <a:r>
              <a:rPr lang="en-GB" noProof="0"/>
              <a:t>Children’s Use of ITNs by </a:t>
            </a:r>
            <a:r>
              <a:rPr lang="en-GB" noProof="0" dirty="0"/>
              <a:t>Region</a:t>
            </a:r>
            <a:endParaRPr lang="en-GB" noProof="0"/>
          </a:p>
        </p:txBody>
      </p:sp>
      <p:sp>
        <p:nvSpPr>
          <p:cNvPr id="4" name="TextBox 3"/>
          <p:cNvSpPr txBox="1"/>
          <p:nvPr/>
        </p:nvSpPr>
        <p:spPr>
          <a:xfrm>
            <a:off x="580913" y="1056243"/>
            <a:ext cx="10972800" cy="369332"/>
          </a:xfrm>
          <a:prstGeom prst="rect">
            <a:avLst/>
          </a:prstGeom>
          <a:noFill/>
        </p:spPr>
        <p:txBody>
          <a:bodyPr wrap="square" rtlCol="0">
            <a:spAutoFit/>
          </a:bodyPr>
          <a:lstStyle/>
          <a:p>
            <a:r>
              <a:rPr lang="en-US" i="1"/>
              <a:t>Percent of children under </a:t>
            </a:r>
            <a:r>
              <a:rPr lang="en-US" i="1" dirty="0"/>
              <a:t>age </a:t>
            </a:r>
            <a:r>
              <a:rPr lang="en-US" i="1"/>
              <a:t>5 who slept under an ITN the night before the survey</a:t>
            </a:r>
            <a:endParaRPr lang="en-US" i="1" dirty="0"/>
          </a:p>
        </p:txBody>
      </p:sp>
      <p:grpSp>
        <p:nvGrpSpPr>
          <p:cNvPr id="3" name="Graphic 10">
            <a:extLst>
              <a:ext uri="{FF2B5EF4-FFF2-40B4-BE49-F238E27FC236}">
                <a16:creationId xmlns:a16="http://schemas.microsoft.com/office/drawing/2014/main" id="{98B9F2D8-F766-BE9F-29C5-9B7663243862}"/>
              </a:ext>
            </a:extLst>
          </p:cNvPr>
          <p:cNvGrpSpPr/>
          <p:nvPr/>
        </p:nvGrpSpPr>
        <p:grpSpPr>
          <a:xfrm>
            <a:off x="4297019" y="1425576"/>
            <a:ext cx="3173260" cy="5125448"/>
            <a:chOff x="4297241" y="1270327"/>
            <a:chExt cx="2916207" cy="4321497"/>
          </a:xfrm>
        </p:grpSpPr>
        <p:sp>
          <p:nvSpPr>
            <p:cNvPr id="5" name="Freeform: Shape 16">
              <a:extLst>
                <a:ext uri="{FF2B5EF4-FFF2-40B4-BE49-F238E27FC236}">
                  <a16:creationId xmlns:a16="http://schemas.microsoft.com/office/drawing/2014/main" id="{1E7F182C-E8BE-E741-3359-020AED0511AB}"/>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rgbClr val="00C898"/>
            </a:solidFill>
            <a:ln w="12700" cap="flat">
              <a:solidFill>
                <a:schemeClr val="bg1"/>
              </a:solidFill>
              <a:prstDash val="solid"/>
              <a:miter/>
            </a:ln>
          </p:spPr>
          <p:txBody>
            <a:bodyPr rtlCol="0" anchor="ctr"/>
            <a:lstStyle/>
            <a:p>
              <a:endParaRPr lang="en-US"/>
            </a:p>
          </p:txBody>
        </p:sp>
        <p:sp>
          <p:nvSpPr>
            <p:cNvPr id="6" name="Freeform: Shape 17">
              <a:extLst>
                <a:ext uri="{FF2B5EF4-FFF2-40B4-BE49-F238E27FC236}">
                  <a16:creationId xmlns:a16="http://schemas.microsoft.com/office/drawing/2014/main" id="{CCCE1631-3667-179A-9C8E-A1CBCC32913B}"/>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7" name="Freeform: Shape 18">
              <a:extLst>
                <a:ext uri="{FF2B5EF4-FFF2-40B4-BE49-F238E27FC236}">
                  <a16:creationId xmlns:a16="http://schemas.microsoft.com/office/drawing/2014/main" id="{CE59534C-983C-BF4A-DEED-CC9230BE8644}"/>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8" name="Freeform: Shape 19">
              <a:extLst>
                <a:ext uri="{FF2B5EF4-FFF2-40B4-BE49-F238E27FC236}">
                  <a16:creationId xmlns:a16="http://schemas.microsoft.com/office/drawing/2014/main" id="{6FD4B935-CB0D-5EAC-DBFF-41B728679BF2}"/>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chemeClr val="accent5"/>
            </a:solidFill>
            <a:ln w="12700" cap="flat">
              <a:solidFill>
                <a:schemeClr val="bg1"/>
              </a:solidFill>
              <a:prstDash val="solid"/>
              <a:miter/>
            </a:ln>
          </p:spPr>
          <p:txBody>
            <a:bodyPr rtlCol="0" anchor="ctr"/>
            <a:lstStyle/>
            <a:p>
              <a:endParaRPr lang="en-US" dirty="0"/>
            </a:p>
          </p:txBody>
        </p:sp>
        <p:sp>
          <p:nvSpPr>
            <p:cNvPr id="9" name="Freeform: Shape 20">
              <a:extLst>
                <a:ext uri="{FF2B5EF4-FFF2-40B4-BE49-F238E27FC236}">
                  <a16:creationId xmlns:a16="http://schemas.microsoft.com/office/drawing/2014/main" id="{B19AE824-D55F-C3B2-9C5C-CC9A1C29FFB2}"/>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dirty="0"/>
            </a:p>
          </p:txBody>
        </p:sp>
        <p:sp>
          <p:nvSpPr>
            <p:cNvPr id="10" name="Freeform: Shape 21">
              <a:extLst>
                <a:ext uri="{FF2B5EF4-FFF2-40B4-BE49-F238E27FC236}">
                  <a16:creationId xmlns:a16="http://schemas.microsoft.com/office/drawing/2014/main" id="{506E10E2-67C9-3E84-D1CD-896B756566ED}"/>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rgbClr val="00C898"/>
            </a:solidFill>
            <a:ln w="12700" cap="flat">
              <a:solidFill>
                <a:schemeClr val="bg1"/>
              </a:solidFill>
              <a:prstDash val="solid"/>
              <a:miter/>
            </a:ln>
          </p:spPr>
          <p:txBody>
            <a:bodyPr rtlCol="0" anchor="ctr"/>
            <a:lstStyle/>
            <a:p>
              <a:endParaRPr lang="en-US"/>
            </a:p>
          </p:txBody>
        </p:sp>
        <p:sp>
          <p:nvSpPr>
            <p:cNvPr id="11" name="Freeform: Shape 22">
              <a:extLst>
                <a:ext uri="{FF2B5EF4-FFF2-40B4-BE49-F238E27FC236}">
                  <a16:creationId xmlns:a16="http://schemas.microsoft.com/office/drawing/2014/main" id="{68E1AA6A-02BC-939F-C801-2158B7276D2A}"/>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a:p>
          </p:txBody>
        </p:sp>
        <p:sp>
          <p:nvSpPr>
            <p:cNvPr id="12" name="Freeform: Shape 23">
              <a:extLst>
                <a:ext uri="{FF2B5EF4-FFF2-40B4-BE49-F238E27FC236}">
                  <a16:creationId xmlns:a16="http://schemas.microsoft.com/office/drawing/2014/main" id="{A471B0B1-7E3A-FFC9-11F9-45A04C052E92}"/>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3" name="Freeform: Shape 24">
              <a:extLst>
                <a:ext uri="{FF2B5EF4-FFF2-40B4-BE49-F238E27FC236}">
                  <a16:creationId xmlns:a16="http://schemas.microsoft.com/office/drawing/2014/main" id="{33C84447-9F77-2679-083C-DDA892E7252A}"/>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rgbClr val="00C898"/>
            </a:solidFill>
            <a:ln w="12700" cap="flat">
              <a:solidFill>
                <a:schemeClr val="bg1"/>
              </a:solidFill>
              <a:prstDash val="solid"/>
              <a:miter/>
            </a:ln>
          </p:spPr>
          <p:txBody>
            <a:bodyPr rtlCol="0" anchor="ctr"/>
            <a:lstStyle/>
            <a:p>
              <a:endParaRPr lang="en-US" dirty="0"/>
            </a:p>
          </p:txBody>
        </p:sp>
        <p:sp>
          <p:nvSpPr>
            <p:cNvPr id="14" name="Freeform: Shape 25">
              <a:extLst>
                <a:ext uri="{FF2B5EF4-FFF2-40B4-BE49-F238E27FC236}">
                  <a16:creationId xmlns:a16="http://schemas.microsoft.com/office/drawing/2014/main" id="{037D2CDF-D332-F442-C054-E01B0747F245}"/>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5" name="Freeform: Shape 26">
              <a:extLst>
                <a:ext uri="{FF2B5EF4-FFF2-40B4-BE49-F238E27FC236}">
                  <a16:creationId xmlns:a16="http://schemas.microsoft.com/office/drawing/2014/main" id="{3BE0F032-BC6A-A85E-B978-B1657A3C1CFA}"/>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6" name="Freeform: Shape 27">
              <a:extLst>
                <a:ext uri="{FF2B5EF4-FFF2-40B4-BE49-F238E27FC236}">
                  <a16:creationId xmlns:a16="http://schemas.microsoft.com/office/drawing/2014/main" id="{C129D2CC-C815-73F2-0C8E-F854235E3E83}"/>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solidFill>
            <a:ln w="12700" cap="flat">
              <a:solidFill>
                <a:schemeClr val="bg1"/>
              </a:solidFill>
              <a:prstDash val="solid"/>
              <a:miter/>
            </a:ln>
          </p:spPr>
          <p:txBody>
            <a:bodyPr rtlCol="0" anchor="ctr"/>
            <a:lstStyle/>
            <a:p>
              <a:endParaRPr lang="en-US"/>
            </a:p>
          </p:txBody>
        </p:sp>
      </p:grpSp>
      <p:sp>
        <p:nvSpPr>
          <p:cNvPr id="17" name="TextBox 16">
            <a:extLst>
              <a:ext uri="{FF2B5EF4-FFF2-40B4-BE49-F238E27FC236}">
                <a16:creationId xmlns:a16="http://schemas.microsoft.com/office/drawing/2014/main" id="{6676417F-E4EC-D230-2C0B-AC8B69618E55}"/>
              </a:ext>
            </a:extLst>
          </p:cNvPr>
          <p:cNvSpPr txBox="1"/>
          <p:nvPr/>
        </p:nvSpPr>
        <p:spPr>
          <a:xfrm>
            <a:off x="6118242" y="2040429"/>
            <a:ext cx="1420170"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Far North 83%</a:t>
            </a:r>
          </a:p>
        </p:txBody>
      </p:sp>
      <p:sp>
        <p:nvSpPr>
          <p:cNvPr id="18" name="TextBox 17">
            <a:extLst>
              <a:ext uri="{FF2B5EF4-FFF2-40B4-BE49-F238E27FC236}">
                <a16:creationId xmlns:a16="http://schemas.microsoft.com/office/drawing/2014/main" id="{3910AFCA-2DCD-FDBF-2A69-EFBF1587FE33}"/>
              </a:ext>
            </a:extLst>
          </p:cNvPr>
          <p:cNvSpPr txBox="1"/>
          <p:nvPr/>
        </p:nvSpPr>
        <p:spPr>
          <a:xfrm>
            <a:off x="5957000" y="3110759"/>
            <a:ext cx="948418"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North 73%</a:t>
            </a:r>
          </a:p>
        </p:txBody>
      </p:sp>
      <p:sp>
        <p:nvSpPr>
          <p:cNvPr id="19" name="TextBox 18">
            <a:extLst>
              <a:ext uri="{FF2B5EF4-FFF2-40B4-BE49-F238E27FC236}">
                <a16:creationId xmlns:a16="http://schemas.microsoft.com/office/drawing/2014/main" id="{34A1A099-975D-200F-080B-FC81C0F36FD4}"/>
              </a:ext>
            </a:extLst>
          </p:cNvPr>
          <p:cNvSpPr txBox="1"/>
          <p:nvPr/>
        </p:nvSpPr>
        <p:spPr>
          <a:xfrm>
            <a:off x="5589469" y="3956286"/>
            <a:ext cx="1327852"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Adamawa 62%</a:t>
            </a:r>
          </a:p>
        </p:txBody>
      </p:sp>
      <p:sp>
        <p:nvSpPr>
          <p:cNvPr id="20" name="TextBox 19">
            <a:extLst>
              <a:ext uri="{FF2B5EF4-FFF2-40B4-BE49-F238E27FC236}">
                <a16:creationId xmlns:a16="http://schemas.microsoft.com/office/drawing/2014/main" id="{DEC48B76-2404-EBA3-FE5B-3A92775FE793}"/>
              </a:ext>
            </a:extLst>
          </p:cNvPr>
          <p:cNvSpPr txBox="1"/>
          <p:nvPr/>
        </p:nvSpPr>
        <p:spPr>
          <a:xfrm>
            <a:off x="6205089" y="5183143"/>
            <a:ext cx="700993" cy="646331"/>
          </a:xfrm>
          <a:prstGeom prst="rect">
            <a:avLst/>
          </a:prstGeom>
          <a:noFill/>
        </p:spPr>
        <p:txBody>
          <a:bodyPr wrap="square" rtlCol="0">
            <a:spAutoFit/>
          </a:bodyPr>
          <a:lstStyle/>
          <a:p>
            <a:pPr algn="ctr"/>
            <a:r>
              <a:rPr lang="en-US" dirty="0">
                <a:solidFill>
                  <a:schemeClr val="bg1"/>
                </a:solidFill>
                <a:latin typeface="Source Sans Pro" panose="020B0503030403020204" pitchFamily="34" charset="0"/>
                <a:ea typeface="Source Sans Pro" panose="020B0503030403020204" pitchFamily="34" charset="0"/>
              </a:rPr>
              <a:t>East 42%</a:t>
            </a:r>
          </a:p>
        </p:txBody>
      </p:sp>
      <p:sp>
        <p:nvSpPr>
          <p:cNvPr id="21" name="TextBox 20">
            <a:extLst>
              <a:ext uri="{FF2B5EF4-FFF2-40B4-BE49-F238E27FC236}">
                <a16:creationId xmlns:a16="http://schemas.microsoft.com/office/drawing/2014/main" id="{8C6E922F-5E88-D090-5BCA-2CEC49A9570E}"/>
              </a:ext>
            </a:extLst>
          </p:cNvPr>
          <p:cNvSpPr txBox="1"/>
          <p:nvPr/>
        </p:nvSpPr>
        <p:spPr>
          <a:xfrm>
            <a:off x="4813161" y="5922974"/>
            <a:ext cx="1584811" cy="369332"/>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South 53%</a:t>
            </a:r>
          </a:p>
        </p:txBody>
      </p:sp>
      <p:sp>
        <p:nvSpPr>
          <p:cNvPr id="22" name="TextBox 21">
            <a:extLst>
              <a:ext uri="{FF2B5EF4-FFF2-40B4-BE49-F238E27FC236}">
                <a16:creationId xmlns:a16="http://schemas.microsoft.com/office/drawing/2014/main" id="{77D2AFB7-1220-54EA-422A-713346B278DF}"/>
              </a:ext>
            </a:extLst>
          </p:cNvPr>
          <p:cNvSpPr txBox="1"/>
          <p:nvPr/>
        </p:nvSpPr>
        <p:spPr>
          <a:xfrm>
            <a:off x="5310875" y="4759832"/>
            <a:ext cx="868147" cy="646331"/>
          </a:xfrm>
          <a:prstGeom prst="rect">
            <a:avLst/>
          </a:prstGeom>
          <a:noFill/>
        </p:spPr>
        <p:txBody>
          <a:bodyPr wrap="square" rtlCol="0">
            <a:spAutoFit/>
          </a:bodyPr>
          <a:lstStyle/>
          <a:p>
            <a:pPr algn="ctr"/>
            <a:r>
              <a:rPr lang="en-US" dirty="0">
                <a:solidFill>
                  <a:schemeClr val="bg1"/>
                </a:solidFill>
                <a:latin typeface="Source Sans Pro" panose="020B0503030403020204" pitchFamily="34" charset="0"/>
                <a:ea typeface="Source Sans Pro" panose="020B0503030403020204" pitchFamily="34" charset="0"/>
              </a:rPr>
              <a:t>Centre 42%</a:t>
            </a:r>
          </a:p>
        </p:txBody>
      </p:sp>
      <p:sp>
        <p:nvSpPr>
          <p:cNvPr id="23" name="TextBox 22">
            <a:extLst>
              <a:ext uri="{FF2B5EF4-FFF2-40B4-BE49-F238E27FC236}">
                <a16:creationId xmlns:a16="http://schemas.microsoft.com/office/drawing/2014/main" id="{F5BE62B8-7B0F-1263-5BFD-10287F2ED125}"/>
              </a:ext>
            </a:extLst>
          </p:cNvPr>
          <p:cNvSpPr txBox="1"/>
          <p:nvPr/>
        </p:nvSpPr>
        <p:spPr>
          <a:xfrm>
            <a:off x="2977508" y="5783699"/>
            <a:ext cx="1058359"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Yaoundé 48%</a:t>
            </a:r>
          </a:p>
        </p:txBody>
      </p:sp>
      <p:cxnSp>
        <p:nvCxnSpPr>
          <p:cNvPr id="24" name="Straight Connector 23">
            <a:extLst>
              <a:ext uri="{FF2B5EF4-FFF2-40B4-BE49-F238E27FC236}">
                <a16:creationId xmlns:a16="http://schemas.microsoft.com/office/drawing/2014/main" id="{6C3EBC4B-FD6D-6F8F-5F5B-E3D2AA445ED7}"/>
              </a:ext>
            </a:extLst>
          </p:cNvPr>
          <p:cNvCxnSpPr>
            <a:cxnSpLocks/>
          </p:cNvCxnSpPr>
          <p:nvPr/>
        </p:nvCxnSpPr>
        <p:spPr>
          <a:xfrm flipV="1">
            <a:off x="3844294" y="5609963"/>
            <a:ext cx="1686892" cy="5349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1E14EC5-D099-E5BC-A17E-30A3602DD45D}"/>
              </a:ext>
            </a:extLst>
          </p:cNvPr>
          <p:cNvSpPr txBox="1"/>
          <p:nvPr/>
        </p:nvSpPr>
        <p:spPr>
          <a:xfrm>
            <a:off x="4422310" y="3566937"/>
            <a:ext cx="1226037"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Northwest 40%</a:t>
            </a:r>
          </a:p>
        </p:txBody>
      </p:sp>
      <p:sp>
        <p:nvSpPr>
          <p:cNvPr id="26" name="TextBox 25">
            <a:extLst>
              <a:ext uri="{FF2B5EF4-FFF2-40B4-BE49-F238E27FC236}">
                <a16:creationId xmlns:a16="http://schemas.microsoft.com/office/drawing/2014/main" id="{777AE8B0-3A8E-EF05-4A15-1ECD48BBD8F3}"/>
              </a:ext>
            </a:extLst>
          </p:cNvPr>
          <p:cNvSpPr txBox="1"/>
          <p:nvPr/>
        </p:nvSpPr>
        <p:spPr>
          <a:xfrm>
            <a:off x="3354409" y="4351989"/>
            <a:ext cx="1226037"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Southwest 43%</a:t>
            </a:r>
          </a:p>
        </p:txBody>
      </p:sp>
      <p:sp>
        <p:nvSpPr>
          <p:cNvPr id="27" name="TextBox 26">
            <a:extLst>
              <a:ext uri="{FF2B5EF4-FFF2-40B4-BE49-F238E27FC236}">
                <a16:creationId xmlns:a16="http://schemas.microsoft.com/office/drawing/2014/main" id="{3E86386D-F304-5F63-10F0-915DCFE47193}"/>
              </a:ext>
            </a:extLst>
          </p:cNvPr>
          <p:cNvSpPr txBox="1"/>
          <p:nvPr/>
        </p:nvSpPr>
        <p:spPr>
          <a:xfrm>
            <a:off x="4836742" y="4453494"/>
            <a:ext cx="700993" cy="646331"/>
          </a:xfrm>
          <a:prstGeom prst="rect">
            <a:avLst/>
          </a:prstGeom>
          <a:noFill/>
        </p:spPr>
        <p:txBody>
          <a:bodyPr wrap="square" rtlCol="0">
            <a:spAutoFit/>
          </a:bodyPr>
          <a:lstStyle/>
          <a:p>
            <a:pPr algn="ctr"/>
            <a:r>
              <a:rPr lang="en-US" dirty="0">
                <a:solidFill>
                  <a:schemeClr val="bg1"/>
                </a:solidFill>
                <a:latin typeface="Source Sans Pro" panose="020B0503030403020204" pitchFamily="34" charset="0"/>
                <a:ea typeface="Source Sans Pro" panose="020B0503030403020204" pitchFamily="34" charset="0"/>
              </a:rPr>
              <a:t>West 33%</a:t>
            </a:r>
          </a:p>
        </p:txBody>
      </p:sp>
      <p:sp>
        <p:nvSpPr>
          <p:cNvPr id="28" name="TextBox 27">
            <a:extLst>
              <a:ext uri="{FF2B5EF4-FFF2-40B4-BE49-F238E27FC236}">
                <a16:creationId xmlns:a16="http://schemas.microsoft.com/office/drawing/2014/main" id="{C2A3102D-3A70-7DBD-B5B7-B36E27688DE6}"/>
              </a:ext>
            </a:extLst>
          </p:cNvPr>
          <p:cNvSpPr txBox="1"/>
          <p:nvPr/>
        </p:nvSpPr>
        <p:spPr>
          <a:xfrm>
            <a:off x="4603077" y="5068942"/>
            <a:ext cx="1002489"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Littoral 60%</a:t>
            </a:r>
          </a:p>
        </p:txBody>
      </p:sp>
      <p:cxnSp>
        <p:nvCxnSpPr>
          <p:cNvPr id="29" name="Straight Connector 28">
            <a:extLst>
              <a:ext uri="{FF2B5EF4-FFF2-40B4-BE49-F238E27FC236}">
                <a16:creationId xmlns:a16="http://schemas.microsoft.com/office/drawing/2014/main" id="{A1C4C97B-D481-C2BC-C2A7-B2570FFF8045}"/>
              </a:ext>
            </a:extLst>
          </p:cNvPr>
          <p:cNvCxnSpPr>
            <a:cxnSpLocks/>
            <a:endCxn id="7" idx="1400"/>
          </p:cNvCxnSpPr>
          <p:nvPr/>
        </p:nvCxnSpPr>
        <p:spPr>
          <a:xfrm flipV="1">
            <a:off x="4006974" y="5515449"/>
            <a:ext cx="823162" cy="437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34C0AB3-E9D1-32E0-ADD3-A487F9BEA03A}"/>
              </a:ext>
            </a:extLst>
          </p:cNvPr>
          <p:cNvSpPr txBox="1"/>
          <p:nvPr/>
        </p:nvSpPr>
        <p:spPr>
          <a:xfrm>
            <a:off x="3079305" y="5260113"/>
            <a:ext cx="1058359"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Douala</a:t>
            </a:r>
          </a:p>
          <a:p>
            <a:pPr algn="ctr"/>
            <a:r>
              <a:rPr lang="en-US">
                <a:latin typeface="Source Sans Pro" panose="020B0503030403020204" pitchFamily="34" charset="0"/>
                <a:ea typeface="Source Sans Pro" panose="020B0503030403020204" pitchFamily="34" charset="0"/>
              </a:rPr>
              <a:t>56%</a:t>
            </a:r>
          </a:p>
        </p:txBody>
      </p:sp>
      <p:sp>
        <p:nvSpPr>
          <p:cNvPr id="31" name="TextBox 30">
            <a:extLst>
              <a:ext uri="{FF2B5EF4-FFF2-40B4-BE49-F238E27FC236}">
                <a16:creationId xmlns:a16="http://schemas.microsoft.com/office/drawing/2014/main" id="{650C51AD-2A5A-2801-837F-228ECA0B7331}"/>
              </a:ext>
            </a:extLst>
          </p:cNvPr>
          <p:cNvSpPr txBox="1"/>
          <p:nvPr/>
        </p:nvSpPr>
        <p:spPr>
          <a:xfrm>
            <a:off x="3342414" y="2012513"/>
            <a:ext cx="1590500" cy="830997"/>
          </a:xfrm>
          <a:prstGeom prst="rect">
            <a:avLst/>
          </a:prstGeom>
          <a:noFill/>
        </p:spPr>
        <p:txBody>
          <a:bodyPr wrap="none" rtlCol="0">
            <a:spAutoFit/>
          </a:bodyPr>
          <a:lstStyle/>
          <a:p>
            <a:pPr algn="ctr"/>
            <a:r>
              <a:rPr lang="en-US" sz="2400" b="1" dirty="0"/>
              <a:t>Cameroon</a:t>
            </a:r>
          </a:p>
          <a:p>
            <a:pPr algn="ctr"/>
            <a:r>
              <a:rPr lang="en-US" sz="2400" b="1" dirty="0"/>
              <a:t>72%</a:t>
            </a:r>
          </a:p>
        </p:txBody>
      </p:sp>
    </p:spTree>
    <p:extLst>
      <p:ext uri="{BB962C8B-B14F-4D97-AF65-F5344CB8AC3E}">
        <p14:creationId xmlns:p14="http://schemas.microsoft.com/office/powerpoint/2010/main" val="331176240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7037" y="160570"/>
            <a:ext cx="11015831" cy="1058727"/>
          </a:xfrm>
        </p:spPr>
        <p:txBody>
          <a:bodyPr>
            <a:normAutofit fontScale="90000"/>
          </a:bodyPr>
          <a:lstStyle/>
          <a:p>
            <a:r>
              <a:rPr lang="en-GB" noProof="0"/>
              <a:t>Trends in ITN Use among Children </a:t>
            </a:r>
            <a:br>
              <a:rPr lang="en-GB" noProof="0"/>
            </a:br>
            <a:r>
              <a:rPr lang="en-GB" noProof="0"/>
              <a:t>and Pregnant Women </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820389718"/>
              </p:ext>
            </p:extLst>
          </p:nvPr>
        </p:nvGraphicFramePr>
        <p:xfrm>
          <a:off x="602427" y="1789114"/>
          <a:ext cx="11015830" cy="440320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67036" y="1300205"/>
            <a:ext cx="11015831" cy="369332"/>
          </a:xfrm>
          <a:prstGeom prst="rect">
            <a:avLst/>
          </a:prstGeom>
          <a:noFill/>
        </p:spPr>
        <p:txBody>
          <a:bodyPr wrap="square" rtlCol="0">
            <a:spAutoFit/>
          </a:bodyPr>
          <a:lstStyle/>
          <a:p>
            <a:r>
              <a:rPr lang="en-US" i="1"/>
              <a:t>Percent of children under </a:t>
            </a:r>
            <a:r>
              <a:rPr lang="en-US" i="1" dirty="0"/>
              <a:t>age </a:t>
            </a:r>
            <a:r>
              <a:rPr lang="en-US" i="1"/>
              <a:t>5 and pregnant women age 15-49 who slept under an ITN the night before the survey</a:t>
            </a:r>
            <a:endParaRPr lang="en-US" i="1" dirty="0"/>
          </a:p>
        </p:txBody>
      </p:sp>
      <p:sp>
        <p:nvSpPr>
          <p:cNvPr id="9" name="TextBox 8"/>
          <p:cNvSpPr txBox="1"/>
          <p:nvPr/>
        </p:nvSpPr>
        <p:spPr>
          <a:xfrm>
            <a:off x="7403042" y="2431040"/>
            <a:ext cx="2501448" cy="369332"/>
          </a:xfrm>
          <a:prstGeom prst="rect">
            <a:avLst/>
          </a:prstGeom>
          <a:noFill/>
        </p:spPr>
        <p:txBody>
          <a:bodyPr wrap="square" rtlCol="0">
            <a:spAutoFit/>
          </a:bodyPr>
          <a:lstStyle/>
          <a:p>
            <a:r>
              <a:rPr lang="en-US" b="1" dirty="0">
                <a:solidFill>
                  <a:schemeClr val="accent5"/>
                </a:solidFill>
              </a:rPr>
              <a:t>Pregnant women</a:t>
            </a:r>
          </a:p>
        </p:txBody>
      </p:sp>
      <p:sp>
        <p:nvSpPr>
          <p:cNvPr id="10" name="TextBox 9"/>
          <p:cNvSpPr txBox="1"/>
          <p:nvPr/>
        </p:nvSpPr>
        <p:spPr>
          <a:xfrm>
            <a:off x="7597390" y="4057629"/>
            <a:ext cx="2756442" cy="369332"/>
          </a:xfrm>
          <a:prstGeom prst="rect">
            <a:avLst/>
          </a:prstGeom>
          <a:noFill/>
        </p:spPr>
        <p:txBody>
          <a:bodyPr wrap="square" rtlCol="0">
            <a:spAutoFit/>
          </a:bodyPr>
          <a:lstStyle/>
          <a:p>
            <a:r>
              <a:rPr lang="en-US" b="1" dirty="0">
                <a:solidFill>
                  <a:schemeClr val="accent4"/>
                </a:solidFill>
              </a:rPr>
              <a:t>Children under age 5</a:t>
            </a:r>
          </a:p>
        </p:txBody>
      </p:sp>
      <p:sp>
        <p:nvSpPr>
          <p:cNvPr id="3" name="TextBox 2">
            <a:extLst>
              <a:ext uri="{FF2B5EF4-FFF2-40B4-BE49-F238E27FC236}">
                <a16:creationId xmlns:a16="http://schemas.microsoft.com/office/drawing/2014/main" id="{AC2B2231-8F44-977D-28BB-A8A6A0D6DF91}"/>
              </a:ext>
            </a:extLst>
          </p:cNvPr>
          <p:cNvSpPr txBox="1"/>
          <p:nvPr/>
        </p:nvSpPr>
        <p:spPr>
          <a:xfrm>
            <a:off x="220259" y="6230563"/>
            <a:ext cx="11354969" cy="523220"/>
          </a:xfrm>
          <a:prstGeom prst="rect">
            <a:avLst/>
          </a:prstGeom>
          <a:noFill/>
        </p:spPr>
        <p:txBody>
          <a:bodyPr wrap="square" rtlCol="0">
            <a:spAutoFit/>
          </a:bodyPr>
          <a:lstStyle/>
          <a:p>
            <a:r>
              <a:rPr lang="en-US" sz="1400" i="1" dirty="0">
                <a:effectLst/>
                <a:ea typeface="Calibri" panose="020F0502020204030204" pitchFamily="34" charset="0"/>
              </a:rPr>
              <a:t>In DHS surveys in Cameroon until 2011, the definition of an ITN included nets that had been soaked in an insecticide against mosquitoes within the previous 12 months. Since 2011, all mosquito nets distributed are Long-Lasting Treated Nets (LLINs).</a:t>
            </a:r>
            <a:endParaRPr lang="fr-FR" sz="1400" i="1" dirty="0">
              <a:effectLst/>
            </a:endParaRPr>
          </a:p>
        </p:txBody>
      </p:sp>
    </p:spTree>
    <p:extLst>
      <p:ext uri="{BB962C8B-B14F-4D97-AF65-F5344CB8AC3E}">
        <p14:creationId xmlns:p14="http://schemas.microsoft.com/office/powerpoint/2010/main" val="229209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3185" y="185820"/>
            <a:ext cx="10951285" cy="770483"/>
          </a:xfrm>
        </p:spPr>
        <p:txBody>
          <a:bodyPr/>
          <a:lstStyle/>
          <a:p>
            <a:r>
              <a:rPr lang="en-US"/>
              <a:t>Reasons for Not Using a Mosquito Net</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41864068"/>
              </p:ext>
            </p:extLst>
          </p:nvPr>
        </p:nvGraphicFramePr>
        <p:xfrm>
          <a:off x="613185" y="1606550"/>
          <a:ext cx="10951285"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530" y="912094"/>
            <a:ext cx="10951285" cy="369332"/>
          </a:xfrm>
          <a:prstGeom prst="rect">
            <a:avLst/>
          </a:prstGeom>
          <a:noFill/>
        </p:spPr>
        <p:txBody>
          <a:bodyPr wrap="square" rtlCol="0">
            <a:spAutoFit/>
          </a:bodyPr>
          <a:lstStyle/>
          <a:p>
            <a:r>
              <a:rPr lang="en-US" i="1"/>
              <a:t>Among mosquito nets not used the night before the survey, percent by reason given for not using the net</a:t>
            </a:r>
            <a:endParaRPr lang="en-US" i="1" dirty="0"/>
          </a:p>
        </p:txBody>
      </p:sp>
    </p:spTree>
    <p:extLst>
      <p:ext uri="{BB962C8B-B14F-4D97-AF65-F5344CB8AC3E}">
        <p14:creationId xmlns:p14="http://schemas.microsoft.com/office/powerpoint/2010/main" val="38930116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p:cNvSpPr txBox="1">
            <a:spLocks/>
          </p:cNvSpPr>
          <p:nvPr/>
        </p:nvSpPr>
        <p:spPr>
          <a:xfrm>
            <a:off x="580913" y="1876266"/>
            <a:ext cx="5361817" cy="293798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Clr>
                <a:schemeClr val="tx1"/>
              </a:buClr>
              <a:buNone/>
            </a:pPr>
            <a:r>
              <a:rPr lang="en-GB" sz="4000"/>
              <a:t>Insecticide-treated nets (ITNs)</a:t>
            </a:r>
            <a:endParaRPr lang="en-GB" sz="4000" dirty="0"/>
          </a:p>
          <a:p>
            <a:pPr marL="0" indent="0">
              <a:buClr>
                <a:schemeClr val="accent5"/>
              </a:buClr>
              <a:buNone/>
            </a:pPr>
            <a:r>
              <a:rPr lang="en-GB" sz="4000" b="1" dirty="0">
                <a:solidFill>
                  <a:schemeClr val="accent5"/>
                </a:solidFill>
              </a:rPr>
              <a:t>Malaria in pregnancy</a:t>
            </a:r>
          </a:p>
        </p:txBody>
      </p:sp>
      <p:sp>
        <p:nvSpPr>
          <p:cNvPr id="4" name="TextBox 3">
            <a:extLst>
              <a:ext uri="{FF2B5EF4-FFF2-40B4-BE49-F238E27FC236}">
                <a16:creationId xmlns:a16="http://schemas.microsoft.com/office/drawing/2014/main" id="{A85F0E36-6B38-82A5-9CE8-2B73D75B0A76}"/>
              </a:ext>
            </a:extLst>
          </p:cNvPr>
          <p:cNvSpPr txBox="1"/>
          <p:nvPr/>
        </p:nvSpPr>
        <p:spPr>
          <a:xfrm>
            <a:off x="7713732" y="422160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3</a:t>
            </a:r>
            <a:r>
              <a:rPr lang="en-US" sz="2000" dirty="0"/>
              <a:t> of the Final Report</a:t>
            </a:r>
          </a:p>
        </p:txBody>
      </p:sp>
      <p:pic>
        <p:nvPicPr>
          <p:cNvPr id="2" name="Picture 1" descr="A close-up of a bug&#10;&#10;Description automatically generated">
            <a:extLst>
              <a:ext uri="{FF2B5EF4-FFF2-40B4-BE49-F238E27FC236}">
                <a16:creationId xmlns:a16="http://schemas.microsoft.com/office/drawing/2014/main" id="{1347E513-1AA4-603C-486F-8F9275144A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206" y="834390"/>
            <a:ext cx="2364475" cy="334369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1986020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9398" y="149198"/>
            <a:ext cx="11037344" cy="920220"/>
          </a:xfrm>
        </p:spPr>
        <p:txBody>
          <a:bodyPr>
            <a:normAutofit fontScale="90000"/>
          </a:bodyPr>
          <a:lstStyle/>
          <a:p>
            <a:r>
              <a:rPr lang="en-GB" noProof="0"/>
              <a:t>Intermittent Preventive Treatment </a:t>
            </a:r>
            <a:br>
              <a:rPr lang="en-GB" noProof="0"/>
            </a:br>
            <a:r>
              <a:rPr lang="en-GB" noProof="0"/>
              <a:t>during Pregnancy (IPTp)</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3389464884"/>
              </p:ext>
            </p:extLst>
          </p:nvPr>
        </p:nvGraphicFramePr>
        <p:xfrm>
          <a:off x="559398" y="1789114"/>
          <a:ext cx="11037345"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59398" y="1244600"/>
            <a:ext cx="11037344" cy="369332"/>
          </a:xfrm>
          <a:prstGeom prst="rect">
            <a:avLst/>
          </a:prstGeom>
          <a:noFill/>
        </p:spPr>
        <p:txBody>
          <a:bodyPr wrap="square" rtlCol="0">
            <a:spAutoFit/>
          </a:bodyPr>
          <a:lstStyle/>
          <a:p>
            <a:r>
              <a:rPr lang="en-US" i="1"/>
              <a:t>Percent of women age 15-49 with a live birth in the two years before the survey who received:</a:t>
            </a:r>
            <a:endParaRPr lang="en-US" i="1" dirty="0"/>
          </a:p>
        </p:txBody>
      </p:sp>
    </p:spTree>
    <p:extLst>
      <p:ext uri="{BB962C8B-B14F-4D97-AF65-F5344CB8AC3E}">
        <p14:creationId xmlns:p14="http://schemas.microsoft.com/office/powerpoint/2010/main" val="27613278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584" y="51616"/>
            <a:ext cx="11106917" cy="1058727"/>
          </a:xfrm>
        </p:spPr>
        <p:txBody>
          <a:bodyPr/>
          <a:lstStyle/>
          <a:p>
            <a:r>
              <a:rPr lang="en-GB" noProof="0"/>
              <a:t>Trends in IPTp</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2384402911"/>
              </p:ext>
            </p:extLst>
          </p:nvPr>
        </p:nvGraphicFramePr>
        <p:xfrm>
          <a:off x="580913" y="1606551"/>
          <a:ext cx="11026588"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00584" y="1237218"/>
            <a:ext cx="11106917" cy="369332"/>
          </a:xfrm>
          <a:prstGeom prst="rect">
            <a:avLst/>
          </a:prstGeom>
          <a:noFill/>
        </p:spPr>
        <p:txBody>
          <a:bodyPr wrap="square" rtlCol="0">
            <a:spAutoFit/>
          </a:bodyPr>
          <a:lstStyle/>
          <a:p>
            <a:r>
              <a:rPr lang="en-US" i="1"/>
              <a:t>Percent of women age 15-49 with a live birth in the two years before the survey who received:</a:t>
            </a:r>
            <a:endParaRPr lang="en-US" i="1" dirty="0"/>
          </a:p>
        </p:txBody>
      </p:sp>
      <p:sp>
        <p:nvSpPr>
          <p:cNvPr id="9" name="TextBox 8"/>
          <p:cNvSpPr txBox="1"/>
          <p:nvPr/>
        </p:nvSpPr>
        <p:spPr>
          <a:xfrm>
            <a:off x="7988885" y="2899826"/>
            <a:ext cx="1828800" cy="369332"/>
          </a:xfrm>
          <a:prstGeom prst="rect">
            <a:avLst/>
          </a:prstGeom>
          <a:noFill/>
        </p:spPr>
        <p:txBody>
          <a:bodyPr wrap="square" rtlCol="0">
            <a:spAutoFit/>
          </a:bodyPr>
          <a:lstStyle/>
          <a:p>
            <a:r>
              <a:rPr lang="en-US" b="1" dirty="0">
                <a:solidFill>
                  <a:schemeClr val="accent4"/>
                </a:solidFill>
              </a:rPr>
              <a:t>IPTp2+</a:t>
            </a:r>
          </a:p>
        </p:txBody>
      </p:sp>
      <p:sp>
        <p:nvSpPr>
          <p:cNvPr id="10" name="TextBox 9"/>
          <p:cNvSpPr txBox="1"/>
          <p:nvPr/>
        </p:nvSpPr>
        <p:spPr>
          <a:xfrm>
            <a:off x="7988885" y="3742834"/>
            <a:ext cx="2082687" cy="369332"/>
          </a:xfrm>
          <a:prstGeom prst="rect">
            <a:avLst/>
          </a:prstGeom>
          <a:noFill/>
        </p:spPr>
        <p:txBody>
          <a:bodyPr wrap="square" rtlCol="0">
            <a:spAutoFit/>
          </a:bodyPr>
          <a:lstStyle/>
          <a:p>
            <a:r>
              <a:rPr lang="en-US" b="1">
                <a:solidFill>
                  <a:srgbClr val="00AADC"/>
                </a:solidFill>
              </a:rPr>
              <a:t>IPTp3+</a:t>
            </a:r>
          </a:p>
        </p:txBody>
      </p:sp>
      <p:sp>
        <p:nvSpPr>
          <p:cNvPr id="11" name="TextBox 10"/>
          <p:cNvSpPr txBox="1"/>
          <p:nvPr/>
        </p:nvSpPr>
        <p:spPr>
          <a:xfrm>
            <a:off x="7988885" y="1955595"/>
            <a:ext cx="1828800" cy="369332"/>
          </a:xfrm>
          <a:prstGeom prst="rect">
            <a:avLst/>
          </a:prstGeom>
          <a:noFill/>
        </p:spPr>
        <p:txBody>
          <a:bodyPr wrap="square" rtlCol="0">
            <a:spAutoFit/>
          </a:bodyPr>
          <a:lstStyle/>
          <a:p>
            <a:r>
              <a:rPr lang="en-US" b="1" dirty="0">
                <a:solidFill>
                  <a:schemeClr val="accent5"/>
                </a:solidFill>
              </a:rPr>
              <a:t>IPTp1+</a:t>
            </a:r>
          </a:p>
        </p:txBody>
      </p:sp>
    </p:spTree>
    <p:extLst>
      <p:ext uri="{BB962C8B-B14F-4D97-AF65-F5344CB8AC3E}">
        <p14:creationId xmlns:p14="http://schemas.microsoft.com/office/powerpoint/2010/main" val="210176719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8" y="365125"/>
            <a:ext cx="10751372" cy="1325563"/>
          </a:xfrm>
        </p:spPr>
        <p:txBody>
          <a:bodyPr>
            <a:normAutofit/>
          </a:bodyPr>
          <a:lstStyle/>
          <a:p>
            <a:r>
              <a:rPr lang="en-GB" noProof="0"/>
              <a:t>Key Findings</a:t>
            </a:r>
          </a:p>
        </p:txBody>
      </p:sp>
      <p:sp>
        <p:nvSpPr>
          <p:cNvPr id="3" name="Content Placeholder 2"/>
          <p:cNvSpPr>
            <a:spLocks noGrp="1"/>
          </p:cNvSpPr>
          <p:nvPr>
            <p:ph idx="1"/>
          </p:nvPr>
        </p:nvSpPr>
        <p:spPr>
          <a:xfrm>
            <a:off x="602428" y="1463167"/>
            <a:ext cx="10962043" cy="5081325"/>
          </a:xfrm>
        </p:spPr>
        <p:txBody>
          <a:bodyPr>
            <a:normAutofit/>
          </a:bodyPr>
          <a:lstStyle/>
          <a:p>
            <a:pPr>
              <a:spcBef>
                <a:spcPts val="0"/>
              </a:spcBef>
              <a:spcAft>
                <a:spcPts val="1800"/>
              </a:spcAft>
              <a:buClr>
                <a:schemeClr val="tx1"/>
              </a:buClr>
            </a:pPr>
            <a:r>
              <a:rPr lang="en-GB" sz="3600" b="1" dirty="0">
                <a:solidFill>
                  <a:schemeClr val="accent5"/>
                </a:solidFill>
              </a:rPr>
              <a:t>72%</a:t>
            </a:r>
            <a:r>
              <a:rPr lang="en-GB" sz="3600" b="1">
                <a:solidFill>
                  <a:schemeClr val="accent5"/>
                </a:solidFill>
              </a:rPr>
              <a:t> </a:t>
            </a:r>
            <a:r>
              <a:rPr lang="en-GB" sz="3600"/>
              <a:t>of households own at least </a:t>
            </a:r>
            <a:r>
              <a:rPr lang="en-GB" sz="3600" b="1" dirty="0">
                <a:solidFill>
                  <a:schemeClr val="accent5"/>
                </a:solidFill>
              </a:rPr>
              <a:t>one ITN</a:t>
            </a:r>
            <a:r>
              <a:rPr lang="en-GB" sz="3600"/>
              <a:t>.</a:t>
            </a:r>
          </a:p>
          <a:p>
            <a:pPr>
              <a:spcBef>
                <a:spcPts val="0"/>
              </a:spcBef>
              <a:spcAft>
                <a:spcPts val="1800"/>
              </a:spcAft>
              <a:buClr>
                <a:schemeClr val="tx1"/>
              </a:buClr>
            </a:pPr>
            <a:r>
              <a:rPr lang="en-GB" sz="3600" b="1" dirty="0">
                <a:solidFill>
                  <a:schemeClr val="accent5"/>
                </a:solidFill>
              </a:rPr>
              <a:t>64%</a:t>
            </a:r>
            <a:r>
              <a:rPr lang="en-GB" sz="3600" b="1">
                <a:solidFill>
                  <a:schemeClr val="accent5"/>
                </a:solidFill>
              </a:rPr>
              <a:t> </a:t>
            </a:r>
            <a:r>
              <a:rPr lang="en-GB" sz="3600"/>
              <a:t>of the household population has </a:t>
            </a:r>
            <a:r>
              <a:rPr lang="en-GB" sz="3600" b="1" dirty="0">
                <a:solidFill>
                  <a:schemeClr val="accent5"/>
                </a:solidFill>
              </a:rPr>
              <a:t>access to an ITN</a:t>
            </a:r>
            <a:r>
              <a:rPr lang="en-GB" sz="3600"/>
              <a:t>.</a:t>
            </a:r>
          </a:p>
          <a:p>
            <a:pPr>
              <a:spcBef>
                <a:spcPts val="0"/>
              </a:spcBef>
              <a:spcAft>
                <a:spcPts val="1800"/>
              </a:spcAft>
              <a:buClr>
                <a:schemeClr val="tx1"/>
              </a:buClr>
            </a:pPr>
            <a:r>
              <a:rPr lang="en-GB" sz="3600" b="1" dirty="0">
                <a:solidFill>
                  <a:schemeClr val="accent5"/>
                </a:solidFill>
              </a:rPr>
              <a:t>54%</a:t>
            </a:r>
            <a:r>
              <a:rPr lang="en-GB" sz="3600" b="1">
                <a:solidFill>
                  <a:schemeClr val="accent5"/>
                </a:solidFill>
              </a:rPr>
              <a:t> </a:t>
            </a:r>
            <a:r>
              <a:rPr lang="en-GB" sz="3600"/>
              <a:t>of </a:t>
            </a:r>
            <a:r>
              <a:rPr lang="en-GB" sz="3600" b="1" dirty="0">
                <a:solidFill>
                  <a:schemeClr val="accent5"/>
                </a:solidFill>
              </a:rPr>
              <a:t>household members</a:t>
            </a:r>
            <a:r>
              <a:rPr lang="en-GB" sz="3600"/>
              <a:t>, </a:t>
            </a:r>
            <a:r>
              <a:rPr lang="en-GB" sz="3600" b="1" dirty="0">
                <a:solidFill>
                  <a:schemeClr val="accent5"/>
                </a:solidFill>
              </a:rPr>
              <a:t>58%</a:t>
            </a:r>
            <a:r>
              <a:rPr lang="en-GB" sz="3600" b="1">
                <a:solidFill>
                  <a:schemeClr val="accent5"/>
                </a:solidFill>
              </a:rPr>
              <a:t> </a:t>
            </a:r>
            <a:r>
              <a:rPr lang="en-GB" sz="3600"/>
              <a:t>of </a:t>
            </a:r>
            <a:r>
              <a:rPr lang="en-GB" sz="3600" b="1" dirty="0">
                <a:solidFill>
                  <a:schemeClr val="accent5"/>
                </a:solidFill>
              </a:rPr>
              <a:t>children under age 5</a:t>
            </a:r>
            <a:r>
              <a:rPr lang="en-GB" sz="3600"/>
              <a:t>, and </a:t>
            </a:r>
            <a:r>
              <a:rPr lang="en-GB" sz="3600" b="1" dirty="0">
                <a:solidFill>
                  <a:schemeClr val="accent5"/>
                </a:solidFill>
              </a:rPr>
              <a:t>63%</a:t>
            </a:r>
            <a:r>
              <a:rPr lang="en-GB" sz="3600" b="1">
                <a:solidFill>
                  <a:schemeClr val="accent5"/>
                </a:solidFill>
              </a:rPr>
              <a:t> </a:t>
            </a:r>
            <a:r>
              <a:rPr lang="en-GB" sz="3600"/>
              <a:t>of </a:t>
            </a:r>
            <a:r>
              <a:rPr lang="en-GB" sz="3600" b="1" dirty="0">
                <a:solidFill>
                  <a:schemeClr val="accent5"/>
                </a:solidFill>
              </a:rPr>
              <a:t>pregnant women slept under an ITN</a:t>
            </a:r>
            <a:r>
              <a:rPr lang="en-GB" sz="3600" b="1">
                <a:solidFill>
                  <a:schemeClr val="accent5"/>
                </a:solidFill>
              </a:rPr>
              <a:t> </a:t>
            </a:r>
            <a:r>
              <a:rPr lang="en-GB" sz="3600"/>
              <a:t>the night before the survey. </a:t>
            </a:r>
          </a:p>
          <a:p>
            <a:pPr>
              <a:spcBef>
                <a:spcPts val="0"/>
              </a:spcBef>
              <a:spcAft>
                <a:spcPts val="1800"/>
              </a:spcAft>
              <a:buClr>
                <a:schemeClr val="tx1"/>
              </a:buClr>
            </a:pPr>
            <a:r>
              <a:rPr lang="en-GB" sz="3600" b="1" dirty="0">
                <a:solidFill>
                  <a:schemeClr val="accent5"/>
                </a:solidFill>
              </a:rPr>
              <a:t>46%</a:t>
            </a:r>
            <a:r>
              <a:rPr lang="en-GB" sz="3600" b="1">
                <a:solidFill>
                  <a:schemeClr val="accent5"/>
                </a:solidFill>
              </a:rPr>
              <a:t> </a:t>
            </a:r>
            <a:r>
              <a:rPr lang="en-GB" sz="3600"/>
              <a:t>of women took </a:t>
            </a:r>
            <a:r>
              <a:rPr lang="en-GB" sz="3600" b="1" dirty="0">
                <a:solidFill>
                  <a:schemeClr val="accent5"/>
                </a:solidFill>
              </a:rPr>
              <a:t>3+ doses of SP/</a:t>
            </a:r>
            <a:r>
              <a:rPr lang="en-GB" sz="3600" b="1" dirty="0" err="1">
                <a:solidFill>
                  <a:schemeClr val="accent5"/>
                </a:solidFill>
              </a:rPr>
              <a:t>Fansidar</a:t>
            </a:r>
            <a:r>
              <a:rPr lang="en-GB" sz="3600"/>
              <a:t>. </a:t>
            </a:r>
          </a:p>
          <a:p>
            <a:pPr>
              <a:spcBef>
                <a:spcPts val="0"/>
              </a:spcBef>
              <a:spcAft>
                <a:spcPts val="1800"/>
              </a:spcAft>
              <a:buClr>
                <a:schemeClr val="tx1"/>
              </a:buClr>
            </a:pPr>
            <a:endParaRPr lang="en-GB" noProof="0"/>
          </a:p>
        </p:txBody>
      </p:sp>
    </p:spTree>
    <p:extLst>
      <p:ext uri="{BB962C8B-B14F-4D97-AF65-F5344CB8AC3E}">
        <p14:creationId xmlns:p14="http://schemas.microsoft.com/office/powerpoint/2010/main" val="519782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3" name="Content Placeholder 2"/>
          <p:cNvSpPr>
            <a:spLocks noGrp="1"/>
          </p:cNvSpPr>
          <p:nvPr>
            <p:ph idx="1"/>
          </p:nvPr>
        </p:nvSpPr>
        <p:spPr>
          <a:xfrm>
            <a:off x="645459" y="1876266"/>
            <a:ext cx="5297271" cy="2962434"/>
          </a:xfrm>
        </p:spPr>
        <p:txBody>
          <a:bodyPr>
            <a:normAutofit/>
          </a:bodyPr>
          <a:lstStyle/>
          <a:p>
            <a:pPr marL="0" indent="0">
              <a:buClr>
                <a:schemeClr val="accent5"/>
              </a:buClr>
              <a:buNone/>
            </a:pPr>
            <a:r>
              <a:rPr lang="en-GB" sz="4000" b="1" dirty="0">
                <a:solidFill>
                  <a:schemeClr val="accent5"/>
                </a:solidFill>
              </a:rPr>
              <a:t>Insecticide-treated nets (ITNs)</a:t>
            </a:r>
          </a:p>
          <a:p>
            <a:pPr marL="0" indent="0">
              <a:buClr>
                <a:schemeClr val="tx1"/>
              </a:buClr>
              <a:buNone/>
            </a:pPr>
            <a:r>
              <a:rPr lang="en-GB" sz="4000"/>
              <a:t>Malaria in pregnancy</a:t>
            </a:r>
            <a:endParaRPr lang="en-GB" sz="4000" dirty="0"/>
          </a:p>
        </p:txBody>
      </p:sp>
      <p:sp>
        <p:nvSpPr>
          <p:cNvPr id="2" name="TextBox 1">
            <a:extLst>
              <a:ext uri="{FF2B5EF4-FFF2-40B4-BE49-F238E27FC236}">
                <a16:creationId xmlns:a16="http://schemas.microsoft.com/office/drawing/2014/main" id="{96F90DCE-EF19-78E8-778C-7BBAE6599874}"/>
              </a:ext>
            </a:extLst>
          </p:cNvPr>
          <p:cNvSpPr txBox="1"/>
          <p:nvPr/>
        </p:nvSpPr>
        <p:spPr>
          <a:xfrm>
            <a:off x="7713732" y="422160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3</a:t>
            </a:r>
            <a:r>
              <a:rPr lang="en-US" sz="2000" dirty="0"/>
              <a:t> of the Final Report</a:t>
            </a:r>
          </a:p>
        </p:txBody>
      </p:sp>
      <p:pic>
        <p:nvPicPr>
          <p:cNvPr id="4" name="Picture 3" descr="A close-up of a bug&#10;&#10;Description automatically generated">
            <a:extLst>
              <a:ext uri="{FF2B5EF4-FFF2-40B4-BE49-F238E27FC236}">
                <a16:creationId xmlns:a16="http://schemas.microsoft.com/office/drawing/2014/main" id="{03F17F6C-B969-7AB6-2E8D-BE6B29ED679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660206" y="834390"/>
            <a:ext cx="2364475" cy="334369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85193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2428" y="51616"/>
            <a:ext cx="10994316" cy="1058727"/>
          </a:xfrm>
        </p:spPr>
        <p:txBody>
          <a:bodyPr>
            <a:normAutofit/>
          </a:bodyPr>
          <a:lstStyle/>
          <a:p>
            <a:r>
              <a:rPr lang="en-GB" noProof="0"/>
              <a:t>Insecticide-treated Net (ITN) Ownership</a:t>
            </a:r>
          </a:p>
        </p:txBody>
      </p:sp>
      <p:graphicFrame>
        <p:nvGraphicFramePr>
          <p:cNvPr id="10" name="Content Placeholder 9"/>
          <p:cNvGraphicFramePr>
            <a:graphicFrameLocks noGrp="1"/>
          </p:cNvGraphicFramePr>
          <p:nvPr>
            <p:ph idx="1"/>
            <p:extLst>
              <p:ext uri="{D42A27DB-BD31-4B8C-83A1-F6EECF244321}">
                <p14:modId xmlns:p14="http://schemas.microsoft.com/office/powerpoint/2010/main" val="3179757590"/>
              </p:ext>
            </p:extLst>
          </p:nvPr>
        </p:nvGraphicFramePr>
        <p:xfrm>
          <a:off x="595256" y="1606551"/>
          <a:ext cx="11001488" cy="448627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95256" y="960220"/>
            <a:ext cx="10994316" cy="369332"/>
          </a:xfrm>
          <a:prstGeom prst="rect">
            <a:avLst/>
          </a:prstGeom>
          <a:noFill/>
        </p:spPr>
        <p:txBody>
          <a:bodyPr wrap="square" rtlCol="0">
            <a:spAutoFit/>
          </a:bodyPr>
          <a:lstStyle/>
          <a:p>
            <a:r>
              <a:rPr lang="en-US" i="1"/>
              <a:t>Percent of households with at least one ITN and percent of households with</a:t>
            </a:r>
            <a:r>
              <a:rPr lang="en-US" i="1" dirty="0"/>
              <a:t>:</a:t>
            </a:r>
          </a:p>
        </p:txBody>
      </p:sp>
    </p:spTree>
    <p:extLst>
      <p:ext uri="{BB962C8B-B14F-4D97-AF65-F5344CB8AC3E}">
        <p14:creationId xmlns:p14="http://schemas.microsoft.com/office/powerpoint/2010/main" val="20926165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88489" y="315686"/>
            <a:ext cx="10515600" cy="911225"/>
          </a:xfrm>
        </p:spPr>
        <p:txBody>
          <a:bodyPr/>
          <a:lstStyle/>
          <a:p>
            <a:r>
              <a:rPr lang="en-GB" noProof="0"/>
              <a:t>ITN Ownership by Wealth</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1289501229"/>
              </p:ext>
            </p:extLst>
          </p:nvPr>
        </p:nvGraphicFramePr>
        <p:xfrm>
          <a:off x="688490" y="1606551"/>
          <a:ext cx="10886738" cy="432616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88489" y="1056243"/>
            <a:ext cx="10886737" cy="369332"/>
          </a:xfrm>
          <a:prstGeom prst="rect">
            <a:avLst/>
          </a:prstGeom>
          <a:noFill/>
        </p:spPr>
        <p:txBody>
          <a:bodyPr wrap="square" rtlCol="0">
            <a:spAutoFit/>
          </a:bodyPr>
          <a:lstStyle/>
          <a:p>
            <a:r>
              <a:rPr lang="en-US" i="1"/>
              <a:t>Percent of households with at least one ITN</a:t>
            </a:r>
            <a:endParaRPr lang="en-US" i="1" dirty="0"/>
          </a:p>
        </p:txBody>
      </p:sp>
      <p:sp>
        <p:nvSpPr>
          <p:cNvPr id="10" name="Right Arrow 9"/>
          <p:cNvSpPr/>
          <p:nvPr/>
        </p:nvSpPr>
        <p:spPr>
          <a:xfrm>
            <a:off x="2420472" y="6183086"/>
            <a:ext cx="7514670" cy="359228"/>
          </a:xfrm>
          <a:prstGeom prst="rightArrow">
            <a:avLst/>
          </a:prstGeom>
          <a:solidFill>
            <a:schemeClr val="accent5"/>
          </a:solidFill>
          <a:ln>
            <a:noFill/>
          </a:ln>
          <a:scene3d>
            <a:camera prst="orthographicFront"/>
            <a:lightRig rig="threePt" dir="t">
              <a:rot lat="0" lon="0" rev="1200000"/>
            </a:lightRig>
          </a:scene3d>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p:cNvSpPr txBox="1"/>
          <p:nvPr/>
        </p:nvSpPr>
        <p:spPr>
          <a:xfrm>
            <a:off x="870859" y="6039534"/>
            <a:ext cx="1418658" cy="646331"/>
          </a:xfrm>
          <a:prstGeom prst="rect">
            <a:avLst/>
          </a:prstGeom>
          <a:noFill/>
        </p:spPr>
        <p:txBody>
          <a:bodyPr wrap="square" rtlCol="0">
            <a:spAutoFit/>
          </a:bodyPr>
          <a:lstStyle/>
          <a:p>
            <a:pPr algn="ctr"/>
            <a:r>
              <a:rPr lang="en-US"/>
              <a:t>Poorest households</a:t>
            </a:r>
          </a:p>
        </p:txBody>
      </p:sp>
      <p:sp>
        <p:nvSpPr>
          <p:cNvPr id="13" name="TextBox 12"/>
          <p:cNvSpPr txBox="1"/>
          <p:nvPr/>
        </p:nvSpPr>
        <p:spPr>
          <a:xfrm>
            <a:off x="9935142" y="6022516"/>
            <a:ext cx="1418658" cy="646331"/>
          </a:xfrm>
          <a:prstGeom prst="rect">
            <a:avLst/>
          </a:prstGeom>
          <a:noFill/>
        </p:spPr>
        <p:txBody>
          <a:bodyPr wrap="square" rtlCol="0">
            <a:spAutoFit/>
          </a:bodyPr>
          <a:lstStyle/>
          <a:p>
            <a:pPr algn="ctr"/>
            <a:r>
              <a:rPr lang="en-US"/>
              <a:t>Wealthiest households</a:t>
            </a:r>
          </a:p>
        </p:txBody>
      </p:sp>
    </p:spTree>
    <p:extLst>
      <p:ext uri="{BB962C8B-B14F-4D97-AF65-F5344CB8AC3E}">
        <p14:creationId xmlns:p14="http://schemas.microsoft.com/office/powerpoint/2010/main" val="4023802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886" y="117428"/>
            <a:ext cx="10972800" cy="793088"/>
          </a:xfrm>
        </p:spPr>
        <p:txBody>
          <a:bodyPr/>
          <a:lstStyle/>
          <a:p>
            <a:r>
              <a:rPr lang="en-GB" noProof="0"/>
              <a:t>ITN Ownership by </a:t>
            </a:r>
            <a:r>
              <a:rPr lang="en-GB" noProof="0" dirty="0"/>
              <a:t>Region</a:t>
            </a:r>
            <a:endParaRPr lang="en-GB" noProof="0"/>
          </a:p>
        </p:txBody>
      </p:sp>
      <p:sp>
        <p:nvSpPr>
          <p:cNvPr id="4" name="TextBox 3"/>
          <p:cNvSpPr txBox="1"/>
          <p:nvPr/>
        </p:nvSpPr>
        <p:spPr>
          <a:xfrm>
            <a:off x="395886" y="895452"/>
            <a:ext cx="10972799" cy="369332"/>
          </a:xfrm>
          <a:prstGeom prst="rect">
            <a:avLst/>
          </a:prstGeom>
          <a:noFill/>
        </p:spPr>
        <p:txBody>
          <a:bodyPr wrap="square" rtlCol="0">
            <a:spAutoFit/>
          </a:bodyPr>
          <a:lstStyle/>
          <a:p>
            <a:r>
              <a:rPr lang="en-US" i="1"/>
              <a:t>Percent of households with at least one ITN</a:t>
            </a:r>
            <a:endParaRPr lang="en-US" i="1" dirty="0"/>
          </a:p>
        </p:txBody>
      </p:sp>
      <p:grpSp>
        <p:nvGrpSpPr>
          <p:cNvPr id="68" name="Graphic 10">
            <a:extLst>
              <a:ext uri="{FF2B5EF4-FFF2-40B4-BE49-F238E27FC236}">
                <a16:creationId xmlns:a16="http://schemas.microsoft.com/office/drawing/2014/main" id="{1D4C7B70-4663-AF6B-8A91-A3C7DE27D279}"/>
              </a:ext>
            </a:extLst>
          </p:cNvPr>
          <p:cNvGrpSpPr/>
          <p:nvPr/>
        </p:nvGrpSpPr>
        <p:grpSpPr>
          <a:xfrm>
            <a:off x="4238317" y="1397024"/>
            <a:ext cx="3383362" cy="5189257"/>
            <a:chOff x="4297241" y="1270327"/>
            <a:chExt cx="2916207" cy="4321497"/>
          </a:xfrm>
        </p:grpSpPr>
        <p:sp>
          <p:nvSpPr>
            <p:cNvPr id="69" name="Freeform: Shape 16">
              <a:extLst>
                <a:ext uri="{FF2B5EF4-FFF2-40B4-BE49-F238E27FC236}">
                  <a16:creationId xmlns:a16="http://schemas.microsoft.com/office/drawing/2014/main" id="{063692E2-498D-1200-3A2F-7BAE3096D335}"/>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a:p>
          </p:txBody>
        </p:sp>
        <p:sp>
          <p:nvSpPr>
            <p:cNvPr id="70" name="Freeform: Shape 17">
              <a:extLst>
                <a:ext uri="{FF2B5EF4-FFF2-40B4-BE49-F238E27FC236}">
                  <a16:creationId xmlns:a16="http://schemas.microsoft.com/office/drawing/2014/main" id="{EFE7E23B-755D-C89A-A6D6-0C518DE297E7}"/>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71" name="Freeform: Shape 18">
              <a:extLst>
                <a:ext uri="{FF2B5EF4-FFF2-40B4-BE49-F238E27FC236}">
                  <a16:creationId xmlns:a16="http://schemas.microsoft.com/office/drawing/2014/main" id="{C1C36BDB-B72C-6B0D-9E87-672EE9574989}"/>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72" name="Freeform: Shape 19">
              <a:extLst>
                <a:ext uri="{FF2B5EF4-FFF2-40B4-BE49-F238E27FC236}">
                  <a16:creationId xmlns:a16="http://schemas.microsoft.com/office/drawing/2014/main" id="{0EBD3E5C-6083-6297-249C-7F2F0887DCAC}"/>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rgbClr val="00C898"/>
            </a:solidFill>
            <a:ln w="12700" cap="flat">
              <a:solidFill>
                <a:schemeClr val="bg1"/>
              </a:solidFill>
              <a:prstDash val="solid"/>
              <a:miter/>
            </a:ln>
          </p:spPr>
          <p:txBody>
            <a:bodyPr rtlCol="0" anchor="ctr"/>
            <a:lstStyle/>
            <a:p>
              <a:endParaRPr lang="en-US"/>
            </a:p>
          </p:txBody>
        </p:sp>
        <p:sp>
          <p:nvSpPr>
            <p:cNvPr id="73" name="Freeform: Shape 20">
              <a:extLst>
                <a:ext uri="{FF2B5EF4-FFF2-40B4-BE49-F238E27FC236}">
                  <a16:creationId xmlns:a16="http://schemas.microsoft.com/office/drawing/2014/main" id="{26664367-507E-B39F-23BC-193DE337D8DD}"/>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a:p>
          </p:txBody>
        </p:sp>
        <p:sp>
          <p:nvSpPr>
            <p:cNvPr id="74" name="Freeform: Shape 21">
              <a:extLst>
                <a:ext uri="{FF2B5EF4-FFF2-40B4-BE49-F238E27FC236}">
                  <a16:creationId xmlns:a16="http://schemas.microsoft.com/office/drawing/2014/main" id="{BF4D6E03-D32D-DEC6-762E-E2A17B400FA8}"/>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rgbClr val="00C898"/>
            </a:solidFill>
            <a:ln w="12700" cap="flat">
              <a:solidFill>
                <a:schemeClr val="bg1"/>
              </a:solidFill>
              <a:prstDash val="solid"/>
              <a:miter/>
            </a:ln>
          </p:spPr>
          <p:txBody>
            <a:bodyPr rtlCol="0" anchor="ctr"/>
            <a:lstStyle/>
            <a:p>
              <a:endParaRPr lang="en-US"/>
            </a:p>
          </p:txBody>
        </p:sp>
        <p:sp>
          <p:nvSpPr>
            <p:cNvPr id="75" name="Freeform: Shape 22">
              <a:extLst>
                <a:ext uri="{FF2B5EF4-FFF2-40B4-BE49-F238E27FC236}">
                  <a16:creationId xmlns:a16="http://schemas.microsoft.com/office/drawing/2014/main" id="{D5BB5977-AD46-5078-3A85-A4D2B7874115}"/>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chemeClr val="accent5">
                <a:lumMod val="20000"/>
                <a:lumOff val="80000"/>
              </a:schemeClr>
            </a:solidFill>
            <a:ln w="12700" cap="flat">
              <a:solidFill>
                <a:schemeClr val="bg1"/>
              </a:solidFill>
              <a:prstDash val="solid"/>
              <a:miter/>
            </a:ln>
          </p:spPr>
          <p:txBody>
            <a:bodyPr rtlCol="0" anchor="ctr"/>
            <a:lstStyle/>
            <a:p>
              <a:endParaRPr lang="en-US"/>
            </a:p>
          </p:txBody>
        </p:sp>
        <p:sp>
          <p:nvSpPr>
            <p:cNvPr id="76" name="Freeform: Shape 23">
              <a:extLst>
                <a:ext uri="{FF2B5EF4-FFF2-40B4-BE49-F238E27FC236}">
                  <a16:creationId xmlns:a16="http://schemas.microsoft.com/office/drawing/2014/main" id="{CBB16A89-03F0-C6E7-991C-66B683385E8E}"/>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rgbClr val="00C898"/>
            </a:solidFill>
            <a:ln w="12700" cap="flat">
              <a:solidFill>
                <a:schemeClr val="bg1"/>
              </a:solidFill>
              <a:prstDash val="solid"/>
              <a:miter/>
            </a:ln>
          </p:spPr>
          <p:txBody>
            <a:bodyPr rtlCol="0" anchor="ctr"/>
            <a:lstStyle/>
            <a:p>
              <a:endParaRPr lang="en-US"/>
            </a:p>
          </p:txBody>
        </p:sp>
        <p:sp>
          <p:nvSpPr>
            <p:cNvPr id="77" name="Freeform: Shape 24">
              <a:extLst>
                <a:ext uri="{FF2B5EF4-FFF2-40B4-BE49-F238E27FC236}">
                  <a16:creationId xmlns:a16="http://schemas.microsoft.com/office/drawing/2014/main" id="{3F768105-3568-6C8A-AAB4-2197A258480F}"/>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rgbClr val="00C898"/>
            </a:solidFill>
            <a:ln w="12700" cap="flat">
              <a:solidFill>
                <a:schemeClr val="bg1"/>
              </a:solidFill>
              <a:prstDash val="solid"/>
              <a:miter/>
            </a:ln>
          </p:spPr>
          <p:txBody>
            <a:bodyPr rtlCol="0" anchor="ctr"/>
            <a:lstStyle/>
            <a:p>
              <a:endParaRPr lang="en-US"/>
            </a:p>
          </p:txBody>
        </p:sp>
        <p:sp>
          <p:nvSpPr>
            <p:cNvPr id="78" name="Freeform: Shape 25">
              <a:extLst>
                <a:ext uri="{FF2B5EF4-FFF2-40B4-BE49-F238E27FC236}">
                  <a16:creationId xmlns:a16="http://schemas.microsoft.com/office/drawing/2014/main" id="{3C9A52A0-28A9-5369-DC0E-CC1B5C95A891}"/>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79" name="Freeform: Shape 26">
              <a:extLst>
                <a:ext uri="{FF2B5EF4-FFF2-40B4-BE49-F238E27FC236}">
                  <a16:creationId xmlns:a16="http://schemas.microsoft.com/office/drawing/2014/main" id="{BF73C3BF-9561-FFFA-D996-7A249BCDCD70}"/>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80" name="Freeform: Shape 27">
              <a:extLst>
                <a:ext uri="{FF2B5EF4-FFF2-40B4-BE49-F238E27FC236}">
                  <a16:creationId xmlns:a16="http://schemas.microsoft.com/office/drawing/2014/main" id="{E0C40A47-F965-0A30-92EF-1C6356E0636E}"/>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solidFill>
            <a:ln w="12700" cap="flat">
              <a:solidFill>
                <a:schemeClr val="bg1"/>
              </a:solidFill>
              <a:prstDash val="solid"/>
              <a:miter/>
            </a:ln>
          </p:spPr>
          <p:txBody>
            <a:bodyPr rtlCol="0" anchor="ctr"/>
            <a:lstStyle/>
            <a:p>
              <a:endParaRPr lang="en-US"/>
            </a:p>
          </p:txBody>
        </p:sp>
      </p:grpSp>
      <p:sp>
        <p:nvSpPr>
          <p:cNvPr id="81" name="TextBox 80">
            <a:extLst>
              <a:ext uri="{FF2B5EF4-FFF2-40B4-BE49-F238E27FC236}">
                <a16:creationId xmlns:a16="http://schemas.microsoft.com/office/drawing/2014/main" id="{3482C5FB-F1CD-D6FC-456E-8A539363483E}"/>
              </a:ext>
            </a:extLst>
          </p:cNvPr>
          <p:cNvSpPr txBox="1"/>
          <p:nvPr/>
        </p:nvSpPr>
        <p:spPr>
          <a:xfrm>
            <a:off x="6314276" y="1930687"/>
            <a:ext cx="1307404"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Far North 97%</a:t>
            </a:r>
          </a:p>
        </p:txBody>
      </p:sp>
      <p:sp>
        <p:nvSpPr>
          <p:cNvPr id="82" name="TextBox 81">
            <a:extLst>
              <a:ext uri="{FF2B5EF4-FFF2-40B4-BE49-F238E27FC236}">
                <a16:creationId xmlns:a16="http://schemas.microsoft.com/office/drawing/2014/main" id="{D3497B36-9364-4264-45E8-25C17468E548}"/>
              </a:ext>
            </a:extLst>
          </p:cNvPr>
          <p:cNvSpPr txBox="1"/>
          <p:nvPr/>
        </p:nvSpPr>
        <p:spPr>
          <a:xfrm>
            <a:off x="6225709" y="2948723"/>
            <a:ext cx="873111"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North 94%</a:t>
            </a:r>
          </a:p>
        </p:txBody>
      </p:sp>
      <p:sp>
        <p:nvSpPr>
          <p:cNvPr id="83" name="TextBox 82">
            <a:extLst>
              <a:ext uri="{FF2B5EF4-FFF2-40B4-BE49-F238E27FC236}">
                <a16:creationId xmlns:a16="http://schemas.microsoft.com/office/drawing/2014/main" id="{B5555430-C2A0-E764-99B3-89EFB50B046D}"/>
              </a:ext>
            </a:extLst>
          </p:cNvPr>
          <p:cNvSpPr txBox="1"/>
          <p:nvPr/>
        </p:nvSpPr>
        <p:spPr>
          <a:xfrm>
            <a:off x="5685179" y="3980625"/>
            <a:ext cx="1222416"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Adamawa 91%</a:t>
            </a:r>
          </a:p>
        </p:txBody>
      </p:sp>
      <p:sp>
        <p:nvSpPr>
          <p:cNvPr id="84" name="TextBox 83">
            <a:extLst>
              <a:ext uri="{FF2B5EF4-FFF2-40B4-BE49-F238E27FC236}">
                <a16:creationId xmlns:a16="http://schemas.microsoft.com/office/drawing/2014/main" id="{A7D7E7D8-62C1-CB97-2A67-5CA1CB8D1DC5}"/>
              </a:ext>
            </a:extLst>
          </p:cNvPr>
          <p:cNvSpPr txBox="1"/>
          <p:nvPr/>
        </p:nvSpPr>
        <p:spPr>
          <a:xfrm>
            <a:off x="6388180" y="5217160"/>
            <a:ext cx="645332"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East 64%</a:t>
            </a:r>
          </a:p>
        </p:txBody>
      </p:sp>
      <p:sp>
        <p:nvSpPr>
          <p:cNvPr id="85" name="TextBox 84">
            <a:extLst>
              <a:ext uri="{FF2B5EF4-FFF2-40B4-BE49-F238E27FC236}">
                <a16:creationId xmlns:a16="http://schemas.microsoft.com/office/drawing/2014/main" id="{6D4CFBC6-9165-F322-8E61-DD97F956B0FD}"/>
              </a:ext>
            </a:extLst>
          </p:cNvPr>
          <p:cNvSpPr txBox="1"/>
          <p:nvPr/>
        </p:nvSpPr>
        <p:spPr>
          <a:xfrm>
            <a:off x="4887798" y="6278102"/>
            <a:ext cx="1495249" cy="369332"/>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South 68%</a:t>
            </a:r>
          </a:p>
        </p:txBody>
      </p:sp>
      <p:sp>
        <p:nvSpPr>
          <p:cNvPr id="86" name="TextBox 85">
            <a:extLst>
              <a:ext uri="{FF2B5EF4-FFF2-40B4-BE49-F238E27FC236}">
                <a16:creationId xmlns:a16="http://schemas.microsoft.com/office/drawing/2014/main" id="{A1F56B99-8336-11A9-C0E9-25A5CA86E66C}"/>
              </a:ext>
            </a:extLst>
          </p:cNvPr>
          <p:cNvSpPr txBox="1"/>
          <p:nvPr/>
        </p:nvSpPr>
        <p:spPr>
          <a:xfrm>
            <a:off x="5294060" y="4864870"/>
            <a:ext cx="974322"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Centre 55%</a:t>
            </a:r>
          </a:p>
        </p:txBody>
      </p:sp>
      <p:sp>
        <p:nvSpPr>
          <p:cNvPr id="87" name="TextBox 86">
            <a:extLst>
              <a:ext uri="{FF2B5EF4-FFF2-40B4-BE49-F238E27FC236}">
                <a16:creationId xmlns:a16="http://schemas.microsoft.com/office/drawing/2014/main" id="{9206BA37-389D-848B-AE19-41BEC49A96F5}"/>
              </a:ext>
            </a:extLst>
          </p:cNvPr>
          <p:cNvSpPr txBox="1"/>
          <p:nvPr/>
        </p:nvSpPr>
        <p:spPr>
          <a:xfrm>
            <a:off x="2847703" y="6038415"/>
            <a:ext cx="1143316"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Yaoundé </a:t>
            </a:r>
            <a:r>
              <a:rPr lang="en-US" dirty="0">
                <a:latin typeface="Source Sans Pro" panose="020B0503030403020204" pitchFamily="34" charset="0"/>
                <a:ea typeface="Source Sans Pro" panose="020B0503030403020204" pitchFamily="34" charset="0"/>
              </a:rPr>
              <a:t>56</a:t>
            </a:r>
            <a:r>
              <a:rPr lang="en-US">
                <a:latin typeface="Source Sans Pro" panose="020B0503030403020204" pitchFamily="34" charset="0"/>
                <a:ea typeface="Source Sans Pro" panose="020B0503030403020204" pitchFamily="34" charset="0"/>
              </a:rPr>
              <a:t>%</a:t>
            </a:r>
          </a:p>
        </p:txBody>
      </p:sp>
      <p:cxnSp>
        <p:nvCxnSpPr>
          <p:cNvPr id="88" name="Straight Connector 87">
            <a:extLst>
              <a:ext uri="{FF2B5EF4-FFF2-40B4-BE49-F238E27FC236}">
                <a16:creationId xmlns:a16="http://schemas.microsoft.com/office/drawing/2014/main" id="{E32FAD9B-C20F-6474-93D2-8C0550747BB9}"/>
              </a:ext>
            </a:extLst>
          </p:cNvPr>
          <p:cNvCxnSpPr>
            <a:cxnSpLocks/>
          </p:cNvCxnSpPr>
          <p:nvPr/>
        </p:nvCxnSpPr>
        <p:spPr>
          <a:xfrm flipV="1">
            <a:off x="4034887" y="5633509"/>
            <a:ext cx="1519314" cy="6903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DE85EC5-27CA-E9C3-50E1-3ABA82E62ED8}"/>
              </a:ext>
            </a:extLst>
          </p:cNvPr>
          <p:cNvSpPr txBox="1"/>
          <p:nvPr/>
        </p:nvSpPr>
        <p:spPr>
          <a:xfrm>
            <a:off x="4385446" y="3592974"/>
            <a:ext cx="1316943"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Northwest 66%</a:t>
            </a:r>
          </a:p>
        </p:txBody>
      </p:sp>
      <p:sp>
        <p:nvSpPr>
          <p:cNvPr id="90" name="TextBox 89">
            <a:extLst>
              <a:ext uri="{FF2B5EF4-FFF2-40B4-BE49-F238E27FC236}">
                <a16:creationId xmlns:a16="http://schemas.microsoft.com/office/drawing/2014/main" id="{8A9FBA9E-FAF6-00C3-F601-58C594B805A4}"/>
              </a:ext>
            </a:extLst>
          </p:cNvPr>
          <p:cNvSpPr txBox="1"/>
          <p:nvPr/>
        </p:nvSpPr>
        <p:spPr>
          <a:xfrm>
            <a:off x="3149757" y="4582399"/>
            <a:ext cx="1412928"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Southwest </a:t>
            </a:r>
            <a:r>
              <a:rPr lang="en-US" dirty="0">
                <a:latin typeface="Source Sans Pro" panose="020B0503030403020204" pitchFamily="34" charset="0"/>
                <a:ea typeface="Source Sans Pro" panose="020B0503030403020204" pitchFamily="34" charset="0"/>
              </a:rPr>
              <a:t>59</a:t>
            </a:r>
            <a:r>
              <a:rPr lang="en-US">
                <a:latin typeface="Source Sans Pro" panose="020B0503030403020204" pitchFamily="34" charset="0"/>
                <a:ea typeface="Source Sans Pro" panose="020B0503030403020204" pitchFamily="34" charset="0"/>
              </a:rPr>
              <a:t>%</a:t>
            </a:r>
          </a:p>
        </p:txBody>
      </p:sp>
      <p:sp>
        <p:nvSpPr>
          <p:cNvPr id="91" name="TextBox 90">
            <a:extLst>
              <a:ext uri="{FF2B5EF4-FFF2-40B4-BE49-F238E27FC236}">
                <a16:creationId xmlns:a16="http://schemas.microsoft.com/office/drawing/2014/main" id="{2AC2B477-7502-B8BB-06E2-EC10900232EF}"/>
              </a:ext>
            </a:extLst>
          </p:cNvPr>
          <p:cNvSpPr txBox="1"/>
          <p:nvPr/>
        </p:nvSpPr>
        <p:spPr>
          <a:xfrm>
            <a:off x="4766033" y="4500669"/>
            <a:ext cx="835706"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West 59%</a:t>
            </a:r>
          </a:p>
        </p:txBody>
      </p:sp>
      <p:sp>
        <p:nvSpPr>
          <p:cNvPr id="92" name="TextBox 91">
            <a:extLst>
              <a:ext uri="{FF2B5EF4-FFF2-40B4-BE49-F238E27FC236}">
                <a16:creationId xmlns:a16="http://schemas.microsoft.com/office/drawing/2014/main" id="{51A62C02-B784-ACFB-2765-07931F55CF0C}"/>
              </a:ext>
            </a:extLst>
          </p:cNvPr>
          <p:cNvSpPr txBox="1"/>
          <p:nvPr/>
        </p:nvSpPr>
        <p:spPr>
          <a:xfrm>
            <a:off x="4518234" y="5002206"/>
            <a:ext cx="922888"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Littoral 71%</a:t>
            </a:r>
          </a:p>
        </p:txBody>
      </p:sp>
      <p:cxnSp>
        <p:nvCxnSpPr>
          <p:cNvPr id="93" name="Straight Connector 92">
            <a:extLst>
              <a:ext uri="{FF2B5EF4-FFF2-40B4-BE49-F238E27FC236}">
                <a16:creationId xmlns:a16="http://schemas.microsoft.com/office/drawing/2014/main" id="{62BD5095-15A9-F525-4615-71E30CAF5873}"/>
              </a:ext>
            </a:extLst>
          </p:cNvPr>
          <p:cNvCxnSpPr>
            <a:cxnSpLocks/>
            <a:stCxn id="94" idx="3"/>
            <a:endCxn id="71" idx="1316"/>
          </p:cNvCxnSpPr>
          <p:nvPr/>
        </p:nvCxnSpPr>
        <p:spPr>
          <a:xfrm flipV="1">
            <a:off x="4244853" y="5556747"/>
            <a:ext cx="528995" cy="133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34493EFF-1644-2C40-486E-F94764963662}"/>
              </a:ext>
            </a:extLst>
          </p:cNvPr>
          <p:cNvSpPr txBox="1"/>
          <p:nvPr/>
        </p:nvSpPr>
        <p:spPr>
          <a:xfrm>
            <a:off x="3270531" y="5366741"/>
            <a:ext cx="974322" cy="646331"/>
          </a:xfrm>
          <a:prstGeom prst="rect">
            <a:avLst/>
          </a:prstGeom>
          <a:noFill/>
        </p:spPr>
        <p:txBody>
          <a:bodyPr wrap="square" rtlCol="0">
            <a:spAutoFit/>
          </a:bodyPr>
          <a:lstStyle/>
          <a:p>
            <a:pPr algn="ctr"/>
            <a:r>
              <a:rPr lang="en-US">
                <a:latin typeface="Source Sans Pro" panose="020B0503030403020204" pitchFamily="34" charset="0"/>
                <a:ea typeface="Source Sans Pro" panose="020B0503030403020204" pitchFamily="34" charset="0"/>
              </a:rPr>
              <a:t>Douala 68%</a:t>
            </a:r>
          </a:p>
        </p:txBody>
      </p:sp>
      <p:sp>
        <p:nvSpPr>
          <p:cNvPr id="3" name="TextBox 2">
            <a:extLst>
              <a:ext uri="{FF2B5EF4-FFF2-40B4-BE49-F238E27FC236}">
                <a16:creationId xmlns:a16="http://schemas.microsoft.com/office/drawing/2014/main" id="{2D93AA39-F46C-8A57-D195-E0C187AEC9D9}"/>
              </a:ext>
            </a:extLst>
          </p:cNvPr>
          <p:cNvSpPr txBox="1"/>
          <p:nvPr/>
        </p:nvSpPr>
        <p:spPr>
          <a:xfrm>
            <a:off x="3142500" y="1798213"/>
            <a:ext cx="2020327" cy="1251872"/>
          </a:xfrm>
          <a:prstGeom prst="rect">
            <a:avLst/>
          </a:prstGeom>
        </p:spPr>
        <p:txBody>
          <a:bodyPr vert="horz" wrap="square" lIns="91440" tIns="45720" rIns="91440" bIns="45720" rtlCol="0" anchor="ctr">
            <a:normAutofit/>
          </a:bodyPr>
          <a:lstStyle/>
          <a:p>
            <a:pPr algn="ctr"/>
            <a:r>
              <a:rPr lang="fr-FR" sz="2400" b="1" dirty="0" err="1">
                <a:latin typeface="Source Sans Pro" panose="020B0503030403020204" pitchFamily="34" charset="0"/>
                <a:ea typeface="Source Sans Pro" panose="020B0503030403020204" pitchFamily="34" charset="0"/>
              </a:rPr>
              <a:t>Cameroon</a:t>
            </a:r>
            <a:endParaRPr lang="fr-FR" sz="2400" b="1" dirty="0">
              <a:latin typeface="Source Sans Pro" panose="020B0503030403020204" pitchFamily="34" charset="0"/>
              <a:ea typeface="Source Sans Pro" panose="020B0503030403020204" pitchFamily="34" charset="0"/>
            </a:endParaRPr>
          </a:p>
          <a:p>
            <a:pPr algn="ctr"/>
            <a:r>
              <a:rPr lang="fr-FR" sz="2400" b="1" dirty="0">
                <a:latin typeface="Source Sans Pro" panose="020B0503030403020204" pitchFamily="34" charset="0"/>
                <a:ea typeface="Source Sans Pro" panose="020B0503030403020204" pitchFamily="34" charset="0"/>
              </a:rPr>
              <a:t>72%</a:t>
            </a:r>
          </a:p>
        </p:txBody>
      </p:sp>
    </p:spTree>
    <p:extLst>
      <p:ext uri="{BB962C8B-B14F-4D97-AF65-F5344CB8AC3E}">
        <p14:creationId xmlns:p14="http://schemas.microsoft.com/office/powerpoint/2010/main" val="33331708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944" y="51616"/>
            <a:ext cx="10951284" cy="1058727"/>
          </a:xfrm>
        </p:spPr>
        <p:txBody>
          <a:bodyPr/>
          <a:lstStyle/>
          <a:p>
            <a:r>
              <a:rPr lang="en-GB" noProof="0"/>
              <a:t>Trends in ITN Ownership</a:t>
            </a:r>
          </a:p>
        </p:txBody>
      </p:sp>
      <p:graphicFrame>
        <p:nvGraphicFramePr>
          <p:cNvPr id="12" name="Content Placeholder 11"/>
          <p:cNvGraphicFramePr>
            <a:graphicFrameLocks noGrp="1"/>
          </p:cNvGraphicFramePr>
          <p:nvPr>
            <p:ph idx="1"/>
            <p:extLst>
              <p:ext uri="{D42A27DB-BD31-4B8C-83A1-F6EECF244321}">
                <p14:modId xmlns:p14="http://schemas.microsoft.com/office/powerpoint/2010/main" val="1835518568"/>
              </p:ext>
            </p:extLst>
          </p:nvPr>
        </p:nvGraphicFramePr>
        <p:xfrm>
          <a:off x="623944" y="1341356"/>
          <a:ext cx="10958455" cy="4435662"/>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623944" y="960219"/>
            <a:ext cx="10951284" cy="646331"/>
          </a:xfrm>
          <a:prstGeom prst="rect">
            <a:avLst/>
          </a:prstGeom>
          <a:noFill/>
        </p:spPr>
        <p:txBody>
          <a:bodyPr wrap="square" rtlCol="0">
            <a:spAutoFit/>
          </a:bodyPr>
          <a:lstStyle/>
          <a:p>
            <a:r>
              <a:rPr lang="en-US" i="1"/>
              <a:t>Percent of households with at least one ITN and percent of households with at least one ITN </a:t>
            </a:r>
            <a:br>
              <a:rPr lang="en-US" i="1"/>
            </a:br>
            <a:r>
              <a:rPr lang="en-US" i="1"/>
              <a:t>for every two people in the household</a:t>
            </a:r>
            <a:endParaRPr lang="en-US" i="1" dirty="0"/>
          </a:p>
        </p:txBody>
      </p:sp>
      <p:sp>
        <p:nvSpPr>
          <p:cNvPr id="6" name="TextBox 5"/>
          <p:cNvSpPr txBox="1"/>
          <p:nvPr/>
        </p:nvSpPr>
        <p:spPr>
          <a:xfrm>
            <a:off x="220259" y="6230563"/>
            <a:ext cx="11354969" cy="523220"/>
          </a:xfrm>
          <a:prstGeom prst="rect">
            <a:avLst/>
          </a:prstGeom>
          <a:noFill/>
        </p:spPr>
        <p:txBody>
          <a:bodyPr wrap="square" rtlCol="0">
            <a:spAutoFit/>
          </a:bodyPr>
          <a:lstStyle/>
          <a:p>
            <a:r>
              <a:rPr lang="en-US" sz="1400" i="1" dirty="0">
                <a:effectLst/>
                <a:ea typeface="Calibri" panose="020F0502020204030204" pitchFamily="34" charset="0"/>
              </a:rPr>
              <a:t>In DHS surveys in Cameroon until 2011, the definition of an ITN included nets that had been soaked in an insecticide against mosquitoes within the previous 12 months. Since 2011, all mosquito nets distributed are Long-Lasting Treated Nets (LLINs).</a:t>
            </a:r>
            <a:endParaRPr lang="fr-FR" sz="1400" i="1" dirty="0">
              <a:effectLst/>
            </a:endParaRPr>
          </a:p>
        </p:txBody>
      </p:sp>
      <p:sp>
        <p:nvSpPr>
          <p:cNvPr id="3" name="TextBox 2">
            <a:extLst>
              <a:ext uri="{FF2B5EF4-FFF2-40B4-BE49-F238E27FC236}">
                <a16:creationId xmlns:a16="http://schemas.microsoft.com/office/drawing/2014/main" id="{C85B7832-8930-9BE8-50D8-B2DC87D558C7}"/>
              </a:ext>
            </a:extLst>
          </p:cNvPr>
          <p:cNvSpPr txBox="1"/>
          <p:nvPr/>
        </p:nvSpPr>
        <p:spPr>
          <a:xfrm>
            <a:off x="4445185" y="2583315"/>
            <a:ext cx="825867" cy="369332"/>
          </a:xfrm>
          <a:prstGeom prst="rect">
            <a:avLst/>
          </a:prstGeom>
          <a:noFill/>
        </p:spPr>
        <p:txBody>
          <a:bodyPr wrap="none" rtlCol="0">
            <a:spAutoFit/>
          </a:bodyPr>
          <a:lstStyle/>
          <a:p>
            <a:r>
              <a:rPr lang="en-US" b="1" dirty="0">
                <a:solidFill>
                  <a:schemeClr val="accent5"/>
                </a:solidFill>
              </a:rPr>
              <a:t>1+ ITN</a:t>
            </a:r>
          </a:p>
        </p:txBody>
      </p:sp>
      <p:sp>
        <p:nvSpPr>
          <p:cNvPr id="4" name="TextBox 3">
            <a:extLst>
              <a:ext uri="{FF2B5EF4-FFF2-40B4-BE49-F238E27FC236}">
                <a16:creationId xmlns:a16="http://schemas.microsoft.com/office/drawing/2014/main" id="{08E99327-B76C-DA74-632B-F92B53836A0E}"/>
              </a:ext>
            </a:extLst>
          </p:cNvPr>
          <p:cNvSpPr txBox="1"/>
          <p:nvPr/>
        </p:nvSpPr>
        <p:spPr>
          <a:xfrm>
            <a:off x="7535458" y="3992201"/>
            <a:ext cx="2704587" cy="369332"/>
          </a:xfrm>
          <a:prstGeom prst="rect">
            <a:avLst/>
          </a:prstGeom>
          <a:noFill/>
        </p:spPr>
        <p:txBody>
          <a:bodyPr wrap="none" rtlCol="0">
            <a:spAutoFit/>
          </a:bodyPr>
          <a:lstStyle/>
          <a:p>
            <a:r>
              <a:rPr lang="en-US" b="1" dirty="0">
                <a:solidFill>
                  <a:schemeClr val="accent4"/>
                </a:solidFill>
              </a:rPr>
              <a:t>1+ ITN for every 2 people</a:t>
            </a:r>
          </a:p>
        </p:txBody>
      </p:sp>
    </p:spTree>
    <p:extLst>
      <p:ext uri="{BB962C8B-B14F-4D97-AF65-F5344CB8AC3E}">
        <p14:creationId xmlns:p14="http://schemas.microsoft.com/office/powerpoint/2010/main" val="6092761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602427" y="12701"/>
            <a:ext cx="10940527" cy="968609"/>
          </a:xfrm>
        </p:spPr>
        <p:txBody>
          <a:bodyPr/>
          <a:lstStyle/>
          <a:p>
            <a:r>
              <a:rPr lang="en-US"/>
              <a:t>Source of ITNs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11913891"/>
              </p:ext>
            </p:extLst>
          </p:nvPr>
        </p:nvGraphicFramePr>
        <p:xfrm>
          <a:off x="1967706" y="1350641"/>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5735" y="796644"/>
            <a:ext cx="10940527" cy="369332"/>
          </a:xfrm>
          <a:prstGeom prst="rect">
            <a:avLst/>
          </a:prstGeom>
          <a:noFill/>
        </p:spPr>
        <p:txBody>
          <a:bodyPr wrap="square" rtlCol="0">
            <a:spAutoFit/>
          </a:bodyPr>
          <a:lstStyle/>
          <a:p>
            <a:r>
              <a:rPr lang="en-US" i="1"/>
              <a:t>Percent distribution of ITNs in interviewed households by source of net</a:t>
            </a:r>
            <a:endParaRPr lang="en-US" i="1" dirty="0"/>
          </a:p>
        </p:txBody>
      </p:sp>
      <p:sp>
        <p:nvSpPr>
          <p:cNvPr id="2" name="TextBox 1">
            <a:extLst>
              <a:ext uri="{FF2B5EF4-FFF2-40B4-BE49-F238E27FC236}">
                <a16:creationId xmlns:a16="http://schemas.microsoft.com/office/drawing/2014/main" id="{38ECF1F9-9B37-BDE2-1BA5-B89F2C2C9F32}"/>
              </a:ext>
            </a:extLst>
          </p:cNvPr>
          <p:cNvSpPr txBox="1"/>
          <p:nvPr/>
        </p:nvSpPr>
        <p:spPr>
          <a:xfrm>
            <a:off x="9332258" y="6339992"/>
            <a:ext cx="2664669" cy="338554"/>
          </a:xfrm>
          <a:prstGeom prst="rect">
            <a:avLst/>
          </a:prstGeom>
          <a:noFill/>
        </p:spPr>
        <p:txBody>
          <a:bodyPr wrap="square" rtlCol="0">
            <a:spAutoFit/>
          </a:bodyPr>
          <a:lstStyle/>
          <a:p>
            <a:r>
              <a:rPr lang="fr-FR" sz="1600" i="1" dirty="0"/>
              <a:t>Total ≠ 100% due to </a:t>
            </a:r>
            <a:r>
              <a:rPr lang="fr-FR" sz="1600" i="1" dirty="0" err="1"/>
              <a:t>rounding</a:t>
            </a:r>
            <a:endParaRPr lang="fr-FR" sz="1600" i="1" dirty="0"/>
          </a:p>
        </p:txBody>
      </p:sp>
    </p:spTree>
    <p:extLst>
      <p:ext uri="{BB962C8B-B14F-4D97-AF65-F5344CB8AC3E}">
        <p14:creationId xmlns:p14="http://schemas.microsoft.com/office/powerpoint/2010/main" val="10514924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0913" y="130486"/>
            <a:ext cx="11026588" cy="896402"/>
          </a:xfrm>
        </p:spPr>
        <p:txBody>
          <a:bodyPr/>
          <a:lstStyle/>
          <a:p>
            <a:r>
              <a:rPr lang="en-GB" noProof="0"/>
              <a:t>Household Coverage of ITNs</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423831773"/>
              </p:ext>
            </p:extLst>
          </p:nvPr>
        </p:nvGraphicFramePr>
        <p:xfrm>
          <a:off x="1965913" y="1273208"/>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842222"/>
            <a:ext cx="11026588" cy="369332"/>
          </a:xfrm>
          <a:prstGeom prst="rect">
            <a:avLst/>
          </a:prstGeom>
          <a:noFill/>
        </p:spPr>
        <p:txBody>
          <a:bodyPr wrap="square" rtlCol="0">
            <a:spAutoFit/>
          </a:bodyPr>
          <a:lstStyle/>
          <a:p>
            <a:r>
              <a:rPr lang="en-US" i="1"/>
              <a:t>Percent distribution of households</a:t>
            </a:r>
            <a:endParaRPr lang="en-US" i="1" dirty="0"/>
          </a:p>
        </p:txBody>
      </p:sp>
      <p:sp>
        <p:nvSpPr>
          <p:cNvPr id="3" name="TextBox 2">
            <a:extLst>
              <a:ext uri="{FF2B5EF4-FFF2-40B4-BE49-F238E27FC236}">
                <a16:creationId xmlns:a16="http://schemas.microsoft.com/office/drawing/2014/main" id="{DF1ED9CE-CB37-1546-EA90-4B3049CD9999}"/>
              </a:ext>
            </a:extLst>
          </p:cNvPr>
          <p:cNvSpPr txBox="1"/>
          <p:nvPr/>
        </p:nvSpPr>
        <p:spPr>
          <a:xfrm>
            <a:off x="9332258" y="6339992"/>
            <a:ext cx="2664669" cy="338554"/>
          </a:xfrm>
          <a:prstGeom prst="rect">
            <a:avLst/>
          </a:prstGeom>
          <a:noFill/>
        </p:spPr>
        <p:txBody>
          <a:bodyPr wrap="square" rtlCol="0">
            <a:spAutoFit/>
          </a:bodyPr>
          <a:lstStyle/>
          <a:p>
            <a:r>
              <a:rPr lang="fr-FR" sz="1600" i="1" dirty="0"/>
              <a:t>Total ≠ 100% due to </a:t>
            </a:r>
            <a:r>
              <a:rPr lang="fr-FR" sz="1600" i="1" dirty="0" err="1"/>
              <a:t>rounding</a:t>
            </a:r>
            <a:endParaRPr lang="fr-FR" sz="1600" i="1" dirty="0"/>
          </a:p>
        </p:txBody>
      </p:sp>
    </p:spTree>
    <p:extLst>
      <p:ext uri="{BB962C8B-B14F-4D97-AF65-F5344CB8AC3E}">
        <p14:creationId xmlns:p14="http://schemas.microsoft.com/office/powerpoint/2010/main" val="29225157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51" y="220395"/>
            <a:ext cx="11005072" cy="869819"/>
          </a:xfrm>
        </p:spPr>
        <p:txBody>
          <a:bodyPr/>
          <a:lstStyle/>
          <a:p>
            <a:r>
              <a:rPr lang="en-GB" noProof="0"/>
              <a:t>ITN Access and Use</a:t>
            </a:r>
          </a:p>
        </p:txBody>
      </p:sp>
      <p:graphicFrame>
        <p:nvGraphicFramePr>
          <p:cNvPr id="8" name="Content Placeholder 7"/>
          <p:cNvGraphicFramePr>
            <a:graphicFrameLocks noGrp="1"/>
          </p:cNvGraphicFramePr>
          <p:nvPr>
            <p:ph idx="1"/>
            <p:extLst>
              <p:ext uri="{D42A27DB-BD31-4B8C-83A1-F6EECF244321}">
                <p14:modId xmlns:p14="http://schemas.microsoft.com/office/powerpoint/2010/main" val="981881140"/>
              </p:ext>
            </p:extLst>
          </p:nvPr>
        </p:nvGraphicFramePr>
        <p:xfrm>
          <a:off x="613186" y="1620982"/>
          <a:ext cx="11005073"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AF2DB646-8465-4C0A-95EC-629BC8EB1CE8}"/>
              </a:ext>
            </a:extLst>
          </p:cNvPr>
          <p:cNvSpPr txBox="1"/>
          <p:nvPr/>
        </p:nvSpPr>
        <p:spPr>
          <a:xfrm>
            <a:off x="494851" y="986266"/>
            <a:ext cx="11177195" cy="369332"/>
          </a:xfrm>
          <a:prstGeom prst="rect">
            <a:avLst/>
          </a:prstGeom>
          <a:noFill/>
        </p:spPr>
        <p:txBody>
          <a:bodyPr wrap="square" rtlCol="0">
            <a:spAutoFit/>
          </a:bodyPr>
          <a:lstStyle/>
          <a:p>
            <a:r>
              <a:rPr lang="en-US" i="1"/>
              <a:t>Percent of household population with access to an ITN and percent who slept under an ITN the night before the survey</a:t>
            </a:r>
            <a:endParaRPr lang="en-US" i="1" dirty="0"/>
          </a:p>
        </p:txBody>
      </p:sp>
    </p:spTree>
    <p:extLst>
      <p:ext uri="{BB962C8B-B14F-4D97-AF65-F5344CB8AC3E}">
        <p14:creationId xmlns:p14="http://schemas.microsoft.com/office/powerpoint/2010/main" val="3693431221"/>
      </p:ext>
    </p:extLst>
  </p:cSld>
  <p:clrMapOvr>
    <a:masterClrMapping/>
  </p:clrMapOvr>
</p:sld>
</file>

<file path=ppt/theme/theme1.xml><?xml version="1.0" encoding="utf-8"?>
<a:theme xmlns:a="http://schemas.openxmlformats.org/drawingml/2006/main" name="3_Custom Design">
  <a:themeElements>
    <a:clrScheme name="Cameroon">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4_Custom Design">
  <a:themeElements>
    <a:clrScheme name="Cameroon">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VMX3MACP777Z-1177381151-31224</_dlc_DocId>
    <_dlc_DocIdUrl xmlns="d16efad5-0601-4cf0-b7c2-89968258c777">
      <Url>https://icfonline.sharepoint.com/sites/ihd-dhs/Dissemination/_layouts/15/DocIdRedir.aspx?ID=VMX3MACP777Z-1177381151-31224</Url>
      <Description>VMX3MACP777Z-1177381151-31224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BA7A0807-0162-424D-B98E-6823B8C72AAF}">
  <ds:schemaRefs>
    <ds:schemaRef ds:uri="http://schemas.microsoft.com/sharepoint/events"/>
  </ds:schemaRefs>
</ds:datastoreItem>
</file>

<file path=customXml/itemProps2.xml><?xml version="1.0" encoding="utf-8"?>
<ds:datastoreItem xmlns:ds="http://schemas.openxmlformats.org/officeDocument/2006/customXml" ds:itemID="{E79CE68F-520B-4151-92CA-CD7F7EB85782}">
  <ds:schemaRefs>
    <ds:schemaRef ds:uri="83c4e5ee-5eea-4e8c-8b50-726738bccb6e"/>
    <ds:schemaRef ds:uri="d16efad5-0601-4cf0-b7c2-89968258c777"/>
    <ds:schemaRef ds:uri="fa6a9aea-fb0f-4ddd-aff8-712634b7d5f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437C78AA-6848-4577-8C8A-0C150A008E0D}">
  <ds:schemaRefs>
    <ds:schemaRef ds:uri="83c4e5ee-5eea-4e8c-8b50-726738bccb6e"/>
    <ds:schemaRef ds:uri="d16efad5-0601-4cf0-b7c2-89968258c777"/>
    <ds:schemaRef ds:uri="fa6a9aea-fb0f-4ddd-aff8-712634b7d5fe"/>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4.xml><?xml version="1.0" encoding="utf-8"?>
<ds:datastoreItem xmlns:ds="http://schemas.openxmlformats.org/officeDocument/2006/customXml" ds:itemID="{6DB6771B-749E-4591-A9E6-626D0D3C5C0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TotalTime>
  <Words>1247</Words>
  <Application>Microsoft Office PowerPoint</Application>
  <PresentationFormat>Widescreen</PresentationFormat>
  <Paragraphs>155</Paragraphs>
  <Slides>18</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Calibri</vt:lpstr>
      <vt:lpstr>Source Sans Pro</vt:lpstr>
      <vt:lpstr>Times New Roman</vt:lpstr>
      <vt:lpstr>3_Custom Design</vt:lpstr>
      <vt:lpstr>4_Custom Design</vt:lpstr>
      <vt:lpstr>PowerPoint Presentation</vt:lpstr>
      <vt:lpstr>PowerPoint Presentation</vt:lpstr>
      <vt:lpstr>Insecticide-treated Net (ITN) Ownership</vt:lpstr>
      <vt:lpstr>ITN Ownership by Wealth</vt:lpstr>
      <vt:lpstr>ITN Ownership by Region</vt:lpstr>
      <vt:lpstr>Trends in ITN Ownership</vt:lpstr>
      <vt:lpstr>Source of ITNs</vt:lpstr>
      <vt:lpstr>Household Coverage of ITNs</vt:lpstr>
      <vt:lpstr>ITN Access and Use</vt:lpstr>
      <vt:lpstr>Trends in ITN Access and Use</vt:lpstr>
      <vt:lpstr>Use of ITNs</vt:lpstr>
      <vt:lpstr>Children’s Use of ITNs by Region</vt:lpstr>
      <vt:lpstr>Trends in ITN Use among Children  and Pregnant Women </vt:lpstr>
      <vt:lpstr>Reasons for Not Using a Mosquito Net</vt:lpstr>
      <vt:lpstr>PowerPoint Presentation</vt:lpstr>
      <vt:lpstr>Intermittent Preventive Treatment  during Pregnancy (IPTp)</vt:lpstr>
      <vt:lpstr>Trends in IPTp</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Malaria Prevention_UK English</dc:title>
  <dc:creator>Zweimueller, Sally</dc:creator>
  <cp:lastModifiedBy>Sabina Behague</cp:lastModifiedBy>
  <cp:revision>1</cp:revision>
  <dcterms:created xsi:type="dcterms:W3CDTF">2017-05-18T16:43:03Z</dcterms:created>
  <dcterms:modified xsi:type="dcterms:W3CDTF">2023-08-16T15:23:24Z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e0338f1a-adc9-4cca-b9c4-90adc7c67eb8</vt:lpwstr>
  </property>
  <property fmtid="{D5CDD505-2E9C-101B-9397-08002B2CF9AE}" pid="4" name="MediaServiceImageTags">
    <vt:lpwstr/>
  </property>
</Properties>
</file>