
<file path=[Content_Types].xml><?xml version="1.0" encoding="utf-8"?>
<Types xmlns="http://schemas.openxmlformats.org/package/2006/content-types">
  <Default Extension="png" ContentType="image/pn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drawings/drawing1.xml" ContentType="application/vnd.openxmlformats-officedocument.drawingml.chartshapes+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1.xml" ContentType="application/vnd.openxmlformats-officedocument.themeOverr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1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4" r:id="rId5"/>
    <p:sldMasterId id="2147483708" r:id="rId6"/>
    <p:sldMasterId id="2147483720" r:id="rId7"/>
  </p:sldMasterIdLst>
  <p:notesMasterIdLst>
    <p:notesMasterId r:id="rId24"/>
  </p:notesMasterIdLst>
  <p:sldIdLst>
    <p:sldId id="275" r:id="rId8"/>
    <p:sldId id="258" r:id="rId9"/>
    <p:sldId id="271" r:id="rId10"/>
    <p:sldId id="293" r:id="rId11"/>
    <p:sldId id="284" r:id="rId12"/>
    <p:sldId id="285" r:id="rId13"/>
    <p:sldId id="264" r:id="rId14"/>
    <p:sldId id="286" r:id="rId15"/>
    <p:sldId id="266" r:id="rId16"/>
    <p:sldId id="287" r:id="rId17"/>
    <p:sldId id="259" r:id="rId18"/>
    <p:sldId id="267" r:id="rId19"/>
    <p:sldId id="268" r:id="rId20"/>
    <p:sldId id="290" r:id="rId21"/>
    <p:sldId id="292" r:id="rId22"/>
    <p:sldId id="274" r:id="rId2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838102D6-3546-F4DD-ED4E-7E8BC55C292C}" name="Sarah Balian" initials="SB" userId="Sarah Balian" providerId="None"/>
  <p188:author id="{12F616EE-0089-6014-EBDE-47D493E491EA}" name="Sarah Balian" initials="SB" userId="S::N112871@icf.com::b3b060d9-4d34-479b-ad68-688eaebf93c5" providerId="AD"/>
  <p188:author id="{8F12D6EF-8EE2-ADE9-B2E7-9923B196157B}" name="Twesigye, Gloria" initials="TG" userId="S::59766@icf.com::6464a502-8a44-4d67-8fab-8f3aa949582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497B"/>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989" autoAdjust="0"/>
  </p:normalViewPr>
  <p:slideViewPr>
    <p:cSldViewPr snapToGrid="0">
      <p:cViewPr varScale="1">
        <p:scale>
          <a:sx n="131" d="100"/>
          <a:sy n="131" d="100"/>
        </p:scale>
        <p:origin x="1416"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notesMaster" Target="notesMasters/notesMaster1.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theme" Target="theme/theme1.xml"/><Relationship Id="rId30"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1D56C4F2-A9D6-48F6-8556-DB216DE2EB5C}"/>
    <pc:docChg chg="custSel modSld">
      <pc:chgData name="Balian, Sarah (CNTR)" userId="b3b060d9-4d34-479b-ad68-688eaebf93c5" providerId="ADAL" clId="{1D56C4F2-A9D6-48F6-8556-DB216DE2EB5C}" dt="2023-08-11T16:26:21.891" v="48" actId="1076"/>
      <pc:docMkLst>
        <pc:docMk/>
      </pc:docMkLst>
      <pc:sldChg chg="modNotesTx">
        <pc:chgData name="Balian, Sarah (CNTR)" userId="b3b060d9-4d34-479b-ad68-688eaebf93c5" providerId="ADAL" clId="{1D56C4F2-A9D6-48F6-8556-DB216DE2EB5C}" dt="2023-08-11T16:23:02.197" v="19" actId="20577"/>
        <pc:sldMkLst>
          <pc:docMk/>
          <pc:sldMk cId="3958030153" sldId="284"/>
        </pc:sldMkLst>
      </pc:sldChg>
      <pc:sldChg chg="modNotesTx">
        <pc:chgData name="Balian, Sarah (CNTR)" userId="b3b060d9-4d34-479b-ad68-688eaebf93c5" providerId="ADAL" clId="{1D56C4F2-A9D6-48F6-8556-DB216DE2EB5C}" dt="2023-08-11T16:25:44.926" v="44" actId="20577"/>
        <pc:sldMkLst>
          <pc:docMk/>
          <pc:sldMk cId="1887431401" sldId="285"/>
        </pc:sldMkLst>
      </pc:sldChg>
      <pc:sldChg chg="modSp mod">
        <pc:chgData name="Balian, Sarah (CNTR)" userId="b3b060d9-4d34-479b-ad68-688eaebf93c5" providerId="ADAL" clId="{1D56C4F2-A9D6-48F6-8556-DB216DE2EB5C}" dt="2023-08-11T16:26:21.891" v="48" actId="1076"/>
        <pc:sldMkLst>
          <pc:docMk/>
          <pc:sldMk cId="4262632132" sldId="287"/>
        </pc:sldMkLst>
        <pc:spChg chg="mod">
          <ac:chgData name="Balian, Sarah (CNTR)" userId="b3b060d9-4d34-479b-ad68-688eaebf93c5" providerId="ADAL" clId="{1D56C4F2-A9D6-48F6-8556-DB216DE2EB5C}" dt="2023-08-11T16:26:21.891" v="48" actId="1076"/>
          <ac:spMkLst>
            <pc:docMk/>
            <pc:sldMk cId="4262632132" sldId="287"/>
            <ac:spMk id="3" creationId="{4660752A-9B01-8FBB-7885-654F5F674490}"/>
          </ac:spMkLst>
        </pc:spChg>
      </pc:sldChg>
      <pc:sldChg chg="modNotesTx">
        <pc:chgData name="Balian, Sarah (CNTR)" userId="b3b060d9-4d34-479b-ad68-688eaebf93c5" providerId="ADAL" clId="{1D56C4F2-A9D6-48F6-8556-DB216DE2EB5C}" dt="2023-08-11T16:22:42.446" v="9" actId="20577"/>
        <pc:sldMkLst>
          <pc:docMk/>
          <pc:sldMk cId="1406612496" sldId="293"/>
        </pc:sldMkLst>
      </pc:sldChg>
    </pc:docChg>
  </pc:docChgLst>
  <pc:docChgLst>
    <pc:chgData name="Jennifer Boyle" userId="7862b27c-d6c2-475e-af14-938dabba8693" providerId="ADAL" clId="{7AE5869A-E3F0-FF41-85E1-A77CC1137565}"/>
    <pc:docChg chg="undo custSel addSld delSld modSld">
      <pc:chgData name="Jennifer Boyle" userId="7862b27c-d6c2-475e-af14-938dabba8693" providerId="ADAL" clId="{7AE5869A-E3F0-FF41-85E1-A77CC1137565}" dt="2023-06-15T19:41:03.225" v="294" actId="2696"/>
      <pc:docMkLst>
        <pc:docMk/>
      </pc:docMkLst>
      <pc:sldChg chg="del mod modShow addCm">
        <pc:chgData name="Jennifer Boyle" userId="7862b27c-d6c2-475e-af14-938dabba8693" providerId="ADAL" clId="{7AE5869A-E3F0-FF41-85E1-A77CC1137565}" dt="2023-06-15T19:41:03.225" v="294" actId="2696"/>
        <pc:sldMkLst>
          <pc:docMk/>
          <pc:sldMk cId="901538395" sldId="261"/>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7AE5869A-E3F0-FF41-85E1-A77CC1137565}" dt="2023-06-08T16:58:22.341" v="54"/>
              <pc2:cmMkLst xmlns:pc2="http://schemas.microsoft.com/office/powerpoint/2019/9/main/command">
                <pc:docMk/>
                <pc:sldMk cId="901538395" sldId="261"/>
                <pc2:cmMk id="{74E1BC24-CFF7-8E4B-B72A-6A7754A51649}"/>
              </pc2:cmMkLst>
            </pc226:cmChg>
          </p:ext>
        </pc:extLst>
      </pc:sldChg>
      <pc:sldChg chg="mod">
        <pc:chgData name="Jennifer Boyle" userId="7862b27c-d6c2-475e-af14-938dabba8693" providerId="ADAL" clId="{7AE5869A-E3F0-FF41-85E1-A77CC1137565}" dt="2023-06-08T16:50:55.036" v="42" actId="27918"/>
        <pc:sldMkLst>
          <pc:docMk/>
          <pc:sldMk cId="2336684395" sldId="263"/>
        </pc:sldMkLst>
      </pc:sldChg>
      <pc:sldChg chg="mod addCm delCm">
        <pc:chgData name="Jennifer Boyle" userId="7862b27c-d6c2-475e-af14-938dabba8693" providerId="ADAL" clId="{7AE5869A-E3F0-FF41-85E1-A77CC1137565}" dt="2023-06-08T17:37:54.937" v="153" actId="27918"/>
        <pc:sldMkLst>
          <pc:docMk/>
          <pc:sldMk cId="2479953464" sldId="264"/>
        </pc:sldMkLst>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7AE5869A-E3F0-FF41-85E1-A77CC1137565}" dt="2023-06-08T17:36:23.988" v="140"/>
              <pc2:cmMkLst xmlns:pc2="http://schemas.microsoft.com/office/powerpoint/2019/9/main/command">
                <pc:docMk/>
                <pc:sldMk cId="2479953464" sldId="264"/>
                <pc2:cmMk id="{78296148-49B6-4C41-B1ED-33CB59B6A036}"/>
              </pc2:cmMkLst>
            </pc226:cmChg>
          </p:ext>
        </pc:extLst>
      </pc:sldChg>
      <pc:sldChg chg="modSp mod addCm modCm">
        <pc:chgData name="Jennifer Boyle" userId="7862b27c-d6c2-475e-af14-938dabba8693" providerId="ADAL" clId="{7AE5869A-E3F0-FF41-85E1-A77CC1137565}" dt="2023-06-08T17:52:14.047" v="243"/>
        <pc:sldMkLst>
          <pc:docMk/>
          <pc:sldMk cId="3022579969" sldId="267"/>
        </pc:sldMkLst>
        <pc:graphicFrameChg chg="mod">
          <ac:chgData name="Jennifer Boyle" userId="7862b27c-d6c2-475e-af14-938dabba8693" providerId="ADAL" clId="{7AE5869A-E3F0-FF41-85E1-A77CC1137565}" dt="2023-06-08T17:50:56.051" v="237"/>
          <ac:graphicFrameMkLst>
            <pc:docMk/>
            <pc:sldMk cId="3022579969" sldId="267"/>
            <ac:graphicFrameMk id="7" creationId="{00000000-0000-0000-0000-000000000000}"/>
          </ac:graphicFrameMkLst>
        </pc:graphicFrameChg>
        <pc:extLst>
          <p:ext xmlns:p="http://schemas.openxmlformats.org/presentationml/2006/main" uri="{D6D511B9-2390-475A-947B-AFAB55BFBCF1}">
            <pc226:cmChg xmlns:pc226="http://schemas.microsoft.com/office/powerpoint/2022/06/main/command" chg="add mod">
              <pc226:chgData name="Jennifer Boyle" userId="7862b27c-d6c2-475e-af14-938dabba8693" providerId="ADAL" clId="{7AE5869A-E3F0-FF41-85E1-A77CC1137565}" dt="2023-06-08T17:52:14.047" v="243"/>
              <pc2:cmMkLst xmlns:pc2="http://schemas.microsoft.com/office/powerpoint/2019/9/main/command">
                <pc:docMk/>
                <pc:sldMk cId="3022579969" sldId="267"/>
                <pc2:cmMk id="{27F1D801-77B2-3347-A371-96F4576ED1B7}"/>
              </pc2:cmMkLst>
            </pc226:cmChg>
          </p:ext>
        </pc:extLst>
      </pc:sldChg>
      <pc:sldChg chg="mod">
        <pc:chgData name="Jennifer Boyle" userId="7862b27c-d6c2-475e-af14-938dabba8693" providerId="ADAL" clId="{7AE5869A-E3F0-FF41-85E1-A77CC1137565}" dt="2023-06-08T17:53:42.232" v="249" actId="27918"/>
        <pc:sldMkLst>
          <pc:docMk/>
          <pc:sldMk cId="2297699607" sldId="268"/>
        </pc:sldMkLst>
      </pc:sldChg>
      <pc:sldChg chg="addSp delSp modSp mod setBg modCm">
        <pc:chgData name="Jennifer Boyle" userId="7862b27c-d6c2-475e-af14-938dabba8693" providerId="ADAL" clId="{7AE5869A-E3F0-FF41-85E1-A77CC1137565}" dt="2023-06-08T17:17:47.996" v="134"/>
        <pc:sldMkLst>
          <pc:docMk/>
          <pc:sldMk cId="52877160" sldId="271"/>
        </pc:sldMkLst>
        <pc:spChg chg="mod">
          <ac:chgData name="Jennifer Boyle" userId="7862b27c-d6c2-475e-af14-938dabba8693" providerId="ADAL" clId="{7AE5869A-E3F0-FF41-85E1-A77CC1137565}" dt="2023-06-08T17:00:23.736" v="74" actId="20577"/>
          <ac:spMkLst>
            <pc:docMk/>
            <pc:sldMk cId="52877160" sldId="271"/>
            <ac:spMk id="3" creationId="{4660752A-9B01-8FBB-7885-654F5F674490}"/>
          </ac:spMkLst>
        </pc:spChg>
        <pc:spChg chg="mod">
          <ac:chgData name="Jennifer Boyle" userId="7862b27c-d6c2-475e-af14-938dabba8693" providerId="ADAL" clId="{7AE5869A-E3F0-FF41-85E1-A77CC1137565}" dt="2023-06-08T17:13:27.530" v="107" actId="20577"/>
          <ac:spMkLst>
            <pc:docMk/>
            <pc:sldMk cId="52877160" sldId="271"/>
            <ac:spMk id="8" creationId="{19AEBACF-1CFA-6A0E-CC2E-447C02158C3E}"/>
          </ac:spMkLst>
        </pc:spChg>
        <pc:spChg chg="mod">
          <ac:chgData name="Jennifer Boyle" userId="7862b27c-d6c2-475e-af14-938dabba8693" providerId="ADAL" clId="{7AE5869A-E3F0-FF41-85E1-A77CC1137565}" dt="2023-06-08T17:10:38.438" v="89" actId="20577"/>
          <ac:spMkLst>
            <pc:docMk/>
            <pc:sldMk cId="52877160" sldId="271"/>
            <ac:spMk id="9" creationId="{5A110002-1467-F957-A145-6E0C91C79BDA}"/>
          </ac:spMkLst>
        </pc:spChg>
        <pc:grpChg chg="mod">
          <ac:chgData name="Jennifer Boyle" userId="7862b27c-d6c2-475e-af14-938dabba8693" providerId="ADAL" clId="{7AE5869A-E3F0-FF41-85E1-A77CC1137565}" dt="2023-06-08T17:14:52.667" v="116" actId="14100"/>
          <ac:grpSpMkLst>
            <pc:docMk/>
            <pc:sldMk cId="52877160" sldId="271"/>
            <ac:grpSpMk id="17" creationId="{B0A80D2E-6186-9946-9D68-AF1640AEA1B6}"/>
          </ac:grpSpMkLst>
        </pc:grpChg>
        <pc:graphicFrameChg chg="mod">
          <ac:chgData name="Jennifer Boyle" userId="7862b27c-d6c2-475e-af14-938dabba8693" providerId="ADAL" clId="{7AE5869A-E3F0-FF41-85E1-A77CC1137565}" dt="2023-06-08T17:15:56.203" v="121" actId="1957"/>
          <ac:graphicFrameMkLst>
            <pc:docMk/>
            <pc:sldMk cId="52877160" sldId="271"/>
            <ac:graphicFrameMk id="6" creationId="{38DBBE3D-6949-EFD7-F206-E4F21428E689}"/>
          </ac:graphicFrameMkLst>
        </pc:graphicFrameChg>
        <pc:picChg chg="add del mod">
          <ac:chgData name="Jennifer Boyle" userId="7862b27c-d6c2-475e-af14-938dabba8693" providerId="ADAL" clId="{7AE5869A-E3F0-FF41-85E1-A77CC1137565}" dt="2023-06-08T17:12:26.661" v="100" actId="478"/>
          <ac:picMkLst>
            <pc:docMk/>
            <pc:sldMk cId="52877160" sldId="271"/>
            <ac:picMk id="2" creationId="{E93BC4E1-9CF1-1167-5E63-AE51A8448F4E}"/>
          </ac:picMkLst>
        </pc:picChg>
        <pc:picChg chg="add del mod">
          <ac:chgData name="Jennifer Boyle" userId="7862b27c-d6c2-475e-af14-938dabba8693" providerId="ADAL" clId="{7AE5869A-E3F0-FF41-85E1-A77CC1137565}" dt="2023-06-08T17:11:07.101" v="91"/>
          <ac:picMkLst>
            <pc:docMk/>
            <pc:sldMk cId="52877160" sldId="271"/>
            <ac:picMk id="4" creationId="{78BE72F9-A304-FE32-5602-D79CA2778B92}"/>
          </ac:picMkLst>
        </pc:picChg>
        <pc:picChg chg="del">
          <ac:chgData name="Jennifer Boyle" userId="7862b27c-d6c2-475e-af14-938dabba8693" providerId="ADAL" clId="{7AE5869A-E3F0-FF41-85E1-A77CC1137565}" dt="2023-06-08T17:14:45.931" v="115" actId="478"/>
          <ac:picMkLst>
            <pc:docMk/>
            <pc:sldMk cId="52877160" sldId="271"/>
            <ac:picMk id="5" creationId="{789A4105-D72A-7B8E-7B2B-E65990397951}"/>
          </ac:picMkLst>
        </pc:picChg>
        <pc:picChg chg="add mod modCrop">
          <ac:chgData name="Jennifer Boyle" userId="7862b27c-d6c2-475e-af14-938dabba8693" providerId="ADAL" clId="{7AE5869A-E3F0-FF41-85E1-A77CC1137565}" dt="2023-06-08T17:15:11.392" v="119" actId="732"/>
          <ac:picMkLst>
            <pc:docMk/>
            <pc:sldMk cId="52877160" sldId="271"/>
            <ac:picMk id="13" creationId="{C4514E61-603D-C103-736A-953E97B380CA}"/>
          </ac:picMkLst>
        </pc:picChg>
        <pc:picChg chg="del mod modCrop">
          <ac:chgData name="Jennifer Boyle" userId="7862b27c-d6c2-475e-af14-938dabba8693" providerId="ADAL" clId="{7AE5869A-E3F0-FF41-85E1-A77CC1137565}" dt="2023-06-08T17:14:41.641" v="114" actId="478"/>
          <ac:picMkLst>
            <pc:docMk/>
            <pc:sldMk cId="52877160" sldId="271"/>
            <ac:picMk id="15" creationId="{ACF57019-FCBA-85F6-08BD-B4F73C74C392}"/>
          </ac:picMkLst>
        </pc:picChg>
        <pc:picChg chg="mod modCrop">
          <ac:chgData name="Jennifer Boyle" userId="7862b27c-d6c2-475e-af14-938dabba8693" providerId="ADAL" clId="{7AE5869A-E3F0-FF41-85E1-A77CC1137565}" dt="2023-06-08T17:17:15.355" v="124" actId="1076"/>
          <ac:picMkLst>
            <pc:docMk/>
            <pc:sldMk cId="52877160" sldId="271"/>
            <ac:picMk id="20" creationId="{C3F04A50-5640-BF1B-4583-9308DC814E58}"/>
          </ac:picMkLst>
        </pc:picChg>
        <pc:extLst>
          <p:ext xmlns:p="http://schemas.openxmlformats.org/presentationml/2006/main" uri="{D6D511B9-2390-475A-947B-AFAB55BFBCF1}">
            <pc226:cmChg xmlns:pc226="http://schemas.microsoft.com/office/powerpoint/2022/06/main/command" chg="mod">
              <pc226:chgData name="Jennifer Boyle" userId="7862b27c-d6c2-475e-af14-938dabba8693" providerId="ADAL" clId="{7AE5869A-E3F0-FF41-85E1-A77CC1137565}" dt="2023-06-08T17:16:45.269" v="122"/>
              <pc2:cmMkLst xmlns:pc2="http://schemas.microsoft.com/office/powerpoint/2019/9/main/command">
                <pc:docMk/>
                <pc:sldMk cId="52877160" sldId="271"/>
                <pc2:cmMk id="{19601A8F-1D7E-B940-A567-0EBD0F60BC97}"/>
              </pc2:cmMkLst>
            </pc226:cmChg>
          </p:ext>
        </pc:extLst>
      </pc:sldChg>
      <pc:sldChg chg="modSp mod">
        <pc:chgData name="Jennifer Boyle" userId="7862b27c-d6c2-475e-af14-938dabba8693" providerId="ADAL" clId="{7AE5869A-E3F0-FF41-85E1-A77CC1137565}" dt="2023-06-14T15:36:26.976" v="292" actId="20577"/>
        <pc:sldMkLst>
          <pc:docMk/>
          <pc:sldMk cId="519782457" sldId="274"/>
        </pc:sldMkLst>
        <pc:spChg chg="mod">
          <ac:chgData name="Jennifer Boyle" userId="7862b27c-d6c2-475e-af14-938dabba8693" providerId="ADAL" clId="{7AE5869A-E3F0-FF41-85E1-A77CC1137565}" dt="2023-06-14T15:36:26.976" v="292" actId="20577"/>
          <ac:spMkLst>
            <pc:docMk/>
            <pc:sldMk cId="519782457" sldId="274"/>
            <ac:spMk id="3" creationId="{00000000-0000-0000-0000-000000000000}"/>
          </ac:spMkLst>
        </pc:spChg>
      </pc:sldChg>
      <pc:sldChg chg="del">
        <pc:chgData name="Jennifer Boyle" userId="7862b27c-d6c2-475e-af14-938dabba8693" providerId="ADAL" clId="{7AE5869A-E3F0-FF41-85E1-A77CC1137565}" dt="2023-06-08T16:42:42.730" v="1" actId="2696"/>
        <pc:sldMkLst>
          <pc:docMk/>
          <pc:sldMk cId="3194101482" sldId="279"/>
        </pc:sldMkLst>
      </pc:sldChg>
      <pc:sldChg chg="mod addCm delCm">
        <pc:chgData name="Jennifer Boyle" userId="7862b27c-d6c2-475e-af14-938dabba8693" providerId="ADAL" clId="{7AE5869A-E3F0-FF41-85E1-A77CC1137565}" dt="2023-06-08T16:48:25.635" v="37" actId="27918"/>
        <pc:sldMkLst>
          <pc:docMk/>
          <pc:sldMk cId="3958030153" sldId="284"/>
        </pc:sldMkLst>
        <pc:extLst>
          <p:ext xmlns:p="http://schemas.openxmlformats.org/presentationml/2006/main" uri="{D6D511B9-2390-475A-947B-AFAB55BFBCF1}">
            <pc226:cmChg xmlns:pc226="http://schemas.microsoft.com/office/powerpoint/2022/06/main/command" chg="add del">
              <pc226:chgData name="Jennifer Boyle" userId="7862b27c-d6c2-475e-af14-938dabba8693" providerId="ADAL" clId="{7AE5869A-E3F0-FF41-85E1-A77CC1137565}" dt="2023-06-08T16:45:58.613" v="19"/>
              <pc2:cmMkLst xmlns:pc2="http://schemas.microsoft.com/office/powerpoint/2019/9/main/command">
                <pc:docMk/>
                <pc:sldMk cId="3958030153" sldId="284"/>
                <pc2:cmMk id="{BDE7D9A7-6C2C-3349-8207-9BEDB9BA1974}"/>
              </pc2:cmMkLst>
            </pc226:cmChg>
          </p:ext>
        </pc:extLst>
      </pc:sldChg>
      <pc:sldChg chg="mod">
        <pc:chgData name="Jennifer Boyle" userId="7862b27c-d6c2-475e-af14-938dabba8693" providerId="ADAL" clId="{7AE5869A-E3F0-FF41-85E1-A77CC1137565}" dt="2023-06-08T16:52:25.649" v="48" actId="27918"/>
        <pc:sldMkLst>
          <pc:docMk/>
          <pc:sldMk cId="1887431401" sldId="285"/>
        </pc:sldMkLst>
      </pc:sldChg>
      <pc:sldChg chg="mod">
        <pc:chgData name="Jennifer Boyle" userId="7862b27c-d6c2-475e-af14-938dabba8693" providerId="ADAL" clId="{7AE5869A-E3F0-FF41-85E1-A77CC1137565}" dt="2023-06-08T17:40:47.678" v="171" actId="27918"/>
        <pc:sldMkLst>
          <pc:docMk/>
          <pc:sldMk cId="3201893001" sldId="286"/>
        </pc:sldMkLst>
      </pc:sldChg>
      <pc:sldChg chg="modSp mod">
        <pc:chgData name="Jennifer Boyle" userId="7862b27c-d6c2-475e-af14-938dabba8693" providerId="ADAL" clId="{7AE5869A-E3F0-FF41-85E1-A77CC1137565}" dt="2023-06-08T17:46:16.922" v="229" actId="20577"/>
        <pc:sldMkLst>
          <pc:docMk/>
          <pc:sldMk cId="4262632132" sldId="287"/>
        </pc:sldMkLst>
        <pc:spChg chg="mod">
          <ac:chgData name="Jennifer Boyle" userId="7862b27c-d6c2-475e-af14-938dabba8693" providerId="ADAL" clId="{7AE5869A-E3F0-FF41-85E1-A77CC1137565}" dt="2023-06-08T17:46:16.922" v="229" actId="20577"/>
          <ac:spMkLst>
            <pc:docMk/>
            <pc:sldMk cId="4262632132" sldId="287"/>
            <ac:spMk id="3" creationId="{4660752A-9B01-8FBB-7885-654F5F674490}"/>
          </ac:spMkLst>
        </pc:spChg>
        <pc:graphicFrameChg chg="modGraphic">
          <ac:chgData name="Jennifer Boyle" userId="7862b27c-d6c2-475e-af14-938dabba8693" providerId="ADAL" clId="{7AE5869A-E3F0-FF41-85E1-A77CC1137565}" dt="2023-06-08T17:45:01.768" v="202" actId="20577"/>
          <ac:graphicFrameMkLst>
            <pc:docMk/>
            <pc:sldMk cId="4262632132" sldId="287"/>
            <ac:graphicFrameMk id="4" creationId="{1A10FEBB-B99F-D7EE-7F62-C9CD013AFC27}"/>
          </ac:graphicFrameMkLst>
        </pc:graphicFrameChg>
      </pc:sldChg>
      <pc:sldChg chg="mod">
        <pc:chgData name="Jennifer Boyle" userId="7862b27c-d6c2-475e-af14-938dabba8693" providerId="ADAL" clId="{7AE5869A-E3F0-FF41-85E1-A77CC1137565}" dt="2023-06-08T17:55:30.671" v="256" actId="27918"/>
        <pc:sldMkLst>
          <pc:docMk/>
          <pc:sldMk cId="61370533" sldId="290"/>
        </pc:sldMkLst>
      </pc:sldChg>
      <pc:sldChg chg="modSp mod addCm">
        <pc:chgData name="Jennifer Boyle" userId="7862b27c-d6c2-475e-af14-938dabba8693" providerId="ADAL" clId="{7AE5869A-E3F0-FF41-85E1-A77CC1137565}" dt="2023-06-08T17:58:11.459" v="280" actId="20577"/>
        <pc:sldMkLst>
          <pc:docMk/>
          <pc:sldMk cId="4205298638" sldId="292"/>
        </pc:sldMkLst>
        <pc:spChg chg="mod">
          <ac:chgData name="Jennifer Boyle" userId="7862b27c-d6c2-475e-af14-938dabba8693" providerId="ADAL" clId="{7AE5869A-E3F0-FF41-85E1-A77CC1137565}" dt="2023-06-08T17:58:06.007" v="279" actId="20577"/>
          <ac:spMkLst>
            <pc:docMk/>
            <pc:sldMk cId="4205298638" sldId="292"/>
            <ac:spMk id="2" creationId="{F6245169-1799-41CD-B28E-D2D20D16AD73}"/>
          </ac:spMkLst>
        </pc:spChg>
        <pc:spChg chg="mod">
          <ac:chgData name="Jennifer Boyle" userId="7862b27c-d6c2-475e-af14-938dabba8693" providerId="ADAL" clId="{7AE5869A-E3F0-FF41-85E1-A77CC1137565}" dt="2023-06-08T17:58:11.459" v="280" actId="20577"/>
          <ac:spMkLst>
            <pc:docMk/>
            <pc:sldMk cId="4205298638" sldId="292"/>
            <ac:spMk id="3" creationId="{E4FD1E92-5DBC-B105-F246-2355E4FF9A74}"/>
          </ac:spMkLst>
        </pc:spChg>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7AE5869A-E3F0-FF41-85E1-A77CC1137565}" dt="2023-06-08T17:57:53.824" v="265"/>
              <pc2:cmMkLst xmlns:pc2="http://schemas.microsoft.com/office/powerpoint/2019/9/main/command">
                <pc:docMk/>
                <pc:sldMk cId="4205298638" sldId="292"/>
                <pc2:cmMk id="{D7837BCF-ADCD-5F44-829F-9967C7EE5B3D}"/>
              </pc2:cmMkLst>
            </pc226:cmChg>
          </p:ext>
        </pc:extLst>
      </pc:sldChg>
      <pc:sldChg chg="add mod addCm">
        <pc:chgData name="Jennifer Boyle" userId="7862b27c-d6c2-475e-af14-938dabba8693" providerId="ADAL" clId="{7AE5869A-E3F0-FF41-85E1-A77CC1137565}" dt="2023-06-08T16:46:08.236" v="20"/>
        <pc:sldMkLst>
          <pc:docMk/>
          <pc:sldMk cId="1406612496" sldId="293"/>
        </pc:sldMkLst>
        <pc:extLst>
          <p:ext xmlns:p="http://schemas.openxmlformats.org/presentationml/2006/main" uri="{D6D511B9-2390-475A-947B-AFAB55BFBCF1}">
            <pc226:cmChg xmlns:pc226="http://schemas.microsoft.com/office/powerpoint/2022/06/main/command" chg="add">
              <pc226:chgData name="Jennifer Boyle" userId="7862b27c-d6c2-475e-af14-938dabba8693" providerId="ADAL" clId="{7AE5869A-E3F0-FF41-85E1-A77CC1137565}" dt="2023-06-08T16:46:08.236" v="20"/>
              <pc2:cmMkLst xmlns:pc2="http://schemas.microsoft.com/office/powerpoint/2019/9/main/command">
                <pc:docMk/>
                <pc:sldMk cId="1406612496" sldId="293"/>
                <pc2:cmMk id="{0E9BFAEE-57F5-8C4D-BCC5-309A51D3930F}"/>
              </pc2:cmMkLst>
            </pc226:cmChg>
          </p:ext>
        </pc:extLst>
      </pc:sldChg>
    </pc:docChg>
  </pc:docChgLst>
  <pc:docChgLst>
    <pc:chgData name="Sabina Behague" userId="2f9f8379-56ce-455c-81be-d1dc66b28ae7" providerId="ADAL" clId="{8821C011-279B-4EAB-89A1-550C0E66CAFA}"/>
    <pc:docChg chg="custSel modSld">
      <pc:chgData name="Sabina Behague" userId="2f9f8379-56ce-455c-81be-d1dc66b28ae7" providerId="ADAL" clId="{8821C011-279B-4EAB-89A1-550C0E66CAFA}" dt="2023-08-16T15:22:47.706" v="1"/>
      <pc:docMkLst>
        <pc:docMk/>
      </pc:docMkLst>
      <pc:sldChg chg="addSp delSp modSp mod">
        <pc:chgData name="Sabina Behague" userId="2f9f8379-56ce-455c-81be-d1dc66b28ae7" providerId="ADAL" clId="{8821C011-279B-4EAB-89A1-550C0E66CAFA}" dt="2023-08-16T15:22:47.706" v="1"/>
        <pc:sldMkLst>
          <pc:docMk/>
          <pc:sldMk cId="4290734901" sldId="275"/>
        </pc:sldMkLst>
        <pc:spChg chg="add mod">
          <ac:chgData name="Sabina Behague" userId="2f9f8379-56ce-455c-81be-d1dc66b28ae7" providerId="ADAL" clId="{8821C011-279B-4EAB-89A1-550C0E66CAFA}" dt="2023-08-16T15:22:47.706" v="1"/>
          <ac:spMkLst>
            <pc:docMk/>
            <pc:sldMk cId="4290734901" sldId="275"/>
            <ac:spMk id="2" creationId="{AD82A41E-B5D4-5EDC-31FA-B46CA210305A}"/>
          </ac:spMkLst>
        </pc:spChg>
        <pc:spChg chg="del">
          <ac:chgData name="Sabina Behague" userId="2f9f8379-56ce-455c-81be-d1dc66b28ae7" providerId="ADAL" clId="{8821C011-279B-4EAB-89A1-550C0E66CAFA}" dt="2023-08-16T15:22:46.210" v="0" actId="478"/>
          <ac:spMkLst>
            <pc:docMk/>
            <pc:sldMk cId="4290734901" sldId="275"/>
            <ac:spMk id="7" creationId="{990994FD-396F-D179-49B9-A620746ABCCB}"/>
          </ac:spMkLst>
        </pc:spChg>
      </pc:sldChg>
    </pc:docChg>
  </pc:docChgLst>
  <pc:docChgLst>
    <pc:chgData name="Behague, Sabina" userId="2f9f8379-56ce-455c-81be-d1dc66b28ae7" providerId="ADAL" clId="{8821C011-279B-4EAB-89A1-550C0E66CAFA}"/>
    <pc:docChg chg="undo redo custSel delSld modSld addMainMaster delMainMaster modMainMaster">
      <pc:chgData name="Behague, Sabina" userId="2f9f8379-56ce-455c-81be-d1dc66b28ae7" providerId="ADAL" clId="{8821C011-279B-4EAB-89A1-550C0E66CAFA}" dt="2023-08-07T18:51:38.314" v="2125" actId="20577"/>
      <pc:docMkLst>
        <pc:docMk/>
      </pc:docMkLst>
      <pc:sldChg chg="addSp delSp modSp mod modClrScheme addCm chgLayout">
        <pc:chgData name="Behague, Sabina" userId="2f9f8379-56ce-455c-81be-d1dc66b28ae7" providerId="ADAL" clId="{8821C011-279B-4EAB-89A1-550C0E66CAFA}" dt="2023-08-07T16:34:34.996" v="901" actId="20577"/>
        <pc:sldMkLst>
          <pc:docMk/>
          <pc:sldMk cId="2985193522" sldId="258"/>
        </pc:sldMkLst>
        <pc:spChg chg="add mod">
          <ac:chgData name="Behague, Sabina" userId="2f9f8379-56ce-455c-81be-d1dc66b28ae7" providerId="ADAL" clId="{8821C011-279B-4EAB-89A1-550C0E66CAFA}" dt="2023-08-07T16:34:34.996" v="901" actId="20577"/>
          <ac:spMkLst>
            <pc:docMk/>
            <pc:sldMk cId="2985193522" sldId="258"/>
            <ac:spMk id="2" creationId="{9DC9E3CB-89AA-2672-1E8D-395E3EF403BC}"/>
          </ac:spMkLst>
        </pc:spChg>
        <pc:spChg chg="add del mod ord">
          <ac:chgData name="Behague, Sabina" userId="2f9f8379-56ce-455c-81be-d1dc66b28ae7" providerId="ADAL" clId="{8821C011-279B-4EAB-89A1-550C0E66CAFA}" dt="2023-07-26T19:29:13.775" v="94" actId="478"/>
          <ac:spMkLst>
            <pc:docMk/>
            <pc:sldMk cId="2985193522" sldId="258"/>
            <ac:spMk id="2" creationId="{CC7D7678-9172-59BE-6ECC-973DE83C0F14}"/>
          </ac:spMkLst>
        </pc:spChg>
        <pc:spChg chg="add del mod ord">
          <ac:chgData name="Behague, Sabina" userId="2f9f8379-56ce-455c-81be-d1dc66b28ae7" providerId="ADAL" clId="{8821C011-279B-4EAB-89A1-550C0E66CAFA}" dt="2023-08-03T14:00:36.573" v="691" actId="5793"/>
          <ac:spMkLst>
            <pc:docMk/>
            <pc:sldMk cId="2985193522" sldId="258"/>
            <ac:spMk id="3" creationId="{00000000-0000-0000-0000-000000000000}"/>
          </ac:spMkLst>
        </pc:spChg>
        <pc:spChg chg="del">
          <ac:chgData name="Behague, Sabina" userId="2f9f8379-56ce-455c-81be-d1dc66b28ae7" providerId="ADAL" clId="{8821C011-279B-4EAB-89A1-550C0E66CAFA}" dt="2023-07-26T19:29:10.473" v="93" actId="478"/>
          <ac:spMkLst>
            <pc:docMk/>
            <pc:sldMk cId="2985193522" sldId="258"/>
            <ac:spMk id="5" creationId="{00000000-0000-0000-0000-000000000000}"/>
          </ac:spMkLst>
        </pc:spChg>
        <pc:spChg chg="add del mod ord">
          <ac:chgData name="Behague, Sabina" userId="2f9f8379-56ce-455c-81be-d1dc66b28ae7" providerId="ADAL" clId="{8821C011-279B-4EAB-89A1-550C0E66CAFA}" dt="2023-07-26T19:30:46.659" v="98" actId="700"/>
          <ac:spMkLst>
            <pc:docMk/>
            <pc:sldMk cId="2985193522" sldId="258"/>
            <ac:spMk id="6" creationId="{3EEBD30B-E6F3-8366-99F4-31C28C8E1F1F}"/>
          </ac:spMkLst>
        </pc:spChg>
        <pc:spChg chg="add del mod ord">
          <ac:chgData name="Behague, Sabina" userId="2f9f8379-56ce-455c-81be-d1dc66b28ae7" providerId="ADAL" clId="{8821C011-279B-4EAB-89A1-550C0E66CAFA}" dt="2023-07-26T19:36:32.978" v="156" actId="478"/>
          <ac:spMkLst>
            <pc:docMk/>
            <pc:sldMk cId="2985193522" sldId="258"/>
            <ac:spMk id="7" creationId="{2CFA44EE-74A7-0013-FF4F-20A1005B4C65}"/>
          </ac:spMkLst>
        </pc:spChg>
        <pc:spChg chg="add del mod">
          <ac:chgData name="Behague, Sabina" userId="2f9f8379-56ce-455c-81be-d1dc66b28ae7" providerId="ADAL" clId="{8821C011-279B-4EAB-89A1-550C0E66CAFA}" dt="2023-07-26T19:36:30.351" v="155" actId="478"/>
          <ac:spMkLst>
            <pc:docMk/>
            <pc:sldMk cId="2985193522" sldId="258"/>
            <ac:spMk id="9" creationId="{128917E9-EC22-7D60-F9F0-512D9AB4E718}"/>
          </ac:spMkLst>
        </pc:spChg>
        <pc:picChg chg="del">
          <ac:chgData name="Behague, Sabina" userId="2f9f8379-56ce-455c-81be-d1dc66b28ae7" providerId="ADAL" clId="{8821C011-279B-4EAB-89A1-550C0E66CAFA}" dt="2023-07-26T19:29:08.115" v="92" actId="478"/>
          <ac:picMkLst>
            <pc:docMk/>
            <pc:sldMk cId="2985193522" sldId="258"/>
            <ac:picMk id="4" creationId="{CFF2EAE4-B116-40BA-8264-FC4F953412F5}"/>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821C011-279B-4EAB-89A1-550C0E66CAFA}" dt="2023-08-07T16:34:31.235" v="900"/>
              <pc2:cmMkLst xmlns:pc2="http://schemas.microsoft.com/office/powerpoint/2019/9/main/command">
                <pc:docMk/>
                <pc:sldMk cId="2985193522" sldId="258"/>
                <pc2:cmMk id="{DA26158B-EB04-4D90-AC77-E44E28A57DC9}"/>
              </pc2:cmMkLst>
            </pc226:cmChg>
          </p:ext>
        </pc:extLst>
      </pc:sldChg>
      <pc:sldChg chg="addSp delSp modSp mod addCm">
        <pc:chgData name="Behague, Sabina" userId="2f9f8379-56ce-455c-81be-d1dc66b28ae7" providerId="ADAL" clId="{8821C011-279B-4EAB-89A1-550C0E66CAFA}" dt="2023-08-07T17:08:51.107" v="1738"/>
        <pc:sldMkLst>
          <pc:docMk/>
          <pc:sldMk cId="3025627693" sldId="259"/>
        </pc:sldMkLst>
        <pc:spChg chg="add mod">
          <ac:chgData name="Behague, Sabina" userId="2f9f8379-56ce-455c-81be-d1dc66b28ae7" providerId="ADAL" clId="{8821C011-279B-4EAB-89A1-550C0E66CAFA}" dt="2023-08-03T14:58:12.407" v="738"/>
          <ac:spMkLst>
            <pc:docMk/>
            <pc:sldMk cId="3025627693" sldId="259"/>
            <ac:spMk id="2" creationId="{5BD1CC12-4C35-EA23-31A6-7D1BBE4C84A6}"/>
          </ac:spMkLst>
        </pc:spChg>
        <pc:spChg chg="mod">
          <ac:chgData name="Behague, Sabina" userId="2f9f8379-56ce-455c-81be-d1dc66b28ae7" providerId="ADAL" clId="{8821C011-279B-4EAB-89A1-550C0E66CAFA}" dt="2023-08-03T14:57:48.944" v="737" actId="27636"/>
          <ac:spMkLst>
            <pc:docMk/>
            <pc:sldMk cId="3025627693" sldId="259"/>
            <ac:spMk id="3" creationId="{00000000-0000-0000-0000-000000000000}"/>
          </ac:spMkLst>
        </pc:spChg>
        <pc:spChg chg="del">
          <ac:chgData name="Behague, Sabina" userId="2f9f8379-56ce-455c-81be-d1dc66b28ae7" providerId="ADAL" clId="{8821C011-279B-4EAB-89A1-550C0E66CAFA}" dt="2023-07-26T20:15:04.509" v="392" actId="478"/>
          <ac:spMkLst>
            <pc:docMk/>
            <pc:sldMk cId="3025627693" sldId="259"/>
            <ac:spMk id="5" creationId="{00000000-0000-0000-0000-000000000000}"/>
          </ac:spMkLst>
        </pc:spChg>
        <pc:picChg chg="del">
          <ac:chgData name="Behague, Sabina" userId="2f9f8379-56ce-455c-81be-d1dc66b28ae7" providerId="ADAL" clId="{8821C011-279B-4EAB-89A1-550C0E66CAFA}" dt="2023-07-26T20:15:01.888" v="391" actId="478"/>
          <ac:picMkLst>
            <pc:docMk/>
            <pc:sldMk cId="3025627693" sldId="259"/>
            <ac:picMk id="4" creationId="{D2E1568A-4360-41B7-815B-F187ACBAAB8F}"/>
          </ac:picMkLst>
        </pc:picChg>
        <pc:extLst>
          <p:ext xmlns:p="http://schemas.openxmlformats.org/presentationml/2006/main" uri="{D6D511B9-2390-475A-947B-AFAB55BFBCF1}">
            <pc226:cmChg xmlns:pc226="http://schemas.microsoft.com/office/powerpoint/2022/06/main/command" chg="add">
              <pc226:chgData name="Behague, Sabina" userId="2f9f8379-56ce-455c-81be-d1dc66b28ae7" providerId="ADAL" clId="{8821C011-279B-4EAB-89A1-550C0E66CAFA}" dt="2023-08-07T17:08:51.107" v="1738"/>
              <pc2:cmMkLst xmlns:pc2="http://schemas.microsoft.com/office/powerpoint/2019/9/main/command">
                <pc:docMk/>
                <pc:sldMk cId="3025627693" sldId="259"/>
                <pc2:cmMk id="{0BF91CAE-DECD-4EC4-996D-C803F0A08D81}"/>
              </pc2:cmMkLst>
            </pc226:cmChg>
          </p:ext>
        </pc:extLst>
      </pc:sldChg>
      <pc:sldChg chg="del">
        <pc:chgData name="Behague, Sabina" userId="2f9f8379-56ce-455c-81be-d1dc66b28ae7" providerId="ADAL" clId="{8821C011-279B-4EAB-89A1-550C0E66CAFA}" dt="2023-07-26T19:55:22.836" v="222" actId="47"/>
        <pc:sldMkLst>
          <pc:docMk/>
          <pc:sldMk cId="2336684395" sldId="263"/>
        </pc:sldMkLst>
      </pc:sldChg>
      <pc:sldChg chg="modSp mod modNotesTx">
        <pc:chgData name="Behague, Sabina" userId="2f9f8379-56ce-455c-81be-d1dc66b28ae7" providerId="ADAL" clId="{8821C011-279B-4EAB-89A1-550C0E66CAFA}" dt="2023-08-07T17:02:57.881" v="1507" actId="20577"/>
        <pc:sldMkLst>
          <pc:docMk/>
          <pc:sldMk cId="2479953464" sldId="264"/>
        </pc:sldMkLst>
        <pc:spChg chg="mod">
          <ac:chgData name="Behague, Sabina" userId="2f9f8379-56ce-455c-81be-d1dc66b28ae7" providerId="ADAL" clId="{8821C011-279B-4EAB-89A1-550C0E66CAFA}" dt="2023-08-07T16:59:51.320" v="1489" actId="20577"/>
          <ac:spMkLst>
            <pc:docMk/>
            <pc:sldMk cId="2479953464" sldId="264"/>
            <ac:spMk id="2" creationId="{F6245169-1799-41CD-B28E-D2D20D16AD73}"/>
          </ac:spMkLst>
        </pc:spChg>
        <pc:spChg chg="mod">
          <ac:chgData name="Behague, Sabina" userId="2f9f8379-56ce-455c-81be-d1dc66b28ae7" providerId="ADAL" clId="{8821C011-279B-4EAB-89A1-550C0E66CAFA}" dt="2023-08-04T20:24:22.626" v="898" actId="1076"/>
          <ac:spMkLst>
            <pc:docMk/>
            <pc:sldMk cId="2479953464" sldId="264"/>
            <ac:spMk id="3" creationId="{E4FD1E92-5DBC-B105-F246-2355E4FF9A74}"/>
          </ac:spMkLst>
        </pc:spChg>
        <pc:graphicFrameChg chg="mod">
          <ac:chgData name="Behague, Sabina" userId="2f9f8379-56ce-455c-81be-d1dc66b28ae7" providerId="ADAL" clId="{8821C011-279B-4EAB-89A1-550C0E66CAFA}" dt="2023-07-26T20:14:19.522" v="383" actId="14100"/>
          <ac:graphicFrameMkLst>
            <pc:docMk/>
            <pc:sldMk cId="2479953464" sldId="264"/>
            <ac:graphicFrameMk id="9" creationId="{16BB2B36-D329-083C-5198-BEEC5AC12CFA}"/>
          </ac:graphicFrameMkLst>
        </pc:graphicFrameChg>
      </pc:sldChg>
      <pc:sldChg chg="modSp mod delCm">
        <pc:chgData name="Behague, Sabina" userId="2f9f8379-56ce-455c-81be-d1dc66b28ae7" providerId="ADAL" clId="{8821C011-279B-4EAB-89A1-550C0E66CAFA}" dt="2023-07-27T14:16:39.680" v="558"/>
        <pc:sldMkLst>
          <pc:docMk/>
          <pc:sldMk cId="1273125120" sldId="266"/>
        </pc:sldMkLst>
        <pc:spChg chg="mod">
          <ac:chgData name="Behague, Sabina" userId="2f9f8379-56ce-455c-81be-d1dc66b28ae7" providerId="ADAL" clId="{8821C011-279B-4EAB-89A1-550C0E66CAFA}" dt="2023-07-26T20:21:46.550" v="412" actId="1076"/>
          <ac:spMkLst>
            <pc:docMk/>
            <pc:sldMk cId="1273125120" sldId="266"/>
            <ac:spMk id="2" creationId="{40B12F83-9C5C-9EE5-6583-B1FE95837544}"/>
          </ac:spMkLst>
        </pc:spChg>
        <pc:spChg chg="mod">
          <ac:chgData name="Behague, Sabina" userId="2f9f8379-56ce-455c-81be-d1dc66b28ae7" providerId="ADAL" clId="{8821C011-279B-4EAB-89A1-550C0E66CAFA}" dt="2023-07-26T20:21:54.029" v="415" actId="14100"/>
          <ac:spMkLst>
            <pc:docMk/>
            <pc:sldMk cId="1273125120" sldId="266"/>
            <ac:spMk id="3" creationId="{4660752A-9B01-8FBB-7885-654F5F674490}"/>
          </ac:spMkLst>
        </pc:sp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8821C011-279B-4EAB-89A1-550C0E66CAFA}" dt="2023-07-27T14:16:39.680" v="558"/>
              <pc2:cmMkLst xmlns:pc2="http://schemas.microsoft.com/office/powerpoint/2019/9/main/command">
                <pc:docMk/>
                <pc:sldMk cId="1273125120" sldId="266"/>
                <pc2:cmMk id="{E3D2230C-8190-460F-BB18-ED46871B795A}"/>
              </pc2:cmMkLst>
            </pc226:cmChg>
          </p:ext>
        </pc:extLst>
      </pc:sldChg>
      <pc:sldChg chg="addSp modSp mod addCm delCm modNotesTx">
        <pc:chgData name="Behague, Sabina" userId="2f9f8379-56ce-455c-81be-d1dc66b28ae7" providerId="ADAL" clId="{8821C011-279B-4EAB-89A1-550C0E66CAFA}" dt="2023-08-07T18:41:48.675" v="1906" actId="20577"/>
        <pc:sldMkLst>
          <pc:docMk/>
          <pc:sldMk cId="3022579969" sldId="267"/>
        </pc:sldMkLst>
        <pc:spChg chg="add mod">
          <ac:chgData name="Behague, Sabina" userId="2f9f8379-56ce-455c-81be-d1dc66b28ae7" providerId="ADAL" clId="{8821C011-279B-4EAB-89A1-550C0E66CAFA}" dt="2023-07-26T20:28:25.388" v="498"/>
          <ac:spMkLst>
            <pc:docMk/>
            <pc:sldMk cId="3022579969" sldId="267"/>
            <ac:spMk id="3" creationId="{434B003E-F6E7-19F1-C8E5-F99348F998C7}"/>
          </ac:spMkLst>
        </pc:spChg>
        <pc:spChg chg="mod">
          <ac:chgData name="Behague, Sabina" userId="2f9f8379-56ce-455c-81be-d1dc66b28ae7" providerId="ADAL" clId="{8821C011-279B-4EAB-89A1-550C0E66CAFA}" dt="2023-07-26T20:27:16.874" v="497" actId="14100"/>
          <ac:spMkLst>
            <pc:docMk/>
            <pc:sldMk cId="3022579969" sldId="267"/>
            <ac:spMk id="8" creationId="{00000000-0000-0000-0000-000000000000}"/>
          </ac:spMkLst>
        </pc:spChg>
        <pc:graphicFrameChg chg="mod">
          <ac:chgData name="Behague, Sabina" userId="2f9f8379-56ce-455c-81be-d1dc66b28ae7" providerId="ADAL" clId="{8821C011-279B-4EAB-89A1-550C0E66CAFA}" dt="2023-07-26T20:38:07.502" v="520" actId="207"/>
          <ac:graphicFrameMkLst>
            <pc:docMk/>
            <pc:sldMk cId="3022579969" sldId="267"/>
            <ac:graphicFrameMk id="7" creationId="{00000000-0000-0000-0000-000000000000}"/>
          </ac:graphicFrameMkLst>
        </pc:graphicFrameChg>
        <pc:extLst>
          <p:ext xmlns:p="http://schemas.openxmlformats.org/presentationml/2006/main" uri="{D6D511B9-2390-475A-947B-AFAB55BFBCF1}">
            <pc226:cmChg xmlns:pc226="http://schemas.microsoft.com/office/powerpoint/2022/06/main/command" chg="add del">
              <pc226:chgData name="Behague, Sabina" userId="2f9f8379-56ce-455c-81be-d1dc66b28ae7" providerId="ADAL" clId="{8821C011-279B-4EAB-89A1-550C0E66CAFA}" dt="2023-08-02T15:16:34.236" v="635"/>
              <pc2:cmMkLst xmlns:pc2="http://schemas.microsoft.com/office/powerpoint/2019/9/main/command">
                <pc:docMk/>
                <pc:sldMk cId="3022579969" sldId="267"/>
                <pc2:cmMk id="{27F1D801-77B2-3347-A371-96F4576ED1B7}"/>
              </pc2:cmMkLst>
            </pc226:cmChg>
          </p:ext>
        </pc:extLst>
      </pc:sldChg>
      <pc:sldChg chg="modSp mod modNotesTx">
        <pc:chgData name="Behague, Sabina" userId="2f9f8379-56ce-455c-81be-d1dc66b28ae7" providerId="ADAL" clId="{8821C011-279B-4EAB-89A1-550C0E66CAFA}" dt="2023-08-07T18:44:20.658" v="1928" actId="20577"/>
        <pc:sldMkLst>
          <pc:docMk/>
          <pc:sldMk cId="2297699607" sldId="268"/>
        </pc:sldMkLst>
        <pc:spChg chg="mod">
          <ac:chgData name="Behague, Sabina" userId="2f9f8379-56ce-455c-81be-d1dc66b28ae7" providerId="ADAL" clId="{8821C011-279B-4EAB-89A1-550C0E66CAFA}" dt="2023-08-03T14:56:02.033" v="729" actId="14100"/>
          <ac:spMkLst>
            <pc:docMk/>
            <pc:sldMk cId="2297699607" sldId="268"/>
            <ac:spMk id="4" creationId="{00000000-0000-0000-0000-000000000000}"/>
          </ac:spMkLst>
        </pc:spChg>
        <pc:graphicFrameChg chg="mod">
          <ac:chgData name="Behague, Sabina" userId="2f9f8379-56ce-455c-81be-d1dc66b28ae7" providerId="ADAL" clId="{8821C011-279B-4EAB-89A1-550C0E66CAFA}" dt="2023-07-26T20:43:22.236" v="533" actId="207"/>
          <ac:graphicFrameMkLst>
            <pc:docMk/>
            <pc:sldMk cId="2297699607" sldId="268"/>
            <ac:graphicFrameMk id="7" creationId="{00000000-0000-0000-0000-000000000000}"/>
          </ac:graphicFrameMkLst>
        </pc:graphicFrameChg>
      </pc:sldChg>
      <pc:sldChg chg="addSp delSp modSp mod setBg modClrScheme delCm chgLayout modNotesTx">
        <pc:chgData name="Behague, Sabina" userId="2f9f8379-56ce-455c-81be-d1dc66b28ae7" providerId="ADAL" clId="{8821C011-279B-4EAB-89A1-550C0E66CAFA}" dt="2023-08-07T16:37:27.622" v="1136" actId="20577"/>
        <pc:sldMkLst>
          <pc:docMk/>
          <pc:sldMk cId="52877160" sldId="271"/>
        </pc:sldMkLst>
        <pc:spChg chg="add del mod ord">
          <ac:chgData name="Behague, Sabina" userId="2f9f8379-56ce-455c-81be-d1dc66b28ae7" providerId="ADAL" clId="{8821C011-279B-4EAB-89A1-550C0E66CAFA}" dt="2023-07-26T19:39:50.686" v="165" actId="478"/>
          <ac:spMkLst>
            <pc:docMk/>
            <pc:sldMk cId="52877160" sldId="271"/>
            <ac:spMk id="2" creationId="{FED52A27-945D-EC0A-4DC5-D78BA6A2B8B2}"/>
          </ac:spMkLst>
        </pc:spChg>
        <pc:spChg chg="mod ord">
          <ac:chgData name="Behague, Sabina" userId="2f9f8379-56ce-455c-81be-d1dc66b28ae7" providerId="ADAL" clId="{8821C011-279B-4EAB-89A1-550C0E66CAFA}" dt="2023-08-03T14:54:34.459" v="721" actId="2711"/>
          <ac:spMkLst>
            <pc:docMk/>
            <pc:sldMk cId="52877160" sldId="271"/>
            <ac:spMk id="3" creationId="{4660752A-9B01-8FBB-7885-654F5F674490}"/>
          </ac:spMkLst>
        </pc:spChg>
        <pc:spChg chg="mod">
          <ac:chgData name="Behague, Sabina" userId="2f9f8379-56ce-455c-81be-d1dc66b28ae7" providerId="ADAL" clId="{8821C011-279B-4EAB-89A1-550C0E66CAFA}" dt="2023-08-03T14:54:16.533" v="719" actId="255"/>
          <ac:spMkLst>
            <pc:docMk/>
            <pc:sldMk cId="52877160" sldId="271"/>
            <ac:spMk id="16" creationId="{84FB37FA-57B7-82B0-11D2-A495A7B1D177}"/>
          </ac:spMkLst>
        </pc:spChg>
        <pc:grpChg chg="add mod">
          <ac:chgData name="Behague, Sabina" userId="2f9f8379-56ce-455c-81be-d1dc66b28ae7" providerId="ADAL" clId="{8821C011-279B-4EAB-89A1-550C0E66CAFA}" dt="2023-07-26T19:47:00.249" v="196" actId="1076"/>
          <ac:grpSpMkLst>
            <pc:docMk/>
            <pc:sldMk cId="52877160" sldId="271"/>
            <ac:grpSpMk id="5" creationId="{D56C32B5-C608-809A-77FC-00B2AD327523}"/>
          </ac:grpSpMkLst>
        </pc:grpChg>
        <pc:graphicFrameChg chg="mod">
          <ac:chgData name="Behague, Sabina" userId="2f9f8379-56ce-455c-81be-d1dc66b28ae7" providerId="ADAL" clId="{8821C011-279B-4EAB-89A1-550C0E66CAFA}" dt="2023-07-26T19:45:17.236" v="187" actId="1076"/>
          <ac:graphicFrameMkLst>
            <pc:docMk/>
            <pc:sldMk cId="52877160" sldId="271"/>
            <ac:graphicFrameMk id="6" creationId="{38DBBE3D-6949-EFD7-F206-E4F21428E689}"/>
          </ac:graphicFrameMkLst>
        </pc:graphicFrameChg>
        <pc:picChg chg="add mod modCrop">
          <ac:chgData name="Behague, Sabina" userId="2f9f8379-56ce-455c-81be-d1dc66b28ae7" providerId="ADAL" clId="{8821C011-279B-4EAB-89A1-550C0E66CAFA}" dt="2023-07-26T19:46:56.020" v="195" actId="164"/>
          <ac:picMkLst>
            <pc:docMk/>
            <pc:sldMk cId="52877160" sldId="271"/>
            <ac:picMk id="4" creationId="{E520F333-7644-9A0E-7FD6-CDD303A8252A}"/>
          </ac:picMkLst>
        </pc:picChg>
        <pc:picChg chg="mod">
          <ac:chgData name="Behague, Sabina" userId="2f9f8379-56ce-455c-81be-d1dc66b28ae7" providerId="ADAL" clId="{8821C011-279B-4EAB-89A1-550C0E66CAFA}" dt="2023-07-26T19:46:56.020" v="195" actId="164"/>
          <ac:picMkLst>
            <pc:docMk/>
            <pc:sldMk cId="52877160" sldId="271"/>
            <ac:picMk id="18" creationId="{257FCD19-84D5-8471-F566-EF62B0A39195}"/>
          </ac:picMkLst>
        </pc:picChg>
        <pc:picChg chg="mod">
          <ac:chgData name="Behague, Sabina" userId="2f9f8379-56ce-455c-81be-d1dc66b28ae7" providerId="ADAL" clId="{8821C011-279B-4EAB-89A1-550C0E66CAFA}" dt="2023-07-26T19:46:56.020" v="195" actId="164"/>
          <ac:picMkLst>
            <pc:docMk/>
            <pc:sldMk cId="52877160" sldId="271"/>
            <ac:picMk id="19" creationId="{26EDD504-E2D3-12DA-44CF-5F0CB0196A0E}"/>
          </ac:picMkLst>
        </pc:picChg>
        <pc:picChg chg="mod">
          <ac:chgData name="Behague, Sabina" userId="2f9f8379-56ce-455c-81be-d1dc66b28ae7" providerId="ADAL" clId="{8821C011-279B-4EAB-89A1-550C0E66CAFA}" dt="2023-07-26T19:46:56.020" v="195" actId="164"/>
          <ac:picMkLst>
            <pc:docMk/>
            <pc:sldMk cId="52877160" sldId="271"/>
            <ac:picMk id="20" creationId="{C3F04A50-5640-BF1B-4583-9308DC814E58}"/>
          </ac:picMkLst>
        </pc:picChg>
        <pc:picChg chg="mod">
          <ac:chgData name="Behague, Sabina" userId="2f9f8379-56ce-455c-81be-d1dc66b28ae7" providerId="ADAL" clId="{8821C011-279B-4EAB-89A1-550C0E66CAFA}" dt="2023-07-26T19:46:56.020" v="195" actId="164"/>
          <ac:picMkLst>
            <pc:docMk/>
            <pc:sldMk cId="52877160" sldId="271"/>
            <ac:picMk id="21" creationId="{9D53BC9F-263B-B0EF-60EE-5AC434675B88}"/>
          </ac:picMkLst>
        </pc:picChg>
        <pc:picChg chg="mod">
          <ac:chgData name="Behague, Sabina" userId="2f9f8379-56ce-455c-81be-d1dc66b28ae7" providerId="ADAL" clId="{8821C011-279B-4EAB-89A1-550C0E66CAFA}" dt="2023-07-26T19:46:56.020" v="195" actId="164"/>
          <ac:picMkLst>
            <pc:docMk/>
            <pc:sldMk cId="52877160" sldId="271"/>
            <ac:picMk id="22" creationId="{CC949830-F1B3-1658-99E3-E4B160F8C290}"/>
          </ac:picMkLst>
        </pc:picChg>
        <pc:picChg chg="mod">
          <ac:chgData name="Behague, Sabina" userId="2f9f8379-56ce-455c-81be-d1dc66b28ae7" providerId="ADAL" clId="{8821C011-279B-4EAB-89A1-550C0E66CAFA}" dt="2023-07-26T19:46:56.020" v="195" actId="164"/>
          <ac:picMkLst>
            <pc:docMk/>
            <pc:sldMk cId="52877160" sldId="271"/>
            <ac:picMk id="23" creationId="{7E8626AC-562A-ADC0-CB46-B2380591FB66}"/>
          </ac:picMkLst>
        </pc:picChg>
        <pc:picChg chg="mod">
          <ac:chgData name="Behague, Sabina" userId="2f9f8379-56ce-455c-81be-d1dc66b28ae7" providerId="ADAL" clId="{8821C011-279B-4EAB-89A1-550C0E66CAFA}" dt="2023-07-26T19:46:56.020" v="195" actId="164"/>
          <ac:picMkLst>
            <pc:docMk/>
            <pc:sldMk cId="52877160" sldId="271"/>
            <ac:picMk id="24" creationId="{3AEA9D39-D770-5BE1-49CF-9FC9FABE1A73}"/>
          </ac:picMkLst>
        </pc:picChg>
        <pc:picChg chg="mod">
          <ac:chgData name="Behague, Sabina" userId="2f9f8379-56ce-455c-81be-d1dc66b28ae7" providerId="ADAL" clId="{8821C011-279B-4EAB-89A1-550C0E66CAFA}" dt="2023-07-26T19:46:56.020" v="195" actId="164"/>
          <ac:picMkLst>
            <pc:docMk/>
            <pc:sldMk cId="52877160" sldId="271"/>
            <ac:picMk id="25" creationId="{1BEC3A91-185F-677F-A916-DC7703515EAD}"/>
          </ac:picMkLst>
        </pc:picChg>
        <pc:picChg chg="mod">
          <ac:chgData name="Behague, Sabina" userId="2f9f8379-56ce-455c-81be-d1dc66b28ae7" providerId="ADAL" clId="{8821C011-279B-4EAB-89A1-550C0E66CAFA}" dt="2023-07-26T19:46:56.020" v="195" actId="164"/>
          <ac:picMkLst>
            <pc:docMk/>
            <pc:sldMk cId="52877160" sldId="271"/>
            <ac:picMk id="26" creationId="{FBB6DA96-80D8-6C4C-CACE-F0D89219AC7C}"/>
          </ac:picMkLst>
        </pc:picChg>
        <pc:picChg chg="mod">
          <ac:chgData name="Behague, Sabina" userId="2f9f8379-56ce-455c-81be-d1dc66b28ae7" providerId="ADAL" clId="{8821C011-279B-4EAB-89A1-550C0E66CAFA}" dt="2023-07-26T19:46:56.020" v="195" actId="164"/>
          <ac:picMkLst>
            <pc:docMk/>
            <pc:sldMk cId="52877160" sldId="271"/>
            <ac:picMk id="27" creationId="{A044B5A7-A11A-3795-0D88-CDE681F9CD68}"/>
          </ac:picMkLst>
        </pc:pic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8821C011-279B-4EAB-89A1-550C0E66CAFA}" dt="2023-07-26T19:45:12.438" v="186"/>
              <pc2:cmMkLst xmlns:pc2="http://schemas.microsoft.com/office/powerpoint/2019/9/main/command">
                <pc:docMk/>
                <pc:sldMk cId="52877160" sldId="271"/>
                <pc2:cmMk id="{19601A8F-1D7E-B940-A567-0EBD0F60BC97}"/>
              </pc2:cmMkLst>
            </pc226:cmChg>
          </p:ext>
        </pc:extLst>
      </pc:sldChg>
      <pc:sldChg chg="modSp mod">
        <pc:chgData name="Behague, Sabina" userId="2f9f8379-56ce-455c-81be-d1dc66b28ae7" providerId="ADAL" clId="{8821C011-279B-4EAB-89A1-550C0E66CAFA}" dt="2023-08-03T15:20:37.850" v="889" actId="20577"/>
        <pc:sldMkLst>
          <pc:docMk/>
          <pc:sldMk cId="519782457" sldId="274"/>
        </pc:sldMkLst>
        <pc:spChg chg="mod">
          <ac:chgData name="Behague, Sabina" userId="2f9f8379-56ce-455c-81be-d1dc66b28ae7" providerId="ADAL" clId="{8821C011-279B-4EAB-89A1-550C0E66CAFA}" dt="2023-07-26T20:46:10.216" v="557" actId="1076"/>
          <ac:spMkLst>
            <pc:docMk/>
            <pc:sldMk cId="519782457" sldId="274"/>
            <ac:spMk id="2" creationId="{00000000-0000-0000-0000-000000000000}"/>
          </ac:spMkLst>
        </pc:spChg>
        <pc:spChg chg="mod">
          <ac:chgData name="Behague, Sabina" userId="2f9f8379-56ce-455c-81be-d1dc66b28ae7" providerId="ADAL" clId="{8821C011-279B-4EAB-89A1-550C0E66CAFA}" dt="2023-08-03T15:20:37.850" v="889" actId="20577"/>
          <ac:spMkLst>
            <pc:docMk/>
            <pc:sldMk cId="519782457" sldId="274"/>
            <ac:spMk id="3" creationId="{00000000-0000-0000-0000-000000000000}"/>
          </ac:spMkLst>
        </pc:spChg>
      </pc:sldChg>
      <pc:sldChg chg="addSp delSp modSp mod modClrScheme chgLayout">
        <pc:chgData name="Behague, Sabina" userId="2f9f8379-56ce-455c-81be-d1dc66b28ae7" providerId="ADAL" clId="{8821C011-279B-4EAB-89A1-550C0E66CAFA}" dt="2023-07-26T19:28:41.744" v="90"/>
        <pc:sldMkLst>
          <pc:docMk/>
          <pc:sldMk cId="4290734901" sldId="275"/>
        </pc:sldMkLst>
        <pc:spChg chg="del">
          <ac:chgData name="Behague, Sabina" userId="2f9f8379-56ce-455c-81be-d1dc66b28ae7" providerId="ADAL" clId="{8821C011-279B-4EAB-89A1-550C0E66CAFA}" dt="2023-07-26T19:23:55.409" v="11" actId="478"/>
          <ac:spMkLst>
            <pc:docMk/>
            <pc:sldMk cId="4290734901" sldId="275"/>
            <ac:spMk id="2" creationId="{550F438D-AD07-F5BC-E50D-F4EC373E47BF}"/>
          </ac:spMkLst>
        </pc:spChg>
        <pc:spChg chg="mod">
          <ac:chgData name="Behague, Sabina" userId="2f9f8379-56ce-455c-81be-d1dc66b28ae7" providerId="ADAL" clId="{8821C011-279B-4EAB-89A1-550C0E66CAFA}" dt="2023-07-26T19:28:23.065" v="89" actId="1076"/>
          <ac:spMkLst>
            <pc:docMk/>
            <pc:sldMk cId="4290734901" sldId="275"/>
            <ac:spMk id="3" creationId="{F738560D-1092-2D32-9E8E-CBFAD29A96B5}"/>
          </ac:spMkLst>
        </pc:spChg>
        <pc:spChg chg="add del mod ord">
          <ac:chgData name="Behague, Sabina" userId="2f9f8379-56ce-455c-81be-d1dc66b28ae7" providerId="ADAL" clId="{8821C011-279B-4EAB-89A1-550C0E66CAFA}" dt="2023-07-26T19:28:12.613" v="88" actId="478"/>
          <ac:spMkLst>
            <pc:docMk/>
            <pc:sldMk cId="4290734901" sldId="275"/>
            <ac:spMk id="5" creationId="{959F7F1B-F73D-483B-25DE-2BFB62B09042}"/>
          </ac:spMkLst>
        </pc:spChg>
        <pc:spChg chg="del">
          <ac:chgData name="Behague, Sabina" userId="2f9f8379-56ce-455c-81be-d1dc66b28ae7" providerId="ADAL" clId="{8821C011-279B-4EAB-89A1-550C0E66CAFA}" dt="2023-07-26T19:23:59.671" v="13" actId="478"/>
          <ac:spMkLst>
            <pc:docMk/>
            <pc:sldMk cId="4290734901" sldId="275"/>
            <ac:spMk id="6" creationId="{0AF8AE49-F8B2-8E3A-7880-173E9D4D3ABE}"/>
          </ac:spMkLst>
        </pc:spChg>
        <pc:spChg chg="add mod">
          <ac:chgData name="Behague, Sabina" userId="2f9f8379-56ce-455c-81be-d1dc66b28ae7" providerId="ADAL" clId="{8821C011-279B-4EAB-89A1-550C0E66CAFA}" dt="2023-07-26T19:28:41.744" v="90"/>
          <ac:spMkLst>
            <pc:docMk/>
            <pc:sldMk cId="4290734901" sldId="275"/>
            <ac:spMk id="7" creationId="{990994FD-396F-D179-49B9-A620746ABCCB}"/>
          </ac:spMkLst>
        </pc:spChg>
        <pc:grpChg chg="del">
          <ac:chgData name="Behague, Sabina" userId="2f9f8379-56ce-455c-81be-d1dc66b28ae7" providerId="ADAL" clId="{8821C011-279B-4EAB-89A1-550C0E66CAFA}" dt="2023-07-26T19:23:56.407" v="12" actId="478"/>
          <ac:grpSpMkLst>
            <pc:docMk/>
            <pc:sldMk cId="4290734901" sldId="275"/>
            <ac:grpSpMk id="14" creationId="{52FBBD7F-28E4-CFE2-8630-8DE21140E216}"/>
          </ac:grpSpMkLst>
        </pc:grpChg>
      </pc:sldChg>
      <pc:sldChg chg="addSp delSp modSp mod modNotesTx">
        <pc:chgData name="Behague, Sabina" userId="2f9f8379-56ce-455c-81be-d1dc66b28ae7" providerId="ADAL" clId="{8821C011-279B-4EAB-89A1-550C0E66CAFA}" dt="2023-08-07T16:47:42.852" v="1348" actId="20577"/>
        <pc:sldMkLst>
          <pc:docMk/>
          <pc:sldMk cId="3958030153" sldId="284"/>
        </pc:sldMkLst>
        <pc:spChg chg="mod">
          <ac:chgData name="Behague, Sabina" userId="2f9f8379-56ce-455c-81be-d1dc66b28ae7" providerId="ADAL" clId="{8821C011-279B-4EAB-89A1-550C0E66CAFA}" dt="2023-08-03T14:55:07.499" v="727" actId="14100"/>
          <ac:spMkLst>
            <pc:docMk/>
            <pc:sldMk cId="3958030153" sldId="284"/>
            <ac:spMk id="2" creationId="{6AA74B7B-36AF-A7A5-D5E5-A9172DCE655C}"/>
          </ac:spMkLst>
        </pc:spChg>
        <pc:spChg chg="mod">
          <ac:chgData name="Behague, Sabina" userId="2f9f8379-56ce-455c-81be-d1dc66b28ae7" providerId="ADAL" clId="{8821C011-279B-4EAB-89A1-550C0E66CAFA}" dt="2023-08-03T14:55:13.018" v="728" actId="14100"/>
          <ac:spMkLst>
            <pc:docMk/>
            <pc:sldMk cId="3958030153" sldId="284"/>
            <ac:spMk id="3" creationId="{50B28AC5-2484-C681-1E51-654A978D440B}"/>
          </ac:spMkLst>
        </pc:spChg>
        <pc:spChg chg="add mod">
          <ac:chgData name="Behague, Sabina" userId="2f9f8379-56ce-455c-81be-d1dc66b28ae7" providerId="ADAL" clId="{8821C011-279B-4EAB-89A1-550C0E66CAFA}" dt="2023-07-26T20:09:16.350" v="336"/>
          <ac:spMkLst>
            <pc:docMk/>
            <pc:sldMk cId="3958030153" sldId="284"/>
            <ac:spMk id="4" creationId="{2CEDBC3B-DDE7-93DD-A913-60C7C1C1D6EB}"/>
          </ac:spMkLst>
        </pc:spChg>
        <pc:spChg chg="mod">
          <ac:chgData name="Behague, Sabina" userId="2f9f8379-56ce-455c-81be-d1dc66b28ae7" providerId="ADAL" clId="{8821C011-279B-4EAB-89A1-550C0E66CAFA}" dt="2023-07-26T20:08:08.796" v="328" actId="1076"/>
          <ac:spMkLst>
            <pc:docMk/>
            <pc:sldMk cId="3958030153" sldId="284"/>
            <ac:spMk id="8" creationId="{7B582149-04E4-5809-2248-317B1808F9D1}"/>
          </ac:spMkLst>
        </pc:spChg>
        <pc:graphicFrameChg chg="mod">
          <ac:chgData name="Behague, Sabina" userId="2f9f8379-56ce-455c-81be-d1dc66b28ae7" providerId="ADAL" clId="{8821C011-279B-4EAB-89A1-550C0E66CAFA}" dt="2023-07-26T20:10:31.348" v="348"/>
          <ac:graphicFrameMkLst>
            <pc:docMk/>
            <pc:sldMk cId="3958030153" sldId="284"/>
            <ac:graphicFrameMk id="6" creationId="{9101D358-B10F-16E5-B75D-9B656EAA9665}"/>
          </ac:graphicFrameMkLst>
        </pc:graphicFrameChg>
        <pc:picChg chg="del">
          <ac:chgData name="Behague, Sabina" userId="2f9f8379-56ce-455c-81be-d1dc66b28ae7" providerId="ADAL" clId="{8821C011-279B-4EAB-89A1-550C0E66CAFA}" dt="2023-07-26T20:09:15.204" v="335" actId="478"/>
          <ac:picMkLst>
            <pc:docMk/>
            <pc:sldMk cId="3958030153" sldId="284"/>
            <ac:picMk id="5" creationId="{DA15FAFE-4FD3-138B-B56B-29239336273F}"/>
          </ac:picMkLst>
        </pc:picChg>
        <pc:picChg chg="mod">
          <ac:chgData name="Behague, Sabina" userId="2f9f8379-56ce-455c-81be-d1dc66b28ae7" providerId="ADAL" clId="{8821C011-279B-4EAB-89A1-550C0E66CAFA}" dt="2023-07-26T20:08:08.796" v="328" actId="1076"/>
          <ac:picMkLst>
            <pc:docMk/>
            <pc:sldMk cId="3958030153" sldId="284"/>
            <ac:picMk id="7" creationId="{207DDC96-4227-EFD8-E696-0024F61A0DD0}"/>
          </ac:picMkLst>
        </pc:picChg>
      </pc:sldChg>
      <pc:sldChg chg="modSp mod modNotesTx">
        <pc:chgData name="Behague, Sabina" userId="2f9f8379-56ce-455c-81be-d1dc66b28ae7" providerId="ADAL" clId="{8821C011-279B-4EAB-89A1-550C0E66CAFA}" dt="2023-08-07T16:57:19.753" v="1484" actId="20577"/>
        <pc:sldMkLst>
          <pc:docMk/>
          <pc:sldMk cId="1887431401" sldId="285"/>
        </pc:sldMkLst>
        <pc:spChg chg="mod">
          <ac:chgData name="Behague, Sabina" userId="2f9f8379-56ce-455c-81be-d1dc66b28ae7" providerId="ADAL" clId="{8821C011-279B-4EAB-89A1-550C0E66CAFA}" dt="2023-07-26T19:59:45.603" v="240" actId="1076"/>
          <ac:spMkLst>
            <pc:docMk/>
            <pc:sldMk cId="1887431401" sldId="285"/>
            <ac:spMk id="2" creationId="{F6245169-1799-41CD-B28E-D2D20D16AD73}"/>
          </ac:spMkLst>
        </pc:spChg>
        <pc:spChg chg="mod">
          <ac:chgData name="Behague, Sabina" userId="2f9f8379-56ce-455c-81be-d1dc66b28ae7" providerId="ADAL" clId="{8821C011-279B-4EAB-89A1-550C0E66CAFA}" dt="2023-07-26T19:59:49.368" v="241" actId="1076"/>
          <ac:spMkLst>
            <pc:docMk/>
            <pc:sldMk cId="1887431401" sldId="285"/>
            <ac:spMk id="3" creationId="{E4FD1E92-5DBC-B105-F246-2355E4FF9A74}"/>
          </ac:spMkLst>
        </pc:spChg>
        <pc:grpChg chg="mod">
          <ac:chgData name="Behague, Sabina" userId="2f9f8379-56ce-455c-81be-d1dc66b28ae7" providerId="ADAL" clId="{8821C011-279B-4EAB-89A1-550C0E66CAFA}" dt="2023-07-26T20:00:16.758" v="245" actId="1076"/>
          <ac:grpSpMkLst>
            <pc:docMk/>
            <pc:sldMk cId="1887431401" sldId="285"/>
            <ac:grpSpMk id="5" creationId="{E0C8D1FE-B32A-9EA2-27B1-AA5919B6B991}"/>
          </ac:grpSpMkLst>
        </pc:grpChg>
        <pc:graphicFrameChg chg="mod">
          <ac:chgData name="Behague, Sabina" userId="2f9f8379-56ce-455c-81be-d1dc66b28ae7" providerId="ADAL" clId="{8821C011-279B-4EAB-89A1-550C0E66CAFA}" dt="2023-07-26T20:10:50.217" v="350"/>
          <ac:graphicFrameMkLst>
            <pc:docMk/>
            <pc:sldMk cId="1887431401" sldId="285"/>
            <ac:graphicFrameMk id="9" creationId="{16BB2B36-D329-083C-5198-BEEC5AC12CFA}"/>
          </ac:graphicFrameMkLst>
        </pc:graphicFrameChg>
      </pc:sldChg>
      <pc:sldChg chg="modSp mod modNotesTx">
        <pc:chgData name="Behague, Sabina" userId="2f9f8379-56ce-455c-81be-d1dc66b28ae7" providerId="ADAL" clId="{8821C011-279B-4EAB-89A1-550C0E66CAFA}" dt="2023-08-07T17:07:16.846" v="1737" actId="20577"/>
        <pc:sldMkLst>
          <pc:docMk/>
          <pc:sldMk cId="3201893001" sldId="286"/>
        </pc:sldMkLst>
        <pc:spChg chg="mod">
          <ac:chgData name="Behague, Sabina" userId="2f9f8379-56ce-455c-81be-d1dc66b28ae7" providerId="ADAL" clId="{8821C011-279B-4EAB-89A1-550C0E66CAFA}" dt="2023-07-26T20:14:30.989" v="385" actId="14100"/>
          <ac:spMkLst>
            <pc:docMk/>
            <pc:sldMk cId="3201893001" sldId="286"/>
            <ac:spMk id="2" creationId="{F6245169-1799-41CD-B28E-D2D20D16AD73}"/>
          </ac:spMkLst>
        </pc:spChg>
        <pc:spChg chg="mod">
          <ac:chgData name="Behague, Sabina" userId="2f9f8379-56ce-455c-81be-d1dc66b28ae7" providerId="ADAL" clId="{8821C011-279B-4EAB-89A1-550C0E66CAFA}" dt="2023-08-03T14:48:35.280" v="718" actId="14100"/>
          <ac:spMkLst>
            <pc:docMk/>
            <pc:sldMk cId="3201893001" sldId="286"/>
            <ac:spMk id="3" creationId="{E4FD1E92-5DBC-B105-F246-2355E4FF9A74}"/>
          </ac:spMkLst>
        </pc:spChg>
        <pc:graphicFrameChg chg="mod">
          <ac:chgData name="Behague, Sabina" userId="2f9f8379-56ce-455c-81be-d1dc66b28ae7" providerId="ADAL" clId="{8821C011-279B-4EAB-89A1-550C0E66CAFA}" dt="2023-07-26T20:20:12.970" v="410" actId="14100"/>
          <ac:graphicFrameMkLst>
            <pc:docMk/>
            <pc:sldMk cId="3201893001" sldId="286"/>
            <ac:graphicFrameMk id="9" creationId="{16BB2B36-D329-083C-5198-BEEC5AC12CFA}"/>
          </ac:graphicFrameMkLst>
        </pc:graphicFrameChg>
      </pc:sldChg>
      <pc:sldChg chg="modSp mod">
        <pc:chgData name="Behague, Sabina" userId="2f9f8379-56ce-455c-81be-d1dc66b28ae7" providerId="ADAL" clId="{8821C011-279B-4EAB-89A1-550C0E66CAFA}" dt="2023-07-26T20:24:40.233" v="486" actId="207"/>
        <pc:sldMkLst>
          <pc:docMk/>
          <pc:sldMk cId="4262632132" sldId="287"/>
        </pc:sldMkLst>
        <pc:spChg chg="mod">
          <ac:chgData name="Behague, Sabina" userId="2f9f8379-56ce-455c-81be-d1dc66b28ae7" providerId="ADAL" clId="{8821C011-279B-4EAB-89A1-550C0E66CAFA}" dt="2023-07-26T20:22:24.868" v="417" actId="1076"/>
          <ac:spMkLst>
            <pc:docMk/>
            <pc:sldMk cId="4262632132" sldId="287"/>
            <ac:spMk id="2" creationId="{40B12F83-9C5C-9EE5-6583-B1FE95837544}"/>
          </ac:spMkLst>
        </pc:spChg>
        <pc:spChg chg="mod">
          <ac:chgData name="Behague, Sabina" userId="2f9f8379-56ce-455c-81be-d1dc66b28ae7" providerId="ADAL" clId="{8821C011-279B-4EAB-89A1-550C0E66CAFA}" dt="2023-07-26T20:23:22.320" v="463" actId="1076"/>
          <ac:spMkLst>
            <pc:docMk/>
            <pc:sldMk cId="4262632132" sldId="287"/>
            <ac:spMk id="3" creationId="{4660752A-9B01-8FBB-7885-654F5F674490}"/>
          </ac:spMkLst>
        </pc:spChg>
        <pc:graphicFrameChg chg="mod modGraphic">
          <ac:chgData name="Behague, Sabina" userId="2f9f8379-56ce-455c-81be-d1dc66b28ae7" providerId="ADAL" clId="{8821C011-279B-4EAB-89A1-550C0E66CAFA}" dt="2023-07-26T20:24:40.233" v="486" actId="207"/>
          <ac:graphicFrameMkLst>
            <pc:docMk/>
            <pc:sldMk cId="4262632132" sldId="287"/>
            <ac:graphicFrameMk id="4" creationId="{1A10FEBB-B99F-D7EE-7F62-C9CD013AFC27}"/>
          </ac:graphicFrameMkLst>
        </pc:graphicFrameChg>
      </pc:sldChg>
      <pc:sldChg chg="addSp delSp modSp mod modNotesTx">
        <pc:chgData name="Behague, Sabina" userId="2f9f8379-56ce-455c-81be-d1dc66b28ae7" providerId="ADAL" clId="{8821C011-279B-4EAB-89A1-550C0E66CAFA}" dt="2023-08-07T18:49:06.032" v="2114" actId="20577"/>
        <pc:sldMkLst>
          <pc:docMk/>
          <pc:sldMk cId="61370533" sldId="290"/>
        </pc:sldMkLst>
        <pc:spChg chg="mod">
          <ac:chgData name="Behague, Sabina" userId="2f9f8379-56ce-455c-81be-d1dc66b28ae7" providerId="ADAL" clId="{8821C011-279B-4EAB-89A1-550C0E66CAFA}" dt="2023-08-02T15:35:20.421" v="653" actId="20577"/>
          <ac:spMkLst>
            <pc:docMk/>
            <pc:sldMk cId="61370533" sldId="290"/>
            <ac:spMk id="2" creationId="{F6245169-1799-41CD-B28E-D2D20D16AD73}"/>
          </ac:spMkLst>
        </pc:spChg>
        <pc:spChg chg="mod">
          <ac:chgData name="Behague, Sabina" userId="2f9f8379-56ce-455c-81be-d1dc66b28ae7" providerId="ADAL" clId="{8821C011-279B-4EAB-89A1-550C0E66CAFA}" dt="2023-08-03T14:56:09.824" v="730" actId="14100"/>
          <ac:spMkLst>
            <pc:docMk/>
            <pc:sldMk cId="61370533" sldId="290"/>
            <ac:spMk id="3" creationId="{E4FD1E92-5DBC-B105-F246-2355E4FF9A74}"/>
          </ac:spMkLst>
        </pc:spChg>
        <pc:graphicFrameChg chg="add del mod">
          <ac:chgData name="Behague, Sabina" userId="2f9f8379-56ce-455c-81be-d1dc66b28ae7" providerId="ADAL" clId="{8821C011-279B-4EAB-89A1-550C0E66CAFA}" dt="2023-08-02T15:16:25.412" v="629" actId="1957"/>
          <ac:graphicFrameMkLst>
            <pc:docMk/>
            <pc:sldMk cId="61370533" sldId="290"/>
            <ac:graphicFrameMk id="6" creationId="{27ACD5F3-426B-536B-10DD-A1551BDD1B67}"/>
          </ac:graphicFrameMkLst>
        </pc:graphicFrameChg>
        <pc:graphicFrameChg chg="add mod">
          <ac:chgData name="Behague, Sabina" userId="2f9f8379-56ce-455c-81be-d1dc66b28ae7" providerId="ADAL" clId="{8821C011-279B-4EAB-89A1-550C0E66CAFA}" dt="2023-08-02T15:38:07.377" v="677" actId="14100"/>
          <ac:graphicFrameMkLst>
            <pc:docMk/>
            <pc:sldMk cId="61370533" sldId="290"/>
            <ac:graphicFrameMk id="7" creationId="{196906F9-A327-2F1C-3E4F-4668B42C72BA}"/>
          </ac:graphicFrameMkLst>
        </pc:graphicFrameChg>
        <pc:graphicFrameChg chg="add del mod">
          <ac:chgData name="Behague, Sabina" userId="2f9f8379-56ce-455c-81be-d1dc66b28ae7" providerId="ADAL" clId="{8821C011-279B-4EAB-89A1-550C0E66CAFA}" dt="2023-08-02T15:36:56.337" v="663" actId="478"/>
          <ac:graphicFrameMkLst>
            <pc:docMk/>
            <pc:sldMk cId="61370533" sldId="290"/>
            <ac:graphicFrameMk id="9" creationId="{16BB2B36-D329-083C-5198-BEEC5AC12CFA}"/>
          </ac:graphicFrameMkLst>
        </pc:graphicFrameChg>
      </pc:sldChg>
      <pc:sldChg chg="modSp mod delCm modCm modNotesTx">
        <pc:chgData name="Behague, Sabina" userId="2f9f8379-56ce-455c-81be-d1dc66b28ae7" providerId="ADAL" clId="{8821C011-279B-4EAB-89A1-550C0E66CAFA}" dt="2023-08-07T18:51:38.314" v="2125" actId="20577"/>
        <pc:sldMkLst>
          <pc:docMk/>
          <pc:sldMk cId="4205298638" sldId="292"/>
        </pc:sldMkLst>
        <pc:spChg chg="mod">
          <ac:chgData name="Behague, Sabina" userId="2f9f8379-56ce-455c-81be-d1dc66b28ae7" providerId="ADAL" clId="{8821C011-279B-4EAB-89A1-550C0E66CAFA}" dt="2023-08-02T15:39:17.603" v="688" actId="20577"/>
          <ac:spMkLst>
            <pc:docMk/>
            <pc:sldMk cId="4205298638" sldId="292"/>
            <ac:spMk id="2" creationId="{F6245169-1799-41CD-B28E-D2D20D16AD73}"/>
          </ac:spMkLst>
        </pc:spChg>
        <pc:spChg chg="mod">
          <ac:chgData name="Behague, Sabina" userId="2f9f8379-56ce-455c-81be-d1dc66b28ae7" providerId="ADAL" clId="{8821C011-279B-4EAB-89A1-550C0E66CAFA}" dt="2023-07-26T20:45:06.408" v="548" actId="114"/>
          <ac:spMkLst>
            <pc:docMk/>
            <pc:sldMk cId="4205298638" sldId="292"/>
            <ac:spMk id="3" creationId="{E4FD1E92-5DBC-B105-F246-2355E4FF9A74}"/>
          </ac:spMkLst>
        </pc:spChg>
        <pc:spChg chg="mod">
          <ac:chgData name="Behague, Sabina" userId="2f9f8379-56ce-455c-81be-d1dc66b28ae7" providerId="ADAL" clId="{8821C011-279B-4EAB-89A1-550C0E66CAFA}" dt="2023-07-26T20:44:47.018" v="542" actId="1076"/>
          <ac:spMkLst>
            <pc:docMk/>
            <pc:sldMk cId="4205298638" sldId="292"/>
            <ac:spMk id="6" creationId="{16DF4B5E-3B9F-79E0-76C4-D4B527D8A7DE}"/>
          </ac:spMkLst>
        </pc:spChg>
        <pc:graphicFrameChg chg="mod">
          <ac:chgData name="Behague, Sabina" userId="2f9f8379-56ce-455c-81be-d1dc66b28ae7" providerId="ADAL" clId="{8821C011-279B-4EAB-89A1-550C0E66CAFA}" dt="2023-08-02T15:38:39.546" v="682" actId="207"/>
          <ac:graphicFrameMkLst>
            <pc:docMk/>
            <pc:sldMk cId="4205298638" sldId="292"/>
            <ac:graphicFrameMk id="9" creationId="{16BB2B36-D329-083C-5198-BEEC5AC12CFA}"/>
          </ac:graphicFrameMkLst>
        </pc:graphicFrameChg>
        <pc:picChg chg="mod">
          <ac:chgData name="Behague, Sabina" userId="2f9f8379-56ce-455c-81be-d1dc66b28ae7" providerId="ADAL" clId="{8821C011-279B-4EAB-89A1-550C0E66CAFA}" dt="2023-07-26T20:44:47.018" v="542" actId="1076"/>
          <ac:picMkLst>
            <pc:docMk/>
            <pc:sldMk cId="4205298638" sldId="292"/>
            <ac:picMk id="5" creationId="{4617628C-32D2-6F53-2EC9-54623B42D4FB}"/>
          </ac:picMkLst>
        </pc:picChg>
        <pc:extLst>
          <p:ext xmlns:p="http://schemas.openxmlformats.org/presentationml/2006/main" uri="{D6D511B9-2390-475A-947B-AFAB55BFBCF1}">
            <pc226:cmChg xmlns:pc226="http://schemas.microsoft.com/office/powerpoint/2022/06/main/command" chg="del mod">
              <pc226:chgData name="Behague, Sabina" userId="2f9f8379-56ce-455c-81be-d1dc66b28ae7" providerId="ADAL" clId="{8821C011-279B-4EAB-89A1-550C0E66CAFA}" dt="2023-08-02T15:39:08.089" v="687"/>
              <pc2:cmMkLst xmlns:pc2="http://schemas.microsoft.com/office/powerpoint/2019/9/main/command">
                <pc:docMk/>
                <pc:sldMk cId="4205298638" sldId="292"/>
                <pc2:cmMk id="{D7837BCF-ADCD-5F44-829F-9967C7EE5B3D}"/>
              </pc2:cmMkLst>
            </pc226:cmChg>
          </p:ext>
        </pc:extLst>
      </pc:sldChg>
      <pc:sldChg chg="addSp delSp modSp mod delCm modNotesTx">
        <pc:chgData name="Behague, Sabina" userId="2f9f8379-56ce-455c-81be-d1dc66b28ae7" providerId="ADAL" clId="{8821C011-279B-4EAB-89A1-550C0E66CAFA}" dt="2023-08-07T16:45:47.765" v="1249" actId="20577"/>
        <pc:sldMkLst>
          <pc:docMk/>
          <pc:sldMk cId="1406612496" sldId="293"/>
        </pc:sldMkLst>
        <pc:spChg chg="mod">
          <ac:chgData name="Behague, Sabina" userId="2f9f8379-56ce-455c-81be-d1dc66b28ae7" providerId="ADAL" clId="{8821C011-279B-4EAB-89A1-550C0E66CAFA}" dt="2023-08-03T14:54:49.806" v="723" actId="14100"/>
          <ac:spMkLst>
            <pc:docMk/>
            <pc:sldMk cId="1406612496" sldId="293"/>
            <ac:spMk id="2" creationId="{6AA74B7B-36AF-A7A5-D5E5-A9172DCE655C}"/>
          </ac:spMkLst>
        </pc:spChg>
        <pc:spChg chg="mod">
          <ac:chgData name="Behague, Sabina" userId="2f9f8379-56ce-455c-81be-d1dc66b28ae7" providerId="ADAL" clId="{8821C011-279B-4EAB-89A1-550C0E66CAFA}" dt="2023-08-03T14:54:52.783" v="724" actId="14100"/>
          <ac:spMkLst>
            <pc:docMk/>
            <pc:sldMk cId="1406612496" sldId="293"/>
            <ac:spMk id="3" creationId="{50B28AC5-2484-C681-1E51-654A978D440B}"/>
          </ac:spMkLst>
        </pc:spChg>
        <pc:spChg chg="add mod">
          <ac:chgData name="Behague, Sabina" userId="2f9f8379-56ce-455c-81be-d1dc66b28ae7" providerId="ADAL" clId="{8821C011-279B-4EAB-89A1-550C0E66CAFA}" dt="2023-07-26T20:09:07.477" v="334" actId="14100"/>
          <ac:spMkLst>
            <pc:docMk/>
            <pc:sldMk cId="1406612496" sldId="293"/>
            <ac:spMk id="4" creationId="{5AC58F64-E1BC-1A7F-EA5A-9B707C1AF23C}"/>
          </ac:spMkLst>
        </pc:spChg>
        <pc:spChg chg="mod">
          <ac:chgData name="Behague, Sabina" userId="2f9f8379-56ce-455c-81be-d1dc66b28ae7" providerId="ADAL" clId="{8821C011-279B-4EAB-89A1-550C0E66CAFA}" dt="2023-07-26T20:00:35.022" v="247" actId="1076"/>
          <ac:spMkLst>
            <pc:docMk/>
            <pc:sldMk cId="1406612496" sldId="293"/>
            <ac:spMk id="8" creationId="{41480164-809D-035F-3738-F8F3C36F5198}"/>
          </ac:spMkLst>
        </pc:spChg>
        <pc:spChg chg="add del mod">
          <ac:chgData name="Behague, Sabina" userId="2f9f8379-56ce-455c-81be-d1dc66b28ae7" providerId="ADAL" clId="{8821C011-279B-4EAB-89A1-550C0E66CAFA}" dt="2023-07-26T20:05:53.169" v="293" actId="478"/>
          <ac:spMkLst>
            <pc:docMk/>
            <pc:sldMk cId="1406612496" sldId="293"/>
            <ac:spMk id="9" creationId="{06D96B7E-1A9C-52BA-7129-018EFB599072}"/>
          </ac:spMkLst>
        </pc:spChg>
        <pc:graphicFrameChg chg="mod">
          <ac:chgData name="Behague, Sabina" userId="2f9f8379-56ce-455c-81be-d1dc66b28ae7" providerId="ADAL" clId="{8821C011-279B-4EAB-89A1-550C0E66CAFA}" dt="2023-08-03T14:02:50.031" v="697"/>
          <ac:graphicFrameMkLst>
            <pc:docMk/>
            <pc:sldMk cId="1406612496" sldId="293"/>
            <ac:graphicFrameMk id="6" creationId="{9101D358-B10F-16E5-B75D-9B656EAA9665}"/>
          </ac:graphicFrameMkLst>
        </pc:graphicFrameChg>
        <pc:picChg chg="del mod">
          <ac:chgData name="Behague, Sabina" userId="2f9f8379-56ce-455c-81be-d1dc66b28ae7" providerId="ADAL" clId="{8821C011-279B-4EAB-89A1-550C0E66CAFA}" dt="2023-07-26T20:06:53.448" v="323" actId="478"/>
          <ac:picMkLst>
            <pc:docMk/>
            <pc:sldMk cId="1406612496" sldId="293"/>
            <ac:picMk id="5" creationId="{1C4DF12F-037B-1B0A-0BEC-3C6A02D3A68D}"/>
          </ac:picMkLst>
        </pc:picChg>
        <pc:picChg chg="mod">
          <ac:chgData name="Behague, Sabina" userId="2f9f8379-56ce-455c-81be-d1dc66b28ae7" providerId="ADAL" clId="{8821C011-279B-4EAB-89A1-550C0E66CAFA}" dt="2023-07-26T20:00:35.022" v="247" actId="1076"/>
          <ac:picMkLst>
            <pc:docMk/>
            <pc:sldMk cId="1406612496" sldId="293"/>
            <ac:picMk id="7" creationId="{A3007D4E-4152-DA64-1C5B-1C1702AC0BA1}"/>
          </ac:picMkLst>
        </pc:pic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8821C011-279B-4EAB-89A1-550C0E66CAFA}" dt="2023-08-02T15:39:39.753" v="689"/>
              <pc2:cmMkLst xmlns:pc2="http://schemas.microsoft.com/office/powerpoint/2019/9/main/command">
                <pc:docMk/>
                <pc:sldMk cId="1406612496" sldId="293"/>
                <pc2:cmMk id="{0E9BFAEE-57F5-8C4D-BCC5-309A51D3930F}"/>
              </pc2:cmMkLst>
            </pc226:cmChg>
          </p:ext>
        </pc:extLst>
      </pc:sldChg>
      <pc:sldMasterChg chg="del delSldLayout">
        <pc:chgData name="Behague, Sabina" userId="2f9f8379-56ce-455c-81be-d1dc66b28ae7" providerId="ADAL" clId="{8821C011-279B-4EAB-89A1-550C0E66CAFA}" dt="2023-07-26T19:23:25.360" v="2" actId="2696"/>
        <pc:sldMasterMkLst>
          <pc:docMk/>
          <pc:sldMasterMk cId="119376600" sldId="2147483686"/>
        </pc:sldMasterMkLst>
        <pc:sldLayoutChg chg="del">
          <pc:chgData name="Behague, Sabina" userId="2f9f8379-56ce-455c-81be-d1dc66b28ae7" providerId="ADAL" clId="{8821C011-279B-4EAB-89A1-550C0E66CAFA}" dt="2023-07-26T19:23:25.330" v="0" actId="2696"/>
          <pc:sldLayoutMkLst>
            <pc:docMk/>
            <pc:sldMasterMk cId="119376600" sldId="2147483686"/>
            <pc:sldLayoutMk cId="1257370415" sldId="2147483687"/>
          </pc:sldLayoutMkLst>
        </pc:sldLayoutChg>
        <pc:sldLayoutChg chg="del">
          <pc:chgData name="Behague, Sabina" userId="2f9f8379-56ce-455c-81be-d1dc66b28ae7" providerId="ADAL" clId="{8821C011-279B-4EAB-89A1-550C0E66CAFA}" dt="2023-07-26T19:23:25.351" v="1" actId="2696"/>
          <pc:sldLayoutMkLst>
            <pc:docMk/>
            <pc:sldMasterMk cId="119376600" sldId="2147483686"/>
            <pc:sldLayoutMk cId="2681986778" sldId="2147483689"/>
          </pc:sldLayoutMkLst>
        </pc:sldLayoutChg>
      </pc:sldMasterChg>
      <pc:sldMasterChg chg="del delSldLayout">
        <pc:chgData name="Behague, Sabina" userId="2f9f8379-56ce-455c-81be-d1dc66b28ae7" providerId="ADAL" clId="{8821C011-279B-4EAB-89A1-550C0E66CAFA}" dt="2023-07-31T15:59:28.408" v="561" actId="2696"/>
        <pc:sldMasterMkLst>
          <pc:docMk/>
          <pc:sldMasterMk cId="1724756685" sldId="2147483692"/>
        </pc:sldMasterMkLst>
        <pc:sldLayoutChg chg="del">
          <pc:chgData name="Behague, Sabina" userId="2f9f8379-56ce-455c-81be-d1dc66b28ae7" providerId="ADAL" clId="{8821C011-279B-4EAB-89A1-550C0E66CAFA}" dt="2023-07-26T19:34:14.095" v="101" actId="2696"/>
          <pc:sldLayoutMkLst>
            <pc:docMk/>
            <pc:sldMasterMk cId="1724756685" sldId="2147483692"/>
            <pc:sldLayoutMk cId="1401152047" sldId="2147483693"/>
          </pc:sldLayoutMkLst>
        </pc:sldLayoutChg>
        <pc:sldLayoutChg chg="del">
          <pc:chgData name="Behague, Sabina" userId="2f9f8379-56ce-455c-81be-d1dc66b28ae7" providerId="ADAL" clId="{8821C011-279B-4EAB-89A1-550C0E66CAFA}" dt="2023-07-31T15:59:28.407" v="559" actId="2696"/>
          <pc:sldLayoutMkLst>
            <pc:docMk/>
            <pc:sldMasterMk cId="1724756685" sldId="2147483692"/>
            <pc:sldLayoutMk cId="1688264404" sldId="2147483694"/>
          </pc:sldLayoutMkLst>
        </pc:sldLayoutChg>
        <pc:sldLayoutChg chg="del">
          <pc:chgData name="Behague, Sabina" userId="2f9f8379-56ce-455c-81be-d1dc66b28ae7" providerId="ADAL" clId="{8821C011-279B-4EAB-89A1-550C0E66CAFA}" dt="2023-07-31T15:59:28.408" v="560" actId="2696"/>
          <pc:sldLayoutMkLst>
            <pc:docMk/>
            <pc:sldMasterMk cId="1724756685" sldId="2147483692"/>
            <pc:sldLayoutMk cId="2644672061" sldId="2147483695"/>
          </pc:sldLayoutMkLst>
        </pc:sldLayoutChg>
        <pc:sldLayoutChg chg="del">
          <pc:chgData name="Behague, Sabina" userId="2f9f8379-56ce-455c-81be-d1dc66b28ae7" providerId="ADAL" clId="{8821C011-279B-4EAB-89A1-550C0E66CAFA}" dt="2023-07-26T19:34:27.240" v="102" actId="2696"/>
          <pc:sldLayoutMkLst>
            <pc:docMk/>
            <pc:sldMasterMk cId="1724756685" sldId="2147483692"/>
            <pc:sldLayoutMk cId="1702549947" sldId="2147483696"/>
          </pc:sldLayoutMkLst>
        </pc:sldLayoutChg>
        <pc:sldLayoutChg chg="del">
          <pc:chgData name="Behague, Sabina" userId="2f9f8379-56ce-455c-81be-d1dc66b28ae7" providerId="ADAL" clId="{8821C011-279B-4EAB-89A1-550C0E66CAFA}" dt="2023-07-26T19:34:39.763" v="106" actId="2696"/>
          <pc:sldLayoutMkLst>
            <pc:docMk/>
            <pc:sldMasterMk cId="1724756685" sldId="2147483692"/>
            <pc:sldLayoutMk cId="2736666044" sldId="2147483697"/>
          </pc:sldLayoutMkLst>
        </pc:sldLayoutChg>
        <pc:sldLayoutChg chg="del">
          <pc:chgData name="Behague, Sabina" userId="2f9f8379-56ce-455c-81be-d1dc66b28ae7" providerId="ADAL" clId="{8821C011-279B-4EAB-89A1-550C0E66CAFA}" dt="2023-07-26T19:34:30.771" v="103" actId="2696"/>
          <pc:sldLayoutMkLst>
            <pc:docMk/>
            <pc:sldMasterMk cId="1724756685" sldId="2147483692"/>
            <pc:sldLayoutMk cId="2430009929" sldId="2147483698"/>
          </pc:sldLayoutMkLst>
        </pc:sldLayoutChg>
        <pc:sldLayoutChg chg="del">
          <pc:chgData name="Behague, Sabina" userId="2f9f8379-56ce-455c-81be-d1dc66b28ae7" providerId="ADAL" clId="{8821C011-279B-4EAB-89A1-550C0E66CAFA}" dt="2023-07-26T19:34:34.400" v="104" actId="2696"/>
          <pc:sldLayoutMkLst>
            <pc:docMk/>
            <pc:sldMasterMk cId="1724756685" sldId="2147483692"/>
            <pc:sldLayoutMk cId="2337121395" sldId="2147483699"/>
          </pc:sldLayoutMkLst>
        </pc:sldLayoutChg>
        <pc:sldLayoutChg chg="del">
          <pc:chgData name="Behague, Sabina" userId="2f9f8379-56ce-455c-81be-d1dc66b28ae7" providerId="ADAL" clId="{8821C011-279B-4EAB-89A1-550C0E66CAFA}" dt="2023-07-26T19:34:36.832" v="105" actId="2696"/>
          <pc:sldLayoutMkLst>
            <pc:docMk/>
            <pc:sldMasterMk cId="1724756685" sldId="2147483692"/>
            <pc:sldLayoutMk cId="2612481761" sldId="2147483700"/>
          </pc:sldLayoutMkLst>
        </pc:sldLayoutChg>
        <pc:sldLayoutChg chg="del">
          <pc:chgData name="Behague, Sabina" userId="2f9f8379-56ce-455c-81be-d1dc66b28ae7" providerId="ADAL" clId="{8821C011-279B-4EAB-89A1-550C0E66CAFA}" dt="2023-07-26T19:34:45.813" v="107" actId="2696"/>
          <pc:sldLayoutMkLst>
            <pc:docMk/>
            <pc:sldMasterMk cId="1724756685" sldId="2147483692"/>
            <pc:sldLayoutMk cId="754751961" sldId="2147483701"/>
          </pc:sldLayoutMkLst>
        </pc:sldLayoutChg>
        <pc:sldLayoutChg chg="del">
          <pc:chgData name="Behague, Sabina" userId="2f9f8379-56ce-455c-81be-d1dc66b28ae7" providerId="ADAL" clId="{8821C011-279B-4EAB-89A1-550C0E66CAFA}" dt="2023-07-26T19:34:49.257" v="108" actId="2696"/>
          <pc:sldLayoutMkLst>
            <pc:docMk/>
            <pc:sldMasterMk cId="1724756685" sldId="2147483692"/>
            <pc:sldLayoutMk cId="4246482717" sldId="2147483702"/>
          </pc:sldLayoutMkLst>
        </pc:sldLayoutChg>
        <pc:sldLayoutChg chg="del">
          <pc:chgData name="Behague, Sabina" userId="2f9f8379-56ce-455c-81be-d1dc66b28ae7" providerId="ADAL" clId="{8821C011-279B-4EAB-89A1-550C0E66CAFA}" dt="2023-07-26T19:34:51.700" v="109" actId="2696"/>
          <pc:sldLayoutMkLst>
            <pc:docMk/>
            <pc:sldMasterMk cId="1724756685" sldId="2147483692"/>
            <pc:sldLayoutMk cId="430837320" sldId="2147483703"/>
          </pc:sldLayoutMkLst>
        </pc:sldLayoutChg>
        <pc:sldLayoutChg chg="del">
          <pc:chgData name="Behague, Sabina" userId="2f9f8379-56ce-455c-81be-d1dc66b28ae7" providerId="ADAL" clId="{8821C011-279B-4EAB-89A1-550C0E66CAFA}" dt="2023-07-26T19:34:54.987" v="110" actId="2696"/>
          <pc:sldLayoutMkLst>
            <pc:docMk/>
            <pc:sldMasterMk cId="1724756685" sldId="2147483692"/>
            <pc:sldLayoutMk cId="4217763061" sldId="2147483709"/>
          </pc:sldLayoutMkLst>
        </pc:sldLayoutChg>
      </pc:sldMasterChg>
      <pc:sldMasterChg chg="delSldLayout modSldLayout">
        <pc:chgData name="Behague, Sabina" userId="2f9f8379-56ce-455c-81be-d1dc66b28ae7" providerId="ADAL" clId="{8821C011-279B-4EAB-89A1-550C0E66CAFA}" dt="2023-07-26T19:35:25.297" v="112" actId="2696"/>
        <pc:sldMasterMkLst>
          <pc:docMk/>
          <pc:sldMasterMk cId="2802665334" sldId="2147483704"/>
        </pc:sldMasterMkLst>
        <pc:sldLayoutChg chg="del">
          <pc:chgData name="Behague, Sabina" userId="2f9f8379-56ce-455c-81be-d1dc66b28ae7" providerId="ADAL" clId="{8821C011-279B-4EAB-89A1-550C0E66CAFA}" dt="2023-07-26T19:35:20.272" v="111" actId="2696"/>
          <pc:sldLayoutMkLst>
            <pc:docMk/>
            <pc:sldMasterMk cId="2802665334" sldId="2147483704"/>
            <pc:sldLayoutMk cId="1304173002" sldId="2147483705"/>
          </pc:sldLayoutMkLst>
        </pc:sldLayoutChg>
        <pc:sldLayoutChg chg="modSp mod">
          <pc:chgData name="Behague, Sabina" userId="2f9f8379-56ce-455c-81be-d1dc66b28ae7" providerId="ADAL" clId="{8821C011-279B-4EAB-89A1-550C0E66CAFA}" dt="2023-07-26T19:27:54.724" v="87" actId="20577"/>
          <pc:sldLayoutMkLst>
            <pc:docMk/>
            <pc:sldMasterMk cId="2802665334" sldId="2147483704"/>
            <pc:sldLayoutMk cId="1531179341" sldId="2147483707"/>
          </pc:sldLayoutMkLst>
          <pc:spChg chg="mod">
            <ac:chgData name="Behague, Sabina" userId="2f9f8379-56ce-455c-81be-d1dc66b28ae7" providerId="ADAL" clId="{8821C011-279B-4EAB-89A1-550C0E66CAFA}" dt="2023-07-26T19:27:54.724" v="87" actId="20577"/>
            <ac:spMkLst>
              <pc:docMk/>
              <pc:sldMasterMk cId="2802665334" sldId="2147483704"/>
              <pc:sldLayoutMk cId="1531179341" sldId="2147483707"/>
              <ac:spMk id="4" creationId="{C060D7FE-8AA0-69BF-63E7-03A58E1B2D32}"/>
            </ac:spMkLst>
          </pc:spChg>
        </pc:sldLayoutChg>
        <pc:sldLayoutChg chg="del">
          <pc:chgData name="Behague, Sabina" userId="2f9f8379-56ce-455c-81be-d1dc66b28ae7" providerId="ADAL" clId="{8821C011-279B-4EAB-89A1-550C0E66CAFA}" dt="2023-07-26T19:35:25.297" v="112" actId="2696"/>
          <pc:sldLayoutMkLst>
            <pc:docMk/>
            <pc:sldMasterMk cId="2802665334" sldId="2147483704"/>
            <pc:sldLayoutMk cId="1745733109" sldId="2147483708"/>
          </pc:sldLayoutMkLst>
        </pc:sldLayoutChg>
      </pc:sldMasterChg>
      <pc:sldMasterChg chg="new mod addSldLayout">
        <pc:chgData name="Behague, Sabina" userId="2f9f8379-56ce-455c-81be-d1dc66b28ae7" providerId="ADAL" clId="{8821C011-279B-4EAB-89A1-550C0E66CAFA}" dt="2023-07-26T19:49:38.775" v="197" actId="6938"/>
        <pc:sldMasterMkLst>
          <pc:docMk/>
          <pc:sldMasterMk cId="596626950" sldId="2147483708"/>
        </pc:sldMasterMkLst>
        <pc:sldLayoutChg chg="new replId">
          <pc:chgData name="Behague, Sabina" userId="2f9f8379-56ce-455c-81be-d1dc66b28ae7" providerId="ADAL" clId="{8821C011-279B-4EAB-89A1-550C0E66CAFA}" dt="2023-07-26T19:49:38.775" v="197" actId="6938"/>
          <pc:sldLayoutMkLst>
            <pc:docMk/>
            <pc:sldMasterMk cId="596626950" sldId="2147483708"/>
            <pc:sldLayoutMk cId="498041990" sldId="2147483709"/>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636328640" sldId="2147483710"/>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3851066832" sldId="2147483711"/>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2870095429" sldId="2147483712"/>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3311945121" sldId="2147483713"/>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1694823356" sldId="2147483714"/>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3145054283" sldId="2147483715"/>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2415161013" sldId="2147483716"/>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1958534898" sldId="2147483717"/>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331641110" sldId="2147483718"/>
          </pc:sldLayoutMkLst>
        </pc:sldLayoutChg>
        <pc:sldLayoutChg chg="new replId">
          <pc:chgData name="Behague, Sabina" userId="2f9f8379-56ce-455c-81be-d1dc66b28ae7" providerId="ADAL" clId="{8821C011-279B-4EAB-89A1-550C0E66CAFA}" dt="2023-07-26T19:49:38.775" v="197" actId="6938"/>
          <pc:sldLayoutMkLst>
            <pc:docMk/>
            <pc:sldMasterMk cId="596626950" sldId="2147483708"/>
            <pc:sldLayoutMk cId="1651959141" sldId="2147483719"/>
          </pc:sldLayoutMkLst>
        </pc:sldLayoutChg>
      </pc:sldMasterChg>
      <pc:sldMasterChg chg="new del mod addSldLayout delSldLayout">
        <pc:chgData name="Behague, Sabina" userId="2f9f8379-56ce-455c-81be-d1dc66b28ae7" providerId="ADAL" clId="{8821C011-279B-4EAB-89A1-550C0E66CAFA}" dt="2023-07-26T19:35:29.833" v="124" actId="2696"/>
        <pc:sldMasterMkLst>
          <pc:docMk/>
          <pc:sldMasterMk cId="844503935" sldId="2147483710"/>
        </pc:sldMasterMkLst>
        <pc:sldLayoutChg chg="new del replId">
          <pc:chgData name="Behague, Sabina" userId="2f9f8379-56ce-455c-81be-d1dc66b28ae7" providerId="ADAL" clId="{8821C011-279B-4EAB-89A1-550C0E66CAFA}" dt="2023-07-26T19:35:29.769" v="113" actId="2696"/>
          <pc:sldLayoutMkLst>
            <pc:docMk/>
            <pc:sldMasterMk cId="844503935" sldId="2147483710"/>
            <pc:sldLayoutMk cId="933807924" sldId="2147483711"/>
          </pc:sldLayoutMkLst>
        </pc:sldLayoutChg>
        <pc:sldLayoutChg chg="new del replId">
          <pc:chgData name="Behague, Sabina" userId="2f9f8379-56ce-455c-81be-d1dc66b28ae7" providerId="ADAL" clId="{8821C011-279B-4EAB-89A1-550C0E66CAFA}" dt="2023-07-26T19:35:29.776" v="114" actId="2696"/>
          <pc:sldLayoutMkLst>
            <pc:docMk/>
            <pc:sldMasterMk cId="844503935" sldId="2147483710"/>
            <pc:sldLayoutMk cId="3658826264" sldId="2147483712"/>
          </pc:sldLayoutMkLst>
        </pc:sldLayoutChg>
        <pc:sldLayoutChg chg="new del replId">
          <pc:chgData name="Behague, Sabina" userId="2f9f8379-56ce-455c-81be-d1dc66b28ae7" providerId="ADAL" clId="{8821C011-279B-4EAB-89A1-550C0E66CAFA}" dt="2023-07-26T19:35:29.782" v="115" actId="2696"/>
          <pc:sldLayoutMkLst>
            <pc:docMk/>
            <pc:sldMasterMk cId="844503935" sldId="2147483710"/>
            <pc:sldLayoutMk cId="117657278" sldId="2147483713"/>
          </pc:sldLayoutMkLst>
        </pc:sldLayoutChg>
        <pc:sldLayoutChg chg="new del replId">
          <pc:chgData name="Behague, Sabina" userId="2f9f8379-56ce-455c-81be-d1dc66b28ae7" providerId="ADAL" clId="{8821C011-279B-4EAB-89A1-550C0E66CAFA}" dt="2023-07-26T19:35:29.789" v="116" actId="2696"/>
          <pc:sldLayoutMkLst>
            <pc:docMk/>
            <pc:sldMasterMk cId="844503935" sldId="2147483710"/>
            <pc:sldLayoutMk cId="3796627772" sldId="2147483714"/>
          </pc:sldLayoutMkLst>
        </pc:sldLayoutChg>
        <pc:sldLayoutChg chg="new del replId">
          <pc:chgData name="Behague, Sabina" userId="2f9f8379-56ce-455c-81be-d1dc66b28ae7" providerId="ADAL" clId="{8821C011-279B-4EAB-89A1-550C0E66CAFA}" dt="2023-07-26T19:35:29.791" v="117" actId="2696"/>
          <pc:sldLayoutMkLst>
            <pc:docMk/>
            <pc:sldMasterMk cId="844503935" sldId="2147483710"/>
            <pc:sldLayoutMk cId="3317012887" sldId="2147483715"/>
          </pc:sldLayoutMkLst>
        </pc:sldLayoutChg>
        <pc:sldLayoutChg chg="new del replId">
          <pc:chgData name="Behague, Sabina" userId="2f9f8379-56ce-455c-81be-d1dc66b28ae7" providerId="ADAL" clId="{8821C011-279B-4EAB-89A1-550C0E66CAFA}" dt="2023-07-26T19:35:29.791" v="118" actId="2696"/>
          <pc:sldLayoutMkLst>
            <pc:docMk/>
            <pc:sldMasterMk cId="844503935" sldId="2147483710"/>
            <pc:sldLayoutMk cId="1155473140" sldId="2147483716"/>
          </pc:sldLayoutMkLst>
        </pc:sldLayoutChg>
        <pc:sldLayoutChg chg="new del replId">
          <pc:chgData name="Behague, Sabina" userId="2f9f8379-56ce-455c-81be-d1dc66b28ae7" providerId="ADAL" clId="{8821C011-279B-4EAB-89A1-550C0E66CAFA}" dt="2023-07-26T19:35:29.805" v="119" actId="2696"/>
          <pc:sldLayoutMkLst>
            <pc:docMk/>
            <pc:sldMasterMk cId="844503935" sldId="2147483710"/>
            <pc:sldLayoutMk cId="1453475669" sldId="2147483717"/>
          </pc:sldLayoutMkLst>
        </pc:sldLayoutChg>
        <pc:sldLayoutChg chg="new del replId">
          <pc:chgData name="Behague, Sabina" userId="2f9f8379-56ce-455c-81be-d1dc66b28ae7" providerId="ADAL" clId="{8821C011-279B-4EAB-89A1-550C0E66CAFA}" dt="2023-07-26T19:35:29.809" v="120" actId="2696"/>
          <pc:sldLayoutMkLst>
            <pc:docMk/>
            <pc:sldMasterMk cId="844503935" sldId="2147483710"/>
            <pc:sldLayoutMk cId="4029095808" sldId="2147483718"/>
          </pc:sldLayoutMkLst>
        </pc:sldLayoutChg>
        <pc:sldLayoutChg chg="new del replId">
          <pc:chgData name="Behague, Sabina" userId="2f9f8379-56ce-455c-81be-d1dc66b28ae7" providerId="ADAL" clId="{8821C011-279B-4EAB-89A1-550C0E66CAFA}" dt="2023-07-26T19:35:29.819" v="121" actId="2696"/>
          <pc:sldLayoutMkLst>
            <pc:docMk/>
            <pc:sldMasterMk cId="844503935" sldId="2147483710"/>
            <pc:sldLayoutMk cId="20065490" sldId="2147483719"/>
          </pc:sldLayoutMkLst>
        </pc:sldLayoutChg>
        <pc:sldLayoutChg chg="new del replId">
          <pc:chgData name="Behague, Sabina" userId="2f9f8379-56ce-455c-81be-d1dc66b28ae7" providerId="ADAL" clId="{8821C011-279B-4EAB-89A1-550C0E66CAFA}" dt="2023-07-26T19:35:29.826" v="122" actId="2696"/>
          <pc:sldLayoutMkLst>
            <pc:docMk/>
            <pc:sldMasterMk cId="844503935" sldId="2147483710"/>
            <pc:sldLayoutMk cId="744347515" sldId="2147483720"/>
          </pc:sldLayoutMkLst>
        </pc:sldLayoutChg>
        <pc:sldLayoutChg chg="new del replId">
          <pc:chgData name="Behague, Sabina" userId="2f9f8379-56ce-455c-81be-d1dc66b28ae7" providerId="ADAL" clId="{8821C011-279B-4EAB-89A1-550C0E66CAFA}" dt="2023-07-26T19:35:29.826" v="123" actId="2696"/>
          <pc:sldLayoutMkLst>
            <pc:docMk/>
            <pc:sldMasterMk cId="844503935" sldId="2147483710"/>
            <pc:sldLayoutMk cId="139286816" sldId="2147483721"/>
          </pc:sldLayoutMkLst>
        </pc:sldLayoutChg>
      </pc:sldMasterChg>
      <pc:sldMasterChg chg="del delSldLayout">
        <pc:chgData name="Behague, Sabina" userId="2f9f8379-56ce-455c-81be-d1dc66b28ae7" providerId="ADAL" clId="{8821C011-279B-4EAB-89A1-550C0E66CAFA}" dt="2023-07-26T19:51:44.009" v="209" actId="2696"/>
        <pc:sldMasterMkLst>
          <pc:docMk/>
          <pc:sldMasterMk cId="1768002758" sldId="2147483720"/>
        </pc:sldMasterMkLst>
        <pc:sldLayoutChg chg="del">
          <pc:chgData name="Behague, Sabina" userId="2f9f8379-56ce-455c-81be-d1dc66b28ae7" providerId="ADAL" clId="{8821C011-279B-4EAB-89A1-550C0E66CAFA}" dt="2023-07-26T19:51:43.957" v="198" actId="2696"/>
          <pc:sldLayoutMkLst>
            <pc:docMk/>
            <pc:sldMasterMk cId="1768002758" sldId="2147483720"/>
            <pc:sldLayoutMk cId="2531231096" sldId="2147483721"/>
          </pc:sldLayoutMkLst>
        </pc:sldLayoutChg>
        <pc:sldLayoutChg chg="del">
          <pc:chgData name="Behague, Sabina" userId="2f9f8379-56ce-455c-81be-d1dc66b28ae7" providerId="ADAL" clId="{8821C011-279B-4EAB-89A1-550C0E66CAFA}" dt="2023-07-26T19:51:43.968" v="199" actId="2696"/>
          <pc:sldLayoutMkLst>
            <pc:docMk/>
            <pc:sldMasterMk cId="1768002758" sldId="2147483720"/>
            <pc:sldLayoutMk cId="4038403822" sldId="2147483722"/>
          </pc:sldLayoutMkLst>
        </pc:sldLayoutChg>
        <pc:sldLayoutChg chg="del">
          <pc:chgData name="Behague, Sabina" userId="2f9f8379-56ce-455c-81be-d1dc66b28ae7" providerId="ADAL" clId="{8821C011-279B-4EAB-89A1-550C0E66CAFA}" dt="2023-07-26T19:51:43.972" v="200" actId="2696"/>
          <pc:sldLayoutMkLst>
            <pc:docMk/>
            <pc:sldMasterMk cId="1768002758" sldId="2147483720"/>
            <pc:sldLayoutMk cId="2017965859" sldId="2147483723"/>
          </pc:sldLayoutMkLst>
        </pc:sldLayoutChg>
        <pc:sldLayoutChg chg="del">
          <pc:chgData name="Behague, Sabina" userId="2f9f8379-56ce-455c-81be-d1dc66b28ae7" providerId="ADAL" clId="{8821C011-279B-4EAB-89A1-550C0E66CAFA}" dt="2023-07-26T19:51:43.977" v="201" actId="2696"/>
          <pc:sldLayoutMkLst>
            <pc:docMk/>
            <pc:sldMasterMk cId="1768002758" sldId="2147483720"/>
            <pc:sldLayoutMk cId="2777539017" sldId="2147483724"/>
          </pc:sldLayoutMkLst>
        </pc:sldLayoutChg>
        <pc:sldLayoutChg chg="del">
          <pc:chgData name="Behague, Sabina" userId="2f9f8379-56ce-455c-81be-d1dc66b28ae7" providerId="ADAL" clId="{8821C011-279B-4EAB-89A1-550C0E66CAFA}" dt="2023-07-26T19:51:43.977" v="202" actId="2696"/>
          <pc:sldLayoutMkLst>
            <pc:docMk/>
            <pc:sldMasterMk cId="1768002758" sldId="2147483720"/>
            <pc:sldLayoutMk cId="192659872" sldId="2147483725"/>
          </pc:sldLayoutMkLst>
        </pc:sldLayoutChg>
        <pc:sldLayoutChg chg="del">
          <pc:chgData name="Behague, Sabina" userId="2f9f8379-56ce-455c-81be-d1dc66b28ae7" providerId="ADAL" clId="{8821C011-279B-4EAB-89A1-550C0E66CAFA}" dt="2023-07-26T19:51:43.983" v="203" actId="2696"/>
          <pc:sldLayoutMkLst>
            <pc:docMk/>
            <pc:sldMasterMk cId="1768002758" sldId="2147483720"/>
            <pc:sldLayoutMk cId="3909691237" sldId="2147483726"/>
          </pc:sldLayoutMkLst>
        </pc:sldLayoutChg>
        <pc:sldLayoutChg chg="del">
          <pc:chgData name="Behague, Sabina" userId="2f9f8379-56ce-455c-81be-d1dc66b28ae7" providerId="ADAL" clId="{8821C011-279B-4EAB-89A1-550C0E66CAFA}" dt="2023-07-26T19:51:43.986" v="204" actId="2696"/>
          <pc:sldLayoutMkLst>
            <pc:docMk/>
            <pc:sldMasterMk cId="1768002758" sldId="2147483720"/>
            <pc:sldLayoutMk cId="2715912848" sldId="2147483727"/>
          </pc:sldLayoutMkLst>
        </pc:sldLayoutChg>
        <pc:sldLayoutChg chg="del">
          <pc:chgData name="Behague, Sabina" userId="2f9f8379-56ce-455c-81be-d1dc66b28ae7" providerId="ADAL" clId="{8821C011-279B-4EAB-89A1-550C0E66CAFA}" dt="2023-07-26T19:51:43.989" v="205" actId="2696"/>
          <pc:sldLayoutMkLst>
            <pc:docMk/>
            <pc:sldMasterMk cId="1768002758" sldId="2147483720"/>
            <pc:sldLayoutMk cId="2460939547" sldId="2147483728"/>
          </pc:sldLayoutMkLst>
        </pc:sldLayoutChg>
        <pc:sldLayoutChg chg="del">
          <pc:chgData name="Behague, Sabina" userId="2f9f8379-56ce-455c-81be-d1dc66b28ae7" providerId="ADAL" clId="{8821C011-279B-4EAB-89A1-550C0E66CAFA}" dt="2023-07-26T19:51:43.994" v="206" actId="2696"/>
          <pc:sldLayoutMkLst>
            <pc:docMk/>
            <pc:sldMasterMk cId="1768002758" sldId="2147483720"/>
            <pc:sldLayoutMk cId="2055287725" sldId="2147483729"/>
          </pc:sldLayoutMkLst>
        </pc:sldLayoutChg>
        <pc:sldLayoutChg chg="del">
          <pc:chgData name="Behague, Sabina" userId="2f9f8379-56ce-455c-81be-d1dc66b28ae7" providerId="ADAL" clId="{8821C011-279B-4EAB-89A1-550C0E66CAFA}" dt="2023-07-26T19:51:43.994" v="207" actId="2696"/>
          <pc:sldLayoutMkLst>
            <pc:docMk/>
            <pc:sldMasterMk cId="1768002758" sldId="2147483720"/>
            <pc:sldLayoutMk cId="3533425911" sldId="2147483730"/>
          </pc:sldLayoutMkLst>
        </pc:sldLayoutChg>
        <pc:sldLayoutChg chg="del">
          <pc:chgData name="Behague, Sabina" userId="2f9f8379-56ce-455c-81be-d1dc66b28ae7" providerId="ADAL" clId="{8821C011-279B-4EAB-89A1-550C0E66CAFA}" dt="2023-07-26T19:51:44.002" v="208" actId="2696"/>
          <pc:sldLayoutMkLst>
            <pc:docMk/>
            <pc:sldMasterMk cId="1768002758" sldId="2147483720"/>
            <pc:sldLayoutMk cId="1386477855" sldId="2147483731"/>
          </pc:sldLayoutMkLst>
        </pc:sldLayoutChg>
      </pc:sldMasterChg>
      <pc:sldMasterChg chg="del delSldLayout">
        <pc:chgData name="Behague, Sabina" userId="2f9f8379-56ce-455c-81be-d1dc66b28ae7" providerId="ADAL" clId="{8821C011-279B-4EAB-89A1-550C0E66CAFA}" dt="2023-07-26T19:35:34.339" v="127" actId="2696"/>
        <pc:sldMasterMkLst>
          <pc:docMk/>
          <pc:sldMasterMk cId="2892134628" sldId="2147483722"/>
        </pc:sldMasterMkLst>
        <pc:sldLayoutChg chg="del">
          <pc:chgData name="Behague, Sabina" userId="2f9f8379-56ce-455c-81be-d1dc66b28ae7" providerId="ADAL" clId="{8821C011-279B-4EAB-89A1-550C0E66CAFA}" dt="2023-07-26T19:35:34.328" v="125" actId="2696"/>
          <pc:sldLayoutMkLst>
            <pc:docMk/>
            <pc:sldMasterMk cId="2892134628" sldId="2147483722"/>
            <pc:sldLayoutMk cId="240346585" sldId="2147483723"/>
          </pc:sldLayoutMkLst>
        </pc:sldLayoutChg>
        <pc:sldLayoutChg chg="del">
          <pc:chgData name="Behague, Sabina" userId="2f9f8379-56ce-455c-81be-d1dc66b28ae7" providerId="ADAL" clId="{8821C011-279B-4EAB-89A1-550C0E66CAFA}" dt="2023-07-26T19:35:34.333" v="126" actId="2696"/>
          <pc:sldLayoutMkLst>
            <pc:docMk/>
            <pc:sldMasterMk cId="2892134628" sldId="2147483722"/>
            <pc:sldLayoutMk cId="38813041" sldId="2147483724"/>
          </pc:sldLayoutMkLst>
        </pc:sldLayoutChg>
      </pc:sldMasterChg>
      <pc:sldMasterChg chg="new del mod addSldLayout delSldLayout">
        <pc:chgData name="Behague, Sabina" userId="2f9f8379-56ce-455c-81be-d1dc66b28ae7" providerId="ADAL" clId="{8821C011-279B-4EAB-89A1-550C0E66CAFA}" dt="2023-07-26T19:35:38.362" v="139" actId="2696"/>
        <pc:sldMasterMkLst>
          <pc:docMk/>
          <pc:sldMasterMk cId="969668892" sldId="2147483725"/>
        </pc:sldMasterMkLst>
        <pc:sldLayoutChg chg="new del replId">
          <pc:chgData name="Behague, Sabina" userId="2f9f8379-56ce-455c-81be-d1dc66b28ae7" providerId="ADAL" clId="{8821C011-279B-4EAB-89A1-550C0E66CAFA}" dt="2023-07-26T19:35:38.298" v="128" actId="2696"/>
          <pc:sldLayoutMkLst>
            <pc:docMk/>
            <pc:sldMasterMk cId="969668892" sldId="2147483725"/>
            <pc:sldLayoutMk cId="596869226" sldId="2147483726"/>
          </pc:sldLayoutMkLst>
        </pc:sldLayoutChg>
        <pc:sldLayoutChg chg="new del replId">
          <pc:chgData name="Behague, Sabina" userId="2f9f8379-56ce-455c-81be-d1dc66b28ae7" providerId="ADAL" clId="{8821C011-279B-4EAB-89A1-550C0E66CAFA}" dt="2023-07-26T19:35:38.304" v="129" actId="2696"/>
          <pc:sldLayoutMkLst>
            <pc:docMk/>
            <pc:sldMasterMk cId="969668892" sldId="2147483725"/>
            <pc:sldLayoutMk cId="786625645" sldId="2147483727"/>
          </pc:sldLayoutMkLst>
        </pc:sldLayoutChg>
        <pc:sldLayoutChg chg="new del replId">
          <pc:chgData name="Behague, Sabina" userId="2f9f8379-56ce-455c-81be-d1dc66b28ae7" providerId="ADAL" clId="{8821C011-279B-4EAB-89A1-550C0E66CAFA}" dt="2023-07-26T19:35:38.310" v="130" actId="2696"/>
          <pc:sldLayoutMkLst>
            <pc:docMk/>
            <pc:sldMasterMk cId="969668892" sldId="2147483725"/>
            <pc:sldLayoutMk cId="640321625" sldId="2147483728"/>
          </pc:sldLayoutMkLst>
        </pc:sldLayoutChg>
        <pc:sldLayoutChg chg="new del replId">
          <pc:chgData name="Behague, Sabina" userId="2f9f8379-56ce-455c-81be-d1dc66b28ae7" providerId="ADAL" clId="{8821C011-279B-4EAB-89A1-550C0E66CAFA}" dt="2023-07-26T19:35:38.315" v="131" actId="2696"/>
          <pc:sldLayoutMkLst>
            <pc:docMk/>
            <pc:sldMasterMk cId="969668892" sldId="2147483725"/>
            <pc:sldLayoutMk cId="334416388" sldId="2147483729"/>
          </pc:sldLayoutMkLst>
        </pc:sldLayoutChg>
        <pc:sldLayoutChg chg="new del replId">
          <pc:chgData name="Behague, Sabina" userId="2f9f8379-56ce-455c-81be-d1dc66b28ae7" providerId="ADAL" clId="{8821C011-279B-4EAB-89A1-550C0E66CAFA}" dt="2023-07-26T19:35:38.321" v="132" actId="2696"/>
          <pc:sldLayoutMkLst>
            <pc:docMk/>
            <pc:sldMasterMk cId="969668892" sldId="2147483725"/>
            <pc:sldLayoutMk cId="1416989854" sldId="2147483730"/>
          </pc:sldLayoutMkLst>
        </pc:sldLayoutChg>
        <pc:sldLayoutChg chg="new del replId">
          <pc:chgData name="Behague, Sabina" userId="2f9f8379-56ce-455c-81be-d1dc66b28ae7" providerId="ADAL" clId="{8821C011-279B-4EAB-89A1-550C0E66CAFA}" dt="2023-07-26T19:35:38.323" v="133" actId="2696"/>
          <pc:sldLayoutMkLst>
            <pc:docMk/>
            <pc:sldMasterMk cId="969668892" sldId="2147483725"/>
            <pc:sldLayoutMk cId="2818663565" sldId="2147483731"/>
          </pc:sldLayoutMkLst>
        </pc:sldLayoutChg>
        <pc:sldLayoutChg chg="new del replId">
          <pc:chgData name="Behague, Sabina" userId="2f9f8379-56ce-455c-81be-d1dc66b28ae7" providerId="ADAL" clId="{8821C011-279B-4EAB-89A1-550C0E66CAFA}" dt="2023-07-26T19:35:38.332" v="134" actId="2696"/>
          <pc:sldLayoutMkLst>
            <pc:docMk/>
            <pc:sldMasterMk cId="969668892" sldId="2147483725"/>
            <pc:sldLayoutMk cId="4249745191" sldId="2147483732"/>
          </pc:sldLayoutMkLst>
        </pc:sldLayoutChg>
        <pc:sldLayoutChg chg="new del replId">
          <pc:chgData name="Behague, Sabina" userId="2f9f8379-56ce-455c-81be-d1dc66b28ae7" providerId="ADAL" clId="{8821C011-279B-4EAB-89A1-550C0E66CAFA}" dt="2023-07-26T19:35:38.337" v="135" actId="2696"/>
          <pc:sldLayoutMkLst>
            <pc:docMk/>
            <pc:sldMasterMk cId="969668892" sldId="2147483725"/>
            <pc:sldLayoutMk cId="2575548238" sldId="2147483733"/>
          </pc:sldLayoutMkLst>
        </pc:sldLayoutChg>
        <pc:sldLayoutChg chg="new del replId">
          <pc:chgData name="Behague, Sabina" userId="2f9f8379-56ce-455c-81be-d1dc66b28ae7" providerId="ADAL" clId="{8821C011-279B-4EAB-89A1-550C0E66CAFA}" dt="2023-07-26T19:35:38.337" v="136" actId="2696"/>
          <pc:sldLayoutMkLst>
            <pc:docMk/>
            <pc:sldMasterMk cId="969668892" sldId="2147483725"/>
            <pc:sldLayoutMk cId="1832931630" sldId="2147483734"/>
          </pc:sldLayoutMkLst>
        </pc:sldLayoutChg>
        <pc:sldLayoutChg chg="new del replId">
          <pc:chgData name="Behague, Sabina" userId="2f9f8379-56ce-455c-81be-d1dc66b28ae7" providerId="ADAL" clId="{8821C011-279B-4EAB-89A1-550C0E66CAFA}" dt="2023-07-26T19:35:38.350" v="137" actId="2696"/>
          <pc:sldLayoutMkLst>
            <pc:docMk/>
            <pc:sldMasterMk cId="969668892" sldId="2147483725"/>
            <pc:sldLayoutMk cId="1868435753" sldId="2147483735"/>
          </pc:sldLayoutMkLst>
        </pc:sldLayoutChg>
        <pc:sldLayoutChg chg="new del replId">
          <pc:chgData name="Behague, Sabina" userId="2f9f8379-56ce-455c-81be-d1dc66b28ae7" providerId="ADAL" clId="{8821C011-279B-4EAB-89A1-550C0E66CAFA}" dt="2023-07-26T19:35:38.355" v="138" actId="2696"/>
          <pc:sldLayoutMkLst>
            <pc:docMk/>
            <pc:sldMasterMk cId="969668892" sldId="2147483725"/>
            <pc:sldLayoutMk cId="2961474483" sldId="2147483736"/>
          </pc:sldLayoutMkLst>
        </pc:sldLayoutChg>
      </pc:sldMasterChg>
      <pc:sldMasterChg chg="del delSldLayout">
        <pc:chgData name="Behague, Sabina" userId="2f9f8379-56ce-455c-81be-d1dc66b28ae7" providerId="ADAL" clId="{8821C011-279B-4EAB-89A1-550C0E66CAFA}" dt="2023-07-26T19:51:51.616" v="221" actId="2696"/>
        <pc:sldMasterMkLst>
          <pc:docMk/>
          <pc:sldMasterMk cId="1093105386" sldId="2147483732"/>
        </pc:sldMasterMkLst>
        <pc:sldLayoutChg chg="del">
          <pc:chgData name="Behague, Sabina" userId="2f9f8379-56ce-455c-81be-d1dc66b28ae7" providerId="ADAL" clId="{8821C011-279B-4EAB-89A1-550C0E66CAFA}" dt="2023-07-26T19:51:51.556" v="210" actId="2696"/>
          <pc:sldLayoutMkLst>
            <pc:docMk/>
            <pc:sldMasterMk cId="1093105386" sldId="2147483732"/>
            <pc:sldLayoutMk cId="4152858360" sldId="2147483733"/>
          </pc:sldLayoutMkLst>
        </pc:sldLayoutChg>
        <pc:sldLayoutChg chg="del">
          <pc:chgData name="Behague, Sabina" userId="2f9f8379-56ce-455c-81be-d1dc66b28ae7" providerId="ADAL" clId="{8821C011-279B-4EAB-89A1-550C0E66CAFA}" dt="2023-07-26T19:51:51.557" v="211" actId="2696"/>
          <pc:sldLayoutMkLst>
            <pc:docMk/>
            <pc:sldMasterMk cId="1093105386" sldId="2147483732"/>
            <pc:sldLayoutMk cId="3124088748" sldId="2147483734"/>
          </pc:sldLayoutMkLst>
        </pc:sldLayoutChg>
        <pc:sldLayoutChg chg="del">
          <pc:chgData name="Behague, Sabina" userId="2f9f8379-56ce-455c-81be-d1dc66b28ae7" providerId="ADAL" clId="{8821C011-279B-4EAB-89A1-550C0E66CAFA}" dt="2023-07-26T19:51:51.570" v="212" actId="2696"/>
          <pc:sldLayoutMkLst>
            <pc:docMk/>
            <pc:sldMasterMk cId="1093105386" sldId="2147483732"/>
            <pc:sldLayoutMk cId="70358510" sldId="2147483735"/>
          </pc:sldLayoutMkLst>
        </pc:sldLayoutChg>
        <pc:sldLayoutChg chg="del">
          <pc:chgData name="Behague, Sabina" userId="2f9f8379-56ce-455c-81be-d1dc66b28ae7" providerId="ADAL" clId="{8821C011-279B-4EAB-89A1-550C0E66CAFA}" dt="2023-07-26T19:51:51.576" v="213" actId="2696"/>
          <pc:sldLayoutMkLst>
            <pc:docMk/>
            <pc:sldMasterMk cId="1093105386" sldId="2147483732"/>
            <pc:sldLayoutMk cId="246564854" sldId="2147483736"/>
          </pc:sldLayoutMkLst>
        </pc:sldLayoutChg>
        <pc:sldLayoutChg chg="del">
          <pc:chgData name="Behague, Sabina" userId="2f9f8379-56ce-455c-81be-d1dc66b28ae7" providerId="ADAL" clId="{8821C011-279B-4EAB-89A1-550C0E66CAFA}" dt="2023-07-26T19:51:51.581" v="214" actId="2696"/>
          <pc:sldLayoutMkLst>
            <pc:docMk/>
            <pc:sldMasterMk cId="1093105386" sldId="2147483732"/>
            <pc:sldLayoutMk cId="70281299" sldId="2147483737"/>
          </pc:sldLayoutMkLst>
        </pc:sldLayoutChg>
        <pc:sldLayoutChg chg="del">
          <pc:chgData name="Behague, Sabina" userId="2f9f8379-56ce-455c-81be-d1dc66b28ae7" providerId="ADAL" clId="{8821C011-279B-4EAB-89A1-550C0E66CAFA}" dt="2023-07-26T19:51:51.581" v="215" actId="2696"/>
          <pc:sldLayoutMkLst>
            <pc:docMk/>
            <pc:sldMasterMk cId="1093105386" sldId="2147483732"/>
            <pc:sldLayoutMk cId="253920360" sldId="2147483738"/>
          </pc:sldLayoutMkLst>
        </pc:sldLayoutChg>
        <pc:sldLayoutChg chg="del">
          <pc:chgData name="Behague, Sabina" userId="2f9f8379-56ce-455c-81be-d1dc66b28ae7" providerId="ADAL" clId="{8821C011-279B-4EAB-89A1-550C0E66CAFA}" dt="2023-07-26T19:51:51.591" v="216" actId="2696"/>
          <pc:sldLayoutMkLst>
            <pc:docMk/>
            <pc:sldMasterMk cId="1093105386" sldId="2147483732"/>
            <pc:sldLayoutMk cId="3727973225" sldId="2147483739"/>
          </pc:sldLayoutMkLst>
        </pc:sldLayoutChg>
        <pc:sldLayoutChg chg="del">
          <pc:chgData name="Behague, Sabina" userId="2f9f8379-56ce-455c-81be-d1dc66b28ae7" providerId="ADAL" clId="{8821C011-279B-4EAB-89A1-550C0E66CAFA}" dt="2023-07-26T19:51:51.597" v="217" actId="2696"/>
          <pc:sldLayoutMkLst>
            <pc:docMk/>
            <pc:sldMasterMk cId="1093105386" sldId="2147483732"/>
            <pc:sldLayoutMk cId="2707926419" sldId="2147483740"/>
          </pc:sldLayoutMkLst>
        </pc:sldLayoutChg>
        <pc:sldLayoutChg chg="del">
          <pc:chgData name="Behague, Sabina" userId="2f9f8379-56ce-455c-81be-d1dc66b28ae7" providerId="ADAL" clId="{8821C011-279B-4EAB-89A1-550C0E66CAFA}" dt="2023-07-26T19:51:51.600" v="218" actId="2696"/>
          <pc:sldLayoutMkLst>
            <pc:docMk/>
            <pc:sldMasterMk cId="1093105386" sldId="2147483732"/>
            <pc:sldLayoutMk cId="2296075519" sldId="2147483741"/>
          </pc:sldLayoutMkLst>
        </pc:sldLayoutChg>
        <pc:sldLayoutChg chg="del">
          <pc:chgData name="Behague, Sabina" userId="2f9f8379-56ce-455c-81be-d1dc66b28ae7" providerId="ADAL" clId="{8821C011-279B-4EAB-89A1-550C0E66CAFA}" dt="2023-07-26T19:51:51.606" v="219" actId="2696"/>
          <pc:sldLayoutMkLst>
            <pc:docMk/>
            <pc:sldMasterMk cId="1093105386" sldId="2147483732"/>
            <pc:sldLayoutMk cId="396858092" sldId="2147483742"/>
          </pc:sldLayoutMkLst>
        </pc:sldLayoutChg>
        <pc:sldLayoutChg chg="del">
          <pc:chgData name="Behague, Sabina" userId="2f9f8379-56ce-455c-81be-d1dc66b28ae7" providerId="ADAL" clId="{8821C011-279B-4EAB-89A1-550C0E66CAFA}" dt="2023-07-26T19:51:51.609" v="220" actId="2696"/>
          <pc:sldLayoutMkLst>
            <pc:docMk/>
            <pc:sldMasterMk cId="1093105386" sldId="2147483732"/>
            <pc:sldLayoutMk cId="3709841424" sldId="2147483743"/>
          </pc:sldLayoutMkLst>
        </pc:sldLayoutChg>
      </pc:sldMasterChg>
      <pc:sldMasterChg chg="del delSldLayout">
        <pc:chgData name="Behague, Sabina" userId="2f9f8379-56ce-455c-81be-d1dc66b28ae7" providerId="ADAL" clId="{8821C011-279B-4EAB-89A1-550C0E66CAFA}" dt="2023-07-26T19:35:41.466" v="151" actId="2696"/>
        <pc:sldMasterMkLst>
          <pc:docMk/>
          <pc:sldMasterMk cId="3581345209" sldId="2147483737"/>
        </pc:sldMasterMkLst>
        <pc:sldLayoutChg chg="del">
          <pc:chgData name="Behague, Sabina" userId="2f9f8379-56ce-455c-81be-d1dc66b28ae7" providerId="ADAL" clId="{8821C011-279B-4EAB-89A1-550C0E66CAFA}" dt="2023-07-26T19:35:41.393" v="140" actId="2696"/>
          <pc:sldLayoutMkLst>
            <pc:docMk/>
            <pc:sldMasterMk cId="3581345209" sldId="2147483737"/>
            <pc:sldLayoutMk cId="2738024710" sldId="2147483738"/>
          </pc:sldLayoutMkLst>
        </pc:sldLayoutChg>
        <pc:sldLayoutChg chg="del">
          <pc:chgData name="Behague, Sabina" userId="2f9f8379-56ce-455c-81be-d1dc66b28ae7" providerId="ADAL" clId="{8821C011-279B-4EAB-89A1-550C0E66CAFA}" dt="2023-07-26T19:35:41.401" v="141" actId="2696"/>
          <pc:sldLayoutMkLst>
            <pc:docMk/>
            <pc:sldMasterMk cId="3581345209" sldId="2147483737"/>
            <pc:sldLayoutMk cId="2286405955" sldId="2147483739"/>
          </pc:sldLayoutMkLst>
        </pc:sldLayoutChg>
        <pc:sldLayoutChg chg="del">
          <pc:chgData name="Behague, Sabina" userId="2f9f8379-56ce-455c-81be-d1dc66b28ae7" providerId="ADAL" clId="{8821C011-279B-4EAB-89A1-550C0E66CAFA}" dt="2023-07-26T19:35:41.407" v="142" actId="2696"/>
          <pc:sldLayoutMkLst>
            <pc:docMk/>
            <pc:sldMasterMk cId="3581345209" sldId="2147483737"/>
            <pc:sldLayoutMk cId="2741268404" sldId="2147483740"/>
          </pc:sldLayoutMkLst>
        </pc:sldLayoutChg>
        <pc:sldLayoutChg chg="del">
          <pc:chgData name="Behague, Sabina" userId="2f9f8379-56ce-455c-81be-d1dc66b28ae7" providerId="ADAL" clId="{8821C011-279B-4EAB-89A1-550C0E66CAFA}" dt="2023-07-26T19:35:41.415" v="143" actId="2696"/>
          <pc:sldLayoutMkLst>
            <pc:docMk/>
            <pc:sldMasterMk cId="3581345209" sldId="2147483737"/>
            <pc:sldLayoutMk cId="2367648363" sldId="2147483741"/>
          </pc:sldLayoutMkLst>
        </pc:sldLayoutChg>
        <pc:sldLayoutChg chg="del">
          <pc:chgData name="Behague, Sabina" userId="2f9f8379-56ce-455c-81be-d1dc66b28ae7" providerId="ADAL" clId="{8821C011-279B-4EAB-89A1-550C0E66CAFA}" dt="2023-07-26T19:35:41.423" v="144" actId="2696"/>
          <pc:sldLayoutMkLst>
            <pc:docMk/>
            <pc:sldMasterMk cId="3581345209" sldId="2147483737"/>
            <pc:sldLayoutMk cId="1351258564" sldId="2147483742"/>
          </pc:sldLayoutMkLst>
        </pc:sldLayoutChg>
        <pc:sldLayoutChg chg="del">
          <pc:chgData name="Behague, Sabina" userId="2f9f8379-56ce-455c-81be-d1dc66b28ae7" providerId="ADAL" clId="{8821C011-279B-4EAB-89A1-550C0E66CAFA}" dt="2023-07-26T19:35:41.429" v="145" actId="2696"/>
          <pc:sldLayoutMkLst>
            <pc:docMk/>
            <pc:sldMasterMk cId="3581345209" sldId="2147483737"/>
            <pc:sldLayoutMk cId="3551714184" sldId="2147483743"/>
          </pc:sldLayoutMkLst>
        </pc:sldLayoutChg>
        <pc:sldLayoutChg chg="del">
          <pc:chgData name="Behague, Sabina" userId="2f9f8379-56ce-455c-81be-d1dc66b28ae7" providerId="ADAL" clId="{8821C011-279B-4EAB-89A1-550C0E66CAFA}" dt="2023-07-26T19:35:41.435" v="146" actId="2696"/>
          <pc:sldLayoutMkLst>
            <pc:docMk/>
            <pc:sldMasterMk cId="3581345209" sldId="2147483737"/>
            <pc:sldLayoutMk cId="1964519289" sldId="2147483744"/>
          </pc:sldLayoutMkLst>
        </pc:sldLayoutChg>
        <pc:sldLayoutChg chg="del">
          <pc:chgData name="Behague, Sabina" userId="2f9f8379-56ce-455c-81be-d1dc66b28ae7" providerId="ADAL" clId="{8821C011-279B-4EAB-89A1-550C0E66CAFA}" dt="2023-07-26T19:35:41.442" v="147" actId="2696"/>
          <pc:sldLayoutMkLst>
            <pc:docMk/>
            <pc:sldMasterMk cId="3581345209" sldId="2147483737"/>
            <pc:sldLayoutMk cId="2986310761" sldId="2147483745"/>
          </pc:sldLayoutMkLst>
        </pc:sldLayoutChg>
        <pc:sldLayoutChg chg="del">
          <pc:chgData name="Behague, Sabina" userId="2f9f8379-56ce-455c-81be-d1dc66b28ae7" providerId="ADAL" clId="{8821C011-279B-4EAB-89A1-550C0E66CAFA}" dt="2023-07-26T19:35:41.449" v="148" actId="2696"/>
          <pc:sldLayoutMkLst>
            <pc:docMk/>
            <pc:sldMasterMk cId="3581345209" sldId="2147483737"/>
            <pc:sldLayoutMk cId="2558438035" sldId="2147483746"/>
          </pc:sldLayoutMkLst>
        </pc:sldLayoutChg>
        <pc:sldLayoutChg chg="del">
          <pc:chgData name="Behague, Sabina" userId="2f9f8379-56ce-455c-81be-d1dc66b28ae7" providerId="ADAL" clId="{8821C011-279B-4EAB-89A1-550C0E66CAFA}" dt="2023-07-26T19:35:41.455" v="149" actId="2696"/>
          <pc:sldLayoutMkLst>
            <pc:docMk/>
            <pc:sldMasterMk cId="3581345209" sldId="2147483737"/>
            <pc:sldLayoutMk cId="1409374303" sldId="2147483747"/>
          </pc:sldLayoutMkLst>
        </pc:sldLayoutChg>
        <pc:sldLayoutChg chg="del">
          <pc:chgData name="Behague, Sabina" userId="2f9f8379-56ce-455c-81be-d1dc66b28ae7" providerId="ADAL" clId="{8821C011-279B-4EAB-89A1-550C0E66CAFA}" dt="2023-07-26T19:35:41.461" v="150" actId="2696"/>
          <pc:sldLayoutMkLst>
            <pc:docMk/>
            <pc:sldMasterMk cId="3581345209" sldId="2147483737"/>
            <pc:sldLayoutMk cId="3088880270" sldId="2147483748"/>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10.xml"/><Relationship Id="rId1" Type="http://schemas.microsoft.com/office/2011/relationships/chartStyle" Target="style10.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 Id="rId4" Type="http://schemas.openxmlformats.org/officeDocument/2006/relationships/chartUserShapes" Target="../drawings/drawing1.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bg1"/>
              </a:solidFill>
              <a:ln w="19050">
                <a:solidFill>
                  <a:schemeClr val="tx1"/>
                </a:solidFill>
              </a:ln>
              <a:effectLst/>
            </c:spPr>
            <c:extLst>
              <c:ext xmlns:c16="http://schemas.microsoft.com/office/drawing/2014/chart" uri="{C3380CC4-5D6E-409C-BE32-E72D297353CC}">
                <c16:uniqueId val="{00000002-A166-4849-8FB3-75DEF0DC38E0}"/>
              </c:ext>
            </c:extLst>
          </c:dPt>
          <c:dPt>
            <c:idx val="1"/>
            <c:bubble3D val="0"/>
            <c:spPr>
              <a:solidFill>
                <a:schemeClr val="tx1"/>
              </a:solidFill>
              <a:ln w="19050">
                <a:solidFill>
                  <a:schemeClr val="tx1"/>
                </a:solidFill>
              </a:ln>
              <a:effectLst/>
            </c:spPr>
            <c:extLst>
              <c:ext xmlns:c16="http://schemas.microsoft.com/office/drawing/2014/chart" uri="{C3380CC4-5D6E-409C-BE32-E72D297353CC}">
                <c16:uniqueId val="{00000001-A166-4849-8FB3-75DEF0DC38E0}"/>
              </c:ext>
            </c:extLst>
          </c:dPt>
          <c:cat>
            <c:strRef>
              <c:f>Sheet1!$A$2:$A$3</c:f>
              <c:strCache>
                <c:ptCount val="2"/>
                <c:pt idx="0">
                  <c:v>other</c:v>
                </c:pt>
                <c:pt idx="1">
                  <c:v>under 15</c:v>
                </c:pt>
              </c:strCache>
            </c:strRef>
          </c:cat>
          <c:val>
            <c:numRef>
              <c:f>Sheet1!$B$2:$B$3</c:f>
              <c:numCache>
                <c:formatCode>General</c:formatCode>
                <c:ptCount val="2"/>
                <c:pt idx="0">
                  <c:v>54</c:v>
                </c:pt>
                <c:pt idx="1">
                  <c:v>46</c:v>
                </c:pt>
              </c:numCache>
            </c:numRef>
          </c:val>
          <c:extLst>
            <c:ext xmlns:c16="http://schemas.microsoft.com/office/drawing/2014/chart" uri="{C3380CC4-5D6E-409C-BE32-E72D297353CC}">
              <c16:uniqueId val="{00000000-A166-4849-8FB3-75DEF0DC38E0}"/>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1211116257526633"/>
          <c:w val="0.95416666666666672"/>
          <c:h val="0.76189870037871565"/>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used the internet</c:v>
                </c:pt>
                <c:pt idx="1">
                  <c:v>Used the internet in the last 12 months</c:v>
                </c:pt>
              </c:strCache>
            </c:strRef>
          </c:cat>
          <c:val>
            <c:numRef>
              <c:f>Sheet1!$B$2:$C$2</c:f>
              <c:numCache>
                <c:formatCode>General</c:formatCode>
                <c:ptCount val="2"/>
                <c:pt idx="0">
                  <c:v>46</c:v>
                </c:pt>
                <c:pt idx="1">
                  <c:v>43</c:v>
                </c:pt>
              </c:numCache>
            </c:numRef>
          </c:val>
          <c:extLst>
            <c:ext xmlns:c16="http://schemas.microsoft.com/office/drawing/2014/chart" uri="{C3380CC4-5D6E-409C-BE32-E72D297353CC}">
              <c16:uniqueId val="{00000000-F103-4BD6-A737-F89A69E717A2}"/>
            </c:ext>
          </c:extLst>
        </c:ser>
        <c:ser>
          <c:idx val="1"/>
          <c:order val="1"/>
          <c:tx>
            <c:strRef>
              <c:f>Sheet1!$A$3</c:f>
              <c:strCache>
                <c:ptCount val="1"/>
                <c:pt idx="0">
                  <c:v>Men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Ever used the internet</c:v>
                </c:pt>
                <c:pt idx="1">
                  <c:v>Used the internet in the last 12 months</c:v>
                </c:pt>
              </c:strCache>
            </c:strRef>
          </c:cat>
          <c:val>
            <c:numRef>
              <c:f>Sheet1!$B$3:$C$3</c:f>
            </c:numRef>
          </c:val>
          <c:extLst>
            <c:ext xmlns:c16="http://schemas.microsoft.com/office/drawing/2014/chart" uri="{C3380CC4-5D6E-409C-BE32-E72D297353CC}">
              <c16:uniqueId val="{00000001-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5667412378821E-2"/>
          <c:y val="4.8251017732455041E-2"/>
          <c:w val="0.7238661945780267"/>
          <c:h val="0.83312240493664202"/>
        </c:manualLayout>
      </c:layout>
      <c:barChart>
        <c:barDir val="col"/>
        <c:grouping val="percentStacked"/>
        <c:varyColors val="0"/>
        <c:ser>
          <c:idx val="0"/>
          <c:order val="0"/>
          <c:tx>
            <c:strRef>
              <c:f>Sheet1!$B$1</c:f>
              <c:strCache>
                <c:ptCount val="1"/>
                <c:pt idx="0">
                  <c:v>At least basic service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76</c:v>
                </c:pt>
                <c:pt idx="1">
                  <c:v>91</c:v>
                </c:pt>
                <c:pt idx="2">
                  <c:v>85</c:v>
                </c:pt>
                <c:pt idx="3">
                  <c:v>64</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Sheet1!$C$2:$C$5</c:f>
              <c:numCache>
                <c:formatCode>General</c:formatCode>
                <c:ptCount val="4"/>
                <c:pt idx="0">
                  <c:v>7</c:v>
                </c:pt>
                <c:pt idx="1">
                  <c:v>6</c:v>
                </c:pt>
                <c:pt idx="2">
                  <c:v>8</c:v>
                </c:pt>
                <c:pt idx="3">
                  <c:v>6</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0"/>
              <c:layout>
                <c:manualLayout>
                  <c:x val="-1.5078285227826498E-3"/>
                  <c:y val="-3.858472104337207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2"/>
              <c:layout>
                <c:manualLayout>
                  <c:x val="-1.1978234402146813E-3"/>
                  <c:y val="-5.8194234206197565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dLbl>
              <c:idx val="3"/>
              <c:layout>
                <c:manualLayout>
                  <c:x val="3.3726995591950811E-3"/>
                  <c:y val="-2.241040689887633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40C-4605-B9DB-25AD31740900}"/>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Sheet1!$D$2:$D$5</c:f>
              <c:numCache>
                <c:formatCode>General</c:formatCode>
                <c:ptCount val="4"/>
                <c:pt idx="0">
                  <c:v>14</c:v>
                </c:pt>
                <c:pt idx="1">
                  <c:v>3</c:v>
                </c:pt>
                <c:pt idx="2">
                  <c:v>6</c:v>
                </c:pt>
                <c:pt idx="3">
                  <c:v>24</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4B52-D745-98CB-BDC9FD0B04F1}"/>
                </c:ext>
              </c:extLst>
            </c:dLbl>
            <c:dLbl>
              <c:idx val="2"/>
              <c:delete val="1"/>
              <c:extLst>
                <c:ext xmlns:c15="http://schemas.microsoft.com/office/drawing/2012/chart" uri="{CE6537A1-D6FC-4f65-9D91-7224C49458BB}"/>
                <c:ext xmlns:c16="http://schemas.microsoft.com/office/drawing/2014/chart" uri="{C3380CC4-5D6E-409C-BE32-E72D297353CC}">
                  <c16:uniqueId val="{00000001-540C-4605-B9DB-25AD31740900}"/>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Sheet1!$E$2:$E$5</c:f>
              <c:numCache>
                <c:formatCode>General</c:formatCode>
                <c:ptCount val="4"/>
                <c:pt idx="0">
                  <c:v>3</c:v>
                </c:pt>
                <c:pt idx="1">
                  <c:v>0</c:v>
                </c:pt>
                <c:pt idx="2">
                  <c:v>1</c:v>
                </c:pt>
                <c:pt idx="3">
                  <c:v>6</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userShapes r:id="rId4"/>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45</c:v>
                </c:pt>
                <c:pt idx="1">
                  <c:v>69</c:v>
                </c:pt>
                <c:pt idx="2">
                  <c:v>59</c:v>
                </c:pt>
                <c:pt idx="3">
                  <c:v>27</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Sheet1!$C$2:$C$5</c:f>
              <c:numCache>
                <c:formatCode>General</c:formatCode>
                <c:ptCount val="4"/>
                <c:pt idx="0">
                  <c:v>18</c:v>
                </c:pt>
                <c:pt idx="1">
                  <c:v>25</c:v>
                </c:pt>
                <c:pt idx="2">
                  <c:v>21</c:v>
                </c:pt>
                <c:pt idx="3">
                  <c:v>13</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2"/>
              <c:layout>
                <c:manualLayout>
                  <c:x val="-1.6374100026488511E-3"/>
                  <c:y val="4.1666963920572892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6C-42B2-B088-DF5B87B1E870}"/>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Sheet1!$D$2:$D$5</c:f>
              <c:numCache>
                <c:formatCode>General</c:formatCode>
                <c:ptCount val="4"/>
                <c:pt idx="0">
                  <c:v>32</c:v>
                </c:pt>
                <c:pt idx="1">
                  <c:v>5</c:v>
                </c:pt>
                <c:pt idx="2">
                  <c:v>18</c:v>
                </c:pt>
                <c:pt idx="3">
                  <c:v>51</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Open defecation</c:v>
                </c:pt>
              </c:strCache>
            </c:strRef>
          </c:tx>
          <c:spPr>
            <a:solidFill>
              <a:schemeClr val="accent3"/>
            </a:solidFill>
            <a:ln>
              <a:noFill/>
            </a:ln>
            <a:effectLst/>
          </c:spPr>
          <c:invertIfNegative val="0"/>
          <c:dLbls>
            <c:dLbl>
              <c:idx val="1"/>
              <c:layout>
                <c:manualLayout>
                  <c:x val="0"/>
                  <c:y val="-1.46923769122986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6F2-4D7A-A297-49EE08C7CE86}"/>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Sheet1!$E$2:$E$5</c:f>
              <c:numCache>
                <c:formatCode>General</c:formatCode>
                <c:ptCount val="4"/>
                <c:pt idx="0">
                  <c:v>6</c:v>
                </c:pt>
                <c:pt idx="1">
                  <c:v>1</c:v>
                </c:pt>
                <c:pt idx="2">
                  <c:v>3</c:v>
                </c:pt>
                <c:pt idx="3">
                  <c:v>10</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Cameroon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09E3-4578-98C2-A2BA7848417C}"/>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62</c:v>
                </c:pt>
                <c:pt idx="1">
                  <c:v>97</c:v>
                </c:pt>
                <c:pt idx="2">
                  <c:v>80</c:v>
                </c:pt>
                <c:pt idx="3">
                  <c:v>35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Cameroon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Laptop computer or notebook</c:v>
                </c:pt>
              </c:strCache>
            </c:strRef>
          </c:cat>
          <c:val>
            <c:numRef>
              <c:f>Sheet1!$B$2:$B$5</c:f>
              <c:numCache>
                <c:formatCode>General</c:formatCode>
                <c:ptCount val="4"/>
                <c:pt idx="0">
                  <c:v>28</c:v>
                </c:pt>
                <c:pt idx="1">
                  <c:v>51</c:v>
                </c:pt>
                <c:pt idx="2">
                  <c:v>89</c:v>
                </c:pt>
                <c:pt idx="3">
                  <c:v>12</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Yaoundé/ Douala</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Laptop computer or notebook</c:v>
                </c:pt>
              </c:strCache>
            </c:strRef>
          </c:cat>
          <c:val>
            <c:numRef>
              <c:f>Sheet1!$C$2:$C$5</c:f>
              <c:numCache>
                <c:formatCode>General</c:formatCode>
                <c:ptCount val="4"/>
                <c:pt idx="0">
                  <c:v>33</c:v>
                </c:pt>
                <c:pt idx="1">
                  <c:v>85</c:v>
                </c:pt>
                <c:pt idx="2">
                  <c:v>98</c:v>
                </c:pt>
                <c:pt idx="3">
                  <c:v>25</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Other urban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Laptop computer or notebook</c:v>
                </c:pt>
              </c:strCache>
            </c:strRef>
          </c:cat>
          <c:val>
            <c:numRef>
              <c:f>Sheet1!$D$2:$D$5</c:f>
              <c:numCache>
                <c:formatCode>General</c:formatCode>
                <c:ptCount val="4"/>
                <c:pt idx="0">
                  <c:v>31</c:v>
                </c:pt>
                <c:pt idx="1">
                  <c:v>62</c:v>
                </c:pt>
                <c:pt idx="2">
                  <c:v>96</c:v>
                </c:pt>
                <c:pt idx="3">
                  <c:v>15</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Radio</c:v>
                </c:pt>
                <c:pt idx="1">
                  <c:v>Television</c:v>
                </c:pt>
                <c:pt idx="2">
                  <c:v>Mobile phone</c:v>
                </c:pt>
                <c:pt idx="3">
                  <c:v>Laptop computer or notebook</c:v>
                </c:pt>
              </c:strCache>
            </c:strRef>
          </c:cat>
          <c:val>
            <c:numRef>
              <c:f>Sheet1!$E$2:$E$5</c:f>
              <c:numCache>
                <c:formatCode>General</c:formatCode>
                <c:ptCount val="4"/>
                <c:pt idx="0">
                  <c:v>24</c:v>
                </c:pt>
                <c:pt idx="1">
                  <c:v>26</c:v>
                </c:pt>
                <c:pt idx="2">
                  <c:v>80</c:v>
                </c:pt>
                <c:pt idx="3">
                  <c:v>4</c:v>
                </c:pt>
              </c:numCache>
            </c:numRef>
          </c:val>
          <c:extLst>
            <c:ext xmlns:c16="http://schemas.microsoft.com/office/drawing/2014/chart" uri="{C3380CC4-5D6E-409C-BE32-E72D297353CC}">
              <c16:uniqueId val="{00000000-793E-4200-BBE0-F331B4FF9404}"/>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0.1619381521946435"/>
          <c:w val="0.95416666666666672"/>
          <c:h val="0.71207171075933851"/>
        </c:manualLayout>
      </c:layout>
      <c:barChart>
        <c:barDir val="col"/>
        <c:grouping val="clustered"/>
        <c:varyColors val="0"/>
        <c:ser>
          <c:idx val="0"/>
          <c:order val="0"/>
          <c:tx>
            <c:strRef>
              <c:f>Sheet1!$B$1</c:f>
              <c:strCache>
                <c:ptCount val="1"/>
                <c:pt idx="0">
                  <c:v>Cameroon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Sheet1!$B$2:$B$6</c:f>
              <c:numCache>
                <c:formatCode>General</c:formatCode>
                <c:ptCount val="5"/>
                <c:pt idx="0">
                  <c:v>10</c:v>
                </c:pt>
                <c:pt idx="1">
                  <c:v>2</c:v>
                </c:pt>
                <c:pt idx="2">
                  <c:v>23</c:v>
                </c:pt>
                <c:pt idx="3">
                  <c:v>9</c:v>
                </c:pt>
                <c:pt idx="4">
                  <c:v>1</c:v>
                </c:pt>
              </c:numCache>
            </c:numRef>
          </c:val>
          <c:extLst>
            <c:ext xmlns:c16="http://schemas.microsoft.com/office/drawing/2014/chart" uri="{C3380CC4-5D6E-409C-BE32-E72D297353CC}">
              <c16:uniqueId val="{00000000-F103-4BD6-A737-F89A69E717A2}"/>
            </c:ext>
          </c:extLst>
        </c:ser>
        <c:ser>
          <c:idx val="1"/>
          <c:order val="1"/>
          <c:tx>
            <c:strRef>
              <c:f>Sheet1!$C$1</c:f>
              <c:strCache>
                <c:ptCount val="1"/>
                <c:pt idx="0">
                  <c:v>Yaoundé/ Douala</c:v>
                </c:pt>
              </c:strCache>
            </c:strRef>
          </c:tx>
          <c:spPr>
            <a:solidFill>
              <a:schemeClr val="accent4"/>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Sheet1!$C$2:$C$6</c:f>
              <c:numCache>
                <c:formatCode>General</c:formatCode>
                <c:ptCount val="5"/>
                <c:pt idx="0">
                  <c:v>3</c:v>
                </c:pt>
                <c:pt idx="1">
                  <c:v>1</c:v>
                </c:pt>
                <c:pt idx="2">
                  <c:v>18</c:v>
                </c:pt>
                <c:pt idx="3">
                  <c:v>17</c:v>
                </c:pt>
                <c:pt idx="4">
                  <c:v>1</c:v>
                </c:pt>
              </c:numCache>
            </c:numRef>
          </c:val>
          <c:extLst>
            <c:ext xmlns:c16="http://schemas.microsoft.com/office/drawing/2014/chart" uri="{C3380CC4-5D6E-409C-BE32-E72D297353CC}">
              <c16:uniqueId val="{00000001-F103-4BD6-A737-F89A69E717A2}"/>
            </c:ext>
          </c:extLst>
        </c:ser>
        <c:ser>
          <c:idx val="2"/>
          <c:order val="2"/>
          <c:tx>
            <c:strRef>
              <c:f>Sheet1!$D$1</c:f>
              <c:strCache>
                <c:ptCount val="1"/>
                <c:pt idx="0">
                  <c:v>Other urban</c:v>
                </c:pt>
              </c:strCache>
            </c:strRef>
          </c:tx>
          <c:spPr>
            <a:solidFill>
              <a:schemeClr val="accent3"/>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Sheet1!$D$2:$D$6</c:f>
              <c:numCache>
                <c:formatCode>General</c:formatCode>
                <c:ptCount val="5"/>
                <c:pt idx="0">
                  <c:v>10</c:v>
                </c:pt>
                <c:pt idx="1">
                  <c:v>1</c:v>
                </c:pt>
                <c:pt idx="2">
                  <c:v>27</c:v>
                </c:pt>
                <c:pt idx="3">
                  <c:v>9</c:v>
                </c:pt>
                <c:pt idx="4">
                  <c:v>1</c:v>
                </c:pt>
              </c:numCache>
            </c:numRef>
          </c:val>
          <c:extLst>
            <c:ext xmlns:c16="http://schemas.microsoft.com/office/drawing/2014/chart" uri="{C3380CC4-5D6E-409C-BE32-E72D297353CC}">
              <c16:uniqueId val="{00000002-F103-4BD6-A737-F89A69E717A2}"/>
            </c:ext>
          </c:extLst>
        </c:ser>
        <c:ser>
          <c:idx val="3"/>
          <c:order val="3"/>
          <c:tx>
            <c:strRef>
              <c:f>Sheet1!$E$1</c:f>
              <c:strCache>
                <c:ptCount val="1"/>
                <c:pt idx="0">
                  <c:v>Rural</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Bicycle</c:v>
                </c:pt>
                <c:pt idx="1">
                  <c:v>Animal drawn cart</c:v>
                </c:pt>
                <c:pt idx="2">
                  <c:v>Motorcycle/ scooter</c:v>
                </c:pt>
                <c:pt idx="3">
                  <c:v>Car/ truck</c:v>
                </c:pt>
                <c:pt idx="4">
                  <c:v>Boat with a motor</c:v>
                </c:pt>
              </c:strCache>
            </c:strRef>
          </c:cat>
          <c:val>
            <c:numRef>
              <c:f>Sheet1!$E$2:$E$6</c:f>
              <c:numCache>
                <c:formatCode>General</c:formatCode>
                <c:ptCount val="5"/>
                <c:pt idx="0">
                  <c:v>14</c:v>
                </c:pt>
                <c:pt idx="1">
                  <c:v>2</c:v>
                </c:pt>
                <c:pt idx="2">
                  <c:v>24</c:v>
                </c:pt>
                <c:pt idx="3">
                  <c:v>4</c:v>
                </c:pt>
                <c:pt idx="4">
                  <c:v>1</c:v>
                </c:pt>
              </c:numCache>
            </c:numRef>
          </c:val>
          <c:extLst>
            <c:ext xmlns:c16="http://schemas.microsoft.com/office/drawing/2014/chart" uri="{C3380CC4-5D6E-409C-BE32-E72D297353CC}">
              <c16:uniqueId val="{00000000-8734-40BF-9E15-3D98F188EA74}"/>
            </c:ext>
          </c:extLst>
        </c:ser>
        <c:dLbls>
          <c:dLblPos val="outEnd"/>
          <c:showLegendKey val="0"/>
          <c:showVal val="1"/>
          <c:showCatName val="0"/>
          <c:showSerName val="0"/>
          <c:showPercent val="0"/>
          <c:showBubbleSize val="0"/>
        </c:dLbls>
        <c:gapWidth val="15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007A5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20</c:v>
                </c:pt>
              </c:numCache>
            </c:numRef>
          </c:val>
          <c:extLst>
            <c:ext xmlns:c16="http://schemas.microsoft.com/office/drawing/2014/chart" uri="{C3380CC4-5D6E-409C-BE32-E72D297353CC}">
              <c16:uniqueId val="{00000000-D66A-4B74-8473-63243731F4C1}"/>
            </c:ext>
          </c:extLst>
        </c:ser>
        <c:ser>
          <c:idx val="1"/>
          <c:order val="1"/>
          <c:tx>
            <c:strRef>
              <c:f>Sheet1!$C$1</c:f>
              <c:strCache>
                <c:ptCount val="1"/>
                <c:pt idx="0">
                  <c:v>Primary</c:v>
                </c:pt>
              </c:strCache>
            </c:strRef>
          </c:tx>
          <c:spPr>
            <a:solidFill>
              <a:srgbClr val="FBD018"/>
            </a:solidFill>
            <a:ln>
              <a:noFill/>
            </a:ln>
            <a:effectLst/>
          </c:spPr>
          <c:invertIfNegative val="0"/>
          <c:dLbls>
            <c:dLbl>
              <c:idx val="0"/>
              <c:tx>
                <c:rich>
                  <a:bodyPr/>
                  <a:lstStyle/>
                  <a:p>
                    <a:fld id="{01CC30CD-78DF-4A7D-B09A-7177718641CE}" type="VALUE">
                      <a:rPr lang="en-US">
                        <a:solidFill>
                          <a:schemeClr val="tx1"/>
                        </a:solidFill>
                      </a:rPr>
                      <a:pPr/>
                      <a:t>[VALUE]</a:t>
                    </a:fld>
                    <a:endParaRPr lang="en-US"/>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8A76-4616-907B-CD5BB479148F}"/>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25</c:v>
                </c:pt>
              </c:numCache>
            </c:numRef>
          </c:val>
          <c:extLst>
            <c:ext xmlns:c16="http://schemas.microsoft.com/office/drawing/2014/chart" uri="{C3380CC4-5D6E-409C-BE32-E72D297353CC}">
              <c16:uniqueId val="{00000001-D66A-4B74-8473-63243731F4C1}"/>
            </c:ext>
          </c:extLst>
        </c:ser>
        <c:ser>
          <c:idx val="2"/>
          <c:order val="2"/>
          <c:tx>
            <c:strRef>
              <c:f>Sheet1!$D$1</c:f>
              <c:strCache>
                <c:ptCount val="1"/>
                <c:pt idx="0">
                  <c:v>Secondary 1st cycle</c:v>
                </c:pt>
              </c:strCache>
            </c:strRef>
          </c:tx>
          <c:spPr>
            <a:solidFill>
              <a:srgbClr val="1F497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25</c:v>
                </c:pt>
              </c:numCache>
            </c:numRef>
          </c:val>
          <c:extLst>
            <c:ext xmlns:c16="http://schemas.microsoft.com/office/drawing/2014/chart" uri="{C3380CC4-5D6E-409C-BE32-E72D297353CC}">
              <c16:uniqueId val="{00000002-D66A-4B74-8473-63243731F4C1}"/>
            </c:ext>
          </c:extLst>
        </c:ser>
        <c:ser>
          <c:idx val="3"/>
          <c:order val="3"/>
          <c:tx>
            <c:strRef>
              <c:f>Sheet1!$E$1</c:f>
              <c:strCache>
                <c:ptCount val="1"/>
                <c:pt idx="0">
                  <c:v>Secondary 2nd cycle</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19</c:v>
                </c:pt>
              </c:numCache>
            </c:numRef>
          </c:val>
          <c:extLst>
            <c:ext xmlns:c16="http://schemas.microsoft.com/office/drawing/2014/chart" uri="{C3380CC4-5D6E-409C-BE32-E72D297353CC}">
              <c16:uniqueId val="{00000003-D66A-4B74-8473-63243731F4C1}"/>
            </c:ext>
          </c:extLst>
        </c:ser>
        <c:ser>
          <c:idx val="4"/>
          <c:order val="4"/>
          <c:tx>
            <c:strRef>
              <c:f>Sheet1!$F$1</c:f>
              <c:strCache>
                <c:ptCount val="1"/>
                <c:pt idx="0">
                  <c:v>More than secondary</c:v>
                </c:pt>
              </c:strCache>
            </c:strRef>
          </c:tx>
          <c:spPr>
            <a:solidFill>
              <a:srgbClr val="720C7A"/>
            </a:solidFill>
            <a:ln>
              <a:noFill/>
            </a:ln>
            <a:effectLst/>
          </c:spPr>
          <c:invertIfNegative val="0"/>
          <c:dLbls>
            <c:dLbl>
              <c:idx val="0"/>
              <c:tx>
                <c:rich>
                  <a:bodyPr/>
                  <a:lstStyle/>
                  <a:p>
                    <a:fld id="{EAE23301-5DC2-491B-8ACB-F603F5C9B6E4}" type="VALUE">
                      <a:rPr lang="en-US" sz="1800" b="1">
                        <a:solidFill>
                          <a:schemeClr val="bg1"/>
                        </a:solidFill>
                      </a:rPr>
                      <a:pPr/>
                      <a:t>[VALUE]</a:t>
                    </a:fld>
                    <a:endParaRPr lang="en-US"/>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9AF-41B1-AFCD-64783FBF1E7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Sheet1!$F$2</c:f>
              <c:numCache>
                <c:formatCode>0</c:formatCode>
                <c:ptCount val="1"/>
                <c:pt idx="0">
                  <c:v>12</c:v>
                </c:pt>
              </c:numCache>
            </c:numRef>
          </c:val>
          <c:extLst>
            <c:ext xmlns:c16="http://schemas.microsoft.com/office/drawing/2014/chart" uri="{C3380CC4-5D6E-409C-BE32-E72D297353CC}">
              <c16:uniqueId val="{00000000-89AF-41B1-AFCD-64783FBF1E75}"/>
            </c:ext>
          </c:extLst>
        </c:ser>
        <c:dLbls>
          <c:dLblPos val="ctr"/>
          <c:showLegendKey val="0"/>
          <c:showVal val="1"/>
          <c:showCatName val="0"/>
          <c:showSerName val="0"/>
          <c:showPercent val="0"/>
          <c:showBubbleSize val="0"/>
        </c:dLbls>
        <c:gapWidth val="100"/>
        <c:overlap val="100"/>
        <c:axId val="563826216"/>
        <c:axId val="563826608"/>
      </c:barChart>
      <c:catAx>
        <c:axId val="563826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3826608"/>
        <c:crosses val="autoZero"/>
        <c:auto val="1"/>
        <c:lblAlgn val="ctr"/>
        <c:lblOffset val="100"/>
        <c:noMultiLvlLbl val="0"/>
      </c:catAx>
      <c:valAx>
        <c:axId val="563826608"/>
        <c:scaling>
          <c:orientation val="minMax"/>
        </c:scaling>
        <c:delete val="1"/>
        <c:axPos val="l"/>
        <c:numFmt formatCode="0%" sourceLinked="1"/>
        <c:majorTickMark val="none"/>
        <c:minorTickMark val="none"/>
        <c:tickLblPos val="nextTo"/>
        <c:crossAx val="5638262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3204353083434096E-2"/>
          <c:w val="0.96616035172886816"/>
          <c:h val="0.85029829856515837"/>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4-A1F7-4B07-9B79-42BEBA00FD45}"/>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1-05C6-4079-BFFA-00E4943854C9}"/>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05C6-4079-BFFA-00E4943854C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7-B409-4C7B-B55F-2FE6E077336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en-US"/>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0</c:formatCode>
                <c:ptCount val="4"/>
                <c:pt idx="0">
                  <c:v>67</c:v>
                </c:pt>
                <c:pt idx="1">
                  <c:v>93</c:v>
                </c:pt>
                <c:pt idx="2">
                  <c:v>73</c:v>
                </c:pt>
                <c:pt idx="3">
                  <c:v>48</c:v>
                </c:pt>
              </c:numCache>
            </c:numRef>
          </c:val>
          <c:extLst>
            <c:ext xmlns:c16="http://schemas.microsoft.com/office/drawing/2014/chart" uri="{C3380CC4-5D6E-409C-BE32-E72D297353CC}">
              <c16:uniqueId val="{00000004-05C6-4079-BFFA-00E4943854C9}"/>
            </c:ext>
          </c:extLst>
        </c:ser>
        <c:dLbls>
          <c:dLblPos val="outEnd"/>
          <c:showLegendKey val="0"/>
          <c:showVal val="1"/>
          <c:showCatName val="0"/>
          <c:showSerName val="0"/>
          <c:showPercent val="0"/>
          <c:showBubbleSize val="0"/>
        </c:dLbls>
        <c:gapWidth val="100"/>
        <c:axId val="561456160"/>
        <c:axId val="561458512"/>
      </c:barChart>
      <c:catAx>
        <c:axId val="56145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en-US"/>
          </a:p>
        </c:txPr>
        <c:crossAx val="561458512"/>
        <c:crosses val="autoZero"/>
        <c:auto val="1"/>
        <c:lblAlgn val="ctr"/>
        <c:lblOffset val="100"/>
        <c:noMultiLvlLbl val="0"/>
      </c:catAx>
      <c:valAx>
        <c:axId val="561458512"/>
        <c:scaling>
          <c:orientation val="minMax"/>
          <c:max val="100"/>
        </c:scaling>
        <c:delete val="1"/>
        <c:axPos val="l"/>
        <c:numFmt formatCode="0" sourceLinked="1"/>
        <c:majorTickMark val="out"/>
        <c:minorTickMark val="none"/>
        <c:tickLblPos val="nextTo"/>
        <c:crossAx val="561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7197667765577747E-2"/>
          <c:w val="0.95416666666666672"/>
          <c:h val="0.72418232842002017"/>
        </c:manualLayout>
      </c:layout>
      <c:barChart>
        <c:barDir val="col"/>
        <c:grouping val="clustered"/>
        <c:varyColors val="0"/>
        <c:ser>
          <c:idx val="0"/>
          <c:order val="0"/>
          <c:tx>
            <c:strRef>
              <c:f>Sheet1!$A$2</c:f>
              <c:strCache>
                <c:ptCount val="1"/>
                <c:pt idx="0">
                  <c:v>Women</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Sheet1!$B$1:$F$1</c:f>
              <c:strCache>
                <c:ptCount val="5"/>
                <c:pt idx="0">
                  <c:v>Newspaper</c:v>
                </c:pt>
                <c:pt idx="1">
                  <c:v>Television</c:v>
                </c:pt>
                <c:pt idx="2">
                  <c:v>Radio</c:v>
                </c:pt>
                <c:pt idx="3">
                  <c:v>All three media</c:v>
                </c:pt>
                <c:pt idx="4">
                  <c:v>None of the media</c:v>
                </c:pt>
              </c:strCache>
            </c:strRef>
          </c:cat>
          <c:val>
            <c:numRef>
              <c:f>Sheet1!$B$2:$F$2</c:f>
              <c:numCache>
                <c:formatCode>General</c:formatCode>
                <c:ptCount val="5"/>
                <c:pt idx="0">
                  <c:v>6</c:v>
                </c:pt>
                <c:pt idx="1">
                  <c:v>47</c:v>
                </c:pt>
                <c:pt idx="2">
                  <c:v>15</c:v>
                </c:pt>
                <c:pt idx="3">
                  <c:v>3</c:v>
                </c:pt>
                <c:pt idx="4">
                  <c:v>48</c:v>
                </c:pt>
              </c:numCache>
            </c:numRef>
          </c:val>
          <c:extLst>
            <c:ext xmlns:c16="http://schemas.microsoft.com/office/drawing/2014/chart" uri="{C3380CC4-5D6E-409C-BE32-E72D297353CC}">
              <c16:uniqueId val="{00000000-E88C-40B6-B651-14037214815B}"/>
            </c:ext>
          </c:extLst>
        </c:ser>
        <c:dLbls>
          <c:dLblPos val="outEnd"/>
          <c:showLegendKey val="0"/>
          <c:showVal val="1"/>
          <c:showCatName val="0"/>
          <c:showSerName val="0"/>
          <c:showPercent val="0"/>
          <c:showBubbleSize val="0"/>
        </c:dLbls>
        <c:gapWidth val="100"/>
        <c:overlap val="-5"/>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en-US"/>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none"/>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0.25948</cdr:x>
      <cdr:y>0</cdr:y>
    </cdr:from>
    <cdr:to>
      <cdr:x>0.30433</cdr:x>
      <cdr:y>0.06359</cdr:y>
    </cdr:to>
    <cdr:sp macro="" textlink="">
      <cdr:nvSpPr>
        <cdr:cNvPr id="2" name="TextBox 1">
          <a:extLst xmlns:a="http://schemas.openxmlformats.org/drawingml/2006/main">
            <a:ext uri="{FF2B5EF4-FFF2-40B4-BE49-F238E27FC236}">
              <a16:creationId xmlns:a16="http://schemas.microsoft.com/office/drawing/2014/main" id="{341AE183-71CC-C463-9D44-90C341047EA6}"/>
            </a:ext>
          </a:extLst>
        </cdr:cNvPr>
        <cdr:cNvSpPr txBox="1"/>
      </cdr:nvSpPr>
      <cdr:spPr>
        <a:xfrm xmlns:a="http://schemas.openxmlformats.org/drawingml/2006/main">
          <a:off x="2465852" y="-1344480"/>
          <a:ext cx="426203" cy="36036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&lt;1</a:t>
          </a:r>
        </a:p>
      </cdr:txBody>
    </cdr:sp>
  </cdr:relSizeAnchor>
  <cdr:relSizeAnchor xmlns:cdr="http://schemas.openxmlformats.org/drawingml/2006/chartDrawing">
    <cdr:from>
      <cdr:x>0.4511</cdr:x>
      <cdr:y>0.0077</cdr:y>
    </cdr:from>
    <cdr:to>
      <cdr:x>0.48129</cdr:x>
      <cdr:y>0.07129</cdr:y>
    </cdr:to>
    <cdr:sp macro="" textlink="">
      <cdr:nvSpPr>
        <cdr:cNvPr id="3" name="TextBox 1">
          <a:extLst xmlns:a="http://schemas.openxmlformats.org/drawingml/2006/main">
            <a:ext uri="{FF2B5EF4-FFF2-40B4-BE49-F238E27FC236}">
              <a16:creationId xmlns:a16="http://schemas.microsoft.com/office/drawing/2014/main" id="{95A7A8A1-1246-8083-405D-C6084DE6AF4C}"/>
            </a:ext>
          </a:extLst>
        </cdr:cNvPr>
        <cdr:cNvSpPr txBox="1"/>
      </cdr:nvSpPr>
      <cdr:spPr>
        <a:xfrm xmlns:a="http://schemas.openxmlformats.org/drawingml/2006/main">
          <a:off x="4286814" y="43646"/>
          <a:ext cx="286873" cy="36036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latin typeface="Source Sans Pro" panose="020B0503030403020204" pitchFamily="34" charset="0"/>
              <a:ea typeface="Source Sans Pro" panose="020B0503030403020204" pitchFamily="34" charset="0"/>
            </a:rPr>
            <a:t>1</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8/16/2023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t>Nearly half of Cameroon’s population is under age 15. Over one quarter of households are headed by women. Households average about 5 members each.</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From Tables 2.7 and 2.8</a:t>
            </a:r>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a:t>Pie chart comes from Table 2.7. Add the cells for &lt;5, 5-9, and 10-14 from the final column in the table. </a:t>
            </a:r>
          </a:p>
          <a:p>
            <a:pPr marL="171450" indent="-171450">
              <a:buFont typeface="Arial" panose="020B0604020202020204" pitchFamily="34" charset="0"/>
              <a:buChar char="•"/>
            </a:pPr>
            <a:r>
              <a:rPr lang="en-US"/>
              <a:t>Household graphic comes from Table 2.8. Click on the grey house you want to change, choose Picture Format tab from top Menu, choose Crop. Manually adjust the width of the house until it’s close enough to the percent you’re looking for. </a:t>
            </a:r>
          </a:p>
          <a:p>
            <a:pPr marL="171450" indent="-171450">
              <a:buFont typeface="Arial" panose="020B0604020202020204" pitchFamily="34" charset="0"/>
              <a:buChar char="•"/>
            </a:pPr>
            <a:r>
              <a:rPr lang="en-US"/>
              <a:t>Person graphic comes from Table 2.8. Use same technique as above to adjust the graphic.</a:t>
            </a:r>
          </a:p>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3</a:t>
            </a:fld>
            <a:endParaRPr lang="en-US"/>
          </a:p>
        </p:txBody>
      </p:sp>
    </p:spTree>
    <p:extLst>
      <p:ext uri="{BB962C8B-B14F-4D97-AF65-F5344CB8AC3E}">
        <p14:creationId xmlns:p14="http://schemas.microsoft.com/office/powerpoint/2010/main" val="17705159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half of the women watch TV at least once a week, and nearly half of the women have no exposure to mass media.</a:t>
            </a:r>
          </a:p>
          <a:p>
            <a:endParaRPr lang="en-US" dirty="0"/>
          </a:p>
          <a:p>
            <a:r>
              <a:rPr lang="en-US" dirty="0"/>
              <a:t>Table 2.16</a:t>
            </a:r>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14</a:t>
            </a:fld>
            <a:endParaRPr lang="en-US"/>
          </a:p>
        </p:txBody>
      </p:sp>
    </p:spTree>
    <p:extLst>
      <p:ext uri="{BB962C8B-B14F-4D97-AF65-F5344CB8AC3E}">
        <p14:creationId xmlns:p14="http://schemas.microsoft.com/office/powerpoint/2010/main" val="29959366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Almost half of the women have used the internet and slightly less than that have used the internet in the past 12 months.</a:t>
            </a:r>
          </a:p>
          <a:p>
            <a:endParaRPr lang="en-US" dirty="0"/>
          </a:p>
          <a:p>
            <a:r>
              <a:rPr lang="en-US"/>
              <a:t>Table 2.17</a:t>
            </a:r>
          </a:p>
        </p:txBody>
      </p:sp>
      <p:sp>
        <p:nvSpPr>
          <p:cNvPr id="4" name="Slide Number Placeholder 3"/>
          <p:cNvSpPr>
            <a:spLocks noGrp="1"/>
          </p:cNvSpPr>
          <p:nvPr>
            <p:ph type="sldNum" sz="quarter" idx="5"/>
          </p:nvPr>
        </p:nvSpPr>
        <p:spPr/>
        <p:txBody>
          <a:bodyPr/>
          <a:lstStyle/>
          <a:p>
            <a:fld id="{51E81180-36CA-43EC-B7D8-15BB5DAAE4B2}" type="slidenum">
              <a:rPr lang="en-US" smtClean="0"/>
              <a:t>15</a:t>
            </a:fld>
            <a:endParaRPr lang="en-US" dirty="0"/>
          </a:p>
        </p:txBody>
      </p:sp>
    </p:spTree>
    <p:extLst>
      <p:ext uri="{BB962C8B-B14F-4D97-AF65-F5344CB8AC3E}">
        <p14:creationId xmlns:p14="http://schemas.microsoft.com/office/powerpoint/2010/main" val="1080726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51E81180-36CA-43EC-B7D8-15BB5DAAE4B2}" type="slidenum">
              <a:rPr lang="en-US" smtClean="0"/>
              <a:t>16</a:t>
            </a:fld>
            <a:endParaRPr lang="en-US"/>
          </a:p>
        </p:txBody>
      </p:sp>
    </p:spTree>
    <p:extLst>
      <p:ext uri="{BB962C8B-B14F-4D97-AF65-F5344CB8AC3E}">
        <p14:creationId xmlns:p14="http://schemas.microsoft.com/office/powerpoint/2010/main" val="1685101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Three-quarters of household populations have at least basic service for drinking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Limited service = Drinking water from an improved source, provided round-trip collection time is &gt;30 minutes or is unknown.</a:t>
            </a:r>
          </a:p>
          <a:p>
            <a:endParaRPr lang="en-US" dirty="0"/>
          </a:p>
          <a:p>
            <a:r>
              <a:rPr lang="en-US" dirty="0"/>
              <a:t>At least basic service = Drinking water from an improved source, provided either water is on the premises or round-trip collection time is &lt;30 minutes. Includes safely managed drinking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03113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Nearly half of the household population has access to at least basic sanitation services.</a:t>
            </a:r>
          </a:p>
          <a:p>
            <a:pPr marL="0" marR="0" algn="just">
              <a:spcBef>
                <a:spcPts val="0"/>
              </a:spcBef>
              <a:spcAft>
                <a:spcPts val="0"/>
              </a:spcAft>
            </a:pP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Note: Service ladder concept/definitions based on the WHO/UNICEF Joint Monitoring </a:t>
            </a:r>
            <a:r>
              <a:rPr lang="en-US" sz="1800" dirty="0" err="1">
                <a:effectLst/>
                <a:latin typeface="Arial" panose="020B0604020202020204" pitchFamily="34" charset="0"/>
                <a:ea typeface="Times New Roman" panose="02020603050405020304" pitchFamily="18" charset="0"/>
                <a:cs typeface="Arial" panose="020B0604020202020204" pitchFamily="34" charset="0"/>
              </a:rPr>
              <a:t>Programme</a:t>
            </a:r>
            <a:r>
              <a:rPr lang="en-US" sz="1800" dirty="0">
                <a:effectLst/>
                <a:latin typeface="Arial" panose="020B0604020202020204" pitchFamily="34" charset="0"/>
                <a:ea typeface="Times New Roman" panose="02020603050405020304" pitchFamily="18" charset="0"/>
                <a:cs typeface="Arial" panose="020B0604020202020204" pitchFamily="34" charset="0"/>
              </a:rPr>
              <a:t> for Water Supply, Sanitation, and Hygiene (JMP).</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en-US" sz="1800" baseline="30000" dirty="0">
                <a:effectLst/>
                <a:latin typeface="Arial" panose="020B0604020202020204" pitchFamily="34" charset="0"/>
                <a:ea typeface="Times New Roman" panose="02020603050405020304" pitchFamily="18" charset="0"/>
                <a:cs typeface="Arial" panose="020B0604020202020204" pitchFamily="34" charset="0"/>
              </a:rPr>
              <a:t>1</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rPr>
              <a:t>Use of flush/pour flush toilet not to sewer, septic tank, or pit latrine, pit latrines without a slab/open pit, hanging toilets/latrines, or buckets</a:t>
            </a:r>
          </a:p>
          <a:p>
            <a:pPr marL="0" marR="0" algn="just">
              <a:spcBef>
                <a:spcPts val="0"/>
              </a:spcBef>
              <a:spcAft>
                <a:spcPts val="0"/>
              </a:spcAft>
            </a:pPr>
            <a:r>
              <a:rPr lang="en-US" sz="1800" baseline="30000" dirty="0">
                <a:effectLst/>
                <a:latin typeface="Arial" panose="020B0604020202020204" pitchFamily="34" charset="0"/>
                <a:ea typeface="Times New Roman" panose="02020603050405020304" pitchFamily="18" charset="0"/>
                <a:cs typeface="Arial" panose="020B0604020202020204" pitchFamily="34" charset="0"/>
              </a:rPr>
              <a:t>2</a:t>
            </a:r>
            <a:r>
              <a:rPr lang="en-US" sz="1800" dirty="0">
                <a:effectLst/>
                <a:latin typeface="Arial" panose="020B0604020202020204" pitchFamily="34" charset="0"/>
                <a:ea typeface="Times New Roman" panose="02020603050405020304" pitchFamily="18" charset="0"/>
                <a:cs typeface="Arial" panose="020B0604020202020204" pitchFamily="34" charset="0"/>
              </a:rPr>
              <a:t> Defined as use of improved facilities shared by 2 or more households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aseline="30000" dirty="0">
                <a:effectLst/>
                <a:latin typeface="Arial" panose="020B0604020202020204" pitchFamily="34" charset="0"/>
                <a:ea typeface="Times New Roman" panose="02020603050405020304" pitchFamily="18" charset="0"/>
              </a:rPr>
              <a:t>3 </a:t>
            </a:r>
            <a:r>
              <a:rPr lang="en-US" sz="1200" dirty="0">
                <a:effectLst/>
                <a:latin typeface="Arial" panose="020B0604020202020204" pitchFamily="34" charset="0"/>
                <a:ea typeface="Times New Roman" panose="02020603050405020304" pitchFamily="18" charset="0"/>
                <a:cs typeface="Arial" panose="020B0604020202020204" pitchFamily="34" charset="0"/>
              </a:rPr>
              <a:t>Defined as use of improved facilities that are not shared with other households. Includes safely managed sanitation service, which is not shown separately.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r>
              <a:rPr lang="en-US" dirty="0"/>
              <a:t>Table 2.4</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58412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about 2 of 3 household population has access to electricity. Electricity is more common in urban areas (97% in Yaoundé and Douala and 80% in other urban areas) than in rural areas, where only 35% have access to electricity.</a:t>
            </a:r>
          </a:p>
          <a:p>
            <a:endParaRPr lang="en-US" dirty="0"/>
          </a:p>
          <a:p>
            <a:endParaRPr lang="en-US" dirty="0"/>
          </a:p>
          <a:p>
            <a:r>
              <a:rPr lang="en-US" dirty="0"/>
              <a:t>Table 2.6</a:t>
            </a:r>
          </a:p>
        </p:txBody>
      </p:sp>
      <p:sp>
        <p:nvSpPr>
          <p:cNvPr id="4" name="Slide Number Placeholder 3"/>
          <p:cNvSpPr>
            <a:spLocks noGrp="1"/>
          </p:cNvSpPr>
          <p:nvPr>
            <p:ph type="sldNum" sz="quarter" idx="5"/>
          </p:nvPr>
        </p:nvSpPr>
        <p:spPr/>
        <p:txBody>
          <a:bodyPr/>
          <a:lstStyle/>
          <a:p>
            <a:fld id="{51E81180-36CA-43EC-B7D8-15BB5DAAE4B2}" type="slidenum">
              <a:rPr lang="en-US" smtClean="0"/>
              <a:t>6</a:t>
            </a:fld>
            <a:endParaRPr lang="en-US" dirty="0"/>
          </a:p>
        </p:txBody>
      </p:sp>
    </p:spTree>
    <p:extLst>
      <p:ext uri="{BB962C8B-B14F-4D97-AF65-F5344CB8AC3E}">
        <p14:creationId xmlns:p14="http://schemas.microsoft.com/office/powerpoint/2010/main" val="218568650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Mobile phones are the most common asset owned by households (89%), both in urban (97% overall) and rural areas (80%).</a:t>
            </a:r>
          </a:p>
          <a:p>
            <a:endParaRPr lang="en-US" dirty="0"/>
          </a:p>
          <a:p>
            <a:r>
              <a:rPr lang="en-US"/>
              <a:t>Table </a:t>
            </a:r>
            <a:r>
              <a:rPr lang="en-US" dirty="0"/>
              <a:t>2.7</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7</a:t>
            </a:fld>
            <a:endParaRPr lang="en-US"/>
          </a:p>
        </p:txBody>
      </p:sp>
    </p:spTree>
    <p:extLst>
      <p:ext uri="{BB962C8B-B14F-4D97-AF65-F5344CB8AC3E}">
        <p14:creationId xmlns:p14="http://schemas.microsoft.com/office/powerpoint/2010/main" val="40850753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most common means of transportation is the motorcycle or scooter (23%) followed by the bicycle (10%). Cars or trucks are more common in the urban areas (13% overall) than in rural areas (4%).</a:t>
            </a:r>
          </a:p>
          <a:p>
            <a:endParaRPr lang="en-US" dirty="0"/>
          </a:p>
          <a:p>
            <a:r>
              <a:rPr lang="en-US"/>
              <a:t>Table </a:t>
            </a:r>
            <a:r>
              <a:rPr lang="en-US" dirty="0"/>
              <a:t>2.7</a:t>
            </a:r>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8</a:t>
            </a:fld>
            <a:endParaRPr lang="en-US"/>
          </a:p>
        </p:txBody>
      </p:sp>
    </p:spTree>
    <p:extLst>
      <p:ext uri="{BB962C8B-B14F-4D97-AF65-F5344CB8AC3E}">
        <p14:creationId xmlns:p14="http://schemas.microsoft.com/office/powerpoint/2010/main" val="39773476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C7E0D0A6-21A2-4992-953A-4ACAAFC886D8}" type="slidenum">
              <a:rPr lang="en-US" smtClean="0"/>
              <a:t>10</a:t>
            </a:fld>
            <a:endParaRPr lang="en-US"/>
          </a:p>
        </p:txBody>
      </p:sp>
    </p:spTree>
    <p:extLst>
      <p:ext uri="{BB962C8B-B14F-4D97-AF65-F5344CB8AC3E}">
        <p14:creationId xmlns:p14="http://schemas.microsoft.com/office/powerpoint/2010/main" val="800600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20% of women have no education. 25% of women have primary education, 44% have completed secondary education, and 12% have more than secondary education.</a:t>
            </a:r>
          </a:p>
          <a:p>
            <a:endParaRPr lang="en-US" dirty="0"/>
          </a:p>
          <a:p>
            <a:r>
              <a:rPr lang="en-US" dirty="0"/>
              <a:t>Table 2.14</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12</a:t>
            </a:fld>
            <a:endParaRPr lang="en-US"/>
          </a:p>
        </p:txBody>
      </p:sp>
    </p:spTree>
    <p:extLst>
      <p:ext uri="{BB962C8B-B14F-4D97-AF65-F5344CB8AC3E}">
        <p14:creationId xmlns:p14="http://schemas.microsoft.com/office/powerpoint/2010/main" val="2761071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Overall, 2 in 3 women are literate, while less than half of women in rural areas are literate.</a:t>
            </a:r>
          </a:p>
          <a:p>
            <a:endParaRPr lang="en-US" dirty="0"/>
          </a:p>
          <a:p>
            <a:r>
              <a:rPr lang="en-US" dirty="0"/>
              <a:t>Table 2.15</a:t>
            </a:r>
            <a:endParaRPr lang="en-US"/>
          </a:p>
        </p:txBody>
      </p:sp>
      <p:sp>
        <p:nvSpPr>
          <p:cNvPr id="4" name="Slide Number Placeholder 3"/>
          <p:cNvSpPr>
            <a:spLocks noGrp="1"/>
          </p:cNvSpPr>
          <p:nvPr>
            <p:ph type="sldNum" sz="quarter" idx="10"/>
          </p:nvPr>
        </p:nvSpPr>
        <p:spPr/>
        <p:txBody>
          <a:bodyPr/>
          <a:lstStyle/>
          <a:p>
            <a:fld id="{51E81180-36CA-43EC-B7D8-15BB5DAAE4B2}" type="slidenum">
              <a:rPr lang="en-US" smtClean="0"/>
              <a:t>13</a:t>
            </a:fld>
            <a:endParaRPr lang="en-US"/>
          </a:p>
        </p:txBody>
      </p:sp>
    </p:spTree>
    <p:extLst>
      <p:ext uri="{BB962C8B-B14F-4D97-AF65-F5344CB8AC3E}">
        <p14:creationId xmlns:p14="http://schemas.microsoft.com/office/powerpoint/2010/main" val="152467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83549-1913-EDAC-850C-45E5C748A4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760F16-DB43-2FF6-38E3-44AAE3EB2A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880BB-8001-4D8B-2F95-FD02EB4F45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EA2BF9AA-7479-1717-B49E-D95E4F77A8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3DE73646-4D04-599C-8B2A-77C4E493FC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350163929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18108CD-3C54-F7A4-A8D0-071BE067DA87}"/>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3" name="Footer Placeholder 2">
            <a:extLst>
              <a:ext uri="{FF2B5EF4-FFF2-40B4-BE49-F238E27FC236}">
                <a16:creationId xmlns:a16="http://schemas.microsoft.com/office/drawing/2014/main" id="{7EE20B1E-B849-8F4D-FA24-C67707515251}"/>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425AB18-A8F2-CF40-FBC5-4718F2C32877}"/>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31450542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0AD16F-227F-64D6-B9FB-67BB1A5EEBC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0D723D6-2E30-D3A8-369D-6B1B335CC2F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DFB599CC-B833-DB40-2808-9BE38405A9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2B955A2-A5DC-F66A-972E-1921E3DD0F34}"/>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6" name="Footer Placeholder 5">
            <a:extLst>
              <a:ext uri="{FF2B5EF4-FFF2-40B4-BE49-F238E27FC236}">
                <a16:creationId xmlns:a16="http://schemas.microsoft.com/office/drawing/2014/main" id="{9ABEB61B-73DF-78A4-01F3-44106A0A57B8}"/>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5E6D76-6C35-294D-45FE-F9C8470C5991}"/>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241516101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8915AA-292A-AA88-83A2-67F84ED7868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9C43FB9-9313-7090-61F7-7C130236FE0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5393A0E-8C84-E94F-642F-8031409C205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D7F39B5-3381-7A43-8D26-6072819F06B4}"/>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6" name="Footer Placeholder 5">
            <a:extLst>
              <a:ext uri="{FF2B5EF4-FFF2-40B4-BE49-F238E27FC236}">
                <a16:creationId xmlns:a16="http://schemas.microsoft.com/office/drawing/2014/main" id="{0DA8DE5D-E971-CC48-0683-F4CA4BAC5E5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E64FE08-AACC-2940-BCFB-E0ED5050939E}"/>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19585348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F08C2-D13F-7930-2181-F4B5720C54B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0748AA35-BA76-AD00-6313-02C819D3380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0A2D4D3-FCEA-5989-02C3-714F31DF1F1B}"/>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5" name="Footer Placeholder 4">
            <a:extLst>
              <a:ext uri="{FF2B5EF4-FFF2-40B4-BE49-F238E27FC236}">
                <a16:creationId xmlns:a16="http://schemas.microsoft.com/office/drawing/2014/main" id="{CC4CD6E0-EF80-F8A7-05FC-D6065402C5C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E988039-8E79-6DE1-EAF6-F26D3B8D09F5}"/>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3316411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2355A60-8006-EC6E-C0D7-AA22BC45062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2B3D216-40D9-FB0C-1D01-EA0B825B3EA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6FB3B43-0F1B-EB9C-4065-C6CA788DCA34}"/>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5" name="Footer Placeholder 4">
            <a:extLst>
              <a:ext uri="{FF2B5EF4-FFF2-40B4-BE49-F238E27FC236}">
                <a16:creationId xmlns:a16="http://schemas.microsoft.com/office/drawing/2014/main" id="{A2CD3B98-9230-B9BC-AE55-678A4835E2C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DBC5D65-EABF-E7A1-038B-1AF2212B8585}"/>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16519591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46042724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7820720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5501149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71890173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8707401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153117934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9718459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16577099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496123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97580085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6631300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1807921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838200" y="6356351"/>
            <a:ext cx="2743200" cy="365125"/>
          </a:xfrm>
          <a:prstGeom prst="rect">
            <a:avLst/>
          </a:prstGeom>
        </p:spPr>
        <p:txBody>
          <a:bodyPr/>
          <a:lstStyle/>
          <a:p>
            <a:fld id="{A055BBBE-EBFC-4DBF-A5CA-B074AA7661C5}" type="datetimeFigureOut">
              <a:rPr lang="en-US" smtClean="0"/>
              <a:t>8/16/2023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26300646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0B52C0-8CF5-89AA-E651-D177B89D81C2}"/>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DDCBC2A-CE45-BB4D-90DF-EEF95F36AFA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4C7C0B9A-0894-D172-82DA-C65A0F42AADB}"/>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5" name="Footer Placeholder 4">
            <a:extLst>
              <a:ext uri="{FF2B5EF4-FFF2-40B4-BE49-F238E27FC236}">
                <a16:creationId xmlns:a16="http://schemas.microsoft.com/office/drawing/2014/main" id="{5033F472-78B8-3088-4674-042F42C83EE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7502916-DEC2-6E9E-F943-1C2D4EFCA3F9}"/>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4980419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16503-3346-3AA1-5DF4-398ECE78CD7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1301EA74-67FF-9F47-E0C4-CF71C074235F}"/>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19EF40-EE10-786C-1088-08718A6598EA}"/>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5" name="Footer Placeholder 4">
            <a:extLst>
              <a:ext uri="{FF2B5EF4-FFF2-40B4-BE49-F238E27FC236}">
                <a16:creationId xmlns:a16="http://schemas.microsoft.com/office/drawing/2014/main" id="{B9AEED7B-3AE8-81BE-D38E-AF747E02AAD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A88A399-77EE-23B6-FDD7-DE00E9CB64E5}"/>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6363286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D3CBAC-311F-2C9E-9D29-FAA67131C6A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F6BA6C19-F057-9821-F9B5-29C8DB0424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8E45E37-23CE-53CB-39C6-347A2759B2CE}"/>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5" name="Footer Placeholder 4">
            <a:extLst>
              <a:ext uri="{FF2B5EF4-FFF2-40B4-BE49-F238E27FC236}">
                <a16:creationId xmlns:a16="http://schemas.microsoft.com/office/drawing/2014/main" id="{422B9398-2357-DAA6-C2D9-538C527EC02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18F02CD-1412-9A6A-3D4D-D4657A1DD432}"/>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38510668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89BA391-C022-F753-CB04-34AAB577BB5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44F9ACC-0CB8-4C84-E694-53E18167EC4E}"/>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08C58EB-984D-9833-5B94-D608EBEFAD0E}"/>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6294138-F3E3-9382-7ADC-529FB5678C3A}"/>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6" name="Footer Placeholder 5">
            <a:extLst>
              <a:ext uri="{FF2B5EF4-FFF2-40B4-BE49-F238E27FC236}">
                <a16:creationId xmlns:a16="http://schemas.microsoft.com/office/drawing/2014/main" id="{CF756727-61F7-47D7-0E93-C15D8220792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4607D71-FF87-8255-4AAA-5675931D4992}"/>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28700954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908AB5-EFBE-DD1B-BCBE-BA9BC03825A4}"/>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A4833063-C4A7-566C-3013-AF7FB0E660E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D2B8B7B-1B38-FC3E-C568-E4896846B9E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67AADB3-704A-D928-BB96-62F3680772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52DA6565-7BEF-5FFD-AC7E-19A5D4C9E8CC}"/>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1B35350-8AEC-5115-92F2-DDD07FA7052C}"/>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8" name="Footer Placeholder 7">
            <a:extLst>
              <a:ext uri="{FF2B5EF4-FFF2-40B4-BE49-F238E27FC236}">
                <a16:creationId xmlns:a16="http://schemas.microsoft.com/office/drawing/2014/main" id="{4E3702C3-27B0-8451-B4C5-6B76C63E91E7}"/>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89AB0C0-F370-9DAA-2E4B-3CC1ECD3B44E}"/>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331194512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EA7C88-7062-0D04-A77A-9AC3EF767F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2247342D-7544-85F8-E483-7FB56705B1AC}"/>
              </a:ext>
            </a:extLst>
          </p:cNvPr>
          <p:cNvSpPr>
            <a:spLocks noGrp="1"/>
          </p:cNvSpPr>
          <p:nvPr>
            <p:ph type="dt" sz="half" idx="10"/>
          </p:nvPr>
        </p:nvSpPr>
        <p:spPr/>
        <p:txBody>
          <a:bodyPr/>
          <a:lstStyle/>
          <a:p>
            <a:fld id="{552F4DF4-459E-4A2A-ACBC-F415EB005C13}" type="datetimeFigureOut">
              <a:rPr lang="en-US" smtClean="0"/>
              <a:t>8/16/2023</a:t>
            </a:fld>
            <a:endParaRPr lang="en-US"/>
          </a:p>
        </p:txBody>
      </p:sp>
      <p:sp>
        <p:nvSpPr>
          <p:cNvPr id="4" name="Footer Placeholder 3">
            <a:extLst>
              <a:ext uri="{FF2B5EF4-FFF2-40B4-BE49-F238E27FC236}">
                <a16:creationId xmlns:a16="http://schemas.microsoft.com/office/drawing/2014/main" id="{A859225A-FC20-0344-9250-DFC6A592A04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664A982-0230-C72D-3EB0-23D2BD1587FF}"/>
              </a:ext>
            </a:extLst>
          </p:cNvPr>
          <p:cNvSpPr>
            <a:spLocks noGrp="1"/>
          </p:cNvSpPr>
          <p:nvPr>
            <p:ph type="sldNum" sz="quarter" idx="12"/>
          </p:nvPr>
        </p:nvSpPr>
        <p:spPr/>
        <p:txBody>
          <a:bodyPr/>
          <a:lstStyle/>
          <a:p>
            <a:fld id="{81168068-49C7-4505-BA3E-49C79D92237C}" type="slidenum">
              <a:rPr lang="en-US" smtClean="0"/>
              <a:t>‹#›</a:t>
            </a:fld>
            <a:endParaRPr lang="en-US"/>
          </a:p>
        </p:txBody>
      </p:sp>
    </p:spTree>
    <p:extLst>
      <p:ext uri="{BB962C8B-B14F-4D97-AF65-F5344CB8AC3E}">
        <p14:creationId xmlns:p14="http://schemas.microsoft.com/office/powerpoint/2010/main" val="169482335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theme" Target="../theme/theme2.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theme" Target="../theme/theme3.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8/16/2023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2802665334"/>
      </p:ext>
    </p:extLst>
  </p:cSld>
  <p:clrMap bg1="lt1" tx1="dk1" bg2="lt2" tx2="dk2" accent1="accent1" accent2="accent2" accent3="accent3" accent4="accent4" accent5="accent5" accent6="accent6" hlink="hlink" folHlink="folHlink"/>
  <p:sldLayoutIdLst>
    <p:sldLayoutId id="2147483706" r:id="rId1"/>
    <p:sldLayoutId id="2147483707" r:id="rId2"/>
    <p:sldLayoutId id="214748373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560372E-5D42-2E74-E495-845310390E9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BD7258BE-D8A7-B3C6-BD13-A7C37318E9C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4DC7030-EED6-EE08-1BD1-F5D2F43D5EF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52F4DF4-459E-4A2A-ACBC-F415EB005C13}" type="datetimeFigureOut">
              <a:rPr lang="en-US" smtClean="0"/>
              <a:t>8/16/2023</a:t>
            </a:fld>
            <a:endParaRPr lang="en-US"/>
          </a:p>
        </p:txBody>
      </p:sp>
      <p:sp>
        <p:nvSpPr>
          <p:cNvPr id="5" name="Footer Placeholder 4">
            <a:extLst>
              <a:ext uri="{FF2B5EF4-FFF2-40B4-BE49-F238E27FC236}">
                <a16:creationId xmlns:a16="http://schemas.microsoft.com/office/drawing/2014/main" id="{AD25688C-D4F2-18CD-4490-1394BF123DC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661E49B6-56F4-92D9-D36D-7322A105299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1168068-49C7-4505-BA3E-49C79D92237C}" type="slidenum">
              <a:rPr lang="en-US" smtClean="0"/>
              <a:t>‹#›</a:t>
            </a:fld>
            <a:endParaRPr lang="en-US"/>
          </a:p>
        </p:txBody>
      </p:sp>
    </p:spTree>
    <p:extLst>
      <p:ext uri="{BB962C8B-B14F-4D97-AF65-F5344CB8AC3E}">
        <p14:creationId xmlns:p14="http://schemas.microsoft.com/office/powerpoint/2010/main" val="596626950"/>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947799280"/>
      </p:ext>
    </p:extLst>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chart" Target="../charts/chart1.xml"/></Relationships>
</file>

<file path=ppt/slides/_rels/slide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16.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38560D-1092-2D32-9E8E-CBFAD29A96B5}"/>
              </a:ext>
            </a:extLst>
          </p:cNvPr>
          <p:cNvSpPr txBox="1"/>
          <p:nvPr/>
        </p:nvSpPr>
        <p:spPr>
          <a:xfrm>
            <a:off x="1524000" y="365177"/>
            <a:ext cx="9143999" cy="1446550"/>
          </a:xfrm>
          <a:prstGeom prst="rect">
            <a:avLst/>
          </a:prstGeom>
          <a:noFill/>
        </p:spPr>
        <p:txBody>
          <a:bodyPr wrap="square" rtlCol="0">
            <a:spAutoFit/>
          </a:bodyPr>
          <a:lstStyle/>
          <a:p>
            <a:pPr algn="ctr"/>
            <a:r>
              <a:rPr lang="en-US" sz="4400" b="1"/>
              <a:t>Household and Respondent Characteristics</a:t>
            </a:r>
          </a:p>
        </p:txBody>
      </p:sp>
      <p:sp>
        <p:nvSpPr>
          <p:cNvPr id="4" name="TextBox 3">
            <a:extLst>
              <a:ext uri="{FF2B5EF4-FFF2-40B4-BE49-F238E27FC236}">
                <a16:creationId xmlns:a16="http://schemas.microsoft.com/office/drawing/2014/main" id="{364633EE-7FB7-FE49-0A8D-6DDB8158F804}"/>
              </a:ext>
            </a:extLst>
          </p:cNvPr>
          <p:cNvSpPr txBox="1"/>
          <p:nvPr/>
        </p:nvSpPr>
        <p:spPr>
          <a:xfrm>
            <a:off x="8418576" y="938118"/>
            <a:ext cx="3634339" cy="707886"/>
          </a:xfrm>
          <a:prstGeom prst="rect">
            <a:avLst/>
          </a:prstGeom>
          <a:noFill/>
        </p:spPr>
        <p:txBody>
          <a:bodyPr wrap="square" rtlCol="0">
            <a:spAutoFit/>
          </a:bodyPr>
          <a:lstStyle/>
          <a:p>
            <a:pPr algn="r"/>
            <a:r>
              <a:rPr lang="en-US" sz="2000" i="1">
                <a:solidFill>
                  <a:schemeClr val="bg1"/>
                </a:solidFill>
              </a:rPr>
              <a:t>Follow along on Twitter!  </a:t>
            </a:r>
          </a:p>
          <a:p>
            <a:pPr algn="r"/>
            <a:r>
              <a:rPr lang="en-US" sz="2000" i="1">
                <a:solidFill>
                  <a:schemeClr val="bg1"/>
                </a:solidFill>
              </a:rPr>
              <a:t>@NMEPNigeria #NigeriaMIS</a:t>
            </a:r>
          </a:p>
        </p:txBody>
      </p:sp>
      <p:sp>
        <p:nvSpPr>
          <p:cNvPr id="2" name="TextBox 1">
            <a:extLst>
              <a:ext uri="{FF2B5EF4-FFF2-40B4-BE49-F238E27FC236}">
                <a16:creationId xmlns:a16="http://schemas.microsoft.com/office/drawing/2014/main" id="{AD82A41E-B5D4-5EDC-31FA-B46CA210305A}"/>
              </a:ext>
            </a:extLst>
          </p:cNvPr>
          <p:cNvSpPr txBox="1"/>
          <p:nvPr/>
        </p:nvSpPr>
        <p:spPr>
          <a:xfrm>
            <a:off x="6813312" y="1823021"/>
            <a:ext cx="5298598" cy="400110"/>
          </a:xfrm>
          <a:prstGeom prst="rect">
            <a:avLst/>
          </a:prstGeom>
          <a:noFill/>
        </p:spPr>
        <p:txBody>
          <a:bodyPr wrap="square" rtlCol="0">
            <a:spAutoFit/>
          </a:bodyPr>
          <a:lstStyle/>
          <a:p>
            <a:pPr algn="r"/>
            <a:r>
              <a:rPr lang="en-US" sz="2000" i="1" dirty="0"/>
              <a:t>@INS_cameroun #CameroonMIS #CamerounEIP</a:t>
            </a:r>
          </a:p>
        </p:txBody>
      </p:sp>
    </p:spTree>
    <p:extLst>
      <p:ext uri="{BB962C8B-B14F-4D97-AF65-F5344CB8AC3E}">
        <p14:creationId xmlns:p14="http://schemas.microsoft.com/office/powerpoint/2010/main" val="429073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528638" y="323057"/>
            <a:ext cx="7886700" cy="700087"/>
          </a:xfrm>
        </p:spPr>
        <p:txBody>
          <a:bodyPr>
            <a:normAutofit/>
          </a:bodyPr>
          <a:lstStyle/>
          <a:p>
            <a:r>
              <a:rPr lang="en-US" sz="44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1805273" y="4715668"/>
            <a:ext cx="8581454" cy="1819275"/>
          </a:xfrm>
        </p:spPr>
        <p:txBody>
          <a:bodyPr>
            <a:normAutofit fontScale="92500"/>
          </a:bodyPr>
          <a:lstStyle/>
          <a:p>
            <a:pPr>
              <a:lnSpc>
                <a:spcPct val="130000"/>
              </a:lnSpc>
            </a:pPr>
            <a:r>
              <a:rPr lang="en-US" sz="2800" b="1" dirty="0">
                <a:solidFill>
                  <a:schemeClr val="accent5"/>
                </a:solidFill>
              </a:rPr>
              <a:t>Far North (53%) </a:t>
            </a:r>
            <a:r>
              <a:rPr lang="en-US" sz="2800" dirty="0">
                <a:solidFill>
                  <a:schemeClr val="tx1"/>
                </a:solidFill>
              </a:rPr>
              <a:t>has the highest proportion of households in the </a:t>
            </a:r>
            <a:r>
              <a:rPr lang="en-US" sz="2800" b="1" dirty="0">
                <a:solidFill>
                  <a:schemeClr val="accent5"/>
                </a:solidFill>
              </a:rPr>
              <a:t>poorest</a:t>
            </a:r>
            <a:r>
              <a:rPr lang="en-US" sz="2800" dirty="0">
                <a:solidFill>
                  <a:schemeClr val="tx1"/>
                </a:solidFill>
              </a:rPr>
              <a:t> </a:t>
            </a:r>
            <a:r>
              <a:rPr lang="en-US" sz="2800" b="1" dirty="0">
                <a:solidFill>
                  <a:schemeClr val="accent5"/>
                </a:solidFill>
              </a:rPr>
              <a:t>quintile</a:t>
            </a:r>
            <a:r>
              <a:rPr lang="en-US" sz="2800" dirty="0">
                <a:solidFill>
                  <a:schemeClr val="tx1"/>
                </a:solidFill>
              </a:rPr>
              <a:t>, while </a:t>
            </a:r>
            <a:r>
              <a:rPr lang="en-US" sz="2800" b="1" dirty="0">
                <a:solidFill>
                  <a:schemeClr val="accent5"/>
                </a:solidFill>
              </a:rPr>
              <a:t>Douala (61%)</a:t>
            </a:r>
            <a:r>
              <a:rPr lang="en-US" sz="2800" dirty="0">
                <a:solidFill>
                  <a:schemeClr val="tx1"/>
                </a:solidFill>
              </a:rPr>
              <a:t> has the highest proportion of households in the </a:t>
            </a:r>
            <a:r>
              <a:rPr lang="en-US" sz="2800" b="1" dirty="0">
                <a:solidFill>
                  <a:schemeClr val="accent5"/>
                </a:solidFill>
              </a:rPr>
              <a:t>wealthiest quintile</a:t>
            </a:r>
            <a:r>
              <a:rPr lang="en-US" sz="2800" dirty="0">
                <a:solidFill>
                  <a:schemeClr val="tx1"/>
                </a:solidFill>
              </a:rPr>
              <a:t>.</a:t>
            </a:r>
          </a:p>
        </p:txBody>
      </p:sp>
      <p:graphicFrame>
        <p:nvGraphicFramePr>
          <p:cNvPr id="4" name="Table 4">
            <a:extLst>
              <a:ext uri="{FF2B5EF4-FFF2-40B4-BE49-F238E27FC236}">
                <a16:creationId xmlns:a16="http://schemas.microsoft.com/office/drawing/2014/main" id="{1A10FEBB-B99F-D7EE-7F62-C9CD013AFC27}"/>
              </a:ext>
            </a:extLst>
          </p:cNvPr>
          <p:cNvGraphicFramePr>
            <a:graphicFrameLocks noGrp="1"/>
          </p:cNvGraphicFramePr>
          <p:nvPr>
            <p:extLst>
              <p:ext uri="{D42A27DB-BD31-4B8C-83A1-F6EECF244321}">
                <p14:modId xmlns:p14="http://schemas.microsoft.com/office/powerpoint/2010/main" val="3697276611"/>
              </p:ext>
            </p:extLst>
          </p:nvPr>
        </p:nvGraphicFramePr>
        <p:xfrm>
          <a:off x="528639" y="1482725"/>
          <a:ext cx="10644187" cy="2926080"/>
        </p:xfrm>
        <a:graphic>
          <a:graphicData uri="http://schemas.openxmlformats.org/drawingml/2006/table">
            <a:tbl>
              <a:tblPr firstRow="1" bandRow="1">
                <a:tableStyleId>{5C22544A-7EE6-4342-B048-85BDC9FD1C3A}</a:tableStyleId>
              </a:tblPr>
              <a:tblGrid>
                <a:gridCol w="1895682">
                  <a:extLst>
                    <a:ext uri="{9D8B030D-6E8A-4147-A177-3AD203B41FA5}">
                      <a16:colId xmlns:a16="http://schemas.microsoft.com/office/drawing/2014/main" val="1450762116"/>
                    </a:ext>
                  </a:extLst>
                </a:gridCol>
                <a:gridCol w="1509237">
                  <a:extLst>
                    <a:ext uri="{9D8B030D-6E8A-4147-A177-3AD203B41FA5}">
                      <a16:colId xmlns:a16="http://schemas.microsoft.com/office/drawing/2014/main" val="1592744898"/>
                    </a:ext>
                  </a:extLst>
                </a:gridCol>
                <a:gridCol w="1694014">
                  <a:extLst>
                    <a:ext uri="{9D8B030D-6E8A-4147-A177-3AD203B41FA5}">
                      <a16:colId xmlns:a16="http://schemas.microsoft.com/office/drawing/2014/main" val="3421851231"/>
                    </a:ext>
                  </a:extLst>
                </a:gridCol>
                <a:gridCol w="1773422">
                  <a:extLst>
                    <a:ext uri="{9D8B030D-6E8A-4147-A177-3AD203B41FA5}">
                      <a16:colId xmlns:a16="http://schemas.microsoft.com/office/drawing/2014/main" val="568046940"/>
                    </a:ext>
                  </a:extLst>
                </a:gridCol>
                <a:gridCol w="1667547">
                  <a:extLst>
                    <a:ext uri="{9D8B030D-6E8A-4147-A177-3AD203B41FA5}">
                      <a16:colId xmlns:a16="http://schemas.microsoft.com/office/drawing/2014/main" val="368392426"/>
                    </a:ext>
                  </a:extLst>
                </a:gridCol>
                <a:gridCol w="2104285">
                  <a:extLst>
                    <a:ext uri="{9D8B030D-6E8A-4147-A177-3AD203B41FA5}">
                      <a16:colId xmlns:a16="http://schemas.microsoft.com/office/drawing/2014/main" val="3293824966"/>
                    </a:ext>
                  </a:extLst>
                </a:gridCol>
              </a:tblGrid>
              <a:tr h="370840">
                <a:tc>
                  <a:txBody>
                    <a:bodyPr/>
                    <a:lstStyle/>
                    <a:p>
                      <a:endParaRPr lang="en-US" sz="2800">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Lowest</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2</a:t>
                      </a:r>
                      <a:r>
                        <a:rPr lang="en-US" sz="2800" baseline="30000">
                          <a:solidFill>
                            <a:schemeClr val="tx1"/>
                          </a:solidFill>
                          <a:latin typeface="Source Sans Pro" panose="020B0503030403020204" pitchFamily="34" charset="0"/>
                          <a:ea typeface="Source Sans Pro" panose="020B0503030403020204" pitchFamily="34" charset="0"/>
                        </a:rPr>
                        <a:t>nd</a:t>
                      </a:r>
                      <a:endParaRPr lang="en-US" sz="2800">
                        <a:solidFill>
                          <a:schemeClr val="tx1"/>
                        </a:solidFill>
                        <a:latin typeface="Source Sans Pro" panose="020B0503030403020204" pitchFamily="34" charset="0"/>
                        <a:ea typeface="Source Sans Pro" panose="020B0503030403020204" pitchFamily="34" charset="0"/>
                      </a:endParaRP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Middle</a:t>
                      </a:r>
                    </a:p>
                  </a:txBody>
                  <a:tcPr>
                    <a:noFill/>
                  </a:tcPr>
                </a:tc>
                <a:tc>
                  <a:txBody>
                    <a:bodyPr/>
                    <a:lstStyle/>
                    <a:p>
                      <a:pPr algn="ctr"/>
                      <a:r>
                        <a:rPr lang="en-US" sz="2800">
                          <a:solidFill>
                            <a:schemeClr val="tx1"/>
                          </a:solidFill>
                          <a:latin typeface="Source Sans Pro" panose="020B0503030403020204" pitchFamily="34" charset="0"/>
                          <a:ea typeface="Source Sans Pro" panose="020B0503030403020204" pitchFamily="34" charset="0"/>
                        </a:rPr>
                        <a:t>4</a:t>
                      </a:r>
                      <a:r>
                        <a:rPr lang="en-US" sz="2800" baseline="30000">
                          <a:solidFill>
                            <a:schemeClr val="tx1"/>
                          </a:solidFill>
                          <a:latin typeface="Source Sans Pro" panose="020B0503030403020204" pitchFamily="34" charset="0"/>
                          <a:ea typeface="Source Sans Pro" panose="020B0503030403020204" pitchFamily="34" charset="0"/>
                        </a:rPr>
                        <a:t>th</a:t>
                      </a:r>
                      <a:r>
                        <a:rPr lang="en-US" sz="2800">
                          <a:solidFill>
                            <a:schemeClr val="tx1"/>
                          </a:solidFill>
                          <a:latin typeface="Source Sans Pro" panose="020B0503030403020204" pitchFamily="34" charset="0"/>
                          <a:ea typeface="Source Sans Pro" panose="020B0503030403020204" pitchFamily="34" charset="0"/>
                        </a:rPr>
                        <a:t> </a:t>
                      </a:r>
                    </a:p>
                  </a:txBody>
                  <a:tcPr>
                    <a:noFill/>
                  </a:tcPr>
                </a:tc>
                <a:tc>
                  <a:txBody>
                    <a:bodyPr/>
                    <a:lstStyle/>
                    <a:p>
                      <a:pPr marL="0" indent="0" algn="ctr"/>
                      <a:r>
                        <a:rPr lang="en-US" sz="2800">
                          <a:solidFill>
                            <a:schemeClr val="tx1"/>
                          </a:solidFill>
                          <a:latin typeface="Source Sans Pro" panose="020B0503030403020204" pitchFamily="34" charset="0"/>
                          <a:ea typeface="Source Sans Pro" panose="020B0503030403020204" pitchFamily="34" charset="0"/>
                        </a:rPr>
                        <a:t>Highest</a:t>
                      </a:r>
                    </a:p>
                  </a:txBody>
                  <a:tcPr>
                    <a:noFill/>
                  </a:tcPr>
                </a:tc>
                <a:extLst>
                  <a:ext uri="{0D108BD9-81ED-4DB2-BD59-A6C34878D82A}">
                    <a16:rowId xmlns:a16="http://schemas.microsoft.com/office/drawing/2014/main" val="4102787418"/>
                  </a:ext>
                </a:extLst>
              </a:tr>
              <a:tr h="370840">
                <a:tc>
                  <a:txBody>
                    <a:bodyPr/>
                    <a:lstStyle/>
                    <a:p>
                      <a:r>
                        <a:rPr lang="en-US" sz="2800">
                          <a:solidFill>
                            <a:schemeClr val="accent4"/>
                          </a:solidFill>
                          <a:latin typeface="Source Sans Pro SemiBold" panose="020B0603030403020204" pitchFamily="34" charset="0"/>
                          <a:ea typeface="Source Sans Pro SemiBold" panose="020B0603030403020204" pitchFamily="34" charset="0"/>
                        </a:rPr>
                        <a:t>Yaoundé/ Douala</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0%</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&lt;1%</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6%</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35%</a:t>
                      </a:r>
                    </a:p>
                  </a:txBody>
                  <a:tcPr>
                    <a:noFill/>
                  </a:tcPr>
                </a:tc>
                <a:tc>
                  <a:txBody>
                    <a:bodyPr/>
                    <a:lstStyle/>
                    <a:p>
                      <a:pPr algn="ctr"/>
                      <a:r>
                        <a:rPr lang="en-US" sz="2800">
                          <a:solidFill>
                            <a:schemeClr val="accent4"/>
                          </a:solidFill>
                          <a:latin typeface="Source Sans Pro SemiBold" panose="020B0603030403020204" pitchFamily="34" charset="0"/>
                          <a:ea typeface="Source Sans Pro SemiBold" panose="020B0603030403020204" pitchFamily="34" charset="0"/>
                        </a:rPr>
                        <a:t>58%</a:t>
                      </a:r>
                    </a:p>
                  </a:txBody>
                  <a:tcPr>
                    <a:noFill/>
                  </a:tcPr>
                </a:tc>
                <a:extLst>
                  <a:ext uri="{0D108BD9-81ED-4DB2-BD59-A6C34878D82A}">
                    <a16:rowId xmlns:a16="http://schemas.microsoft.com/office/drawing/2014/main" val="1336006022"/>
                  </a:ext>
                </a:extLst>
              </a:tr>
              <a:tr h="370840">
                <a:tc>
                  <a:txBody>
                    <a:bodyPr/>
                    <a:lstStyle/>
                    <a:p>
                      <a:r>
                        <a:rPr lang="en-US" sz="2800">
                          <a:solidFill>
                            <a:schemeClr val="accent3"/>
                          </a:solidFill>
                          <a:latin typeface="Source Sans Pro SemiBold" panose="020B0603030403020204" pitchFamily="34" charset="0"/>
                          <a:ea typeface="Source Sans Pro SemiBold" panose="020B0603030403020204" pitchFamily="34" charset="0"/>
                        </a:rPr>
                        <a:t>Other urban</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4%</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13%</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32%</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32%</a:t>
                      </a:r>
                    </a:p>
                  </a:txBody>
                  <a:tcPr>
                    <a:noFill/>
                  </a:tcPr>
                </a:tc>
                <a:tc>
                  <a:txBody>
                    <a:bodyPr/>
                    <a:lstStyle/>
                    <a:p>
                      <a:pPr algn="ctr"/>
                      <a:r>
                        <a:rPr lang="en-US" sz="2800">
                          <a:solidFill>
                            <a:schemeClr val="accent3"/>
                          </a:solidFill>
                          <a:latin typeface="Source Sans Pro SemiBold" panose="020B0603030403020204" pitchFamily="34" charset="0"/>
                          <a:ea typeface="Source Sans Pro SemiBold" panose="020B0603030403020204" pitchFamily="34" charset="0"/>
                        </a:rPr>
                        <a:t>20%</a:t>
                      </a:r>
                    </a:p>
                  </a:txBody>
                  <a:tcPr>
                    <a:noFill/>
                  </a:tcPr>
                </a:tc>
                <a:extLst>
                  <a:ext uri="{0D108BD9-81ED-4DB2-BD59-A6C34878D82A}">
                    <a16:rowId xmlns:a16="http://schemas.microsoft.com/office/drawing/2014/main" val="1230228550"/>
                  </a:ext>
                </a:extLst>
              </a:tr>
              <a:tr h="370840">
                <a:tc>
                  <a:txBody>
                    <a:bodyPr/>
                    <a:lstStyle/>
                    <a:p>
                      <a:r>
                        <a:rPr lang="en-US" sz="2800">
                          <a:solidFill>
                            <a:schemeClr val="accent2"/>
                          </a:solidFill>
                          <a:latin typeface="Source Sans Pro SemiBold" panose="020B0603030403020204" pitchFamily="34" charset="0"/>
                          <a:ea typeface="Source Sans Pro SemiBold" panose="020B0603030403020204" pitchFamily="34" charset="0"/>
                        </a:rPr>
                        <a:t>Rural</a:t>
                      </a:r>
                    </a:p>
                  </a:txBody>
                  <a:tcPr>
                    <a:noFill/>
                  </a:tcPr>
                </a:tc>
                <a:tc>
                  <a:txBody>
                    <a:bodyPr/>
                    <a:lstStyle/>
                    <a:p>
                      <a:pPr algn="ctr"/>
                      <a:r>
                        <a:rPr lang="en-US" sz="2800">
                          <a:solidFill>
                            <a:schemeClr val="accent2"/>
                          </a:solidFill>
                          <a:latin typeface="Source Sans Pro SemiBold" panose="020B0603030403020204" pitchFamily="34" charset="0"/>
                          <a:ea typeface="Source Sans Pro SemiBold" panose="020B0603030403020204" pitchFamily="34" charset="0"/>
                        </a:rPr>
                        <a:t>39%</a:t>
                      </a:r>
                    </a:p>
                  </a:txBody>
                  <a:tcPr>
                    <a:noFill/>
                  </a:tcPr>
                </a:tc>
                <a:tc>
                  <a:txBody>
                    <a:bodyPr/>
                    <a:lstStyle/>
                    <a:p>
                      <a:pPr algn="ctr"/>
                      <a:r>
                        <a:rPr lang="en-US" sz="2800">
                          <a:solidFill>
                            <a:schemeClr val="accent2"/>
                          </a:solidFill>
                          <a:latin typeface="Source Sans Pro SemiBold" panose="020B0603030403020204" pitchFamily="34" charset="0"/>
                          <a:ea typeface="Source Sans Pro SemiBold" panose="020B0603030403020204" pitchFamily="34" charset="0"/>
                        </a:rPr>
                        <a:t>33%</a:t>
                      </a:r>
                    </a:p>
                  </a:txBody>
                  <a:tcPr>
                    <a:noFill/>
                  </a:tcPr>
                </a:tc>
                <a:tc>
                  <a:txBody>
                    <a:bodyPr/>
                    <a:lstStyle/>
                    <a:p>
                      <a:pPr algn="ctr"/>
                      <a:r>
                        <a:rPr lang="en-US" sz="2800">
                          <a:solidFill>
                            <a:schemeClr val="accent2"/>
                          </a:solidFill>
                          <a:latin typeface="Source Sans Pro SemiBold" panose="020B0603030403020204" pitchFamily="34" charset="0"/>
                          <a:ea typeface="Source Sans Pro SemiBold" panose="020B0603030403020204" pitchFamily="34" charset="0"/>
                        </a:rPr>
                        <a:t>19%</a:t>
                      </a:r>
                    </a:p>
                  </a:txBody>
                  <a:tcPr>
                    <a:noFill/>
                  </a:tcPr>
                </a:tc>
                <a:tc>
                  <a:txBody>
                    <a:bodyPr/>
                    <a:lstStyle/>
                    <a:p>
                      <a:pPr algn="ctr"/>
                      <a:r>
                        <a:rPr lang="en-US" sz="2800">
                          <a:solidFill>
                            <a:schemeClr val="accent2"/>
                          </a:solidFill>
                          <a:latin typeface="Source Sans Pro SemiBold" panose="020B0603030403020204" pitchFamily="34" charset="0"/>
                          <a:ea typeface="Source Sans Pro SemiBold" panose="020B0603030403020204" pitchFamily="34" charset="0"/>
                        </a:rPr>
                        <a:t>6%</a:t>
                      </a:r>
                    </a:p>
                  </a:txBody>
                  <a:tcPr>
                    <a:noFill/>
                  </a:tcPr>
                </a:tc>
                <a:tc>
                  <a:txBody>
                    <a:bodyPr/>
                    <a:lstStyle/>
                    <a:p>
                      <a:pPr algn="ctr"/>
                      <a:r>
                        <a:rPr lang="en-US" sz="2800">
                          <a:solidFill>
                            <a:schemeClr val="accent2"/>
                          </a:solidFill>
                          <a:latin typeface="Source Sans Pro SemiBold" panose="020B0603030403020204" pitchFamily="34" charset="0"/>
                          <a:ea typeface="Source Sans Pro SemiBold" panose="020B0603030403020204" pitchFamily="34" charset="0"/>
                        </a:rPr>
                        <a:t>4%</a:t>
                      </a:r>
                    </a:p>
                  </a:txBody>
                  <a:tcPr>
                    <a:noFill/>
                  </a:tcPr>
                </a:tc>
                <a:extLst>
                  <a:ext uri="{0D108BD9-81ED-4DB2-BD59-A6C34878D82A}">
                    <a16:rowId xmlns:a16="http://schemas.microsoft.com/office/drawing/2014/main" val="2154753640"/>
                  </a:ext>
                </a:extLst>
              </a:tr>
            </a:tbl>
          </a:graphicData>
        </a:graphic>
      </p:graphicFrame>
    </p:spTree>
    <p:extLst>
      <p:ext uri="{BB962C8B-B14F-4D97-AF65-F5344CB8AC3E}">
        <p14:creationId xmlns:p14="http://schemas.microsoft.com/office/powerpoint/2010/main" val="42626321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23944" y="1259633"/>
            <a:ext cx="5870161" cy="3780999"/>
          </a:xfrm>
        </p:spPr>
        <p:txBody>
          <a:bodyPr>
            <a:normAutofit fontScale="92500" lnSpcReduction="10000"/>
          </a:bodyPr>
          <a:lstStyle/>
          <a:p>
            <a:pPr marL="0" indent="0">
              <a:buClr>
                <a:schemeClr val="tx1"/>
              </a:buClr>
              <a:buNone/>
            </a:pPr>
            <a:r>
              <a:rPr lang="en-GB" noProof="0"/>
              <a:t>Household Characteristics</a:t>
            </a:r>
          </a:p>
          <a:p>
            <a:pPr>
              <a:buClr>
                <a:schemeClr val="tx1"/>
              </a:buClr>
            </a:pPr>
            <a:r>
              <a:rPr lang="en-GB" noProof="0"/>
              <a:t>Water and sanitation</a:t>
            </a:r>
          </a:p>
          <a:p>
            <a:pPr>
              <a:buClr>
                <a:schemeClr val="tx1"/>
              </a:buClr>
            </a:pPr>
            <a:r>
              <a:rPr lang="en-GB" noProof="0"/>
              <a:t>Electricity</a:t>
            </a:r>
          </a:p>
          <a:p>
            <a:pPr>
              <a:buClr>
                <a:schemeClr val="tx1"/>
              </a:buClr>
            </a:pPr>
            <a:r>
              <a:rPr lang="en-GB" noProof="0"/>
              <a:t>Ownership of goods</a:t>
            </a:r>
          </a:p>
          <a:p>
            <a:pPr>
              <a:buClr>
                <a:schemeClr val="tx1"/>
              </a:buClr>
            </a:pPr>
            <a:r>
              <a:rPr lang="en-GB" noProof="0"/>
              <a:t>Wealth</a:t>
            </a:r>
          </a:p>
          <a:p>
            <a:pPr marL="0" indent="0">
              <a:buClr>
                <a:schemeClr val="accent5"/>
              </a:buClr>
              <a:buNone/>
            </a:pPr>
            <a:r>
              <a:rPr lang="en-GB" sz="3000" b="1" noProof="0">
                <a:solidFill>
                  <a:schemeClr val="accent5"/>
                </a:solidFill>
              </a:rPr>
              <a:t>Respondent Characteristics</a:t>
            </a:r>
            <a:endParaRPr lang="en-GB" sz="3000" b="1" noProof="0" dirty="0">
              <a:solidFill>
                <a:schemeClr val="accent5"/>
              </a:solidFill>
            </a:endParaRPr>
          </a:p>
          <a:p>
            <a:pPr>
              <a:buClr>
                <a:schemeClr val="accent5"/>
              </a:buClr>
            </a:pPr>
            <a:r>
              <a:rPr lang="en-GB" sz="3400" b="1" noProof="0">
                <a:solidFill>
                  <a:schemeClr val="accent5"/>
                </a:solidFill>
              </a:rPr>
              <a:t>Education</a:t>
            </a:r>
          </a:p>
          <a:p>
            <a:pPr>
              <a:buClr>
                <a:schemeClr val="accent5"/>
              </a:buClr>
            </a:pPr>
            <a:r>
              <a:rPr lang="en-GB" sz="3400" b="1" noProof="0">
                <a:solidFill>
                  <a:schemeClr val="accent5"/>
                </a:solidFill>
              </a:rPr>
              <a:t>Literacy</a:t>
            </a:r>
          </a:p>
        </p:txBody>
      </p:sp>
      <p:sp>
        <p:nvSpPr>
          <p:cNvPr id="2" name="TextBox 1">
            <a:extLst>
              <a:ext uri="{FF2B5EF4-FFF2-40B4-BE49-F238E27FC236}">
                <a16:creationId xmlns:a16="http://schemas.microsoft.com/office/drawing/2014/main" id="{5BD1CC12-4C35-EA23-31A6-7D1BBE4C84A6}"/>
              </a:ext>
            </a:extLst>
          </p:cNvPr>
          <p:cNvSpPr txBox="1"/>
          <p:nvPr/>
        </p:nvSpPr>
        <p:spPr>
          <a:xfrm>
            <a:off x="7713732" y="422160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2</a:t>
            </a:r>
            <a:r>
              <a:rPr lang="en-US" sz="2000" dirty="0"/>
              <a:t> of the Final Report</a:t>
            </a:r>
          </a:p>
        </p:txBody>
      </p:sp>
      <p:pic>
        <p:nvPicPr>
          <p:cNvPr id="4" name="Picture 3" descr="A close-up of a bug&#10;&#10;Description automatically generated">
            <a:extLst>
              <a:ext uri="{FF2B5EF4-FFF2-40B4-BE49-F238E27FC236}">
                <a16:creationId xmlns:a16="http://schemas.microsoft.com/office/drawing/2014/main" id="{A4350758-12B9-36B4-7DE2-AA7B90F51B9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0206" y="834390"/>
            <a:ext cx="2364475" cy="334369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02562769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39190"/>
            <a:ext cx="10994315" cy="914400"/>
          </a:xfrm>
        </p:spPr>
        <p:txBody>
          <a:bodyPr>
            <a:normAutofit/>
          </a:bodyPr>
          <a:lstStyle/>
          <a:p>
            <a:r>
              <a:rPr lang="en-GB" noProof="0"/>
              <a:t>Women’s Education</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516428561"/>
              </p:ext>
            </p:extLst>
          </p:nvPr>
        </p:nvGraphicFramePr>
        <p:xfrm>
          <a:off x="3342968"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80914" y="1075809"/>
            <a:ext cx="4153012" cy="369332"/>
          </a:xfrm>
          <a:prstGeom prst="rect">
            <a:avLst/>
          </a:prstGeom>
          <a:noFill/>
        </p:spPr>
        <p:txBody>
          <a:bodyPr wrap="square" rtlCol="0">
            <a:spAutoFit/>
          </a:bodyPr>
          <a:lstStyle/>
          <a:p>
            <a:r>
              <a:rPr lang="en-US" i="1"/>
              <a:t>Percent distribution of women age 15-49</a:t>
            </a:r>
          </a:p>
        </p:txBody>
      </p:sp>
      <p:sp>
        <p:nvSpPr>
          <p:cNvPr id="3" name="Content Placeholder 2">
            <a:extLst>
              <a:ext uri="{FF2B5EF4-FFF2-40B4-BE49-F238E27FC236}">
                <a16:creationId xmlns:a16="http://schemas.microsoft.com/office/drawing/2014/main" id="{434B003E-F6E7-19F1-C8E5-F99348F998C7}"/>
              </a:ext>
            </a:extLst>
          </p:cNvPr>
          <p:cNvSpPr txBox="1">
            <a:spLocks/>
          </p:cNvSpPr>
          <p:nvPr/>
        </p:nvSpPr>
        <p:spPr>
          <a:xfrm>
            <a:off x="9203612" y="6371494"/>
            <a:ext cx="2893138" cy="3841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Figures </a:t>
            </a:r>
            <a:r>
              <a:rPr lang="fr-FR" sz="1600" i="1"/>
              <a:t>≠ 100% due to </a:t>
            </a:r>
            <a:r>
              <a:rPr lang="fr-FR" sz="1600" i="1" err="1"/>
              <a:t>rounding</a:t>
            </a:r>
            <a:r>
              <a:rPr lang="fr-FR" sz="1600" i="1"/>
              <a:t>.</a:t>
            </a:r>
            <a:r>
              <a:rPr lang="en-US" sz="1600"/>
              <a:t> </a:t>
            </a:r>
          </a:p>
        </p:txBody>
      </p:sp>
    </p:spTree>
    <p:extLst>
      <p:ext uri="{BB962C8B-B14F-4D97-AF65-F5344CB8AC3E}">
        <p14:creationId xmlns:p14="http://schemas.microsoft.com/office/powerpoint/2010/main" val="302257996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26587" cy="1075963"/>
          </a:xfrm>
        </p:spPr>
        <p:txBody>
          <a:bodyPr/>
          <a:lstStyle/>
          <a:p>
            <a:r>
              <a:rPr lang="en-GB" noProof="0"/>
              <a:t>Literacy</a:t>
            </a:r>
          </a:p>
        </p:txBody>
      </p:sp>
      <p:graphicFrame>
        <p:nvGraphicFramePr>
          <p:cNvPr id="7" name="Content Placeholder 6"/>
          <p:cNvGraphicFramePr>
            <a:graphicFrameLocks noGrp="1"/>
          </p:cNvGraphicFramePr>
          <p:nvPr>
            <p:ph idx="1"/>
            <p:extLst>
              <p:ext uri="{D42A27DB-BD31-4B8C-83A1-F6EECF244321}">
                <p14:modId xmlns:p14="http://schemas.microsoft.com/office/powerpoint/2010/main" val="4125130894"/>
              </p:ext>
            </p:extLst>
          </p:nvPr>
        </p:nvGraphicFramePr>
        <p:xfrm>
          <a:off x="602428" y="1606550"/>
          <a:ext cx="1102658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02427" y="1075963"/>
            <a:ext cx="11026589" cy="369332"/>
          </a:xfrm>
          <a:prstGeom prst="rect">
            <a:avLst/>
          </a:prstGeom>
          <a:noFill/>
        </p:spPr>
        <p:txBody>
          <a:bodyPr wrap="square" rtlCol="0">
            <a:spAutoFit/>
          </a:bodyPr>
          <a:lstStyle/>
          <a:p>
            <a:r>
              <a:rPr lang="en-US" i="1"/>
              <a:t>Percent of women age 15-49 who are literate</a:t>
            </a:r>
          </a:p>
        </p:txBody>
      </p:sp>
    </p:spTree>
    <p:extLst>
      <p:ext uri="{BB962C8B-B14F-4D97-AF65-F5344CB8AC3E}">
        <p14:creationId xmlns:p14="http://schemas.microsoft.com/office/powerpoint/2010/main" val="22976996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04825" y="358775"/>
            <a:ext cx="7886700" cy="930275"/>
          </a:xfrm>
        </p:spPr>
        <p:txBody>
          <a:bodyPr>
            <a:noAutofit/>
          </a:bodyPr>
          <a:lstStyle/>
          <a:p>
            <a:r>
              <a:rPr lang="en-US"/>
              <a:t>Exposure to Mass Media</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04825" y="1289050"/>
            <a:ext cx="9721497" cy="414867"/>
          </a:xfrm>
        </p:spPr>
        <p:txBody>
          <a:bodyPr>
            <a:normAutofit/>
          </a:bodyPr>
          <a:lstStyle/>
          <a:p>
            <a:pPr marL="0" indent="0">
              <a:buNone/>
            </a:pPr>
            <a:r>
              <a:rPr lang="en-US" sz="1800" i="1"/>
              <a:t>Percent of women age 15-49 who are exposed to specific media on a weekly basis</a:t>
            </a:r>
          </a:p>
        </p:txBody>
      </p:sp>
      <p:graphicFrame>
        <p:nvGraphicFramePr>
          <p:cNvPr id="7" name="Chart 6">
            <a:extLst>
              <a:ext uri="{FF2B5EF4-FFF2-40B4-BE49-F238E27FC236}">
                <a16:creationId xmlns:a16="http://schemas.microsoft.com/office/drawing/2014/main" id="{196906F9-A327-2F1C-3E4F-4668B42C72BA}"/>
              </a:ext>
            </a:extLst>
          </p:cNvPr>
          <p:cNvGraphicFramePr/>
          <p:nvPr>
            <p:extLst>
              <p:ext uri="{D42A27DB-BD31-4B8C-83A1-F6EECF244321}">
                <p14:modId xmlns:p14="http://schemas.microsoft.com/office/powerpoint/2010/main" val="4128089800"/>
              </p:ext>
            </p:extLst>
          </p:nvPr>
        </p:nvGraphicFramePr>
        <p:xfrm>
          <a:off x="793102" y="1603022"/>
          <a:ext cx="10163646" cy="4896203"/>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6137053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14350" y="263524"/>
            <a:ext cx="7886700" cy="930275"/>
          </a:xfrm>
        </p:spPr>
        <p:txBody>
          <a:bodyPr>
            <a:noAutofit/>
          </a:bodyPr>
          <a:lstStyle/>
          <a:p>
            <a:r>
              <a:rPr lang="en-US"/>
              <a:t>Internet Use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514350" y="1130299"/>
            <a:ext cx="7886700" cy="419100"/>
          </a:xfrm>
        </p:spPr>
        <p:txBody>
          <a:bodyPr>
            <a:normAutofit/>
          </a:bodyPr>
          <a:lstStyle/>
          <a:p>
            <a:pPr marL="0" indent="0">
              <a:buNone/>
            </a:pPr>
            <a:r>
              <a:rPr lang="en-US" sz="1800" i="1"/>
              <a:t>Percent of women age 15-49 who:</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707961556"/>
              </p:ext>
            </p:extLst>
          </p:nvPr>
        </p:nvGraphicFramePr>
        <p:xfrm>
          <a:off x="949124" y="1549399"/>
          <a:ext cx="9792182" cy="4943477"/>
        </p:xfrm>
        <a:graphic>
          <a:graphicData uri="http://schemas.openxmlformats.org/drawingml/2006/chart">
            <c:chart xmlns:c="http://schemas.openxmlformats.org/drawingml/2006/chart" xmlns:r="http://schemas.openxmlformats.org/officeDocument/2006/relationships" r:id="rId3"/>
          </a:graphicData>
        </a:graphic>
      </p:graphicFrame>
      <p:pic>
        <p:nvPicPr>
          <p:cNvPr id="5" name="Picture 4" descr="A picture containing text&#10;&#10;Description automatically generated">
            <a:extLst>
              <a:ext uri="{FF2B5EF4-FFF2-40B4-BE49-F238E27FC236}">
                <a16:creationId xmlns:a16="http://schemas.microsoft.com/office/drawing/2014/main" id="{4617628C-32D2-6F53-2EC9-54623B42D4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07935" y="138661"/>
            <a:ext cx="1246195" cy="737641"/>
          </a:xfrm>
          <a:prstGeom prst="rect">
            <a:avLst/>
          </a:prstGeom>
        </p:spPr>
      </p:pic>
      <p:sp>
        <p:nvSpPr>
          <p:cNvPr id="6" name="Content Placeholder 2">
            <a:extLst>
              <a:ext uri="{FF2B5EF4-FFF2-40B4-BE49-F238E27FC236}">
                <a16:creationId xmlns:a16="http://schemas.microsoft.com/office/drawing/2014/main" id="{16DF4B5E-3B9F-79E0-76C4-D4B527D8A7DE}"/>
              </a:ext>
            </a:extLst>
          </p:cNvPr>
          <p:cNvSpPr txBox="1">
            <a:spLocks/>
          </p:cNvSpPr>
          <p:nvPr/>
        </p:nvSpPr>
        <p:spPr>
          <a:xfrm>
            <a:off x="10191750" y="876301"/>
            <a:ext cx="1878563"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A1DF"/>
                </a:solidFill>
              </a:rPr>
              <a:t>Indicator 17.8.1</a:t>
            </a:r>
          </a:p>
        </p:txBody>
      </p:sp>
    </p:spTree>
    <p:extLst>
      <p:ext uri="{BB962C8B-B14F-4D97-AF65-F5344CB8AC3E}">
        <p14:creationId xmlns:p14="http://schemas.microsoft.com/office/powerpoint/2010/main" val="420529863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3463" y="245053"/>
            <a:ext cx="11005073" cy="1325563"/>
          </a:xfrm>
        </p:spPr>
        <p:txBody>
          <a:bodyPr>
            <a:normAutofit/>
          </a:bodyPr>
          <a:lstStyle/>
          <a:p>
            <a:r>
              <a:rPr lang="en-GB" noProof="0"/>
              <a:t>Key Findings</a:t>
            </a:r>
          </a:p>
        </p:txBody>
      </p:sp>
      <p:sp>
        <p:nvSpPr>
          <p:cNvPr id="3" name="Content Placeholder 2"/>
          <p:cNvSpPr>
            <a:spLocks noGrp="1"/>
          </p:cNvSpPr>
          <p:nvPr>
            <p:ph idx="1"/>
          </p:nvPr>
        </p:nvSpPr>
        <p:spPr>
          <a:xfrm>
            <a:off x="602427" y="1570616"/>
            <a:ext cx="11005073" cy="5287383"/>
          </a:xfrm>
        </p:spPr>
        <p:txBody>
          <a:bodyPr>
            <a:noAutofit/>
          </a:bodyPr>
          <a:lstStyle/>
          <a:p>
            <a:pPr>
              <a:spcBef>
                <a:spcPts val="0"/>
              </a:spcBef>
              <a:spcAft>
                <a:spcPts val="1800"/>
              </a:spcAft>
              <a:buClr>
                <a:schemeClr val="tx1"/>
              </a:buClr>
            </a:pPr>
            <a:r>
              <a:rPr lang="en-GB" sz="3200" b="1" dirty="0">
                <a:solidFill>
                  <a:schemeClr val="accent5"/>
                </a:solidFill>
              </a:rPr>
              <a:t>76</a:t>
            </a:r>
            <a:r>
              <a:rPr lang="en-GB" sz="3200" b="1">
                <a:solidFill>
                  <a:schemeClr val="accent5"/>
                </a:solidFill>
              </a:rPr>
              <a:t>% </a:t>
            </a:r>
            <a:r>
              <a:rPr lang="en-GB" sz="3200"/>
              <a:t>of </a:t>
            </a:r>
            <a:r>
              <a:rPr lang="en-GB" sz="3200" dirty="0"/>
              <a:t>the household population has </a:t>
            </a:r>
            <a:r>
              <a:rPr lang="en-GB" sz="3200"/>
              <a:t>access to </a:t>
            </a:r>
            <a:r>
              <a:rPr lang="en-GB" sz="3200" b="1" dirty="0">
                <a:solidFill>
                  <a:schemeClr val="accent5"/>
                </a:solidFill>
              </a:rPr>
              <a:t>at least basic drinking </a:t>
            </a:r>
            <a:r>
              <a:rPr lang="en-GB" sz="3200" b="1">
                <a:solidFill>
                  <a:schemeClr val="accent5"/>
                </a:solidFill>
              </a:rPr>
              <a:t>water </a:t>
            </a:r>
            <a:r>
              <a:rPr lang="en-GB" sz="3200" b="1" dirty="0">
                <a:solidFill>
                  <a:schemeClr val="accent5"/>
                </a:solidFill>
              </a:rPr>
              <a:t>service</a:t>
            </a:r>
            <a:r>
              <a:rPr lang="en-GB" sz="3200"/>
              <a:t>.</a:t>
            </a:r>
          </a:p>
          <a:p>
            <a:pPr>
              <a:spcBef>
                <a:spcPts val="0"/>
              </a:spcBef>
              <a:spcAft>
                <a:spcPts val="1800"/>
              </a:spcAft>
              <a:buClr>
                <a:schemeClr val="tx1"/>
              </a:buClr>
            </a:pPr>
            <a:r>
              <a:rPr lang="en-GB" sz="3200" b="1" dirty="0">
                <a:solidFill>
                  <a:schemeClr val="accent5"/>
                </a:solidFill>
              </a:rPr>
              <a:t>45</a:t>
            </a:r>
            <a:r>
              <a:rPr lang="en-GB" sz="3200" b="1">
                <a:solidFill>
                  <a:schemeClr val="accent5"/>
                </a:solidFill>
              </a:rPr>
              <a:t>% </a:t>
            </a:r>
            <a:r>
              <a:rPr lang="en-GB" sz="3200"/>
              <a:t>of </a:t>
            </a:r>
            <a:r>
              <a:rPr lang="en-GB" sz="3200" dirty="0"/>
              <a:t>the household population has access to  </a:t>
            </a:r>
            <a:r>
              <a:rPr lang="en-GB" sz="3200" b="1" dirty="0">
                <a:solidFill>
                  <a:schemeClr val="accent5"/>
                </a:solidFill>
              </a:rPr>
              <a:t>at least basic </a:t>
            </a:r>
            <a:r>
              <a:rPr lang="en-GB" sz="3200" b="1">
                <a:solidFill>
                  <a:schemeClr val="accent5"/>
                </a:solidFill>
              </a:rPr>
              <a:t>sanitation </a:t>
            </a:r>
            <a:r>
              <a:rPr lang="en-GB" sz="3200" b="1" dirty="0">
                <a:solidFill>
                  <a:schemeClr val="accent5"/>
                </a:solidFill>
              </a:rPr>
              <a:t>service</a:t>
            </a:r>
            <a:r>
              <a:rPr lang="en-GB" sz="3200"/>
              <a:t>.</a:t>
            </a:r>
          </a:p>
          <a:p>
            <a:pPr>
              <a:spcBef>
                <a:spcPts val="0"/>
              </a:spcBef>
              <a:spcAft>
                <a:spcPts val="1800"/>
              </a:spcAft>
              <a:buClr>
                <a:schemeClr val="tx1"/>
              </a:buClr>
            </a:pPr>
            <a:r>
              <a:rPr lang="en-GB" sz="3200" b="1" dirty="0">
                <a:solidFill>
                  <a:schemeClr val="accent5"/>
                </a:solidFill>
              </a:rPr>
              <a:t>62</a:t>
            </a:r>
            <a:r>
              <a:rPr lang="en-GB" sz="3200" b="1">
                <a:solidFill>
                  <a:schemeClr val="accent5"/>
                </a:solidFill>
              </a:rPr>
              <a:t>% </a:t>
            </a:r>
            <a:r>
              <a:rPr lang="en-GB" sz="3200"/>
              <a:t>of </a:t>
            </a:r>
            <a:r>
              <a:rPr lang="en-GB" sz="3200" dirty="0"/>
              <a:t>the household population has</a:t>
            </a:r>
            <a:r>
              <a:rPr lang="en-GB" sz="3200"/>
              <a:t> </a:t>
            </a:r>
            <a:r>
              <a:rPr lang="en-GB" sz="3200" b="1">
                <a:solidFill>
                  <a:schemeClr val="accent5"/>
                </a:solidFill>
              </a:rPr>
              <a:t>electricity</a:t>
            </a:r>
            <a:r>
              <a:rPr lang="en-GB" sz="3200"/>
              <a:t>.</a:t>
            </a:r>
          </a:p>
          <a:p>
            <a:pPr>
              <a:spcBef>
                <a:spcPts val="0"/>
              </a:spcBef>
              <a:spcAft>
                <a:spcPts val="1800"/>
              </a:spcAft>
              <a:buClr>
                <a:schemeClr val="tx1"/>
              </a:buClr>
            </a:pPr>
            <a:r>
              <a:rPr lang="en-GB" sz="3200" b="1">
                <a:solidFill>
                  <a:schemeClr val="accent5"/>
                </a:solidFill>
              </a:rPr>
              <a:t>20% </a:t>
            </a:r>
            <a:r>
              <a:rPr lang="en-GB" sz="3200"/>
              <a:t>of women have </a:t>
            </a:r>
            <a:r>
              <a:rPr lang="en-GB" sz="3200" b="1">
                <a:solidFill>
                  <a:schemeClr val="accent5"/>
                </a:solidFill>
              </a:rPr>
              <a:t>never attended school</a:t>
            </a:r>
            <a:r>
              <a:rPr lang="en-GB" sz="3200"/>
              <a:t>.</a:t>
            </a:r>
          </a:p>
        </p:txBody>
      </p:sp>
    </p:spTree>
    <p:extLst>
      <p:ext uri="{BB962C8B-B14F-4D97-AF65-F5344CB8AC3E}">
        <p14:creationId xmlns:p14="http://schemas.microsoft.com/office/powerpoint/2010/main" val="519782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34390"/>
            <a:ext cx="10124440" cy="5342573"/>
          </a:xfrm>
        </p:spPr>
        <p:txBody>
          <a:bodyPr>
            <a:normAutofit/>
          </a:bodyPr>
          <a:lstStyle/>
          <a:p>
            <a:pPr marL="0" indent="0">
              <a:buClr>
                <a:schemeClr val="accent5"/>
              </a:buClr>
              <a:buNone/>
            </a:pPr>
            <a:r>
              <a:rPr lang="en-GB" sz="2800" b="1" i="0" noProof="0">
                <a:solidFill>
                  <a:schemeClr val="accent5"/>
                </a:solidFill>
              </a:rPr>
              <a:t>Household Characteristics</a:t>
            </a:r>
            <a:endParaRPr lang="en-GB" sz="2800" b="1" i="0" noProof="0" dirty="0">
              <a:solidFill>
                <a:schemeClr val="accent5"/>
              </a:solidFill>
            </a:endParaRPr>
          </a:p>
          <a:p>
            <a:pPr marL="457200" indent="-457200">
              <a:buClr>
                <a:schemeClr val="accent5"/>
              </a:buClr>
              <a:buFont typeface="Arial" panose="020B0604020202020204" pitchFamily="34" charset="0"/>
              <a:buChar char="•"/>
            </a:pPr>
            <a:r>
              <a:rPr lang="en-GB" sz="2800" b="1" i="0" noProof="0">
                <a:solidFill>
                  <a:schemeClr val="accent5"/>
                </a:solidFill>
              </a:rPr>
              <a:t>Water and sanitation</a:t>
            </a:r>
          </a:p>
          <a:p>
            <a:pPr marL="457200" indent="-457200">
              <a:buClr>
                <a:schemeClr val="accent5"/>
              </a:buClr>
              <a:buFont typeface="Arial" panose="020B0604020202020204" pitchFamily="34" charset="0"/>
              <a:buChar char="•"/>
            </a:pPr>
            <a:r>
              <a:rPr lang="en-GB" sz="2800" b="1" i="0" noProof="0">
                <a:solidFill>
                  <a:schemeClr val="accent5"/>
                </a:solidFill>
              </a:rPr>
              <a:t>Electricity</a:t>
            </a:r>
          </a:p>
          <a:p>
            <a:pPr marL="457200" indent="-457200">
              <a:buClr>
                <a:schemeClr val="accent5"/>
              </a:buClr>
              <a:buFont typeface="Arial" panose="020B0604020202020204" pitchFamily="34" charset="0"/>
              <a:buChar char="•"/>
            </a:pPr>
            <a:r>
              <a:rPr lang="en-GB" sz="2800" b="1" i="0" noProof="0">
                <a:solidFill>
                  <a:schemeClr val="accent5"/>
                </a:solidFill>
              </a:rPr>
              <a:t>Ownership of goods</a:t>
            </a:r>
          </a:p>
          <a:p>
            <a:pPr marL="457200" indent="-457200">
              <a:buClr>
                <a:schemeClr val="accent5"/>
              </a:buClr>
              <a:buFont typeface="Arial" panose="020B0604020202020204" pitchFamily="34" charset="0"/>
              <a:buChar char="•"/>
            </a:pPr>
            <a:r>
              <a:rPr lang="en-GB" sz="2800" b="1" i="0" noProof="0">
                <a:solidFill>
                  <a:schemeClr val="accent5"/>
                </a:solidFill>
              </a:rPr>
              <a:t>Wealth</a:t>
            </a:r>
          </a:p>
          <a:p>
            <a:pPr marL="0" indent="0">
              <a:buClr>
                <a:schemeClr val="tx1"/>
              </a:buClr>
              <a:buNone/>
            </a:pPr>
            <a:r>
              <a:rPr lang="en-GB" sz="2800" i="0" noProof="0"/>
              <a:t>Respondent Characteristics</a:t>
            </a:r>
            <a:endParaRPr lang="en-GB" sz="2800" i="0" noProof="0" dirty="0"/>
          </a:p>
          <a:p>
            <a:pPr marL="457200" indent="-457200">
              <a:buClr>
                <a:schemeClr val="tx1"/>
              </a:buClr>
              <a:buFont typeface="Arial" panose="020B0604020202020204" pitchFamily="34" charset="0"/>
              <a:buChar char="•"/>
            </a:pPr>
            <a:r>
              <a:rPr lang="en-GB" sz="2800" i="0" noProof="0"/>
              <a:t>Education</a:t>
            </a:r>
          </a:p>
          <a:p>
            <a:pPr marL="457200" indent="-457200">
              <a:buClr>
                <a:schemeClr val="tx1"/>
              </a:buClr>
              <a:buFont typeface="Arial" panose="020B0604020202020204" pitchFamily="34" charset="0"/>
              <a:buChar char="•"/>
            </a:pPr>
            <a:r>
              <a:rPr lang="en-GB" sz="2800" i="0" noProof="0"/>
              <a:t>Literacy</a:t>
            </a:r>
          </a:p>
        </p:txBody>
      </p:sp>
      <p:sp>
        <p:nvSpPr>
          <p:cNvPr id="2" name="TextBox 1">
            <a:extLst>
              <a:ext uri="{FF2B5EF4-FFF2-40B4-BE49-F238E27FC236}">
                <a16:creationId xmlns:a16="http://schemas.microsoft.com/office/drawing/2014/main" id="{9DC9E3CB-89AA-2672-1E8D-395E3EF403BC}"/>
              </a:ext>
            </a:extLst>
          </p:cNvPr>
          <p:cNvSpPr txBox="1"/>
          <p:nvPr/>
        </p:nvSpPr>
        <p:spPr>
          <a:xfrm>
            <a:off x="7713732" y="4221600"/>
            <a:ext cx="2257424" cy="1114424"/>
          </a:xfrm>
          <a:prstGeom prst="rect">
            <a:avLst/>
          </a:prstGeom>
        </p:spPr>
        <p:txBody>
          <a:bodyPr vert="horz" wrap="square" lIns="91440" tIns="45720" rIns="91440" bIns="45720" rtlCol="0" anchor="ctr">
            <a:normAutofit/>
          </a:bodyPr>
          <a:lstStyle/>
          <a:p>
            <a:pPr algn="ctr"/>
            <a:r>
              <a:rPr lang="en-US" sz="2000" dirty="0"/>
              <a:t>Find these data in </a:t>
            </a:r>
            <a:r>
              <a:rPr lang="en-US" sz="2000" b="1" dirty="0">
                <a:solidFill>
                  <a:schemeClr val="accent5"/>
                </a:solidFill>
              </a:rPr>
              <a:t>Chapter 2</a:t>
            </a:r>
            <a:r>
              <a:rPr lang="en-US" sz="2000" dirty="0"/>
              <a:t> of the Final Report</a:t>
            </a:r>
          </a:p>
        </p:txBody>
      </p:sp>
      <p:pic>
        <p:nvPicPr>
          <p:cNvPr id="4" name="Picture 3" descr="A close-up of a bug&#10;&#10;Description automatically generated">
            <a:extLst>
              <a:ext uri="{FF2B5EF4-FFF2-40B4-BE49-F238E27FC236}">
                <a16:creationId xmlns:a16="http://schemas.microsoft.com/office/drawing/2014/main" id="{FC1A0613-5D03-A472-E77F-BFE5EABBAACC}"/>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660206" y="834390"/>
            <a:ext cx="2364475" cy="3343690"/>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985193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660752A-9B01-8FBB-7885-654F5F674490}"/>
              </a:ext>
            </a:extLst>
          </p:cNvPr>
          <p:cNvSpPr>
            <a:spLocks noGrp="1"/>
          </p:cNvSpPr>
          <p:nvPr>
            <p:ph idx="1"/>
          </p:nvPr>
        </p:nvSpPr>
        <p:spPr>
          <a:xfrm>
            <a:off x="1003630" y="1041082"/>
            <a:ext cx="4648200" cy="1000641"/>
          </a:xfrm>
        </p:spPr>
        <p:txBody>
          <a:bodyPr>
            <a:normAutofit/>
          </a:bodyPr>
          <a:lstStyle/>
          <a:p>
            <a:pPr marL="0" indent="0" algn="ctr">
              <a:buNone/>
            </a:pPr>
            <a:r>
              <a:rPr lang="en-US" sz="2800" b="1">
                <a:solidFill>
                  <a:schemeClr val="accent5"/>
                </a:solidFill>
              </a:rPr>
              <a:t>46% </a:t>
            </a:r>
            <a:r>
              <a:rPr lang="en-US" sz="2800">
                <a:solidFill>
                  <a:schemeClr val="tx1"/>
                </a:solidFill>
              </a:rPr>
              <a:t>of Cameroon’s population is </a:t>
            </a:r>
            <a:r>
              <a:rPr lang="en-US" sz="2800" b="1">
                <a:solidFill>
                  <a:schemeClr val="accent5"/>
                </a:solidFill>
              </a:rPr>
              <a:t>under age 15</a:t>
            </a:r>
            <a:r>
              <a:rPr lang="en-US" sz="2800">
                <a:solidFill>
                  <a:schemeClr val="tx1"/>
                </a:solidFill>
              </a:rPr>
              <a:t>.</a:t>
            </a:r>
            <a:endParaRPr lang="en-US" sz="2800" dirty="0">
              <a:solidFill>
                <a:schemeClr val="tx1"/>
              </a:solidFill>
            </a:endParaRPr>
          </a:p>
        </p:txBody>
      </p:sp>
      <p:sp>
        <p:nvSpPr>
          <p:cNvPr id="8" name="Text Placeholder 2">
            <a:extLst>
              <a:ext uri="{FF2B5EF4-FFF2-40B4-BE49-F238E27FC236}">
                <a16:creationId xmlns:a16="http://schemas.microsoft.com/office/drawing/2014/main" id="{19AEBACF-1CFA-6A0E-CC2E-447C02158C3E}"/>
              </a:ext>
            </a:extLst>
          </p:cNvPr>
          <p:cNvSpPr txBox="1">
            <a:spLocks/>
          </p:cNvSpPr>
          <p:nvPr/>
        </p:nvSpPr>
        <p:spPr>
          <a:xfrm>
            <a:off x="1523998" y="4242760"/>
            <a:ext cx="9144000" cy="561975"/>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i="0">
                <a:solidFill>
                  <a:schemeClr val="tx1"/>
                </a:solidFill>
              </a:rPr>
              <a:t>Households have an average of </a:t>
            </a:r>
            <a:r>
              <a:rPr lang="en-US" sz="2800" b="1" i="0">
                <a:solidFill>
                  <a:schemeClr val="accent5"/>
                </a:solidFill>
              </a:rPr>
              <a:t>4.9 members</a:t>
            </a:r>
            <a:r>
              <a:rPr lang="en-US" sz="2800" i="0">
                <a:solidFill>
                  <a:schemeClr val="tx1"/>
                </a:solidFill>
              </a:rPr>
              <a:t>.</a:t>
            </a:r>
          </a:p>
        </p:txBody>
      </p:sp>
      <p:sp>
        <p:nvSpPr>
          <p:cNvPr id="9" name="Text Placeholder 2">
            <a:extLst>
              <a:ext uri="{FF2B5EF4-FFF2-40B4-BE49-F238E27FC236}">
                <a16:creationId xmlns:a16="http://schemas.microsoft.com/office/drawing/2014/main" id="{5A110002-1467-F957-A145-6E0C91C79BDA}"/>
              </a:ext>
            </a:extLst>
          </p:cNvPr>
          <p:cNvSpPr txBox="1">
            <a:spLocks/>
          </p:cNvSpPr>
          <p:nvPr/>
        </p:nvSpPr>
        <p:spPr>
          <a:xfrm>
            <a:off x="6155764" y="1044257"/>
            <a:ext cx="4387518" cy="1000641"/>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i="1" kern="1200">
                <a:solidFill>
                  <a:schemeClr val="tx1">
                    <a:tint val="75000"/>
                  </a:schemeClr>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000" i="1" kern="1200">
                <a:solidFill>
                  <a:schemeClr val="tx1">
                    <a:tint val="75000"/>
                  </a:schemeClr>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i="1" kern="1200">
                <a:solidFill>
                  <a:schemeClr val="tx1">
                    <a:tint val="75000"/>
                  </a:schemeClr>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i="1" kern="1200">
                <a:solidFill>
                  <a:schemeClr val="tx1">
                    <a:tint val="75000"/>
                  </a:schemeClr>
                </a:solidFill>
                <a:latin typeface="Source Sans Pro" panose="020B0503030403020204" pitchFamily="34" charset="0"/>
                <a:ea typeface="Source Sans Pro" panose="020B0503030403020204" pitchFamily="34" charset="0"/>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kern="1200">
                <a:solidFill>
                  <a:schemeClr val="tx1">
                    <a:tint val="75000"/>
                  </a:schemeClr>
                </a:solidFill>
                <a:latin typeface="+mn-lt"/>
                <a:ea typeface="+mn-ea"/>
                <a:cs typeface="+mn-cs"/>
              </a:defRPr>
            </a:lvl9pPr>
          </a:lstStyle>
          <a:p>
            <a:r>
              <a:rPr lang="en-US" sz="2800" b="1" i="0">
                <a:solidFill>
                  <a:schemeClr val="accent5"/>
                </a:solidFill>
              </a:rPr>
              <a:t>26%</a:t>
            </a:r>
            <a:r>
              <a:rPr lang="en-US" sz="2800" i="0">
                <a:solidFill>
                  <a:schemeClr val="tx1"/>
                </a:solidFill>
              </a:rPr>
              <a:t> of households are </a:t>
            </a:r>
            <a:r>
              <a:rPr lang="en-US" sz="2800" b="1" i="0">
                <a:solidFill>
                  <a:schemeClr val="accent5"/>
                </a:solidFill>
              </a:rPr>
              <a:t>headed by women</a:t>
            </a:r>
            <a:r>
              <a:rPr lang="en-US" sz="2800" i="0">
                <a:solidFill>
                  <a:schemeClr val="tx1"/>
                </a:solidFill>
              </a:rPr>
              <a:t>.</a:t>
            </a:r>
          </a:p>
        </p:txBody>
      </p:sp>
      <p:grpSp>
        <p:nvGrpSpPr>
          <p:cNvPr id="17" name="Group 16">
            <a:extLst>
              <a:ext uri="{FF2B5EF4-FFF2-40B4-BE49-F238E27FC236}">
                <a16:creationId xmlns:a16="http://schemas.microsoft.com/office/drawing/2014/main" id="{B0A80D2E-6186-9946-9D68-AF1640AEA1B6}"/>
              </a:ext>
            </a:extLst>
          </p:cNvPr>
          <p:cNvGrpSpPr/>
          <p:nvPr/>
        </p:nvGrpSpPr>
        <p:grpSpPr>
          <a:xfrm>
            <a:off x="2999407" y="4879108"/>
            <a:ext cx="4781791" cy="1554558"/>
            <a:chOff x="1093939" y="4741584"/>
            <a:chExt cx="4786999" cy="1554558"/>
          </a:xfrm>
        </p:grpSpPr>
        <p:pic>
          <p:nvPicPr>
            <p:cNvPr id="7" name="Picture 6" descr="Shape&#10;&#10;Description automatically generated with low confidence">
              <a:extLst>
                <a:ext uri="{FF2B5EF4-FFF2-40B4-BE49-F238E27FC236}">
                  <a16:creationId xmlns:a16="http://schemas.microsoft.com/office/drawing/2014/main" id="{5A80D062-34C2-A088-3A5E-04A7DA076FF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965" t="17009" r="32258" b="16423"/>
            <a:stretch/>
          </p:blipFill>
          <p:spPr>
            <a:xfrm>
              <a:off x="1093939" y="4741584"/>
              <a:ext cx="835489" cy="1554557"/>
            </a:xfrm>
            <a:prstGeom prst="rect">
              <a:avLst/>
            </a:prstGeom>
          </p:spPr>
        </p:pic>
        <p:pic>
          <p:nvPicPr>
            <p:cNvPr id="10" name="Picture 9" descr="Shape&#10;&#10;Description automatically generated with low confidence">
              <a:extLst>
                <a:ext uri="{FF2B5EF4-FFF2-40B4-BE49-F238E27FC236}">
                  <a16:creationId xmlns:a16="http://schemas.microsoft.com/office/drawing/2014/main" id="{4EF4713C-8320-5B9D-65A6-9A8BCFA2DAC9}"/>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965" t="17009" r="32258" b="16423"/>
            <a:stretch/>
          </p:blipFill>
          <p:spPr>
            <a:xfrm>
              <a:off x="2411109" y="4741584"/>
              <a:ext cx="835489" cy="1554558"/>
            </a:xfrm>
            <a:prstGeom prst="rect">
              <a:avLst/>
            </a:prstGeom>
          </p:spPr>
        </p:pic>
        <p:pic>
          <p:nvPicPr>
            <p:cNvPr id="11" name="Picture 10" descr="Shape&#10;&#10;Description automatically generated with low confidence">
              <a:extLst>
                <a:ext uri="{FF2B5EF4-FFF2-40B4-BE49-F238E27FC236}">
                  <a16:creationId xmlns:a16="http://schemas.microsoft.com/office/drawing/2014/main" id="{609B5BBC-CAD5-85BF-BCE1-12CBBA30EB97}"/>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965" t="17009" r="32258" b="16423"/>
            <a:stretch/>
          </p:blipFill>
          <p:spPr>
            <a:xfrm>
              <a:off x="3728279" y="4741584"/>
              <a:ext cx="835489" cy="1554558"/>
            </a:xfrm>
            <a:prstGeom prst="rect">
              <a:avLst/>
            </a:prstGeom>
          </p:spPr>
        </p:pic>
        <p:pic>
          <p:nvPicPr>
            <p:cNvPr id="12" name="Picture 11" descr="Shape&#10;&#10;Description automatically generated with low confidence">
              <a:extLst>
                <a:ext uri="{FF2B5EF4-FFF2-40B4-BE49-F238E27FC236}">
                  <a16:creationId xmlns:a16="http://schemas.microsoft.com/office/drawing/2014/main" id="{7F51D2D0-3380-9900-53CC-F97556239B7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965" t="17009" r="32258" b="16423"/>
            <a:stretch/>
          </p:blipFill>
          <p:spPr>
            <a:xfrm>
              <a:off x="5045449" y="4741584"/>
              <a:ext cx="835489" cy="1554558"/>
            </a:xfrm>
            <a:prstGeom prst="rect">
              <a:avLst/>
            </a:prstGeom>
          </p:spPr>
        </p:pic>
      </p:grpSp>
      <p:graphicFrame>
        <p:nvGraphicFramePr>
          <p:cNvPr id="6" name="Chart 5">
            <a:extLst>
              <a:ext uri="{FF2B5EF4-FFF2-40B4-BE49-F238E27FC236}">
                <a16:creationId xmlns:a16="http://schemas.microsoft.com/office/drawing/2014/main" id="{38DBBE3D-6949-EFD7-F206-E4F21428E689}"/>
              </a:ext>
            </a:extLst>
          </p:cNvPr>
          <p:cNvGraphicFramePr/>
          <p:nvPr>
            <p:extLst>
              <p:ext uri="{D42A27DB-BD31-4B8C-83A1-F6EECF244321}">
                <p14:modId xmlns:p14="http://schemas.microsoft.com/office/powerpoint/2010/main" val="4057975696"/>
              </p:ext>
            </p:extLst>
          </p:nvPr>
        </p:nvGraphicFramePr>
        <p:xfrm>
          <a:off x="1771877" y="1899833"/>
          <a:ext cx="2766187" cy="2134259"/>
        </p:xfrm>
        <a:graphic>
          <a:graphicData uri="http://schemas.openxmlformats.org/drawingml/2006/chart">
            <c:chart xmlns:c="http://schemas.openxmlformats.org/drawingml/2006/chart" xmlns:r="http://schemas.openxmlformats.org/officeDocument/2006/relationships" r:id="rId4"/>
          </a:graphicData>
        </a:graphic>
      </p:graphicFrame>
      <p:sp>
        <p:nvSpPr>
          <p:cNvPr id="16" name="Title 1">
            <a:extLst>
              <a:ext uri="{FF2B5EF4-FFF2-40B4-BE49-F238E27FC236}">
                <a16:creationId xmlns:a16="http://schemas.microsoft.com/office/drawing/2014/main" id="{84FB37FA-57B7-82B0-11D2-A495A7B1D177}"/>
              </a:ext>
            </a:extLst>
          </p:cNvPr>
          <p:cNvSpPr txBox="1">
            <a:spLocks/>
          </p:cNvSpPr>
          <p:nvPr/>
        </p:nvSpPr>
        <p:spPr>
          <a:xfrm>
            <a:off x="583660" y="113982"/>
            <a:ext cx="9455688" cy="930275"/>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3600" kern="1200">
                <a:solidFill>
                  <a:schemeClr val="tx1"/>
                </a:solidFill>
                <a:latin typeface="Source Sans Pro" panose="020B0503030403020204" pitchFamily="34" charset="0"/>
                <a:ea typeface="Source Sans Pro" panose="020B0503030403020204" pitchFamily="34" charset="0"/>
                <a:cs typeface="+mj-cs"/>
              </a:defRPr>
            </a:lvl1pPr>
          </a:lstStyle>
          <a:p>
            <a:pPr algn="l"/>
            <a:r>
              <a:rPr lang="en-US" sz="4400" dirty="0"/>
              <a:t>Household Population</a:t>
            </a:r>
          </a:p>
        </p:txBody>
      </p:sp>
      <p:pic>
        <p:nvPicPr>
          <p:cNvPr id="13" name="Picture 12" descr="Shape&#10;&#10;Description automatically generated with low confidence">
            <a:extLst>
              <a:ext uri="{FF2B5EF4-FFF2-40B4-BE49-F238E27FC236}">
                <a16:creationId xmlns:a16="http://schemas.microsoft.com/office/drawing/2014/main" id="{C4514E61-603D-C103-736A-953E97B380C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1965" t="17009" r="40397" b="16423"/>
          <a:stretch/>
        </p:blipFill>
        <p:spPr>
          <a:xfrm>
            <a:off x="8158333" y="4879108"/>
            <a:ext cx="645425" cy="1554558"/>
          </a:xfrm>
          <a:prstGeom prst="rect">
            <a:avLst/>
          </a:prstGeom>
        </p:spPr>
      </p:pic>
      <p:grpSp>
        <p:nvGrpSpPr>
          <p:cNvPr id="5" name="Group 4">
            <a:extLst>
              <a:ext uri="{FF2B5EF4-FFF2-40B4-BE49-F238E27FC236}">
                <a16:creationId xmlns:a16="http://schemas.microsoft.com/office/drawing/2014/main" id="{D56C32B5-C608-809A-77FC-00B2AD327523}"/>
              </a:ext>
            </a:extLst>
          </p:cNvPr>
          <p:cNvGrpSpPr/>
          <p:nvPr/>
        </p:nvGrpSpPr>
        <p:grpSpPr>
          <a:xfrm>
            <a:off x="6268662" y="2041723"/>
            <a:ext cx="4161722" cy="1714947"/>
            <a:chOff x="6095998" y="2117741"/>
            <a:chExt cx="4161722" cy="1714947"/>
          </a:xfrm>
        </p:grpSpPr>
        <p:pic>
          <p:nvPicPr>
            <p:cNvPr id="18" name="Picture 17">
              <a:extLst>
                <a:ext uri="{FF2B5EF4-FFF2-40B4-BE49-F238E27FC236}">
                  <a16:creationId xmlns:a16="http://schemas.microsoft.com/office/drawing/2014/main" id="{257FCD19-84D5-8471-F566-EF62B0A39195}"/>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113090" y="2128983"/>
              <a:ext cx="842600" cy="842600"/>
            </a:xfrm>
            <a:prstGeom prst="rect">
              <a:avLst/>
            </a:prstGeom>
          </p:spPr>
        </p:pic>
        <p:pic>
          <p:nvPicPr>
            <p:cNvPr id="19" name="Picture 18">
              <a:extLst>
                <a:ext uri="{FF2B5EF4-FFF2-40B4-BE49-F238E27FC236}">
                  <a16:creationId xmlns:a16="http://schemas.microsoft.com/office/drawing/2014/main" id="{26EDD504-E2D3-12DA-44CF-5F0CB0196A0E}"/>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p:blipFill>
          <p:spPr>
            <a:xfrm>
              <a:off x="6938598" y="2128983"/>
              <a:ext cx="842600" cy="842600"/>
            </a:xfrm>
            <a:prstGeom prst="rect">
              <a:avLst/>
            </a:prstGeom>
          </p:spPr>
        </p:pic>
        <p:pic>
          <p:nvPicPr>
            <p:cNvPr id="20" name="Picture 19">
              <a:extLst>
                <a:ext uri="{FF2B5EF4-FFF2-40B4-BE49-F238E27FC236}">
                  <a16:creationId xmlns:a16="http://schemas.microsoft.com/office/drawing/2014/main" id="{C3F04A50-5640-BF1B-4583-9308DC814E58}"/>
                </a:ext>
              </a:extLst>
            </p:cNvPr>
            <p:cNvPicPr>
              <a:picLocks noChangeAspect="1"/>
            </p:cNvPicPr>
            <p:nvPr/>
          </p:nvPicPr>
          <p:blipFill rotWithShape="1">
            <a:blip r:embed="rId5" cstate="print">
              <a:extLst>
                <a:ext uri="{28A0092B-C50C-407E-A947-70E740481C1C}">
                  <a14:useLocalDpi xmlns:a14="http://schemas.microsoft.com/office/drawing/2010/main" val="0"/>
                </a:ext>
              </a:extLst>
            </a:blip>
            <a:srcRect l="-47530" t="2667" r="47530" b="-2667"/>
            <a:stretch/>
          </p:blipFill>
          <p:spPr>
            <a:xfrm>
              <a:off x="7380240" y="2136246"/>
              <a:ext cx="842600" cy="842600"/>
            </a:xfrm>
            <a:prstGeom prst="rect">
              <a:avLst/>
            </a:prstGeom>
          </p:spPr>
        </p:pic>
        <p:pic>
          <p:nvPicPr>
            <p:cNvPr id="21" name="Picture 20" descr="Icon&#10;&#10;Description automatically generated with low confidence">
              <a:extLst>
                <a:ext uri="{FF2B5EF4-FFF2-40B4-BE49-F238E27FC236}">
                  <a16:creationId xmlns:a16="http://schemas.microsoft.com/office/drawing/2014/main" id="{9D53BC9F-263B-B0EF-60EE-5AC434675B8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89614" y="2128983"/>
              <a:ext cx="842600" cy="842600"/>
            </a:xfrm>
            <a:prstGeom prst="rect">
              <a:avLst/>
            </a:prstGeom>
          </p:spPr>
        </p:pic>
        <p:pic>
          <p:nvPicPr>
            <p:cNvPr id="22" name="Picture 21" descr="Icon&#10;&#10;Description automatically generated with low confidence">
              <a:extLst>
                <a:ext uri="{FF2B5EF4-FFF2-40B4-BE49-F238E27FC236}">
                  <a16:creationId xmlns:a16="http://schemas.microsoft.com/office/drawing/2014/main" id="{CC949830-F1B3-1658-99E3-E4B160F8C290}"/>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415120" y="2136246"/>
              <a:ext cx="842600" cy="842600"/>
            </a:xfrm>
            <a:prstGeom prst="rect">
              <a:avLst/>
            </a:prstGeom>
          </p:spPr>
        </p:pic>
        <p:pic>
          <p:nvPicPr>
            <p:cNvPr id="23" name="Picture 22" descr="Icon&#10;&#10;Description automatically generated with low confidence">
              <a:extLst>
                <a:ext uri="{FF2B5EF4-FFF2-40B4-BE49-F238E27FC236}">
                  <a16:creationId xmlns:a16="http://schemas.microsoft.com/office/drawing/2014/main" id="{7E8626AC-562A-ADC0-CB46-B2380591FB66}"/>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95998" y="2982825"/>
              <a:ext cx="842600" cy="842600"/>
            </a:xfrm>
            <a:prstGeom prst="rect">
              <a:avLst/>
            </a:prstGeom>
          </p:spPr>
        </p:pic>
        <p:pic>
          <p:nvPicPr>
            <p:cNvPr id="24" name="Picture 23" descr="Icon&#10;&#10;Description automatically generated with low confidence">
              <a:extLst>
                <a:ext uri="{FF2B5EF4-FFF2-40B4-BE49-F238E27FC236}">
                  <a16:creationId xmlns:a16="http://schemas.microsoft.com/office/drawing/2014/main" id="{3AEA9D39-D770-5BE1-49CF-9FC9FABE1A73}"/>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921506" y="2982825"/>
              <a:ext cx="842600" cy="842600"/>
            </a:xfrm>
            <a:prstGeom prst="rect">
              <a:avLst/>
            </a:prstGeom>
          </p:spPr>
        </p:pic>
        <p:pic>
          <p:nvPicPr>
            <p:cNvPr id="25" name="Picture 24" descr="Icon&#10;&#10;Description automatically generated with low confidence">
              <a:extLst>
                <a:ext uri="{FF2B5EF4-FFF2-40B4-BE49-F238E27FC236}">
                  <a16:creationId xmlns:a16="http://schemas.microsoft.com/office/drawing/2014/main" id="{1BEC3A91-185F-677F-A916-DC7703515EA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747014" y="2990088"/>
              <a:ext cx="842600" cy="842600"/>
            </a:xfrm>
            <a:prstGeom prst="rect">
              <a:avLst/>
            </a:prstGeom>
          </p:spPr>
        </p:pic>
        <p:pic>
          <p:nvPicPr>
            <p:cNvPr id="26" name="Picture 25" descr="Icon&#10;&#10;Description automatically generated with low confidence">
              <a:extLst>
                <a:ext uri="{FF2B5EF4-FFF2-40B4-BE49-F238E27FC236}">
                  <a16:creationId xmlns:a16="http://schemas.microsoft.com/office/drawing/2014/main" id="{FBB6DA96-80D8-6C4C-CACE-F0D89219AC7C}"/>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572522" y="2982825"/>
              <a:ext cx="842600" cy="842600"/>
            </a:xfrm>
            <a:prstGeom prst="rect">
              <a:avLst/>
            </a:prstGeom>
          </p:spPr>
        </p:pic>
        <p:pic>
          <p:nvPicPr>
            <p:cNvPr id="27" name="Picture 26" descr="Icon&#10;&#10;Description automatically generated with low confidence">
              <a:extLst>
                <a:ext uri="{FF2B5EF4-FFF2-40B4-BE49-F238E27FC236}">
                  <a16:creationId xmlns:a16="http://schemas.microsoft.com/office/drawing/2014/main" id="{A044B5A7-A11A-3795-0D88-CDE681F9CD6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9398028" y="2990088"/>
              <a:ext cx="842600" cy="842600"/>
            </a:xfrm>
            <a:prstGeom prst="rect">
              <a:avLst/>
            </a:prstGeom>
          </p:spPr>
        </p:pic>
        <p:pic>
          <p:nvPicPr>
            <p:cNvPr id="4" name="Picture 3" descr="Icon&#10;&#10;Description automatically generated with low confidence">
              <a:extLst>
                <a:ext uri="{FF2B5EF4-FFF2-40B4-BE49-F238E27FC236}">
                  <a16:creationId xmlns:a16="http://schemas.microsoft.com/office/drawing/2014/main" id="{E520F333-7644-9A0E-7FD6-CDD303A8252A}"/>
                </a:ext>
              </a:extLst>
            </p:cNvPr>
            <p:cNvPicPr>
              <a:picLocks noChangeAspect="1"/>
            </p:cNvPicPr>
            <p:nvPr/>
          </p:nvPicPr>
          <p:blipFill rotWithShape="1">
            <a:blip r:embed="rId6" cstate="print">
              <a:extLst>
                <a:ext uri="{28A0092B-C50C-407E-A947-70E740481C1C}">
                  <a14:useLocalDpi xmlns:a14="http://schemas.microsoft.com/office/drawing/2010/main" val="0"/>
                </a:ext>
              </a:extLst>
            </a:blip>
            <a:srcRect l="50386"/>
            <a:stretch/>
          </p:blipFill>
          <p:spPr>
            <a:xfrm>
              <a:off x="8205748" y="2117741"/>
              <a:ext cx="418048" cy="842600"/>
            </a:xfrm>
            <a:prstGeom prst="rect">
              <a:avLst/>
            </a:prstGeom>
          </p:spPr>
        </p:pic>
      </p:grpSp>
    </p:spTree>
    <p:extLst>
      <p:ext uri="{BB962C8B-B14F-4D97-AF65-F5344CB8AC3E}">
        <p14:creationId xmlns:p14="http://schemas.microsoft.com/office/powerpoint/2010/main" val="52877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536281" y="102331"/>
            <a:ext cx="9503069" cy="737641"/>
          </a:xfrm>
        </p:spPr>
        <p:txBody>
          <a:bodyPr>
            <a:normAutofit/>
          </a:bodyPr>
          <a:lstStyle/>
          <a:p>
            <a:r>
              <a:rPr lang="en-US" dirty="0"/>
              <a:t>Drinking Water Service 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536281" y="806815"/>
            <a:ext cx="8067674" cy="384175"/>
          </a:xfrm>
        </p:spPr>
        <p:txBody>
          <a:bodyPr/>
          <a:lstStyle/>
          <a:p>
            <a:r>
              <a:rPr lang="en-US"/>
              <a:t>Percent distribution of household population by drinking water service ladder</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2422297236"/>
              </p:ext>
            </p:extLst>
          </p:nvPr>
        </p:nvGraphicFramePr>
        <p:xfrm>
          <a:off x="717255" y="1344480"/>
          <a:ext cx="9503070" cy="5411189"/>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A3007D4E-4152-DA64-1C5B-1C1702AC0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0398" y="201300"/>
            <a:ext cx="1246195" cy="737641"/>
          </a:xfrm>
          <a:prstGeom prst="rect">
            <a:avLst/>
          </a:prstGeom>
        </p:spPr>
      </p:pic>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10353675" y="938940"/>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6.1.1</a:t>
            </a:r>
          </a:p>
        </p:txBody>
      </p:sp>
      <p:sp>
        <p:nvSpPr>
          <p:cNvPr id="4" name="Content Placeholder 2">
            <a:extLst>
              <a:ext uri="{FF2B5EF4-FFF2-40B4-BE49-F238E27FC236}">
                <a16:creationId xmlns:a16="http://schemas.microsoft.com/office/drawing/2014/main" id="{5AC58F64-E1BC-1A7F-EA5A-9B707C1AF23C}"/>
              </a:ext>
            </a:extLst>
          </p:cNvPr>
          <p:cNvSpPr txBox="1">
            <a:spLocks/>
          </p:cNvSpPr>
          <p:nvPr/>
        </p:nvSpPr>
        <p:spPr>
          <a:xfrm>
            <a:off x="9203612" y="6371494"/>
            <a:ext cx="2893138" cy="3841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Figures </a:t>
            </a:r>
            <a:r>
              <a:rPr lang="fr-FR" sz="1600" i="1"/>
              <a:t>≠ 100% due to </a:t>
            </a:r>
            <a:r>
              <a:rPr lang="fr-FR" sz="1600" i="1" err="1"/>
              <a:t>rounding</a:t>
            </a:r>
            <a:r>
              <a:rPr lang="fr-FR" sz="1600" i="1"/>
              <a:t>.</a:t>
            </a:r>
            <a:r>
              <a:rPr lang="en-US" sz="1600"/>
              <a:t> </a:t>
            </a:r>
          </a:p>
        </p:txBody>
      </p:sp>
    </p:spTree>
    <p:extLst>
      <p:ext uri="{BB962C8B-B14F-4D97-AF65-F5344CB8AC3E}">
        <p14:creationId xmlns:p14="http://schemas.microsoft.com/office/powerpoint/2010/main" val="14066124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277805" y="167550"/>
            <a:ext cx="9670348" cy="851625"/>
          </a:xfrm>
        </p:spPr>
        <p:txBody>
          <a:bodyPr>
            <a:noAutofit/>
          </a:bodyPr>
          <a:lstStyle/>
          <a:p>
            <a:r>
              <a:rPr lang="en-US" dirty="0"/>
              <a:t>Sanitation Service Ladder 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277805" y="889678"/>
            <a:ext cx="8387581" cy="384175"/>
          </a:xfrm>
        </p:spPr>
        <p:txBody>
          <a:bodyPr/>
          <a:lstStyle/>
          <a:p>
            <a:r>
              <a:rPr lang="en-US"/>
              <a:t>Percent distribution of household population by type of sanitation service</a:t>
            </a:r>
          </a:p>
        </p:txBody>
      </p:sp>
      <p:graphicFrame>
        <p:nvGraphicFramePr>
          <p:cNvPr id="6" name="Chart 5">
            <a:extLst>
              <a:ext uri="{FF2B5EF4-FFF2-40B4-BE49-F238E27FC236}">
                <a16:creationId xmlns:a16="http://schemas.microsoft.com/office/drawing/2014/main" id="{9101D358-B10F-16E5-B75D-9B656EAA9665}"/>
              </a:ext>
            </a:extLst>
          </p:cNvPr>
          <p:cNvGraphicFramePr/>
          <p:nvPr>
            <p:extLst>
              <p:ext uri="{D42A27DB-BD31-4B8C-83A1-F6EECF244321}">
                <p14:modId xmlns:p14="http://schemas.microsoft.com/office/powerpoint/2010/main" val="400096602"/>
              </p:ext>
            </p:extLst>
          </p:nvPr>
        </p:nvGraphicFramePr>
        <p:xfrm>
          <a:off x="1009650" y="1514475"/>
          <a:ext cx="9344025" cy="5186363"/>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207DDC96-4227-EFD8-E696-0024F61A0D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68000" y="167550"/>
            <a:ext cx="1246195" cy="737641"/>
          </a:xfrm>
          <a:prstGeom prst="rect">
            <a:avLst/>
          </a:prstGeom>
        </p:spPr>
      </p:pic>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10501277" y="872216"/>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6.2.1</a:t>
            </a:r>
          </a:p>
        </p:txBody>
      </p:sp>
      <p:sp>
        <p:nvSpPr>
          <p:cNvPr id="4" name="Content Placeholder 2">
            <a:extLst>
              <a:ext uri="{FF2B5EF4-FFF2-40B4-BE49-F238E27FC236}">
                <a16:creationId xmlns:a16="http://schemas.microsoft.com/office/drawing/2014/main" id="{2CEDBC3B-DDE7-93DD-A913-60C7C1C1D6EB}"/>
              </a:ext>
            </a:extLst>
          </p:cNvPr>
          <p:cNvSpPr txBox="1">
            <a:spLocks/>
          </p:cNvSpPr>
          <p:nvPr/>
        </p:nvSpPr>
        <p:spPr>
          <a:xfrm>
            <a:off x="9203612" y="6371494"/>
            <a:ext cx="2893138" cy="3841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Figures </a:t>
            </a:r>
            <a:r>
              <a:rPr lang="fr-FR" sz="1600" i="1"/>
              <a:t>≠ 100% due to </a:t>
            </a:r>
            <a:r>
              <a:rPr lang="fr-FR" sz="1600" i="1" err="1"/>
              <a:t>rounding</a:t>
            </a:r>
            <a:r>
              <a:rPr lang="fr-FR" sz="1600" i="1"/>
              <a:t>.</a:t>
            </a:r>
            <a:r>
              <a:rPr lang="en-US" sz="1600"/>
              <a:t> </a:t>
            </a:r>
          </a:p>
        </p:txBody>
      </p:sp>
    </p:spTree>
    <p:extLst>
      <p:ext uri="{BB962C8B-B14F-4D97-AF65-F5344CB8AC3E}">
        <p14:creationId xmlns:p14="http://schemas.microsoft.com/office/powerpoint/2010/main" val="39580301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57764" y="276020"/>
            <a:ext cx="7886700" cy="930275"/>
          </a:xfrm>
        </p:spPr>
        <p:txBody>
          <a:bodyPr>
            <a:noAutofit/>
          </a:bodyPr>
          <a:lstStyle/>
          <a:p>
            <a:r>
              <a:rPr lang="en-US"/>
              <a:t>Electricity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69968" y="1136547"/>
            <a:ext cx="5162552" cy="419100"/>
          </a:xfrm>
        </p:spPr>
        <p:txBody>
          <a:bodyPr>
            <a:normAutofit/>
          </a:bodyPr>
          <a:lstStyle/>
          <a:p>
            <a:pPr marL="0" indent="0">
              <a:buNone/>
            </a:pPr>
            <a:r>
              <a:rPr lang="en-US" sz="1800" i="1"/>
              <a:t>Percent of household population with electricity:</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1056396865"/>
              </p:ext>
            </p:extLst>
          </p:nvPr>
        </p:nvGraphicFramePr>
        <p:xfrm>
          <a:off x="1600200" y="1733550"/>
          <a:ext cx="8439149" cy="475932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a:extLst>
              <a:ext uri="{FF2B5EF4-FFF2-40B4-BE49-F238E27FC236}">
                <a16:creationId xmlns:a16="http://schemas.microsoft.com/office/drawing/2014/main" id="{E0C8D1FE-B32A-9EA2-27B1-AA5919B6B991}"/>
              </a:ext>
            </a:extLst>
          </p:cNvPr>
          <p:cNvGrpSpPr/>
          <p:nvPr/>
        </p:nvGrpSpPr>
        <p:grpSpPr>
          <a:xfrm>
            <a:off x="10418682" y="171778"/>
            <a:ext cx="1579639" cy="1138758"/>
            <a:chOff x="7416756" y="67537"/>
            <a:chExt cx="1579639" cy="1138758"/>
          </a:xfrm>
        </p:grpSpPr>
        <p:pic>
          <p:nvPicPr>
            <p:cNvPr id="7" name="Picture 6" descr="A picture containing text&#10;&#10;Description automatically generated">
              <a:extLst>
                <a:ext uri="{FF2B5EF4-FFF2-40B4-BE49-F238E27FC236}">
                  <a16:creationId xmlns:a16="http://schemas.microsoft.com/office/drawing/2014/main" id="{7A644DFE-C421-A99B-7B75-FD6CDCA443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416756" y="787195"/>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sz="1600" b="1" i="0">
                  <a:solidFill>
                    <a:srgbClr val="009DDA"/>
                  </a:solidFill>
                </a:rPr>
                <a:t>Indicator 7.1.1</a:t>
              </a:r>
            </a:p>
          </p:txBody>
        </p:sp>
      </p:grpSp>
    </p:spTree>
    <p:extLst>
      <p:ext uri="{BB962C8B-B14F-4D97-AF65-F5344CB8AC3E}">
        <p14:creationId xmlns:p14="http://schemas.microsoft.com/office/powerpoint/2010/main" val="1887431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414337" y="123826"/>
            <a:ext cx="11363326" cy="1030523"/>
          </a:xfrm>
        </p:spPr>
        <p:txBody>
          <a:bodyPr>
            <a:noAutofit/>
          </a:bodyPr>
          <a:lstStyle/>
          <a:p>
            <a:r>
              <a:rPr lang="en-US"/>
              <a:t>Households with </a:t>
            </a:r>
            <a:r>
              <a:rPr lang="en-US" dirty="0"/>
              <a:t>ICTs</a:t>
            </a:r>
            <a:r>
              <a:rPr lang="en-US"/>
              <a:t>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414337" y="1059909"/>
            <a:ext cx="7886700" cy="419100"/>
          </a:xfrm>
        </p:spPr>
        <p:txBody>
          <a:bodyPr>
            <a:normAutofit/>
          </a:bodyPr>
          <a:lstStyle/>
          <a:p>
            <a:pPr marL="0" indent="0">
              <a:buNone/>
            </a:pPr>
            <a:r>
              <a:rPr lang="en-US" sz="1800" i="1"/>
              <a:t>Percent of households with a:</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20044398"/>
              </p:ext>
            </p:extLst>
          </p:nvPr>
        </p:nvGraphicFramePr>
        <p:xfrm>
          <a:off x="647700" y="1676401"/>
          <a:ext cx="10382250" cy="4816476"/>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799534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371475" y="365127"/>
            <a:ext cx="10858499" cy="930275"/>
          </a:xfrm>
        </p:spPr>
        <p:txBody>
          <a:bodyPr>
            <a:noAutofit/>
          </a:bodyPr>
          <a:lstStyle/>
          <a:p>
            <a:r>
              <a:rPr lang="en-US"/>
              <a:t>Households with a Means of Transportation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371475" y="1487318"/>
            <a:ext cx="8020050" cy="276225"/>
          </a:xfrm>
        </p:spPr>
        <p:txBody>
          <a:bodyPr>
            <a:normAutofit fontScale="85000" lnSpcReduction="20000"/>
          </a:bodyPr>
          <a:lstStyle/>
          <a:p>
            <a:pPr marL="0" indent="0">
              <a:buNone/>
            </a:pPr>
            <a:r>
              <a:rPr lang="en-US" sz="1800" i="1"/>
              <a:t>Percent of households with a(n):</a:t>
            </a:r>
          </a:p>
        </p:txBody>
      </p:sp>
      <p:graphicFrame>
        <p:nvGraphicFramePr>
          <p:cNvPr id="9" name="Chart 8">
            <a:extLst>
              <a:ext uri="{FF2B5EF4-FFF2-40B4-BE49-F238E27FC236}">
                <a16:creationId xmlns:a16="http://schemas.microsoft.com/office/drawing/2014/main" id="{16BB2B36-D329-083C-5198-BEEC5AC12CFA}"/>
              </a:ext>
            </a:extLst>
          </p:cNvPr>
          <p:cNvGraphicFramePr/>
          <p:nvPr>
            <p:extLst>
              <p:ext uri="{D42A27DB-BD31-4B8C-83A1-F6EECF244321}">
                <p14:modId xmlns:p14="http://schemas.microsoft.com/office/powerpoint/2010/main" val="2836680574"/>
              </p:ext>
            </p:extLst>
          </p:nvPr>
        </p:nvGraphicFramePr>
        <p:xfrm>
          <a:off x="828675" y="1847850"/>
          <a:ext cx="9963149" cy="4645025"/>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20189300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B12F83-9C5C-9EE5-6583-B1FE95837544}"/>
              </a:ext>
            </a:extLst>
          </p:cNvPr>
          <p:cNvSpPr>
            <a:spLocks noGrp="1"/>
          </p:cNvSpPr>
          <p:nvPr>
            <p:ph type="title"/>
          </p:nvPr>
        </p:nvSpPr>
        <p:spPr>
          <a:xfrm>
            <a:off x="357188" y="275432"/>
            <a:ext cx="7886700" cy="700087"/>
          </a:xfrm>
        </p:spPr>
        <p:txBody>
          <a:bodyPr>
            <a:normAutofit/>
          </a:bodyPr>
          <a:lstStyle/>
          <a:p>
            <a:r>
              <a:rPr lang="en-US" sz="4400"/>
              <a:t>Wealth Index</a:t>
            </a:r>
          </a:p>
        </p:txBody>
      </p:sp>
      <p:sp>
        <p:nvSpPr>
          <p:cNvPr id="3" name="Text Placeholder 2">
            <a:extLst>
              <a:ext uri="{FF2B5EF4-FFF2-40B4-BE49-F238E27FC236}">
                <a16:creationId xmlns:a16="http://schemas.microsoft.com/office/drawing/2014/main" id="{4660752A-9B01-8FBB-7885-654F5F674490}"/>
              </a:ext>
            </a:extLst>
          </p:cNvPr>
          <p:cNvSpPr>
            <a:spLocks noGrp="1"/>
          </p:cNvSpPr>
          <p:nvPr>
            <p:ph type="body" idx="1"/>
          </p:nvPr>
        </p:nvSpPr>
        <p:spPr>
          <a:xfrm>
            <a:off x="523875" y="1381126"/>
            <a:ext cx="10448925" cy="4714874"/>
          </a:xfrm>
        </p:spPr>
        <p:txBody>
          <a:bodyPr>
            <a:normAutofit/>
          </a:bodyPr>
          <a:lstStyle/>
          <a:p>
            <a:pPr marL="342900" indent="-342900">
              <a:buFont typeface="Arial" panose="020B0604020202020204" pitchFamily="34" charset="0"/>
              <a:buChar char="•"/>
            </a:pPr>
            <a:r>
              <a:rPr lang="en-US" sz="2800">
                <a:solidFill>
                  <a:schemeClr val="tx1"/>
                </a:solidFill>
              </a:rPr>
              <a:t>Wealth is determined by scoring households based on a set of characteristics including access to electricity and ownership of various consumer goods.</a:t>
            </a:r>
          </a:p>
          <a:p>
            <a:pPr marL="342900" indent="-342900">
              <a:buFont typeface="Arial" panose="020B0604020202020204" pitchFamily="34" charset="0"/>
              <a:buChar char="•"/>
            </a:pPr>
            <a:r>
              <a:rPr lang="en-US" sz="2800">
                <a:solidFill>
                  <a:schemeClr val="tx1"/>
                </a:solidFill>
              </a:rPr>
              <a:t>Households are then ranked from lowest to highest score.</a:t>
            </a:r>
          </a:p>
          <a:p>
            <a:pPr marL="342900" indent="-342900">
              <a:buFont typeface="Arial" panose="020B0604020202020204" pitchFamily="34" charset="0"/>
              <a:buChar char="•"/>
            </a:pPr>
            <a:r>
              <a:rPr lang="en-US" sz="2800">
                <a:solidFill>
                  <a:schemeClr val="tx1"/>
                </a:solidFill>
              </a:rPr>
              <a:t>The list is then separated into 5 equal pieces (or quintiles), each representing 20% of the population.</a:t>
            </a:r>
          </a:p>
          <a:p>
            <a:pPr marL="342900" indent="-342900">
              <a:buFont typeface="Arial" panose="020B0604020202020204" pitchFamily="34" charset="0"/>
              <a:buChar char="•"/>
            </a:pPr>
            <a:r>
              <a:rPr lang="en-US" sz="2800">
                <a:solidFill>
                  <a:schemeClr val="tx1"/>
                </a:solidFill>
              </a:rPr>
              <a:t>Those in the highest quintile (top 20%) may not be “wealthy” but they are of higher socioeconomic status than 80% of the population.</a:t>
            </a:r>
          </a:p>
        </p:txBody>
      </p:sp>
    </p:spTree>
    <p:extLst>
      <p:ext uri="{BB962C8B-B14F-4D97-AF65-F5344CB8AC3E}">
        <p14:creationId xmlns:p14="http://schemas.microsoft.com/office/powerpoint/2010/main" val="1273125120"/>
      </p:ext>
    </p:extLst>
  </p:cSld>
  <p:clrMapOvr>
    <a:masterClrMapping/>
  </p:clrMapOvr>
</p:sld>
</file>

<file path=ppt/theme/theme1.xml><?xml version="1.0" encoding="utf-8"?>
<a:theme xmlns:a="http://schemas.openxmlformats.org/drawingml/2006/main" name="3_Custom Design">
  <a:themeElements>
    <a:clrScheme name="Cameroon">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VMX3MACP777Z-1177381151-31223</_dlc_DocId>
    <_dlc_DocIdUrl xmlns="d16efad5-0601-4cf0-b7c2-89968258c777">
      <Url>https://icfonline.sharepoint.com/sites/ihd-dhs/Dissemination/_layouts/15/DocIdRedir.aspx?ID=VMX3MACP777Z-1177381151-31223</Url>
      <Description>VMX3MACP777Z-1177381151-31223</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53EB7E20-216E-417B-BC9A-03975947A3A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4ABA3C11-8AD2-4E45-B20D-1639364CE6D0}">
  <ds:schemaRefs>
    <ds:schemaRef ds:uri="http://schemas.microsoft.com/sharepoint/v3/contenttype/forms"/>
  </ds:schemaRefs>
</ds:datastoreItem>
</file>

<file path=customXml/itemProps3.xml><?xml version="1.0" encoding="utf-8"?>
<ds:datastoreItem xmlns:ds="http://schemas.openxmlformats.org/officeDocument/2006/customXml" ds:itemID="{D22B29E4-5698-41EC-850B-6D6C85D43EC3}">
  <ds:schemaRefs>
    <ds:schemaRef ds:uri="http://schemas.microsoft.com/sharepoint/events"/>
  </ds:schemaRefs>
</ds:datastoreItem>
</file>

<file path=customXml/itemProps4.xml><?xml version="1.0" encoding="utf-8"?>
<ds:datastoreItem xmlns:ds="http://schemas.openxmlformats.org/officeDocument/2006/customXml" ds:itemID="{82FFCE7A-6099-41E0-B473-232AEB497EDF}">
  <ds:schemaRefs>
    <ds:schemaRef ds:uri="fa6a9aea-fb0f-4ddd-aff8-712634b7d5fe"/>
    <ds:schemaRef ds:uri="http://schemas.microsoft.com/office/2006/metadata/properties"/>
    <ds:schemaRef ds:uri="http://www.w3.org/XML/1998/namespace"/>
    <ds:schemaRef ds:uri="http://purl.org/dc/dcmitype/"/>
    <ds:schemaRef ds:uri="http://purl.org/dc/elements/1.1/"/>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83c4e5ee-5eea-4e8c-8b50-726738bccb6e"/>
    <ds:schemaRef ds:uri="d16efad5-0601-4cf0-b7c2-89968258c777"/>
  </ds:schemaRefs>
</ds:datastoreItem>
</file>

<file path=docProps/app.xml><?xml version="1.0" encoding="utf-8"?>
<Properties xmlns="http://schemas.openxmlformats.org/officeDocument/2006/extended-properties" xmlns:vt="http://schemas.openxmlformats.org/officeDocument/2006/docPropsVTypes">
  <Template>Office Theme</Template>
  <TotalTime>4</TotalTime>
  <Words>1020</Words>
  <Application>Microsoft Office PowerPoint</Application>
  <PresentationFormat>Widescreen</PresentationFormat>
  <Paragraphs>144</Paragraphs>
  <Slides>16</Slides>
  <Notes>12</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16</vt:i4>
      </vt:variant>
    </vt:vector>
  </HeadingPairs>
  <TitlesOfParts>
    <vt:vector size="24" baseType="lpstr">
      <vt:lpstr>Arial</vt:lpstr>
      <vt:lpstr>Calibri</vt:lpstr>
      <vt:lpstr>Calibri Light</vt:lpstr>
      <vt:lpstr>Source Sans Pro</vt:lpstr>
      <vt:lpstr>Source Sans Pro SemiBold</vt:lpstr>
      <vt:lpstr>3_Custom Design</vt:lpstr>
      <vt:lpstr>Custom Design</vt:lpstr>
      <vt:lpstr>2_Custom Design</vt:lpstr>
      <vt:lpstr>PowerPoint Presentation</vt:lpstr>
      <vt:lpstr>PowerPoint Presentation</vt:lpstr>
      <vt:lpstr>PowerPoint Presentation</vt:lpstr>
      <vt:lpstr>Drinking Water Service by Residence</vt:lpstr>
      <vt:lpstr>Sanitation Service Ladder by Residence</vt:lpstr>
      <vt:lpstr>Electricity by Residence</vt:lpstr>
      <vt:lpstr>Households with ICTs by Residence</vt:lpstr>
      <vt:lpstr>Households with a Means of Transportation by Residence</vt:lpstr>
      <vt:lpstr>Wealth Index</vt:lpstr>
      <vt:lpstr>Wealth Index</vt:lpstr>
      <vt:lpstr>PowerPoint Presentation</vt:lpstr>
      <vt:lpstr>Women’s Education</vt:lpstr>
      <vt:lpstr>Literacy</vt:lpstr>
      <vt:lpstr>Exposure to Mass Media</vt:lpstr>
      <vt:lpstr>Internet Use</vt:lpstr>
      <vt:lpstr>Key Findings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Household and Respondent Characteristics_UK English</dc:title>
  <dc:creator>Zweimueller, Sally</dc:creator>
  <cp:lastModifiedBy>Sabina Behague</cp:lastModifiedBy>
  <cp:revision>2</cp:revision>
  <dcterms:created xsi:type="dcterms:W3CDTF">2017-05-18T16:43:03Z</dcterms:created>
  <dcterms:modified xsi:type="dcterms:W3CDTF">2023-08-16T15:23:28Z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e249ea64-f77f-4022-8fcf-55f1a4a7be3d</vt:lpwstr>
  </property>
  <property fmtid="{D5CDD505-2E9C-101B-9397-08002B2CF9AE}" pid="3" name="ContentTypeId">
    <vt:lpwstr>0x010100DAE09DEE16327245B7538AF0464A7905</vt:lpwstr>
  </property>
  <property fmtid="{D5CDD505-2E9C-101B-9397-08002B2CF9AE}" pid="4" name="MediaServiceImageTags">
    <vt:lpwstr/>
  </property>
</Properties>
</file>