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8.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0.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1.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2.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7"/>
  </p:notesMasterIdLst>
  <p:handoutMasterIdLst>
    <p:handoutMasterId r:id="rId38"/>
  </p:handoutMasterIdLst>
  <p:sldIdLst>
    <p:sldId id="256" r:id="rId8"/>
    <p:sldId id="260" r:id="rId9"/>
    <p:sldId id="262" r:id="rId10"/>
    <p:sldId id="351" r:id="rId11"/>
    <p:sldId id="283" r:id="rId12"/>
    <p:sldId id="355" r:id="rId13"/>
    <p:sldId id="343" r:id="rId14"/>
    <p:sldId id="272" r:id="rId15"/>
    <p:sldId id="360" r:id="rId16"/>
    <p:sldId id="357" r:id="rId17"/>
    <p:sldId id="322" r:id="rId18"/>
    <p:sldId id="339" r:id="rId19"/>
    <p:sldId id="263" r:id="rId20"/>
    <p:sldId id="358" r:id="rId21"/>
    <p:sldId id="353" r:id="rId22"/>
    <p:sldId id="359" r:id="rId23"/>
    <p:sldId id="361" r:id="rId24"/>
    <p:sldId id="363" r:id="rId25"/>
    <p:sldId id="373" r:id="rId26"/>
    <p:sldId id="364" r:id="rId27"/>
    <p:sldId id="362" r:id="rId28"/>
    <p:sldId id="367" r:id="rId29"/>
    <p:sldId id="356" r:id="rId30"/>
    <p:sldId id="368" r:id="rId31"/>
    <p:sldId id="366" r:id="rId32"/>
    <p:sldId id="372" r:id="rId33"/>
    <p:sldId id="369" r:id="rId34"/>
    <p:sldId id="370" r:id="rId35"/>
    <p:sldId id="374"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23E19"/>
    <a:srgbClr val="7030A0"/>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1048" autoAdjust="0"/>
  </p:normalViewPr>
  <p:slideViewPr>
    <p:cSldViewPr snapToGrid="0">
      <p:cViewPr varScale="1">
        <p:scale>
          <a:sx n="80" d="100"/>
          <a:sy n="80" d="100"/>
        </p:scale>
        <p:origin x="1448" y="52"/>
      </p:cViewPr>
      <p:guideLst/>
    </p:cSldViewPr>
  </p:slideViewPr>
  <p:outlineViewPr>
    <p:cViewPr>
      <p:scale>
        <a:sx n="33" d="100"/>
        <a:sy n="33" d="100"/>
      </p:scale>
      <p:origin x="0" y="-10565"/>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93ABA519-A6C2-4F46-B6D3-3DDCA06B4636}"/>
    <pc:docChg chg="undo custSel modSld">
      <pc:chgData name="Behague, Sabina" userId="2f9f8379-56ce-455c-81be-d1dc66b28ae7" providerId="ADAL" clId="{93ABA519-A6C2-4F46-B6D3-3DDCA06B4636}" dt="2023-02-09T15:57:24.800" v="3053"/>
      <pc:docMkLst>
        <pc:docMk/>
      </pc:docMkLst>
      <pc:sldChg chg="modSp mod">
        <pc:chgData name="Behague, Sabina" userId="2f9f8379-56ce-455c-81be-d1dc66b28ae7" providerId="ADAL" clId="{93ABA519-A6C2-4F46-B6D3-3DDCA06B4636}" dt="2023-02-09T12:56:36.983" v="220" actId="20577"/>
        <pc:sldMkLst>
          <pc:docMk/>
          <pc:sldMk cId="2163988523" sldId="260"/>
        </pc:sldMkLst>
        <pc:spChg chg="mod">
          <ac:chgData name="Behague, Sabina" userId="2f9f8379-56ce-455c-81be-d1dc66b28ae7" providerId="ADAL" clId="{93ABA519-A6C2-4F46-B6D3-3DDCA06B4636}" dt="2023-02-09T12:56:36.983" v="220" actId="20577"/>
          <ac:spMkLst>
            <pc:docMk/>
            <pc:sldMk cId="2163988523" sldId="260"/>
            <ac:spMk id="3" creationId="{7F10B6DC-6AF4-BFD9-E1D5-B98AA266289F}"/>
          </ac:spMkLst>
        </pc:spChg>
        <pc:spChg chg="mod">
          <ac:chgData name="Behague, Sabina" userId="2f9f8379-56ce-455c-81be-d1dc66b28ae7" providerId="ADAL" clId="{93ABA519-A6C2-4F46-B6D3-3DDCA06B4636}" dt="2023-02-09T03:15:27.162" v="3" actId="20577"/>
          <ac:spMkLst>
            <pc:docMk/>
            <pc:sldMk cId="2163988523" sldId="260"/>
            <ac:spMk id="9" creationId="{E690F70B-E368-D7F5-795E-B5139345EF71}"/>
          </ac:spMkLst>
        </pc:spChg>
      </pc:sldChg>
      <pc:sldChg chg="addSp delSp modSp mod">
        <pc:chgData name="Behague, Sabina" userId="2f9f8379-56ce-455c-81be-d1dc66b28ae7" providerId="ADAL" clId="{93ABA519-A6C2-4F46-B6D3-3DDCA06B4636}" dt="2023-02-09T13:31:55.878" v="513" actId="20577"/>
        <pc:sldMkLst>
          <pc:docMk/>
          <pc:sldMk cId="1428788921" sldId="262"/>
        </pc:sldMkLst>
        <pc:spChg chg="mod">
          <ac:chgData name="Behague, Sabina" userId="2f9f8379-56ce-455c-81be-d1dc66b28ae7" providerId="ADAL" clId="{93ABA519-A6C2-4F46-B6D3-3DDCA06B4636}" dt="2023-02-09T13:28:15.779" v="325" actId="1076"/>
          <ac:spMkLst>
            <pc:docMk/>
            <pc:sldMk cId="1428788921" sldId="262"/>
            <ac:spMk id="2" creationId="{F6245169-1799-41CD-B28E-D2D20D16AD73}"/>
          </ac:spMkLst>
        </pc:spChg>
        <pc:spChg chg="mod">
          <ac:chgData name="Behague, Sabina" userId="2f9f8379-56ce-455c-81be-d1dc66b28ae7" providerId="ADAL" clId="{93ABA519-A6C2-4F46-B6D3-3DDCA06B4636}" dt="2023-02-09T13:31:55.878" v="513" actId="20577"/>
          <ac:spMkLst>
            <pc:docMk/>
            <pc:sldMk cId="1428788921" sldId="262"/>
            <ac:spMk id="3" creationId="{EC1FA352-3232-8CDD-13F9-F4583EAEAB52}"/>
          </ac:spMkLst>
        </pc:spChg>
        <pc:spChg chg="mod">
          <ac:chgData name="Behague, Sabina" userId="2f9f8379-56ce-455c-81be-d1dc66b28ae7" providerId="ADAL" clId="{93ABA519-A6C2-4F46-B6D3-3DDCA06B4636}" dt="2023-02-09T13:31:50.737" v="505" actId="27636"/>
          <ac:spMkLst>
            <pc:docMk/>
            <pc:sldMk cId="1428788921" sldId="262"/>
            <ac:spMk id="4" creationId="{D0D99C37-A56E-86A1-E6EA-86102773546F}"/>
          </ac:spMkLst>
        </pc:spChg>
        <pc:spChg chg="mod">
          <ac:chgData name="Behague, Sabina" userId="2f9f8379-56ce-455c-81be-d1dc66b28ae7" providerId="ADAL" clId="{93ABA519-A6C2-4F46-B6D3-3DDCA06B4636}" dt="2023-02-09T03:24:39.349" v="26" actId="20577"/>
          <ac:spMkLst>
            <pc:docMk/>
            <pc:sldMk cId="1428788921" sldId="262"/>
            <ac:spMk id="7" creationId="{F496C021-3A25-1E04-BF04-D2BF420DCFAE}"/>
          </ac:spMkLst>
        </pc:spChg>
        <pc:spChg chg="mod">
          <ac:chgData name="Behague, Sabina" userId="2f9f8379-56ce-455c-81be-d1dc66b28ae7" providerId="ADAL" clId="{93ABA519-A6C2-4F46-B6D3-3DDCA06B4636}" dt="2023-02-09T13:31:10.922" v="451" actId="27636"/>
          <ac:spMkLst>
            <pc:docMk/>
            <pc:sldMk cId="1428788921" sldId="262"/>
            <ac:spMk id="12" creationId="{3862842A-EAC4-C115-2F36-83D77BEE1E0E}"/>
          </ac:spMkLst>
        </pc:spChg>
        <pc:spChg chg="mod">
          <ac:chgData name="Behague, Sabina" userId="2f9f8379-56ce-455c-81be-d1dc66b28ae7" providerId="ADAL" clId="{93ABA519-A6C2-4F46-B6D3-3DDCA06B4636}" dt="2023-02-09T13:29:17.949" v="413" actId="20577"/>
          <ac:spMkLst>
            <pc:docMk/>
            <pc:sldMk cId="1428788921" sldId="262"/>
            <ac:spMk id="16" creationId="{7EF9F444-652D-626D-94F0-686DE3F451C0}"/>
          </ac:spMkLst>
        </pc:spChg>
        <pc:spChg chg="mod">
          <ac:chgData name="Behague, Sabina" userId="2f9f8379-56ce-455c-81be-d1dc66b28ae7" providerId="ADAL" clId="{93ABA519-A6C2-4F46-B6D3-3DDCA06B4636}" dt="2023-02-09T13:31:29.117" v="479" actId="1076"/>
          <ac:spMkLst>
            <pc:docMk/>
            <pc:sldMk cId="1428788921" sldId="262"/>
            <ac:spMk id="17" creationId="{B5138D57-81A7-9062-3037-7FA0E56333ED}"/>
          </ac:spMkLst>
        </pc:spChg>
        <pc:picChg chg="add mod">
          <ac:chgData name="Behague, Sabina" userId="2f9f8379-56ce-455c-81be-d1dc66b28ae7" providerId="ADAL" clId="{93ABA519-A6C2-4F46-B6D3-3DDCA06B4636}" dt="2023-02-09T03:24:35.855" v="24"/>
          <ac:picMkLst>
            <pc:docMk/>
            <pc:sldMk cId="1428788921" sldId="262"/>
            <ac:picMk id="5" creationId="{F287496B-0039-3ACF-5B8D-882EBE595631}"/>
          </ac:picMkLst>
        </pc:picChg>
        <pc:picChg chg="del">
          <ac:chgData name="Behague, Sabina" userId="2f9f8379-56ce-455c-81be-d1dc66b28ae7" providerId="ADAL" clId="{93ABA519-A6C2-4F46-B6D3-3DDCA06B4636}" dt="2023-02-09T03:24:35.242" v="23" actId="478"/>
          <ac:picMkLst>
            <pc:docMk/>
            <pc:sldMk cId="1428788921" sldId="262"/>
            <ac:picMk id="6" creationId="{F36BB30D-25AC-692D-2BB7-6B1CB85CDF9F}"/>
          </ac:picMkLst>
        </pc:picChg>
      </pc:sldChg>
      <pc:sldChg chg="modSp mod modNotesTx">
        <pc:chgData name="Behague, Sabina" userId="2f9f8379-56ce-455c-81be-d1dc66b28ae7" providerId="ADAL" clId="{93ABA519-A6C2-4F46-B6D3-3DDCA06B4636}" dt="2023-02-09T14:57:44.040" v="1397" actId="20577"/>
        <pc:sldMkLst>
          <pc:docMk/>
          <pc:sldMk cId="1887431401" sldId="263"/>
        </pc:sldMkLst>
        <pc:spChg chg="mod">
          <ac:chgData name="Behague, Sabina" userId="2f9f8379-56ce-455c-81be-d1dc66b28ae7" providerId="ADAL" clId="{93ABA519-A6C2-4F46-B6D3-3DDCA06B4636}" dt="2023-02-09T14:51:30.355" v="1376" actId="20577"/>
          <ac:spMkLst>
            <pc:docMk/>
            <pc:sldMk cId="1887431401" sldId="263"/>
            <ac:spMk id="2" creationId="{F6245169-1799-41CD-B28E-D2D20D16AD73}"/>
          </ac:spMkLst>
        </pc:spChg>
        <pc:spChg chg="mod">
          <ac:chgData name="Behague, Sabina" userId="2f9f8379-56ce-455c-81be-d1dc66b28ae7" providerId="ADAL" clId="{93ABA519-A6C2-4F46-B6D3-3DDCA06B4636}" dt="2023-02-09T14:52:05.510" v="1381" actId="27636"/>
          <ac:spMkLst>
            <pc:docMk/>
            <pc:sldMk cId="1887431401" sldId="263"/>
            <ac:spMk id="3" creationId="{E4FD1E92-5DBC-B105-F246-2355E4FF9A74}"/>
          </ac:spMkLst>
        </pc:spChg>
      </pc:sldChg>
      <pc:sldChg chg="addSp delSp modSp mod addCm">
        <pc:chgData name="Behague, Sabina" userId="2f9f8379-56ce-455c-81be-d1dc66b28ae7" providerId="ADAL" clId="{93ABA519-A6C2-4F46-B6D3-3DDCA06B4636}" dt="2023-02-09T13:39:42.705" v="658"/>
        <pc:sldMkLst>
          <pc:docMk/>
          <pc:sldMk cId="2479953464" sldId="264"/>
        </pc:sldMkLst>
        <pc:spChg chg="mod">
          <ac:chgData name="Behague, Sabina" userId="2f9f8379-56ce-455c-81be-d1dc66b28ae7" providerId="ADAL" clId="{93ABA519-A6C2-4F46-B6D3-3DDCA06B4636}" dt="2023-02-09T03:25:04.520" v="34" actId="20577"/>
          <ac:spMkLst>
            <pc:docMk/>
            <pc:sldMk cId="2479953464" sldId="264"/>
            <ac:spMk id="3" creationId="{CB85C9D1-4864-BE83-E3A1-CFE9BFBE8DE2}"/>
          </ac:spMkLst>
        </pc:spChg>
        <pc:spChg chg="mod">
          <ac:chgData name="Behague, Sabina" userId="2f9f8379-56ce-455c-81be-d1dc66b28ae7" providerId="ADAL" clId="{93ABA519-A6C2-4F46-B6D3-3DDCA06B4636}" dt="2023-02-09T13:36:50.528" v="647" actId="14100"/>
          <ac:spMkLst>
            <pc:docMk/>
            <pc:sldMk cId="2479953464" sldId="264"/>
            <ac:spMk id="6" creationId="{840F756E-AF70-046D-A41C-3E1B280D66D4}"/>
          </ac:spMkLst>
        </pc:spChg>
        <pc:spChg chg="mod">
          <ac:chgData name="Behague, Sabina" userId="2f9f8379-56ce-455c-81be-d1dc66b28ae7" providerId="ADAL" clId="{93ABA519-A6C2-4F46-B6D3-3DDCA06B4636}" dt="2023-02-09T13:37:04.721" v="648"/>
          <ac:spMkLst>
            <pc:docMk/>
            <pc:sldMk cId="2479953464" sldId="264"/>
            <ac:spMk id="11" creationId="{DB557443-C13D-C7E6-7DD8-C90223BA992A}"/>
          </ac:spMkLst>
        </pc:spChg>
        <pc:graphicFrameChg chg="mod">
          <ac:chgData name="Behague, Sabina" userId="2f9f8379-56ce-455c-81be-d1dc66b28ae7" providerId="ADAL" clId="{93ABA519-A6C2-4F46-B6D3-3DDCA06B4636}" dt="2023-02-09T13:36:39.810" v="644" actId="1076"/>
          <ac:graphicFrameMkLst>
            <pc:docMk/>
            <pc:sldMk cId="2479953464" sldId="264"/>
            <ac:graphicFrameMk id="9" creationId="{16BB2B36-D329-083C-5198-BEEC5AC12CFA}"/>
          </ac:graphicFrameMkLst>
        </pc:graphicFrameChg>
        <pc:picChg chg="del">
          <ac:chgData name="Behague, Sabina" userId="2f9f8379-56ce-455c-81be-d1dc66b28ae7" providerId="ADAL" clId="{93ABA519-A6C2-4F46-B6D3-3DDCA06B4636}" dt="2023-02-09T03:24:59.541" v="31" actId="478"/>
          <ac:picMkLst>
            <pc:docMk/>
            <pc:sldMk cId="2479953464" sldId="264"/>
            <ac:picMk id="2" creationId="{40DE2600-15D1-6EDB-52EB-B0E4625E3913}"/>
          </ac:picMkLst>
        </pc:picChg>
        <pc:picChg chg="add mod">
          <ac:chgData name="Behague, Sabina" userId="2f9f8379-56ce-455c-81be-d1dc66b28ae7" providerId="ADAL" clId="{93ABA519-A6C2-4F46-B6D3-3DDCA06B4636}" dt="2023-02-09T03:25:01.020" v="32"/>
          <ac:picMkLst>
            <pc:docMk/>
            <pc:sldMk cId="2479953464" sldId="264"/>
            <ac:picMk id="4" creationId="{5893B530-6F29-B2FD-65BB-2F37F162C7D1}"/>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3:39:42.705" v="658"/>
              <pc2:cmMkLst xmlns:pc2="http://schemas.microsoft.com/office/powerpoint/2019/9/main/command">
                <pc:docMk/>
                <pc:sldMk cId="2479953464" sldId="264"/>
                <pc2:cmMk id="{D908C154-F943-42DA-837F-5BAD3ABBCA2D}"/>
              </pc2:cmMkLst>
            </pc226:cmChg>
          </p:ext>
        </pc:extLst>
      </pc:sldChg>
      <pc:sldChg chg="modSp mod">
        <pc:chgData name="Behague, Sabina" userId="2f9f8379-56ce-455c-81be-d1dc66b28ae7" providerId="ADAL" clId="{93ABA519-A6C2-4F46-B6D3-3DDCA06B4636}" dt="2023-02-09T13:54:58.283" v="1009"/>
        <pc:sldMkLst>
          <pc:docMk/>
          <pc:sldMk cId="1506493807" sldId="272"/>
        </pc:sldMkLst>
        <pc:spChg chg="mod">
          <ac:chgData name="Behague, Sabina" userId="2f9f8379-56ce-455c-81be-d1dc66b28ae7" providerId="ADAL" clId="{93ABA519-A6C2-4F46-B6D3-3DDCA06B4636}" dt="2023-02-09T13:53:20.080" v="999" actId="20577"/>
          <ac:spMkLst>
            <pc:docMk/>
            <pc:sldMk cId="1506493807" sldId="272"/>
            <ac:spMk id="2" creationId="{F6245169-1799-41CD-B28E-D2D20D16AD73}"/>
          </ac:spMkLst>
        </pc:spChg>
        <pc:spChg chg="mod">
          <ac:chgData name="Behague, Sabina" userId="2f9f8379-56ce-455c-81be-d1dc66b28ae7" providerId="ADAL" clId="{93ABA519-A6C2-4F46-B6D3-3DDCA06B4636}" dt="2023-02-09T13:53:38.514" v="1000"/>
          <ac:spMkLst>
            <pc:docMk/>
            <pc:sldMk cId="1506493807" sldId="272"/>
            <ac:spMk id="3" creationId="{E4FD1E92-5DBC-B105-F246-2355E4FF9A74}"/>
          </ac:spMkLst>
        </pc:spChg>
        <pc:graphicFrameChg chg="mod">
          <ac:chgData name="Behague, Sabina" userId="2f9f8379-56ce-455c-81be-d1dc66b28ae7" providerId="ADAL" clId="{93ABA519-A6C2-4F46-B6D3-3DDCA06B4636}" dt="2023-02-09T13:54:58.283" v="1009"/>
          <ac:graphicFrameMkLst>
            <pc:docMk/>
            <pc:sldMk cId="1506493807" sldId="272"/>
            <ac:graphicFrameMk id="9" creationId="{16BB2B36-D329-083C-5198-BEEC5AC12CFA}"/>
          </ac:graphicFrameMkLst>
        </pc:graphicFrameChg>
      </pc:sldChg>
      <pc:sldChg chg="addSp delSp modSp mod">
        <pc:chgData name="Behague, Sabina" userId="2f9f8379-56ce-455c-81be-d1dc66b28ae7" providerId="ADAL" clId="{93ABA519-A6C2-4F46-B6D3-3DDCA06B4636}" dt="2023-02-09T13:51:41.483" v="896" actId="1076"/>
        <pc:sldMkLst>
          <pc:docMk/>
          <pc:sldMk cId="3502258445" sldId="283"/>
        </pc:sldMkLst>
        <pc:spChg chg="mod">
          <ac:chgData name="Behague, Sabina" userId="2f9f8379-56ce-455c-81be-d1dc66b28ae7" providerId="ADAL" clId="{93ABA519-A6C2-4F46-B6D3-3DDCA06B4636}" dt="2023-02-09T13:51:41.483" v="896" actId="1076"/>
          <ac:spMkLst>
            <pc:docMk/>
            <pc:sldMk cId="3502258445" sldId="283"/>
            <ac:spMk id="4" creationId="{4D3AC58A-73F9-9194-02C2-B53D9CEA0CB3}"/>
          </ac:spMkLst>
        </pc:spChg>
        <pc:spChg chg="mod">
          <ac:chgData name="Behague, Sabina" userId="2f9f8379-56ce-455c-81be-d1dc66b28ae7" providerId="ADAL" clId="{93ABA519-A6C2-4F46-B6D3-3DDCA06B4636}" dt="2023-02-09T13:45:08.842" v="690" actId="1076"/>
          <ac:spMkLst>
            <pc:docMk/>
            <pc:sldMk cId="3502258445" sldId="283"/>
            <ac:spMk id="5" creationId="{07E7D4A9-A2D8-FCFA-930A-28EF4D10D77F}"/>
          </ac:spMkLst>
        </pc:spChg>
        <pc:spChg chg="mod">
          <ac:chgData name="Behague, Sabina" userId="2f9f8379-56ce-455c-81be-d1dc66b28ae7" providerId="ADAL" clId="{93ABA519-A6C2-4F46-B6D3-3DDCA06B4636}" dt="2023-02-09T13:48:39.901" v="746" actId="255"/>
          <ac:spMkLst>
            <pc:docMk/>
            <pc:sldMk cId="3502258445" sldId="283"/>
            <ac:spMk id="6" creationId="{412E3515-0CCA-54BB-DEDF-C212521396F3}"/>
          </ac:spMkLst>
        </pc:spChg>
        <pc:spChg chg="mod">
          <ac:chgData name="Behague, Sabina" userId="2f9f8379-56ce-455c-81be-d1dc66b28ae7" providerId="ADAL" clId="{93ABA519-A6C2-4F46-B6D3-3DDCA06B4636}" dt="2023-02-09T13:48:49.216" v="766" actId="27636"/>
          <ac:spMkLst>
            <pc:docMk/>
            <pc:sldMk cId="3502258445" sldId="283"/>
            <ac:spMk id="7" creationId="{6746877B-C94C-C6CA-FFCE-A784D43835B6}"/>
          </ac:spMkLst>
        </pc:spChg>
        <pc:spChg chg="mod">
          <ac:chgData name="Behague, Sabina" userId="2f9f8379-56ce-455c-81be-d1dc66b28ae7" providerId="ADAL" clId="{93ABA519-A6C2-4F46-B6D3-3DDCA06B4636}" dt="2023-02-09T13:44:43.747" v="687" actId="14100"/>
          <ac:spMkLst>
            <pc:docMk/>
            <pc:sldMk cId="3502258445" sldId="283"/>
            <ac:spMk id="13" creationId="{F83091F8-0F5F-D10F-4394-FE4CC56FFEE5}"/>
          </ac:spMkLst>
        </pc:spChg>
        <pc:spChg chg="mod">
          <ac:chgData name="Behague, Sabina" userId="2f9f8379-56ce-455c-81be-d1dc66b28ae7" providerId="ADAL" clId="{93ABA519-A6C2-4F46-B6D3-3DDCA06B4636}" dt="2023-02-09T13:46:09.377" v="701"/>
          <ac:spMkLst>
            <pc:docMk/>
            <pc:sldMk cId="3502258445" sldId="283"/>
            <ac:spMk id="14" creationId="{97516DBD-228E-71D7-395F-84A0E196B6CC}"/>
          </ac:spMkLst>
        </pc:spChg>
        <pc:grpChg chg="mod">
          <ac:chgData name="Behague, Sabina" userId="2f9f8379-56ce-455c-81be-d1dc66b28ae7" providerId="ADAL" clId="{93ABA519-A6C2-4F46-B6D3-3DDCA06B4636}" dt="2023-02-09T13:48:06.241" v="716" actId="1076"/>
          <ac:grpSpMkLst>
            <pc:docMk/>
            <pc:sldMk cId="3502258445" sldId="283"/>
            <ac:grpSpMk id="8" creationId="{9B93891F-7FE0-C8DC-6B27-0AD630270771}"/>
          </ac:grpSpMkLst>
        </pc:grpChg>
        <pc:graphicFrameChg chg="mod">
          <ac:chgData name="Behague, Sabina" userId="2f9f8379-56ce-455c-81be-d1dc66b28ae7" providerId="ADAL" clId="{93ABA519-A6C2-4F46-B6D3-3DDCA06B4636}" dt="2023-02-09T13:49:00.979" v="767" actId="1076"/>
          <ac:graphicFrameMkLst>
            <pc:docMk/>
            <pc:sldMk cId="3502258445" sldId="283"/>
            <ac:graphicFrameMk id="2" creationId="{3E5EB191-604B-5D0C-0A19-100096219C99}"/>
          </ac:graphicFrameMkLst>
        </pc:graphicFrameChg>
        <pc:picChg chg="del">
          <ac:chgData name="Behague, Sabina" userId="2f9f8379-56ce-455c-81be-d1dc66b28ae7" providerId="ADAL" clId="{93ABA519-A6C2-4F46-B6D3-3DDCA06B4636}" dt="2023-02-09T03:25:10.296" v="35" actId="478"/>
          <ac:picMkLst>
            <pc:docMk/>
            <pc:sldMk cId="3502258445" sldId="283"/>
            <ac:picMk id="3" creationId="{11BF6E43-3A3C-E804-81F3-5293D175814F}"/>
          </ac:picMkLst>
        </pc:picChg>
        <pc:picChg chg="add mod">
          <ac:chgData name="Behague, Sabina" userId="2f9f8379-56ce-455c-81be-d1dc66b28ae7" providerId="ADAL" clId="{93ABA519-A6C2-4F46-B6D3-3DDCA06B4636}" dt="2023-02-09T03:25:10.856" v="36"/>
          <ac:picMkLst>
            <pc:docMk/>
            <pc:sldMk cId="3502258445" sldId="283"/>
            <ac:picMk id="9" creationId="{E49FA3BC-84E0-21C5-5C79-60A6A26BDF40}"/>
          </ac:picMkLst>
        </pc:picChg>
      </pc:sldChg>
      <pc:sldChg chg="modSp mod modNotesTx">
        <pc:chgData name="Behague, Sabina" userId="2f9f8379-56ce-455c-81be-d1dc66b28ae7" providerId="ADAL" clId="{93ABA519-A6C2-4F46-B6D3-3DDCA06B4636}" dt="2023-02-09T15:41:07.516" v="2179" actId="20577"/>
        <pc:sldMkLst>
          <pc:docMk/>
          <pc:sldMk cId="2683574049" sldId="286"/>
        </pc:sldMkLst>
        <pc:spChg chg="mod">
          <ac:chgData name="Behague, Sabina" userId="2f9f8379-56ce-455c-81be-d1dc66b28ae7" providerId="ADAL" clId="{93ABA519-A6C2-4F46-B6D3-3DDCA06B4636}" dt="2023-02-09T15:35:14.304" v="2125" actId="20577"/>
          <ac:spMkLst>
            <pc:docMk/>
            <pc:sldMk cId="2683574049" sldId="286"/>
            <ac:spMk id="2" creationId="{F6245169-1799-41CD-B28E-D2D20D16AD73}"/>
          </ac:spMkLst>
        </pc:spChg>
        <pc:spChg chg="mod">
          <ac:chgData name="Behague, Sabina" userId="2f9f8379-56ce-455c-81be-d1dc66b28ae7" providerId="ADAL" clId="{93ABA519-A6C2-4F46-B6D3-3DDCA06B4636}" dt="2023-02-09T15:39:19.875" v="2140" actId="20577"/>
          <ac:spMkLst>
            <pc:docMk/>
            <pc:sldMk cId="2683574049" sldId="286"/>
            <ac:spMk id="3" creationId="{E4FD1E92-5DBC-B105-F246-2355E4FF9A74}"/>
          </ac:spMkLst>
        </pc:spChg>
        <pc:graphicFrameChg chg="mod">
          <ac:chgData name="Behague, Sabina" userId="2f9f8379-56ce-455c-81be-d1dc66b28ae7" providerId="ADAL" clId="{93ABA519-A6C2-4F46-B6D3-3DDCA06B4636}" dt="2023-02-09T15:39:05.230" v="2138"/>
          <ac:graphicFrameMkLst>
            <pc:docMk/>
            <pc:sldMk cId="2683574049" sldId="286"/>
            <ac:graphicFrameMk id="8" creationId="{DE9A6772-C53F-EAE5-A902-BA86493CFD41}"/>
          </ac:graphicFrameMkLst>
        </pc:graphicFrameChg>
      </pc:sldChg>
      <pc:sldChg chg="modSp mod">
        <pc:chgData name="Behague, Sabina" userId="2f9f8379-56ce-455c-81be-d1dc66b28ae7" providerId="ADAL" clId="{93ABA519-A6C2-4F46-B6D3-3DDCA06B4636}" dt="2023-02-09T15:56:59.158" v="3052" actId="20577"/>
        <pc:sldMkLst>
          <pc:docMk/>
          <pc:sldMk cId="3475639167" sldId="289"/>
        </pc:sldMkLst>
        <pc:spChg chg="mod">
          <ac:chgData name="Behague, Sabina" userId="2f9f8379-56ce-455c-81be-d1dc66b28ae7" providerId="ADAL" clId="{93ABA519-A6C2-4F46-B6D3-3DDCA06B4636}" dt="2023-02-09T15:49:14.493" v="2599" actId="20577"/>
          <ac:spMkLst>
            <pc:docMk/>
            <pc:sldMk cId="3475639167" sldId="289"/>
            <ac:spMk id="2" creationId="{E2C1E771-73A1-701F-1EF7-0950A106EB3A}"/>
          </ac:spMkLst>
        </pc:spChg>
        <pc:spChg chg="mod">
          <ac:chgData name="Behague, Sabina" userId="2f9f8379-56ce-455c-81be-d1dc66b28ae7" providerId="ADAL" clId="{93ABA519-A6C2-4F46-B6D3-3DDCA06B4636}" dt="2023-02-09T15:56:59.158" v="3052" actId="20577"/>
          <ac:spMkLst>
            <pc:docMk/>
            <pc:sldMk cId="3475639167" sldId="289"/>
            <ac:spMk id="6" creationId="{3178E49A-AB46-36D7-BE04-40013DE24A2A}"/>
          </ac:spMkLst>
        </pc:spChg>
      </pc:sldChg>
      <pc:sldChg chg="modSp mod">
        <pc:chgData name="Behague, Sabina" userId="2f9f8379-56ce-455c-81be-d1dc66b28ae7" providerId="ADAL" clId="{93ABA519-A6C2-4F46-B6D3-3DDCA06B4636}" dt="2023-02-09T14:09:22.716" v="1168" actId="27918"/>
        <pc:sldMkLst>
          <pc:docMk/>
          <pc:sldMk cId="3332005300" sldId="322"/>
        </pc:sldMkLst>
        <pc:spChg chg="mod">
          <ac:chgData name="Behague, Sabina" userId="2f9f8379-56ce-455c-81be-d1dc66b28ae7" providerId="ADAL" clId="{93ABA519-A6C2-4F46-B6D3-3DDCA06B4636}" dt="2023-02-09T14:05:25.482" v="1154" actId="20577"/>
          <ac:spMkLst>
            <pc:docMk/>
            <pc:sldMk cId="3332005300" sldId="322"/>
            <ac:spMk id="2" creationId="{F6245169-1799-41CD-B28E-D2D20D16AD73}"/>
          </ac:spMkLst>
        </pc:spChg>
        <pc:spChg chg="mod">
          <ac:chgData name="Behague, Sabina" userId="2f9f8379-56ce-455c-81be-d1dc66b28ae7" providerId="ADAL" clId="{93ABA519-A6C2-4F46-B6D3-3DDCA06B4636}" dt="2023-02-09T14:05:57.423" v="1158" actId="20577"/>
          <ac:spMkLst>
            <pc:docMk/>
            <pc:sldMk cId="3332005300" sldId="322"/>
            <ac:spMk id="3" creationId="{E4FD1E92-5DBC-B105-F246-2355E4FF9A74}"/>
          </ac:spMkLst>
        </pc:spChg>
      </pc:sldChg>
      <pc:sldChg chg="modSp mod addCm">
        <pc:chgData name="Behague, Sabina" userId="2f9f8379-56ce-455c-81be-d1dc66b28ae7" providerId="ADAL" clId="{93ABA519-A6C2-4F46-B6D3-3DDCA06B4636}" dt="2023-02-09T14:49:28.829" v="1330"/>
        <pc:sldMkLst>
          <pc:docMk/>
          <pc:sldMk cId="3364805724" sldId="339"/>
        </pc:sldMkLst>
        <pc:spChg chg="mod">
          <ac:chgData name="Behague, Sabina" userId="2f9f8379-56ce-455c-81be-d1dc66b28ae7" providerId="ADAL" clId="{93ABA519-A6C2-4F46-B6D3-3DDCA06B4636}" dt="2023-02-09T14:48:31.603" v="1326" actId="1076"/>
          <ac:spMkLst>
            <pc:docMk/>
            <pc:sldMk cId="3364805724" sldId="339"/>
            <ac:spMk id="2" creationId="{F050121B-D4A7-C426-32A4-BF0987433026}"/>
          </ac:spMkLst>
        </pc:spChg>
        <pc:spChg chg="mod">
          <ac:chgData name="Behague, Sabina" userId="2f9f8379-56ce-455c-81be-d1dc66b28ae7" providerId="ADAL" clId="{93ABA519-A6C2-4F46-B6D3-3DDCA06B4636}" dt="2023-02-09T14:48:39.451" v="1329" actId="313"/>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4:49:28.829" v="1330"/>
              <pc2:cmMkLst xmlns:pc2="http://schemas.microsoft.com/office/powerpoint/2019/9/main/command">
                <pc:docMk/>
                <pc:sldMk cId="3364805724" sldId="339"/>
                <pc2:cmMk id="{1D4E4086-3B38-4025-AA4C-7C3395C5A1D9}"/>
              </pc2:cmMkLst>
            </pc226:cmChg>
          </p:ext>
        </pc:extLst>
      </pc:sldChg>
      <pc:sldChg chg="addSp delSp modSp mod">
        <pc:chgData name="Behague, Sabina" userId="2f9f8379-56ce-455c-81be-d1dc66b28ae7" providerId="ADAL" clId="{93ABA519-A6C2-4F46-B6D3-3DDCA06B4636}" dt="2023-02-09T13:51:33.197" v="895" actId="1076"/>
        <pc:sldMkLst>
          <pc:docMk/>
          <pc:sldMk cId="2781894779" sldId="343"/>
        </pc:sldMkLst>
        <pc:spChg chg="mod">
          <ac:chgData name="Behague, Sabina" userId="2f9f8379-56ce-455c-81be-d1dc66b28ae7" providerId="ADAL" clId="{93ABA519-A6C2-4F46-B6D3-3DDCA06B4636}" dt="2023-02-09T13:50:25.810" v="850" actId="20577"/>
          <ac:spMkLst>
            <pc:docMk/>
            <pc:sldMk cId="2781894779" sldId="343"/>
            <ac:spMk id="4" creationId="{2835B22F-59A0-D51F-5B6D-700079BFD428}"/>
          </ac:spMkLst>
        </pc:spChg>
        <pc:spChg chg="mod">
          <ac:chgData name="Behague, Sabina" userId="2f9f8379-56ce-455c-81be-d1dc66b28ae7" providerId="ADAL" clId="{93ABA519-A6C2-4F46-B6D3-3DDCA06B4636}" dt="2023-02-09T13:51:33.197" v="895" actId="1076"/>
          <ac:spMkLst>
            <pc:docMk/>
            <pc:sldMk cId="2781894779" sldId="343"/>
            <ac:spMk id="5" creationId="{28C566C2-AE93-9B5B-CAAF-BE735701E769}"/>
          </ac:spMkLst>
        </pc:spChg>
        <pc:spChg chg="mod">
          <ac:chgData name="Behague, Sabina" userId="2f9f8379-56ce-455c-81be-d1dc66b28ae7" providerId="ADAL" clId="{93ABA519-A6C2-4F46-B6D3-3DDCA06B4636}" dt="2023-02-09T13:51:05.945" v="873" actId="20577"/>
          <ac:spMkLst>
            <pc:docMk/>
            <pc:sldMk cId="2781894779" sldId="343"/>
            <ac:spMk id="11" creationId="{FAE75C40-A01E-5362-9F7E-92B20DD3702C}"/>
          </ac:spMkLst>
        </pc:spChg>
        <pc:spChg chg="mod">
          <ac:chgData name="Behague, Sabina" userId="2f9f8379-56ce-455c-81be-d1dc66b28ae7" providerId="ADAL" clId="{93ABA519-A6C2-4F46-B6D3-3DDCA06B4636}" dt="2023-02-09T13:51:22.279" v="894" actId="20577"/>
          <ac:spMkLst>
            <pc:docMk/>
            <pc:sldMk cId="2781894779" sldId="343"/>
            <ac:spMk id="1046" creationId="{8A57591F-F75D-FBB3-BD7E-757A1AFC2F44}"/>
          </ac:spMkLst>
        </pc:spChg>
        <pc:picChg chg="add mod">
          <ac:chgData name="Behague, Sabina" userId="2f9f8379-56ce-455c-81be-d1dc66b28ae7" providerId="ADAL" clId="{93ABA519-A6C2-4F46-B6D3-3DDCA06B4636}" dt="2023-02-09T03:25:42.179" v="45"/>
          <ac:picMkLst>
            <pc:docMk/>
            <pc:sldMk cId="2781894779" sldId="343"/>
            <ac:picMk id="2" creationId="{A22CE4EB-F304-7B80-6372-FA241829EBEE}"/>
          </ac:picMkLst>
        </pc:picChg>
        <pc:picChg chg="del">
          <ac:chgData name="Behague, Sabina" userId="2f9f8379-56ce-455c-81be-d1dc66b28ae7" providerId="ADAL" clId="{93ABA519-A6C2-4F46-B6D3-3DDCA06B4636}" dt="2023-02-09T03:25:41.510" v="44" actId="478"/>
          <ac:picMkLst>
            <pc:docMk/>
            <pc:sldMk cId="2781894779" sldId="343"/>
            <ac:picMk id="3" creationId="{39FDFED2-F0D4-9A5E-A99D-BF072EF53FCE}"/>
          </ac:picMkLst>
        </pc:picChg>
      </pc:sldChg>
      <pc:sldChg chg="addSp delSp modSp mod">
        <pc:chgData name="Behague, Sabina" userId="2f9f8379-56ce-455c-81be-d1dc66b28ae7" providerId="ADAL" clId="{93ABA519-A6C2-4F46-B6D3-3DDCA06B4636}" dt="2023-02-09T13:35:51.504" v="600"/>
        <pc:sldMkLst>
          <pc:docMk/>
          <pc:sldMk cId="587045458" sldId="351"/>
        </pc:sldMkLst>
        <pc:spChg chg="mod">
          <ac:chgData name="Behague, Sabina" userId="2f9f8379-56ce-455c-81be-d1dc66b28ae7" providerId="ADAL" clId="{93ABA519-A6C2-4F46-B6D3-3DDCA06B4636}" dt="2023-02-09T13:33:53.029" v="589" actId="14100"/>
          <ac:spMkLst>
            <pc:docMk/>
            <pc:sldMk cId="587045458" sldId="351"/>
            <ac:spMk id="2" creationId="{F6245169-1799-41CD-B28E-D2D20D16AD73}"/>
          </ac:spMkLst>
        </pc:spChg>
        <pc:spChg chg="mod">
          <ac:chgData name="Behague, Sabina" userId="2f9f8379-56ce-455c-81be-d1dc66b28ae7" providerId="ADAL" clId="{93ABA519-A6C2-4F46-B6D3-3DDCA06B4636}" dt="2023-02-09T03:24:50.660" v="30" actId="20577"/>
          <ac:spMkLst>
            <pc:docMk/>
            <pc:sldMk cId="587045458" sldId="351"/>
            <ac:spMk id="5" creationId="{5AC6DB70-7F13-C7FF-D039-87861B1A4323}"/>
          </ac:spMkLst>
        </pc:spChg>
        <pc:spChg chg="mod">
          <ac:chgData name="Behague, Sabina" userId="2f9f8379-56ce-455c-81be-d1dc66b28ae7" providerId="ADAL" clId="{93ABA519-A6C2-4F46-B6D3-3DDCA06B4636}" dt="2023-02-09T13:34:14.739" v="592"/>
          <ac:spMkLst>
            <pc:docMk/>
            <pc:sldMk cId="587045458" sldId="351"/>
            <ac:spMk id="12" creationId="{143DDE12-C2E7-AE3E-25D3-4C0553EC6B18}"/>
          </ac:spMkLst>
        </pc:spChg>
        <pc:graphicFrameChg chg="mod">
          <ac:chgData name="Behague, Sabina" userId="2f9f8379-56ce-455c-81be-d1dc66b28ae7" providerId="ADAL" clId="{93ABA519-A6C2-4F46-B6D3-3DDCA06B4636}" dt="2023-02-09T13:35:51.504" v="600"/>
          <ac:graphicFrameMkLst>
            <pc:docMk/>
            <pc:sldMk cId="587045458" sldId="351"/>
            <ac:graphicFrameMk id="9" creationId="{16BB2B36-D329-083C-5198-BEEC5AC12CFA}"/>
          </ac:graphicFrameMkLst>
        </pc:graphicFrameChg>
        <pc:picChg chg="del">
          <ac:chgData name="Behague, Sabina" userId="2f9f8379-56ce-455c-81be-d1dc66b28ae7" providerId="ADAL" clId="{93ABA519-A6C2-4F46-B6D3-3DDCA06B4636}" dt="2023-02-09T03:24:46.248" v="27" actId="478"/>
          <ac:picMkLst>
            <pc:docMk/>
            <pc:sldMk cId="587045458" sldId="351"/>
            <ac:picMk id="3" creationId="{513964C9-86E6-EA8E-31AA-BE59D4F304A6}"/>
          </ac:picMkLst>
        </pc:picChg>
        <pc:picChg chg="add mod">
          <ac:chgData name="Behague, Sabina" userId="2f9f8379-56ce-455c-81be-d1dc66b28ae7" providerId="ADAL" clId="{93ABA519-A6C2-4F46-B6D3-3DDCA06B4636}" dt="2023-02-09T03:24:46.982" v="28"/>
          <ac:picMkLst>
            <pc:docMk/>
            <pc:sldMk cId="587045458" sldId="351"/>
            <ac:picMk id="4" creationId="{375561D4-2B65-31CF-93CF-82BC4148199E}"/>
          </ac:picMkLst>
        </pc:picChg>
      </pc:sldChg>
      <pc:sldChg chg="addCm">
        <pc:chgData name="Behague, Sabina" userId="2f9f8379-56ce-455c-81be-d1dc66b28ae7" providerId="ADAL" clId="{93ABA519-A6C2-4F46-B6D3-3DDCA06B4636}" dt="2023-02-09T15:57:24.800" v="3053"/>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57:24.800" v="3053"/>
              <pc2:cmMkLst xmlns:pc2="http://schemas.microsoft.com/office/powerpoint/2019/9/main/command">
                <pc:docMk/>
                <pc:sldMk cId="3383364338" sldId="353"/>
                <pc2:cmMk id="{CD2E196A-C93B-44F7-BB47-152C18BFD825}"/>
              </pc2:cmMkLst>
            </pc226:cmChg>
          </p:ext>
        </pc:extLst>
      </pc:sldChg>
      <pc:sldChg chg="addSp delSp modSp mod">
        <pc:chgData name="Behague, Sabina" userId="2f9f8379-56ce-455c-81be-d1dc66b28ae7" providerId="ADAL" clId="{93ABA519-A6C2-4F46-B6D3-3DDCA06B4636}" dt="2023-02-09T13:52:24.629" v="950" actId="20577"/>
        <pc:sldMkLst>
          <pc:docMk/>
          <pc:sldMk cId="2042778756" sldId="354"/>
        </pc:sldMkLst>
        <pc:spChg chg="mod">
          <ac:chgData name="Behague, Sabina" userId="2f9f8379-56ce-455c-81be-d1dc66b28ae7" providerId="ADAL" clId="{93ABA519-A6C2-4F46-B6D3-3DDCA06B4636}" dt="2023-02-09T13:52:02.479" v="923" actId="20577"/>
          <ac:spMkLst>
            <pc:docMk/>
            <pc:sldMk cId="2042778756" sldId="354"/>
            <ac:spMk id="4" creationId="{2835B22F-59A0-D51F-5B6D-700079BFD428}"/>
          </ac:spMkLst>
        </pc:spChg>
        <pc:spChg chg="mod">
          <ac:chgData name="Behague, Sabina" userId="2f9f8379-56ce-455c-81be-d1dc66b28ae7" providerId="ADAL" clId="{93ABA519-A6C2-4F46-B6D3-3DDCA06B4636}" dt="2023-02-09T13:51:53.891" v="897" actId="1076"/>
          <ac:spMkLst>
            <pc:docMk/>
            <pc:sldMk cId="2042778756" sldId="354"/>
            <ac:spMk id="5" creationId="{8769A725-48C0-B78E-CF40-2F498FD71EAC}"/>
          </ac:spMkLst>
        </pc:spChg>
        <pc:spChg chg="mod">
          <ac:chgData name="Behague, Sabina" userId="2f9f8379-56ce-455c-81be-d1dc66b28ae7" providerId="ADAL" clId="{93ABA519-A6C2-4F46-B6D3-3DDCA06B4636}" dt="2023-02-09T13:52:11.578" v="933" actId="20577"/>
          <ac:spMkLst>
            <pc:docMk/>
            <pc:sldMk cId="2042778756" sldId="354"/>
            <ac:spMk id="11" creationId="{FAE75C40-A01E-5362-9F7E-92B20DD3702C}"/>
          </ac:spMkLst>
        </pc:spChg>
        <pc:spChg chg="mod">
          <ac:chgData name="Behague, Sabina" userId="2f9f8379-56ce-455c-81be-d1dc66b28ae7" providerId="ADAL" clId="{93ABA519-A6C2-4F46-B6D3-3DDCA06B4636}" dt="2023-02-09T13:52:24.629" v="950" actId="20577"/>
          <ac:spMkLst>
            <pc:docMk/>
            <pc:sldMk cId="2042778756" sldId="354"/>
            <ac:spMk id="1046" creationId="{8A57591F-F75D-FBB3-BD7E-757A1AFC2F44}"/>
          </ac:spMkLst>
        </pc:spChg>
        <pc:picChg chg="add mod">
          <ac:chgData name="Behague, Sabina" userId="2f9f8379-56ce-455c-81be-d1dc66b28ae7" providerId="ADAL" clId="{93ABA519-A6C2-4F46-B6D3-3DDCA06B4636}" dt="2023-02-09T03:25:54.474" v="50"/>
          <ac:picMkLst>
            <pc:docMk/>
            <pc:sldMk cId="2042778756" sldId="354"/>
            <ac:picMk id="2" creationId="{534568BD-734C-5F3A-C066-4F01E6844B74}"/>
          </ac:picMkLst>
        </pc:picChg>
        <pc:picChg chg="del">
          <ac:chgData name="Behague, Sabina" userId="2f9f8379-56ce-455c-81be-d1dc66b28ae7" providerId="ADAL" clId="{93ABA519-A6C2-4F46-B6D3-3DDCA06B4636}" dt="2023-02-09T03:25:53.510" v="49" actId="478"/>
          <ac:picMkLst>
            <pc:docMk/>
            <pc:sldMk cId="2042778756" sldId="354"/>
            <ac:picMk id="3" creationId="{0F712A5F-B2A4-A87A-BD4B-626C03D0EB26}"/>
          </ac:picMkLst>
        </pc:picChg>
      </pc:sldChg>
      <pc:sldChg chg="addSp delSp modSp mod">
        <pc:chgData name="Behague, Sabina" userId="2f9f8379-56ce-455c-81be-d1dc66b28ae7" providerId="ADAL" clId="{93ABA519-A6C2-4F46-B6D3-3DDCA06B4636}" dt="2023-02-09T13:50:13.062" v="827" actId="20577"/>
        <pc:sldMkLst>
          <pc:docMk/>
          <pc:sldMk cId="564221537" sldId="355"/>
        </pc:sldMkLst>
        <pc:spChg chg="mod">
          <ac:chgData name="Behague, Sabina" userId="2f9f8379-56ce-455c-81be-d1dc66b28ae7" providerId="ADAL" clId="{93ABA519-A6C2-4F46-B6D3-3DDCA06B4636}" dt="2023-02-09T13:49:16.151" v="803" actId="20577"/>
          <ac:spMkLst>
            <pc:docMk/>
            <pc:sldMk cId="564221537" sldId="355"/>
            <ac:spMk id="4" creationId="{2835B22F-59A0-D51F-5B6D-700079BFD428}"/>
          </ac:spMkLst>
        </pc:spChg>
        <pc:spChg chg="mod">
          <ac:chgData name="Behague, Sabina" userId="2f9f8379-56ce-455c-81be-d1dc66b28ae7" providerId="ADAL" clId="{93ABA519-A6C2-4F46-B6D3-3DDCA06B4636}" dt="2023-02-09T13:49:57.443" v="806" actId="1076"/>
          <ac:spMkLst>
            <pc:docMk/>
            <pc:sldMk cId="564221537" sldId="355"/>
            <ac:spMk id="5" creationId="{665D290E-BF52-3A3C-9E4F-CF92C7BF85A0}"/>
          </ac:spMkLst>
        </pc:spChg>
        <pc:spChg chg="mod">
          <ac:chgData name="Behague, Sabina" userId="2f9f8379-56ce-455c-81be-d1dc66b28ae7" providerId="ADAL" clId="{93ABA519-A6C2-4F46-B6D3-3DDCA06B4636}" dt="2023-02-09T13:49:51.068" v="805" actId="14100"/>
          <ac:spMkLst>
            <pc:docMk/>
            <pc:sldMk cId="564221537" sldId="355"/>
            <ac:spMk id="11" creationId="{FAE75C40-A01E-5362-9F7E-92B20DD3702C}"/>
          </ac:spMkLst>
        </pc:spChg>
        <pc:spChg chg="mod">
          <ac:chgData name="Behague, Sabina" userId="2f9f8379-56ce-455c-81be-d1dc66b28ae7" providerId="ADAL" clId="{93ABA519-A6C2-4F46-B6D3-3DDCA06B4636}" dt="2023-02-09T13:50:13.062" v="827" actId="20577"/>
          <ac:spMkLst>
            <pc:docMk/>
            <pc:sldMk cId="564221537" sldId="355"/>
            <ac:spMk id="1046" creationId="{8A57591F-F75D-FBB3-BD7E-757A1AFC2F44}"/>
          </ac:spMkLst>
        </pc:spChg>
        <pc:picChg chg="add mod">
          <ac:chgData name="Behague, Sabina" userId="2f9f8379-56ce-455c-81be-d1dc66b28ae7" providerId="ADAL" clId="{93ABA519-A6C2-4F46-B6D3-3DDCA06B4636}" dt="2023-02-09T03:25:25.734" v="40"/>
          <ac:picMkLst>
            <pc:docMk/>
            <pc:sldMk cId="564221537" sldId="355"/>
            <ac:picMk id="2" creationId="{86C1A812-1153-4B7C-498A-50C169DF8BF5}"/>
          </ac:picMkLst>
        </pc:picChg>
        <pc:picChg chg="del">
          <ac:chgData name="Behague, Sabina" userId="2f9f8379-56ce-455c-81be-d1dc66b28ae7" providerId="ADAL" clId="{93ABA519-A6C2-4F46-B6D3-3DDCA06B4636}" dt="2023-02-09T03:25:24.080" v="39" actId="478"/>
          <ac:picMkLst>
            <pc:docMk/>
            <pc:sldMk cId="564221537" sldId="355"/>
            <ac:picMk id="3" creationId="{6A34EE2B-6CD1-1C98-FB3B-D74994DABF43}"/>
          </ac:picMkLst>
        </pc:picChg>
      </pc:sldChg>
      <pc:sldChg chg="addCm">
        <pc:chgData name="Behague, Sabina" userId="2f9f8379-56ce-455c-81be-d1dc66b28ae7" providerId="ADAL" clId="{93ABA519-A6C2-4F46-B6D3-3DDCA06B4636}" dt="2023-02-09T15:32:58.537" v="2096"/>
        <pc:sldMkLst>
          <pc:docMk/>
          <pc:sldMk cId="2037470596" sldId="35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32:58.537" v="2096"/>
              <pc2:cmMkLst xmlns:pc2="http://schemas.microsoft.com/office/powerpoint/2019/9/main/command">
                <pc:docMk/>
                <pc:sldMk cId="2037470596" sldId="356"/>
                <pc2:cmMk id="{B8BB1B93-06D4-4AC8-9438-E9CEC9E018E9}"/>
              </pc2:cmMkLst>
            </pc226:cmChg>
          </p:ext>
        </pc:extLst>
      </pc:sldChg>
      <pc:sldChg chg="modSp mod modNotesTx">
        <pc:chgData name="Behague, Sabina" userId="2f9f8379-56ce-455c-81be-d1dc66b28ae7" providerId="ADAL" clId="{93ABA519-A6C2-4F46-B6D3-3DDCA06B4636}" dt="2023-02-09T14:04:47.692" v="1112"/>
        <pc:sldMkLst>
          <pc:docMk/>
          <pc:sldMk cId="3982897259" sldId="357"/>
        </pc:sldMkLst>
        <pc:spChg chg="mod">
          <ac:chgData name="Behague, Sabina" userId="2f9f8379-56ce-455c-81be-d1dc66b28ae7" providerId="ADAL" clId="{93ABA519-A6C2-4F46-B6D3-3DDCA06B4636}" dt="2023-02-09T14:02:03.607" v="1028" actId="20577"/>
          <ac:spMkLst>
            <pc:docMk/>
            <pc:sldMk cId="3982897259" sldId="357"/>
            <ac:spMk id="2" creationId="{F6245169-1799-41CD-B28E-D2D20D16AD73}"/>
          </ac:spMkLst>
        </pc:spChg>
        <pc:spChg chg="mod">
          <ac:chgData name="Behague, Sabina" userId="2f9f8379-56ce-455c-81be-d1dc66b28ae7" providerId="ADAL" clId="{93ABA519-A6C2-4F46-B6D3-3DDCA06B4636}" dt="2023-02-09T14:02:33.306" v="1080" actId="20577"/>
          <ac:spMkLst>
            <pc:docMk/>
            <pc:sldMk cId="3982897259" sldId="357"/>
            <ac:spMk id="3" creationId="{E4FD1E92-5DBC-B105-F246-2355E4FF9A74}"/>
          </ac:spMkLst>
        </pc:spChg>
      </pc:sldChg>
      <pc:sldChg chg="modSp mod addCm">
        <pc:chgData name="Behague, Sabina" userId="2f9f8379-56ce-455c-81be-d1dc66b28ae7" providerId="ADAL" clId="{93ABA519-A6C2-4F46-B6D3-3DDCA06B4636}" dt="2023-02-09T15:03:31.468" v="1521" actId="27918"/>
        <pc:sldMkLst>
          <pc:docMk/>
          <pc:sldMk cId="4262263089" sldId="358"/>
        </pc:sldMkLst>
        <pc:spChg chg="mod">
          <ac:chgData name="Behague, Sabina" userId="2f9f8379-56ce-455c-81be-d1dc66b28ae7" providerId="ADAL" clId="{93ABA519-A6C2-4F46-B6D3-3DDCA06B4636}" dt="2023-02-09T15:00:29.302" v="1432" actId="20577"/>
          <ac:spMkLst>
            <pc:docMk/>
            <pc:sldMk cId="4262263089" sldId="358"/>
            <ac:spMk id="2" creationId="{F6245169-1799-41CD-B28E-D2D20D16AD73}"/>
          </ac:spMkLst>
        </pc:spChg>
        <pc:spChg chg="mod">
          <ac:chgData name="Behague, Sabina" userId="2f9f8379-56ce-455c-81be-d1dc66b28ae7" providerId="ADAL" clId="{93ABA519-A6C2-4F46-B6D3-3DDCA06B4636}" dt="2023-02-09T15:01:22.729" v="1515" actId="20577"/>
          <ac:spMkLst>
            <pc:docMk/>
            <pc:sldMk cId="4262263089" sldId="358"/>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00:02.279" v="1398"/>
              <pc2:cmMkLst xmlns:pc2="http://schemas.microsoft.com/office/powerpoint/2019/9/main/command">
                <pc:docMk/>
                <pc:sldMk cId="4262263089" sldId="358"/>
                <pc2:cmMk id="{69EB2065-097D-483D-87CC-E04AB144BB74}"/>
              </pc2:cmMkLst>
            </pc226:cmChg>
          </p:ext>
        </pc:extLst>
      </pc:sldChg>
      <pc:sldChg chg="modSp mod">
        <pc:chgData name="Behague, Sabina" userId="2f9f8379-56ce-455c-81be-d1dc66b28ae7" providerId="ADAL" clId="{93ABA519-A6C2-4F46-B6D3-3DDCA06B4636}" dt="2023-02-09T15:07:10.609" v="1592" actId="27918"/>
        <pc:sldMkLst>
          <pc:docMk/>
          <pc:sldMk cId="1876491663" sldId="359"/>
        </pc:sldMkLst>
        <pc:spChg chg="mod">
          <ac:chgData name="Behague, Sabina" userId="2f9f8379-56ce-455c-81be-d1dc66b28ae7" providerId="ADAL" clId="{93ABA519-A6C2-4F46-B6D3-3DDCA06B4636}" dt="2023-02-09T15:06:12.567" v="1583" actId="20577"/>
          <ac:spMkLst>
            <pc:docMk/>
            <pc:sldMk cId="1876491663" sldId="359"/>
            <ac:spMk id="2" creationId="{F6245169-1799-41CD-B28E-D2D20D16AD73}"/>
          </ac:spMkLst>
        </pc:spChg>
        <pc:spChg chg="mod">
          <ac:chgData name="Behague, Sabina" userId="2f9f8379-56ce-455c-81be-d1dc66b28ae7" providerId="ADAL" clId="{93ABA519-A6C2-4F46-B6D3-3DDCA06B4636}" dt="2023-02-09T15:06:34.644" v="1588" actId="27636"/>
          <ac:spMkLst>
            <pc:docMk/>
            <pc:sldMk cId="1876491663" sldId="359"/>
            <ac:spMk id="3" creationId="{E4FD1E92-5DBC-B105-F246-2355E4FF9A74}"/>
          </ac:spMkLst>
        </pc:spChg>
      </pc:sldChg>
      <pc:sldChg chg="modSp mod">
        <pc:chgData name="Behague, Sabina" userId="2f9f8379-56ce-455c-81be-d1dc66b28ae7" providerId="ADAL" clId="{93ABA519-A6C2-4F46-B6D3-3DDCA06B4636}" dt="2023-02-09T12:57:08.892" v="226" actId="14100"/>
        <pc:sldMkLst>
          <pc:docMk/>
          <pc:sldMk cId="2723418054" sldId="360"/>
        </pc:sldMkLst>
        <pc:spChg chg="mod">
          <ac:chgData name="Behague, Sabina" userId="2f9f8379-56ce-455c-81be-d1dc66b28ae7" providerId="ADAL" clId="{93ABA519-A6C2-4F46-B6D3-3DDCA06B4636}" dt="2023-02-09T12:57:08.892" v="226" actId="14100"/>
          <ac:spMkLst>
            <pc:docMk/>
            <pc:sldMk cId="2723418054" sldId="360"/>
            <ac:spMk id="3" creationId="{7F10B6DC-6AF4-BFD9-E1D5-B98AA266289F}"/>
          </ac:spMkLst>
        </pc:spChg>
        <pc:spChg chg="mod">
          <ac:chgData name="Behague, Sabina" userId="2f9f8379-56ce-455c-81be-d1dc66b28ae7" providerId="ADAL" clId="{93ABA519-A6C2-4F46-B6D3-3DDCA06B4636}" dt="2023-02-09T03:15:51.852" v="10" actId="20577"/>
          <ac:spMkLst>
            <pc:docMk/>
            <pc:sldMk cId="2723418054" sldId="360"/>
            <ac:spMk id="9" creationId="{E690F70B-E368-D7F5-795E-B5139345EF71}"/>
          </ac:spMkLst>
        </pc:spChg>
      </pc:sldChg>
      <pc:sldChg chg="modSp mod">
        <pc:chgData name="Behague, Sabina" userId="2f9f8379-56ce-455c-81be-d1dc66b28ae7" providerId="ADAL" clId="{93ABA519-A6C2-4F46-B6D3-3DDCA06B4636}" dt="2023-02-09T12:57:35.722" v="231" actId="113"/>
        <pc:sldMkLst>
          <pc:docMk/>
          <pc:sldMk cId="3494697050" sldId="361"/>
        </pc:sldMkLst>
        <pc:spChg chg="mod">
          <ac:chgData name="Behague, Sabina" userId="2f9f8379-56ce-455c-81be-d1dc66b28ae7" providerId="ADAL" clId="{93ABA519-A6C2-4F46-B6D3-3DDCA06B4636}" dt="2023-02-09T12:57:35.722" v="231" actId="113"/>
          <ac:spMkLst>
            <pc:docMk/>
            <pc:sldMk cId="3494697050" sldId="361"/>
            <ac:spMk id="3" creationId="{7F10B6DC-6AF4-BFD9-E1D5-B98AA266289F}"/>
          </ac:spMkLst>
        </pc:spChg>
        <pc:spChg chg="mod">
          <ac:chgData name="Behague, Sabina" userId="2f9f8379-56ce-455c-81be-d1dc66b28ae7" providerId="ADAL" clId="{93ABA519-A6C2-4F46-B6D3-3DDCA06B4636}" dt="2023-02-09T03:16:05.413" v="14" actId="20577"/>
          <ac:spMkLst>
            <pc:docMk/>
            <pc:sldMk cId="3494697050" sldId="361"/>
            <ac:spMk id="9" creationId="{E690F70B-E368-D7F5-795E-B5139345EF71}"/>
          </ac:spMkLst>
        </pc:spChg>
      </pc:sldChg>
      <pc:sldChg chg="modSp mod">
        <pc:chgData name="Behague, Sabina" userId="2f9f8379-56ce-455c-81be-d1dc66b28ae7" providerId="ADAL" clId="{93ABA519-A6C2-4F46-B6D3-3DDCA06B4636}" dt="2023-02-09T15:21:57.587" v="1827" actId="20577"/>
        <pc:sldMkLst>
          <pc:docMk/>
          <pc:sldMk cId="2775215614" sldId="362"/>
        </pc:sldMkLst>
        <pc:spChg chg="mod">
          <ac:chgData name="Behague, Sabina" userId="2f9f8379-56ce-455c-81be-d1dc66b28ae7" providerId="ADAL" clId="{93ABA519-A6C2-4F46-B6D3-3DDCA06B4636}" dt="2023-02-09T15:20:18.408" v="1702" actId="20577"/>
          <ac:spMkLst>
            <pc:docMk/>
            <pc:sldMk cId="2775215614" sldId="362"/>
            <ac:spMk id="2" creationId="{F6245169-1799-41CD-B28E-D2D20D16AD73}"/>
          </ac:spMkLst>
        </pc:spChg>
        <pc:spChg chg="mod">
          <ac:chgData name="Behague, Sabina" userId="2f9f8379-56ce-455c-81be-d1dc66b28ae7" providerId="ADAL" clId="{93ABA519-A6C2-4F46-B6D3-3DDCA06B4636}" dt="2023-02-09T15:21:53.591" v="1821" actId="20577"/>
          <ac:spMkLst>
            <pc:docMk/>
            <pc:sldMk cId="2775215614" sldId="362"/>
            <ac:spMk id="6" creationId="{732B16EE-46E9-5A8E-46B1-F94152ADB3D1}"/>
          </ac:spMkLst>
        </pc:spChg>
        <pc:spChg chg="mod">
          <ac:chgData name="Behague, Sabina" userId="2f9f8379-56ce-455c-81be-d1dc66b28ae7" providerId="ADAL" clId="{93ABA519-A6C2-4F46-B6D3-3DDCA06B4636}" dt="2023-02-09T15:21:57.587" v="1827" actId="20577"/>
          <ac:spMkLst>
            <pc:docMk/>
            <pc:sldMk cId="2775215614" sldId="362"/>
            <ac:spMk id="7" creationId="{F46BF4F5-DA1D-ED61-306F-E8E24F89B3B1}"/>
          </ac:spMkLst>
        </pc:spChg>
        <pc:spChg chg="mod">
          <ac:chgData name="Behague, Sabina" userId="2f9f8379-56ce-455c-81be-d1dc66b28ae7" providerId="ADAL" clId="{93ABA519-A6C2-4F46-B6D3-3DDCA06B4636}" dt="2023-02-09T15:21:19.638" v="1805" actId="14100"/>
          <ac:spMkLst>
            <pc:docMk/>
            <pc:sldMk cId="2775215614" sldId="362"/>
            <ac:spMk id="16" creationId="{7EF9F444-652D-626D-94F0-686DE3F451C0}"/>
          </ac:spMkLst>
        </pc:spChg>
      </pc:sldChg>
      <pc:sldChg chg="modSp mod">
        <pc:chgData name="Behague, Sabina" userId="2f9f8379-56ce-455c-81be-d1dc66b28ae7" providerId="ADAL" clId="{93ABA519-A6C2-4F46-B6D3-3DDCA06B4636}" dt="2023-02-09T15:19:26.752" v="1645" actId="27918"/>
        <pc:sldMkLst>
          <pc:docMk/>
          <pc:sldMk cId="991286262" sldId="363"/>
        </pc:sldMkLst>
        <pc:spChg chg="mod">
          <ac:chgData name="Behague, Sabina" userId="2f9f8379-56ce-455c-81be-d1dc66b28ae7" providerId="ADAL" clId="{93ABA519-A6C2-4F46-B6D3-3DDCA06B4636}" dt="2023-02-09T15:18:09.668" v="1636" actId="20577"/>
          <ac:spMkLst>
            <pc:docMk/>
            <pc:sldMk cId="991286262" sldId="363"/>
            <ac:spMk id="2" creationId="{F6245169-1799-41CD-B28E-D2D20D16AD73}"/>
          </ac:spMkLst>
        </pc:spChg>
        <pc:spChg chg="mod">
          <ac:chgData name="Behague, Sabina" userId="2f9f8379-56ce-455c-81be-d1dc66b28ae7" providerId="ADAL" clId="{93ABA519-A6C2-4F46-B6D3-3DDCA06B4636}" dt="2023-02-09T15:18:31.436" v="1639" actId="20577"/>
          <ac:spMkLst>
            <pc:docMk/>
            <pc:sldMk cId="991286262" sldId="363"/>
            <ac:spMk id="3" creationId="{E4FD1E92-5DBC-B105-F246-2355E4FF9A74}"/>
          </ac:spMkLst>
        </pc:spChg>
      </pc:sldChg>
      <pc:sldChg chg="addSp delSp modSp mod">
        <pc:chgData name="Behague, Sabina" userId="2f9f8379-56ce-455c-81be-d1dc66b28ae7" providerId="ADAL" clId="{93ABA519-A6C2-4F46-B6D3-3DDCA06B4636}" dt="2023-02-09T15:24:38.161" v="1913" actId="27918"/>
        <pc:sldMkLst>
          <pc:docMk/>
          <pc:sldMk cId="2506761111" sldId="364"/>
        </pc:sldMkLst>
        <pc:spChg chg="mod">
          <ac:chgData name="Behague, Sabina" userId="2f9f8379-56ce-455c-81be-d1dc66b28ae7" providerId="ADAL" clId="{93ABA519-A6C2-4F46-B6D3-3DDCA06B4636}" dt="2023-02-09T15:22:58.465" v="1881" actId="14100"/>
          <ac:spMkLst>
            <pc:docMk/>
            <pc:sldMk cId="2506761111" sldId="364"/>
            <ac:spMk id="2" creationId="{F6245169-1799-41CD-B28E-D2D20D16AD73}"/>
          </ac:spMkLst>
        </pc:spChg>
        <pc:spChg chg="mod">
          <ac:chgData name="Behague, Sabina" userId="2f9f8379-56ce-455c-81be-d1dc66b28ae7" providerId="ADAL" clId="{93ABA519-A6C2-4F46-B6D3-3DDCA06B4636}" dt="2023-02-09T15:23:26.714" v="1885"/>
          <ac:spMkLst>
            <pc:docMk/>
            <pc:sldMk cId="2506761111" sldId="364"/>
            <ac:spMk id="3" creationId="{E4FD1E92-5DBC-B105-F246-2355E4FF9A74}"/>
          </ac:spMkLst>
        </pc:spChg>
        <pc:spChg chg="mod">
          <ac:chgData name="Behague, Sabina" userId="2f9f8379-56ce-455c-81be-d1dc66b28ae7" providerId="ADAL" clId="{93ABA519-A6C2-4F46-B6D3-3DDCA06B4636}" dt="2023-02-09T15:23:01.682" v="1882" actId="1076"/>
          <ac:spMkLst>
            <pc:docMk/>
            <pc:sldMk cId="2506761111" sldId="364"/>
            <ac:spMk id="6" creationId="{3F277C7A-9756-AEE8-8809-14DD5EAFE31A}"/>
          </ac:spMkLst>
        </pc:spChg>
        <pc:graphicFrameChg chg="mod">
          <ac:chgData name="Behague, Sabina" userId="2f9f8379-56ce-455c-81be-d1dc66b28ae7" providerId="ADAL" clId="{93ABA519-A6C2-4F46-B6D3-3DDCA06B4636}" dt="2023-02-09T15:23:06.657" v="1883"/>
          <ac:graphicFrameMkLst>
            <pc:docMk/>
            <pc:sldMk cId="2506761111" sldId="364"/>
            <ac:graphicFrameMk id="7" creationId="{1CDE4ED1-B73E-3946-9CC6-A801223189A3}"/>
          </ac:graphicFrameMkLst>
        </pc:graphicFrameChg>
        <pc:graphicFrameChg chg="modGraphic">
          <ac:chgData name="Behague, Sabina" userId="2f9f8379-56ce-455c-81be-d1dc66b28ae7" providerId="ADAL" clId="{93ABA519-A6C2-4F46-B6D3-3DDCA06B4636}" dt="2023-02-09T15:23:44.339" v="1905" actId="20577"/>
          <ac:graphicFrameMkLst>
            <pc:docMk/>
            <pc:sldMk cId="2506761111" sldId="364"/>
            <ac:graphicFrameMk id="8" creationId="{46AF1704-09C7-B9B8-336D-1BF341C99174}"/>
          </ac:graphicFrameMkLst>
        </pc:graphicFrameChg>
        <pc:picChg chg="add mod">
          <ac:chgData name="Behague, Sabina" userId="2f9f8379-56ce-455c-81be-d1dc66b28ae7" providerId="ADAL" clId="{93ABA519-A6C2-4F46-B6D3-3DDCA06B4636}" dt="2023-02-09T03:26:07.225" v="54"/>
          <ac:picMkLst>
            <pc:docMk/>
            <pc:sldMk cId="2506761111" sldId="364"/>
            <ac:picMk id="4" creationId="{75E5377C-A5C9-2971-AD37-7A50A50894A3}"/>
          </ac:picMkLst>
        </pc:picChg>
        <pc:picChg chg="del">
          <ac:chgData name="Behague, Sabina" userId="2f9f8379-56ce-455c-81be-d1dc66b28ae7" providerId="ADAL" clId="{93ABA519-A6C2-4F46-B6D3-3DDCA06B4636}" dt="2023-02-09T03:26:06.651" v="53" actId="478"/>
          <ac:picMkLst>
            <pc:docMk/>
            <pc:sldMk cId="2506761111" sldId="364"/>
            <ac:picMk id="5" creationId="{77726C2D-FE14-A926-1FC8-0AA7294EF8AE}"/>
          </ac:picMkLst>
        </pc:picChg>
      </pc:sldChg>
      <pc:sldChg chg="modSp mod">
        <pc:chgData name="Behague, Sabina" userId="2f9f8379-56ce-455c-81be-d1dc66b28ae7" providerId="ADAL" clId="{93ABA519-A6C2-4F46-B6D3-3DDCA06B4636}" dt="2023-02-09T15:26:07.951" v="1957" actId="27918"/>
        <pc:sldMkLst>
          <pc:docMk/>
          <pc:sldMk cId="2057286570" sldId="365"/>
        </pc:sldMkLst>
        <pc:spChg chg="mod">
          <ac:chgData name="Behague, Sabina" userId="2f9f8379-56ce-455c-81be-d1dc66b28ae7" providerId="ADAL" clId="{93ABA519-A6C2-4F46-B6D3-3DDCA06B4636}" dt="2023-02-09T15:25:02.662" v="1937" actId="20577"/>
          <ac:spMkLst>
            <pc:docMk/>
            <pc:sldMk cId="2057286570" sldId="365"/>
            <ac:spMk id="2" creationId="{F6245169-1799-41CD-B28E-D2D20D16AD73}"/>
          </ac:spMkLst>
        </pc:spChg>
        <pc:spChg chg="mod">
          <ac:chgData name="Behague, Sabina" userId="2f9f8379-56ce-455c-81be-d1dc66b28ae7" providerId="ADAL" clId="{93ABA519-A6C2-4F46-B6D3-3DDCA06B4636}" dt="2023-02-09T15:25:27.090" v="1951" actId="20577"/>
          <ac:spMkLst>
            <pc:docMk/>
            <pc:sldMk cId="2057286570" sldId="365"/>
            <ac:spMk id="3" creationId="{E4FD1E92-5DBC-B105-F246-2355E4FF9A74}"/>
          </ac:spMkLst>
        </pc:spChg>
      </pc:sldChg>
      <pc:sldChg chg="modSp mod">
        <pc:chgData name="Behague, Sabina" userId="2f9f8379-56ce-455c-81be-d1dc66b28ae7" providerId="ADAL" clId="{93ABA519-A6C2-4F46-B6D3-3DDCA06B4636}" dt="2023-02-09T12:58:21.368" v="242" actId="113"/>
        <pc:sldMkLst>
          <pc:docMk/>
          <pc:sldMk cId="3316185608" sldId="366"/>
        </pc:sldMkLst>
        <pc:spChg chg="mod">
          <ac:chgData name="Behague, Sabina" userId="2f9f8379-56ce-455c-81be-d1dc66b28ae7" providerId="ADAL" clId="{93ABA519-A6C2-4F46-B6D3-3DDCA06B4636}" dt="2023-02-09T12:58:21.368" v="242" actId="113"/>
          <ac:spMkLst>
            <pc:docMk/>
            <pc:sldMk cId="3316185608" sldId="366"/>
            <ac:spMk id="3" creationId="{7F10B6DC-6AF4-BFD9-E1D5-B98AA266289F}"/>
          </ac:spMkLst>
        </pc:spChg>
        <pc:spChg chg="mod">
          <ac:chgData name="Behague, Sabina" userId="2f9f8379-56ce-455c-81be-d1dc66b28ae7" providerId="ADAL" clId="{93ABA519-A6C2-4F46-B6D3-3DDCA06B4636}" dt="2023-02-09T03:16:25.104" v="22" actId="20577"/>
          <ac:spMkLst>
            <pc:docMk/>
            <pc:sldMk cId="3316185608" sldId="366"/>
            <ac:spMk id="9" creationId="{E690F70B-E368-D7F5-795E-B5139345EF71}"/>
          </ac:spMkLst>
        </pc:spChg>
      </pc:sldChg>
      <pc:sldChg chg="modSp mod">
        <pc:chgData name="Behague, Sabina" userId="2f9f8379-56ce-455c-81be-d1dc66b28ae7" providerId="ADAL" clId="{93ABA519-A6C2-4F46-B6D3-3DDCA06B4636}" dt="2023-02-09T12:57:58.717" v="237" actId="113"/>
        <pc:sldMkLst>
          <pc:docMk/>
          <pc:sldMk cId="2525133421" sldId="367"/>
        </pc:sldMkLst>
        <pc:spChg chg="mod">
          <ac:chgData name="Behague, Sabina" userId="2f9f8379-56ce-455c-81be-d1dc66b28ae7" providerId="ADAL" clId="{93ABA519-A6C2-4F46-B6D3-3DDCA06B4636}" dt="2023-02-09T12:57:58.717" v="237" actId="113"/>
          <ac:spMkLst>
            <pc:docMk/>
            <pc:sldMk cId="2525133421" sldId="367"/>
            <ac:spMk id="3" creationId="{7F10B6DC-6AF4-BFD9-E1D5-B98AA266289F}"/>
          </ac:spMkLst>
        </pc:spChg>
        <pc:spChg chg="mod">
          <ac:chgData name="Behague, Sabina" userId="2f9f8379-56ce-455c-81be-d1dc66b28ae7" providerId="ADAL" clId="{93ABA519-A6C2-4F46-B6D3-3DDCA06B4636}" dt="2023-02-09T03:16:14.413" v="18" actId="20577"/>
          <ac:spMkLst>
            <pc:docMk/>
            <pc:sldMk cId="2525133421" sldId="367"/>
            <ac:spMk id="9" creationId="{E690F70B-E368-D7F5-795E-B5139345EF71}"/>
          </ac:spMkLst>
        </pc:spChg>
      </pc:sldChg>
      <pc:sldChg chg="modSp mod addCm">
        <pc:chgData name="Behague, Sabina" userId="2f9f8379-56ce-455c-81be-d1dc66b28ae7" providerId="ADAL" clId="{93ABA519-A6C2-4F46-B6D3-3DDCA06B4636}" dt="2023-02-09T15:33:35.657" v="2097"/>
        <pc:sldMkLst>
          <pc:docMk/>
          <pc:sldMk cId="1670569309" sldId="368"/>
        </pc:sldMkLst>
        <pc:spChg chg="mod">
          <ac:chgData name="Behague, Sabina" userId="2f9f8379-56ce-455c-81be-d1dc66b28ae7" providerId="ADAL" clId="{93ABA519-A6C2-4F46-B6D3-3DDCA06B4636}" dt="2023-02-09T15:27:41.730" v="1992" actId="20577"/>
          <ac:spMkLst>
            <pc:docMk/>
            <pc:sldMk cId="1670569309" sldId="368"/>
            <ac:spMk id="2" creationId="{F050121B-D4A7-C426-32A4-BF0987433026}"/>
          </ac:spMkLst>
        </pc:spChg>
        <pc:spChg chg="mod">
          <ac:chgData name="Behague, Sabina" userId="2f9f8379-56ce-455c-81be-d1dc66b28ae7" providerId="ADAL" clId="{93ABA519-A6C2-4F46-B6D3-3DDCA06B4636}" dt="2023-02-09T15:32:49.286" v="2095" actId="14100"/>
          <ac:spMkLst>
            <pc:docMk/>
            <pc:sldMk cId="1670569309" sldId="368"/>
            <ac:spMk id="3" creationId="{B6340F88-FDE5-D8FA-4CB8-7065B97BFE6B}"/>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3ABA519-A6C2-4F46-B6D3-3DDCA06B4636}" dt="2023-02-09T15:33:35.657" v="2097"/>
              <pc2:cmMkLst xmlns:pc2="http://schemas.microsoft.com/office/powerpoint/2019/9/main/command">
                <pc:docMk/>
                <pc:sldMk cId="1670569309" sldId="368"/>
                <pc2:cmMk id="{DFB35501-BC65-4ABC-9176-8D2D436A1512}"/>
              </pc2:cmMkLst>
            </pc226:cmChg>
          </p:ext>
        </pc:extLst>
      </pc:sldChg>
      <pc:sldChg chg="modSp mod modNotesTx">
        <pc:chgData name="Behague, Sabina" userId="2f9f8379-56ce-455c-81be-d1dc66b28ae7" providerId="ADAL" clId="{93ABA519-A6C2-4F46-B6D3-3DDCA06B4636}" dt="2023-02-09T15:45:22.142" v="2419" actId="20577"/>
        <pc:sldMkLst>
          <pc:docMk/>
          <pc:sldMk cId="2248449903" sldId="369"/>
        </pc:sldMkLst>
        <pc:spChg chg="mod">
          <ac:chgData name="Behague, Sabina" userId="2f9f8379-56ce-455c-81be-d1dc66b28ae7" providerId="ADAL" clId="{93ABA519-A6C2-4F46-B6D3-3DDCA06B4636}" dt="2023-02-09T15:43:00.483" v="2247" actId="20577"/>
          <ac:spMkLst>
            <pc:docMk/>
            <pc:sldMk cId="2248449903" sldId="369"/>
            <ac:spMk id="2" creationId="{F6245169-1799-41CD-B28E-D2D20D16AD73}"/>
          </ac:spMkLst>
        </pc:spChg>
        <pc:spChg chg="mod">
          <ac:chgData name="Behague, Sabina" userId="2f9f8379-56ce-455c-81be-d1dc66b28ae7" providerId="ADAL" clId="{93ABA519-A6C2-4F46-B6D3-3DDCA06B4636}" dt="2023-02-09T15:44:25.357" v="2372" actId="14100"/>
          <ac:spMkLst>
            <pc:docMk/>
            <pc:sldMk cId="2248449903" sldId="369"/>
            <ac:spMk id="3" creationId="{E4FD1E92-5DBC-B105-F246-2355E4FF9A74}"/>
          </ac:spMkLst>
        </pc:spChg>
      </pc:sldChg>
      <pc:sldChg chg="modSp mod addCm modCm modNotesTx">
        <pc:chgData name="Behague, Sabina" userId="2f9f8379-56ce-455c-81be-d1dc66b28ae7" providerId="ADAL" clId="{93ABA519-A6C2-4F46-B6D3-3DDCA06B4636}" dt="2023-02-09T15:49:01.017" v="2583"/>
        <pc:sldMkLst>
          <pc:docMk/>
          <pc:sldMk cId="108823709" sldId="370"/>
        </pc:sldMkLst>
        <pc:spChg chg="mod">
          <ac:chgData name="Behague, Sabina" userId="2f9f8379-56ce-455c-81be-d1dc66b28ae7" providerId="ADAL" clId="{93ABA519-A6C2-4F46-B6D3-3DDCA06B4636}" dt="2023-02-09T15:46:14.645" v="2499" actId="6549"/>
          <ac:spMkLst>
            <pc:docMk/>
            <pc:sldMk cId="108823709" sldId="370"/>
            <ac:spMk id="2" creationId="{F6245169-1799-41CD-B28E-D2D20D16AD73}"/>
          </ac:spMkLst>
        </pc:spChg>
        <pc:spChg chg="mod">
          <ac:chgData name="Behague, Sabina" userId="2f9f8379-56ce-455c-81be-d1dc66b28ae7" providerId="ADAL" clId="{93ABA519-A6C2-4F46-B6D3-3DDCA06B4636}" dt="2023-02-09T15:46:41.740" v="2556" actId="6549"/>
          <ac:spMkLst>
            <pc:docMk/>
            <pc:sldMk cId="108823709" sldId="370"/>
            <ac:spMk id="3" creationId="{E4FD1E92-5DBC-B105-F246-2355E4FF9A74}"/>
          </ac:spMkLst>
        </pc:spChg>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93ABA519-A6C2-4F46-B6D3-3DDCA06B4636}" dt="2023-02-09T15:49:01.017" v="2583"/>
              <pc2:cmMkLst xmlns:pc2="http://schemas.microsoft.com/office/powerpoint/2019/9/main/command">
                <pc:docMk/>
                <pc:sldMk cId="108823709" sldId="370"/>
                <pc2:cmMk id="{DF7BAAB5-6D6A-4FB4-9449-FC1A3AB98A3D}"/>
              </pc2:cmMkLst>
            </pc226:cmChg>
          </p:ext>
        </pc:extLst>
      </pc:sld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spChg chg="mod">
          <ac:chgData name="Behague, Sabina" userId="2f9f8379-56ce-455c-81be-d1dc66b28ae7" providerId="ADAL" clId="{28F94B94-4601-4EAF-9E20-913087AF8954}" dt="2023-01-25T15:23:23.687" v="1" actId="255"/>
          <ac:spMkLst>
            <pc:docMk/>
            <pc:sldMk cId="2163988523" sldId="260"/>
            <ac:spMk id="3" creationId="{7F10B6DC-6AF4-BFD9-E1D5-B98AA266289F}"/>
          </ac:spMkLst>
        </pc:spChg>
        <pc:spChg chg="mod">
          <ac:chgData name="Behague, Sabina" userId="2f9f8379-56ce-455c-81be-d1dc66b28ae7" providerId="ADAL" clId="{28F94B94-4601-4EAF-9E20-913087AF8954}" dt="2023-01-25T15:22:53.334"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24:04.744" v="2"/>
              <pc2:cmMkLst xmlns:pc2="http://schemas.microsoft.com/office/powerpoint/2019/9/main/command">
                <pc:docMk/>
                <pc:sldMk cId="2163988523" sldId="260"/>
                <pc2:cmMk id="{040CED20-419E-4636-A542-D7583AEC46DC}"/>
              </pc2:cmMkLst>
            </pc226:cmChg>
          </p:ext>
        </pc:extLst>
      </pc:sldChg>
      <pc:sldChg chg="modSp mod addCm delCm">
        <pc:chgData name="Behague, Sabina" userId="2f9f8379-56ce-455c-81be-d1dc66b28ae7" providerId="ADAL" clId="{28F94B94-4601-4EAF-9E20-913087AF8954}" dt="2023-01-25T15:35:14.765" v="33"/>
        <pc:sldMkLst>
          <pc:docMk/>
          <pc:sldMk cId="1428788921" sldId="262"/>
        </pc:sldMkLst>
        <pc:spChg chg="mod">
          <ac:chgData name="Behague, Sabina" userId="2f9f8379-56ce-455c-81be-d1dc66b28ae7" providerId="ADAL" clId="{28F94B94-4601-4EAF-9E20-913087AF8954}" dt="2023-01-25T15:24:56.464" v="7" actId="1076"/>
          <ac:spMkLst>
            <pc:docMk/>
            <pc:sldMk cId="1428788921" sldId="262"/>
            <ac:spMk id="7" creationId="{F496C021-3A25-1E04-BF04-D2BF420DCFAE}"/>
          </ac:spMkLst>
        </pc:spChg>
        <pc:graphicFrameChg chg="mod">
          <ac:chgData name="Behague, Sabina" userId="2f9f8379-56ce-455c-81be-d1dc66b28ae7" providerId="ADAL" clId="{28F94B94-4601-4EAF-9E20-913087AF8954}" dt="2023-01-25T15:34:58.131" v="32" actId="692"/>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2:33.591" v="13"/>
              <pc2:cmMkLst xmlns:pc2="http://schemas.microsoft.com/office/powerpoint/2019/9/main/command">
                <pc:docMk/>
                <pc:sldMk cId="1428788921" sldId="262"/>
                <pc2:cmMk id="{75BCE37C-8F48-4046-AAC2-70777842754F}"/>
              </pc2:cmMkLst>
            </pc226:cmChg>
            <pc226:cmChg xmlns:pc226="http://schemas.microsoft.com/office/powerpoint/2022/06/main/command" chg="add del">
              <pc226:chgData name="Behague, Sabina" userId="2f9f8379-56ce-455c-81be-d1dc66b28ae7" providerId="ADAL" clId="{28F94B94-4601-4EAF-9E20-913087AF8954}" dt="2023-01-25T15:35:14.765" v="33"/>
              <pc2:cmMkLst xmlns:pc2="http://schemas.microsoft.com/office/powerpoint/2019/9/main/command">
                <pc:docMk/>
                <pc:sldMk cId="1428788921" sldId="262"/>
                <pc2:cmMk id="{47080BBD-9263-48B2-BD71-07DD51C75F2E}"/>
              </pc2:cmMkLst>
            </pc226:cmChg>
          </p:ext>
        </pc:extLst>
      </pc:sldChg>
      <pc:sldChg chg="modSp mod addCm">
        <pc:chgData name="Behague, Sabina" userId="2f9f8379-56ce-455c-81be-d1dc66b28ae7" providerId="ADAL" clId="{28F94B94-4601-4EAF-9E20-913087AF8954}" dt="2023-01-25T15:39:09.557" v="38"/>
        <pc:sldMkLst>
          <pc:docMk/>
          <pc:sldMk cId="2479953464" sldId="264"/>
        </pc:sldMkLst>
        <pc:spChg chg="mod">
          <ac:chgData name="Behague, Sabina" userId="2f9f8379-56ce-455c-81be-d1dc66b28ae7" providerId="ADAL" clId="{28F94B94-4601-4EAF-9E20-913087AF8954}" dt="2023-01-25T15:35:45.859" v="37" actId="1076"/>
          <ac:spMkLst>
            <pc:docMk/>
            <pc:sldMk cId="2479953464" sldId="264"/>
            <ac:spMk id="3" creationId="{CB85C9D1-4864-BE83-E3A1-CFE9BFBE8DE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09.557" v="38"/>
              <pc2:cmMkLst xmlns:pc2="http://schemas.microsoft.com/office/powerpoint/2019/9/main/command">
                <pc:docMk/>
                <pc:sldMk cId="2479953464" sldId="264"/>
                <pc2:cmMk id="{25D24C88-24DA-4331-BDF4-9106398CC2FA}"/>
              </pc2:cmMkLst>
            </pc226:cmChg>
          </p:ext>
        </pc:extLst>
      </pc:sldChg>
      <pc:sldChg chg="modSp mod addCm">
        <pc:chgData name="Behague, Sabina" userId="2f9f8379-56ce-455c-81be-d1dc66b28ae7" providerId="ADAL" clId="{28F94B94-4601-4EAF-9E20-913087AF8954}" dt="2023-01-25T15:40:11.963" v="44" actId="1076"/>
        <pc:sldMkLst>
          <pc:docMk/>
          <pc:sldMk cId="3502258445" sldId="283"/>
        </pc:sldMkLst>
        <pc:spChg chg="mod">
          <ac:chgData name="Behague, Sabina" userId="2f9f8379-56ce-455c-81be-d1dc66b28ae7" providerId="ADAL" clId="{28F94B94-4601-4EAF-9E20-913087AF8954}" dt="2023-01-25T15:40:11.963" v="44" actId="1076"/>
          <ac:spMkLst>
            <pc:docMk/>
            <pc:sldMk cId="3502258445" sldId="283"/>
            <ac:spMk id="4" creationId="{4D3AC58A-73F9-9194-02C2-B53D9CEA0CB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48.296" v="39"/>
              <pc2:cmMkLst xmlns:pc2="http://schemas.microsoft.com/office/powerpoint/2019/9/main/command">
                <pc:docMk/>
                <pc:sldMk cId="3502258445" sldId="283"/>
                <pc2:cmMk id="{C00CB594-9A64-4CB4-A441-A7E886C3084B}"/>
              </pc2:cmMkLst>
            </pc226:cmChg>
          </p:ext>
        </pc:extLst>
      </pc:sldChg>
      <pc:sldChg chg="modSp mod addCm">
        <pc:chgData name="Behague, Sabina" userId="2f9f8379-56ce-455c-81be-d1dc66b28ae7" providerId="ADAL" clId="{28F94B94-4601-4EAF-9E20-913087AF8954}" dt="2023-01-26T14:34:54.307" v="185"/>
        <pc:sldMkLst>
          <pc:docMk/>
          <pc:sldMk cId="3475639167" sldId="289"/>
        </pc:sldMkLst>
        <pc:spChg chg="mod">
          <ac:chgData name="Behague, Sabina" userId="2f9f8379-56ce-455c-81be-d1dc66b28ae7" providerId="ADAL" clId="{28F94B94-4601-4EAF-9E20-913087AF8954}" dt="2023-01-26T14:34:21.141" v="184"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6T14:32:29.464" v="105"/>
              <pc2:cmMkLst xmlns:pc2="http://schemas.microsoft.com/office/powerpoint/2019/9/main/command">
                <pc:docMk/>
                <pc:sldMk cId="3475639167" sldId="289"/>
                <pc2:cmMk id="{B094F60D-C8F3-4849-A2C3-F62657DF6D1C}"/>
              </pc2:cmMkLst>
            </pc226:cmChg>
            <pc226:cmChg xmlns:pc226="http://schemas.microsoft.com/office/powerpoint/2022/06/main/command" chg="add">
              <pc226:chgData name="Behague, Sabina" userId="2f9f8379-56ce-455c-81be-d1dc66b28ae7" providerId="ADAL" clId="{28F94B94-4601-4EAF-9E20-913087AF8954}" dt="2023-01-26T14:34:54.307" v="185"/>
              <pc2:cmMkLst xmlns:pc2="http://schemas.microsoft.com/office/powerpoint/2019/9/main/command">
                <pc:docMk/>
                <pc:sldMk cId="3475639167" sldId="289"/>
                <pc2:cmMk id="{86C1EB90-EA65-47D8-AE58-7827FBE9FE8B}"/>
              </pc2:cmMkLst>
            </pc226:cmChg>
          </p:ext>
        </pc:extLst>
      </pc:sldChg>
      <pc:sldChg chg="mod addCm">
        <pc:chgData name="Behague, Sabina" userId="2f9f8379-56ce-455c-81be-d1dc66b28ae7" providerId="ADAL" clId="{28F94B94-4601-4EAF-9E20-913087AF8954}" dt="2023-01-25T18:44:21.853" v="70"/>
        <pc:sldMkLst>
          <pc:docMk/>
          <pc:sldMk cId="3332005300" sldId="32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44:21.853" v="70"/>
              <pc2:cmMkLst xmlns:pc2="http://schemas.microsoft.com/office/powerpoint/2019/9/main/command">
                <pc:docMk/>
                <pc:sldMk cId="3332005300" sldId="322"/>
                <pc2:cmMk id="{D4AED072-F7F6-41C8-AEE4-750445A332C7}"/>
              </pc2:cmMkLst>
            </pc226:cmChg>
          </p:ext>
        </pc:extLst>
      </pc:sldChg>
      <pc:sldChg chg="modSp mod">
        <pc:chgData name="Behague, Sabina" userId="2f9f8379-56ce-455c-81be-d1dc66b28ae7" providerId="ADAL" clId="{28F94B94-4601-4EAF-9E20-913087AF8954}" dt="2023-01-25T18:35:11.116" v="55" actId="1076"/>
        <pc:sldMkLst>
          <pc:docMk/>
          <pc:sldMk cId="2781894779" sldId="343"/>
        </pc:sldMkLst>
        <pc:spChg chg="mod">
          <ac:chgData name="Behague, Sabina" userId="2f9f8379-56ce-455c-81be-d1dc66b28ae7" providerId="ADAL" clId="{28F94B94-4601-4EAF-9E20-913087AF8954}" dt="2023-01-25T18:35:11.116" v="55" actId="1076"/>
          <ac:spMkLst>
            <pc:docMk/>
            <pc:sldMk cId="2781894779" sldId="343"/>
            <ac:spMk id="5" creationId="{28C566C2-AE93-9B5B-CAAF-BE735701E769}"/>
          </ac:spMkLst>
        </pc:spChg>
      </pc:sldChg>
      <pc:sldChg chg="modSp mod addCm">
        <pc:chgData name="Behague, Sabina" userId="2f9f8379-56ce-455c-81be-d1dc66b28ae7" providerId="ADAL" clId="{28F94B94-4601-4EAF-9E20-913087AF8954}" dt="2023-01-25T15:33:57.715" v="18"/>
        <pc:sldMkLst>
          <pc:docMk/>
          <pc:sldMk cId="587045458" sldId="351"/>
        </pc:sldMkLst>
        <pc:spChg chg="mod">
          <ac:chgData name="Behague, Sabina" userId="2f9f8379-56ce-455c-81be-d1dc66b28ae7" providerId="ADAL" clId="{28F94B94-4601-4EAF-9E20-913087AF8954}" dt="2023-01-25T15:33:18.985" v="17" actId="1076"/>
          <ac:spMkLst>
            <pc:docMk/>
            <pc:sldMk cId="587045458" sldId="351"/>
            <ac:spMk id="5" creationId="{5AC6DB70-7F13-C7FF-D039-87861B1A432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3:57.715" v="18"/>
              <pc2:cmMkLst xmlns:pc2="http://schemas.microsoft.com/office/powerpoint/2019/9/main/command">
                <pc:docMk/>
                <pc:sldMk cId="587045458" sldId="351"/>
                <pc2:cmMk id="{6DFF5AFD-4B65-45D9-88CE-B3822F044139}"/>
              </pc2:cmMkLst>
            </pc226:cmChg>
          </p:ext>
        </pc:extLst>
      </pc:sldChg>
      <pc:sldChg chg="mod addCm">
        <pc:chgData name="Behague, Sabina" userId="2f9f8379-56ce-455c-81be-d1dc66b28ae7" providerId="ADAL" clId="{28F94B94-4601-4EAF-9E20-913087AF8954}" dt="2023-01-25T18:51:03.606" v="75"/>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1:03.606" v="75"/>
              <pc2:cmMkLst xmlns:pc2="http://schemas.microsoft.com/office/powerpoint/2019/9/main/command">
                <pc:docMk/>
                <pc:sldMk cId="3383364338" sldId="353"/>
                <pc2:cmMk id="{D014FBF2-9D27-4A68-8D33-EE10D85CA8A7}"/>
              </pc2:cmMkLst>
            </pc226:cmChg>
          </p:ext>
        </pc:extLst>
      </pc:sldChg>
      <pc:sldChg chg="modSp mod">
        <pc:chgData name="Behague, Sabina" userId="2f9f8379-56ce-455c-81be-d1dc66b28ae7" providerId="ADAL" clId="{28F94B94-4601-4EAF-9E20-913087AF8954}" dt="2023-01-25T18:35:39.028" v="60" actId="1076"/>
        <pc:sldMkLst>
          <pc:docMk/>
          <pc:sldMk cId="2042778756" sldId="354"/>
        </pc:sldMkLst>
        <pc:spChg chg="mod">
          <ac:chgData name="Behague, Sabina" userId="2f9f8379-56ce-455c-81be-d1dc66b28ae7" providerId="ADAL" clId="{28F94B94-4601-4EAF-9E20-913087AF8954}" dt="2023-01-25T18:35:39.028" v="60" actId="1076"/>
          <ac:spMkLst>
            <pc:docMk/>
            <pc:sldMk cId="2042778756" sldId="354"/>
            <ac:spMk id="5" creationId="{8769A725-48C0-B78E-CF40-2F498FD71EAC}"/>
          </ac:spMkLst>
        </pc:spChg>
      </pc:sldChg>
      <pc:sldChg chg="modSp mod">
        <pc:chgData name="Behague, Sabina" userId="2f9f8379-56ce-455c-81be-d1dc66b28ae7" providerId="ADAL" clId="{28F94B94-4601-4EAF-9E20-913087AF8954}" dt="2023-01-25T18:33:51.477" v="50" actId="1076"/>
        <pc:sldMkLst>
          <pc:docMk/>
          <pc:sldMk cId="564221537" sldId="355"/>
        </pc:sldMkLst>
        <pc:spChg chg="mod">
          <ac:chgData name="Behague, Sabina" userId="2f9f8379-56ce-455c-81be-d1dc66b28ae7" providerId="ADAL" clId="{28F94B94-4601-4EAF-9E20-913087AF8954}" dt="2023-01-25T18:33:51.477" v="50" actId="1076"/>
          <ac:spMkLst>
            <pc:docMk/>
            <pc:sldMk cId="564221537" sldId="355"/>
            <ac:spMk id="5" creationId="{665D290E-BF52-3A3C-9E4F-CF92C7BF85A0}"/>
          </ac:spMkLst>
        </pc:spChg>
      </pc:sldChg>
      <pc:sldChg chg="modNotesTx">
        <pc:chgData name="Behague, Sabina" userId="2f9f8379-56ce-455c-81be-d1dc66b28ae7" providerId="ADAL" clId="{28F94B94-4601-4EAF-9E20-913087AF8954}" dt="2023-01-25T18:46:12.143" v="71" actId="6549"/>
        <pc:sldMkLst>
          <pc:docMk/>
          <pc:sldMk cId="4262263089" sldId="358"/>
        </pc:sldMkLst>
      </pc:sldChg>
      <pc:sldChg chg="modSp mod addCm">
        <pc:chgData name="Behague, Sabina" userId="2f9f8379-56ce-455c-81be-d1dc66b28ae7" providerId="ADAL" clId="{28F94B94-4601-4EAF-9E20-913087AF8954}" dt="2023-01-25T18:53:22.802" v="78"/>
        <pc:sldMkLst>
          <pc:docMk/>
          <pc:sldMk cId="2723418054" sldId="360"/>
        </pc:sldMkLst>
        <pc:spChg chg="mod">
          <ac:chgData name="Behague, Sabina" userId="2f9f8379-56ce-455c-81be-d1dc66b28ae7" providerId="ADAL" clId="{28F94B94-4601-4EAF-9E20-913087AF8954}" dt="2023-01-25T18:52:42.957" v="77" actId="255"/>
          <ac:spMkLst>
            <pc:docMk/>
            <pc:sldMk cId="2723418054" sldId="360"/>
            <ac:spMk id="3" creationId="{7F10B6DC-6AF4-BFD9-E1D5-B98AA266289F}"/>
          </ac:spMkLst>
        </pc:spChg>
        <pc:spChg chg="mod">
          <ac:chgData name="Behague, Sabina" userId="2f9f8379-56ce-455c-81be-d1dc66b28ae7" providerId="ADAL" clId="{28F94B94-4601-4EAF-9E20-913087AF8954}" dt="2023-01-25T18:40:33.219" v="61" actId="1076"/>
          <ac:spMkLst>
            <pc:docMk/>
            <pc:sldMk cId="2723418054" sldId="3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3:22.802" v="78"/>
              <pc2:cmMkLst xmlns:pc2="http://schemas.microsoft.com/office/powerpoint/2019/9/main/command">
                <pc:docMk/>
                <pc:sldMk cId="2723418054" sldId="360"/>
                <pc2:cmMk id="{1DE39C37-DBAA-4069-ADCE-1B8CF72A6D1E}"/>
              </pc2:cmMkLst>
            </pc226:cmChg>
          </p:ext>
        </pc:extLst>
      </pc:sldChg>
      <pc:sldChg chg="modSp mod addCm delCm">
        <pc:chgData name="Behague, Sabina" userId="2f9f8379-56ce-455c-81be-d1dc66b28ae7" providerId="ADAL" clId="{28F94B94-4601-4EAF-9E20-913087AF8954}" dt="2023-01-25T18:54:08.838" v="82"/>
        <pc:sldMkLst>
          <pc:docMk/>
          <pc:sldMk cId="3494697050" sldId="361"/>
        </pc:sldMkLst>
        <pc:spChg chg="mod">
          <ac:chgData name="Behague, Sabina" userId="2f9f8379-56ce-455c-81be-d1dc66b28ae7" providerId="ADAL" clId="{28F94B94-4601-4EAF-9E20-913087AF8954}" dt="2023-01-25T18:53:42.769" v="79" actId="255"/>
          <ac:spMkLst>
            <pc:docMk/>
            <pc:sldMk cId="3494697050" sldId="361"/>
            <ac:spMk id="3" creationId="{7F10B6DC-6AF4-BFD9-E1D5-B98AA266289F}"/>
          </ac:spMkLst>
        </pc:spChg>
        <pc:spChg chg="mod">
          <ac:chgData name="Behague, Sabina" userId="2f9f8379-56ce-455c-81be-d1dc66b28ae7" providerId="ADAL" clId="{28F94B94-4601-4EAF-9E20-913087AF8954}" dt="2023-01-25T18:52:10.193" v="76" actId="1076"/>
          <ac:spMkLst>
            <pc:docMk/>
            <pc:sldMk cId="3494697050" sldId="361"/>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4:08.838" v="82"/>
              <pc2:cmMkLst xmlns:pc2="http://schemas.microsoft.com/office/powerpoint/2019/9/main/command">
                <pc:docMk/>
                <pc:sldMk cId="3494697050" sldId="361"/>
                <pc2:cmMk id="{90038E07-D080-43A8-A783-87000ED79D8E}"/>
              </pc2:cmMkLst>
            </pc226:cmChg>
            <pc226:cmChg xmlns:pc226="http://schemas.microsoft.com/office/powerpoint/2022/06/main/command" chg="add del">
              <pc226:chgData name="Behague, Sabina" userId="2f9f8379-56ce-455c-81be-d1dc66b28ae7" providerId="ADAL" clId="{28F94B94-4601-4EAF-9E20-913087AF8954}" dt="2023-01-25T18:54:01.107" v="81"/>
              <pc2:cmMkLst xmlns:pc2="http://schemas.microsoft.com/office/powerpoint/2019/9/main/command">
                <pc:docMk/>
                <pc:sldMk cId="3494697050" sldId="361"/>
                <pc2:cmMk id="{DB10B499-3CF0-47C9-B801-2D9E17CF2018}"/>
              </pc2:cmMkLst>
            </pc226:cmChg>
          </p:ext>
        </pc:extLst>
      </pc:sldChg>
      <pc:sldChg chg="addCm">
        <pc:chgData name="Behague, Sabina" userId="2f9f8379-56ce-455c-81be-d1dc66b28ae7" providerId="ADAL" clId="{28F94B94-4601-4EAF-9E20-913087AF8954}" dt="2023-01-25T18:55:43.552" v="83"/>
        <pc:sldMkLst>
          <pc:docMk/>
          <pc:sldMk cId="2775215614" sldId="36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5:43.552" v="83"/>
              <pc2:cmMkLst xmlns:pc2="http://schemas.microsoft.com/office/powerpoint/2019/9/main/command">
                <pc:docMk/>
                <pc:sldMk cId="2775215614" sldId="362"/>
                <pc2:cmMk id="{265257E3-028D-4D4F-AB13-A13EDEB35EB7}"/>
              </pc2:cmMkLst>
            </pc226:cmChg>
          </p:ext>
        </pc:extLst>
      </pc:sldChg>
      <pc:sldChg chg="modSp mod addCm">
        <pc:chgData name="Behague, Sabina" userId="2f9f8379-56ce-455c-81be-d1dc66b28ae7" providerId="ADAL" clId="{28F94B94-4601-4EAF-9E20-913087AF8954}" dt="2023-01-25T19:02:16.165" v="89"/>
        <pc:sldMkLst>
          <pc:docMk/>
          <pc:sldMk cId="2506761111" sldId="364"/>
        </pc:sldMkLst>
        <pc:spChg chg="mod">
          <ac:chgData name="Behague, Sabina" userId="2f9f8379-56ce-455c-81be-d1dc66b28ae7" providerId="ADAL" clId="{28F94B94-4601-4EAF-9E20-913087AF8954}" dt="2023-01-25T18:56:35.277" v="88" actId="1076"/>
          <ac:spMkLst>
            <pc:docMk/>
            <pc:sldMk cId="2506761111" sldId="364"/>
            <ac:spMk id="6" creationId="{3F277C7A-9756-AEE8-8809-14DD5EAFE31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02:16.165" v="89"/>
              <pc2:cmMkLst xmlns:pc2="http://schemas.microsoft.com/office/powerpoint/2019/9/main/command">
                <pc:docMk/>
                <pc:sldMk cId="2506761111" sldId="364"/>
                <pc2:cmMk id="{D6E3BB5D-628E-40BC-ADDE-2B859EB367D1}"/>
              </pc2:cmMkLst>
            </pc226:cmChg>
          </p:ext>
        </pc:extLst>
      </pc:sldChg>
      <pc:sldChg chg="modSp mod addCm">
        <pc:chgData name="Behague, Sabina" userId="2f9f8379-56ce-455c-81be-d1dc66b28ae7" providerId="ADAL" clId="{28F94B94-4601-4EAF-9E20-913087AF8954}" dt="2023-01-25T19:56:59.662" v="101"/>
        <pc:sldMkLst>
          <pc:docMk/>
          <pc:sldMk cId="3316185608" sldId="366"/>
        </pc:sldMkLst>
        <pc:spChg chg="mod">
          <ac:chgData name="Behague, Sabina" userId="2f9f8379-56ce-455c-81be-d1dc66b28ae7" providerId="ADAL" clId="{28F94B94-4601-4EAF-9E20-913087AF8954}" dt="2023-01-25T19:47:38.992" v="97" actId="255"/>
          <ac:spMkLst>
            <pc:docMk/>
            <pc:sldMk cId="3316185608" sldId="366"/>
            <ac:spMk id="3" creationId="{7F10B6DC-6AF4-BFD9-E1D5-B98AA266289F}"/>
          </ac:spMkLst>
        </pc:spChg>
        <pc:spChg chg="mod">
          <ac:chgData name="Behague, Sabina" userId="2f9f8379-56ce-455c-81be-d1dc66b28ae7" providerId="ADAL" clId="{28F94B94-4601-4EAF-9E20-913087AF8954}" dt="2023-01-25T19:49:35.061" v="98" actId="1076"/>
          <ac:spMkLst>
            <pc:docMk/>
            <pc:sldMk cId="3316185608" sldId="366"/>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6:59.662" v="101"/>
              <pc2:cmMkLst xmlns:pc2="http://schemas.microsoft.com/office/powerpoint/2019/9/main/command">
                <pc:docMk/>
                <pc:sldMk cId="3316185608" sldId="366"/>
                <pc2:cmMk id="{8539F7E3-A4DC-41D3-BB08-32B43B064FD9}"/>
              </pc2:cmMkLst>
            </pc226:cmChg>
          </p:ext>
        </pc:extLst>
      </pc:sldChg>
      <pc:sldChg chg="addCm">
        <pc:chgData name="Behague, Sabina" userId="2f9f8379-56ce-455c-81be-d1dc66b28ae7" providerId="ADAL" clId="{28F94B94-4601-4EAF-9E20-913087AF8954}" dt="2023-01-25T19:45:29.780" v="90"/>
        <pc:sldMkLst>
          <pc:docMk/>
          <pc:sldMk cId="2525133421" sldId="3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45:29.780" v="90"/>
              <pc2:cmMkLst xmlns:pc2="http://schemas.microsoft.com/office/powerpoint/2019/9/main/command">
                <pc:docMk/>
                <pc:sldMk cId="2525133421" sldId="367"/>
                <pc2:cmMk id="{10FCFA49-B27D-4544-B677-46852A33CAB2}"/>
              </pc2:cmMkLst>
            </pc226:cmChg>
          </p:ext>
        </pc:extLst>
      </pc:sldChg>
      <pc:sldChg chg="modSp mod">
        <pc:chgData name="Behague, Sabina" userId="2f9f8379-56ce-455c-81be-d1dc66b28ae7" providerId="ADAL" clId="{28F94B94-4601-4EAF-9E20-913087AF8954}" dt="2023-01-25T19:46:48.656" v="96" actId="2085"/>
        <pc:sldMkLst>
          <pc:docMk/>
          <pc:sldMk cId="1670569309" sldId="368"/>
        </pc:sldMkLst>
        <pc:spChg chg="mod">
          <ac:chgData name="Behague, Sabina" userId="2f9f8379-56ce-455c-81be-d1dc66b28ae7" providerId="ADAL" clId="{28F94B94-4601-4EAF-9E20-913087AF8954}" dt="2023-01-25T19:46:48.656" v="96" actId="2085"/>
          <ac:spMkLst>
            <pc:docMk/>
            <pc:sldMk cId="1670569309" sldId="368"/>
            <ac:spMk id="15" creationId="{CE0D1928-62E2-AB63-4BCD-679A4289E93B}"/>
          </ac:spMkLst>
        </pc:spChg>
        <pc:grpChg chg="mod">
          <ac:chgData name="Behague, Sabina" userId="2f9f8379-56ce-455c-81be-d1dc66b28ae7" providerId="ADAL" clId="{28F94B94-4601-4EAF-9E20-913087AF8954}" dt="2023-01-25T19:46:38.075" v="95" actId="1076"/>
          <ac:grpSpMkLst>
            <pc:docMk/>
            <pc:sldMk cId="1670569309" sldId="368"/>
            <ac:grpSpMk id="18" creationId="{C1B9E7DD-AD16-E273-77D5-09AD78B554B1}"/>
          </ac:grpSpMkLst>
        </pc:grpChg>
        <pc:picChg chg="mod">
          <ac:chgData name="Behague, Sabina" userId="2f9f8379-56ce-455c-81be-d1dc66b28ae7" providerId="ADAL" clId="{28F94B94-4601-4EAF-9E20-913087AF8954}" dt="2023-01-25T19:46:21.037" v="93" actId="692"/>
          <ac:picMkLst>
            <pc:docMk/>
            <pc:sldMk cId="1670569309" sldId="368"/>
            <ac:picMk id="8" creationId="{09E3A442-8CC2-FA54-6EEB-275B12AF35C6}"/>
          </ac:picMkLst>
        </pc:picChg>
      </pc:sldChg>
      <pc:sldChg chg="modSp mod addCm">
        <pc:chgData name="Behague, Sabina" userId="2f9f8379-56ce-455c-81be-d1dc66b28ae7" providerId="ADAL" clId="{28F94B94-4601-4EAF-9E20-913087AF8954}" dt="2023-01-25T19:57:36.059" v="102"/>
        <pc:sldMkLst>
          <pc:docMk/>
          <pc:sldMk cId="108823709" sldId="370"/>
        </pc:sldMkLst>
        <pc:spChg chg="mod">
          <ac:chgData name="Behague, Sabina" userId="2f9f8379-56ce-455c-81be-d1dc66b28ae7" providerId="ADAL" clId="{28F94B94-4601-4EAF-9E20-913087AF8954}" dt="2023-01-25T19:52:30.400" v="100" actId="1076"/>
          <ac:spMkLst>
            <pc:docMk/>
            <pc:sldMk cId="108823709" sldId="370"/>
            <ac:spMk id="2" creationId="{F6245169-1799-41CD-B28E-D2D20D16AD7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7:36.059" v="102"/>
              <pc2:cmMkLst xmlns:pc2="http://schemas.microsoft.com/office/powerpoint/2019/9/main/command">
                <pc:docMk/>
                <pc:sldMk cId="108823709" sldId="370"/>
                <pc2:cmMk id="{DB9DE958-59AA-4BBC-AB6D-7A1B920A8B0C}"/>
              </pc2:cmMkLst>
            </pc226:cmChg>
          </p:ext>
        </pc:extLst>
      </pc:sldChg>
    </pc:docChg>
  </pc:docChgLst>
  <pc:docChgLst>
    <pc:chgData name="Balian, Sarah (CNTR)" userId="b3b060d9-4d34-479b-ad68-688eaebf93c5" providerId="ADAL" clId="{41F7FFFB-5271-4C55-B883-59F73D45F11F}"/>
    <pc:docChg chg="undo custSel modSld">
      <pc:chgData name="Balian, Sarah (CNTR)" userId="b3b060d9-4d34-479b-ad68-688eaebf93c5" providerId="ADAL" clId="{41F7FFFB-5271-4C55-B883-59F73D45F11F}" dt="2023-02-19T21:40:52.810" v="758" actId="20577"/>
      <pc:docMkLst>
        <pc:docMk/>
      </pc:docMkLst>
      <pc:sldChg chg="modSp mod">
        <pc:chgData name="Balian, Sarah (CNTR)" userId="b3b060d9-4d34-479b-ad68-688eaebf93c5" providerId="ADAL" clId="{41F7FFFB-5271-4C55-B883-59F73D45F11F}" dt="2023-02-19T20:40:35.907" v="1" actId="20577"/>
        <pc:sldMkLst>
          <pc:docMk/>
          <pc:sldMk cId="1428788921" sldId="262"/>
        </pc:sldMkLst>
        <pc:spChg chg="mod">
          <ac:chgData name="Balian, Sarah (CNTR)" userId="b3b060d9-4d34-479b-ad68-688eaebf93c5" providerId="ADAL" clId="{41F7FFFB-5271-4C55-B883-59F73D45F11F}" dt="2023-02-19T20:40:35.907" v="1" actId="20577"/>
          <ac:spMkLst>
            <pc:docMk/>
            <pc:sldMk cId="1428788921" sldId="262"/>
            <ac:spMk id="2" creationId="{F6245169-1799-41CD-B28E-D2D20D16AD73}"/>
          </ac:spMkLst>
        </pc:spChg>
      </pc:sldChg>
      <pc:sldChg chg="modSp mod">
        <pc:chgData name="Balian, Sarah (CNTR)" userId="b3b060d9-4d34-479b-ad68-688eaebf93c5" providerId="ADAL" clId="{41F7FFFB-5271-4C55-B883-59F73D45F11F}" dt="2023-02-19T20:49:41.266" v="164" actId="14100"/>
        <pc:sldMkLst>
          <pc:docMk/>
          <pc:sldMk cId="1887431401" sldId="263"/>
        </pc:sldMkLst>
        <pc:spChg chg="mod">
          <ac:chgData name="Balian, Sarah (CNTR)" userId="b3b060d9-4d34-479b-ad68-688eaebf93c5" providerId="ADAL" clId="{41F7FFFB-5271-4C55-B883-59F73D45F11F}" dt="2023-02-19T20:48:52.899" v="122" actId="20577"/>
          <ac:spMkLst>
            <pc:docMk/>
            <pc:sldMk cId="1887431401" sldId="263"/>
            <ac:spMk id="2" creationId="{F6245169-1799-41CD-B28E-D2D20D16AD73}"/>
          </ac:spMkLst>
        </pc:spChg>
        <pc:spChg chg="mod">
          <ac:chgData name="Balian, Sarah (CNTR)" userId="b3b060d9-4d34-479b-ad68-688eaebf93c5" providerId="ADAL" clId="{41F7FFFB-5271-4C55-B883-59F73D45F11F}" dt="2023-02-19T20:49:41.266" v="164" actId="14100"/>
          <ac:spMkLst>
            <pc:docMk/>
            <pc:sldMk cId="1887431401" sldId="263"/>
            <ac:spMk id="3" creationId="{E4FD1E92-5DBC-B105-F246-2355E4FF9A74}"/>
          </ac:spMkLst>
        </pc:spChg>
      </pc:sldChg>
      <pc:sldChg chg="modSp mod modCm">
        <pc:chgData name="Balian, Sarah (CNTR)" userId="b3b060d9-4d34-479b-ad68-688eaebf93c5" providerId="ADAL" clId="{41F7FFFB-5271-4C55-B883-59F73D45F11F}" dt="2023-02-19T20:42:13.921" v="19"/>
        <pc:sldMkLst>
          <pc:docMk/>
          <pc:sldMk cId="2479953464" sldId="264"/>
        </pc:sldMkLst>
        <pc:spChg chg="mod">
          <ac:chgData name="Balian, Sarah (CNTR)" userId="b3b060d9-4d34-479b-ad68-688eaebf93c5" providerId="ADAL" clId="{41F7FFFB-5271-4C55-B883-59F73D45F11F}" dt="2023-02-19T20:41:48.947" v="15" actId="1076"/>
          <ac:spMkLst>
            <pc:docMk/>
            <pc:sldMk cId="2479953464" sldId="264"/>
            <ac:spMk id="6" creationId="{840F756E-AF70-046D-A41C-3E1B280D66D4}"/>
          </ac:spMkLst>
        </pc:spChg>
        <pc:spChg chg="mod">
          <ac:chgData name="Balian, Sarah (CNTR)" userId="b3b060d9-4d34-479b-ad68-688eaebf93c5" providerId="ADAL" clId="{41F7FFFB-5271-4C55-B883-59F73D45F11F}" dt="2023-02-19T20:41:52.457" v="16" actId="1076"/>
          <ac:spMkLst>
            <pc:docMk/>
            <pc:sldMk cId="2479953464" sldId="264"/>
            <ac:spMk id="11" creationId="{DB557443-C13D-C7E6-7DD8-C90223BA992A}"/>
          </ac:spMkLst>
        </pc:spChg>
        <pc:graphicFrameChg chg="mod">
          <ac:chgData name="Balian, Sarah (CNTR)" userId="b3b060d9-4d34-479b-ad68-688eaebf93c5" providerId="ADAL" clId="{41F7FFFB-5271-4C55-B883-59F73D45F11F}" dt="2023-02-19T20:42:00.895" v="18"/>
          <ac:graphicFrameMkLst>
            <pc:docMk/>
            <pc:sldMk cId="2479953464" sldId="26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0:42:13.921" v="19"/>
              <pc2:cmMkLst xmlns:pc2="http://schemas.microsoft.com/office/powerpoint/2019/9/main/command">
                <pc:docMk/>
                <pc:sldMk cId="2479953464" sldId="264"/>
                <pc2:cmMk id="{D908C154-F943-42DA-837F-5BAD3ABBCA2D}"/>
              </pc2:cmMkLst>
            </pc226:cmChg>
          </p:ext>
        </pc:extLst>
      </pc:sldChg>
      <pc:sldChg chg="mod">
        <pc:chgData name="Balian, Sarah (CNTR)" userId="b3b060d9-4d34-479b-ad68-688eaebf93c5" providerId="ADAL" clId="{41F7FFFB-5271-4C55-B883-59F73D45F11F}" dt="2023-02-19T20:44:55.640" v="62" actId="27918"/>
        <pc:sldMkLst>
          <pc:docMk/>
          <pc:sldMk cId="1506493807" sldId="272"/>
        </pc:sldMkLst>
      </pc:sldChg>
      <pc:sldChg chg="delSp modSp mod">
        <pc:chgData name="Balian, Sarah (CNTR)" userId="b3b060d9-4d34-479b-ad68-688eaebf93c5" providerId="ADAL" clId="{41F7FFFB-5271-4C55-B883-59F73D45F11F}" dt="2023-02-19T20:43:22.248" v="26"/>
        <pc:sldMkLst>
          <pc:docMk/>
          <pc:sldMk cId="3502258445" sldId="283"/>
        </pc:sldMkLst>
        <pc:grpChg chg="del mod">
          <ac:chgData name="Balian, Sarah (CNTR)" userId="b3b060d9-4d34-479b-ad68-688eaebf93c5" providerId="ADAL" clId="{41F7FFFB-5271-4C55-B883-59F73D45F11F}" dt="2023-02-19T20:42:34.850" v="24" actId="478"/>
          <ac:grpSpMkLst>
            <pc:docMk/>
            <pc:sldMk cId="3502258445" sldId="283"/>
            <ac:grpSpMk id="8" creationId="{9B93891F-7FE0-C8DC-6B27-0AD630270771}"/>
          </ac:grpSpMkLst>
        </pc:grpChg>
        <pc:graphicFrameChg chg="mod">
          <ac:chgData name="Balian, Sarah (CNTR)" userId="b3b060d9-4d34-479b-ad68-688eaebf93c5" providerId="ADAL" clId="{41F7FFFB-5271-4C55-B883-59F73D45F11F}" dt="2023-02-19T20:43:22.248" v="26"/>
          <ac:graphicFrameMkLst>
            <pc:docMk/>
            <pc:sldMk cId="3502258445" sldId="283"/>
            <ac:graphicFrameMk id="2" creationId="{3E5EB191-604B-5D0C-0A19-100096219C99}"/>
          </ac:graphicFrameMkLst>
        </pc:graphicFrameChg>
      </pc:sldChg>
      <pc:sldChg chg="addSp delSp modSp mod">
        <pc:chgData name="Balian, Sarah (CNTR)" userId="b3b060d9-4d34-479b-ad68-688eaebf93c5" providerId="ADAL" clId="{41F7FFFB-5271-4C55-B883-59F73D45F11F}" dt="2023-02-19T21:36:38.905" v="671" actId="14100"/>
        <pc:sldMkLst>
          <pc:docMk/>
          <pc:sldMk cId="2683574049" sldId="286"/>
        </pc:sldMkLst>
        <pc:spChg chg="mod">
          <ac:chgData name="Balian, Sarah (CNTR)" userId="b3b060d9-4d34-479b-ad68-688eaebf93c5" providerId="ADAL" clId="{41F7FFFB-5271-4C55-B883-59F73D45F11F}" dt="2023-02-19T21:36:35.899" v="670" actId="27636"/>
          <ac:spMkLst>
            <pc:docMk/>
            <pc:sldMk cId="2683574049" sldId="286"/>
            <ac:spMk id="3" creationId="{E4FD1E92-5DBC-B105-F246-2355E4FF9A74}"/>
          </ac:spMkLst>
        </pc:spChg>
        <pc:spChg chg="add mod">
          <ac:chgData name="Balian, Sarah (CNTR)" userId="b3b060d9-4d34-479b-ad68-688eaebf93c5" providerId="ADAL" clId="{41F7FFFB-5271-4C55-B883-59F73D45F11F}" dt="2023-02-19T21:34:35.831" v="557"/>
          <ac:spMkLst>
            <pc:docMk/>
            <pc:sldMk cId="2683574049" sldId="286"/>
            <ac:spMk id="4" creationId="{F6A040E9-48EF-3244-26F0-E4A3E1CEB240}"/>
          </ac:spMkLst>
        </pc:spChg>
        <pc:spChg chg="del">
          <ac:chgData name="Balian, Sarah (CNTR)" userId="b3b060d9-4d34-479b-ad68-688eaebf93c5" providerId="ADAL" clId="{41F7FFFB-5271-4C55-B883-59F73D45F11F}" dt="2023-02-19T21:34:26.690" v="556" actId="478"/>
          <ac:spMkLst>
            <pc:docMk/>
            <pc:sldMk cId="2683574049" sldId="286"/>
            <ac:spMk id="7" creationId="{9F4D4828-1696-13CC-21EC-5163522540AB}"/>
          </ac:spMkLst>
        </pc:spChg>
        <pc:graphicFrameChg chg="mod">
          <ac:chgData name="Balian, Sarah (CNTR)" userId="b3b060d9-4d34-479b-ad68-688eaebf93c5" providerId="ADAL" clId="{41F7FFFB-5271-4C55-B883-59F73D45F11F}" dt="2023-02-19T21:36:38.905" v="671" actId="14100"/>
          <ac:graphicFrameMkLst>
            <pc:docMk/>
            <pc:sldMk cId="2683574049" sldId="286"/>
            <ac:graphicFrameMk id="8" creationId="{DE9A6772-C53F-EAE5-A902-BA86493CFD41}"/>
          </ac:graphicFrameMkLst>
        </pc:graphicFrameChg>
      </pc:sldChg>
      <pc:sldChg chg="modSp mod">
        <pc:chgData name="Balian, Sarah (CNTR)" userId="b3b060d9-4d34-479b-ad68-688eaebf93c5" providerId="ADAL" clId="{41F7FFFB-5271-4C55-B883-59F73D45F11F}" dt="2023-02-19T21:40:52.810" v="758" actId="20577"/>
        <pc:sldMkLst>
          <pc:docMk/>
          <pc:sldMk cId="3475639167" sldId="289"/>
        </pc:sldMkLst>
        <pc:spChg chg="mod">
          <ac:chgData name="Balian, Sarah (CNTR)" userId="b3b060d9-4d34-479b-ad68-688eaebf93c5" providerId="ADAL" clId="{41F7FFFB-5271-4C55-B883-59F73D45F11F}" dt="2023-02-19T21:40:52.810" v="758" actId="20577"/>
          <ac:spMkLst>
            <pc:docMk/>
            <pc:sldMk cId="3475639167" sldId="289"/>
            <ac:spMk id="6" creationId="{3178E49A-AB46-36D7-BE04-40013DE24A2A}"/>
          </ac:spMkLst>
        </pc:spChg>
      </pc:sldChg>
      <pc:sldChg chg="modSp mod">
        <pc:chgData name="Balian, Sarah (CNTR)" userId="b3b060d9-4d34-479b-ad68-688eaebf93c5" providerId="ADAL" clId="{41F7FFFB-5271-4C55-B883-59F73D45F11F}" dt="2023-02-19T20:46:17.346" v="70" actId="1076"/>
        <pc:sldMkLst>
          <pc:docMk/>
          <pc:sldMk cId="3332005300" sldId="322"/>
        </pc:sldMkLst>
        <pc:spChg chg="mod">
          <ac:chgData name="Balian, Sarah (CNTR)" userId="b3b060d9-4d34-479b-ad68-688eaebf93c5" providerId="ADAL" clId="{41F7FFFB-5271-4C55-B883-59F73D45F11F}" dt="2023-02-19T20:46:13.651" v="69" actId="404"/>
          <ac:spMkLst>
            <pc:docMk/>
            <pc:sldMk cId="3332005300" sldId="322"/>
            <ac:spMk id="2" creationId="{F6245169-1799-41CD-B28E-D2D20D16AD73}"/>
          </ac:spMkLst>
        </pc:spChg>
        <pc:spChg chg="mod">
          <ac:chgData name="Balian, Sarah (CNTR)" userId="b3b060d9-4d34-479b-ad68-688eaebf93c5" providerId="ADAL" clId="{41F7FFFB-5271-4C55-B883-59F73D45F11F}" dt="2023-02-19T20:46:17.346" v="70" actId="1076"/>
          <ac:spMkLst>
            <pc:docMk/>
            <pc:sldMk cId="3332005300" sldId="322"/>
            <ac:spMk id="3" creationId="{E4FD1E92-5DBC-B105-F246-2355E4FF9A74}"/>
          </ac:spMkLst>
        </pc:spChg>
      </pc:sldChg>
      <pc:sldChg chg="modSp mod modCm">
        <pc:chgData name="Balian, Sarah (CNTR)" userId="b3b060d9-4d34-479b-ad68-688eaebf93c5" providerId="ADAL" clId="{41F7FFFB-5271-4C55-B883-59F73D45F11F}" dt="2023-02-19T20:48:13.436" v="86" actId="20577"/>
        <pc:sldMkLst>
          <pc:docMk/>
          <pc:sldMk cId="3364805724" sldId="339"/>
        </pc:sldMkLst>
        <pc:spChg chg="mod">
          <ac:chgData name="Balian, Sarah (CNTR)" userId="b3b060d9-4d34-479b-ad68-688eaebf93c5" providerId="ADAL" clId="{41F7FFFB-5271-4C55-B883-59F73D45F11F}" dt="2023-02-19T20:48:13.436" v="86" actId="20577"/>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0:47:41.917" v="72"/>
              <pc2:cmMkLst xmlns:pc2="http://schemas.microsoft.com/office/powerpoint/2019/9/main/command">
                <pc:docMk/>
                <pc:sldMk cId="3364805724" sldId="339"/>
                <pc2:cmMk id="{1D4E4086-3B38-4025-AA4C-7C3395C5A1D9}"/>
              </pc2:cmMkLst>
              <pc226:cmRplyChg chg="add">
                <pc226:chgData name="Balian, Sarah (CNTR)" userId="b3b060d9-4d34-479b-ad68-688eaebf93c5" providerId="ADAL" clId="{41F7FFFB-5271-4C55-B883-59F73D45F11F}" dt="2023-02-19T20:47:39.973" v="71"/>
                <pc2:cmRplyMkLst xmlns:pc2="http://schemas.microsoft.com/office/powerpoint/2019/9/main/command">
                  <pc:docMk/>
                  <pc:sldMk cId="3364805724" sldId="339"/>
                  <pc2:cmMk id="{1D4E4086-3B38-4025-AA4C-7C3395C5A1D9}"/>
                  <pc2:cmRplyMk id="{C0D2C2C8-F87C-4065-9625-701C172BF0F3}"/>
                </pc2:cmRplyMkLst>
              </pc226:cmRplyChg>
            </pc226:cmChg>
          </p:ext>
        </pc:extLst>
      </pc:sldChg>
      <pc:sldChg chg="modSp mod">
        <pc:chgData name="Balian, Sarah (CNTR)" userId="b3b060d9-4d34-479b-ad68-688eaebf93c5" providerId="ADAL" clId="{41F7FFFB-5271-4C55-B883-59F73D45F11F}" dt="2023-02-19T20:43:42.730" v="48" actId="20577"/>
        <pc:sldMkLst>
          <pc:docMk/>
          <pc:sldMk cId="2781894779" sldId="343"/>
        </pc:sldMkLst>
        <pc:spChg chg="mod">
          <ac:chgData name="Balian, Sarah (CNTR)" userId="b3b060d9-4d34-479b-ad68-688eaebf93c5" providerId="ADAL" clId="{41F7FFFB-5271-4C55-B883-59F73D45F11F}" dt="2023-02-19T20:43:42.730" v="48" actId="20577"/>
          <ac:spMkLst>
            <pc:docMk/>
            <pc:sldMk cId="2781894779" sldId="343"/>
            <ac:spMk id="4" creationId="{2835B22F-59A0-D51F-5B6D-700079BFD428}"/>
          </ac:spMkLst>
        </pc:spChg>
      </pc:sldChg>
      <pc:sldChg chg="modSp mod">
        <pc:chgData name="Balian, Sarah (CNTR)" userId="b3b060d9-4d34-479b-ad68-688eaebf93c5" providerId="ADAL" clId="{41F7FFFB-5271-4C55-B883-59F73D45F11F}" dt="2023-02-19T20:41:23.610" v="12" actId="14100"/>
        <pc:sldMkLst>
          <pc:docMk/>
          <pc:sldMk cId="587045458" sldId="351"/>
        </pc:sldMkLst>
        <pc:spChg chg="mod">
          <ac:chgData name="Balian, Sarah (CNTR)" userId="b3b060d9-4d34-479b-ad68-688eaebf93c5" providerId="ADAL" clId="{41F7FFFB-5271-4C55-B883-59F73D45F11F}" dt="2023-02-19T20:41:06.213" v="10" actId="404"/>
          <ac:spMkLst>
            <pc:docMk/>
            <pc:sldMk cId="587045458" sldId="351"/>
            <ac:spMk id="2" creationId="{F6245169-1799-41CD-B28E-D2D20D16AD73}"/>
          </ac:spMkLst>
        </pc:spChg>
        <pc:graphicFrameChg chg="mod">
          <ac:chgData name="Balian, Sarah (CNTR)" userId="b3b060d9-4d34-479b-ad68-688eaebf93c5" providerId="ADAL" clId="{41F7FFFB-5271-4C55-B883-59F73D45F11F}" dt="2023-02-19T20:41:23.610" v="12" actId="14100"/>
          <ac:graphicFrameMkLst>
            <pc:docMk/>
            <pc:sldMk cId="587045458" sldId="351"/>
            <ac:graphicFrameMk id="9" creationId="{16BB2B36-D329-083C-5198-BEEC5AC12CFA}"/>
          </ac:graphicFrameMkLst>
        </pc:graphicFrameChg>
      </pc:sldChg>
      <pc:sldChg chg="modSp mod delCm">
        <pc:chgData name="Balian, Sarah (CNTR)" userId="b3b060d9-4d34-479b-ad68-688eaebf93c5" providerId="ADAL" clId="{41F7FFFB-5271-4C55-B883-59F73D45F11F}" dt="2023-02-19T21:12:19.229" v="305" actId="1076"/>
        <pc:sldMkLst>
          <pc:docMk/>
          <pc:sldMk cId="3383364338" sldId="353"/>
        </pc:sldMkLst>
        <pc:spChg chg="mod">
          <ac:chgData name="Balian, Sarah (CNTR)" userId="b3b060d9-4d34-479b-ad68-688eaebf93c5" providerId="ADAL" clId="{41F7FFFB-5271-4C55-B883-59F73D45F11F}" dt="2023-02-19T20:52:49.588" v="190" actId="14100"/>
          <ac:spMkLst>
            <pc:docMk/>
            <pc:sldMk cId="3383364338" sldId="353"/>
            <ac:spMk id="2" creationId="{F6245169-1799-41CD-B28E-D2D20D16AD73}"/>
          </ac:spMkLst>
        </pc:spChg>
        <pc:spChg chg="mod">
          <ac:chgData name="Balian, Sarah (CNTR)" userId="b3b060d9-4d34-479b-ad68-688eaebf93c5" providerId="ADAL" clId="{41F7FFFB-5271-4C55-B883-59F73D45F11F}" dt="2023-02-19T21:12:05.543" v="297" actId="27636"/>
          <ac:spMkLst>
            <pc:docMk/>
            <pc:sldMk cId="3383364338" sldId="353"/>
            <ac:spMk id="3" creationId="{D5D865AD-CC70-8F27-D0C3-D86B160B9B62}"/>
          </ac:spMkLst>
        </pc:spChg>
        <pc:spChg chg="mod">
          <ac:chgData name="Balian, Sarah (CNTR)" userId="b3b060d9-4d34-479b-ad68-688eaebf93c5" providerId="ADAL" clId="{41F7FFFB-5271-4C55-B883-59F73D45F11F}" dt="2023-02-19T20:53:23.115" v="276" actId="20577"/>
          <ac:spMkLst>
            <pc:docMk/>
            <pc:sldMk cId="3383364338" sldId="353"/>
            <ac:spMk id="8" creationId="{3EFE8A50-771E-49B9-ECC6-CDA29387FFE8}"/>
          </ac:spMkLst>
        </pc:spChg>
        <pc:spChg chg="mod">
          <ac:chgData name="Balian, Sarah (CNTR)" userId="b3b060d9-4d34-479b-ad68-688eaebf93c5" providerId="ADAL" clId="{41F7FFFB-5271-4C55-B883-59F73D45F11F}" dt="2023-02-19T21:12:14.541" v="304" actId="27636"/>
          <ac:spMkLst>
            <pc:docMk/>
            <pc:sldMk cId="3383364338" sldId="353"/>
            <ac:spMk id="10" creationId="{06DCD10B-32F6-455C-28EB-CC926E3C292F}"/>
          </ac:spMkLst>
        </pc:spChg>
        <pc:graphicFrameChg chg="mod">
          <ac:chgData name="Balian, Sarah (CNTR)" userId="b3b060d9-4d34-479b-ad68-688eaebf93c5" providerId="ADAL" clId="{41F7FFFB-5271-4C55-B883-59F73D45F11F}" dt="2023-02-19T21:11:57.854" v="294" actId="404"/>
          <ac:graphicFrameMkLst>
            <pc:docMk/>
            <pc:sldMk cId="3383364338" sldId="353"/>
            <ac:graphicFrameMk id="21" creationId="{9673CC04-08CC-5578-D046-2CD1CE6E0EBA}"/>
          </ac:graphicFrameMkLst>
        </pc:graphicFrameChg>
        <pc:cxnChg chg="mod">
          <ac:chgData name="Balian, Sarah (CNTR)" userId="b3b060d9-4d34-479b-ad68-688eaebf93c5" providerId="ADAL" clId="{41F7FFFB-5271-4C55-B883-59F73D45F11F}" dt="2023-02-19T21:12:03.094" v="295" actId="1076"/>
          <ac:cxnSpMkLst>
            <pc:docMk/>
            <pc:sldMk cId="3383364338" sldId="353"/>
            <ac:cxnSpMk id="4" creationId="{D04B9959-8687-5C2A-5663-2AA8309F2D66}"/>
          </ac:cxnSpMkLst>
        </pc:cxnChg>
        <pc:cxnChg chg="mod">
          <ac:chgData name="Balian, Sarah (CNTR)" userId="b3b060d9-4d34-479b-ad68-688eaebf93c5" providerId="ADAL" clId="{41F7FFFB-5271-4C55-B883-59F73D45F11F}" dt="2023-02-19T21:12:08.414" v="298" actId="1076"/>
          <ac:cxnSpMkLst>
            <pc:docMk/>
            <pc:sldMk cId="3383364338" sldId="353"/>
            <ac:cxnSpMk id="7" creationId="{C3B6A595-A577-9B0F-210C-8D59BC5EA5DE}"/>
          </ac:cxnSpMkLst>
        </pc:cxnChg>
        <pc:cxnChg chg="mod">
          <ac:chgData name="Balian, Sarah (CNTR)" userId="b3b060d9-4d34-479b-ad68-688eaebf93c5" providerId="ADAL" clId="{41F7FFFB-5271-4C55-B883-59F73D45F11F}" dt="2023-02-19T21:12:19.229" v="305" actId="1076"/>
          <ac:cxnSpMkLst>
            <pc:docMk/>
            <pc:sldMk cId="3383364338" sldId="353"/>
            <ac:cxnSpMk id="12" creationId="{141A54CB-7515-77D3-8C43-BC160D3E680B}"/>
          </ac:cxnSpMkLst>
        </pc:cxn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41F7FFFB-5271-4C55-B883-59F73D45F11F}" dt="2023-02-19T20:52:18.827" v="184"/>
              <pc2:cmMkLst xmlns:pc2="http://schemas.microsoft.com/office/powerpoint/2019/9/main/command">
                <pc:docMk/>
                <pc:sldMk cId="3383364338" sldId="353"/>
                <pc2:cmMk id="{CD2E196A-C93B-44F7-BB47-152C18BFD825}"/>
              </pc2:cmMkLst>
            </pc226:cmChg>
          </p:ext>
        </pc:extLst>
      </pc:sldChg>
      <pc:sldChg chg="modSp mod">
        <pc:chgData name="Balian, Sarah (CNTR)" userId="b3b060d9-4d34-479b-ad68-688eaebf93c5" providerId="ADAL" clId="{41F7FFFB-5271-4C55-B883-59F73D45F11F}" dt="2023-02-19T20:43:55.993" v="59" actId="20577"/>
        <pc:sldMkLst>
          <pc:docMk/>
          <pc:sldMk cId="2042778756" sldId="354"/>
        </pc:sldMkLst>
        <pc:spChg chg="mod">
          <ac:chgData name="Balian, Sarah (CNTR)" userId="b3b060d9-4d34-479b-ad68-688eaebf93c5" providerId="ADAL" clId="{41F7FFFB-5271-4C55-B883-59F73D45F11F}" dt="2023-02-19T20:43:50.825" v="56" actId="20577"/>
          <ac:spMkLst>
            <pc:docMk/>
            <pc:sldMk cId="2042778756" sldId="354"/>
            <ac:spMk id="4" creationId="{2835B22F-59A0-D51F-5B6D-700079BFD428}"/>
          </ac:spMkLst>
        </pc:spChg>
        <pc:spChg chg="mod">
          <ac:chgData name="Balian, Sarah (CNTR)" userId="b3b060d9-4d34-479b-ad68-688eaebf93c5" providerId="ADAL" clId="{41F7FFFB-5271-4C55-B883-59F73D45F11F}" dt="2023-02-19T20:43:55.993" v="59" actId="20577"/>
          <ac:spMkLst>
            <pc:docMk/>
            <pc:sldMk cId="2042778756" sldId="354"/>
            <ac:spMk id="11" creationId="{FAE75C40-A01E-5362-9F7E-92B20DD3702C}"/>
          </ac:spMkLst>
        </pc:spChg>
      </pc:sldChg>
      <pc:sldChg chg="delSp modSp mod">
        <pc:chgData name="Balian, Sarah (CNTR)" userId="b3b060d9-4d34-479b-ad68-688eaebf93c5" providerId="ADAL" clId="{41F7FFFB-5271-4C55-B883-59F73D45F11F}" dt="2023-02-19T20:43:35.666" v="36" actId="478"/>
        <pc:sldMkLst>
          <pc:docMk/>
          <pc:sldMk cId="564221537" sldId="355"/>
        </pc:sldMkLst>
        <pc:spChg chg="mod">
          <ac:chgData name="Balian, Sarah (CNTR)" userId="b3b060d9-4d34-479b-ad68-688eaebf93c5" providerId="ADAL" clId="{41F7FFFB-5271-4C55-B883-59F73D45F11F}" dt="2023-02-19T20:43:32.214" v="35" actId="404"/>
          <ac:spMkLst>
            <pc:docMk/>
            <pc:sldMk cId="564221537" sldId="355"/>
            <ac:spMk id="4" creationId="{2835B22F-59A0-D51F-5B6D-700079BFD428}"/>
          </ac:spMkLst>
        </pc:spChg>
        <pc:spChg chg="del">
          <ac:chgData name="Balian, Sarah (CNTR)" userId="b3b060d9-4d34-479b-ad68-688eaebf93c5" providerId="ADAL" clId="{41F7FFFB-5271-4C55-B883-59F73D45F11F}" dt="2023-02-19T20:43:35.666" v="36" actId="478"/>
          <ac:spMkLst>
            <pc:docMk/>
            <pc:sldMk cId="564221537" sldId="355"/>
            <ac:spMk id="8" creationId="{1A5D5D1F-6AE8-32C3-0DF9-D2F8A96FD892}"/>
          </ac:spMkLst>
        </pc:spChg>
      </pc:sldChg>
      <pc:sldChg chg="addSp delSp modSp mod modCm">
        <pc:chgData name="Balian, Sarah (CNTR)" userId="b3b060d9-4d34-479b-ad68-688eaebf93c5" providerId="ADAL" clId="{41F7FFFB-5271-4C55-B883-59F73D45F11F}" dt="2023-02-19T21:32:32.332" v="495" actId="404"/>
        <pc:sldMkLst>
          <pc:docMk/>
          <pc:sldMk cId="2037470596" sldId="356"/>
        </pc:sldMkLst>
        <pc:spChg chg="mod">
          <ac:chgData name="Balian, Sarah (CNTR)" userId="b3b060d9-4d34-479b-ad68-688eaebf93c5" providerId="ADAL" clId="{41F7FFFB-5271-4C55-B883-59F73D45F11F}" dt="2023-02-19T21:32:32.332" v="495" actId="404"/>
          <ac:spMkLst>
            <pc:docMk/>
            <pc:sldMk cId="2037470596" sldId="356"/>
            <ac:spMk id="2" creationId="{F6245169-1799-41CD-B28E-D2D20D16AD73}"/>
          </ac:spMkLst>
        </pc:spChg>
        <pc:spChg chg="mod">
          <ac:chgData name="Balian, Sarah (CNTR)" userId="b3b060d9-4d34-479b-ad68-688eaebf93c5" providerId="ADAL" clId="{41F7FFFB-5271-4C55-B883-59F73D45F11F}" dt="2023-02-19T21:31:41.265" v="482" actId="20577"/>
          <ac:spMkLst>
            <pc:docMk/>
            <pc:sldMk cId="2037470596" sldId="356"/>
            <ac:spMk id="3" creationId="{E4FD1E92-5DBC-B105-F246-2355E4FF9A74}"/>
          </ac:spMkLst>
        </pc:spChg>
        <pc:spChg chg="mod">
          <ac:chgData name="Balian, Sarah (CNTR)" userId="b3b060d9-4d34-479b-ad68-688eaebf93c5" providerId="ADAL" clId="{41F7FFFB-5271-4C55-B883-59F73D45F11F}" dt="2023-02-19T21:31:49.370" v="487" actId="20577"/>
          <ac:spMkLst>
            <pc:docMk/>
            <pc:sldMk cId="2037470596" sldId="356"/>
            <ac:spMk id="4" creationId="{8FAD7DD4-57A9-FF38-B893-963B1B5781FE}"/>
          </ac:spMkLst>
        </pc:spChg>
        <pc:graphicFrameChg chg="add mod">
          <ac:chgData name="Balian, Sarah (CNTR)" userId="b3b060d9-4d34-479b-ad68-688eaebf93c5" providerId="ADAL" clId="{41F7FFFB-5271-4C55-B883-59F73D45F11F}" dt="2023-02-19T21:31:08.977" v="464"/>
          <ac:graphicFrameMkLst>
            <pc:docMk/>
            <pc:sldMk cId="2037470596" sldId="356"/>
            <ac:graphicFrameMk id="6" creationId="{E3E2B361-B2F1-447D-E758-6AA34D22DCCF}"/>
          </ac:graphicFrameMkLst>
        </pc:graphicFrameChg>
        <pc:graphicFrameChg chg="del mod">
          <ac:chgData name="Balian, Sarah (CNTR)" userId="b3b060d9-4d34-479b-ad68-688eaebf93c5" providerId="ADAL" clId="{41F7FFFB-5271-4C55-B883-59F73D45F11F}" dt="2023-02-19T21:29:53.880" v="447" actId="478"/>
          <ac:graphicFrameMkLst>
            <pc:docMk/>
            <pc:sldMk cId="2037470596" sldId="356"/>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24:11.980" v="322"/>
              <pc2:cmMkLst xmlns:pc2="http://schemas.microsoft.com/office/powerpoint/2019/9/main/command">
                <pc:docMk/>
                <pc:sldMk cId="2037470596" sldId="356"/>
                <pc2:cmMk id="{B8BB1B93-06D4-4AC8-9438-E9CEC9E018E9}"/>
              </pc2:cmMkLst>
              <pc226:cmRplyChg chg="add">
                <pc226:chgData name="Balian, Sarah (CNTR)" userId="b3b060d9-4d34-479b-ad68-688eaebf93c5" providerId="ADAL" clId="{41F7FFFB-5271-4C55-B883-59F73D45F11F}" dt="2023-02-19T21:24:10.045" v="321"/>
                <pc2:cmRplyMkLst xmlns:pc2="http://schemas.microsoft.com/office/powerpoint/2019/9/main/command">
                  <pc:docMk/>
                  <pc:sldMk cId="2037470596" sldId="356"/>
                  <pc2:cmMk id="{B8BB1B93-06D4-4AC8-9438-E9CEC9E018E9}"/>
                  <pc2:cmRplyMk id="{3B1E2385-EE78-48D9-A299-BEDF3464AE95}"/>
                </pc2:cmRplyMkLst>
              </pc226:cmRplyChg>
            </pc226:cmChg>
          </p:ext>
        </pc:extLst>
      </pc:sldChg>
      <pc:sldChg chg="modSp mod">
        <pc:chgData name="Balian, Sarah (CNTR)" userId="b3b060d9-4d34-479b-ad68-688eaebf93c5" providerId="ADAL" clId="{41F7FFFB-5271-4C55-B883-59F73D45F11F}" dt="2023-02-19T20:46:05.242" v="68" actId="27918"/>
        <pc:sldMkLst>
          <pc:docMk/>
          <pc:sldMk cId="3982897259" sldId="357"/>
        </pc:sldMkLst>
        <pc:graphicFrameChg chg="mod">
          <ac:chgData name="Balian, Sarah (CNTR)" userId="b3b060d9-4d34-479b-ad68-688eaebf93c5" providerId="ADAL" clId="{41F7FFFB-5271-4C55-B883-59F73D45F11F}" dt="2023-02-19T20:45:41.842" v="65" actId="1076"/>
          <ac:graphicFrameMkLst>
            <pc:docMk/>
            <pc:sldMk cId="3982897259" sldId="357"/>
            <ac:graphicFrameMk id="9" creationId="{16BB2B36-D329-083C-5198-BEEC5AC12CFA}"/>
          </ac:graphicFrameMkLst>
        </pc:graphicFrameChg>
      </pc:sldChg>
      <pc:sldChg chg="modSp mod">
        <pc:chgData name="Balian, Sarah (CNTR)" userId="b3b060d9-4d34-479b-ad68-688eaebf93c5" providerId="ADAL" clId="{41F7FFFB-5271-4C55-B883-59F73D45F11F}" dt="2023-02-19T20:51:54.636" v="183" actId="1076"/>
        <pc:sldMkLst>
          <pc:docMk/>
          <pc:sldMk cId="4262263089" sldId="358"/>
        </pc:sldMkLst>
        <pc:spChg chg="mod">
          <ac:chgData name="Balian, Sarah (CNTR)" userId="b3b060d9-4d34-479b-ad68-688eaebf93c5" providerId="ADAL" clId="{41F7FFFB-5271-4C55-B883-59F73D45F11F}" dt="2023-02-19T20:51:54.636" v="183" actId="1076"/>
          <ac:spMkLst>
            <pc:docMk/>
            <pc:sldMk cId="4262263089" sldId="358"/>
            <ac:spMk id="3" creationId="{E4FD1E92-5DBC-B105-F246-2355E4FF9A74}"/>
          </ac:spMkLst>
        </pc:spChg>
        <pc:graphicFrameChg chg="mod">
          <ac:chgData name="Balian, Sarah (CNTR)" userId="b3b060d9-4d34-479b-ad68-688eaebf93c5" providerId="ADAL" clId="{41F7FFFB-5271-4C55-B883-59F73D45F11F}" dt="2023-02-19T20:50:37.047" v="169" actId="1076"/>
          <ac:graphicFrameMkLst>
            <pc:docMk/>
            <pc:sldMk cId="4262263089" sldId="358"/>
            <ac:graphicFrameMk id="9" creationId="{16BB2B36-D329-083C-5198-BEEC5AC12CFA}"/>
          </ac:graphicFrameMkLst>
        </pc:graphicFrameChg>
      </pc:sldChg>
      <pc:sldChg chg="modSp mod">
        <pc:chgData name="Balian, Sarah (CNTR)" userId="b3b060d9-4d34-479b-ad68-688eaebf93c5" providerId="ADAL" clId="{41F7FFFB-5271-4C55-B883-59F73D45F11F}" dt="2023-02-19T21:12:45.902" v="307" actId="404"/>
        <pc:sldMkLst>
          <pc:docMk/>
          <pc:sldMk cId="1876491663" sldId="359"/>
        </pc:sldMkLst>
        <pc:spChg chg="mod">
          <ac:chgData name="Balian, Sarah (CNTR)" userId="b3b060d9-4d34-479b-ad68-688eaebf93c5" providerId="ADAL" clId="{41F7FFFB-5271-4C55-B883-59F73D45F11F}" dt="2023-02-19T21:12:45.902" v="307" actId="404"/>
          <ac:spMkLst>
            <pc:docMk/>
            <pc:sldMk cId="1876491663" sldId="359"/>
            <ac:spMk id="2" creationId="{F6245169-1799-41CD-B28E-D2D20D16AD73}"/>
          </ac:spMkLst>
        </pc:spChg>
      </pc:sldChg>
      <pc:sldChg chg="modSp mod">
        <pc:chgData name="Balian, Sarah (CNTR)" userId="b3b060d9-4d34-479b-ad68-688eaebf93c5" providerId="ADAL" clId="{41F7FFFB-5271-4C55-B883-59F73D45F11F}" dt="2023-02-19T20:45:10.266" v="63" actId="1076"/>
        <pc:sldMkLst>
          <pc:docMk/>
          <pc:sldMk cId="2723418054" sldId="360"/>
        </pc:sldMkLst>
        <pc:spChg chg="mod">
          <ac:chgData name="Balian, Sarah (CNTR)" userId="b3b060d9-4d34-479b-ad68-688eaebf93c5" providerId="ADAL" clId="{41F7FFFB-5271-4C55-B883-59F73D45F11F}" dt="2023-02-19T20:45:10.266" v="63" actId="1076"/>
          <ac:spMkLst>
            <pc:docMk/>
            <pc:sldMk cId="2723418054" sldId="360"/>
            <ac:spMk id="3" creationId="{7F10B6DC-6AF4-BFD9-E1D5-B98AA266289F}"/>
          </ac:spMkLst>
        </pc:spChg>
      </pc:sldChg>
      <pc:sldChg chg="modSp mod">
        <pc:chgData name="Balian, Sarah (CNTR)" userId="b3b060d9-4d34-479b-ad68-688eaebf93c5" providerId="ADAL" clId="{41F7FFFB-5271-4C55-B883-59F73D45F11F}" dt="2023-02-19T21:13:32.716" v="308" actId="20577"/>
        <pc:sldMkLst>
          <pc:docMk/>
          <pc:sldMk cId="2775215614" sldId="362"/>
        </pc:sldMkLst>
        <pc:spChg chg="mod">
          <ac:chgData name="Balian, Sarah (CNTR)" userId="b3b060d9-4d34-479b-ad68-688eaebf93c5" providerId="ADAL" clId="{41F7FFFB-5271-4C55-B883-59F73D45F11F}" dt="2023-02-19T21:13:32.716" v="308" actId="20577"/>
          <ac:spMkLst>
            <pc:docMk/>
            <pc:sldMk cId="2775215614" sldId="362"/>
            <ac:spMk id="16" creationId="{7EF9F444-652D-626D-94F0-686DE3F451C0}"/>
          </ac:spMkLst>
        </pc:spChg>
      </pc:sldChg>
      <pc:sldChg chg="modSp mod">
        <pc:chgData name="Balian, Sarah (CNTR)" userId="b3b060d9-4d34-479b-ad68-688eaebf93c5" providerId="ADAL" clId="{41F7FFFB-5271-4C55-B883-59F73D45F11F}" dt="2023-02-19T21:14:25.875" v="320" actId="20577"/>
        <pc:sldMkLst>
          <pc:docMk/>
          <pc:sldMk cId="2506761111" sldId="364"/>
        </pc:sldMkLst>
        <pc:spChg chg="mod">
          <ac:chgData name="Balian, Sarah (CNTR)" userId="b3b060d9-4d34-479b-ad68-688eaebf93c5" providerId="ADAL" clId="{41F7FFFB-5271-4C55-B883-59F73D45F11F}" dt="2023-02-19T21:13:43.413" v="310" actId="20577"/>
          <ac:spMkLst>
            <pc:docMk/>
            <pc:sldMk cId="2506761111" sldId="364"/>
            <ac:spMk id="2" creationId="{F6245169-1799-41CD-B28E-D2D20D16AD73}"/>
          </ac:spMkLst>
        </pc:spChg>
        <pc:spChg chg="mod">
          <ac:chgData name="Balian, Sarah (CNTR)" userId="b3b060d9-4d34-479b-ad68-688eaebf93c5" providerId="ADAL" clId="{41F7FFFB-5271-4C55-B883-59F73D45F11F}" dt="2023-02-19T21:14:25.875" v="320" actId="20577"/>
          <ac:spMkLst>
            <pc:docMk/>
            <pc:sldMk cId="2506761111" sldId="364"/>
            <ac:spMk id="3" creationId="{E4FD1E92-5DBC-B105-F246-2355E4FF9A74}"/>
          </ac:spMkLst>
        </pc:spChg>
        <pc:graphicFrameChg chg="mod">
          <ac:chgData name="Balian, Sarah (CNTR)" userId="b3b060d9-4d34-479b-ad68-688eaebf93c5" providerId="ADAL" clId="{41F7FFFB-5271-4C55-B883-59F73D45F11F}" dt="2023-02-19T21:14:20.553" v="312"/>
          <ac:graphicFrameMkLst>
            <pc:docMk/>
            <pc:sldMk cId="2506761111" sldId="364"/>
            <ac:graphicFrameMk id="7" creationId="{1CDE4ED1-B73E-3946-9CC6-A801223189A3}"/>
          </ac:graphicFrameMkLst>
        </pc:graphicFrameChg>
      </pc:sldChg>
      <pc:sldChg chg="modSp mod modCm">
        <pc:chgData name="Balian, Sarah (CNTR)" userId="b3b060d9-4d34-479b-ad68-688eaebf93c5" providerId="ADAL" clId="{41F7FFFB-5271-4C55-B883-59F73D45F11F}" dt="2023-02-19T21:34:11.089" v="553" actId="1076"/>
        <pc:sldMkLst>
          <pc:docMk/>
          <pc:sldMk cId="1670569309" sldId="368"/>
        </pc:sldMkLst>
        <pc:spChg chg="mod">
          <ac:chgData name="Balian, Sarah (CNTR)" userId="b3b060d9-4d34-479b-ad68-688eaebf93c5" providerId="ADAL" clId="{41F7FFFB-5271-4C55-B883-59F73D45F11F}" dt="2023-02-19T21:34:11.089" v="553" actId="1076"/>
          <ac:spMkLst>
            <pc:docMk/>
            <pc:sldMk cId="1670569309" sldId="368"/>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34:03.047" v="552"/>
              <pc2:cmMkLst xmlns:pc2="http://schemas.microsoft.com/office/powerpoint/2019/9/main/command">
                <pc:docMk/>
                <pc:sldMk cId="1670569309" sldId="368"/>
                <pc2:cmMk id="{DFB35501-BC65-4ABC-9176-8D2D436A1512}"/>
              </pc2:cmMkLst>
              <pc226:cmRplyChg chg="add">
                <pc226:chgData name="Balian, Sarah (CNTR)" userId="b3b060d9-4d34-479b-ad68-688eaebf93c5" providerId="ADAL" clId="{41F7FFFB-5271-4C55-B883-59F73D45F11F}" dt="2023-02-19T21:34:00.756" v="551"/>
                <pc2:cmRplyMkLst xmlns:pc2="http://schemas.microsoft.com/office/powerpoint/2019/9/main/command">
                  <pc:docMk/>
                  <pc:sldMk cId="1670569309" sldId="368"/>
                  <pc2:cmMk id="{DFB35501-BC65-4ABC-9176-8D2D436A1512}"/>
                  <pc2:cmRplyMk id="{37FC02E5-893E-4A55-AE38-60188386CF4D}"/>
                </pc2:cmRplyMkLst>
              </pc226:cmRplyChg>
            </pc226:cmChg>
          </p:ext>
        </pc:extLst>
      </pc:sldChg>
      <pc:sldChg chg="modSp mod">
        <pc:chgData name="Balian, Sarah (CNTR)" userId="b3b060d9-4d34-479b-ad68-688eaebf93c5" providerId="ADAL" clId="{41F7FFFB-5271-4C55-B883-59F73D45F11F}" dt="2023-02-19T21:38:58.651" v="697" actId="20577"/>
        <pc:sldMkLst>
          <pc:docMk/>
          <pc:sldMk cId="2248449903" sldId="369"/>
        </pc:sldMkLst>
        <pc:spChg chg="mod">
          <ac:chgData name="Balian, Sarah (CNTR)" userId="b3b060d9-4d34-479b-ad68-688eaebf93c5" providerId="ADAL" clId="{41F7FFFB-5271-4C55-B883-59F73D45F11F}" dt="2023-02-19T21:37:57.252" v="692" actId="404"/>
          <ac:spMkLst>
            <pc:docMk/>
            <pc:sldMk cId="2248449903" sldId="369"/>
            <ac:spMk id="2" creationId="{F6245169-1799-41CD-B28E-D2D20D16AD73}"/>
          </ac:spMkLst>
        </pc:spChg>
        <pc:spChg chg="mod">
          <ac:chgData name="Balian, Sarah (CNTR)" userId="b3b060d9-4d34-479b-ad68-688eaebf93c5" providerId="ADAL" clId="{41F7FFFB-5271-4C55-B883-59F73D45F11F}" dt="2023-02-19T21:38:58.651" v="697" actId="20577"/>
          <ac:spMkLst>
            <pc:docMk/>
            <pc:sldMk cId="2248449903" sldId="369"/>
            <ac:spMk id="3" creationId="{E4FD1E92-5DBC-B105-F246-2355E4FF9A74}"/>
          </ac:spMkLst>
        </pc:spChg>
      </pc:sldChg>
      <pc:sldChg chg="modSp mod modCm">
        <pc:chgData name="Balian, Sarah (CNTR)" userId="b3b060d9-4d34-479b-ad68-688eaebf93c5" providerId="ADAL" clId="{41F7FFFB-5271-4C55-B883-59F73D45F11F}" dt="2023-02-19T21:39:53.041" v="731"/>
        <pc:sldMkLst>
          <pc:docMk/>
          <pc:sldMk cId="108823709" sldId="370"/>
        </pc:sldMkLst>
        <pc:spChg chg="mod">
          <ac:chgData name="Balian, Sarah (CNTR)" userId="b3b060d9-4d34-479b-ad68-688eaebf93c5" providerId="ADAL" clId="{41F7FFFB-5271-4C55-B883-59F73D45F11F}" dt="2023-02-19T21:39:19.611" v="722" actId="404"/>
          <ac:spMkLst>
            <pc:docMk/>
            <pc:sldMk cId="108823709" sldId="370"/>
            <ac:spMk id="2" creationId="{F6245169-1799-41CD-B28E-D2D20D16AD73}"/>
          </ac:spMkLst>
        </pc:spChg>
        <pc:spChg chg="mod">
          <ac:chgData name="Balian, Sarah (CNTR)" userId="b3b060d9-4d34-479b-ad68-688eaebf93c5" providerId="ADAL" clId="{41F7FFFB-5271-4C55-B883-59F73D45F11F}" dt="2023-02-19T21:39:35.042" v="729" actId="14100"/>
          <ac:spMkLst>
            <pc:docMk/>
            <pc:sldMk cId="108823709" sldId="370"/>
            <ac:spMk id="3" creationId="{E4FD1E92-5DBC-B105-F246-2355E4FF9A74}"/>
          </ac:spMkLst>
        </pc:spChg>
        <pc:graphicFrameChg chg="mod">
          <ac:chgData name="Balian, Sarah (CNTR)" userId="b3b060d9-4d34-479b-ad68-688eaebf93c5" providerId="ADAL" clId="{41F7FFFB-5271-4C55-B883-59F73D45F11F}" dt="2023-02-19T21:39:39.825" v="730"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41F7FFFB-5271-4C55-B883-59F73D45F11F}" dt="2023-02-19T21:39:53.041" v="731"/>
              <pc2:cmMkLst xmlns:pc2="http://schemas.microsoft.com/office/powerpoint/2019/9/main/command">
                <pc:docMk/>
                <pc:sldMk cId="108823709" sldId="370"/>
                <pc2:cmMk id="{DF7BAAB5-6D6A-4FB4-9449-FC1A3AB98A3D}"/>
              </pc2:cmMkLst>
            </pc226:cmChg>
          </p:ext>
        </pc:extLst>
      </pc:sldChg>
    </pc:docChg>
  </pc:docChgLst>
  <pc:docChgLst>
    <pc:chgData name="McFarland, Annette (CNTR)" userId="e93d1f50-85ab-41a8-a34a-185a53159573" providerId="ADAL" clId="{78AC9C28-523B-4031-B740-F6618629E6B8}"/>
    <pc:docChg chg="modSld">
      <pc:chgData name="McFarland, Annette (CNTR)" userId="e93d1f50-85ab-41a8-a34a-185a53159573" providerId="ADAL" clId="{78AC9C28-523B-4031-B740-F6618629E6B8}" dt="2023-08-30T19:04:05.111" v="0" actId="14100"/>
      <pc:docMkLst>
        <pc:docMk/>
      </pc:docMkLst>
      <pc:sldChg chg="modSp mod">
        <pc:chgData name="McFarland, Annette (CNTR)" userId="e93d1f50-85ab-41a8-a34a-185a53159573" providerId="ADAL" clId="{78AC9C28-523B-4031-B740-F6618629E6B8}" dt="2023-08-30T19:04:05.111" v="0" actId="14100"/>
        <pc:sldMkLst>
          <pc:docMk/>
          <pc:sldMk cId="3383364338" sldId="353"/>
        </pc:sldMkLst>
        <pc:graphicFrameChg chg="mod">
          <ac:chgData name="McFarland, Annette (CNTR)" userId="e93d1f50-85ab-41a8-a34a-185a53159573" providerId="ADAL" clId="{78AC9C28-523B-4031-B740-F6618629E6B8}" dt="2023-08-30T19:04:05.111" v="0" actId="14100"/>
          <ac:graphicFrameMkLst>
            <pc:docMk/>
            <pc:sldMk cId="3383364338" sldId="353"/>
            <ac:graphicFrameMk id="21" creationId="{9673CC04-08CC-5578-D046-2CD1CE6E0EBA}"/>
          </ac:graphicFrameMkLst>
        </pc:graphicFrameChg>
      </pc:sldChg>
    </pc:docChg>
  </pc:docChgLst>
  <pc:docChgLst>
    <pc:chgData name="McFarland, Annette (CNTR)" userId="e93d1f50-85ab-41a8-a34a-185a53159573" providerId="ADAL" clId="{0A5D93A8-9849-42C4-98FD-AC6194755E5F}"/>
    <pc:docChg chg="modSld">
      <pc:chgData name="McFarland, Annette (CNTR)" userId="e93d1f50-85ab-41a8-a34a-185a53159573" providerId="ADAL" clId="{0A5D93A8-9849-42C4-98FD-AC6194755E5F}" dt="2023-03-21T19:11:41.732" v="12" actId="27918"/>
      <pc:docMkLst>
        <pc:docMk/>
      </pc:docMkLst>
      <pc:sldChg chg="mod">
        <pc:chgData name="McFarland, Annette (CNTR)" userId="e93d1f50-85ab-41a8-a34a-185a53159573" providerId="ADAL" clId="{0A5D93A8-9849-42C4-98FD-AC6194755E5F}" dt="2023-03-21T19:11:41.732" v="12" actId="27918"/>
        <pc:sldMkLst>
          <pc:docMk/>
          <pc:sldMk cId="2479953464" sldId="264"/>
        </pc:sldMkLst>
      </pc:sldChg>
      <pc:sldChg chg="modSp">
        <pc:chgData name="McFarland, Annette (CNTR)" userId="e93d1f50-85ab-41a8-a34a-185a53159573" providerId="ADAL" clId="{0A5D93A8-9849-42C4-98FD-AC6194755E5F}" dt="2023-03-17T14:47:13.303" v="1" actId="207"/>
        <pc:sldMkLst>
          <pc:docMk/>
          <pc:sldMk cId="1885494347" sldId="351"/>
        </pc:sldMkLst>
        <pc:graphicFrameChg chg="mod">
          <ac:chgData name="McFarland, Annette (CNTR)" userId="e93d1f50-85ab-41a8-a34a-185a53159573" providerId="ADAL" clId="{0A5D93A8-9849-42C4-98FD-AC6194755E5F}" dt="2023-03-17T14:47:13.303" v="1" actId="207"/>
          <ac:graphicFrameMkLst>
            <pc:docMk/>
            <pc:sldMk cId="1885494347" sldId="351"/>
            <ac:graphicFrameMk id="9" creationId="{16BB2B36-D329-083C-5198-BEEC5AC12CFA}"/>
          </ac:graphicFrameMkLst>
        </pc:graphicFrameChg>
      </pc:sldChg>
      <pc:sldChg chg="modSp mod">
        <pc:chgData name="McFarland, Annette (CNTR)" userId="e93d1f50-85ab-41a8-a34a-185a53159573" providerId="ADAL" clId="{0A5D93A8-9849-42C4-98FD-AC6194755E5F}" dt="2023-03-21T19:10:32.469" v="9" actId="1076"/>
        <pc:sldMkLst>
          <pc:docMk/>
          <pc:sldMk cId="564221537" sldId="355"/>
        </pc:sldMkLst>
        <pc:spChg chg="mod">
          <ac:chgData name="McFarland, Annette (CNTR)" userId="e93d1f50-85ab-41a8-a34a-185a53159573" providerId="ADAL" clId="{0A5D93A8-9849-42C4-98FD-AC6194755E5F}" dt="2023-03-21T19:10:15.423" v="7" actId="1076"/>
          <ac:spMkLst>
            <pc:docMk/>
            <pc:sldMk cId="564221537" sldId="355"/>
            <ac:spMk id="10" creationId="{B8799C9F-6ACB-5DDD-7893-308991213FA8}"/>
          </ac:spMkLst>
        </pc:spChg>
        <pc:spChg chg="mod">
          <ac:chgData name="McFarland, Annette (CNTR)" userId="e93d1f50-85ab-41a8-a34a-185a53159573" providerId="ADAL" clId="{0A5D93A8-9849-42C4-98FD-AC6194755E5F}" dt="2023-03-21T19:10:15.423" v="7" actId="1076"/>
          <ac:spMkLst>
            <pc:docMk/>
            <pc:sldMk cId="564221537" sldId="355"/>
            <ac:spMk id="12" creationId="{19782452-75CF-ACAC-5A2C-4CC404FE9326}"/>
          </ac:spMkLst>
        </pc:spChg>
        <pc:spChg chg="mod">
          <ac:chgData name="McFarland, Annette (CNTR)" userId="e93d1f50-85ab-41a8-a34a-185a53159573" providerId="ADAL" clId="{0A5D93A8-9849-42C4-98FD-AC6194755E5F}" dt="2023-03-21T19:10:15.423" v="7" actId="1076"/>
          <ac:spMkLst>
            <pc:docMk/>
            <pc:sldMk cId="564221537" sldId="355"/>
            <ac:spMk id="13" creationId="{07D0D220-6DD9-7D57-FE7D-A1ABF53B9096}"/>
          </ac:spMkLst>
        </pc:spChg>
        <pc:spChg chg="mod">
          <ac:chgData name="McFarland, Annette (CNTR)" userId="e93d1f50-85ab-41a8-a34a-185a53159573" providerId="ADAL" clId="{0A5D93A8-9849-42C4-98FD-AC6194755E5F}" dt="2023-03-21T19:10:15.423" v="7" actId="1076"/>
          <ac:spMkLst>
            <pc:docMk/>
            <pc:sldMk cId="564221537" sldId="355"/>
            <ac:spMk id="14" creationId="{70D4F4D4-9F79-6732-2BC8-A7D8EC569AB5}"/>
          </ac:spMkLst>
        </pc:spChg>
        <pc:spChg chg="mod">
          <ac:chgData name="McFarland, Annette (CNTR)" userId="e93d1f50-85ab-41a8-a34a-185a53159573" providerId="ADAL" clId="{0A5D93A8-9849-42C4-98FD-AC6194755E5F}" dt="2023-03-21T19:10:15.423" v="7" actId="1076"/>
          <ac:spMkLst>
            <pc:docMk/>
            <pc:sldMk cId="564221537" sldId="355"/>
            <ac:spMk id="15" creationId="{F5578BA7-2608-7894-2D0E-A71DAC73617F}"/>
          </ac:spMkLst>
        </pc:spChg>
        <pc:spChg chg="mod">
          <ac:chgData name="McFarland, Annette (CNTR)" userId="e93d1f50-85ab-41a8-a34a-185a53159573" providerId="ADAL" clId="{0A5D93A8-9849-42C4-98FD-AC6194755E5F}" dt="2023-03-21T19:10:15.423" v="7" actId="1076"/>
          <ac:spMkLst>
            <pc:docMk/>
            <pc:sldMk cId="564221537" sldId="355"/>
            <ac:spMk id="16" creationId="{BBAB6992-1CAB-FF71-F577-A9F6077FBBA6}"/>
          </ac:spMkLst>
        </pc:spChg>
        <pc:spChg chg="mod">
          <ac:chgData name="McFarland, Annette (CNTR)" userId="e93d1f50-85ab-41a8-a34a-185a53159573" providerId="ADAL" clId="{0A5D93A8-9849-42C4-98FD-AC6194755E5F}" dt="2023-03-21T19:10:15.423" v="7" actId="1076"/>
          <ac:spMkLst>
            <pc:docMk/>
            <pc:sldMk cId="564221537" sldId="355"/>
            <ac:spMk id="17" creationId="{12897D9D-BB04-E764-4FA5-716BB073A3B2}"/>
          </ac:spMkLst>
        </pc:spChg>
        <pc:spChg chg="mod">
          <ac:chgData name="McFarland, Annette (CNTR)" userId="e93d1f50-85ab-41a8-a34a-185a53159573" providerId="ADAL" clId="{0A5D93A8-9849-42C4-98FD-AC6194755E5F}" dt="2023-03-21T19:10:15.423" v="7" actId="1076"/>
          <ac:spMkLst>
            <pc:docMk/>
            <pc:sldMk cId="564221537" sldId="355"/>
            <ac:spMk id="18" creationId="{7E7F2DDE-5C54-3776-5836-AA04A3824383}"/>
          </ac:spMkLst>
        </pc:spChg>
        <pc:spChg chg="mod">
          <ac:chgData name="McFarland, Annette (CNTR)" userId="e93d1f50-85ab-41a8-a34a-185a53159573" providerId="ADAL" clId="{0A5D93A8-9849-42C4-98FD-AC6194755E5F}" dt="2023-03-21T19:10:15.423" v="7" actId="1076"/>
          <ac:spMkLst>
            <pc:docMk/>
            <pc:sldMk cId="564221537" sldId="355"/>
            <ac:spMk id="19" creationId="{CF50D33C-3A22-69C9-3420-CFE938B87FD0}"/>
          </ac:spMkLst>
        </pc:spChg>
        <pc:spChg chg="mod">
          <ac:chgData name="McFarland, Annette (CNTR)" userId="e93d1f50-85ab-41a8-a34a-185a53159573" providerId="ADAL" clId="{0A5D93A8-9849-42C4-98FD-AC6194755E5F}" dt="2023-03-21T19:10:15.423" v="7" actId="1076"/>
          <ac:spMkLst>
            <pc:docMk/>
            <pc:sldMk cId="564221537" sldId="355"/>
            <ac:spMk id="20" creationId="{F8C41BCD-6BB7-8702-C108-D70B68F57A29}"/>
          </ac:spMkLst>
        </pc:spChg>
        <pc:spChg chg="mod">
          <ac:chgData name="McFarland, Annette (CNTR)" userId="e93d1f50-85ab-41a8-a34a-185a53159573" providerId="ADAL" clId="{0A5D93A8-9849-42C4-98FD-AC6194755E5F}" dt="2023-03-21T19:10:15.423" v="7" actId="1076"/>
          <ac:spMkLst>
            <pc:docMk/>
            <pc:sldMk cId="564221537" sldId="355"/>
            <ac:spMk id="21" creationId="{AE3F045B-A1C3-1073-2F7F-3A573B8F9D2F}"/>
          </ac:spMkLst>
        </pc:spChg>
        <pc:spChg chg="mod">
          <ac:chgData name="McFarland, Annette (CNTR)" userId="e93d1f50-85ab-41a8-a34a-185a53159573" providerId="ADAL" clId="{0A5D93A8-9849-42C4-98FD-AC6194755E5F}" dt="2023-03-21T19:10:15.423" v="7" actId="1076"/>
          <ac:spMkLst>
            <pc:docMk/>
            <pc:sldMk cId="564221537" sldId="355"/>
            <ac:spMk id="22" creationId="{A0D5445A-8031-42C4-1DBF-C9D63A33C403}"/>
          </ac:spMkLst>
        </pc:spChg>
        <pc:spChg chg="mod">
          <ac:chgData name="McFarland, Annette (CNTR)" userId="e93d1f50-85ab-41a8-a34a-185a53159573" providerId="ADAL" clId="{0A5D93A8-9849-42C4-98FD-AC6194755E5F}" dt="2023-03-21T19:10:15.423" v="7" actId="1076"/>
          <ac:spMkLst>
            <pc:docMk/>
            <pc:sldMk cId="564221537" sldId="355"/>
            <ac:spMk id="23" creationId="{2F50A1E4-00F9-CB78-6AA7-F4484ECE687D}"/>
          </ac:spMkLst>
        </pc:spChg>
        <pc:spChg chg="mod">
          <ac:chgData name="McFarland, Annette (CNTR)" userId="e93d1f50-85ab-41a8-a34a-185a53159573" providerId="ADAL" clId="{0A5D93A8-9849-42C4-98FD-AC6194755E5F}" dt="2023-03-21T19:10:15.423" v="7" actId="1076"/>
          <ac:spMkLst>
            <pc:docMk/>
            <pc:sldMk cId="564221537" sldId="355"/>
            <ac:spMk id="24" creationId="{582EE4BA-1300-77B6-A074-1A4CC8FB67D9}"/>
          </ac:spMkLst>
        </pc:spChg>
        <pc:spChg chg="mod">
          <ac:chgData name="McFarland, Annette (CNTR)" userId="e93d1f50-85ab-41a8-a34a-185a53159573" providerId="ADAL" clId="{0A5D93A8-9849-42C4-98FD-AC6194755E5F}" dt="2023-03-21T19:10:15.423" v="7" actId="1076"/>
          <ac:spMkLst>
            <pc:docMk/>
            <pc:sldMk cId="564221537" sldId="355"/>
            <ac:spMk id="25" creationId="{56B60885-8B02-EAE7-FFBF-E642EC67AE46}"/>
          </ac:spMkLst>
        </pc:spChg>
        <pc:spChg chg="mod">
          <ac:chgData name="McFarland, Annette (CNTR)" userId="e93d1f50-85ab-41a8-a34a-185a53159573" providerId="ADAL" clId="{0A5D93A8-9849-42C4-98FD-AC6194755E5F}" dt="2023-03-21T19:10:22.338" v="8" actId="1076"/>
          <ac:spMkLst>
            <pc:docMk/>
            <pc:sldMk cId="564221537" sldId="355"/>
            <ac:spMk id="26" creationId="{AB667D6B-1A6F-E3D0-FBAE-97633F88564A}"/>
          </ac:spMkLst>
        </pc:spChg>
        <pc:spChg chg="mod">
          <ac:chgData name="McFarland, Annette (CNTR)" userId="e93d1f50-85ab-41a8-a34a-185a53159573" providerId="ADAL" clId="{0A5D93A8-9849-42C4-98FD-AC6194755E5F}" dt="2023-03-21T19:10:15.423" v="7" actId="1076"/>
          <ac:spMkLst>
            <pc:docMk/>
            <pc:sldMk cId="564221537" sldId="355"/>
            <ac:spMk id="27" creationId="{8E41C294-00A5-A751-EA17-5C74FBDDA781}"/>
          </ac:spMkLst>
        </pc:spChg>
        <pc:spChg chg="mod">
          <ac:chgData name="McFarland, Annette (CNTR)" userId="e93d1f50-85ab-41a8-a34a-185a53159573" providerId="ADAL" clId="{0A5D93A8-9849-42C4-98FD-AC6194755E5F}" dt="2023-03-21T19:10:32.469" v="9" actId="1076"/>
          <ac:spMkLst>
            <pc:docMk/>
            <pc:sldMk cId="564221537" sldId="355"/>
            <ac:spMk id="28" creationId="{B2BE1F58-6C6D-F960-A713-03DAF32B9C0D}"/>
          </ac:spMkLst>
        </pc:spChg>
        <pc:spChg chg="mod">
          <ac:chgData name="McFarland, Annette (CNTR)" userId="e93d1f50-85ab-41a8-a34a-185a53159573" providerId="ADAL" clId="{0A5D93A8-9849-42C4-98FD-AC6194755E5F}" dt="2023-03-21T19:10:15.423" v="7" actId="1076"/>
          <ac:spMkLst>
            <pc:docMk/>
            <pc:sldMk cId="564221537" sldId="355"/>
            <ac:spMk id="29" creationId="{84C5EEDD-5FE6-29A9-4FCB-385C0DB1416B}"/>
          </ac:spMkLst>
        </pc:spChg>
        <pc:spChg chg="mod">
          <ac:chgData name="McFarland, Annette (CNTR)" userId="e93d1f50-85ab-41a8-a34a-185a53159573" providerId="ADAL" clId="{0A5D93A8-9849-42C4-98FD-AC6194755E5F}" dt="2023-03-21T19:10:15.423" v="7" actId="1076"/>
          <ac:spMkLst>
            <pc:docMk/>
            <pc:sldMk cId="564221537" sldId="355"/>
            <ac:spMk id="30" creationId="{FD1D8550-2E71-0F89-8FCA-4DAE42797756}"/>
          </ac:spMkLst>
        </pc:spChg>
        <pc:spChg chg="mod">
          <ac:chgData name="McFarland, Annette (CNTR)" userId="e93d1f50-85ab-41a8-a34a-185a53159573" providerId="ADAL" clId="{0A5D93A8-9849-42C4-98FD-AC6194755E5F}" dt="2023-03-21T19:10:15.423" v="7" actId="1076"/>
          <ac:spMkLst>
            <pc:docMk/>
            <pc:sldMk cId="564221537" sldId="355"/>
            <ac:spMk id="31" creationId="{92DA39C7-5BC1-0325-2286-A03167F99EE3}"/>
          </ac:spMkLst>
        </pc:spChg>
        <pc:spChg chg="mod">
          <ac:chgData name="McFarland, Annette (CNTR)" userId="e93d1f50-85ab-41a8-a34a-185a53159573" providerId="ADAL" clId="{0A5D93A8-9849-42C4-98FD-AC6194755E5F}" dt="2023-03-21T19:10:15.423" v="7" actId="1076"/>
          <ac:spMkLst>
            <pc:docMk/>
            <pc:sldMk cId="564221537" sldId="355"/>
            <ac:spMk id="32" creationId="{251AA734-D101-CED1-7DD6-3E02D53D6D25}"/>
          </ac:spMkLst>
        </pc:spChg>
        <pc:spChg chg="mod">
          <ac:chgData name="McFarland, Annette (CNTR)" userId="e93d1f50-85ab-41a8-a34a-185a53159573" providerId="ADAL" clId="{0A5D93A8-9849-42C4-98FD-AC6194755E5F}" dt="2023-03-21T19:10:15.423" v="7" actId="1076"/>
          <ac:spMkLst>
            <pc:docMk/>
            <pc:sldMk cId="564221537" sldId="355"/>
            <ac:spMk id="33" creationId="{42D7382D-A289-E2EF-4961-B42483D607F2}"/>
          </ac:spMkLst>
        </pc:spChg>
        <pc:spChg chg="mod">
          <ac:chgData name="McFarland, Annette (CNTR)" userId="e93d1f50-85ab-41a8-a34a-185a53159573" providerId="ADAL" clId="{0A5D93A8-9849-42C4-98FD-AC6194755E5F}" dt="2023-03-21T19:10:15.423" v="7" actId="1076"/>
          <ac:spMkLst>
            <pc:docMk/>
            <pc:sldMk cId="564221537" sldId="355"/>
            <ac:spMk id="34" creationId="{BFF8DD6E-74A9-2EE0-1773-CFD1CFB2D554}"/>
          </ac:spMkLst>
        </pc:spChg>
        <pc:spChg chg="mod">
          <ac:chgData name="McFarland, Annette (CNTR)" userId="e93d1f50-85ab-41a8-a34a-185a53159573" providerId="ADAL" clId="{0A5D93A8-9849-42C4-98FD-AC6194755E5F}" dt="2023-03-21T19:10:15.423" v="7" actId="1076"/>
          <ac:spMkLst>
            <pc:docMk/>
            <pc:sldMk cId="564221537" sldId="355"/>
            <ac:spMk id="35" creationId="{7240F811-11A7-3727-DDDF-EC891E93B191}"/>
          </ac:spMkLst>
        </pc:spChg>
        <pc:spChg chg="mod">
          <ac:chgData name="McFarland, Annette (CNTR)" userId="e93d1f50-85ab-41a8-a34a-185a53159573" providerId="ADAL" clId="{0A5D93A8-9849-42C4-98FD-AC6194755E5F}" dt="2023-03-21T19:10:15.423" v="7" actId="1076"/>
          <ac:spMkLst>
            <pc:docMk/>
            <pc:sldMk cId="564221537" sldId="355"/>
            <ac:spMk id="36" creationId="{8C500DCF-9937-D142-F3F6-C58C7F78DAE4}"/>
          </ac:spMkLst>
        </pc:spChg>
        <pc:spChg chg="mod">
          <ac:chgData name="McFarland, Annette (CNTR)" userId="e93d1f50-85ab-41a8-a34a-185a53159573" providerId="ADAL" clId="{0A5D93A8-9849-42C4-98FD-AC6194755E5F}" dt="2023-03-21T19:10:15.423" v="7" actId="1076"/>
          <ac:spMkLst>
            <pc:docMk/>
            <pc:sldMk cId="564221537" sldId="355"/>
            <ac:spMk id="37" creationId="{FB9FC642-CD34-26A4-068F-7F9B1CB696DA}"/>
          </ac:spMkLst>
        </pc:spChg>
        <pc:spChg chg="mod">
          <ac:chgData name="McFarland, Annette (CNTR)" userId="e93d1f50-85ab-41a8-a34a-185a53159573" providerId="ADAL" clId="{0A5D93A8-9849-42C4-98FD-AC6194755E5F}" dt="2023-03-21T19:10:15.423" v="7" actId="1076"/>
          <ac:spMkLst>
            <pc:docMk/>
            <pc:sldMk cId="564221537" sldId="355"/>
            <ac:spMk id="38" creationId="{68BDE6C5-9BF3-4D65-D8A2-01E05DC2CB3F}"/>
          </ac:spMkLst>
        </pc:spChg>
        <pc:grpChg chg="mod">
          <ac:chgData name="McFarland, Annette (CNTR)" userId="e93d1f50-85ab-41a8-a34a-185a53159573" providerId="ADAL" clId="{0A5D93A8-9849-42C4-98FD-AC6194755E5F}" dt="2023-03-21T19:10:15.423" v="7" actId="1076"/>
          <ac:grpSpMkLst>
            <pc:docMk/>
            <pc:sldMk cId="564221537" sldId="355"/>
            <ac:grpSpMk id="3" creationId="{70C03B33-7E19-9CEF-978C-94E9FA0FA96B}"/>
          </ac:grpSpMkLst>
        </pc:grpChg>
        <pc:grpChg chg="mod">
          <ac:chgData name="McFarland, Annette (CNTR)" userId="e93d1f50-85ab-41a8-a34a-185a53159573" providerId="ADAL" clId="{0A5D93A8-9849-42C4-98FD-AC6194755E5F}" dt="2023-03-21T19:10:15.423" v="7" actId="1076"/>
          <ac:grpSpMkLst>
            <pc:docMk/>
            <pc:sldMk cId="564221537" sldId="355"/>
            <ac:grpSpMk id="6" creationId="{6E51A301-E306-B778-CC3E-37CEA68529E2}"/>
          </ac:grpSpMkLst>
        </pc:grpChg>
        <pc:grpChg chg="mod">
          <ac:chgData name="McFarland, Annette (CNTR)" userId="e93d1f50-85ab-41a8-a34a-185a53159573" providerId="ADAL" clId="{0A5D93A8-9849-42C4-98FD-AC6194755E5F}" dt="2023-03-21T19:10:15.423" v="7" actId="1076"/>
          <ac:grpSpMkLst>
            <pc:docMk/>
            <pc:sldMk cId="564221537" sldId="355"/>
            <ac:grpSpMk id="9" creationId="{E7FF588F-505D-11CA-196B-0D03A92498EB}"/>
          </ac:grpSpMkLst>
        </pc:grpChg>
        <pc:cxnChg chg="mod">
          <ac:chgData name="McFarland, Annette (CNTR)" userId="e93d1f50-85ab-41a8-a34a-185a53159573" providerId="ADAL" clId="{0A5D93A8-9849-42C4-98FD-AC6194755E5F}" dt="2023-03-21T19:10:15.423" v="7" actId="1076"/>
          <ac:cxnSpMkLst>
            <pc:docMk/>
            <pc:sldMk cId="564221537" sldId="355"/>
            <ac:cxnSpMk id="7" creationId="{893C8759-C888-9327-2A6F-FB8833E4BCBC}"/>
          </ac:cxnSpMkLst>
        </pc:cxnChg>
        <pc:cxnChg chg="mod">
          <ac:chgData name="McFarland, Annette (CNTR)" userId="e93d1f50-85ab-41a8-a34a-185a53159573" providerId="ADAL" clId="{0A5D93A8-9849-42C4-98FD-AC6194755E5F}" dt="2023-03-21T19:10:15.423" v="7" actId="1076"/>
          <ac:cxnSpMkLst>
            <pc:docMk/>
            <pc:sldMk cId="564221537" sldId="355"/>
            <ac:cxnSpMk id="8" creationId="{2BF957A1-2EFF-3C9C-5702-AF09B4E03136}"/>
          </ac:cxnSpMkLst>
        </pc:cxnChg>
      </pc:sldChg>
      <pc:sldChg chg="modSp mod">
        <pc:chgData name="McFarland, Annette (CNTR)" userId="e93d1f50-85ab-41a8-a34a-185a53159573" providerId="ADAL" clId="{0A5D93A8-9849-42C4-98FD-AC6194755E5F}" dt="2023-03-21T19:08:21.517" v="5" actId="207"/>
        <pc:sldMkLst>
          <pc:docMk/>
          <pc:sldMk cId="1409496550" sldId="371"/>
        </pc:sldMkLst>
        <pc:spChg chg="mod">
          <ac:chgData name="McFarland, Annette (CNTR)" userId="e93d1f50-85ab-41a8-a34a-185a53159573" providerId="ADAL" clId="{0A5D93A8-9849-42C4-98FD-AC6194755E5F}" dt="2023-03-21T19:08:15.030" v="4" actId="207"/>
          <ac:spMkLst>
            <pc:docMk/>
            <pc:sldMk cId="1409496550" sldId="371"/>
            <ac:spMk id="5" creationId="{07E7D4A9-A2D8-FCFA-930A-28EF4D10D77F}"/>
          </ac:spMkLst>
        </pc:spChg>
        <pc:graphicFrameChg chg="mod">
          <ac:chgData name="McFarland, Annette (CNTR)" userId="e93d1f50-85ab-41a8-a34a-185a53159573" providerId="ADAL" clId="{0A5D93A8-9849-42C4-98FD-AC6194755E5F}" dt="2023-03-21T19:08:21.517" v="5" actId="207"/>
          <ac:graphicFrameMkLst>
            <pc:docMk/>
            <pc:sldMk cId="1409496550" sldId="371"/>
            <ac:graphicFrameMk id="9" creationId="{16BB2B36-D329-083C-5198-BEEC5AC12CFA}"/>
          </ac:graphicFrameMkLst>
        </pc:graphicFrameChg>
      </pc:sldChg>
    </pc:docChg>
  </pc:docChgLst>
  <pc:docChgLst>
    <pc:chgData name="Balian, Sarah (CNTR)" userId="b3b060d9-4d34-479b-ad68-688eaebf93c5" providerId="ADAL" clId="{D33CA21A-7DAB-4D94-BA45-C71B79095699}"/>
    <pc:docChg chg="undo custSel addSld delSld modSld sldOrd modMainMaster modNotesMaster">
      <pc:chgData name="Balian, Sarah (CNTR)" userId="b3b060d9-4d34-479b-ad68-688eaebf93c5" providerId="ADAL" clId="{D33CA21A-7DAB-4D94-BA45-C71B79095699}" dt="2023-08-20T23:16:19.238" v="4155" actId="20577"/>
      <pc:docMkLst>
        <pc:docMk/>
      </pc:docMkLst>
      <pc:sldChg chg="modSp mod modNotesTx">
        <pc:chgData name="Balian, Sarah (CNTR)" userId="b3b060d9-4d34-479b-ad68-688eaebf93c5" providerId="ADAL" clId="{D33CA21A-7DAB-4D94-BA45-C71B79095699}" dt="2023-08-20T15:45:13.128" v="440" actId="790"/>
        <pc:sldMkLst>
          <pc:docMk/>
          <pc:sldMk cId="2163988523" sldId="260"/>
        </pc:sldMkLst>
        <pc:picChg chg="mod">
          <ac:chgData name="Balian, Sarah (CNTR)" userId="b3b060d9-4d34-479b-ad68-688eaebf93c5" providerId="ADAL" clId="{D33CA21A-7DAB-4D94-BA45-C71B79095699}" dt="2023-08-20T15:33:34.382" v="3" actId="208"/>
          <ac:picMkLst>
            <pc:docMk/>
            <pc:sldMk cId="2163988523" sldId="260"/>
            <ac:picMk id="5" creationId="{72BDEFCF-D02A-9C36-858A-869B7735E5AA}"/>
          </ac:picMkLst>
        </pc:picChg>
      </pc:sldChg>
      <pc:sldChg chg="modSp mod modNotesTx">
        <pc:chgData name="Balian, Sarah (CNTR)" userId="b3b060d9-4d34-479b-ad68-688eaebf93c5" providerId="ADAL" clId="{D33CA21A-7DAB-4D94-BA45-C71B79095699}" dt="2023-08-20T15:41:13.580" v="399" actId="20577"/>
        <pc:sldMkLst>
          <pc:docMk/>
          <pc:sldMk cId="1428788921" sldId="262"/>
        </pc:sldMkLst>
        <pc:spChg chg="mod">
          <ac:chgData name="Balian, Sarah (CNTR)" userId="b3b060d9-4d34-479b-ad68-688eaebf93c5" providerId="ADAL" clId="{D33CA21A-7DAB-4D94-BA45-C71B79095699}" dt="2023-08-20T15:38:02.525" v="198" actId="1076"/>
          <ac:spMkLst>
            <pc:docMk/>
            <pc:sldMk cId="1428788921" sldId="262"/>
            <ac:spMk id="16" creationId="{7EF9F444-652D-626D-94F0-686DE3F451C0}"/>
          </ac:spMkLst>
        </pc:spChg>
        <pc:graphicFrameChg chg="mod">
          <ac:chgData name="Balian, Sarah (CNTR)" userId="b3b060d9-4d34-479b-ad68-688eaebf93c5" providerId="ADAL" clId="{D33CA21A-7DAB-4D94-BA45-C71B79095699}" dt="2023-08-20T15:38:07.189" v="199" actId="1076"/>
          <ac:graphicFrameMkLst>
            <pc:docMk/>
            <pc:sldMk cId="1428788921" sldId="262"/>
            <ac:graphicFrameMk id="8" creationId="{A25666F9-CCA3-9D59-B863-99CA3EC76DEB}"/>
          </ac:graphicFrameMkLst>
        </pc:graphicFrameChg>
      </pc:sldChg>
      <pc:sldChg chg="modSp mod ord modShow delCm modNotesTx">
        <pc:chgData name="Balian, Sarah (CNTR)" userId="b3b060d9-4d34-479b-ad68-688eaebf93c5" providerId="ADAL" clId="{D33CA21A-7DAB-4D94-BA45-C71B79095699}" dt="2023-08-20T16:18:22.193" v="1969" actId="20577"/>
        <pc:sldMkLst>
          <pc:docMk/>
          <pc:sldMk cId="2693513834" sldId="263"/>
        </pc:sldMkLst>
        <pc:graphicFrameChg chg="mod">
          <ac:chgData name="Balian, Sarah (CNTR)" userId="b3b060d9-4d34-479b-ad68-688eaebf93c5" providerId="ADAL" clId="{D33CA21A-7DAB-4D94-BA45-C71B79095699}" dt="2023-08-20T16:17:05.113" v="1750" actId="207"/>
          <ac:graphicFrameMkLst>
            <pc:docMk/>
            <pc:sldMk cId="2693513834" sldId="263"/>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33CA21A-7DAB-4D94-BA45-C71B79095699}" dt="2023-08-20T16:16:01.279" v="1739"/>
              <pc2:cmMkLst xmlns:pc2="http://schemas.microsoft.com/office/powerpoint/2019/9/main/command">
                <pc:docMk/>
                <pc:sldMk cId="2693513834" sldId="263"/>
                <pc2:cmMk id="{D893E579-C9FD-40DB-9B9F-7F92C5B8997B}"/>
              </pc2:cmMkLst>
            </pc226:cmChg>
          </p:ext>
        </pc:extLst>
      </pc:sldChg>
      <pc:sldChg chg="del">
        <pc:chgData name="Balian, Sarah (CNTR)" userId="b3b060d9-4d34-479b-ad68-688eaebf93c5" providerId="ADAL" clId="{D33CA21A-7DAB-4D94-BA45-C71B79095699}" dt="2023-08-20T15:42:40.714" v="410" actId="47"/>
        <pc:sldMkLst>
          <pc:docMk/>
          <pc:sldMk cId="2479953464" sldId="264"/>
        </pc:sldMkLst>
      </pc:sldChg>
      <pc:sldChg chg="modSp modNotesTx">
        <pc:chgData name="Balian, Sarah (CNTR)" userId="b3b060d9-4d34-479b-ad68-688eaebf93c5" providerId="ADAL" clId="{D33CA21A-7DAB-4D94-BA45-C71B79095699}" dt="2023-08-20T16:10:57.097" v="1281" actId="20577"/>
        <pc:sldMkLst>
          <pc:docMk/>
          <pc:sldMk cId="1506493807" sldId="272"/>
        </pc:sldMkLst>
        <pc:graphicFrameChg chg="mod">
          <ac:chgData name="Balian, Sarah (CNTR)" userId="b3b060d9-4d34-479b-ad68-688eaebf93c5" providerId="ADAL" clId="{D33CA21A-7DAB-4D94-BA45-C71B79095699}" dt="2023-08-20T16:04:12.540" v="1023" actId="207"/>
          <ac:graphicFrameMkLst>
            <pc:docMk/>
            <pc:sldMk cId="1506493807" sldId="272"/>
            <ac:graphicFrameMk id="9" creationId="{16BB2B36-D329-083C-5198-BEEC5AC12CFA}"/>
          </ac:graphicFrameMkLst>
        </pc:graphicFrameChg>
      </pc:sldChg>
      <pc:sldChg chg="modSp add del mod ord modShow modNotesTx">
        <pc:chgData name="Balian, Sarah (CNTR)" userId="b3b060d9-4d34-479b-ad68-688eaebf93c5" providerId="ADAL" clId="{D33CA21A-7DAB-4D94-BA45-C71B79095699}" dt="2023-08-20T15:51:23.354" v="806" actId="20577"/>
        <pc:sldMkLst>
          <pc:docMk/>
          <pc:sldMk cId="88502202" sldId="283"/>
        </pc:sldMkLst>
        <pc:graphicFrameChg chg="mod">
          <ac:chgData name="Balian, Sarah (CNTR)" userId="b3b060d9-4d34-479b-ad68-688eaebf93c5" providerId="ADAL" clId="{D33CA21A-7DAB-4D94-BA45-C71B79095699}" dt="2023-08-20T15:48:21.935" v="583" actId="207"/>
          <ac:graphicFrameMkLst>
            <pc:docMk/>
            <pc:sldMk cId="88502202" sldId="283"/>
            <ac:graphicFrameMk id="2" creationId="{3E5EB191-604B-5D0C-0A19-100096219C99}"/>
          </ac:graphicFrameMkLst>
        </pc:graphicFrameChg>
      </pc:sldChg>
      <pc:sldChg chg="del ord">
        <pc:chgData name="Balian, Sarah (CNTR)" userId="b3b060d9-4d34-479b-ad68-688eaebf93c5" providerId="ADAL" clId="{D33CA21A-7DAB-4D94-BA45-C71B79095699}" dt="2023-08-20T23:12:24.096" v="3796" actId="47"/>
        <pc:sldMkLst>
          <pc:docMk/>
          <pc:sldMk cId="3048952297" sldId="286"/>
        </pc:sldMkLst>
      </pc:sldChg>
      <pc:sldChg chg="mod modNotesTx">
        <pc:chgData name="Balian, Sarah (CNTR)" userId="b3b060d9-4d34-479b-ad68-688eaebf93c5" providerId="ADAL" clId="{D33CA21A-7DAB-4D94-BA45-C71B79095699}" dt="2023-08-20T16:14:45.899" v="1735" actId="20577"/>
        <pc:sldMkLst>
          <pc:docMk/>
          <pc:sldMk cId="3332005300" sldId="322"/>
        </pc:sldMkLst>
      </pc:sldChg>
      <pc:sldChg chg="addSp delSp modSp mod ord modShow modNotesTx">
        <pc:chgData name="Balian, Sarah (CNTR)" userId="b3b060d9-4d34-479b-ad68-688eaebf93c5" providerId="ADAL" clId="{D33CA21A-7DAB-4D94-BA45-C71B79095699}" dt="2023-08-20T16:09:23.577" v="1133" actId="20577"/>
        <pc:sldMkLst>
          <pc:docMk/>
          <pc:sldMk cId="3798368831" sldId="343"/>
        </pc:sldMkLst>
        <pc:spChg chg="add mod">
          <ac:chgData name="Balian, Sarah (CNTR)" userId="b3b060d9-4d34-479b-ad68-688eaebf93c5" providerId="ADAL" clId="{D33CA21A-7DAB-4D94-BA45-C71B79095699}" dt="2023-08-20T15:56:39.692" v="1001"/>
          <ac:spMkLst>
            <pc:docMk/>
            <pc:sldMk cId="3798368831" sldId="343"/>
            <ac:spMk id="3" creationId="{543D748E-F145-FE15-7E9F-BD5A8BA894A3}"/>
          </ac:spMkLst>
        </pc:spChg>
        <pc:spChg chg="mod">
          <ac:chgData name="Balian, Sarah (CNTR)" userId="b3b060d9-4d34-479b-ad68-688eaebf93c5" providerId="ADAL" clId="{D33CA21A-7DAB-4D94-BA45-C71B79095699}" dt="2023-08-20T16:06:30.872" v="1056" actId="20577"/>
          <ac:spMkLst>
            <pc:docMk/>
            <pc:sldMk cId="3798368831" sldId="343"/>
            <ac:spMk id="12" creationId="{A035FF80-A669-B0AE-8D64-A8C58BC683FE}"/>
          </ac:spMkLst>
        </pc:spChg>
        <pc:spChg chg="mod">
          <ac:chgData name="Balian, Sarah (CNTR)" userId="b3b060d9-4d34-479b-ad68-688eaebf93c5" providerId="ADAL" clId="{D33CA21A-7DAB-4D94-BA45-C71B79095699}" dt="2023-08-20T16:05:52.227" v="1047" actId="20577"/>
          <ac:spMkLst>
            <pc:docMk/>
            <pc:sldMk cId="3798368831" sldId="343"/>
            <ac:spMk id="13" creationId="{23522004-878F-4FF9-92C9-1F43DD19FA94}"/>
          </ac:spMkLst>
        </pc:spChg>
        <pc:spChg chg="mod">
          <ac:chgData name="Balian, Sarah (CNTR)" userId="b3b060d9-4d34-479b-ad68-688eaebf93c5" providerId="ADAL" clId="{D33CA21A-7DAB-4D94-BA45-C71B79095699}" dt="2023-08-20T16:06:23.817" v="1052" actId="20577"/>
          <ac:spMkLst>
            <pc:docMk/>
            <pc:sldMk cId="3798368831" sldId="343"/>
            <ac:spMk id="14" creationId="{89EC5BDE-6574-FCDE-67AB-CF4B9E859AC6}"/>
          </ac:spMkLst>
        </pc:spChg>
        <pc:spChg chg="mod">
          <ac:chgData name="Balian, Sarah (CNTR)" userId="b3b060d9-4d34-479b-ad68-688eaebf93c5" providerId="ADAL" clId="{D33CA21A-7DAB-4D94-BA45-C71B79095699}" dt="2023-08-20T16:07:00.328" v="1067" actId="20577"/>
          <ac:spMkLst>
            <pc:docMk/>
            <pc:sldMk cId="3798368831" sldId="343"/>
            <ac:spMk id="15" creationId="{3DE67247-D55C-B660-83C5-1A8DD469CF66}"/>
          </ac:spMkLst>
        </pc:spChg>
        <pc:spChg chg="mod">
          <ac:chgData name="Balian, Sarah (CNTR)" userId="b3b060d9-4d34-479b-ad68-688eaebf93c5" providerId="ADAL" clId="{D33CA21A-7DAB-4D94-BA45-C71B79095699}" dt="2023-08-20T16:08:36.148" v="1085" actId="207"/>
          <ac:spMkLst>
            <pc:docMk/>
            <pc:sldMk cId="3798368831" sldId="343"/>
            <ac:spMk id="16" creationId="{9D09CCBE-991F-097C-2222-1B4962892A50}"/>
          </ac:spMkLst>
        </pc:spChg>
        <pc:spChg chg="mod">
          <ac:chgData name="Balian, Sarah (CNTR)" userId="b3b060d9-4d34-479b-ad68-688eaebf93c5" providerId="ADAL" clId="{D33CA21A-7DAB-4D94-BA45-C71B79095699}" dt="2023-08-20T16:06:45.185" v="1063" actId="20577"/>
          <ac:spMkLst>
            <pc:docMk/>
            <pc:sldMk cId="3798368831" sldId="343"/>
            <ac:spMk id="17" creationId="{B57CB579-9D9C-749B-9D50-C67A6185AE1C}"/>
          </ac:spMkLst>
        </pc:spChg>
        <pc:spChg chg="mod">
          <ac:chgData name="Balian, Sarah (CNTR)" userId="b3b060d9-4d34-479b-ad68-688eaebf93c5" providerId="ADAL" clId="{D33CA21A-7DAB-4D94-BA45-C71B79095699}" dt="2023-08-20T16:06:53.633" v="1065" actId="20577"/>
          <ac:spMkLst>
            <pc:docMk/>
            <pc:sldMk cId="3798368831" sldId="343"/>
            <ac:spMk id="18" creationId="{4730FE5C-8EFB-1CCD-48F3-FE536B234E81}"/>
          </ac:spMkLst>
        </pc:spChg>
        <pc:spChg chg="mod">
          <ac:chgData name="Balian, Sarah (CNTR)" userId="b3b060d9-4d34-479b-ad68-688eaebf93c5" providerId="ADAL" clId="{D33CA21A-7DAB-4D94-BA45-C71B79095699}" dt="2023-08-20T16:05:24.182" v="1040" actId="20577"/>
          <ac:spMkLst>
            <pc:docMk/>
            <pc:sldMk cId="3798368831" sldId="343"/>
            <ac:spMk id="19" creationId="{F5100083-E66E-A213-C228-0CB2FAAA5B36}"/>
          </ac:spMkLst>
        </pc:spChg>
        <pc:spChg chg="mod">
          <ac:chgData name="Balian, Sarah (CNTR)" userId="b3b060d9-4d34-479b-ad68-688eaebf93c5" providerId="ADAL" clId="{D33CA21A-7DAB-4D94-BA45-C71B79095699}" dt="2023-08-20T16:08:00.236" v="1079" actId="207"/>
          <ac:spMkLst>
            <pc:docMk/>
            <pc:sldMk cId="3798368831" sldId="343"/>
            <ac:spMk id="20" creationId="{8C3CB0DC-BE33-772E-71B7-E53BF8D02C34}"/>
          </ac:spMkLst>
        </pc:spChg>
        <pc:spChg chg="mod">
          <ac:chgData name="Balian, Sarah (CNTR)" userId="b3b060d9-4d34-479b-ad68-688eaebf93c5" providerId="ADAL" clId="{D33CA21A-7DAB-4D94-BA45-C71B79095699}" dt="2023-08-20T16:08:00.236" v="1079" actId="207"/>
          <ac:spMkLst>
            <pc:docMk/>
            <pc:sldMk cId="3798368831" sldId="343"/>
            <ac:spMk id="21" creationId="{8EDD276F-7883-0E42-14A2-B60D76092DFC}"/>
          </ac:spMkLst>
        </pc:spChg>
        <pc:spChg chg="mod">
          <ac:chgData name="Balian, Sarah (CNTR)" userId="b3b060d9-4d34-479b-ad68-688eaebf93c5" providerId="ADAL" clId="{D33CA21A-7DAB-4D94-BA45-C71B79095699}" dt="2023-08-20T16:06:37.511" v="1059" actId="20577"/>
          <ac:spMkLst>
            <pc:docMk/>
            <pc:sldMk cId="3798368831" sldId="343"/>
            <ac:spMk id="22" creationId="{68C6ACEB-0EDF-583F-4AAC-558A869C583C}"/>
          </ac:spMkLst>
        </pc:spChg>
        <pc:spChg chg="mod">
          <ac:chgData name="Balian, Sarah (CNTR)" userId="b3b060d9-4d34-479b-ad68-688eaebf93c5" providerId="ADAL" clId="{D33CA21A-7DAB-4D94-BA45-C71B79095699}" dt="2023-08-20T16:08:00.236" v="1079" actId="207"/>
          <ac:spMkLst>
            <pc:docMk/>
            <pc:sldMk cId="3798368831" sldId="343"/>
            <ac:spMk id="23" creationId="{C936A5ED-3496-E1FF-4409-95F093775AFB}"/>
          </ac:spMkLst>
        </pc:spChg>
        <pc:spChg chg="mod">
          <ac:chgData name="Balian, Sarah (CNTR)" userId="b3b060d9-4d34-479b-ad68-688eaebf93c5" providerId="ADAL" clId="{D33CA21A-7DAB-4D94-BA45-C71B79095699}" dt="2023-08-20T16:08:00.236" v="1079" actId="207"/>
          <ac:spMkLst>
            <pc:docMk/>
            <pc:sldMk cId="3798368831" sldId="343"/>
            <ac:spMk id="24" creationId="{35A2E8C1-1565-6AE1-2F95-E3DA98547DB9}"/>
          </ac:spMkLst>
        </pc:spChg>
        <pc:spChg chg="mod">
          <ac:chgData name="Balian, Sarah (CNTR)" userId="b3b060d9-4d34-479b-ad68-688eaebf93c5" providerId="ADAL" clId="{D33CA21A-7DAB-4D94-BA45-C71B79095699}" dt="2023-08-20T16:03:50.499" v="1017"/>
          <ac:spMkLst>
            <pc:docMk/>
            <pc:sldMk cId="3798368831" sldId="343"/>
            <ac:spMk id="25" creationId="{E034D257-268D-B75A-B7A3-4A14EEBA7EF8}"/>
          </ac:spMkLst>
        </pc:spChg>
        <pc:spChg chg="mod">
          <ac:chgData name="Balian, Sarah (CNTR)" userId="b3b060d9-4d34-479b-ad68-688eaebf93c5" providerId="ADAL" clId="{D33CA21A-7DAB-4D94-BA45-C71B79095699}" dt="2023-08-20T16:03:50.499" v="1017"/>
          <ac:spMkLst>
            <pc:docMk/>
            <pc:sldMk cId="3798368831" sldId="343"/>
            <ac:spMk id="26" creationId="{56D91C41-652C-6AA0-A41D-A78BC5F795DF}"/>
          </ac:spMkLst>
        </pc:spChg>
        <pc:spChg chg="mod">
          <ac:chgData name="Balian, Sarah (CNTR)" userId="b3b060d9-4d34-479b-ad68-688eaebf93c5" providerId="ADAL" clId="{D33CA21A-7DAB-4D94-BA45-C71B79095699}" dt="2023-08-20T16:07:36.248" v="1075" actId="207"/>
          <ac:spMkLst>
            <pc:docMk/>
            <pc:sldMk cId="3798368831" sldId="343"/>
            <ac:spMk id="27" creationId="{C9D0E960-7DB0-C473-789B-814A4476149E}"/>
          </ac:spMkLst>
        </pc:spChg>
        <pc:spChg chg="mod">
          <ac:chgData name="Balian, Sarah (CNTR)" userId="b3b060d9-4d34-479b-ad68-688eaebf93c5" providerId="ADAL" clId="{D33CA21A-7DAB-4D94-BA45-C71B79095699}" dt="2023-08-20T16:07:30.218" v="1073" actId="207"/>
          <ac:spMkLst>
            <pc:docMk/>
            <pc:sldMk cId="3798368831" sldId="343"/>
            <ac:spMk id="28" creationId="{399105E4-9A9A-88A5-D531-C89F954DFCCB}"/>
          </ac:spMkLst>
        </pc:spChg>
        <pc:spChg chg="mod">
          <ac:chgData name="Balian, Sarah (CNTR)" userId="b3b060d9-4d34-479b-ad68-688eaebf93c5" providerId="ADAL" clId="{D33CA21A-7DAB-4D94-BA45-C71B79095699}" dt="2023-08-20T16:07:51.995" v="1078" actId="207"/>
          <ac:spMkLst>
            <pc:docMk/>
            <pc:sldMk cId="3798368831" sldId="343"/>
            <ac:spMk id="29" creationId="{02015BEF-332E-3B52-E587-CAFA516AEB24}"/>
          </ac:spMkLst>
        </pc:spChg>
        <pc:spChg chg="mod">
          <ac:chgData name="Balian, Sarah (CNTR)" userId="b3b060d9-4d34-479b-ad68-688eaebf93c5" providerId="ADAL" clId="{D33CA21A-7DAB-4D94-BA45-C71B79095699}" dt="2023-08-20T16:03:50.499" v="1017"/>
          <ac:spMkLst>
            <pc:docMk/>
            <pc:sldMk cId="3798368831" sldId="343"/>
            <ac:spMk id="30" creationId="{0FC15469-4FA0-3C78-FEFF-2DF953848E74}"/>
          </ac:spMkLst>
        </pc:spChg>
        <pc:spChg chg="mod">
          <ac:chgData name="Balian, Sarah (CNTR)" userId="b3b060d9-4d34-479b-ad68-688eaebf93c5" providerId="ADAL" clId="{D33CA21A-7DAB-4D94-BA45-C71B79095699}" dt="2023-08-20T16:07:25.939" v="1072" actId="207"/>
          <ac:spMkLst>
            <pc:docMk/>
            <pc:sldMk cId="3798368831" sldId="343"/>
            <ac:spMk id="31" creationId="{DEF05853-9465-1BC0-A392-C82269A0BF69}"/>
          </ac:spMkLst>
        </pc:spChg>
        <pc:spChg chg="mod">
          <ac:chgData name="Balian, Sarah (CNTR)" userId="b3b060d9-4d34-479b-ad68-688eaebf93c5" providerId="ADAL" clId="{D33CA21A-7DAB-4D94-BA45-C71B79095699}" dt="2023-08-20T16:07:40.081" v="1076" actId="207"/>
          <ac:spMkLst>
            <pc:docMk/>
            <pc:sldMk cId="3798368831" sldId="343"/>
            <ac:spMk id="32" creationId="{3D29B163-C06C-FBFD-CF3D-236AB40A26CC}"/>
          </ac:spMkLst>
        </pc:spChg>
        <pc:spChg chg="mod">
          <ac:chgData name="Balian, Sarah (CNTR)" userId="b3b060d9-4d34-479b-ad68-688eaebf93c5" providerId="ADAL" clId="{D33CA21A-7DAB-4D94-BA45-C71B79095699}" dt="2023-08-20T16:07:45.768" v="1077" actId="207"/>
          <ac:spMkLst>
            <pc:docMk/>
            <pc:sldMk cId="3798368831" sldId="343"/>
            <ac:spMk id="33" creationId="{8892C40F-D91A-DF11-D9D1-D903A85A0F1E}"/>
          </ac:spMkLst>
        </pc:spChg>
        <pc:spChg chg="mod">
          <ac:chgData name="Balian, Sarah (CNTR)" userId="b3b060d9-4d34-479b-ad68-688eaebf93c5" providerId="ADAL" clId="{D33CA21A-7DAB-4D94-BA45-C71B79095699}" dt="2023-08-20T16:03:50.499" v="1017"/>
          <ac:spMkLst>
            <pc:docMk/>
            <pc:sldMk cId="3798368831" sldId="343"/>
            <ac:spMk id="34" creationId="{8D1CBFA0-0082-627B-A641-01B2EC23170B}"/>
          </ac:spMkLst>
        </pc:spChg>
        <pc:spChg chg="mod">
          <ac:chgData name="Balian, Sarah (CNTR)" userId="b3b060d9-4d34-479b-ad68-688eaebf93c5" providerId="ADAL" clId="{D33CA21A-7DAB-4D94-BA45-C71B79095699}" dt="2023-08-20T16:07:30.218" v="1073" actId="207"/>
          <ac:spMkLst>
            <pc:docMk/>
            <pc:sldMk cId="3798368831" sldId="343"/>
            <ac:spMk id="35" creationId="{6BF93444-691C-4C84-56C4-89211A939164}"/>
          </ac:spMkLst>
        </pc:spChg>
        <pc:spChg chg="mod">
          <ac:chgData name="Balian, Sarah (CNTR)" userId="b3b060d9-4d34-479b-ad68-688eaebf93c5" providerId="ADAL" clId="{D33CA21A-7DAB-4D94-BA45-C71B79095699}" dt="2023-08-20T16:03:50.499" v="1017"/>
          <ac:spMkLst>
            <pc:docMk/>
            <pc:sldMk cId="3798368831" sldId="343"/>
            <ac:spMk id="36" creationId="{470216A6-D312-E1BC-C78C-CAE9787FA2BE}"/>
          </ac:spMkLst>
        </pc:spChg>
        <pc:spChg chg="mod">
          <ac:chgData name="Balian, Sarah (CNTR)" userId="b3b060d9-4d34-479b-ad68-688eaebf93c5" providerId="ADAL" clId="{D33CA21A-7DAB-4D94-BA45-C71B79095699}" dt="2023-08-20T16:03:50.499" v="1017"/>
          <ac:spMkLst>
            <pc:docMk/>
            <pc:sldMk cId="3798368831" sldId="343"/>
            <ac:spMk id="37" creationId="{32228549-08F8-F7A0-8B17-3432A10C4B0B}"/>
          </ac:spMkLst>
        </pc:spChg>
        <pc:spChg chg="mod">
          <ac:chgData name="Balian, Sarah (CNTR)" userId="b3b060d9-4d34-479b-ad68-688eaebf93c5" providerId="ADAL" clId="{D33CA21A-7DAB-4D94-BA45-C71B79095699}" dt="2023-08-20T16:07:16.609" v="1071" actId="207"/>
          <ac:spMkLst>
            <pc:docMk/>
            <pc:sldMk cId="3798368831" sldId="343"/>
            <ac:spMk id="38" creationId="{FE28D67A-3766-7B2D-AFDF-83D2DA63C2D5}"/>
          </ac:spMkLst>
        </pc:spChg>
        <pc:spChg chg="mod">
          <ac:chgData name="Balian, Sarah (CNTR)" userId="b3b060d9-4d34-479b-ad68-688eaebf93c5" providerId="ADAL" clId="{D33CA21A-7DAB-4D94-BA45-C71B79095699}" dt="2023-08-20T16:07:32.312" v="1074" actId="207"/>
          <ac:spMkLst>
            <pc:docMk/>
            <pc:sldMk cId="3798368831" sldId="343"/>
            <ac:spMk id="39" creationId="{0CCEF1A3-32E2-05AC-1243-5A2BACF63714}"/>
          </ac:spMkLst>
        </pc:spChg>
        <pc:spChg chg="add mod">
          <ac:chgData name="Balian, Sarah (CNTR)" userId="b3b060d9-4d34-479b-ad68-688eaebf93c5" providerId="ADAL" clId="{D33CA21A-7DAB-4D94-BA45-C71B79095699}" dt="2023-08-20T16:04:50.495" v="1026" actId="20577"/>
          <ac:spMkLst>
            <pc:docMk/>
            <pc:sldMk cId="3798368831" sldId="343"/>
            <ac:spMk id="40" creationId="{0A5084F1-B390-A3A3-1089-0CA331606E12}"/>
          </ac:spMkLst>
        </pc:spChg>
        <pc:spChg chg="del">
          <ac:chgData name="Balian, Sarah (CNTR)" userId="b3b060d9-4d34-479b-ad68-688eaebf93c5" providerId="ADAL" clId="{D33CA21A-7DAB-4D94-BA45-C71B79095699}" dt="2023-08-20T16:03:53.439" v="1018" actId="478"/>
          <ac:spMkLst>
            <pc:docMk/>
            <pc:sldMk cId="3798368831" sldId="343"/>
            <ac:spMk id="1046" creationId="{8A57591F-F75D-FBB3-BD7E-757A1AFC2F44}"/>
          </ac:spMkLst>
        </pc:spChg>
        <pc:grpChg chg="add mod">
          <ac:chgData name="Balian, Sarah (CNTR)" userId="b3b060d9-4d34-479b-ad68-688eaebf93c5" providerId="ADAL" clId="{D33CA21A-7DAB-4D94-BA45-C71B79095699}" dt="2023-08-20T16:03:50.499" v="1017"/>
          <ac:grpSpMkLst>
            <pc:docMk/>
            <pc:sldMk cId="3798368831" sldId="343"/>
            <ac:grpSpMk id="6" creationId="{5F1C820B-D56A-A5B3-882D-32A6E1A375D5}"/>
          </ac:grpSpMkLst>
        </pc:grpChg>
        <pc:grpChg chg="mod">
          <ac:chgData name="Balian, Sarah (CNTR)" userId="b3b060d9-4d34-479b-ad68-688eaebf93c5" providerId="ADAL" clId="{D33CA21A-7DAB-4D94-BA45-C71B79095699}" dt="2023-08-20T16:03:50.499" v="1017"/>
          <ac:grpSpMkLst>
            <pc:docMk/>
            <pc:sldMk cId="3798368831" sldId="343"/>
            <ac:grpSpMk id="7" creationId="{71C95F99-477F-F106-E950-1B3310AE1929}"/>
          </ac:grpSpMkLst>
        </pc:grpChg>
        <pc:grpChg chg="mod">
          <ac:chgData name="Balian, Sarah (CNTR)" userId="b3b060d9-4d34-479b-ad68-688eaebf93c5" providerId="ADAL" clId="{D33CA21A-7DAB-4D94-BA45-C71B79095699}" dt="2023-08-20T16:03:50.499" v="1017"/>
          <ac:grpSpMkLst>
            <pc:docMk/>
            <pc:sldMk cId="3798368831" sldId="343"/>
            <ac:grpSpMk id="10" creationId="{679C8409-047D-F7D5-266B-3418CBAFF5B7}"/>
          </ac:grpSpMkLst>
        </pc:grpChg>
        <pc:cxnChg chg="mod">
          <ac:chgData name="Balian, Sarah (CNTR)" userId="b3b060d9-4d34-479b-ad68-688eaebf93c5" providerId="ADAL" clId="{D33CA21A-7DAB-4D94-BA45-C71B79095699}" dt="2023-08-20T16:03:50.499" v="1017"/>
          <ac:cxnSpMkLst>
            <pc:docMk/>
            <pc:sldMk cId="3798368831" sldId="343"/>
            <ac:cxnSpMk id="8" creationId="{0821CD11-875D-62E5-185C-F90516E240FB}"/>
          </ac:cxnSpMkLst>
        </pc:cxnChg>
        <pc:cxnChg chg="mod">
          <ac:chgData name="Balian, Sarah (CNTR)" userId="b3b060d9-4d34-479b-ad68-688eaebf93c5" providerId="ADAL" clId="{D33CA21A-7DAB-4D94-BA45-C71B79095699}" dt="2023-08-20T16:03:50.499" v="1017"/>
          <ac:cxnSpMkLst>
            <pc:docMk/>
            <pc:sldMk cId="3798368831" sldId="343"/>
            <ac:cxnSpMk id="9" creationId="{1F1AA1DA-0959-6F13-97D1-E947B7A2B414}"/>
          </ac:cxnSpMkLst>
        </pc:cxnChg>
      </pc:sldChg>
      <pc:sldChg chg="addSp delSp modSp mod ord modShow modNotesTx">
        <pc:chgData name="Balian, Sarah (CNTR)" userId="b3b060d9-4d34-479b-ad68-688eaebf93c5" providerId="ADAL" clId="{D33CA21A-7DAB-4D94-BA45-C71B79095699}" dt="2023-08-20T15:46:35.382" v="578" actId="20577"/>
        <pc:sldMkLst>
          <pc:docMk/>
          <pc:sldMk cId="1885494347" sldId="351"/>
        </pc:sldMkLst>
        <pc:spChg chg="del">
          <ac:chgData name="Balian, Sarah (CNTR)" userId="b3b060d9-4d34-479b-ad68-688eaebf93c5" providerId="ADAL" clId="{D33CA21A-7DAB-4D94-BA45-C71B79095699}" dt="2023-08-20T15:43:15.657" v="414" actId="478"/>
          <ac:spMkLst>
            <pc:docMk/>
            <pc:sldMk cId="1885494347" sldId="351"/>
            <ac:spMk id="2" creationId="{F6245169-1799-41CD-B28E-D2D20D16AD73}"/>
          </ac:spMkLst>
        </pc:spChg>
        <pc:spChg chg="add del mod">
          <ac:chgData name="Balian, Sarah (CNTR)" userId="b3b060d9-4d34-479b-ad68-688eaebf93c5" providerId="ADAL" clId="{D33CA21A-7DAB-4D94-BA45-C71B79095699}" dt="2023-08-20T15:43:17.896" v="415" actId="478"/>
          <ac:spMkLst>
            <pc:docMk/>
            <pc:sldMk cId="1885494347" sldId="351"/>
            <ac:spMk id="6" creationId="{34870634-D49A-AC41-6EB7-BF544ACBFD54}"/>
          </ac:spMkLst>
        </pc:spChg>
        <pc:spChg chg="add mod">
          <ac:chgData name="Balian, Sarah (CNTR)" userId="b3b060d9-4d34-479b-ad68-688eaebf93c5" providerId="ADAL" clId="{D33CA21A-7DAB-4D94-BA45-C71B79095699}" dt="2023-08-20T15:43:35.074" v="421" actId="14100"/>
          <ac:spMkLst>
            <pc:docMk/>
            <pc:sldMk cId="1885494347" sldId="351"/>
            <ac:spMk id="7" creationId="{F381AA04-E380-573A-CBB1-C8F6F6016047}"/>
          </ac:spMkLst>
        </pc:spChg>
        <pc:spChg chg="mod">
          <ac:chgData name="Balian, Sarah (CNTR)" userId="b3b060d9-4d34-479b-ad68-688eaebf93c5" providerId="ADAL" clId="{D33CA21A-7DAB-4D94-BA45-C71B79095699}" dt="2023-08-20T15:43:00.633" v="413" actId="1076"/>
          <ac:spMkLst>
            <pc:docMk/>
            <pc:sldMk cId="1885494347" sldId="351"/>
            <ac:spMk id="12" creationId="{143DDE12-C2E7-AE3E-25D3-4C0553EC6B18}"/>
          </ac:spMkLst>
        </pc:spChg>
      </pc:sldChg>
      <pc:sldChg chg="mod modNotesTx">
        <pc:chgData name="Balian, Sarah (CNTR)" userId="b3b060d9-4d34-479b-ad68-688eaebf93c5" providerId="ADAL" clId="{D33CA21A-7DAB-4D94-BA45-C71B79095699}" dt="2023-08-20T17:11:47.233" v="2369" actId="20577"/>
        <pc:sldMkLst>
          <pc:docMk/>
          <pc:sldMk cId="3383364338" sldId="353"/>
        </pc:sldMkLst>
      </pc:sldChg>
      <pc:sldChg chg="addSp delSp modSp del mod ord modShow modNotesTx">
        <pc:chgData name="Balian, Sarah (CNTR)" userId="b3b060d9-4d34-479b-ad68-688eaebf93c5" providerId="ADAL" clId="{D33CA21A-7DAB-4D94-BA45-C71B79095699}" dt="2023-08-20T16:09:41.629" v="1135" actId="47"/>
        <pc:sldMkLst>
          <pc:docMk/>
          <pc:sldMk cId="2441475108" sldId="354"/>
        </pc:sldMkLst>
        <pc:spChg chg="add mod">
          <ac:chgData name="Balian, Sarah (CNTR)" userId="b3b060d9-4d34-479b-ad68-688eaebf93c5" providerId="ADAL" clId="{D33CA21A-7DAB-4D94-BA45-C71B79095699}" dt="2023-08-20T15:56:41.585" v="1002"/>
          <ac:spMkLst>
            <pc:docMk/>
            <pc:sldMk cId="2441475108" sldId="354"/>
            <ac:spMk id="3" creationId="{9237633D-CC7B-D86D-0CBF-934938E2013F}"/>
          </ac:spMkLst>
        </pc:spChg>
        <pc:spChg chg="mod">
          <ac:chgData name="Balian, Sarah (CNTR)" userId="b3b060d9-4d34-479b-ad68-688eaebf93c5" providerId="ADAL" clId="{D33CA21A-7DAB-4D94-BA45-C71B79095699}" dt="2023-08-20T16:03:57.583" v="1020"/>
          <ac:spMkLst>
            <pc:docMk/>
            <pc:sldMk cId="2441475108" sldId="354"/>
            <ac:spMk id="13" creationId="{61CD016D-CC7F-AC41-0CF0-99AF1CF8170A}"/>
          </ac:spMkLst>
        </pc:spChg>
        <pc:spChg chg="mod">
          <ac:chgData name="Balian, Sarah (CNTR)" userId="b3b060d9-4d34-479b-ad68-688eaebf93c5" providerId="ADAL" clId="{D33CA21A-7DAB-4D94-BA45-C71B79095699}" dt="2023-08-20T16:03:57.583" v="1020"/>
          <ac:spMkLst>
            <pc:docMk/>
            <pc:sldMk cId="2441475108" sldId="354"/>
            <ac:spMk id="14" creationId="{132E4331-24A3-A267-1B39-E6E4C067ED67}"/>
          </ac:spMkLst>
        </pc:spChg>
        <pc:spChg chg="mod">
          <ac:chgData name="Balian, Sarah (CNTR)" userId="b3b060d9-4d34-479b-ad68-688eaebf93c5" providerId="ADAL" clId="{D33CA21A-7DAB-4D94-BA45-C71B79095699}" dt="2023-08-20T16:03:57.583" v="1020"/>
          <ac:spMkLst>
            <pc:docMk/>
            <pc:sldMk cId="2441475108" sldId="354"/>
            <ac:spMk id="15" creationId="{46DDAEDA-ECA6-95E6-4C88-15B34A06DB70}"/>
          </ac:spMkLst>
        </pc:spChg>
        <pc:spChg chg="mod">
          <ac:chgData name="Balian, Sarah (CNTR)" userId="b3b060d9-4d34-479b-ad68-688eaebf93c5" providerId="ADAL" clId="{D33CA21A-7DAB-4D94-BA45-C71B79095699}" dt="2023-08-20T16:03:57.583" v="1020"/>
          <ac:spMkLst>
            <pc:docMk/>
            <pc:sldMk cId="2441475108" sldId="354"/>
            <ac:spMk id="16" creationId="{B528FE45-3471-F98D-3874-FDCEC79DD241}"/>
          </ac:spMkLst>
        </pc:spChg>
        <pc:spChg chg="mod">
          <ac:chgData name="Balian, Sarah (CNTR)" userId="b3b060d9-4d34-479b-ad68-688eaebf93c5" providerId="ADAL" clId="{D33CA21A-7DAB-4D94-BA45-C71B79095699}" dt="2023-08-20T16:03:57.583" v="1020"/>
          <ac:spMkLst>
            <pc:docMk/>
            <pc:sldMk cId="2441475108" sldId="354"/>
            <ac:spMk id="17" creationId="{FCF4D177-1968-403B-EA9C-087B5DCCD7A5}"/>
          </ac:spMkLst>
        </pc:spChg>
        <pc:spChg chg="mod">
          <ac:chgData name="Balian, Sarah (CNTR)" userId="b3b060d9-4d34-479b-ad68-688eaebf93c5" providerId="ADAL" clId="{D33CA21A-7DAB-4D94-BA45-C71B79095699}" dt="2023-08-20T16:03:57.583" v="1020"/>
          <ac:spMkLst>
            <pc:docMk/>
            <pc:sldMk cId="2441475108" sldId="354"/>
            <ac:spMk id="18" creationId="{F9A4FCF2-2AD8-0524-0A7F-78C2DA312A05}"/>
          </ac:spMkLst>
        </pc:spChg>
        <pc:spChg chg="mod">
          <ac:chgData name="Balian, Sarah (CNTR)" userId="b3b060d9-4d34-479b-ad68-688eaebf93c5" providerId="ADAL" clId="{D33CA21A-7DAB-4D94-BA45-C71B79095699}" dt="2023-08-20T16:03:57.583" v="1020"/>
          <ac:spMkLst>
            <pc:docMk/>
            <pc:sldMk cId="2441475108" sldId="354"/>
            <ac:spMk id="19" creationId="{89319455-651C-C989-E262-B0BB8B2EBEA6}"/>
          </ac:spMkLst>
        </pc:spChg>
        <pc:spChg chg="mod">
          <ac:chgData name="Balian, Sarah (CNTR)" userId="b3b060d9-4d34-479b-ad68-688eaebf93c5" providerId="ADAL" clId="{D33CA21A-7DAB-4D94-BA45-C71B79095699}" dt="2023-08-20T16:03:57.583" v="1020"/>
          <ac:spMkLst>
            <pc:docMk/>
            <pc:sldMk cId="2441475108" sldId="354"/>
            <ac:spMk id="20" creationId="{0ECF5DC1-6B8E-B07F-99C9-828A3690E00E}"/>
          </ac:spMkLst>
        </pc:spChg>
        <pc:spChg chg="mod">
          <ac:chgData name="Balian, Sarah (CNTR)" userId="b3b060d9-4d34-479b-ad68-688eaebf93c5" providerId="ADAL" clId="{D33CA21A-7DAB-4D94-BA45-C71B79095699}" dt="2023-08-20T16:03:57.583" v="1020"/>
          <ac:spMkLst>
            <pc:docMk/>
            <pc:sldMk cId="2441475108" sldId="354"/>
            <ac:spMk id="21" creationId="{F362974F-3FE4-E138-72C7-AB6A9CD15415}"/>
          </ac:spMkLst>
        </pc:spChg>
        <pc:spChg chg="mod">
          <ac:chgData name="Balian, Sarah (CNTR)" userId="b3b060d9-4d34-479b-ad68-688eaebf93c5" providerId="ADAL" clId="{D33CA21A-7DAB-4D94-BA45-C71B79095699}" dt="2023-08-20T16:03:57.583" v="1020"/>
          <ac:spMkLst>
            <pc:docMk/>
            <pc:sldMk cId="2441475108" sldId="354"/>
            <ac:spMk id="22" creationId="{11FFB1FC-A58C-29BC-4AC7-155A3D88F2A2}"/>
          </ac:spMkLst>
        </pc:spChg>
        <pc:spChg chg="mod">
          <ac:chgData name="Balian, Sarah (CNTR)" userId="b3b060d9-4d34-479b-ad68-688eaebf93c5" providerId="ADAL" clId="{D33CA21A-7DAB-4D94-BA45-C71B79095699}" dt="2023-08-20T16:03:57.583" v="1020"/>
          <ac:spMkLst>
            <pc:docMk/>
            <pc:sldMk cId="2441475108" sldId="354"/>
            <ac:spMk id="23" creationId="{9CEDB41D-E173-479C-02BC-81C69EADD598}"/>
          </ac:spMkLst>
        </pc:spChg>
        <pc:spChg chg="mod">
          <ac:chgData name="Balian, Sarah (CNTR)" userId="b3b060d9-4d34-479b-ad68-688eaebf93c5" providerId="ADAL" clId="{D33CA21A-7DAB-4D94-BA45-C71B79095699}" dt="2023-08-20T16:03:57.583" v="1020"/>
          <ac:spMkLst>
            <pc:docMk/>
            <pc:sldMk cId="2441475108" sldId="354"/>
            <ac:spMk id="24" creationId="{CFA8EA56-8201-703C-3A22-5FDBB49BB918}"/>
          </ac:spMkLst>
        </pc:spChg>
        <pc:spChg chg="mod">
          <ac:chgData name="Balian, Sarah (CNTR)" userId="b3b060d9-4d34-479b-ad68-688eaebf93c5" providerId="ADAL" clId="{D33CA21A-7DAB-4D94-BA45-C71B79095699}" dt="2023-08-20T16:03:57.583" v="1020"/>
          <ac:spMkLst>
            <pc:docMk/>
            <pc:sldMk cId="2441475108" sldId="354"/>
            <ac:spMk id="25" creationId="{12EB00DB-26BC-154A-50F5-B08719D27800}"/>
          </ac:spMkLst>
        </pc:spChg>
        <pc:spChg chg="mod">
          <ac:chgData name="Balian, Sarah (CNTR)" userId="b3b060d9-4d34-479b-ad68-688eaebf93c5" providerId="ADAL" clId="{D33CA21A-7DAB-4D94-BA45-C71B79095699}" dt="2023-08-20T16:03:57.583" v="1020"/>
          <ac:spMkLst>
            <pc:docMk/>
            <pc:sldMk cId="2441475108" sldId="354"/>
            <ac:spMk id="26" creationId="{C1BC6175-6B5D-C9A2-92C4-6BAF36FE2B12}"/>
          </ac:spMkLst>
        </pc:spChg>
        <pc:spChg chg="mod">
          <ac:chgData name="Balian, Sarah (CNTR)" userId="b3b060d9-4d34-479b-ad68-688eaebf93c5" providerId="ADAL" clId="{D33CA21A-7DAB-4D94-BA45-C71B79095699}" dt="2023-08-20T16:03:57.583" v="1020"/>
          <ac:spMkLst>
            <pc:docMk/>
            <pc:sldMk cId="2441475108" sldId="354"/>
            <ac:spMk id="27" creationId="{31FE9E3B-F434-4094-19A9-6F1F9EDD7656}"/>
          </ac:spMkLst>
        </pc:spChg>
        <pc:spChg chg="mod">
          <ac:chgData name="Balian, Sarah (CNTR)" userId="b3b060d9-4d34-479b-ad68-688eaebf93c5" providerId="ADAL" clId="{D33CA21A-7DAB-4D94-BA45-C71B79095699}" dt="2023-08-20T16:03:57.583" v="1020"/>
          <ac:spMkLst>
            <pc:docMk/>
            <pc:sldMk cId="2441475108" sldId="354"/>
            <ac:spMk id="28" creationId="{A76823BF-7EC5-0122-9D63-923156A83272}"/>
          </ac:spMkLst>
        </pc:spChg>
        <pc:spChg chg="mod">
          <ac:chgData name="Balian, Sarah (CNTR)" userId="b3b060d9-4d34-479b-ad68-688eaebf93c5" providerId="ADAL" clId="{D33CA21A-7DAB-4D94-BA45-C71B79095699}" dt="2023-08-20T16:03:57.583" v="1020"/>
          <ac:spMkLst>
            <pc:docMk/>
            <pc:sldMk cId="2441475108" sldId="354"/>
            <ac:spMk id="29" creationId="{508CED52-5EE4-6680-0E3B-D9DFE8361A8C}"/>
          </ac:spMkLst>
        </pc:spChg>
        <pc:spChg chg="mod">
          <ac:chgData name="Balian, Sarah (CNTR)" userId="b3b060d9-4d34-479b-ad68-688eaebf93c5" providerId="ADAL" clId="{D33CA21A-7DAB-4D94-BA45-C71B79095699}" dt="2023-08-20T16:03:57.583" v="1020"/>
          <ac:spMkLst>
            <pc:docMk/>
            <pc:sldMk cId="2441475108" sldId="354"/>
            <ac:spMk id="30" creationId="{BAB9E656-9658-5865-8F22-EE91AB5962EE}"/>
          </ac:spMkLst>
        </pc:spChg>
        <pc:spChg chg="mod">
          <ac:chgData name="Balian, Sarah (CNTR)" userId="b3b060d9-4d34-479b-ad68-688eaebf93c5" providerId="ADAL" clId="{D33CA21A-7DAB-4D94-BA45-C71B79095699}" dt="2023-08-20T16:03:57.583" v="1020"/>
          <ac:spMkLst>
            <pc:docMk/>
            <pc:sldMk cId="2441475108" sldId="354"/>
            <ac:spMk id="31" creationId="{E587B247-7A01-DF06-403B-EC7F83DAC7B8}"/>
          </ac:spMkLst>
        </pc:spChg>
        <pc:spChg chg="mod">
          <ac:chgData name="Balian, Sarah (CNTR)" userId="b3b060d9-4d34-479b-ad68-688eaebf93c5" providerId="ADAL" clId="{D33CA21A-7DAB-4D94-BA45-C71B79095699}" dt="2023-08-20T16:03:57.583" v="1020"/>
          <ac:spMkLst>
            <pc:docMk/>
            <pc:sldMk cId="2441475108" sldId="354"/>
            <ac:spMk id="32" creationId="{4F893EF9-2302-DF7E-0769-5F0E309AC5FD}"/>
          </ac:spMkLst>
        </pc:spChg>
        <pc:spChg chg="mod">
          <ac:chgData name="Balian, Sarah (CNTR)" userId="b3b060d9-4d34-479b-ad68-688eaebf93c5" providerId="ADAL" clId="{D33CA21A-7DAB-4D94-BA45-C71B79095699}" dt="2023-08-20T16:03:57.583" v="1020"/>
          <ac:spMkLst>
            <pc:docMk/>
            <pc:sldMk cId="2441475108" sldId="354"/>
            <ac:spMk id="33" creationId="{71500AEF-ABD0-A9FC-1711-56850B21C27B}"/>
          </ac:spMkLst>
        </pc:spChg>
        <pc:spChg chg="mod">
          <ac:chgData name="Balian, Sarah (CNTR)" userId="b3b060d9-4d34-479b-ad68-688eaebf93c5" providerId="ADAL" clId="{D33CA21A-7DAB-4D94-BA45-C71B79095699}" dt="2023-08-20T16:03:57.583" v="1020"/>
          <ac:spMkLst>
            <pc:docMk/>
            <pc:sldMk cId="2441475108" sldId="354"/>
            <ac:spMk id="34" creationId="{9EFFE341-3184-6FFE-43AC-25A8C4208990}"/>
          </ac:spMkLst>
        </pc:spChg>
        <pc:spChg chg="mod">
          <ac:chgData name="Balian, Sarah (CNTR)" userId="b3b060d9-4d34-479b-ad68-688eaebf93c5" providerId="ADAL" clId="{D33CA21A-7DAB-4D94-BA45-C71B79095699}" dt="2023-08-20T16:03:57.583" v="1020"/>
          <ac:spMkLst>
            <pc:docMk/>
            <pc:sldMk cId="2441475108" sldId="354"/>
            <ac:spMk id="35" creationId="{FFF4725E-D269-0F1A-9E7E-C07425E3AF0D}"/>
          </ac:spMkLst>
        </pc:spChg>
        <pc:spChg chg="mod">
          <ac:chgData name="Balian, Sarah (CNTR)" userId="b3b060d9-4d34-479b-ad68-688eaebf93c5" providerId="ADAL" clId="{D33CA21A-7DAB-4D94-BA45-C71B79095699}" dt="2023-08-20T16:03:57.583" v="1020"/>
          <ac:spMkLst>
            <pc:docMk/>
            <pc:sldMk cId="2441475108" sldId="354"/>
            <ac:spMk id="36" creationId="{740D3387-B488-FF9D-0013-F09F2C394D2F}"/>
          </ac:spMkLst>
        </pc:spChg>
        <pc:spChg chg="mod">
          <ac:chgData name="Balian, Sarah (CNTR)" userId="b3b060d9-4d34-479b-ad68-688eaebf93c5" providerId="ADAL" clId="{D33CA21A-7DAB-4D94-BA45-C71B79095699}" dt="2023-08-20T16:03:57.583" v="1020"/>
          <ac:spMkLst>
            <pc:docMk/>
            <pc:sldMk cId="2441475108" sldId="354"/>
            <ac:spMk id="37" creationId="{08BB8A3E-0319-B4DD-5C90-3F36C6931D24}"/>
          </ac:spMkLst>
        </pc:spChg>
        <pc:spChg chg="mod">
          <ac:chgData name="Balian, Sarah (CNTR)" userId="b3b060d9-4d34-479b-ad68-688eaebf93c5" providerId="ADAL" clId="{D33CA21A-7DAB-4D94-BA45-C71B79095699}" dt="2023-08-20T16:03:57.583" v="1020"/>
          <ac:spMkLst>
            <pc:docMk/>
            <pc:sldMk cId="2441475108" sldId="354"/>
            <ac:spMk id="38" creationId="{A841740D-1726-25EE-2CAE-5408132D3E1D}"/>
          </ac:spMkLst>
        </pc:spChg>
        <pc:spChg chg="mod">
          <ac:chgData name="Balian, Sarah (CNTR)" userId="b3b060d9-4d34-479b-ad68-688eaebf93c5" providerId="ADAL" clId="{D33CA21A-7DAB-4D94-BA45-C71B79095699}" dt="2023-08-20T16:03:57.583" v="1020"/>
          <ac:spMkLst>
            <pc:docMk/>
            <pc:sldMk cId="2441475108" sldId="354"/>
            <ac:spMk id="39" creationId="{61ED8858-2AB0-1B89-7AA2-34C352B8C22C}"/>
          </ac:spMkLst>
        </pc:spChg>
        <pc:spChg chg="mod">
          <ac:chgData name="Balian, Sarah (CNTR)" userId="b3b060d9-4d34-479b-ad68-688eaebf93c5" providerId="ADAL" clId="{D33CA21A-7DAB-4D94-BA45-C71B79095699}" dt="2023-08-20T16:03:57.583" v="1020"/>
          <ac:spMkLst>
            <pc:docMk/>
            <pc:sldMk cId="2441475108" sldId="354"/>
            <ac:spMk id="40" creationId="{5A04B3AC-C79B-8144-28F6-54F61F076C16}"/>
          </ac:spMkLst>
        </pc:spChg>
        <pc:spChg chg="add mod">
          <ac:chgData name="Balian, Sarah (CNTR)" userId="b3b060d9-4d34-479b-ad68-688eaebf93c5" providerId="ADAL" clId="{D33CA21A-7DAB-4D94-BA45-C71B79095699}" dt="2023-08-20T16:09:35.970" v="1134" actId="6549"/>
          <ac:spMkLst>
            <pc:docMk/>
            <pc:sldMk cId="2441475108" sldId="354"/>
            <ac:spMk id="41" creationId="{33875333-6451-A6DC-7E3C-7DF86AC96BC8}"/>
          </ac:spMkLst>
        </pc:spChg>
        <pc:spChg chg="del">
          <ac:chgData name="Balian, Sarah (CNTR)" userId="b3b060d9-4d34-479b-ad68-688eaebf93c5" providerId="ADAL" clId="{D33CA21A-7DAB-4D94-BA45-C71B79095699}" dt="2023-08-20T16:03:56.591" v="1019" actId="478"/>
          <ac:spMkLst>
            <pc:docMk/>
            <pc:sldMk cId="2441475108" sldId="354"/>
            <ac:spMk id="1046" creationId="{8A57591F-F75D-FBB3-BD7E-757A1AFC2F44}"/>
          </ac:spMkLst>
        </pc:spChg>
        <pc:grpChg chg="add mod">
          <ac:chgData name="Balian, Sarah (CNTR)" userId="b3b060d9-4d34-479b-ad68-688eaebf93c5" providerId="ADAL" clId="{D33CA21A-7DAB-4D94-BA45-C71B79095699}" dt="2023-08-20T16:03:57.583" v="1020"/>
          <ac:grpSpMkLst>
            <pc:docMk/>
            <pc:sldMk cId="2441475108" sldId="354"/>
            <ac:grpSpMk id="6" creationId="{96ACEA4D-6F1B-6197-9ED7-06561E020AD4}"/>
          </ac:grpSpMkLst>
        </pc:grpChg>
        <pc:grpChg chg="mod">
          <ac:chgData name="Balian, Sarah (CNTR)" userId="b3b060d9-4d34-479b-ad68-688eaebf93c5" providerId="ADAL" clId="{D33CA21A-7DAB-4D94-BA45-C71B79095699}" dt="2023-08-20T16:03:57.583" v="1020"/>
          <ac:grpSpMkLst>
            <pc:docMk/>
            <pc:sldMk cId="2441475108" sldId="354"/>
            <ac:grpSpMk id="7" creationId="{B4041156-7C3A-8E08-6B85-B0C5FAA7D9CC}"/>
          </ac:grpSpMkLst>
        </pc:grpChg>
        <pc:grpChg chg="mod">
          <ac:chgData name="Balian, Sarah (CNTR)" userId="b3b060d9-4d34-479b-ad68-688eaebf93c5" providerId="ADAL" clId="{D33CA21A-7DAB-4D94-BA45-C71B79095699}" dt="2023-08-20T16:03:57.583" v="1020"/>
          <ac:grpSpMkLst>
            <pc:docMk/>
            <pc:sldMk cId="2441475108" sldId="354"/>
            <ac:grpSpMk id="12" creationId="{85EEA3B7-545A-5DF3-6FC3-E32F8679056E}"/>
          </ac:grpSpMkLst>
        </pc:grpChg>
        <pc:cxnChg chg="mod">
          <ac:chgData name="Balian, Sarah (CNTR)" userId="b3b060d9-4d34-479b-ad68-688eaebf93c5" providerId="ADAL" clId="{D33CA21A-7DAB-4D94-BA45-C71B79095699}" dt="2023-08-20T16:03:57.583" v="1020"/>
          <ac:cxnSpMkLst>
            <pc:docMk/>
            <pc:sldMk cId="2441475108" sldId="354"/>
            <ac:cxnSpMk id="9" creationId="{C331EBD9-72A9-8D2B-4A18-CC53BF917A7D}"/>
          </ac:cxnSpMkLst>
        </pc:cxnChg>
        <pc:cxnChg chg="mod">
          <ac:chgData name="Balian, Sarah (CNTR)" userId="b3b060d9-4d34-479b-ad68-688eaebf93c5" providerId="ADAL" clId="{D33CA21A-7DAB-4D94-BA45-C71B79095699}" dt="2023-08-20T16:03:57.583" v="1020"/>
          <ac:cxnSpMkLst>
            <pc:docMk/>
            <pc:sldMk cId="2441475108" sldId="354"/>
            <ac:cxnSpMk id="10" creationId="{DD2BFEFB-4109-235E-FE0B-A43B310F0BC1}"/>
          </ac:cxnSpMkLst>
        </pc:cxnChg>
      </pc:sldChg>
      <pc:sldChg chg="addSp modSp mod modNotesTx">
        <pc:chgData name="Balian, Sarah (CNTR)" userId="b3b060d9-4d34-479b-ad68-688eaebf93c5" providerId="ADAL" clId="{D33CA21A-7DAB-4D94-BA45-C71B79095699}" dt="2023-08-20T16:08:22.705" v="1084" actId="207"/>
        <pc:sldMkLst>
          <pc:docMk/>
          <pc:sldMk cId="564221537" sldId="355"/>
        </pc:sldMkLst>
        <pc:spChg chg="mod">
          <ac:chgData name="Balian, Sarah (CNTR)" userId="b3b060d9-4d34-479b-ad68-688eaebf93c5" providerId="ADAL" clId="{D33CA21A-7DAB-4D94-BA45-C71B79095699}" dt="2023-08-20T15:53:17.442" v="807" actId="6549"/>
          <ac:spMkLst>
            <pc:docMk/>
            <pc:sldMk cId="564221537" sldId="355"/>
            <ac:spMk id="4" creationId="{2835B22F-59A0-D51F-5B6D-700079BFD428}"/>
          </ac:spMkLst>
        </pc:spChg>
        <pc:spChg chg="mod">
          <ac:chgData name="Balian, Sarah (CNTR)" userId="b3b060d9-4d34-479b-ad68-688eaebf93c5" providerId="ADAL" clId="{D33CA21A-7DAB-4D94-BA45-C71B79095699}" dt="2023-08-20T16:03:47.772" v="1016" actId="1035"/>
          <ac:spMkLst>
            <pc:docMk/>
            <pc:sldMk cId="564221537" sldId="355"/>
            <ac:spMk id="10" creationId="{B8799C9F-6ACB-5DDD-7893-308991213FA8}"/>
          </ac:spMkLst>
        </pc:spChg>
        <pc:spChg chg="mod">
          <ac:chgData name="Balian, Sarah (CNTR)" userId="b3b060d9-4d34-479b-ad68-688eaebf93c5" providerId="ADAL" clId="{D33CA21A-7DAB-4D94-BA45-C71B79095699}" dt="2023-08-20T16:03:47.772" v="1016" actId="1035"/>
          <ac:spMkLst>
            <pc:docMk/>
            <pc:sldMk cId="564221537" sldId="355"/>
            <ac:spMk id="12" creationId="{19782452-75CF-ACAC-5A2C-4CC404FE9326}"/>
          </ac:spMkLst>
        </pc:spChg>
        <pc:spChg chg="mod">
          <ac:chgData name="Balian, Sarah (CNTR)" userId="b3b060d9-4d34-479b-ad68-688eaebf93c5" providerId="ADAL" clId="{D33CA21A-7DAB-4D94-BA45-C71B79095699}" dt="2023-08-20T16:03:47.772" v="1016" actId="1035"/>
          <ac:spMkLst>
            <pc:docMk/>
            <pc:sldMk cId="564221537" sldId="355"/>
            <ac:spMk id="13" creationId="{07D0D220-6DD9-7D57-FE7D-A1ABF53B9096}"/>
          </ac:spMkLst>
        </pc:spChg>
        <pc:spChg chg="mod">
          <ac:chgData name="Balian, Sarah (CNTR)" userId="b3b060d9-4d34-479b-ad68-688eaebf93c5" providerId="ADAL" clId="{D33CA21A-7DAB-4D94-BA45-C71B79095699}" dt="2023-08-20T16:03:47.772" v="1016" actId="1035"/>
          <ac:spMkLst>
            <pc:docMk/>
            <pc:sldMk cId="564221537" sldId="355"/>
            <ac:spMk id="14" creationId="{70D4F4D4-9F79-6732-2BC8-A7D8EC569AB5}"/>
          </ac:spMkLst>
        </pc:spChg>
        <pc:spChg chg="mod">
          <ac:chgData name="Balian, Sarah (CNTR)" userId="b3b060d9-4d34-479b-ad68-688eaebf93c5" providerId="ADAL" clId="{D33CA21A-7DAB-4D94-BA45-C71B79095699}" dt="2023-08-20T16:03:47.772" v="1016" actId="1035"/>
          <ac:spMkLst>
            <pc:docMk/>
            <pc:sldMk cId="564221537" sldId="355"/>
            <ac:spMk id="15" creationId="{F5578BA7-2608-7894-2D0E-A71DAC73617F}"/>
          </ac:spMkLst>
        </pc:spChg>
        <pc:spChg chg="mod">
          <ac:chgData name="Balian, Sarah (CNTR)" userId="b3b060d9-4d34-479b-ad68-688eaebf93c5" providerId="ADAL" clId="{D33CA21A-7DAB-4D94-BA45-C71B79095699}" dt="2023-08-20T16:03:47.772" v="1016" actId="1035"/>
          <ac:spMkLst>
            <pc:docMk/>
            <pc:sldMk cId="564221537" sldId="355"/>
            <ac:spMk id="16" creationId="{BBAB6992-1CAB-FF71-F577-A9F6077FBBA6}"/>
          </ac:spMkLst>
        </pc:spChg>
        <pc:spChg chg="mod">
          <ac:chgData name="Balian, Sarah (CNTR)" userId="b3b060d9-4d34-479b-ad68-688eaebf93c5" providerId="ADAL" clId="{D33CA21A-7DAB-4D94-BA45-C71B79095699}" dt="2023-08-20T16:03:47.772" v="1016" actId="1035"/>
          <ac:spMkLst>
            <pc:docMk/>
            <pc:sldMk cId="564221537" sldId="355"/>
            <ac:spMk id="17" creationId="{12897D9D-BB04-E764-4FA5-716BB073A3B2}"/>
          </ac:spMkLst>
        </pc:spChg>
        <pc:spChg chg="mod">
          <ac:chgData name="Balian, Sarah (CNTR)" userId="b3b060d9-4d34-479b-ad68-688eaebf93c5" providerId="ADAL" clId="{D33CA21A-7DAB-4D94-BA45-C71B79095699}" dt="2023-08-20T16:03:47.772" v="1016" actId="1035"/>
          <ac:spMkLst>
            <pc:docMk/>
            <pc:sldMk cId="564221537" sldId="355"/>
            <ac:spMk id="18" creationId="{7E7F2DDE-5C54-3776-5836-AA04A3824383}"/>
          </ac:spMkLst>
        </pc:spChg>
        <pc:spChg chg="mod">
          <ac:chgData name="Balian, Sarah (CNTR)" userId="b3b060d9-4d34-479b-ad68-688eaebf93c5" providerId="ADAL" clId="{D33CA21A-7DAB-4D94-BA45-C71B79095699}" dt="2023-08-20T16:03:47.772" v="1016" actId="1035"/>
          <ac:spMkLst>
            <pc:docMk/>
            <pc:sldMk cId="564221537" sldId="355"/>
            <ac:spMk id="19" creationId="{CF50D33C-3A22-69C9-3420-CFE938B87FD0}"/>
          </ac:spMkLst>
        </pc:spChg>
        <pc:spChg chg="mod">
          <ac:chgData name="Balian, Sarah (CNTR)" userId="b3b060d9-4d34-479b-ad68-688eaebf93c5" providerId="ADAL" clId="{D33CA21A-7DAB-4D94-BA45-C71B79095699}" dt="2023-08-20T16:03:47.772" v="1016" actId="1035"/>
          <ac:spMkLst>
            <pc:docMk/>
            <pc:sldMk cId="564221537" sldId="355"/>
            <ac:spMk id="20" creationId="{F8C41BCD-6BB7-8702-C108-D70B68F57A29}"/>
          </ac:spMkLst>
        </pc:spChg>
        <pc:spChg chg="mod">
          <ac:chgData name="Balian, Sarah (CNTR)" userId="b3b060d9-4d34-479b-ad68-688eaebf93c5" providerId="ADAL" clId="{D33CA21A-7DAB-4D94-BA45-C71B79095699}" dt="2023-08-20T16:03:47.772" v="1016" actId="1035"/>
          <ac:spMkLst>
            <pc:docMk/>
            <pc:sldMk cId="564221537" sldId="355"/>
            <ac:spMk id="21" creationId="{AE3F045B-A1C3-1073-2F7F-3A573B8F9D2F}"/>
          </ac:spMkLst>
        </pc:spChg>
        <pc:spChg chg="mod">
          <ac:chgData name="Balian, Sarah (CNTR)" userId="b3b060d9-4d34-479b-ad68-688eaebf93c5" providerId="ADAL" clId="{D33CA21A-7DAB-4D94-BA45-C71B79095699}" dt="2023-08-20T16:03:47.772" v="1016" actId="1035"/>
          <ac:spMkLst>
            <pc:docMk/>
            <pc:sldMk cId="564221537" sldId="355"/>
            <ac:spMk id="22" creationId="{A0D5445A-8031-42C4-1DBF-C9D63A33C403}"/>
          </ac:spMkLst>
        </pc:spChg>
        <pc:spChg chg="mod">
          <ac:chgData name="Balian, Sarah (CNTR)" userId="b3b060d9-4d34-479b-ad68-688eaebf93c5" providerId="ADAL" clId="{D33CA21A-7DAB-4D94-BA45-C71B79095699}" dt="2023-08-20T16:03:47.772" v="1016" actId="1035"/>
          <ac:spMkLst>
            <pc:docMk/>
            <pc:sldMk cId="564221537" sldId="355"/>
            <ac:spMk id="23" creationId="{2F50A1E4-00F9-CB78-6AA7-F4484ECE687D}"/>
          </ac:spMkLst>
        </pc:spChg>
        <pc:spChg chg="mod">
          <ac:chgData name="Balian, Sarah (CNTR)" userId="b3b060d9-4d34-479b-ad68-688eaebf93c5" providerId="ADAL" clId="{D33CA21A-7DAB-4D94-BA45-C71B79095699}" dt="2023-08-20T16:03:47.772" v="1016" actId="1035"/>
          <ac:spMkLst>
            <pc:docMk/>
            <pc:sldMk cId="564221537" sldId="355"/>
            <ac:spMk id="24" creationId="{582EE4BA-1300-77B6-A074-1A4CC8FB67D9}"/>
          </ac:spMkLst>
        </pc:spChg>
        <pc:spChg chg="mod">
          <ac:chgData name="Balian, Sarah (CNTR)" userId="b3b060d9-4d34-479b-ad68-688eaebf93c5" providerId="ADAL" clId="{D33CA21A-7DAB-4D94-BA45-C71B79095699}" dt="2023-08-20T16:03:47.772" v="1016" actId="1035"/>
          <ac:spMkLst>
            <pc:docMk/>
            <pc:sldMk cId="564221537" sldId="355"/>
            <ac:spMk id="25" creationId="{56B60885-8B02-EAE7-FFBF-E642EC67AE46}"/>
          </ac:spMkLst>
        </pc:spChg>
        <pc:spChg chg="mod">
          <ac:chgData name="Balian, Sarah (CNTR)" userId="b3b060d9-4d34-479b-ad68-688eaebf93c5" providerId="ADAL" clId="{D33CA21A-7DAB-4D94-BA45-C71B79095699}" dt="2023-08-20T16:03:47.772" v="1016" actId="1035"/>
          <ac:spMkLst>
            <pc:docMk/>
            <pc:sldMk cId="564221537" sldId="355"/>
            <ac:spMk id="26" creationId="{AB667D6B-1A6F-E3D0-FBAE-97633F88564A}"/>
          </ac:spMkLst>
        </pc:spChg>
        <pc:spChg chg="mod">
          <ac:chgData name="Balian, Sarah (CNTR)" userId="b3b060d9-4d34-479b-ad68-688eaebf93c5" providerId="ADAL" clId="{D33CA21A-7DAB-4D94-BA45-C71B79095699}" dt="2023-08-20T16:03:47.772" v="1016" actId="1035"/>
          <ac:spMkLst>
            <pc:docMk/>
            <pc:sldMk cId="564221537" sldId="355"/>
            <ac:spMk id="27" creationId="{8E41C294-00A5-A751-EA17-5C74FBDDA781}"/>
          </ac:spMkLst>
        </pc:spChg>
        <pc:spChg chg="mod">
          <ac:chgData name="Balian, Sarah (CNTR)" userId="b3b060d9-4d34-479b-ad68-688eaebf93c5" providerId="ADAL" clId="{D33CA21A-7DAB-4D94-BA45-C71B79095699}" dt="2023-08-20T16:08:16.210" v="1082" actId="207"/>
          <ac:spMkLst>
            <pc:docMk/>
            <pc:sldMk cId="564221537" sldId="355"/>
            <ac:spMk id="28" creationId="{B2BE1F58-6C6D-F960-A713-03DAF32B9C0D}"/>
          </ac:spMkLst>
        </pc:spChg>
        <pc:spChg chg="mod">
          <ac:chgData name="Balian, Sarah (CNTR)" userId="b3b060d9-4d34-479b-ad68-688eaebf93c5" providerId="ADAL" clId="{D33CA21A-7DAB-4D94-BA45-C71B79095699}" dt="2023-08-20T16:03:47.772" v="1016" actId="1035"/>
          <ac:spMkLst>
            <pc:docMk/>
            <pc:sldMk cId="564221537" sldId="355"/>
            <ac:spMk id="29" creationId="{84C5EEDD-5FE6-29A9-4FCB-385C0DB1416B}"/>
          </ac:spMkLst>
        </pc:spChg>
        <pc:spChg chg="mod">
          <ac:chgData name="Balian, Sarah (CNTR)" userId="b3b060d9-4d34-479b-ad68-688eaebf93c5" providerId="ADAL" clId="{D33CA21A-7DAB-4D94-BA45-C71B79095699}" dt="2023-08-20T16:03:47.772" v="1016" actId="1035"/>
          <ac:spMkLst>
            <pc:docMk/>
            <pc:sldMk cId="564221537" sldId="355"/>
            <ac:spMk id="30" creationId="{FD1D8550-2E71-0F89-8FCA-4DAE42797756}"/>
          </ac:spMkLst>
        </pc:spChg>
        <pc:spChg chg="mod">
          <ac:chgData name="Balian, Sarah (CNTR)" userId="b3b060d9-4d34-479b-ad68-688eaebf93c5" providerId="ADAL" clId="{D33CA21A-7DAB-4D94-BA45-C71B79095699}" dt="2023-08-20T16:03:47.772" v="1016" actId="1035"/>
          <ac:spMkLst>
            <pc:docMk/>
            <pc:sldMk cId="564221537" sldId="355"/>
            <ac:spMk id="31" creationId="{92DA39C7-5BC1-0325-2286-A03167F99EE3}"/>
          </ac:spMkLst>
        </pc:spChg>
        <pc:spChg chg="mod">
          <ac:chgData name="Balian, Sarah (CNTR)" userId="b3b060d9-4d34-479b-ad68-688eaebf93c5" providerId="ADAL" clId="{D33CA21A-7DAB-4D94-BA45-C71B79095699}" dt="2023-08-20T16:08:22.705" v="1084" actId="207"/>
          <ac:spMkLst>
            <pc:docMk/>
            <pc:sldMk cId="564221537" sldId="355"/>
            <ac:spMk id="32" creationId="{251AA734-D101-CED1-7DD6-3E02D53D6D25}"/>
          </ac:spMkLst>
        </pc:spChg>
        <pc:spChg chg="mod">
          <ac:chgData name="Balian, Sarah (CNTR)" userId="b3b060d9-4d34-479b-ad68-688eaebf93c5" providerId="ADAL" clId="{D33CA21A-7DAB-4D94-BA45-C71B79095699}" dt="2023-08-20T16:03:47.772" v="1016" actId="1035"/>
          <ac:spMkLst>
            <pc:docMk/>
            <pc:sldMk cId="564221537" sldId="355"/>
            <ac:spMk id="33" creationId="{42D7382D-A289-E2EF-4961-B42483D607F2}"/>
          </ac:spMkLst>
        </pc:spChg>
        <pc:spChg chg="mod">
          <ac:chgData name="Balian, Sarah (CNTR)" userId="b3b060d9-4d34-479b-ad68-688eaebf93c5" providerId="ADAL" clId="{D33CA21A-7DAB-4D94-BA45-C71B79095699}" dt="2023-08-20T16:08:18.481" v="1083" actId="207"/>
          <ac:spMkLst>
            <pc:docMk/>
            <pc:sldMk cId="564221537" sldId="355"/>
            <ac:spMk id="34" creationId="{BFF8DD6E-74A9-2EE0-1773-CFD1CFB2D554}"/>
          </ac:spMkLst>
        </pc:spChg>
        <pc:spChg chg="mod">
          <ac:chgData name="Balian, Sarah (CNTR)" userId="b3b060d9-4d34-479b-ad68-688eaebf93c5" providerId="ADAL" clId="{D33CA21A-7DAB-4D94-BA45-C71B79095699}" dt="2023-08-20T16:03:47.772" v="1016" actId="1035"/>
          <ac:spMkLst>
            <pc:docMk/>
            <pc:sldMk cId="564221537" sldId="355"/>
            <ac:spMk id="35" creationId="{7240F811-11A7-3727-DDDF-EC891E93B191}"/>
          </ac:spMkLst>
        </pc:spChg>
        <pc:spChg chg="mod">
          <ac:chgData name="Balian, Sarah (CNTR)" userId="b3b060d9-4d34-479b-ad68-688eaebf93c5" providerId="ADAL" clId="{D33CA21A-7DAB-4D94-BA45-C71B79095699}" dt="2023-08-20T16:08:13.338" v="1081" actId="207"/>
          <ac:spMkLst>
            <pc:docMk/>
            <pc:sldMk cId="564221537" sldId="355"/>
            <ac:spMk id="36" creationId="{8C500DCF-9937-D142-F3F6-C58C7F78DAE4}"/>
          </ac:spMkLst>
        </pc:spChg>
        <pc:spChg chg="mod">
          <ac:chgData name="Balian, Sarah (CNTR)" userId="b3b060d9-4d34-479b-ad68-688eaebf93c5" providerId="ADAL" clId="{D33CA21A-7DAB-4D94-BA45-C71B79095699}" dt="2023-08-20T16:03:47.772" v="1016" actId="1035"/>
          <ac:spMkLst>
            <pc:docMk/>
            <pc:sldMk cId="564221537" sldId="355"/>
            <ac:spMk id="37" creationId="{FB9FC642-CD34-26A4-068F-7F9B1CB696DA}"/>
          </ac:spMkLst>
        </pc:spChg>
        <pc:spChg chg="mod">
          <ac:chgData name="Balian, Sarah (CNTR)" userId="b3b060d9-4d34-479b-ad68-688eaebf93c5" providerId="ADAL" clId="{D33CA21A-7DAB-4D94-BA45-C71B79095699}" dt="2023-08-20T16:03:47.772" v="1016" actId="1035"/>
          <ac:spMkLst>
            <pc:docMk/>
            <pc:sldMk cId="564221537" sldId="355"/>
            <ac:spMk id="38" creationId="{68BDE6C5-9BF3-4D65-D8A2-01E05DC2CB3F}"/>
          </ac:spMkLst>
        </pc:spChg>
        <pc:spChg chg="add mod">
          <ac:chgData name="Balian, Sarah (CNTR)" userId="b3b060d9-4d34-479b-ad68-688eaebf93c5" providerId="ADAL" clId="{D33CA21A-7DAB-4D94-BA45-C71B79095699}" dt="2023-08-20T15:56:36.834" v="1000"/>
          <ac:spMkLst>
            <pc:docMk/>
            <pc:sldMk cId="564221537" sldId="355"/>
            <ac:spMk id="39" creationId="{641277CE-0ED0-5FAE-0D73-414A93A04757}"/>
          </ac:spMkLst>
        </pc:spChg>
        <pc:grpChg chg="mod">
          <ac:chgData name="Balian, Sarah (CNTR)" userId="b3b060d9-4d34-479b-ad68-688eaebf93c5" providerId="ADAL" clId="{D33CA21A-7DAB-4D94-BA45-C71B79095699}" dt="2023-08-20T16:03:47.772" v="1016" actId="1035"/>
          <ac:grpSpMkLst>
            <pc:docMk/>
            <pc:sldMk cId="564221537" sldId="355"/>
            <ac:grpSpMk id="3" creationId="{70C03B33-7E19-9CEF-978C-94E9FA0FA96B}"/>
          </ac:grpSpMkLst>
        </pc:grpChg>
        <pc:grpChg chg="mod">
          <ac:chgData name="Balian, Sarah (CNTR)" userId="b3b060d9-4d34-479b-ad68-688eaebf93c5" providerId="ADAL" clId="{D33CA21A-7DAB-4D94-BA45-C71B79095699}" dt="2023-08-20T16:03:47.772" v="1016" actId="1035"/>
          <ac:grpSpMkLst>
            <pc:docMk/>
            <pc:sldMk cId="564221537" sldId="355"/>
            <ac:grpSpMk id="6" creationId="{6E51A301-E306-B778-CC3E-37CEA68529E2}"/>
          </ac:grpSpMkLst>
        </pc:grpChg>
        <pc:grpChg chg="mod">
          <ac:chgData name="Balian, Sarah (CNTR)" userId="b3b060d9-4d34-479b-ad68-688eaebf93c5" providerId="ADAL" clId="{D33CA21A-7DAB-4D94-BA45-C71B79095699}" dt="2023-08-20T16:03:47.772" v="1016" actId="1035"/>
          <ac:grpSpMkLst>
            <pc:docMk/>
            <pc:sldMk cId="564221537" sldId="355"/>
            <ac:grpSpMk id="9" creationId="{E7FF588F-505D-11CA-196B-0D03A92498EB}"/>
          </ac:grpSpMkLst>
        </pc:grpChg>
        <pc:cxnChg chg="mod">
          <ac:chgData name="Balian, Sarah (CNTR)" userId="b3b060d9-4d34-479b-ad68-688eaebf93c5" providerId="ADAL" clId="{D33CA21A-7DAB-4D94-BA45-C71B79095699}" dt="2023-08-20T16:03:47.772" v="1016" actId="1035"/>
          <ac:cxnSpMkLst>
            <pc:docMk/>
            <pc:sldMk cId="564221537" sldId="355"/>
            <ac:cxnSpMk id="7" creationId="{893C8759-C888-9327-2A6F-FB8833E4BCBC}"/>
          </ac:cxnSpMkLst>
        </pc:cxnChg>
        <pc:cxnChg chg="mod">
          <ac:chgData name="Balian, Sarah (CNTR)" userId="b3b060d9-4d34-479b-ad68-688eaebf93c5" providerId="ADAL" clId="{D33CA21A-7DAB-4D94-BA45-C71B79095699}" dt="2023-08-20T16:03:47.772" v="1016" actId="1035"/>
          <ac:cxnSpMkLst>
            <pc:docMk/>
            <pc:sldMk cId="564221537" sldId="355"/>
            <ac:cxnSpMk id="8" creationId="{2BF957A1-2EFF-3C9C-5702-AF09B4E03136}"/>
          </ac:cxnSpMkLst>
        </pc:cxnChg>
      </pc:sldChg>
      <pc:sldChg chg="modSp mod modNotesTx">
        <pc:chgData name="Balian, Sarah (CNTR)" userId="b3b060d9-4d34-479b-ad68-688eaebf93c5" providerId="ADAL" clId="{D33CA21A-7DAB-4D94-BA45-C71B79095699}" dt="2023-08-20T23:08:35.703" v="3519" actId="20577"/>
        <pc:sldMkLst>
          <pc:docMk/>
          <pc:sldMk cId="2037470596" sldId="356"/>
        </pc:sldMkLst>
        <pc:graphicFrameChg chg="mod">
          <ac:chgData name="Balian, Sarah (CNTR)" userId="b3b060d9-4d34-479b-ad68-688eaebf93c5" providerId="ADAL" clId="{D33CA21A-7DAB-4D94-BA45-C71B79095699}" dt="2023-08-20T23:01:04.110" v="3153" actId="14100"/>
          <ac:graphicFrameMkLst>
            <pc:docMk/>
            <pc:sldMk cId="2037470596" sldId="356"/>
            <ac:graphicFrameMk id="6" creationId="{E3E2B361-B2F1-447D-E758-6AA34D22DCCF}"/>
          </ac:graphicFrameMkLst>
        </pc:graphicFrameChg>
      </pc:sldChg>
      <pc:sldChg chg="modNotesTx">
        <pc:chgData name="Balian, Sarah (CNTR)" userId="b3b060d9-4d34-479b-ad68-688eaebf93c5" providerId="ADAL" clId="{D33CA21A-7DAB-4D94-BA45-C71B79095699}" dt="2023-08-20T16:13:04.826" v="1581" actId="20577"/>
        <pc:sldMkLst>
          <pc:docMk/>
          <pc:sldMk cId="3982897259" sldId="357"/>
        </pc:sldMkLst>
      </pc:sldChg>
      <pc:sldChg chg="modSp mod delCm modNotesTx">
        <pc:chgData name="Balian, Sarah (CNTR)" userId="b3b060d9-4d34-479b-ad68-688eaebf93c5" providerId="ADAL" clId="{D33CA21A-7DAB-4D94-BA45-C71B79095699}" dt="2023-08-20T17:08:55.509" v="2297" actId="33524"/>
        <pc:sldMkLst>
          <pc:docMk/>
          <pc:sldMk cId="4262263089" sldId="358"/>
        </pc:sldMkLst>
        <pc:graphicFrameChg chg="mod">
          <ac:chgData name="Balian, Sarah (CNTR)" userId="b3b060d9-4d34-479b-ad68-688eaebf93c5" providerId="ADAL" clId="{D33CA21A-7DAB-4D94-BA45-C71B79095699}" dt="2023-08-20T16:19:22.969" v="1982"/>
          <ac:graphicFrameMkLst>
            <pc:docMk/>
            <pc:sldMk cId="4262263089" sldId="358"/>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33CA21A-7DAB-4D94-BA45-C71B79095699}" dt="2023-08-20T16:18:31.102" v="1970"/>
              <pc2:cmMkLst xmlns:pc2="http://schemas.microsoft.com/office/powerpoint/2019/9/main/command">
                <pc:docMk/>
                <pc:sldMk cId="4262263089" sldId="358"/>
                <pc2:cmMk id="{69EB2065-097D-483D-87CC-E04AB144BB74}"/>
              </pc2:cmMkLst>
            </pc226:cmChg>
          </p:ext>
        </pc:extLst>
      </pc:sldChg>
      <pc:sldChg chg="modNotesTx">
        <pc:chgData name="Balian, Sarah (CNTR)" userId="b3b060d9-4d34-479b-ad68-688eaebf93c5" providerId="ADAL" clId="{D33CA21A-7DAB-4D94-BA45-C71B79095699}" dt="2023-08-20T17:13:02.473" v="2524" actId="20577"/>
        <pc:sldMkLst>
          <pc:docMk/>
          <pc:sldMk cId="1876491663" sldId="359"/>
        </pc:sldMkLst>
      </pc:sldChg>
      <pc:sldChg chg="modSp mod">
        <pc:chgData name="Balian, Sarah (CNTR)" userId="b3b060d9-4d34-479b-ad68-688eaebf93c5" providerId="ADAL" clId="{D33CA21A-7DAB-4D94-BA45-C71B79095699}" dt="2023-08-20T15:33:40.531" v="4" actId="208"/>
        <pc:sldMkLst>
          <pc:docMk/>
          <pc:sldMk cId="2723418054" sldId="360"/>
        </pc:sldMkLst>
        <pc:picChg chg="mod">
          <ac:chgData name="Balian, Sarah (CNTR)" userId="b3b060d9-4d34-479b-ad68-688eaebf93c5" providerId="ADAL" clId="{D33CA21A-7DAB-4D94-BA45-C71B79095699}" dt="2023-08-20T15:33:40.531" v="4" actId="208"/>
          <ac:picMkLst>
            <pc:docMk/>
            <pc:sldMk cId="2723418054" sldId="360"/>
            <ac:picMk id="2" creationId="{4C77BAAE-8E2E-45F2-57EA-5D3B26F4CE23}"/>
          </ac:picMkLst>
        </pc:picChg>
      </pc:sldChg>
      <pc:sldChg chg="modSp mod">
        <pc:chgData name="Balian, Sarah (CNTR)" userId="b3b060d9-4d34-479b-ad68-688eaebf93c5" providerId="ADAL" clId="{D33CA21A-7DAB-4D94-BA45-C71B79095699}" dt="2023-08-20T15:33:46.548" v="5" actId="208"/>
        <pc:sldMkLst>
          <pc:docMk/>
          <pc:sldMk cId="3494697050" sldId="361"/>
        </pc:sldMkLst>
        <pc:picChg chg="mod">
          <ac:chgData name="Balian, Sarah (CNTR)" userId="b3b060d9-4d34-479b-ad68-688eaebf93c5" providerId="ADAL" clId="{D33CA21A-7DAB-4D94-BA45-C71B79095699}" dt="2023-08-20T15:33:46.548" v="5" actId="208"/>
          <ac:picMkLst>
            <pc:docMk/>
            <pc:sldMk cId="3494697050" sldId="361"/>
            <ac:picMk id="2" creationId="{9CD8021E-D520-B680-F531-24967880B79A}"/>
          </ac:picMkLst>
        </pc:picChg>
      </pc:sldChg>
      <pc:sldChg chg="modSp mod ord modShow modNotesTx">
        <pc:chgData name="Balian, Sarah (CNTR)" userId="b3b060d9-4d34-479b-ad68-688eaebf93c5" providerId="ADAL" clId="{D33CA21A-7DAB-4D94-BA45-C71B79095699}" dt="2023-08-20T22:56:36.733" v="3150" actId="20577"/>
        <pc:sldMkLst>
          <pc:docMk/>
          <pc:sldMk cId="265363419" sldId="362"/>
        </pc:sldMkLst>
        <pc:spChg chg="mod">
          <ac:chgData name="Balian, Sarah (CNTR)" userId="b3b060d9-4d34-479b-ad68-688eaebf93c5" providerId="ADAL" clId="{D33CA21A-7DAB-4D94-BA45-C71B79095699}" dt="2023-08-20T22:53:07.883" v="2751" actId="1076"/>
          <ac:spMkLst>
            <pc:docMk/>
            <pc:sldMk cId="265363419" sldId="362"/>
            <ac:spMk id="6" creationId="{732B16EE-46E9-5A8E-46B1-F94152ADB3D1}"/>
          </ac:spMkLst>
        </pc:spChg>
        <pc:spChg chg="mod">
          <ac:chgData name="Balian, Sarah (CNTR)" userId="b3b060d9-4d34-479b-ad68-688eaebf93c5" providerId="ADAL" clId="{D33CA21A-7DAB-4D94-BA45-C71B79095699}" dt="2023-08-20T22:53:10.723" v="2752" actId="1076"/>
          <ac:spMkLst>
            <pc:docMk/>
            <pc:sldMk cId="265363419" sldId="362"/>
            <ac:spMk id="7" creationId="{F46BF4F5-DA1D-ED61-306F-E8E24F89B3B1}"/>
          </ac:spMkLst>
        </pc:spChg>
        <pc:graphicFrameChg chg="mod">
          <ac:chgData name="Balian, Sarah (CNTR)" userId="b3b060d9-4d34-479b-ad68-688eaebf93c5" providerId="ADAL" clId="{D33CA21A-7DAB-4D94-BA45-C71B79095699}" dt="2023-08-20T22:53:04.604" v="2750" actId="14100"/>
          <ac:graphicFrameMkLst>
            <pc:docMk/>
            <pc:sldMk cId="265363419" sldId="362"/>
            <ac:graphicFrameMk id="8" creationId="{A25666F9-CCA3-9D59-B863-99CA3EC76DEB}"/>
          </ac:graphicFrameMkLst>
        </pc:graphicFrameChg>
      </pc:sldChg>
      <pc:sldChg chg="modNotesTx">
        <pc:chgData name="Balian, Sarah (CNTR)" userId="b3b060d9-4d34-479b-ad68-688eaebf93c5" providerId="ADAL" clId="{D33CA21A-7DAB-4D94-BA45-C71B79095699}" dt="2023-08-20T17:14:35.267" v="2716" actId="20577"/>
        <pc:sldMkLst>
          <pc:docMk/>
          <pc:sldMk cId="991286262" sldId="363"/>
        </pc:sldMkLst>
      </pc:sldChg>
      <pc:sldChg chg="modNotesTx">
        <pc:chgData name="Balian, Sarah (CNTR)" userId="b3b060d9-4d34-479b-ad68-688eaebf93c5" providerId="ADAL" clId="{D33CA21A-7DAB-4D94-BA45-C71B79095699}" dt="2023-08-20T22:55:46.469" v="3018" actId="20577"/>
        <pc:sldMkLst>
          <pc:docMk/>
          <pc:sldMk cId="2506761111" sldId="364"/>
        </pc:sldMkLst>
      </pc:sldChg>
      <pc:sldChg chg="del">
        <pc:chgData name="Balian, Sarah (CNTR)" userId="b3b060d9-4d34-479b-ad68-688eaebf93c5" providerId="ADAL" clId="{D33CA21A-7DAB-4D94-BA45-C71B79095699}" dt="2023-08-20T17:15:26.488" v="2723" actId="47"/>
        <pc:sldMkLst>
          <pc:docMk/>
          <pc:sldMk cId="787444250" sldId="365"/>
        </pc:sldMkLst>
      </pc:sldChg>
      <pc:sldChg chg="modSp mod">
        <pc:chgData name="Balian, Sarah (CNTR)" userId="b3b060d9-4d34-479b-ad68-688eaebf93c5" providerId="ADAL" clId="{D33CA21A-7DAB-4D94-BA45-C71B79095699}" dt="2023-08-20T15:33:59.397" v="7" actId="208"/>
        <pc:sldMkLst>
          <pc:docMk/>
          <pc:sldMk cId="3316185608" sldId="366"/>
        </pc:sldMkLst>
        <pc:picChg chg="mod">
          <ac:chgData name="Balian, Sarah (CNTR)" userId="b3b060d9-4d34-479b-ad68-688eaebf93c5" providerId="ADAL" clId="{D33CA21A-7DAB-4D94-BA45-C71B79095699}" dt="2023-08-20T15:33:59.397" v="7" actId="208"/>
          <ac:picMkLst>
            <pc:docMk/>
            <pc:sldMk cId="3316185608" sldId="366"/>
            <ac:picMk id="2" creationId="{85568AC3-1E84-B6F9-BB45-F058F51A8DDE}"/>
          </ac:picMkLst>
        </pc:picChg>
      </pc:sldChg>
      <pc:sldChg chg="modSp mod">
        <pc:chgData name="Balian, Sarah (CNTR)" userId="b3b060d9-4d34-479b-ad68-688eaebf93c5" providerId="ADAL" clId="{D33CA21A-7DAB-4D94-BA45-C71B79095699}" dt="2023-08-20T15:33:52.685" v="6" actId="208"/>
        <pc:sldMkLst>
          <pc:docMk/>
          <pc:sldMk cId="2525133421" sldId="367"/>
        </pc:sldMkLst>
        <pc:picChg chg="mod">
          <ac:chgData name="Balian, Sarah (CNTR)" userId="b3b060d9-4d34-479b-ad68-688eaebf93c5" providerId="ADAL" clId="{D33CA21A-7DAB-4D94-BA45-C71B79095699}" dt="2023-08-20T15:33:52.685" v="6" actId="208"/>
          <ac:picMkLst>
            <pc:docMk/>
            <pc:sldMk cId="2525133421" sldId="367"/>
            <ac:picMk id="2" creationId="{79C7D19D-0927-AB81-3C59-7FFE5F465E28}"/>
          </ac:picMkLst>
        </pc:picChg>
      </pc:sldChg>
      <pc:sldChg chg="delCm">
        <pc:chgData name="Balian, Sarah (CNTR)" userId="b3b060d9-4d34-479b-ad68-688eaebf93c5" providerId="ADAL" clId="{D33CA21A-7DAB-4D94-BA45-C71B79095699}" dt="2023-08-20T23:08:55.754" v="3520"/>
        <pc:sldMkLst>
          <pc:docMk/>
          <pc:sldMk cId="1670569309" sldId="368"/>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33CA21A-7DAB-4D94-BA45-C71B79095699}" dt="2023-08-20T23:08:55.754" v="3520"/>
              <pc2:cmMkLst xmlns:pc2="http://schemas.microsoft.com/office/powerpoint/2019/9/main/command">
                <pc:docMk/>
                <pc:sldMk cId="1670569309" sldId="368"/>
                <pc2:cmMk id="{DFB35501-BC65-4ABC-9176-8D2D436A1512}"/>
              </pc2:cmMkLst>
            </pc226:cmChg>
          </p:ext>
        </pc:extLst>
      </pc:sldChg>
      <pc:sldChg chg="modNotesTx">
        <pc:chgData name="Balian, Sarah (CNTR)" userId="b3b060d9-4d34-479b-ad68-688eaebf93c5" providerId="ADAL" clId="{D33CA21A-7DAB-4D94-BA45-C71B79095699}" dt="2023-08-20T23:13:47.972" v="3974" actId="20577"/>
        <pc:sldMkLst>
          <pc:docMk/>
          <pc:sldMk cId="2248449903" sldId="369"/>
        </pc:sldMkLst>
      </pc:sldChg>
      <pc:sldChg chg="delCm modNotesTx">
        <pc:chgData name="Balian, Sarah (CNTR)" userId="b3b060d9-4d34-479b-ad68-688eaebf93c5" providerId="ADAL" clId="{D33CA21A-7DAB-4D94-BA45-C71B79095699}" dt="2023-08-20T23:15:24.983" v="4149" actId="20577"/>
        <pc:sldMkLst>
          <pc:docMk/>
          <pc:sldMk cId="108823709" sldId="370"/>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33CA21A-7DAB-4D94-BA45-C71B79095699}" dt="2023-08-20T23:14:08.717" v="3975"/>
              <pc2:cmMkLst xmlns:pc2="http://schemas.microsoft.com/office/powerpoint/2019/9/main/command">
                <pc:docMk/>
                <pc:sldMk cId="108823709" sldId="370"/>
                <pc2:cmMk id="{DF7BAAB5-6D6A-4FB4-9449-FC1A3AB98A3D}"/>
              </pc2:cmMkLst>
            </pc226:cmChg>
          </p:ext>
        </pc:extLst>
      </pc:sldChg>
      <pc:sldChg chg="del">
        <pc:chgData name="Balian, Sarah (CNTR)" userId="b3b060d9-4d34-479b-ad68-688eaebf93c5" providerId="ADAL" clId="{D33CA21A-7DAB-4D94-BA45-C71B79095699}" dt="2023-08-20T15:42:30.085" v="408" actId="47"/>
        <pc:sldMkLst>
          <pc:docMk/>
          <pc:sldMk cId="1409496550" sldId="371"/>
        </pc:sldMkLst>
      </pc:sldChg>
      <pc:sldChg chg="addSp delSp modSp mod modNotesTx">
        <pc:chgData name="Balian, Sarah (CNTR)" userId="b3b060d9-4d34-479b-ad68-688eaebf93c5" providerId="ADAL" clId="{D33CA21A-7DAB-4D94-BA45-C71B79095699}" dt="2023-08-20T23:12:02.641" v="3795" actId="20577"/>
        <pc:sldMkLst>
          <pc:docMk/>
          <pc:sldMk cId="3636021452" sldId="372"/>
        </pc:sldMkLst>
        <pc:spChg chg="mod">
          <ac:chgData name="Balian, Sarah (CNTR)" userId="b3b060d9-4d34-479b-ad68-688eaebf93c5" providerId="ADAL" clId="{D33CA21A-7DAB-4D94-BA45-C71B79095699}" dt="2023-08-20T23:10:47.578" v="3594" actId="20577"/>
          <ac:spMkLst>
            <pc:docMk/>
            <pc:sldMk cId="3636021452" sldId="372"/>
            <ac:spMk id="3" creationId="{E4FD1E92-5DBC-B105-F246-2355E4FF9A74}"/>
          </ac:spMkLst>
        </pc:spChg>
        <pc:spChg chg="del">
          <ac:chgData name="Balian, Sarah (CNTR)" userId="b3b060d9-4d34-479b-ad68-688eaebf93c5" providerId="ADAL" clId="{D33CA21A-7DAB-4D94-BA45-C71B79095699}" dt="2023-08-20T23:09:37.700" v="3523" actId="478"/>
          <ac:spMkLst>
            <pc:docMk/>
            <pc:sldMk cId="3636021452" sldId="372"/>
            <ac:spMk id="4" creationId="{F6A040E9-48EF-3244-26F0-E4A3E1CEB240}"/>
          </ac:spMkLst>
        </pc:spChg>
        <pc:spChg chg="add mod">
          <ac:chgData name="Balian, Sarah (CNTR)" userId="b3b060d9-4d34-479b-ad68-688eaebf93c5" providerId="ADAL" clId="{D33CA21A-7DAB-4D94-BA45-C71B79095699}" dt="2023-08-20T23:09:53.611" v="3525" actId="1076"/>
          <ac:spMkLst>
            <pc:docMk/>
            <pc:sldMk cId="3636021452" sldId="372"/>
            <ac:spMk id="5" creationId="{471DC148-CF3A-7492-DB1F-3AD25226B96D}"/>
          </ac:spMkLst>
        </pc:spChg>
      </pc:sldChg>
      <pc:sldChg chg="addSp modSp mod modNotesTx">
        <pc:chgData name="Balian, Sarah (CNTR)" userId="b3b060d9-4d34-479b-ad68-688eaebf93c5" providerId="ADAL" clId="{D33CA21A-7DAB-4D94-BA45-C71B79095699}" dt="2023-08-20T22:53:58.525" v="2860" actId="20577"/>
        <pc:sldMkLst>
          <pc:docMk/>
          <pc:sldMk cId="11125924" sldId="373"/>
        </pc:sldMkLst>
        <pc:spChg chg="mod">
          <ac:chgData name="Balian, Sarah (CNTR)" userId="b3b060d9-4d34-479b-ad68-688eaebf93c5" providerId="ADAL" clId="{D33CA21A-7DAB-4D94-BA45-C71B79095699}" dt="2023-08-20T17:15:53.837" v="2735" actId="1035"/>
          <ac:spMkLst>
            <pc:docMk/>
            <pc:sldMk cId="11125924" sldId="373"/>
            <ac:spMk id="10" creationId="{B8799C9F-6ACB-5DDD-7893-308991213FA8}"/>
          </ac:spMkLst>
        </pc:spChg>
        <pc:spChg chg="mod">
          <ac:chgData name="Balian, Sarah (CNTR)" userId="b3b060d9-4d34-479b-ad68-688eaebf93c5" providerId="ADAL" clId="{D33CA21A-7DAB-4D94-BA45-C71B79095699}" dt="2023-08-20T17:16:05.797" v="2737" actId="2711"/>
          <ac:spMkLst>
            <pc:docMk/>
            <pc:sldMk cId="11125924" sldId="373"/>
            <ac:spMk id="11" creationId="{FAE75C40-A01E-5362-9F7E-92B20DD3702C}"/>
          </ac:spMkLst>
        </pc:spChg>
        <pc:spChg chg="mod">
          <ac:chgData name="Balian, Sarah (CNTR)" userId="b3b060d9-4d34-479b-ad68-688eaebf93c5" providerId="ADAL" clId="{D33CA21A-7DAB-4D94-BA45-C71B79095699}" dt="2023-08-20T17:15:53.837" v="2735" actId="1035"/>
          <ac:spMkLst>
            <pc:docMk/>
            <pc:sldMk cId="11125924" sldId="373"/>
            <ac:spMk id="12" creationId="{19782452-75CF-ACAC-5A2C-4CC404FE9326}"/>
          </ac:spMkLst>
        </pc:spChg>
        <pc:spChg chg="mod">
          <ac:chgData name="Balian, Sarah (CNTR)" userId="b3b060d9-4d34-479b-ad68-688eaebf93c5" providerId="ADAL" clId="{D33CA21A-7DAB-4D94-BA45-C71B79095699}" dt="2023-08-20T22:36:16.572" v="2742" actId="207"/>
          <ac:spMkLst>
            <pc:docMk/>
            <pc:sldMk cId="11125924" sldId="373"/>
            <ac:spMk id="13" creationId="{07D0D220-6DD9-7D57-FE7D-A1ABF53B9096}"/>
          </ac:spMkLst>
        </pc:spChg>
        <pc:spChg chg="mod">
          <ac:chgData name="Balian, Sarah (CNTR)" userId="b3b060d9-4d34-479b-ad68-688eaebf93c5" providerId="ADAL" clId="{D33CA21A-7DAB-4D94-BA45-C71B79095699}" dt="2023-08-20T17:15:53.837" v="2735" actId="1035"/>
          <ac:spMkLst>
            <pc:docMk/>
            <pc:sldMk cId="11125924" sldId="373"/>
            <ac:spMk id="14" creationId="{70D4F4D4-9F79-6732-2BC8-A7D8EC569AB5}"/>
          </ac:spMkLst>
        </pc:spChg>
        <pc:spChg chg="mod">
          <ac:chgData name="Balian, Sarah (CNTR)" userId="b3b060d9-4d34-479b-ad68-688eaebf93c5" providerId="ADAL" clId="{D33CA21A-7DAB-4D94-BA45-C71B79095699}" dt="2023-08-20T17:15:53.837" v="2735" actId="1035"/>
          <ac:spMkLst>
            <pc:docMk/>
            <pc:sldMk cId="11125924" sldId="373"/>
            <ac:spMk id="15" creationId="{F5578BA7-2608-7894-2D0E-A71DAC73617F}"/>
          </ac:spMkLst>
        </pc:spChg>
        <pc:spChg chg="mod">
          <ac:chgData name="Balian, Sarah (CNTR)" userId="b3b060d9-4d34-479b-ad68-688eaebf93c5" providerId="ADAL" clId="{D33CA21A-7DAB-4D94-BA45-C71B79095699}" dt="2023-08-20T17:15:53.837" v="2735" actId="1035"/>
          <ac:spMkLst>
            <pc:docMk/>
            <pc:sldMk cId="11125924" sldId="373"/>
            <ac:spMk id="16" creationId="{BBAB6992-1CAB-FF71-F577-A9F6077FBBA6}"/>
          </ac:spMkLst>
        </pc:spChg>
        <pc:spChg chg="mod">
          <ac:chgData name="Balian, Sarah (CNTR)" userId="b3b060d9-4d34-479b-ad68-688eaebf93c5" providerId="ADAL" clId="{D33CA21A-7DAB-4D94-BA45-C71B79095699}" dt="2023-08-20T17:15:53.837" v="2735" actId="1035"/>
          <ac:spMkLst>
            <pc:docMk/>
            <pc:sldMk cId="11125924" sldId="373"/>
            <ac:spMk id="17" creationId="{12897D9D-BB04-E764-4FA5-716BB073A3B2}"/>
          </ac:spMkLst>
        </pc:spChg>
        <pc:spChg chg="mod">
          <ac:chgData name="Balian, Sarah (CNTR)" userId="b3b060d9-4d34-479b-ad68-688eaebf93c5" providerId="ADAL" clId="{D33CA21A-7DAB-4D94-BA45-C71B79095699}" dt="2023-08-20T17:15:53.837" v="2735" actId="1035"/>
          <ac:spMkLst>
            <pc:docMk/>
            <pc:sldMk cId="11125924" sldId="373"/>
            <ac:spMk id="18" creationId="{7E7F2DDE-5C54-3776-5836-AA04A3824383}"/>
          </ac:spMkLst>
        </pc:spChg>
        <pc:spChg chg="mod">
          <ac:chgData name="Balian, Sarah (CNTR)" userId="b3b060d9-4d34-479b-ad68-688eaebf93c5" providerId="ADAL" clId="{D33CA21A-7DAB-4D94-BA45-C71B79095699}" dt="2023-08-20T22:36:16.572" v="2742" actId="207"/>
          <ac:spMkLst>
            <pc:docMk/>
            <pc:sldMk cId="11125924" sldId="373"/>
            <ac:spMk id="19" creationId="{CF50D33C-3A22-69C9-3420-CFE938B87FD0}"/>
          </ac:spMkLst>
        </pc:spChg>
        <pc:spChg chg="mod">
          <ac:chgData name="Balian, Sarah (CNTR)" userId="b3b060d9-4d34-479b-ad68-688eaebf93c5" providerId="ADAL" clId="{D33CA21A-7DAB-4D94-BA45-C71B79095699}" dt="2023-08-20T17:15:53.837" v="2735" actId="1035"/>
          <ac:spMkLst>
            <pc:docMk/>
            <pc:sldMk cId="11125924" sldId="373"/>
            <ac:spMk id="20" creationId="{F8C41BCD-6BB7-8702-C108-D70B68F57A29}"/>
          </ac:spMkLst>
        </pc:spChg>
        <pc:spChg chg="mod">
          <ac:chgData name="Balian, Sarah (CNTR)" userId="b3b060d9-4d34-479b-ad68-688eaebf93c5" providerId="ADAL" clId="{D33CA21A-7DAB-4D94-BA45-C71B79095699}" dt="2023-08-20T22:36:16.572" v="2742" actId="207"/>
          <ac:spMkLst>
            <pc:docMk/>
            <pc:sldMk cId="11125924" sldId="373"/>
            <ac:spMk id="21" creationId="{AE3F045B-A1C3-1073-2F7F-3A573B8F9D2F}"/>
          </ac:spMkLst>
        </pc:spChg>
        <pc:spChg chg="mod">
          <ac:chgData name="Balian, Sarah (CNTR)" userId="b3b060d9-4d34-479b-ad68-688eaebf93c5" providerId="ADAL" clId="{D33CA21A-7DAB-4D94-BA45-C71B79095699}" dt="2023-08-20T17:15:53.837" v="2735" actId="1035"/>
          <ac:spMkLst>
            <pc:docMk/>
            <pc:sldMk cId="11125924" sldId="373"/>
            <ac:spMk id="22" creationId="{A0D5445A-8031-42C4-1DBF-C9D63A33C403}"/>
          </ac:spMkLst>
        </pc:spChg>
        <pc:spChg chg="mod">
          <ac:chgData name="Balian, Sarah (CNTR)" userId="b3b060d9-4d34-479b-ad68-688eaebf93c5" providerId="ADAL" clId="{D33CA21A-7DAB-4D94-BA45-C71B79095699}" dt="2023-08-20T22:36:16.572" v="2742" actId="207"/>
          <ac:spMkLst>
            <pc:docMk/>
            <pc:sldMk cId="11125924" sldId="373"/>
            <ac:spMk id="23" creationId="{2F50A1E4-00F9-CB78-6AA7-F4484ECE687D}"/>
          </ac:spMkLst>
        </pc:spChg>
        <pc:spChg chg="mod">
          <ac:chgData name="Balian, Sarah (CNTR)" userId="b3b060d9-4d34-479b-ad68-688eaebf93c5" providerId="ADAL" clId="{D33CA21A-7DAB-4D94-BA45-C71B79095699}" dt="2023-08-20T17:15:53.837" v="2735" actId="1035"/>
          <ac:spMkLst>
            <pc:docMk/>
            <pc:sldMk cId="11125924" sldId="373"/>
            <ac:spMk id="24" creationId="{582EE4BA-1300-77B6-A074-1A4CC8FB67D9}"/>
          </ac:spMkLst>
        </pc:spChg>
        <pc:spChg chg="mod">
          <ac:chgData name="Balian, Sarah (CNTR)" userId="b3b060d9-4d34-479b-ad68-688eaebf93c5" providerId="ADAL" clId="{D33CA21A-7DAB-4D94-BA45-C71B79095699}" dt="2023-08-20T17:15:53.837" v="2735" actId="1035"/>
          <ac:spMkLst>
            <pc:docMk/>
            <pc:sldMk cId="11125924" sldId="373"/>
            <ac:spMk id="25" creationId="{56B60885-8B02-EAE7-FFBF-E642EC67AE46}"/>
          </ac:spMkLst>
        </pc:spChg>
        <pc:spChg chg="mod">
          <ac:chgData name="Balian, Sarah (CNTR)" userId="b3b060d9-4d34-479b-ad68-688eaebf93c5" providerId="ADAL" clId="{D33CA21A-7DAB-4D94-BA45-C71B79095699}" dt="2023-08-20T17:15:53.837" v="2735" actId="1035"/>
          <ac:spMkLst>
            <pc:docMk/>
            <pc:sldMk cId="11125924" sldId="373"/>
            <ac:spMk id="26" creationId="{AB667D6B-1A6F-E3D0-FBAE-97633F88564A}"/>
          </ac:spMkLst>
        </pc:spChg>
        <pc:spChg chg="mod">
          <ac:chgData name="Balian, Sarah (CNTR)" userId="b3b060d9-4d34-479b-ad68-688eaebf93c5" providerId="ADAL" clId="{D33CA21A-7DAB-4D94-BA45-C71B79095699}" dt="2023-08-20T22:37:15.299" v="2743" actId="207"/>
          <ac:spMkLst>
            <pc:docMk/>
            <pc:sldMk cId="11125924" sldId="373"/>
            <ac:spMk id="27" creationId="{8E41C294-00A5-A751-EA17-5C74FBDDA781}"/>
          </ac:spMkLst>
        </pc:spChg>
        <pc:spChg chg="mod">
          <ac:chgData name="Balian, Sarah (CNTR)" userId="b3b060d9-4d34-479b-ad68-688eaebf93c5" providerId="ADAL" clId="{D33CA21A-7DAB-4D94-BA45-C71B79095699}" dt="2023-08-20T22:37:17.531" v="2744" actId="207"/>
          <ac:spMkLst>
            <pc:docMk/>
            <pc:sldMk cId="11125924" sldId="373"/>
            <ac:spMk id="28" creationId="{B2BE1F58-6C6D-F960-A713-03DAF32B9C0D}"/>
          </ac:spMkLst>
        </pc:spChg>
        <pc:spChg chg="mod">
          <ac:chgData name="Balian, Sarah (CNTR)" userId="b3b060d9-4d34-479b-ad68-688eaebf93c5" providerId="ADAL" clId="{D33CA21A-7DAB-4D94-BA45-C71B79095699}" dt="2023-08-20T22:35:48.258" v="2739" actId="207"/>
          <ac:spMkLst>
            <pc:docMk/>
            <pc:sldMk cId="11125924" sldId="373"/>
            <ac:spMk id="29" creationId="{84C5EEDD-5FE6-29A9-4FCB-385C0DB1416B}"/>
          </ac:spMkLst>
        </pc:spChg>
        <pc:spChg chg="mod">
          <ac:chgData name="Balian, Sarah (CNTR)" userId="b3b060d9-4d34-479b-ad68-688eaebf93c5" providerId="ADAL" clId="{D33CA21A-7DAB-4D94-BA45-C71B79095699}" dt="2023-08-20T22:35:57.509" v="2740" actId="207"/>
          <ac:spMkLst>
            <pc:docMk/>
            <pc:sldMk cId="11125924" sldId="373"/>
            <ac:spMk id="30" creationId="{FD1D8550-2E71-0F89-8FCA-4DAE42797756}"/>
          </ac:spMkLst>
        </pc:spChg>
        <pc:spChg chg="mod">
          <ac:chgData name="Balian, Sarah (CNTR)" userId="b3b060d9-4d34-479b-ad68-688eaebf93c5" providerId="ADAL" clId="{D33CA21A-7DAB-4D94-BA45-C71B79095699}" dt="2023-08-20T22:36:12.048" v="2741" actId="207"/>
          <ac:spMkLst>
            <pc:docMk/>
            <pc:sldMk cId="11125924" sldId="373"/>
            <ac:spMk id="31" creationId="{92DA39C7-5BC1-0325-2286-A03167F99EE3}"/>
          </ac:spMkLst>
        </pc:spChg>
        <pc:spChg chg="mod">
          <ac:chgData name="Balian, Sarah (CNTR)" userId="b3b060d9-4d34-479b-ad68-688eaebf93c5" providerId="ADAL" clId="{D33CA21A-7DAB-4D94-BA45-C71B79095699}" dt="2023-08-20T22:36:12.048" v="2741" actId="207"/>
          <ac:spMkLst>
            <pc:docMk/>
            <pc:sldMk cId="11125924" sldId="373"/>
            <ac:spMk id="32" creationId="{251AA734-D101-CED1-7DD6-3E02D53D6D25}"/>
          </ac:spMkLst>
        </pc:spChg>
        <pc:spChg chg="mod">
          <ac:chgData name="Balian, Sarah (CNTR)" userId="b3b060d9-4d34-479b-ad68-688eaebf93c5" providerId="ADAL" clId="{D33CA21A-7DAB-4D94-BA45-C71B79095699}" dt="2023-08-20T22:35:44.336" v="2738" actId="207"/>
          <ac:spMkLst>
            <pc:docMk/>
            <pc:sldMk cId="11125924" sldId="373"/>
            <ac:spMk id="33" creationId="{42D7382D-A289-E2EF-4961-B42483D607F2}"/>
          </ac:spMkLst>
        </pc:spChg>
        <pc:spChg chg="mod">
          <ac:chgData name="Balian, Sarah (CNTR)" userId="b3b060d9-4d34-479b-ad68-688eaebf93c5" providerId="ADAL" clId="{D33CA21A-7DAB-4D94-BA45-C71B79095699}" dt="2023-08-20T22:36:12.048" v="2741" actId="207"/>
          <ac:spMkLst>
            <pc:docMk/>
            <pc:sldMk cId="11125924" sldId="373"/>
            <ac:spMk id="34" creationId="{BFF8DD6E-74A9-2EE0-1773-CFD1CFB2D554}"/>
          </ac:spMkLst>
        </pc:spChg>
        <pc:spChg chg="mod">
          <ac:chgData name="Balian, Sarah (CNTR)" userId="b3b060d9-4d34-479b-ad68-688eaebf93c5" providerId="ADAL" clId="{D33CA21A-7DAB-4D94-BA45-C71B79095699}" dt="2023-08-20T22:35:57.509" v="2740" actId="207"/>
          <ac:spMkLst>
            <pc:docMk/>
            <pc:sldMk cId="11125924" sldId="373"/>
            <ac:spMk id="35" creationId="{7240F811-11A7-3727-DDDF-EC891E93B191}"/>
          </ac:spMkLst>
        </pc:spChg>
        <pc:spChg chg="mod">
          <ac:chgData name="Balian, Sarah (CNTR)" userId="b3b060d9-4d34-479b-ad68-688eaebf93c5" providerId="ADAL" clId="{D33CA21A-7DAB-4D94-BA45-C71B79095699}" dt="2023-08-20T22:35:44.336" v="2738" actId="207"/>
          <ac:spMkLst>
            <pc:docMk/>
            <pc:sldMk cId="11125924" sldId="373"/>
            <ac:spMk id="36" creationId="{8C500DCF-9937-D142-F3F6-C58C7F78DAE4}"/>
          </ac:spMkLst>
        </pc:spChg>
        <pc:spChg chg="mod">
          <ac:chgData name="Balian, Sarah (CNTR)" userId="b3b060d9-4d34-479b-ad68-688eaebf93c5" providerId="ADAL" clId="{D33CA21A-7DAB-4D94-BA45-C71B79095699}" dt="2023-08-20T22:35:44.336" v="2738" actId="207"/>
          <ac:spMkLst>
            <pc:docMk/>
            <pc:sldMk cId="11125924" sldId="373"/>
            <ac:spMk id="37" creationId="{FB9FC642-CD34-26A4-068F-7F9B1CB696DA}"/>
          </ac:spMkLst>
        </pc:spChg>
        <pc:spChg chg="mod">
          <ac:chgData name="Balian, Sarah (CNTR)" userId="b3b060d9-4d34-479b-ad68-688eaebf93c5" providerId="ADAL" clId="{D33CA21A-7DAB-4D94-BA45-C71B79095699}" dt="2023-08-20T22:36:12.048" v="2741" actId="207"/>
          <ac:spMkLst>
            <pc:docMk/>
            <pc:sldMk cId="11125924" sldId="373"/>
            <ac:spMk id="38" creationId="{68BDE6C5-9BF3-4D65-D8A2-01E05DC2CB3F}"/>
          </ac:spMkLst>
        </pc:spChg>
        <pc:spChg chg="add mod">
          <ac:chgData name="Balian, Sarah (CNTR)" userId="b3b060d9-4d34-479b-ad68-688eaebf93c5" providerId="ADAL" clId="{D33CA21A-7DAB-4D94-BA45-C71B79095699}" dt="2023-08-20T15:56:45.797" v="1003"/>
          <ac:spMkLst>
            <pc:docMk/>
            <pc:sldMk cId="11125924" sldId="373"/>
            <ac:spMk id="39" creationId="{705B2D97-C49E-526C-7E50-6C133CB64F6A}"/>
          </ac:spMkLst>
        </pc:spChg>
        <pc:grpChg chg="mod">
          <ac:chgData name="Balian, Sarah (CNTR)" userId="b3b060d9-4d34-479b-ad68-688eaebf93c5" providerId="ADAL" clId="{D33CA21A-7DAB-4D94-BA45-C71B79095699}" dt="2023-08-20T17:15:53.837" v="2735" actId="1035"/>
          <ac:grpSpMkLst>
            <pc:docMk/>
            <pc:sldMk cId="11125924" sldId="373"/>
            <ac:grpSpMk id="3" creationId="{70C03B33-7E19-9CEF-978C-94E9FA0FA96B}"/>
          </ac:grpSpMkLst>
        </pc:grpChg>
        <pc:grpChg chg="mod">
          <ac:chgData name="Balian, Sarah (CNTR)" userId="b3b060d9-4d34-479b-ad68-688eaebf93c5" providerId="ADAL" clId="{D33CA21A-7DAB-4D94-BA45-C71B79095699}" dt="2023-08-20T17:15:53.837" v="2735" actId="1035"/>
          <ac:grpSpMkLst>
            <pc:docMk/>
            <pc:sldMk cId="11125924" sldId="373"/>
            <ac:grpSpMk id="6" creationId="{6E51A301-E306-B778-CC3E-37CEA68529E2}"/>
          </ac:grpSpMkLst>
        </pc:grpChg>
        <pc:grpChg chg="mod">
          <ac:chgData name="Balian, Sarah (CNTR)" userId="b3b060d9-4d34-479b-ad68-688eaebf93c5" providerId="ADAL" clId="{D33CA21A-7DAB-4D94-BA45-C71B79095699}" dt="2023-08-20T17:15:53.837" v="2735" actId="1035"/>
          <ac:grpSpMkLst>
            <pc:docMk/>
            <pc:sldMk cId="11125924" sldId="373"/>
            <ac:grpSpMk id="9" creationId="{E7FF588F-505D-11CA-196B-0D03A92498EB}"/>
          </ac:grpSpMkLst>
        </pc:grpChg>
        <pc:cxnChg chg="mod">
          <ac:chgData name="Balian, Sarah (CNTR)" userId="b3b060d9-4d34-479b-ad68-688eaebf93c5" providerId="ADAL" clId="{D33CA21A-7DAB-4D94-BA45-C71B79095699}" dt="2023-08-20T17:15:53.837" v="2735" actId="1035"/>
          <ac:cxnSpMkLst>
            <pc:docMk/>
            <pc:sldMk cId="11125924" sldId="373"/>
            <ac:cxnSpMk id="7" creationId="{893C8759-C888-9327-2A6F-FB8833E4BCBC}"/>
          </ac:cxnSpMkLst>
        </pc:cxnChg>
        <pc:cxnChg chg="mod">
          <ac:chgData name="Balian, Sarah (CNTR)" userId="b3b060d9-4d34-479b-ad68-688eaebf93c5" providerId="ADAL" clId="{D33CA21A-7DAB-4D94-BA45-C71B79095699}" dt="2023-08-20T17:15:53.837" v="2735" actId="1035"/>
          <ac:cxnSpMkLst>
            <pc:docMk/>
            <pc:sldMk cId="11125924" sldId="373"/>
            <ac:cxnSpMk id="8" creationId="{2BF957A1-2EFF-3C9C-5702-AF09B4E03136}"/>
          </ac:cxnSpMkLst>
        </pc:cxnChg>
      </pc:sldChg>
      <pc:sldChg chg="modSp mod">
        <pc:chgData name="Balian, Sarah (CNTR)" userId="b3b060d9-4d34-479b-ad68-688eaebf93c5" providerId="ADAL" clId="{D33CA21A-7DAB-4D94-BA45-C71B79095699}" dt="2023-08-20T23:16:19.238" v="4155" actId="20577"/>
        <pc:sldMkLst>
          <pc:docMk/>
          <pc:sldMk cId="3898186389" sldId="374"/>
        </pc:sldMkLst>
        <pc:spChg chg="mod">
          <ac:chgData name="Balian, Sarah (CNTR)" userId="b3b060d9-4d34-479b-ad68-688eaebf93c5" providerId="ADAL" clId="{D33CA21A-7DAB-4D94-BA45-C71B79095699}" dt="2023-08-20T23:16:19.238" v="4155" actId="20577"/>
          <ac:spMkLst>
            <pc:docMk/>
            <pc:sldMk cId="3898186389" sldId="374"/>
            <ac:spMk id="6" creationId="{3178E49A-AB46-36D7-BE04-40013DE24A2A}"/>
          </ac:spMkLst>
        </pc:spChg>
      </pc:sldChg>
      <pc:sldMasterChg chg="addSp delSp modSp mod setBg">
        <pc:chgData name="Balian, Sarah (CNTR)" userId="b3b060d9-4d34-479b-ad68-688eaebf93c5" providerId="ADAL" clId="{D33CA21A-7DAB-4D94-BA45-C71B79095699}" dt="2023-08-20T15:33:04.782" v="2"/>
        <pc:sldMasterMkLst>
          <pc:docMk/>
          <pc:sldMasterMk cId="2321458582" sldId="2147483707"/>
        </pc:sldMasterMkLst>
        <pc:spChg chg="mod">
          <ac:chgData name="Balian, Sarah (CNTR)" userId="b3b060d9-4d34-479b-ad68-688eaebf93c5" providerId="ADAL" clId="{D33CA21A-7DAB-4D94-BA45-C71B79095699}" dt="2023-08-20T15:33:04.782" v="2"/>
          <ac:spMkLst>
            <pc:docMk/>
            <pc:sldMasterMk cId="2321458582" sldId="2147483707"/>
            <ac:spMk id="5" creationId="{02573F12-CC74-C4A4-2979-A998294A9658}"/>
          </ac:spMkLst>
        </pc:spChg>
        <pc:spChg chg="mod">
          <ac:chgData name="Balian, Sarah (CNTR)" userId="b3b060d9-4d34-479b-ad68-688eaebf93c5" providerId="ADAL" clId="{D33CA21A-7DAB-4D94-BA45-C71B79095699}" dt="2023-08-20T15:33:04.782" v="2"/>
          <ac:spMkLst>
            <pc:docMk/>
            <pc:sldMasterMk cId="2321458582" sldId="2147483707"/>
            <ac:spMk id="6" creationId="{6ADD3CE5-5A9E-50C5-797C-9333223F0B15}"/>
          </ac:spMkLst>
        </pc:spChg>
        <pc:spChg chg="mod">
          <ac:chgData name="Balian, Sarah (CNTR)" userId="b3b060d9-4d34-479b-ad68-688eaebf93c5" providerId="ADAL" clId="{D33CA21A-7DAB-4D94-BA45-C71B79095699}" dt="2023-08-20T15:33:04.782" v="2"/>
          <ac:spMkLst>
            <pc:docMk/>
            <pc:sldMasterMk cId="2321458582" sldId="2147483707"/>
            <ac:spMk id="8" creationId="{1749B2FF-8275-004C-0CCD-E6538A19DF61}"/>
          </ac:spMkLst>
        </pc:spChg>
        <pc:spChg chg="mod">
          <ac:chgData name="Balian, Sarah (CNTR)" userId="b3b060d9-4d34-479b-ad68-688eaebf93c5" providerId="ADAL" clId="{D33CA21A-7DAB-4D94-BA45-C71B79095699}" dt="2023-08-20T15:33:04.782" v="2"/>
          <ac:spMkLst>
            <pc:docMk/>
            <pc:sldMasterMk cId="2321458582" sldId="2147483707"/>
            <ac:spMk id="10" creationId="{7FEB9566-7FDE-C3F7-D772-4194A50CF313}"/>
          </ac:spMkLst>
        </pc:spChg>
        <pc:grpChg chg="add mod">
          <ac:chgData name="Balian, Sarah (CNTR)" userId="b3b060d9-4d34-479b-ad68-688eaebf93c5" providerId="ADAL" clId="{D33CA21A-7DAB-4D94-BA45-C71B79095699}" dt="2023-08-20T15:33:04.782" v="2"/>
          <ac:grpSpMkLst>
            <pc:docMk/>
            <pc:sldMasterMk cId="2321458582" sldId="2147483707"/>
            <ac:grpSpMk id="3" creationId="{93083905-3465-7224-F639-588318AAA666}"/>
          </ac:grpSpMkLst>
        </pc:grpChg>
        <pc:picChg chg="mod">
          <ac:chgData name="Balian, Sarah (CNTR)" userId="b3b060d9-4d34-479b-ad68-688eaebf93c5" providerId="ADAL" clId="{D33CA21A-7DAB-4D94-BA45-C71B79095699}" dt="2023-08-20T15:33:04.782" v="2"/>
          <ac:picMkLst>
            <pc:docMk/>
            <pc:sldMasterMk cId="2321458582" sldId="2147483707"/>
            <ac:picMk id="7" creationId="{B1D590AC-0D0C-7D3B-34F1-F05231126574}"/>
          </ac:picMkLst>
        </pc:picChg>
        <pc:picChg chg="del">
          <ac:chgData name="Balian, Sarah (CNTR)" userId="b3b060d9-4d34-479b-ad68-688eaebf93c5" providerId="ADAL" clId="{D33CA21A-7DAB-4D94-BA45-C71B79095699}" dt="2023-08-20T15:32:46.573" v="0" actId="478"/>
          <ac:picMkLst>
            <pc:docMk/>
            <pc:sldMasterMk cId="2321458582" sldId="2147483707"/>
            <ac:picMk id="9" creationId="{E200056F-565B-4317-36A6-0898DCFBCE4B}"/>
          </ac:picMkLst>
        </pc:picChg>
      </pc:sldMasterChg>
    </pc:docChg>
  </pc:docChgLst>
  <pc:docChgLst>
    <pc:chgData name="Twesigye, Gloria" userId="6464a502-8a44-4d67-8fab-8f3aa9495827" providerId="ADAL" clId="{BE5A4316-6C08-4762-8AB4-93B6A0FF2967}"/>
    <pc:docChg chg="undo redo custSel addSld delSld modSld sldOrd modMainMaster">
      <pc:chgData name="Twesigye, Gloria" userId="6464a502-8a44-4d67-8fab-8f3aa9495827" providerId="ADAL" clId="{BE5A4316-6C08-4762-8AB4-93B6A0FF2967}" dt="2023-03-20T20:44:17.521" v="922" actId="1076"/>
      <pc:docMkLst>
        <pc:docMk/>
      </pc:docMkLst>
      <pc:sldChg chg="modSp">
        <pc:chgData name="Twesigye, Gloria" userId="6464a502-8a44-4d67-8fab-8f3aa9495827" providerId="ADAL" clId="{BE5A4316-6C08-4762-8AB4-93B6A0FF2967}" dt="2023-03-15T20:10:56.096" v="0"/>
        <pc:sldMkLst>
          <pc:docMk/>
          <pc:sldMk cId="109857222" sldId="256"/>
        </pc:sldMkLst>
        <pc:spChg chg="mod">
          <ac:chgData name="Twesigye, Gloria" userId="6464a502-8a44-4d67-8fab-8f3aa9495827" providerId="ADAL" clId="{BE5A4316-6C08-4762-8AB4-93B6A0FF2967}" dt="2023-03-15T20:10:56.096" v="0"/>
          <ac:spMkLst>
            <pc:docMk/>
            <pc:sldMk cId="109857222" sldId="256"/>
            <ac:spMk id="3" creationId="{00000000-0000-0000-0000-000000000000}"/>
          </ac:spMkLst>
        </pc:spChg>
      </pc:sldChg>
      <pc:sldChg chg="addSp delSp modSp mod">
        <pc:chgData name="Twesigye, Gloria" userId="6464a502-8a44-4d67-8fab-8f3aa9495827" providerId="ADAL" clId="{BE5A4316-6C08-4762-8AB4-93B6A0FF2967}" dt="2023-03-16T13:06:56.430" v="15"/>
        <pc:sldMkLst>
          <pc:docMk/>
          <pc:sldMk cId="2163988523" sldId="260"/>
        </pc:sldMkLst>
        <pc:spChg chg="add del mod">
          <ac:chgData name="Twesigye, Gloria" userId="6464a502-8a44-4d67-8fab-8f3aa9495827" providerId="ADAL" clId="{BE5A4316-6C08-4762-8AB4-93B6A0FF2967}" dt="2023-03-16T13:06:51.773" v="11" actId="478"/>
          <ac:spMkLst>
            <pc:docMk/>
            <pc:sldMk cId="2163988523" sldId="260"/>
            <ac:spMk id="2" creationId="{695D73D3-853D-D95C-68C8-CA09DB45613E}"/>
          </ac:spMkLst>
        </pc:spChg>
        <pc:spChg chg="add del mod">
          <ac:chgData name="Twesigye, Gloria" userId="6464a502-8a44-4d67-8fab-8f3aa9495827" providerId="ADAL" clId="{BE5A4316-6C08-4762-8AB4-93B6A0FF2967}" dt="2023-03-16T13:06:51.773" v="11" actId="478"/>
          <ac:spMkLst>
            <pc:docMk/>
            <pc:sldMk cId="2163988523" sldId="260"/>
            <ac:spMk id="4" creationId="{72A043A9-514F-F1C5-208D-C9D5D292C001}"/>
          </ac:spMkLst>
        </pc:spChg>
        <pc:spChg chg="del">
          <ac:chgData name="Twesigye, Gloria" userId="6464a502-8a44-4d67-8fab-8f3aa9495827" providerId="ADAL" clId="{BE5A4316-6C08-4762-8AB4-93B6A0FF2967}" dt="2023-03-16T13:06:54.271" v="13" actId="478"/>
          <ac:spMkLst>
            <pc:docMk/>
            <pc:sldMk cId="2163988523" sldId="260"/>
            <ac:spMk id="6" creationId="{5D0F14F3-1A09-3E96-BCB2-D8B940E469DA}"/>
          </ac:spMkLst>
        </pc:spChg>
        <pc:spChg chg="del mod">
          <ac:chgData name="Twesigye, Gloria" userId="6464a502-8a44-4d67-8fab-8f3aa9495827" providerId="ADAL" clId="{BE5A4316-6C08-4762-8AB4-93B6A0FF2967}" dt="2023-03-16T13:06:54.271" v="13" actId="478"/>
          <ac:spMkLst>
            <pc:docMk/>
            <pc:sldMk cId="2163988523" sldId="260"/>
            <ac:spMk id="7" creationId="{CE64F085-394F-89FE-55C1-94E5F28AFADD}"/>
          </ac:spMkLst>
        </pc:spChg>
        <pc:spChg chg="del">
          <ac:chgData name="Twesigye, Gloria" userId="6464a502-8a44-4d67-8fab-8f3aa9495827" providerId="ADAL" clId="{BE5A4316-6C08-4762-8AB4-93B6A0FF2967}" dt="2023-03-16T13:06:55.992" v="14" actId="478"/>
          <ac:spMkLst>
            <pc:docMk/>
            <pc:sldMk cId="2163988523" sldId="260"/>
            <ac:spMk id="8" creationId="{E39DAA33-FEFE-A8BD-BBEA-A8F3D8B80ECE}"/>
          </ac:spMkLst>
        </pc:spChg>
        <pc:picChg chg="add mod">
          <ac:chgData name="Twesigye, Gloria" userId="6464a502-8a44-4d67-8fab-8f3aa9495827" providerId="ADAL" clId="{BE5A4316-6C08-4762-8AB4-93B6A0FF2967}" dt="2023-03-16T13:06:56.430" v="15"/>
          <ac:picMkLst>
            <pc:docMk/>
            <pc:sldMk cId="2163988523" sldId="260"/>
            <ac:picMk id="5" creationId="{72BDEFCF-D02A-9C36-858A-869B7735E5AA}"/>
          </ac:picMkLst>
        </pc:picChg>
      </pc:sldChg>
      <pc:sldChg chg="addSp delSp modSp add del mod modClrScheme chgLayout">
        <pc:chgData name="Twesigye, Gloria" userId="6464a502-8a44-4d67-8fab-8f3aa9495827" providerId="ADAL" clId="{BE5A4316-6C08-4762-8AB4-93B6A0FF2967}" dt="2023-03-16T19:06:52.937" v="917" actId="478"/>
        <pc:sldMkLst>
          <pc:docMk/>
          <pc:sldMk cId="1428788921" sldId="262"/>
        </pc:sldMkLst>
        <pc:spChg chg="mod ord">
          <ac:chgData name="Twesigye, Gloria" userId="6464a502-8a44-4d67-8fab-8f3aa9495827" providerId="ADAL" clId="{BE5A4316-6C08-4762-8AB4-93B6A0FF2967}" dt="2023-03-16T16:42:56.567" v="658" actId="700"/>
          <ac:spMkLst>
            <pc:docMk/>
            <pc:sldMk cId="1428788921" sldId="262"/>
            <ac:spMk id="2" creationId="{F6245169-1799-41CD-B28E-D2D20D16AD73}"/>
          </ac:spMkLst>
        </pc:spChg>
        <pc:spChg chg="mod">
          <ac:chgData name="Twesigye, Gloria" userId="6464a502-8a44-4d67-8fab-8f3aa9495827" providerId="ADAL" clId="{BE5A4316-6C08-4762-8AB4-93B6A0FF2967}" dt="2023-03-16T13:24:37.679" v="76" actId="1076"/>
          <ac:spMkLst>
            <pc:docMk/>
            <pc:sldMk cId="1428788921" sldId="262"/>
            <ac:spMk id="3" creationId="{EC1FA352-3232-8CDD-13F9-F4583EAEAB52}"/>
          </ac:spMkLst>
        </pc:spChg>
        <pc:spChg chg="mod">
          <ac:chgData name="Twesigye, Gloria" userId="6464a502-8a44-4d67-8fab-8f3aa9495827" providerId="ADAL" clId="{BE5A4316-6C08-4762-8AB4-93B6A0FF2967}" dt="2023-03-16T19:06:47.966" v="916" actId="207"/>
          <ac:spMkLst>
            <pc:docMk/>
            <pc:sldMk cId="1428788921" sldId="262"/>
            <ac:spMk id="4" creationId="{D0D99C37-A56E-86A1-E6EA-86102773546F}"/>
          </ac:spMkLst>
        </pc:spChg>
        <pc:spChg chg="add del">
          <ac:chgData name="Twesigye, Gloria" userId="6464a502-8a44-4d67-8fab-8f3aa9495827" providerId="ADAL" clId="{BE5A4316-6C08-4762-8AB4-93B6A0FF2967}" dt="2023-03-16T13:46:02.795" v="113" actId="478"/>
          <ac:spMkLst>
            <pc:docMk/>
            <pc:sldMk cId="1428788921" sldId="262"/>
            <ac:spMk id="6" creationId="{898F8B24-F2F9-B56D-A1E5-E987096E2EF7}"/>
          </ac:spMkLst>
        </pc:spChg>
        <pc:spChg chg="add del">
          <ac:chgData name="Twesigye, Gloria" userId="6464a502-8a44-4d67-8fab-8f3aa9495827" providerId="ADAL" clId="{BE5A4316-6C08-4762-8AB4-93B6A0FF2967}" dt="2023-03-16T19:06:52.937" v="917" actId="478"/>
          <ac:spMkLst>
            <pc:docMk/>
            <pc:sldMk cId="1428788921" sldId="262"/>
            <ac:spMk id="9" creationId="{C0F1D8A7-CB89-A52F-54C4-F4A5F707531F}"/>
          </ac:spMkLst>
        </pc:spChg>
        <pc:spChg chg="mod">
          <ac:chgData name="Twesigye, Gloria" userId="6464a502-8a44-4d67-8fab-8f3aa9495827" providerId="ADAL" clId="{BE5A4316-6C08-4762-8AB4-93B6A0FF2967}" dt="2023-03-16T13:24:31.697" v="75" actId="1076"/>
          <ac:spMkLst>
            <pc:docMk/>
            <pc:sldMk cId="1428788921" sldId="262"/>
            <ac:spMk id="12" creationId="{3862842A-EAC4-C115-2F36-83D77BEE1E0E}"/>
          </ac:spMkLst>
        </pc:spChg>
        <pc:spChg chg="mod ord">
          <ac:chgData name="Twesigye, Gloria" userId="6464a502-8a44-4d67-8fab-8f3aa9495827" providerId="ADAL" clId="{BE5A4316-6C08-4762-8AB4-93B6A0FF2967}" dt="2023-03-16T16:42:56.567" v="658" actId="700"/>
          <ac:spMkLst>
            <pc:docMk/>
            <pc:sldMk cId="1428788921" sldId="262"/>
            <ac:spMk id="16" creationId="{7EF9F444-652D-626D-94F0-686DE3F451C0}"/>
          </ac:spMkLst>
        </pc:spChg>
        <pc:spChg chg="mod">
          <ac:chgData name="Twesigye, Gloria" userId="6464a502-8a44-4d67-8fab-8f3aa9495827" providerId="ADAL" clId="{BE5A4316-6C08-4762-8AB4-93B6A0FF2967}" dt="2023-03-16T13:58:11.900" v="135" actId="207"/>
          <ac:spMkLst>
            <pc:docMk/>
            <pc:sldMk cId="1428788921" sldId="262"/>
            <ac:spMk id="17" creationId="{B5138D57-81A7-9062-3037-7FA0E56333ED}"/>
          </ac:spMkLst>
        </pc:spChg>
        <pc:graphicFrameChg chg="mod">
          <ac:chgData name="Twesigye, Gloria" userId="6464a502-8a44-4d67-8fab-8f3aa9495827" providerId="ADAL" clId="{BE5A4316-6C08-4762-8AB4-93B6A0FF2967}" dt="2023-03-16T19:06:41.124" v="915" actId="692"/>
          <ac:graphicFrameMkLst>
            <pc:docMk/>
            <pc:sldMk cId="1428788921" sldId="262"/>
            <ac:graphicFrameMk id="8" creationId="{A25666F9-CCA3-9D59-B863-99CA3EC76DEB}"/>
          </ac:graphicFrameMkLst>
        </pc:graphicFrameChg>
      </pc:sldChg>
      <pc:sldChg chg="addSp delSp modSp del mod modShow addCm">
        <pc:chgData name="Twesigye, Gloria" userId="6464a502-8a44-4d67-8fab-8f3aa9495827" providerId="ADAL" clId="{BE5A4316-6C08-4762-8AB4-93B6A0FF2967}" dt="2023-03-16T18:49:31.505" v="893" actId="2696"/>
        <pc:sldMkLst>
          <pc:docMk/>
          <pc:sldMk cId="1887431401" sldId="263"/>
        </pc:sldMkLst>
        <pc:spChg chg="add del mod">
          <ac:chgData name="Twesigye, Gloria" userId="6464a502-8a44-4d67-8fab-8f3aa9495827" providerId="ADAL" clId="{BE5A4316-6C08-4762-8AB4-93B6A0FF2967}" dt="2023-03-16T15:40:42.515" v="509" actId="478"/>
          <ac:spMkLst>
            <pc:docMk/>
            <pc:sldMk cId="1887431401" sldId="263"/>
            <ac:spMk id="4" creationId="{3D4080CF-2E8A-663D-7549-406BD930D614}"/>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E5A4316-6C08-4762-8AB4-93B6A0FF2967}" dt="2023-03-16T15:41:25.538" v="510"/>
              <pc2:cmMkLst xmlns:pc2="http://schemas.microsoft.com/office/powerpoint/2019/9/main/command">
                <pc:docMk/>
                <pc:sldMk cId="1887431401" sldId="263"/>
                <pc2:cmMk id="{08EEBA4E-397B-447E-9CD6-24EABC815A24}"/>
              </pc2:cmMkLst>
            </pc226:cmChg>
          </p:ext>
        </pc:extLst>
      </pc:sldChg>
      <pc:sldChg chg="add">
        <pc:chgData name="Twesigye, Gloria" userId="6464a502-8a44-4d67-8fab-8f3aa9495827" providerId="ADAL" clId="{BE5A4316-6C08-4762-8AB4-93B6A0FF2967}" dt="2023-03-16T18:49:36.568" v="894"/>
        <pc:sldMkLst>
          <pc:docMk/>
          <pc:sldMk cId="2693513834" sldId="263"/>
        </pc:sldMkLst>
      </pc:sldChg>
      <pc:sldChg chg="addSp delSp modSp mod modShow">
        <pc:chgData name="Twesigye, Gloria" userId="6464a502-8a44-4d67-8fab-8f3aa9495827" providerId="ADAL" clId="{BE5A4316-6C08-4762-8AB4-93B6A0FF2967}" dt="2023-03-16T14:37:24.063" v="302" actId="478"/>
        <pc:sldMkLst>
          <pc:docMk/>
          <pc:sldMk cId="2479953464" sldId="264"/>
        </pc:sldMkLst>
        <pc:spChg chg="add del mod">
          <ac:chgData name="Twesigye, Gloria" userId="6464a502-8a44-4d67-8fab-8f3aa9495827" providerId="ADAL" clId="{BE5A4316-6C08-4762-8AB4-93B6A0FF2967}" dt="2023-03-16T14:37:24.063" v="302" actId="478"/>
          <ac:spMkLst>
            <pc:docMk/>
            <pc:sldMk cId="2479953464" sldId="264"/>
            <ac:spMk id="2" creationId="{9BE75CDF-2407-AE86-9531-AF12029430DE}"/>
          </ac:spMkLst>
        </pc:spChg>
        <pc:spChg chg="del mod">
          <ac:chgData name="Twesigye, Gloria" userId="6464a502-8a44-4d67-8fab-8f3aa9495827" providerId="ADAL" clId="{BE5A4316-6C08-4762-8AB4-93B6A0FF2967}" dt="2023-03-16T14:20:42.584" v="222" actId="478"/>
          <ac:spMkLst>
            <pc:docMk/>
            <pc:sldMk cId="2479953464" sldId="264"/>
            <ac:spMk id="6" creationId="{840F756E-AF70-046D-A41C-3E1B280D66D4}"/>
          </ac:spMkLst>
        </pc:spChg>
        <pc:spChg chg="add del mod">
          <ac:chgData name="Twesigye, Gloria" userId="6464a502-8a44-4d67-8fab-8f3aa9495827" providerId="ADAL" clId="{BE5A4316-6C08-4762-8AB4-93B6A0FF2967}" dt="2023-03-16T14:20:54.839" v="227" actId="478"/>
          <ac:spMkLst>
            <pc:docMk/>
            <pc:sldMk cId="2479953464" sldId="264"/>
            <ac:spMk id="7" creationId="{BAC287B3-D800-0E29-5D93-7E63B7CDD9CC}"/>
          </ac:spMkLst>
        </pc:spChg>
        <pc:spChg chg="add del mod">
          <ac:chgData name="Twesigye, Gloria" userId="6464a502-8a44-4d67-8fab-8f3aa9495827" providerId="ADAL" clId="{BE5A4316-6C08-4762-8AB4-93B6A0FF2967}" dt="2023-03-16T14:20:53.004" v="226"/>
          <ac:spMkLst>
            <pc:docMk/>
            <pc:sldMk cId="2479953464" sldId="264"/>
            <ac:spMk id="8" creationId="{288AA2A6-97AB-3320-D4D7-440A9FB271F6}"/>
          </ac:spMkLst>
        </pc:spChg>
        <pc:spChg chg="add del mod">
          <ac:chgData name="Twesigye, Gloria" userId="6464a502-8a44-4d67-8fab-8f3aa9495827" providerId="ADAL" clId="{BE5A4316-6C08-4762-8AB4-93B6A0FF2967}" dt="2023-03-16T14:20:53.004" v="226"/>
          <ac:spMkLst>
            <pc:docMk/>
            <pc:sldMk cId="2479953464" sldId="264"/>
            <ac:spMk id="10" creationId="{150EEFEF-5D53-AEA6-F7BC-4438F1A5565C}"/>
          </ac:spMkLst>
        </pc:spChg>
        <pc:spChg chg="del">
          <ac:chgData name="Twesigye, Gloria" userId="6464a502-8a44-4d67-8fab-8f3aa9495827" providerId="ADAL" clId="{BE5A4316-6C08-4762-8AB4-93B6A0FF2967}" dt="2023-03-16T14:20:57.743" v="228" actId="478"/>
          <ac:spMkLst>
            <pc:docMk/>
            <pc:sldMk cId="2479953464" sldId="264"/>
            <ac:spMk id="11" creationId="{DB557443-C13D-C7E6-7DD8-C90223BA992A}"/>
          </ac:spMkLst>
        </pc:spChg>
        <pc:spChg chg="add del mod">
          <ac:chgData name="Twesigye, Gloria" userId="6464a502-8a44-4d67-8fab-8f3aa9495827" providerId="ADAL" clId="{BE5A4316-6C08-4762-8AB4-93B6A0FF2967}" dt="2023-03-16T14:20:52.322" v="225"/>
          <ac:spMkLst>
            <pc:docMk/>
            <pc:sldMk cId="2479953464" sldId="264"/>
            <ac:spMk id="12" creationId="{F66A818A-1F65-CAEF-860B-08F8124A0754}"/>
          </ac:spMkLst>
        </pc:spChg>
        <pc:spChg chg="add del mod">
          <ac:chgData name="Twesigye, Gloria" userId="6464a502-8a44-4d67-8fab-8f3aa9495827" providerId="ADAL" clId="{BE5A4316-6C08-4762-8AB4-93B6A0FF2967}" dt="2023-03-16T14:20:52.322" v="225"/>
          <ac:spMkLst>
            <pc:docMk/>
            <pc:sldMk cId="2479953464" sldId="264"/>
            <ac:spMk id="13" creationId="{90143CA9-6CF2-18C3-89E9-1C926B5A04F5}"/>
          </ac:spMkLst>
        </pc:spChg>
        <pc:spChg chg="add del mod">
          <ac:chgData name="Twesigye, Gloria" userId="6464a502-8a44-4d67-8fab-8f3aa9495827" providerId="ADAL" clId="{BE5A4316-6C08-4762-8AB4-93B6A0FF2967}" dt="2023-03-16T14:21:17.294" v="230" actId="478"/>
          <ac:spMkLst>
            <pc:docMk/>
            <pc:sldMk cId="2479953464" sldId="264"/>
            <ac:spMk id="15" creationId="{C2469F44-FF13-5FAE-55A7-6AD41D613D9E}"/>
          </ac:spMkLst>
        </pc:spChg>
        <pc:spChg chg="add mod">
          <ac:chgData name="Twesigye, Gloria" userId="6464a502-8a44-4d67-8fab-8f3aa9495827" providerId="ADAL" clId="{BE5A4316-6C08-4762-8AB4-93B6A0FF2967}" dt="2023-03-16T14:20:58.167" v="229"/>
          <ac:spMkLst>
            <pc:docMk/>
            <pc:sldMk cId="2479953464" sldId="264"/>
            <ac:spMk id="16" creationId="{FBFF7083-DDB5-60E2-D12C-89A17F1CC93D}"/>
          </ac:spMkLst>
        </pc:spChg>
        <pc:spChg chg="add mod">
          <ac:chgData name="Twesigye, Gloria" userId="6464a502-8a44-4d67-8fab-8f3aa9495827" providerId="ADAL" clId="{BE5A4316-6C08-4762-8AB4-93B6A0FF2967}" dt="2023-03-16T14:20:58.167" v="229"/>
          <ac:spMkLst>
            <pc:docMk/>
            <pc:sldMk cId="2479953464" sldId="264"/>
            <ac:spMk id="17" creationId="{522F785C-FC99-6BF3-A016-3E525B547E1A}"/>
          </ac:spMkLst>
        </pc:spChg>
        <pc:graphicFrameChg chg="mod">
          <ac:chgData name="Twesigye, Gloria" userId="6464a502-8a44-4d67-8fab-8f3aa9495827" providerId="ADAL" clId="{BE5A4316-6C08-4762-8AB4-93B6A0FF2967}" dt="2023-03-16T14:36:51.136" v="294" actId="113"/>
          <ac:graphicFrameMkLst>
            <pc:docMk/>
            <pc:sldMk cId="2479953464" sldId="264"/>
            <ac:graphicFrameMk id="9" creationId="{16BB2B36-D329-083C-5198-BEEC5AC12CFA}"/>
          </ac:graphicFrameMkLst>
        </pc:graphicFrameChg>
      </pc:sldChg>
      <pc:sldChg chg="modSp mod modNotesTx">
        <pc:chgData name="Twesigye, Gloria" userId="6464a502-8a44-4d67-8fab-8f3aa9495827" providerId="ADAL" clId="{BE5A4316-6C08-4762-8AB4-93B6A0FF2967}" dt="2023-03-16T18:44:25.746" v="892" actId="207"/>
        <pc:sldMkLst>
          <pc:docMk/>
          <pc:sldMk cId="1506493807" sldId="272"/>
        </pc:sldMkLst>
        <pc:graphicFrameChg chg="mod">
          <ac:chgData name="Twesigye, Gloria" userId="6464a502-8a44-4d67-8fab-8f3aa9495827" providerId="ADAL" clId="{BE5A4316-6C08-4762-8AB4-93B6A0FF2967}" dt="2023-03-16T18:44:25.746" v="892" actId="207"/>
          <ac:graphicFrameMkLst>
            <pc:docMk/>
            <pc:sldMk cId="1506493807" sldId="272"/>
            <ac:graphicFrameMk id="9" creationId="{16BB2B36-D329-083C-5198-BEEC5AC12CFA}"/>
          </ac:graphicFrameMkLst>
        </pc:graphicFrameChg>
      </pc:sldChg>
      <pc:sldChg chg="delSp add mod">
        <pc:chgData name="Twesigye, Gloria" userId="6464a502-8a44-4d67-8fab-8f3aa9495827" providerId="ADAL" clId="{BE5A4316-6C08-4762-8AB4-93B6A0FF2967}" dt="2023-03-16T18:56:05.044" v="907" actId="478"/>
        <pc:sldMkLst>
          <pc:docMk/>
          <pc:sldMk cId="88502202" sldId="283"/>
        </pc:sldMkLst>
        <pc:spChg chg="del">
          <ac:chgData name="Twesigye, Gloria" userId="6464a502-8a44-4d67-8fab-8f3aa9495827" providerId="ADAL" clId="{BE5A4316-6C08-4762-8AB4-93B6A0FF2967}" dt="2023-03-16T18:56:05.044" v="907" actId="478"/>
          <ac:spMkLst>
            <pc:docMk/>
            <pc:sldMk cId="88502202" sldId="283"/>
            <ac:spMk id="3" creationId="{AB5AD4D8-A9C4-58DC-A510-0C0C740E530F}"/>
          </ac:spMkLst>
        </pc:spChg>
      </pc:sldChg>
      <pc:sldChg chg="addSp modSp del mod modShow">
        <pc:chgData name="Twesigye, Gloria" userId="6464a502-8a44-4d67-8fab-8f3aa9495827" providerId="ADAL" clId="{BE5A4316-6C08-4762-8AB4-93B6A0FF2967}" dt="2023-03-16T15:02:25.668" v="447" actId="2696"/>
        <pc:sldMkLst>
          <pc:docMk/>
          <pc:sldMk cId="3502258445" sldId="283"/>
        </pc:sldMkLst>
        <pc:spChg chg="add mod">
          <ac:chgData name="Twesigye, Gloria" userId="6464a502-8a44-4d67-8fab-8f3aa9495827" providerId="ADAL" clId="{BE5A4316-6C08-4762-8AB4-93B6A0FF2967}" dt="2023-03-16T13:33:15.299" v="81"/>
          <ac:spMkLst>
            <pc:docMk/>
            <pc:sldMk cId="3502258445" sldId="283"/>
            <ac:spMk id="3" creationId="{AB5AD4D8-A9C4-58DC-A510-0C0C740E530F}"/>
          </ac:spMkLst>
        </pc:spChg>
      </pc:sldChg>
      <pc:sldChg chg="addSp modSp del">
        <pc:chgData name="Twesigye, Gloria" userId="6464a502-8a44-4d67-8fab-8f3aa9495827" providerId="ADAL" clId="{BE5A4316-6C08-4762-8AB4-93B6A0FF2967}" dt="2023-03-16T17:44:08.896" v="681" actId="2696"/>
        <pc:sldMkLst>
          <pc:docMk/>
          <pc:sldMk cId="2683574049" sldId="286"/>
        </pc:sldMkLst>
        <pc:spChg chg="add mod">
          <ac:chgData name="Twesigye, Gloria" userId="6464a502-8a44-4d67-8fab-8f3aa9495827" providerId="ADAL" clId="{BE5A4316-6C08-4762-8AB4-93B6A0FF2967}" dt="2023-03-16T13:33:56.813" v="99"/>
          <ac:spMkLst>
            <pc:docMk/>
            <pc:sldMk cId="2683574049" sldId="286"/>
            <ac:spMk id="5" creationId="{55B4CF49-47DE-2FED-A977-C26A9317D478}"/>
          </ac:spMkLst>
        </pc:spChg>
      </pc:sldChg>
      <pc:sldChg chg="addSp delSp modSp add mod modClrScheme chgLayout">
        <pc:chgData name="Twesigye, Gloria" userId="6464a502-8a44-4d67-8fab-8f3aa9495827" providerId="ADAL" clId="{BE5A4316-6C08-4762-8AB4-93B6A0FF2967}" dt="2023-03-16T17:56:24.717" v="757" actId="478"/>
        <pc:sldMkLst>
          <pc:docMk/>
          <pc:sldMk cId="3048952297" sldId="286"/>
        </pc:sldMkLst>
        <pc:spChg chg="mod ord">
          <ac:chgData name="Twesigye, Gloria" userId="6464a502-8a44-4d67-8fab-8f3aa9495827" providerId="ADAL" clId="{BE5A4316-6C08-4762-8AB4-93B6A0FF2967}" dt="2023-03-16T17:51:55.356" v="726" actId="700"/>
          <ac:spMkLst>
            <pc:docMk/>
            <pc:sldMk cId="3048952297" sldId="286"/>
            <ac:spMk id="2" creationId="{F6245169-1799-41CD-B28E-D2D20D16AD73}"/>
          </ac:spMkLst>
        </pc:spChg>
        <pc:spChg chg="mod ord">
          <ac:chgData name="Twesigye, Gloria" userId="6464a502-8a44-4d67-8fab-8f3aa9495827" providerId="ADAL" clId="{BE5A4316-6C08-4762-8AB4-93B6A0FF2967}" dt="2023-03-16T17:53:20.115" v="734" actId="1076"/>
          <ac:spMkLst>
            <pc:docMk/>
            <pc:sldMk cId="3048952297" sldId="286"/>
            <ac:spMk id="3" creationId="{E4FD1E92-5DBC-B105-F246-2355E4FF9A74}"/>
          </ac:spMkLst>
        </pc:spChg>
        <pc:spChg chg="mod">
          <ac:chgData name="Twesigye, Gloria" userId="6464a502-8a44-4d67-8fab-8f3aa9495827" providerId="ADAL" clId="{BE5A4316-6C08-4762-8AB4-93B6A0FF2967}" dt="2023-03-16T17:54:31.509" v="741" actId="1076"/>
          <ac:spMkLst>
            <pc:docMk/>
            <pc:sldMk cId="3048952297" sldId="286"/>
            <ac:spMk id="4" creationId="{F6A040E9-48EF-3244-26F0-E4A3E1CEB240}"/>
          </ac:spMkLst>
        </pc:spChg>
        <pc:spChg chg="add del">
          <ac:chgData name="Twesigye, Gloria" userId="6464a502-8a44-4d67-8fab-8f3aa9495827" providerId="ADAL" clId="{BE5A4316-6C08-4762-8AB4-93B6A0FF2967}" dt="2023-03-16T17:56:24.717" v="757" actId="478"/>
          <ac:spMkLst>
            <pc:docMk/>
            <pc:sldMk cId="3048952297" sldId="286"/>
            <ac:spMk id="5" creationId="{55B4CF49-47DE-2FED-A977-C26A9317D478}"/>
          </ac:spMkLst>
        </pc:spChg>
        <pc:spChg chg="add mod">
          <ac:chgData name="Twesigye, Gloria" userId="6464a502-8a44-4d67-8fab-8f3aa9495827" providerId="ADAL" clId="{BE5A4316-6C08-4762-8AB4-93B6A0FF2967}" dt="2023-03-16T17:55:35.250" v="755" actId="1076"/>
          <ac:spMkLst>
            <pc:docMk/>
            <pc:sldMk cId="3048952297" sldId="286"/>
            <ac:spMk id="6" creationId="{AC066A7A-DFE7-2854-6D6B-FD54D5952C3D}"/>
          </ac:spMkLst>
        </pc:spChg>
        <pc:graphicFrameChg chg="add del mod">
          <ac:chgData name="Twesigye, Gloria" userId="6464a502-8a44-4d67-8fab-8f3aa9495827" providerId="ADAL" clId="{BE5A4316-6C08-4762-8AB4-93B6A0FF2967}" dt="2023-03-16T17:55:47.839" v="756"/>
          <ac:graphicFrameMkLst>
            <pc:docMk/>
            <pc:sldMk cId="3048952297" sldId="286"/>
            <ac:graphicFrameMk id="8" creationId="{DE9A6772-C53F-EAE5-A902-BA86493CFD41}"/>
          </ac:graphicFrameMkLst>
        </pc:graphicFrameChg>
      </pc:sldChg>
      <pc:sldChg chg="addSp modSp del">
        <pc:chgData name="Twesigye, Gloria" userId="6464a502-8a44-4d67-8fab-8f3aa9495827" providerId="ADAL" clId="{BE5A4316-6C08-4762-8AB4-93B6A0FF2967}" dt="2023-03-16T18:55:43.228" v="905" actId="47"/>
        <pc:sldMkLst>
          <pc:docMk/>
          <pc:sldMk cId="3475639167" sldId="289"/>
        </pc:sldMkLst>
        <pc:spChg chg="add mod">
          <ac:chgData name="Twesigye, Gloria" userId="6464a502-8a44-4d67-8fab-8f3aa9495827" providerId="ADAL" clId="{BE5A4316-6C08-4762-8AB4-93B6A0FF2967}" dt="2023-03-16T13:33:59.935" v="102"/>
          <ac:spMkLst>
            <pc:docMk/>
            <pc:sldMk cId="3475639167" sldId="289"/>
            <ac:spMk id="3" creationId="{DCBE06DB-37BD-87A4-B1DC-03CC1E8FC731}"/>
          </ac:spMkLst>
        </pc:spChg>
      </pc:sldChg>
      <pc:sldChg chg="addSp delSp modSp mod modNotesTx">
        <pc:chgData name="Twesigye, Gloria" userId="6464a502-8a44-4d67-8fab-8f3aa9495827" providerId="ADAL" clId="{BE5A4316-6C08-4762-8AB4-93B6A0FF2967}" dt="2023-03-16T15:13:43.793" v="474" actId="478"/>
        <pc:sldMkLst>
          <pc:docMk/>
          <pc:sldMk cId="3332005300" sldId="322"/>
        </pc:sldMkLst>
        <pc:spChg chg="add del mod">
          <ac:chgData name="Twesigye, Gloria" userId="6464a502-8a44-4d67-8fab-8f3aa9495827" providerId="ADAL" clId="{BE5A4316-6C08-4762-8AB4-93B6A0FF2967}" dt="2023-03-16T15:13:43.793" v="474" actId="478"/>
          <ac:spMkLst>
            <pc:docMk/>
            <pc:sldMk cId="3332005300" sldId="322"/>
            <ac:spMk id="4" creationId="{F66107F9-0640-0F18-05BE-874A51CB9C91}"/>
          </ac:spMkLst>
        </pc:spChg>
      </pc:sldChg>
      <pc:sldChg chg="addSp delSp modSp mod delCm">
        <pc:chgData name="Twesigye, Gloria" userId="6464a502-8a44-4d67-8fab-8f3aa9495827" providerId="ADAL" clId="{BE5A4316-6C08-4762-8AB4-93B6A0FF2967}" dt="2023-03-16T15:19:34.811" v="502" actId="478"/>
        <pc:sldMkLst>
          <pc:docMk/>
          <pc:sldMk cId="3364805724" sldId="339"/>
        </pc:sldMkLst>
        <pc:spChg chg="mod">
          <ac:chgData name="Twesigye, Gloria" userId="6464a502-8a44-4d67-8fab-8f3aa9495827" providerId="ADAL" clId="{BE5A4316-6C08-4762-8AB4-93B6A0FF2967}" dt="2023-03-16T15:17:11.679" v="476" actId="20577"/>
          <ac:spMkLst>
            <pc:docMk/>
            <pc:sldMk cId="3364805724" sldId="339"/>
            <ac:spMk id="3" creationId="{B6340F88-FDE5-D8FA-4CB8-7065B97BFE6B}"/>
          </ac:spMkLst>
        </pc:spChg>
        <pc:spChg chg="add del mod">
          <ac:chgData name="Twesigye, Gloria" userId="6464a502-8a44-4d67-8fab-8f3aa9495827" providerId="ADAL" clId="{BE5A4316-6C08-4762-8AB4-93B6A0FF2967}" dt="2023-03-16T15:19:34.811" v="502" actId="478"/>
          <ac:spMkLst>
            <pc:docMk/>
            <pc:sldMk cId="3364805724" sldId="339"/>
            <ac:spMk id="4" creationId="{6BF6E94A-48B9-19C6-5688-B571C8736C9C}"/>
          </ac:spMkLst>
        </pc:spChg>
        <pc:grpChg chg="add mod">
          <ac:chgData name="Twesigye, Gloria" userId="6464a502-8a44-4d67-8fab-8f3aa9495827" providerId="ADAL" clId="{BE5A4316-6C08-4762-8AB4-93B6A0FF2967}" dt="2023-03-16T15:19:23.254" v="500" actId="1076"/>
          <ac:grpSpMkLst>
            <pc:docMk/>
            <pc:sldMk cId="3364805724" sldId="339"/>
            <ac:grpSpMk id="20" creationId="{25D90F4C-0904-DCE5-8DA2-4060FEAA85BC}"/>
          </ac:grpSpMkLst>
        </pc:grpChg>
        <pc:picChg chg="mod modCrop">
          <ac:chgData name="Twesigye, Gloria" userId="6464a502-8a44-4d67-8fab-8f3aa9495827" providerId="ADAL" clId="{BE5A4316-6C08-4762-8AB4-93B6A0FF2967}" dt="2023-03-16T15:19:17.572" v="499" actId="164"/>
          <ac:picMkLst>
            <pc:docMk/>
            <pc:sldMk cId="3364805724" sldId="339"/>
            <ac:picMk id="5" creationId="{1F88B73B-EEE1-0183-F124-9B027958F712}"/>
          </ac:picMkLst>
        </pc:picChg>
        <pc:picChg chg="del">
          <ac:chgData name="Twesigye, Gloria" userId="6464a502-8a44-4d67-8fab-8f3aa9495827" providerId="ADAL" clId="{BE5A4316-6C08-4762-8AB4-93B6A0FF2967}" dt="2023-03-16T15:17:27.657" v="478" actId="478"/>
          <ac:picMkLst>
            <pc:docMk/>
            <pc:sldMk cId="3364805724" sldId="339"/>
            <ac:picMk id="6" creationId="{AD77C697-B779-6D9D-158A-54003357BF8B}"/>
          </ac:picMkLst>
        </pc:picChg>
        <pc:picChg chg="del">
          <ac:chgData name="Twesigye, Gloria" userId="6464a502-8a44-4d67-8fab-8f3aa9495827" providerId="ADAL" clId="{BE5A4316-6C08-4762-8AB4-93B6A0FF2967}" dt="2023-03-16T15:17:30.269" v="479" actId="478"/>
          <ac:picMkLst>
            <pc:docMk/>
            <pc:sldMk cId="3364805724" sldId="339"/>
            <ac:picMk id="7" creationId="{9C297817-C33F-3B47-9958-4CD758B3D999}"/>
          </ac:picMkLst>
        </pc:picChg>
        <pc:picChg chg="add mod">
          <ac:chgData name="Twesigye, Gloria" userId="6464a502-8a44-4d67-8fab-8f3aa9495827" providerId="ADAL" clId="{BE5A4316-6C08-4762-8AB4-93B6A0FF2967}" dt="2023-03-16T15:17:46.801" v="483" actId="1076"/>
          <ac:picMkLst>
            <pc:docMk/>
            <pc:sldMk cId="3364805724" sldId="339"/>
            <ac:picMk id="8" creationId="{9ADD7125-6B25-C59F-46E8-63E350C5AB7E}"/>
          </ac:picMkLst>
        </pc:picChg>
        <pc:picChg chg="del">
          <ac:chgData name="Twesigye, Gloria" userId="6464a502-8a44-4d67-8fab-8f3aa9495827" providerId="ADAL" clId="{BE5A4316-6C08-4762-8AB4-93B6A0FF2967}" dt="2023-03-16T15:17:31.458" v="480" actId="478"/>
          <ac:picMkLst>
            <pc:docMk/>
            <pc:sldMk cId="3364805724" sldId="339"/>
            <ac:picMk id="9" creationId="{72BEDD55-7627-F03F-7F65-26D281E6D24B}"/>
          </ac:picMkLst>
        </pc:picChg>
        <pc:picChg chg="mod">
          <ac:chgData name="Twesigye, Gloria" userId="6464a502-8a44-4d67-8fab-8f3aa9495827" providerId="ADAL" clId="{BE5A4316-6C08-4762-8AB4-93B6A0FF2967}" dt="2023-03-16T15:19:28.874" v="501" actId="1076"/>
          <ac:picMkLst>
            <pc:docMk/>
            <pc:sldMk cId="3364805724" sldId="339"/>
            <ac:picMk id="13" creationId="{A67CD6B7-75FB-E4D1-7199-72E21C446D10}"/>
          </ac:picMkLst>
        </pc:picChg>
        <pc:picChg chg="add mod">
          <ac:chgData name="Twesigye, Gloria" userId="6464a502-8a44-4d67-8fab-8f3aa9495827" providerId="ADAL" clId="{BE5A4316-6C08-4762-8AB4-93B6A0FF2967}" dt="2023-03-16T15:17:51.737" v="485" actId="1076"/>
          <ac:picMkLst>
            <pc:docMk/>
            <pc:sldMk cId="3364805724" sldId="339"/>
            <ac:picMk id="15" creationId="{5E26FDC6-9490-892C-2500-FB249AB7D63E}"/>
          </ac:picMkLst>
        </pc:picChg>
        <pc:picChg chg="mod">
          <ac:chgData name="Twesigye, Gloria" userId="6464a502-8a44-4d67-8fab-8f3aa9495827" providerId="ADAL" clId="{BE5A4316-6C08-4762-8AB4-93B6A0FF2967}" dt="2023-03-16T15:18:02.106" v="488" actId="1076"/>
          <ac:picMkLst>
            <pc:docMk/>
            <pc:sldMk cId="3364805724" sldId="339"/>
            <ac:picMk id="16" creationId="{4C7F7417-7EC7-B932-F2D0-7AC68429426C}"/>
          </ac:picMkLst>
        </pc:picChg>
        <pc:picChg chg="del">
          <ac:chgData name="Twesigye, Gloria" userId="6464a502-8a44-4d67-8fab-8f3aa9495827" providerId="ADAL" clId="{BE5A4316-6C08-4762-8AB4-93B6A0FF2967}" dt="2023-03-16T15:17:38.902" v="481" actId="478"/>
          <ac:picMkLst>
            <pc:docMk/>
            <pc:sldMk cId="3364805724" sldId="339"/>
            <ac:picMk id="17" creationId="{F973C56C-7C50-0575-F0C7-114E0C85A538}"/>
          </ac:picMkLst>
        </pc:picChg>
        <pc:picChg chg="add mod">
          <ac:chgData name="Twesigye, Gloria" userId="6464a502-8a44-4d67-8fab-8f3aa9495827" providerId="ADAL" clId="{BE5A4316-6C08-4762-8AB4-93B6A0FF2967}" dt="2023-03-16T15:17:56.852" v="487" actId="1076"/>
          <ac:picMkLst>
            <pc:docMk/>
            <pc:sldMk cId="3364805724" sldId="339"/>
            <ac:picMk id="18" creationId="{AA970A78-7565-4EBA-2B5A-A325F943B7A0}"/>
          </ac:picMkLst>
        </pc:picChg>
        <pc:picChg chg="add mod ord">
          <ac:chgData name="Twesigye, Gloria" userId="6464a502-8a44-4d67-8fab-8f3aa9495827" providerId="ADAL" clId="{BE5A4316-6C08-4762-8AB4-93B6A0FF2967}" dt="2023-03-16T15:19:17.572" v="499" actId="164"/>
          <ac:picMkLst>
            <pc:docMk/>
            <pc:sldMk cId="3364805724" sldId="339"/>
            <ac:picMk id="19" creationId="{EA4C9604-0BB2-1845-FCE5-0876B20921B2}"/>
          </ac:picMkLst>
        </pc:pic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BE5A4316-6C08-4762-8AB4-93B6A0FF2967}" dt="2023-03-16T15:17:18.231" v="477"/>
              <pc2:cmMkLst xmlns:pc2="http://schemas.microsoft.com/office/powerpoint/2019/9/main/command">
                <pc:docMk/>
                <pc:sldMk cId="3364805724" sldId="339"/>
                <pc2:cmMk id="{1D4E4086-3B38-4025-AA4C-7C3395C5A1D9}"/>
              </pc2:cmMkLst>
            </pc226:cmChg>
          </p:ext>
        </pc:extLst>
      </pc:sldChg>
      <pc:sldChg chg="addSp modSp del mod modShow">
        <pc:chgData name="Twesigye, Gloria" userId="6464a502-8a44-4d67-8fab-8f3aa9495827" providerId="ADAL" clId="{BE5A4316-6C08-4762-8AB4-93B6A0FF2967}" dt="2023-03-16T15:02:25.668" v="447" actId="2696"/>
        <pc:sldMkLst>
          <pc:docMk/>
          <pc:sldMk cId="2781894779" sldId="343"/>
        </pc:sldMkLst>
        <pc:spChg chg="add mod">
          <ac:chgData name="Twesigye, Gloria" userId="6464a502-8a44-4d67-8fab-8f3aa9495827" providerId="ADAL" clId="{BE5A4316-6C08-4762-8AB4-93B6A0FF2967}" dt="2023-03-16T13:33:18.414" v="83"/>
          <ac:spMkLst>
            <pc:docMk/>
            <pc:sldMk cId="2781894779" sldId="343"/>
            <ac:spMk id="3" creationId="{5418DCD8-25D9-6959-8274-3D345C92B13A}"/>
          </ac:spMkLst>
        </pc:spChg>
      </pc:sldChg>
      <pc:sldChg chg="delSp add mod">
        <pc:chgData name="Twesigye, Gloria" userId="6464a502-8a44-4d67-8fab-8f3aa9495827" providerId="ADAL" clId="{BE5A4316-6C08-4762-8AB4-93B6A0FF2967}" dt="2023-03-16T18:56:06.965" v="908" actId="478"/>
        <pc:sldMkLst>
          <pc:docMk/>
          <pc:sldMk cId="3798368831" sldId="343"/>
        </pc:sldMkLst>
        <pc:spChg chg="del">
          <ac:chgData name="Twesigye, Gloria" userId="6464a502-8a44-4d67-8fab-8f3aa9495827" providerId="ADAL" clId="{BE5A4316-6C08-4762-8AB4-93B6A0FF2967}" dt="2023-03-16T18:56:06.965" v="908" actId="478"/>
          <ac:spMkLst>
            <pc:docMk/>
            <pc:sldMk cId="3798368831" sldId="343"/>
            <ac:spMk id="3" creationId="{5418DCD8-25D9-6959-8274-3D345C92B13A}"/>
          </ac:spMkLst>
        </pc:spChg>
      </pc:sldChg>
      <pc:sldChg chg="addSp delSp modSp del mod ord modClrScheme modShow chgLayout">
        <pc:chgData name="Twesigye, Gloria" userId="6464a502-8a44-4d67-8fab-8f3aa9495827" providerId="ADAL" clId="{BE5A4316-6C08-4762-8AB4-93B6A0FF2967}" dt="2023-03-16T15:02:25.668" v="447" actId="2696"/>
        <pc:sldMkLst>
          <pc:docMk/>
          <pc:sldMk cId="587045458" sldId="351"/>
        </pc:sldMkLst>
        <pc:spChg chg="mod ord">
          <ac:chgData name="Twesigye, Gloria" userId="6464a502-8a44-4d67-8fab-8f3aa9495827" providerId="ADAL" clId="{BE5A4316-6C08-4762-8AB4-93B6A0FF2967}" dt="2023-03-16T14:18:49.125" v="166" actId="20577"/>
          <ac:spMkLst>
            <pc:docMk/>
            <pc:sldMk cId="587045458" sldId="351"/>
            <ac:spMk id="2" creationId="{F6245169-1799-41CD-B28E-D2D20D16AD73}"/>
          </ac:spMkLst>
        </pc:spChg>
        <pc:spChg chg="add del mod">
          <ac:chgData name="Twesigye, Gloria" userId="6464a502-8a44-4d67-8fab-8f3aa9495827" providerId="ADAL" clId="{BE5A4316-6C08-4762-8AB4-93B6A0FF2967}" dt="2023-03-16T13:55:02.150" v="122"/>
          <ac:spMkLst>
            <pc:docMk/>
            <pc:sldMk cId="587045458" sldId="351"/>
            <ac:spMk id="3" creationId="{DBF3F8F0-CF66-E64E-CA52-C67679BEF794}"/>
          </ac:spMkLst>
        </pc:spChg>
        <pc:spChg chg="mod">
          <ac:chgData name="Twesigye, Gloria" userId="6464a502-8a44-4d67-8fab-8f3aa9495827" providerId="ADAL" clId="{BE5A4316-6C08-4762-8AB4-93B6A0FF2967}" dt="2023-03-16T14:04:31.045" v="145" actId="1076"/>
          <ac:spMkLst>
            <pc:docMk/>
            <pc:sldMk cId="587045458" sldId="351"/>
            <ac:spMk id="5" creationId="{5AC6DB70-7F13-C7FF-D039-87861B1A4323}"/>
          </ac:spMkLst>
        </pc:spChg>
        <pc:spChg chg="add del mod">
          <ac:chgData name="Twesigye, Gloria" userId="6464a502-8a44-4d67-8fab-8f3aa9495827" providerId="ADAL" clId="{BE5A4316-6C08-4762-8AB4-93B6A0FF2967}" dt="2023-03-16T13:58:42.870" v="139" actId="478"/>
          <ac:spMkLst>
            <pc:docMk/>
            <pc:sldMk cId="587045458" sldId="351"/>
            <ac:spMk id="6" creationId="{4F339996-1475-D992-56CA-3F4D61100D66}"/>
          </ac:spMkLst>
        </pc:spChg>
        <pc:spChg chg="mod ord">
          <ac:chgData name="Twesigye, Gloria" userId="6464a502-8a44-4d67-8fab-8f3aa9495827" providerId="ADAL" clId="{BE5A4316-6C08-4762-8AB4-93B6A0FF2967}" dt="2023-03-16T14:40:03.239" v="326" actId="255"/>
          <ac:spMkLst>
            <pc:docMk/>
            <pc:sldMk cId="587045458" sldId="351"/>
            <ac:spMk id="12" creationId="{143DDE12-C2E7-AE3E-25D3-4C0553EC6B18}"/>
          </ac:spMkLst>
        </pc:spChg>
        <pc:graphicFrameChg chg="mod">
          <ac:chgData name="Twesigye, Gloria" userId="6464a502-8a44-4d67-8fab-8f3aa9495827" providerId="ADAL" clId="{BE5A4316-6C08-4762-8AB4-93B6A0FF2967}" dt="2023-03-16T14:04:29.132" v="144" actId="14100"/>
          <ac:graphicFrameMkLst>
            <pc:docMk/>
            <pc:sldMk cId="587045458" sldId="351"/>
            <ac:graphicFrameMk id="9" creationId="{16BB2B36-D329-083C-5198-BEEC5AC12CFA}"/>
          </ac:graphicFrameMkLst>
        </pc:graphicFrameChg>
      </pc:sldChg>
      <pc:sldChg chg="modSp add">
        <pc:chgData name="Twesigye, Gloria" userId="6464a502-8a44-4d67-8fab-8f3aa9495827" providerId="ADAL" clId="{BE5A4316-6C08-4762-8AB4-93B6A0FF2967}" dt="2023-03-16T18:56:02.603" v="906"/>
        <pc:sldMkLst>
          <pc:docMk/>
          <pc:sldMk cId="1885494347" sldId="351"/>
        </pc:sldMkLst>
        <pc:spChg chg="mod">
          <ac:chgData name="Twesigye, Gloria" userId="6464a502-8a44-4d67-8fab-8f3aa9495827" providerId="ADAL" clId="{BE5A4316-6C08-4762-8AB4-93B6A0FF2967}" dt="2023-03-16T16:41:40.684" v="657"/>
          <ac:spMkLst>
            <pc:docMk/>
            <pc:sldMk cId="1885494347" sldId="351"/>
            <ac:spMk id="2" creationId="{F6245169-1799-41CD-B28E-D2D20D16AD73}"/>
          </ac:spMkLst>
        </pc:spChg>
        <pc:spChg chg="mod">
          <ac:chgData name="Twesigye, Gloria" userId="6464a502-8a44-4d67-8fab-8f3aa9495827" providerId="ADAL" clId="{BE5A4316-6C08-4762-8AB4-93B6A0FF2967}" dt="2023-03-16T16:41:40.684" v="657"/>
          <ac:spMkLst>
            <pc:docMk/>
            <pc:sldMk cId="1885494347" sldId="351"/>
            <ac:spMk id="12" creationId="{143DDE12-C2E7-AE3E-25D3-4C0553EC6B18}"/>
          </ac:spMkLst>
        </pc:spChg>
        <pc:graphicFrameChg chg="mod">
          <ac:chgData name="Twesigye, Gloria" userId="6464a502-8a44-4d67-8fab-8f3aa9495827" providerId="ADAL" clId="{BE5A4316-6C08-4762-8AB4-93B6A0FF2967}" dt="2023-03-16T18:56:02.603" v="906"/>
          <ac:graphicFrameMkLst>
            <pc:docMk/>
            <pc:sldMk cId="1885494347" sldId="351"/>
            <ac:graphicFrameMk id="9" creationId="{16BB2B36-D329-083C-5198-BEEC5AC12CFA}"/>
          </ac:graphicFrameMkLst>
        </pc:graphicFrameChg>
      </pc:sldChg>
      <pc:sldChg chg="addSp delSp modSp mod addCm delCm">
        <pc:chgData name="Twesigye, Gloria" userId="6464a502-8a44-4d67-8fab-8f3aa9495827" providerId="ADAL" clId="{BE5A4316-6C08-4762-8AB4-93B6A0FF2967}" dt="2023-03-16T17:38:12.977" v="671" actId="478"/>
        <pc:sldMkLst>
          <pc:docMk/>
          <pc:sldMk cId="3383364338" sldId="353"/>
        </pc:sldMkLst>
        <pc:spChg chg="mod">
          <ac:chgData name="Twesigye, Gloria" userId="6464a502-8a44-4d67-8fab-8f3aa9495827" providerId="ADAL" clId="{BE5A4316-6C08-4762-8AB4-93B6A0FF2967}" dt="2023-03-16T16:33:38.629" v="619" actId="164"/>
          <ac:spMkLst>
            <pc:docMk/>
            <pc:sldMk cId="3383364338" sldId="353"/>
            <ac:spMk id="3" creationId="{D5D865AD-CC70-8F27-D0C3-D86B160B9B62}"/>
          </ac:spMkLst>
        </pc:spChg>
        <pc:spChg chg="add del mod">
          <ac:chgData name="Twesigye, Gloria" userId="6464a502-8a44-4d67-8fab-8f3aa9495827" providerId="ADAL" clId="{BE5A4316-6C08-4762-8AB4-93B6A0FF2967}" dt="2023-03-16T17:38:12.977" v="671" actId="478"/>
          <ac:spMkLst>
            <pc:docMk/>
            <pc:sldMk cId="3383364338" sldId="353"/>
            <ac:spMk id="5" creationId="{7F1E6D6E-3501-AEFE-987F-29595B22FA97}"/>
          </ac:spMkLst>
        </pc:spChg>
        <pc:spChg chg="mod">
          <ac:chgData name="Twesigye, Gloria" userId="6464a502-8a44-4d67-8fab-8f3aa9495827" providerId="ADAL" clId="{BE5A4316-6C08-4762-8AB4-93B6A0FF2967}" dt="2023-03-16T16:33:38.629" v="619" actId="164"/>
          <ac:spMkLst>
            <pc:docMk/>
            <pc:sldMk cId="3383364338" sldId="353"/>
            <ac:spMk id="9" creationId="{82178695-9D8A-F30D-E387-76A46539E30F}"/>
          </ac:spMkLst>
        </pc:spChg>
        <pc:spChg chg="mod">
          <ac:chgData name="Twesigye, Gloria" userId="6464a502-8a44-4d67-8fab-8f3aa9495827" providerId="ADAL" clId="{BE5A4316-6C08-4762-8AB4-93B6A0FF2967}" dt="2023-03-16T16:33:38.629" v="619" actId="164"/>
          <ac:spMkLst>
            <pc:docMk/>
            <pc:sldMk cId="3383364338" sldId="353"/>
            <ac:spMk id="10" creationId="{06DCD10B-32F6-455C-28EB-CC926E3C292F}"/>
          </ac:spMkLst>
        </pc:spChg>
        <pc:grpChg chg="add mod">
          <ac:chgData name="Twesigye, Gloria" userId="6464a502-8a44-4d67-8fab-8f3aa9495827" providerId="ADAL" clId="{BE5A4316-6C08-4762-8AB4-93B6A0FF2967}" dt="2023-03-16T16:34:05.082" v="624" actId="164"/>
          <ac:grpSpMkLst>
            <pc:docMk/>
            <pc:sldMk cId="3383364338" sldId="353"/>
            <ac:grpSpMk id="6" creationId="{E5BEE2A9-FEDF-32CB-12A5-1883DBA43A14}"/>
          </ac:grpSpMkLst>
        </pc:grpChg>
        <pc:grpChg chg="add mod">
          <ac:chgData name="Twesigye, Gloria" userId="6464a502-8a44-4d67-8fab-8f3aa9495827" providerId="ADAL" clId="{BE5A4316-6C08-4762-8AB4-93B6A0FF2967}" dt="2023-03-16T16:33:56.336" v="622" actId="164"/>
          <ac:grpSpMkLst>
            <pc:docMk/>
            <pc:sldMk cId="3383364338" sldId="353"/>
            <ac:grpSpMk id="11" creationId="{4984AAEB-86B6-E8F0-3AD1-66813D3388A1}"/>
          </ac:grpSpMkLst>
        </pc:grpChg>
        <pc:grpChg chg="add mod">
          <ac:chgData name="Twesigye, Gloria" userId="6464a502-8a44-4d67-8fab-8f3aa9495827" providerId="ADAL" clId="{BE5A4316-6C08-4762-8AB4-93B6A0FF2967}" dt="2023-03-16T16:34:05.082" v="624" actId="164"/>
          <ac:grpSpMkLst>
            <pc:docMk/>
            <pc:sldMk cId="3383364338" sldId="353"/>
            <ac:grpSpMk id="13" creationId="{E516BA20-D53A-FA64-1BFC-C801F6021F55}"/>
          </ac:grpSpMkLst>
        </pc:grpChg>
        <pc:grpChg chg="add mod">
          <ac:chgData name="Twesigye, Gloria" userId="6464a502-8a44-4d67-8fab-8f3aa9495827" providerId="ADAL" clId="{BE5A4316-6C08-4762-8AB4-93B6A0FF2967}" dt="2023-03-16T16:34:05.082" v="624" actId="164"/>
          <ac:grpSpMkLst>
            <pc:docMk/>
            <pc:sldMk cId="3383364338" sldId="353"/>
            <ac:grpSpMk id="14" creationId="{F8088598-F488-F813-4C61-F094C855438B}"/>
          </ac:grpSpMkLst>
        </pc:grpChg>
        <pc:graphicFrameChg chg="mod">
          <ac:chgData name="Twesigye, Gloria" userId="6464a502-8a44-4d67-8fab-8f3aa9495827" providerId="ADAL" clId="{BE5A4316-6C08-4762-8AB4-93B6A0FF2967}" dt="2023-03-16T16:41:38.579" v="656" actId="27636"/>
          <ac:graphicFrameMkLst>
            <pc:docMk/>
            <pc:sldMk cId="3383364338" sldId="353"/>
            <ac:graphicFrameMk id="21" creationId="{9673CC04-08CC-5578-D046-2CD1CE6E0EBA}"/>
          </ac:graphicFrameMkLst>
        </pc:graphicFrameChg>
        <pc:cxnChg chg="mod">
          <ac:chgData name="Twesigye, Gloria" userId="6464a502-8a44-4d67-8fab-8f3aa9495827" providerId="ADAL" clId="{BE5A4316-6C08-4762-8AB4-93B6A0FF2967}" dt="2023-03-16T16:33:50.726" v="621" actId="164"/>
          <ac:cxnSpMkLst>
            <pc:docMk/>
            <pc:sldMk cId="3383364338" sldId="353"/>
            <ac:cxnSpMk id="4" creationId="{D04B9959-8687-5C2A-5663-2AA8309F2D66}"/>
          </ac:cxnSpMkLst>
        </pc:cxnChg>
        <pc:cxnChg chg="mod">
          <ac:chgData name="Twesigye, Gloria" userId="6464a502-8a44-4d67-8fab-8f3aa9495827" providerId="ADAL" clId="{BE5A4316-6C08-4762-8AB4-93B6A0FF2967}" dt="2023-03-16T16:33:50.726" v="621" actId="164"/>
          <ac:cxnSpMkLst>
            <pc:docMk/>
            <pc:sldMk cId="3383364338" sldId="353"/>
            <ac:cxnSpMk id="7" creationId="{C3B6A595-A577-9B0F-210C-8D59BC5EA5DE}"/>
          </ac:cxnSpMkLst>
        </pc:cxnChg>
        <pc:cxnChg chg="mod">
          <ac:chgData name="Twesigye, Gloria" userId="6464a502-8a44-4d67-8fab-8f3aa9495827" providerId="ADAL" clId="{BE5A4316-6C08-4762-8AB4-93B6A0FF2967}" dt="2023-03-16T16:33:56.336" v="622" actId="164"/>
          <ac:cxnSpMkLst>
            <pc:docMk/>
            <pc:sldMk cId="3383364338" sldId="353"/>
            <ac:cxnSpMk id="12" creationId="{141A54CB-7515-77D3-8C43-BC160D3E680B}"/>
          </ac:cxnSpMkLst>
        </pc:cxn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BE5A4316-6C08-4762-8AB4-93B6A0FF2967}" dt="2023-03-16T16:38:16.135" v="629"/>
              <pc2:cmMkLst xmlns:pc2="http://schemas.microsoft.com/office/powerpoint/2019/9/main/command">
                <pc:docMk/>
                <pc:sldMk cId="3383364338" sldId="353"/>
                <pc2:cmMk id="{1405410E-0476-4A6B-AC81-BC33CBFB09DD}"/>
              </pc2:cmMkLst>
            </pc226:cmChg>
          </p:ext>
        </pc:extLst>
      </pc:sldChg>
      <pc:sldChg chg="addSp modSp del mod modShow">
        <pc:chgData name="Twesigye, Gloria" userId="6464a502-8a44-4d67-8fab-8f3aa9495827" providerId="ADAL" clId="{BE5A4316-6C08-4762-8AB4-93B6A0FF2967}" dt="2023-03-16T15:02:25.668" v="447" actId="2696"/>
        <pc:sldMkLst>
          <pc:docMk/>
          <pc:sldMk cId="2042778756" sldId="354"/>
        </pc:sldMkLst>
        <pc:spChg chg="add mod">
          <ac:chgData name="Twesigye, Gloria" userId="6464a502-8a44-4d67-8fab-8f3aa9495827" providerId="ADAL" clId="{BE5A4316-6C08-4762-8AB4-93B6A0FF2967}" dt="2023-03-16T13:33:19.924" v="84"/>
          <ac:spMkLst>
            <pc:docMk/>
            <pc:sldMk cId="2042778756" sldId="354"/>
            <ac:spMk id="3" creationId="{44126929-9FAD-9D77-3EDD-792AF843CD51}"/>
          </ac:spMkLst>
        </pc:spChg>
      </pc:sldChg>
      <pc:sldChg chg="delSp add mod">
        <pc:chgData name="Twesigye, Gloria" userId="6464a502-8a44-4d67-8fab-8f3aa9495827" providerId="ADAL" clId="{BE5A4316-6C08-4762-8AB4-93B6A0FF2967}" dt="2023-03-16T18:56:08.204" v="909" actId="478"/>
        <pc:sldMkLst>
          <pc:docMk/>
          <pc:sldMk cId="2441475108" sldId="354"/>
        </pc:sldMkLst>
        <pc:spChg chg="del">
          <ac:chgData name="Twesigye, Gloria" userId="6464a502-8a44-4d67-8fab-8f3aa9495827" providerId="ADAL" clId="{BE5A4316-6C08-4762-8AB4-93B6A0FF2967}" dt="2023-03-16T18:56:08.204" v="909" actId="478"/>
          <ac:spMkLst>
            <pc:docMk/>
            <pc:sldMk cId="2441475108" sldId="354"/>
            <ac:spMk id="3" creationId="{44126929-9FAD-9D77-3EDD-792AF843CD51}"/>
          </ac:spMkLst>
        </pc:spChg>
      </pc:sldChg>
      <pc:sldChg chg="addSp delSp modSp mod ord modClrScheme chgLayout">
        <pc:chgData name="Twesigye, Gloria" userId="6464a502-8a44-4d67-8fab-8f3aa9495827" providerId="ADAL" clId="{BE5A4316-6C08-4762-8AB4-93B6A0FF2967}" dt="2023-03-16T15:02:09.505" v="446" actId="1076"/>
        <pc:sldMkLst>
          <pc:docMk/>
          <pc:sldMk cId="564221537" sldId="355"/>
        </pc:sldMkLst>
        <pc:spChg chg="mod ord">
          <ac:chgData name="Twesigye, Gloria" userId="6464a502-8a44-4d67-8fab-8f3aa9495827" providerId="ADAL" clId="{BE5A4316-6C08-4762-8AB4-93B6A0FF2967}" dt="2023-03-16T14:52:01.884" v="423" actId="700"/>
          <ac:spMkLst>
            <pc:docMk/>
            <pc:sldMk cId="564221537" sldId="355"/>
            <ac:spMk id="4" creationId="{2835B22F-59A0-D51F-5B6D-700079BFD428}"/>
          </ac:spMkLst>
        </pc:spChg>
        <pc:spChg chg="mod">
          <ac:chgData name="Twesigye, Gloria" userId="6464a502-8a44-4d67-8fab-8f3aa9495827" providerId="ADAL" clId="{BE5A4316-6C08-4762-8AB4-93B6A0FF2967}" dt="2023-03-16T15:02:05.956" v="445" actId="1076"/>
          <ac:spMkLst>
            <pc:docMk/>
            <pc:sldMk cId="564221537" sldId="355"/>
            <ac:spMk id="10" creationId="{B8799C9F-6ACB-5DDD-7893-308991213FA8}"/>
          </ac:spMkLst>
        </pc:spChg>
        <pc:spChg chg="mod ord">
          <ac:chgData name="Twesigye, Gloria" userId="6464a502-8a44-4d67-8fab-8f3aa9495827" providerId="ADAL" clId="{BE5A4316-6C08-4762-8AB4-93B6A0FF2967}" dt="2023-03-16T14:54:03.857" v="432" actId="1076"/>
          <ac:spMkLst>
            <pc:docMk/>
            <pc:sldMk cId="564221537" sldId="355"/>
            <ac:spMk id="11" creationId="{FAE75C40-A01E-5362-9F7E-92B20DD3702C}"/>
          </ac:spMkLst>
        </pc:spChg>
        <pc:spChg chg="mod">
          <ac:chgData name="Twesigye, Gloria" userId="6464a502-8a44-4d67-8fab-8f3aa9495827" providerId="ADAL" clId="{BE5A4316-6C08-4762-8AB4-93B6A0FF2967}" dt="2023-03-16T15:02:05.956" v="445" actId="1076"/>
          <ac:spMkLst>
            <pc:docMk/>
            <pc:sldMk cId="564221537" sldId="355"/>
            <ac:spMk id="12" creationId="{19782452-75CF-ACAC-5A2C-4CC404FE9326}"/>
          </ac:spMkLst>
        </pc:spChg>
        <pc:spChg chg="mod">
          <ac:chgData name="Twesigye, Gloria" userId="6464a502-8a44-4d67-8fab-8f3aa9495827" providerId="ADAL" clId="{BE5A4316-6C08-4762-8AB4-93B6A0FF2967}" dt="2023-03-16T15:02:05.956" v="445" actId="1076"/>
          <ac:spMkLst>
            <pc:docMk/>
            <pc:sldMk cId="564221537" sldId="355"/>
            <ac:spMk id="13" creationId="{07D0D220-6DD9-7D57-FE7D-A1ABF53B9096}"/>
          </ac:spMkLst>
        </pc:spChg>
        <pc:spChg chg="mod">
          <ac:chgData name="Twesigye, Gloria" userId="6464a502-8a44-4d67-8fab-8f3aa9495827" providerId="ADAL" clId="{BE5A4316-6C08-4762-8AB4-93B6A0FF2967}" dt="2023-03-16T15:02:05.956" v="445" actId="1076"/>
          <ac:spMkLst>
            <pc:docMk/>
            <pc:sldMk cId="564221537" sldId="355"/>
            <ac:spMk id="14" creationId="{70D4F4D4-9F79-6732-2BC8-A7D8EC569AB5}"/>
          </ac:spMkLst>
        </pc:spChg>
        <pc:spChg chg="mod">
          <ac:chgData name="Twesigye, Gloria" userId="6464a502-8a44-4d67-8fab-8f3aa9495827" providerId="ADAL" clId="{BE5A4316-6C08-4762-8AB4-93B6A0FF2967}" dt="2023-03-16T15:02:05.956" v="445" actId="1076"/>
          <ac:spMkLst>
            <pc:docMk/>
            <pc:sldMk cId="564221537" sldId="355"/>
            <ac:spMk id="15" creationId="{F5578BA7-2608-7894-2D0E-A71DAC73617F}"/>
          </ac:spMkLst>
        </pc:spChg>
        <pc:spChg chg="mod">
          <ac:chgData name="Twesigye, Gloria" userId="6464a502-8a44-4d67-8fab-8f3aa9495827" providerId="ADAL" clId="{BE5A4316-6C08-4762-8AB4-93B6A0FF2967}" dt="2023-03-16T15:02:05.956" v="445" actId="1076"/>
          <ac:spMkLst>
            <pc:docMk/>
            <pc:sldMk cId="564221537" sldId="355"/>
            <ac:spMk id="16" creationId="{BBAB6992-1CAB-FF71-F577-A9F6077FBBA6}"/>
          </ac:spMkLst>
        </pc:spChg>
        <pc:spChg chg="mod">
          <ac:chgData name="Twesigye, Gloria" userId="6464a502-8a44-4d67-8fab-8f3aa9495827" providerId="ADAL" clId="{BE5A4316-6C08-4762-8AB4-93B6A0FF2967}" dt="2023-03-16T15:02:05.956" v="445" actId="1076"/>
          <ac:spMkLst>
            <pc:docMk/>
            <pc:sldMk cId="564221537" sldId="355"/>
            <ac:spMk id="17" creationId="{12897D9D-BB04-E764-4FA5-716BB073A3B2}"/>
          </ac:spMkLst>
        </pc:spChg>
        <pc:spChg chg="mod">
          <ac:chgData name="Twesigye, Gloria" userId="6464a502-8a44-4d67-8fab-8f3aa9495827" providerId="ADAL" clId="{BE5A4316-6C08-4762-8AB4-93B6A0FF2967}" dt="2023-03-16T15:02:05.956" v="445" actId="1076"/>
          <ac:spMkLst>
            <pc:docMk/>
            <pc:sldMk cId="564221537" sldId="355"/>
            <ac:spMk id="18" creationId="{7E7F2DDE-5C54-3776-5836-AA04A3824383}"/>
          </ac:spMkLst>
        </pc:spChg>
        <pc:spChg chg="mod">
          <ac:chgData name="Twesigye, Gloria" userId="6464a502-8a44-4d67-8fab-8f3aa9495827" providerId="ADAL" clId="{BE5A4316-6C08-4762-8AB4-93B6A0FF2967}" dt="2023-03-16T15:02:05.956" v="445" actId="1076"/>
          <ac:spMkLst>
            <pc:docMk/>
            <pc:sldMk cId="564221537" sldId="355"/>
            <ac:spMk id="19" creationId="{CF50D33C-3A22-69C9-3420-CFE938B87FD0}"/>
          </ac:spMkLst>
        </pc:spChg>
        <pc:spChg chg="mod">
          <ac:chgData name="Twesigye, Gloria" userId="6464a502-8a44-4d67-8fab-8f3aa9495827" providerId="ADAL" clId="{BE5A4316-6C08-4762-8AB4-93B6A0FF2967}" dt="2023-03-16T15:02:05.956" v="445" actId="1076"/>
          <ac:spMkLst>
            <pc:docMk/>
            <pc:sldMk cId="564221537" sldId="355"/>
            <ac:spMk id="20" creationId="{F8C41BCD-6BB7-8702-C108-D70B68F57A29}"/>
          </ac:spMkLst>
        </pc:spChg>
        <pc:spChg chg="mod">
          <ac:chgData name="Twesigye, Gloria" userId="6464a502-8a44-4d67-8fab-8f3aa9495827" providerId="ADAL" clId="{BE5A4316-6C08-4762-8AB4-93B6A0FF2967}" dt="2023-03-16T15:02:05.956" v="445" actId="1076"/>
          <ac:spMkLst>
            <pc:docMk/>
            <pc:sldMk cId="564221537" sldId="355"/>
            <ac:spMk id="21" creationId="{AE3F045B-A1C3-1073-2F7F-3A573B8F9D2F}"/>
          </ac:spMkLst>
        </pc:spChg>
        <pc:spChg chg="mod">
          <ac:chgData name="Twesigye, Gloria" userId="6464a502-8a44-4d67-8fab-8f3aa9495827" providerId="ADAL" clId="{BE5A4316-6C08-4762-8AB4-93B6A0FF2967}" dt="2023-03-16T15:02:05.956" v="445" actId="1076"/>
          <ac:spMkLst>
            <pc:docMk/>
            <pc:sldMk cId="564221537" sldId="355"/>
            <ac:spMk id="22" creationId="{A0D5445A-8031-42C4-1DBF-C9D63A33C403}"/>
          </ac:spMkLst>
        </pc:spChg>
        <pc:spChg chg="mod">
          <ac:chgData name="Twesigye, Gloria" userId="6464a502-8a44-4d67-8fab-8f3aa9495827" providerId="ADAL" clId="{BE5A4316-6C08-4762-8AB4-93B6A0FF2967}" dt="2023-03-16T15:02:05.956" v="445" actId="1076"/>
          <ac:spMkLst>
            <pc:docMk/>
            <pc:sldMk cId="564221537" sldId="355"/>
            <ac:spMk id="23" creationId="{2F50A1E4-00F9-CB78-6AA7-F4484ECE687D}"/>
          </ac:spMkLst>
        </pc:spChg>
        <pc:spChg chg="mod">
          <ac:chgData name="Twesigye, Gloria" userId="6464a502-8a44-4d67-8fab-8f3aa9495827" providerId="ADAL" clId="{BE5A4316-6C08-4762-8AB4-93B6A0FF2967}" dt="2023-03-16T15:02:05.956" v="445" actId="1076"/>
          <ac:spMkLst>
            <pc:docMk/>
            <pc:sldMk cId="564221537" sldId="355"/>
            <ac:spMk id="24" creationId="{582EE4BA-1300-77B6-A074-1A4CC8FB67D9}"/>
          </ac:spMkLst>
        </pc:spChg>
        <pc:spChg chg="mod">
          <ac:chgData name="Twesigye, Gloria" userId="6464a502-8a44-4d67-8fab-8f3aa9495827" providerId="ADAL" clId="{BE5A4316-6C08-4762-8AB4-93B6A0FF2967}" dt="2023-03-16T15:02:05.956" v="445" actId="1076"/>
          <ac:spMkLst>
            <pc:docMk/>
            <pc:sldMk cId="564221537" sldId="355"/>
            <ac:spMk id="25" creationId="{56B60885-8B02-EAE7-FFBF-E642EC67AE46}"/>
          </ac:spMkLst>
        </pc:spChg>
        <pc:spChg chg="mod">
          <ac:chgData name="Twesigye, Gloria" userId="6464a502-8a44-4d67-8fab-8f3aa9495827" providerId="ADAL" clId="{BE5A4316-6C08-4762-8AB4-93B6A0FF2967}" dt="2023-03-16T15:02:05.956" v="445" actId="1076"/>
          <ac:spMkLst>
            <pc:docMk/>
            <pc:sldMk cId="564221537" sldId="355"/>
            <ac:spMk id="26" creationId="{AB667D6B-1A6F-E3D0-FBAE-97633F88564A}"/>
          </ac:spMkLst>
        </pc:spChg>
        <pc:spChg chg="mod">
          <ac:chgData name="Twesigye, Gloria" userId="6464a502-8a44-4d67-8fab-8f3aa9495827" providerId="ADAL" clId="{BE5A4316-6C08-4762-8AB4-93B6A0FF2967}" dt="2023-03-16T15:02:05.956" v="445" actId="1076"/>
          <ac:spMkLst>
            <pc:docMk/>
            <pc:sldMk cId="564221537" sldId="355"/>
            <ac:spMk id="27" creationId="{8E41C294-00A5-A751-EA17-5C74FBDDA781}"/>
          </ac:spMkLst>
        </pc:spChg>
        <pc:spChg chg="mod">
          <ac:chgData name="Twesigye, Gloria" userId="6464a502-8a44-4d67-8fab-8f3aa9495827" providerId="ADAL" clId="{BE5A4316-6C08-4762-8AB4-93B6A0FF2967}" dt="2023-03-16T15:02:05.956" v="445" actId="1076"/>
          <ac:spMkLst>
            <pc:docMk/>
            <pc:sldMk cId="564221537" sldId="355"/>
            <ac:spMk id="28" creationId="{B2BE1F58-6C6D-F960-A713-03DAF32B9C0D}"/>
          </ac:spMkLst>
        </pc:spChg>
        <pc:spChg chg="mod">
          <ac:chgData name="Twesigye, Gloria" userId="6464a502-8a44-4d67-8fab-8f3aa9495827" providerId="ADAL" clId="{BE5A4316-6C08-4762-8AB4-93B6A0FF2967}" dt="2023-03-16T15:02:05.956" v="445" actId="1076"/>
          <ac:spMkLst>
            <pc:docMk/>
            <pc:sldMk cId="564221537" sldId="355"/>
            <ac:spMk id="29" creationId="{84C5EEDD-5FE6-29A9-4FCB-385C0DB1416B}"/>
          </ac:spMkLst>
        </pc:spChg>
        <pc:spChg chg="mod">
          <ac:chgData name="Twesigye, Gloria" userId="6464a502-8a44-4d67-8fab-8f3aa9495827" providerId="ADAL" clId="{BE5A4316-6C08-4762-8AB4-93B6A0FF2967}" dt="2023-03-16T15:02:05.956" v="445" actId="1076"/>
          <ac:spMkLst>
            <pc:docMk/>
            <pc:sldMk cId="564221537" sldId="355"/>
            <ac:spMk id="30" creationId="{FD1D8550-2E71-0F89-8FCA-4DAE42797756}"/>
          </ac:spMkLst>
        </pc:spChg>
        <pc:spChg chg="mod">
          <ac:chgData name="Twesigye, Gloria" userId="6464a502-8a44-4d67-8fab-8f3aa9495827" providerId="ADAL" clId="{BE5A4316-6C08-4762-8AB4-93B6A0FF2967}" dt="2023-03-16T15:02:05.956" v="445" actId="1076"/>
          <ac:spMkLst>
            <pc:docMk/>
            <pc:sldMk cId="564221537" sldId="355"/>
            <ac:spMk id="31" creationId="{92DA39C7-5BC1-0325-2286-A03167F99EE3}"/>
          </ac:spMkLst>
        </pc:spChg>
        <pc:spChg chg="mod">
          <ac:chgData name="Twesigye, Gloria" userId="6464a502-8a44-4d67-8fab-8f3aa9495827" providerId="ADAL" clId="{BE5A4316-6C08-4762-8AB4-93B6A0FF2967}" dt="2023-03-16T15:02:05.956" v="445" actId="1076"/>
          <ac:spMkLst>
            <pc:docMk/>
            <pc:sldMk cId="564221537" sldId="355"/>
            <ac:spMk id="32" creationId="{251AA734-D101-CED1-7DD6-3E02D53D6D25}"/>
          </ac:spMkLst>
        </pc:spChg>
        <pc:spChg chg="mod">
          <ac:chgData name="Twesigye, Gloria" userId="6464a502-8a44-4d67-8fab-8f3aa9495827" providerId="ADAL" clId="{BE5A4316-6C08-4762-8AB4-93B6A0FF2967}" dt="2023-03-16T15:02:05.956" v="445" actId="1076"/>
          <ac:spMkLst>
            <pc:docMk/>
            <pc:sldMk cId="564221537" sldId="355"/>
            <ac:spMk id="33" creationId="{42D7382D-A289-E2EF-4961-B42483D607F2}"/>
          </ac:spMkLst>
        </pc:spChg>
        <pc:spChg chg="mod">
          <ac:chgData name="Twesigye, Gloria" userId="6464a502-8a44-4d67-8fab-8f3aa9495827" providerId="ADAL" clId="{BE5A4316-6C08-4762-8AB4-93B6A0FF2967}" dt="2023-03-16T15:02:05.956" v="445" actId="1076"/>
          <ac:spMkLst>
            <pc:docMk/>
            <pc:sldMk cId="564221537" sldId="355"/>
            <ac:spMk id="34" creationId="{BFF8DD6E-74A9-2EE0-1773-CFD1CFB2D554}"/>
          </ac:spMkLst>
        </pc:spChg>
        <pc:spChg chg="mod">
          <ac:chgData name="Twesigye, Gloria" userId="6464a502-8a44-4d67-8fab-8f3aa9495827" providerId="ADAL" clId="{BE5A4316-6C08-4762-8AB4-93B6A0FF2967}" dt="2023-03-16T15:02:05.956" v="445" actId="1076"/>
          <ac:spMkLst>
            <pc:docMk/>
            <pc:sldMk cId="564221537" sldId="355"/>
            <ac:spMk id="35" creationId="{7240F811-11A7-3727-DDDF-EC891E93B191}"/>
          </ac:spMkLst>
        </pc:spChg>
        <pc:spChg chg="mod">
          <ac:chgData name="Twesigye, Gloria" userId="6464a502-8a44-4d67-8fab-8f3aa9495827" providerId="ADAL" clId="{BE5A4316-6C08-4762-8AB4-93B6A0FF2967}" dt="2023-03-16T15:02:05.956" v="445" actId="1076"/>
          <ac:spMkLst>
            <pc:docMk/>
            <pc:sldMk cId="564221537" sldId="355"/>
            <ac:spMk id="36" creationId="{8C500DCF-9937-D142-F3F6-C58C7F78DAE4}"/>
          </ac:spMkLst>
        </pc:spChg>
        <pc:spChg chg="mod">
          <ac:chgData name="Twesigye, Gloria" userId="6464a502-8a44-4d67-8fab-8f3aa9495827" providerId="ADAL" clId="{BE5A4316-6C08-4762-8AB4-93B6A0FF2967}" dt="2023-03-16T15:02:05.956" v="445" actId="1076"/>
          <ac:spMkLst>
            <pc:docMk/>
            <pc:sldMk cId="564221537" sldId="355"/>
            <ac:spMk id="37" creationId="{FB9FC642-CD34-26A4-068F-7F9B1CB696DA}"/>
          </ac:spMkLst>
        </pc:spChg>
        <pc:spChg chg="mod">
          <ac:chgData name="Twesigye, Gloria" userId="6464a502-8a44-4d67-8fab-8f3aa9495827" providerId="ADAL" clId="{BE5A4316-6C08-4762-8AB4-93B6A0FF2967}" dt="2023-03-16T15:02:05.956" v="445" actId="1076"/>
          <ac:spMkLst>
            <pc:docMk/>
            <pc:sldMk cId="564221537" sldId="355"/>
            <ac:spMk id="38" creationId="{68BDE6C5-9BF3-4D65-D8A2-01E05DC2CB3F}"/>
          </ac:spMkLst>
        </pc:spChg>
        <pc:spChg chg="add del mod">
          <ac:chgData name="Twesigye, Gloria" userId="6464a502-8a44-4d67-8fab-8f3aa9495827" providerId="ADAL" clId="{BE5A4316-6C08-4762-8AB4-93B6A0FF2967}" dt="2023-03-16T14:55:06.232" v="434" actId="478"/>
          <ac:spMkLst>
            <pc:docMk/>
            <pc:sldMk cId="564221537" sldId="355"/>
            <ac:spMk id="39" creationId="{E5E45A65-2EAA-A0F6-AA09-5A16024B3A76}"/>
          </ac:spMkLst>
        </pc:spChg>
        <pc:spChg chg="mod">
          <ac:chgData name="Twesigye, Gloria" userId="6464a502-8a44-4d67-8fab-8f3aa9495827" providerId="ADAL" clId="{BE5A4316-6C08-4762-8AB4-93B6A0FF2967}" dt="2023-03-16T15:02:09.505" v="446" actId="1076"/>
          <ac:spMkLst>
            <pc:docMk/>
            <pc:sldMk cId="564221537" sldId="355"/>
            <ac:spMk id="1046" creationId="{8A57591F-F75D-FBB3-BD7E-757A1AFC2F44}"/>
          </ac:spMkLst>
        </pc:spChg>
        <pc:grpChg chg="add mod">
          <ac:chgData name="Twesigye, Gloria" userId="6464a502-8a44-4d67-8fab-8f3aa9495827" providerId="ADAL" clId="{BE5A4316-6C08-4762-8AB4-93B6A0FF2967}" dt="2023-03-16T15:02:05.956" v="445" actId="1076"/>
          <ac:grpSpMkLst>
            <pc:docMk/>
            <pc:sldMk cId="564221537" sldId="355"/>
            <ac:grpSpMk id="3" creationId="{70C03B33-7E19-9CEF-978C-94E9FA0FA96B}"/>
          </ac:grpSpMkLst>
        </pc:grpChg>
        <pc:grpChg chg="mod">
          <ac:chgData name="Twesigye, Gloria" userId="6464a502-8a44-4d67-8fab-8f3aa9495827" providerId="ADAL" clId="{BE5A4316-6C08-4762-8AB4-93B6A0FF2967}" dt="2023-03-16T15:02:05.956" v="445" actId="1076"/>
          <ac:grpSpMkLst>
            <pc:docMk/>
            <pc:sldMk cId="564221537" sldId="355"/>
            <ac:grpSpMk id="6" creationId="{6E51A301-E306-B778-CC3E-37CEA68529E2}"/>
          </ac:grpSpMkLst>
        </pc:grpChg>
        <pc:grpChg chg="mod">
          <ac:chgData name="Twesigye, Gloria" userId="6464a502-8a44-4d67-8fab-8f3aa9495827" providerId="ADAL" clId="{BE5A4316-6C08-4762-8AB4-93B6A0FF2967}" dt="2023-03-16T15:02:05.956" v="445" actId="1076"/>
          <ac:grpSpMkLst>
            <pc:docMk/>
            <pc:sldMk cId="564221537" sldId="355"/>
            <ac:grpSpMk id="9" creationId="{E7FF588F-505D-11CA-196B-0D03A92498EB}"/>
          </ac:grpSpMkLst>
        </pc:grpChg>
        <pc:cxnChg chg="mod">
          <ac:chgData name="Twesigye, Gloria" userId="6464a502-8a44-4d67-8fab-8f3aa9495827" providerId="ADAL" clId="{BE5A4316-6C08-4762-8AB4-93B6A0FF2967}" dt="2023-03-16T15:02:05.956" v="445" actId="1076"/>
          <ac:cxnSpMkLst>
            <pc:docMk/>
            <pc:sldMk cId="564221537" sldId="355"/>
            <ac:cxnSpMk id="7" creationId="{893C8759-C888-9327-2A6F-FB8833E4BCBC}"/>
          </ac:cxnSpMkLst>
        </pc:cxnChg>
        <pc:cxnChg chg="mod">
          <ac:chgData name="Twesigye, Gloria" userId="6464a502-8a44-4d67-8fab-8f3aa9495827" providerId="ADAL" clId="{BE5A4316-6C08-4762-8AB4-93B6A0FF2967}" dt="2023-03-16T15:02:05.956" v="445" actId="1076"/>
          <ac:cxnSpMkLst>
            <pc:docMk/>
            <pc:sldMk cId="564221537" sldId="355"/>
            <ac:cxnSpMk id="8" creationId="{2BF957A1-2EFF-3C9C-5702-AF09B4E03136}"/>
          </ac:cxnSpMkLst>
        </pc:cxnChg>
      </pc:sldChg>
      <pc:sldChg chg="addSp delSp modSp mod delCm">
        <pc:chgData name="Twesigye, Gloria" userId="6464a502-8a44-4d67-8fab-8f3aa9495827" providerId="ADAL" clId="{BE5A4316-6C08-4762-8AB4-93B6A0FF2967}" dt="2023-03-16T18:29:16.240" v="834"/>
        <pc:sldMkLst>
          <pc:docMk/>
          <pc:sldMk cId="2037470596" sldId="356"/>
        </pc:sldMkLst>
        <pc:spChg chg="add del mod">
          <ac:chgData name="Twesigye, Gloria" userId="6464a502-8a44-4d67-8fab-8f3aa9495827" providerId="ADAL" clId="{BE5A4316-6C08-4762-8AB4-93B6A0FF2967}" dt="2023-03-16T18:29:03.033" v="833" actId="478"/>
          <ac:spMkLst>
            <pc:docMk/>
            <pc:sldMk cId="2037470596" sldId="356"/>
            <ac:spMk id="7" creationId="{A0969B96-8D8C-1AF9-8CB6-5E79E58B5D1E}"/>
          </ac:spMkLst>
        </pc:spChg>
        <pc:extLst>
          <p:ext xmlns:p="http://schemas.openxmlformats.org/presentationml/2006/main" uri="{D6D511B9-2390-475A-947B-AFAB55BFBCF1}">
            <pc226:cmChg xmlns:pc226="http://schemas.microsoft.com/office/powerpoint/2022/06/main/command" chg="del">
              <pc226:chgData name="Twesigye, Gloria" userId="6464a502-8a44-4d67-8fab-8f3aa9495827" providerId="ADAL" clId="{BE5A4316-6C08-4762-8AB4-93B6A0FF2967}" dt="2023-03-16T18:29:16.240" v="834"/>
              <pc2:cmMkLst xmlns:pc2="http://schemas.microsoft.com/office/powerpoint/2019/9/main/command">
                <pc:docMk/>
                <pc:sldMk cId="2037470596" sldId="356"/>
                <pc2:cmMk id="{B8BB1B93-06D4-4AC8-9438-E9CEC9E018E9}"/>
              </pc2:cmMkLst>
            </pc226:cmChg>
          </p:ext>
        </pc:extLst>
      </pc:sldChg>
      <pc:sldChg chg="modSp mod modNotesTx">
        <pc:chgData name="Twesigye, Gloria" userId="6464a502-8a44-4d67-8fab-8f3aa9495827" providerId="ADAL" clId="{BE5A4316-6C08-4762-8AB4-93B6A0FF2967}" dt="2023-03-16T15:06:43.759" v="457"/>
        <pc:sldMkLst>
          <pc:docMk/>
          <pc:sldMk cId="3982897259" sldId="357"/>
        </pc:sldMkLst>
        <pc:graphicFrameChg chg="mod">
          <ac:chgData name="Twesigye, Gloria" userId="6464a502-8a44-4d67-8fab-8f3aa9495827" providerId="ADAL" clId="{BE5A4316-6C08-4762-8AB4-93B6A0FF2967}" dt="2023-03-16T15:05:46.739" v="454"/>
          <ac:graphicFrameMkLst>
            <pc:docMk/>
            <pc:sldMk cId="3982897259" sldId="357"/>
            <ac:graphicFrameMk id="9" creationId="{16BB2B36-D329-083C-5198-BEEC5AC12CFA}"/>
          </ac:graphicFrameMkLst>
        </pc:graphicFrameChg>
      </pc:sldChg>
      <pc:sldChg chg="addSp delSp modSp mod modClrScheme chgLayout">
        <pc:chgData name="Twesigye, Gloria" userId="6464a502-8a44-4d67-8fab-8f3aa9495827" providerId="ADAL" clId="{BE5A4316-6C08-4762-8AB4-93B6A0FF2967}" dt="2023-03-16T15:49:16.356" v="564" actId="478"/>
        <pc:sldMkLst>
          <pc:docMk/>
          <pc:sldMk cId="4262263089" sldId="358"/>
        </pc:sldMkLst>
        <pc:spChg chg="mod ord">
          <ac:chgData name="Twesigye, Gloria" userId="6464a502-8a44-4d67-8fab-8f3aa9495827" providerId="ADAL" clId="{BE5A4316-6C08-4762-8AB4-93B6A0FF2967}" dt="2023-03-16T15:42:21.981" v="512" actId="700"/>
          <ac:spMkLst>
            <pc:docMk/>
            <pc:sldMk cId="4262263089" sldId="358"/>
            <ac:spMk id="2" creationId="{F6245169-1799-41CD-B28E-D2D20D16AD73}"/>
          </ac:spMkLst>
        </pc:spChg>
        <pc:spChg chg="mod ord">
          <ac:chgData name="Twesigye, Gloria" userId="6464a502-8a44-4d67-8fab-8f3aa9495827" providerId="ADAL" clId="{BE5A4316-6C08-4762-8AB4-93B6A0FF2967}" dt="2023-03-16T15:42:44.458" v="516" actId="1076"/>
          <ac:spMkLst>
            <pc:docMk/>
            <pc:sldMk cId="4262263089" sldId="358"/>
            <ac:spMk id="3" creationId="{E4FD1E92-5DBC-B105-F246-2355E4FF9A74}"/>
          </ac:spMkLst>
        </pc:spChg>
        <pc:spChg chg="add del mod">
          <ac:chgData name="Twesigye, Gloria" userId="6464a502-8a44-4d67-8fab-8f3aa9495827" providerId="ADAL" clId="{BE5A4316-6C08-4762-8AB4-93B6A0FF2967}" dt="2023-03-16T15:49:16.356" v="564" actId="478"/>
          <ac:spMkLst>
            <pc:docMk/>
            <pc:sldMk cId="4262263089" sldId="358"/>
            <ac:spMk id="4" creationId="{80478FD7-DB46-3918-626F-B88C020A7A6B}"/>
          </ac:spMkLst>
        </pc:spChg>
        <pc:graphicFrameChg chg="mod">
          <ac:chgData name="Twesigye, Gloria" userId="6464a502-8a44-4d67-8fab-8f3aa9495827" providerId="ADAL" clId="{BE5A4316-6C08-4762-8AB4-93B6A0FF2967}" dt="2023-03-16T15:49:13.468" v="563"/>
          <ac:graphicFrameMkLst>
            <pc:docMk/>
            <pc:sldMk cId="4262263089" sldId="358"/>
            <ac:graphicFrameMk id="9" creationId="{16BB2B36-D329-083C-5198-BEEC5AC12CFA}"/>
          </ac:graphicFrameMkLst>
        </pc:graphicFrameChg>
      </pc:sldChg>
      <pc:sldChg chg="addSp delSp modSp mod">
        <pc:chgData name="Twesigye, Gloria" userId="6464a502-8a44-4d67-8fab-8f3aa9495827" providerId="ADAL" clId="{BE5A4316-6C08-4762-8AB4-93B6A0FF2967}" dt="2023-03-16T17:36:46.579" v="670" actId="478"/>
        <pc:sldMkLst>
          <pc:docMk/>
          <pc:sldMk cId="1876491663" sldId="359"/>
        </pc:sldMkLst>
        <pc:spChg chg="add del mod">
          <ac:chgData name="Twesigye, Gloria" userId="6464a502-8a44-4d67-8fab-8f3aa9495827" providerId="ADAL" clId="{BE5A4316-6C08-4762-8AB4-93B6A0FF2967}" dt="2023-03-16T17:36:46.579" v="670" actId="478"/>
          <ac:spMkLst>
            <pc:docMk/>
            <pc:sldMk cId="1876491663" sldId="359"/>
            <ac:spMk id="4" creationId="{2CB1ACC8-8116-FB2C-D92F-D62516CBE1B3}"/>
          </ac:spMkLst>
        </pc:spChg>
        <pc:graphicFrameChg chg="mod">
          <ac:chgData name="Twesigye, Gloria" userId="6464a502-8a44-4d67-8fab-8f3aa9495827" providerId="ADAL" clId="{BE5A4316-6C08-4762-8AB4-93B6A0FF2967}" dt="2023-03-16T17:36:43.169" v="669" actId="207"/>
          <ac:graphicFrameMkLst>
            <pc:docMk/>
            <pc:sldMk cId="1876491663" sldId="359"/>
            <ac:graphicFrameMk id="9" creationId="{16BB2B36-D329-083C-5198-BEEC5AC12CFA}"/>
          </ac:graphicFrameMkLst>
        </pc:graphicFrameChg>
      </pc:sldChg>
      <pc:sldChg chg="addSp delSp modSp mod">
        <pc:chgData name="Twesigye, Gloria" userId="6464a502-8a44-4d67-8fab-8f3aa9495827" providerId="ADAL" clId="{BE5A4316-6C08-4762-8AB4-93B6A0FF2967}" dt="2023-03-16T19:06:58.972" v="918" actId="478"/>
        <pc:sldMkLst>
          <pc:docMk/>
          <pc:sldMk cId="2723418054" sldId="360"/>
        </pc:sldMkLst>
        <pc:spChg chg="add del mod">
          <ac:chgData name="Twesigye, Gloria" userId="6464a502-8a44-4d67-8fab-8f3aa9495827" providerId="ADAL" clId="{BE5A4316-6C08-4762-8AB4-93B6A0FF2967}" dt="2023-03-16T19:06:58.972" v="918" actId="478"/>
          <ac:spMkLst>
            <pc:docMk/>
            <pc:sldMk cId="2723418054" sldId="360"/>
            <ac:spMk id="4" creationId="{861FD43A-390E-C83D-290C-7F92C7B8CDC0}"/>
          </ac:spMkLst>
        </pc:spChg>
        <pc:spChg chg="del">
          <ac:chgData name="Twesigye, Gloria" userId="6464a502-8a44-4d67-8fab-8f3aa9495827" providerId="ADAL" clId="{BE5A4316-6C08-4762-8AB4-93B6A0FF2967}" dt="2023-03-16T13:07:03.312" v="16" actId="478"/>
          <ac:spMkLst>
            <pc:docMk/>
            <pc:sldMk cId="2723418054" sldId="360"/>
            <ac:spMk id="6" creationId="{5D0F14F3-1A09-3E96-BCB2-D8B940E469DA}"/>
          </ac:spMkLst>
        </pc:spChg>
        <pc:spChg chg="del">
          <ac:chgData name="Twesigye, Gloria" userId="6464a502-8a44-4d67-8fab-8f3aa9495827" providerId="ADAL" clId="{BE5A4316-6C08-4762-8AB4-93B6A0FF2967}" dt="2023-03-16T13:07:05.856" v="17" actId="478"/>
          <ac:spMkLst>
            <pc:docMk/>
            <pc:sldMk cId="2723418054" sldId="360"/>
            <ac:spMk id="7" creationId="{CE64F085-394F-89FE-55C1-94E5F28AFADD}"/>
          </ac:spMkLst>
        </pc:spChg>
        <pc:spChg chg="del">
          <ac:chgData name="Twesigye, Gloria" userId="6464a502-8a44-4d67-8fab-8f3aa9495827" providerId="ADAL" clId="{BE5A4316-6C08-4762-8AB4-93B6A0FF2967}" dt="2023-03-16T13:07:05.856" v="17" actId="478"/>
          <ac:spMkLst>
            <pc:docMk/>
            <pc:sldMk cId="2723418054" sldId="360"/>
            <ac:spMk id="8" creationId="{E39DAA33-FEFE-A8BD-BBEA-A8F3D8B80ECE}"/>
          </ac:spMkLst>
        </pc:spChg>
        <pc:picChg chg="add mod">
          <ac:chgData name="Twesigye, Gloria" userId="6464a502-8a44-4d67-8fab-8f3aa9495827" providerId="ADAL" clId="{BE5A4316-6C08-4762-8AB4-93B6A0FF2967}" dt="2023-03-16T13:07:06.285" v="18"/>
          <ac:picMkLst>
            <pc:docMk/>
            <pc:sldMk cId="2723418054" sldId="360"/>
            <ac:picMk id="2" creationId="{4C77BAAE-8E2E-45F2-57EA-5D3B26F4CE23}"/>
          </ac:picMkLst>
        </pc:picChg>
      </pc:sldChg>
      <pc:sldChg chg="addSp delSp modSp mod">
        <pc:chgData name="Twesigye, Gloria" userId="6464a502-8a44-4d67-8fab-8f3aa9495827" providerId="ADAL" clId="{BE5A4316-6C08-4762-8AB4-93B6A0FF2967}" dt="2023-03-16T19:07:06.099" v="919" actId="478"/>
        <pc:sldMkLst>
          <pc:docMk/>
          <pc:sldMk cId="3494697050" sldId="361"/>
        </pc:sldMkLst>
        <pc:spChg chg="add del mod">
          <ac:chgData name="Twesigye, Gloria" userId="6464a502-8a44-4d67-8fab-8f3aa9495827" providerId="ADAL" clId="{BE5A4316-6C08-4762-8AB4-93B6A0FF2967}" dt="2023-03-16T19:07:06.099" v="919" actId="478"/>
          <ac:spMkLst>
            <pc:docMk/>
            <pc:sldMk cId="3494697050" sldId="361"/>
            <ac:spMk id="4" creationId="{C4AD29AC-83EB-81CB-CDE0-7D9DE48386C1}"/>
          </ac:spMkLst>
        </pc:spChg>
        <pc:spChg chg="del">
          <ac:chgData name="Twesigye, Gloria" userId="6464a502-8a44-4d67-8fab-8f3aa9495827" providerId="ADAL" clId="{BE5A4316-6C08-4762-8AB4-93B6A0FF2967}" dt="2023-03-16T13:07:12.600" v="19" actId="478"/>
          <ac:spMkLst>
            <pc:docMk/>
            <pc:sldMk cId="3494697050" sldId="361"/>
            <ac:spMk id="6" creationId="{5D0F14F3-1A09-3E96-BCB2-D8B940E469DA}"/>
          </ac:spMkLst>
        </pc:spChg>
        <pc:spChg chg="del">
          <ac:chgData name="Twesigye, Gloria" userId="6464a502-8a44-4d67-8fab-8f3aa9495827" providerId="ADAL" clId="{BE5A4316-6C08-4762-8AB4-93B6A0FF2967}" dt="2023-03-16T13:07:15.263" v="20" actId="478"/>
          <ac:spMkLst>
            <pc:docMk/>
            <pc:sldMk cId="3494697050" sldId="361"/>
            <ac:spMk id="7" creationId="{CE64F085-394F-89FE-55C1-94E5F28AFADD}"/>
          </ac:spMkLst>
        </pc:spChg>
        <pc:spChg chg="del">
          <ac:chgData name="Twesigye, Gloria" userId="6464a502-8a44-4d67-8fab-8f3aa9495827" providerId="ADAL" clId="{BE5A4316-6C08-4762-8AB4-93B6A0FF2967}" dt="2023-03-16T13:07:15.263" v="20" actId="478"/>
          <ac:spMkLst>
            <pc:docMk/>
            <pc:sldMk cId="3494697050" sldId="361"/>
            <ac:spMk id="8" creationId="{E39DAA33-FEFE-A8BD-BBEA-A8F3D8B80ECE}"/>
          </ac:spMkLst>
        </pc:spChg>
        <pc:picChg chg="add mod">
          <ac:chgData name="Twesigye, Gloria" userId="6464a502-8a44-4d67-8fab-8f3aa9495827" providerId="ADAL" clId="{BE5A4316-6C08-4762-8AB4-93B6A0FF2967}" dt="2023-03-16T13:07:15.610" v="21"/>
          <ac:picMkLst>
            <pc:docMk/>
            <pc:sldMk cId="3494697050" sldId="361"/>
            <ac:picMk id="2" creationId="{9CD8021E-D520-B680-F531-24967880B79A}"/>
          </ac:picMkLst>
        </pc:picChg>
      </pc:sldChg>
      <pc:sldChg chg="modSp add">
        <pc:chgData name="Twesigye, Gloria" userId="6464a502-8a44-4d67-8fab-8f3aa9495827" providerId="ADAL" clId="{BE5A4316-6C08-4762-8AB4-93B6A0FF2967}" dt="2023-03-16T18:56:09.679" v="910"/>
        <pc:sldMkLst>
          <pc:docMk/>
          <pc:sldMk cId="265363419" sldId="362"/>
        </pc:sldMkLst>
        <pc:graphicFrameChg chg="mod">
          <ac:chgData name="Twesigye, Gloria" userId="6464a502-8a44-4d67-8fab-8f3aa9495827" providerId="ADAL" clId="{BE5A4316-6C08-4762-8AB4-93B6A0FF2967}" dt="2023-03-16T18:56:09.679" v="910"/>
          <ac:graphicFrameMkLst>
            <pc:docMk/>
            <pc:sldMk cId="265363419" sldId="362"/>
            <ac:graphicFrameMk id="8" creationId="{A25666F9-CCA3-9D59-B863-99CA3EC76DEB}"/>
          </ac:graphicFrameMkLst>
        </pc:graphicFrameChg>
      </pc:sldChg>
      <pc:sldChg chg="del mod modShow">
        <pc:chgData name="Twesigye, Gloria" userId="6464a502-8a44-4d67-8fab-8f3aa9495827" providerId="ADAL" clId="{BE5A4316-6C08-4762-8AB4-93B6A0FF2967}" dt="2023-03-16T18:41:53.213" v="890" actId="2696"/>
        <pc:sldMkLst>
          <pc:docMk/>
          <pc:sldMk cId="2775215614" sldId="362"/>
        </pc:sldMkLst>
      </pc:sldChg>
      <pc:sldChg chg="modSp mod modNotesTx">
        <pc:chgData name="Twesigye, Gloria" userId="6464a502-8a44-4d67-8fab-8f3aa9495827" providerId="ADAL" clId="{BE5A4316-6C08-4762-8AB4-93B6A0FF2967}" dt="2023-03-16T17:41:53.194" v="679"/>
        <pc:sldMkLst>
          <pc:docMk/>
          <pc:sldMk cId="991286262" sldId="363"/>
        </pc:sldMkLst>
        <pc:graphicFrameChg chg="mod">
          <ac:chgData name="Twesigye, Gloria" userId="6464a502-8a44-4d67-8fab-8f3aa9495827" providerId="ADAL" clId="{BE5A4316-6C08-4762-8AB4-93B6A0FF2967}" dt="2023-03-16T17:41:53.194" v="679"/>
          <ac:graphicFrameMkLst>
            <pc:docMk/>
            <pc:sldMk cId="991286262" sldId="363"/>
            <ac:graphicFrameMk id="9" creationId="{16BB2B36-D329-083C-5198-BEEC5AC12CFA}"/>
          </ac:graphicFrameMkLst>
        </pc:graphicFrameChg>
      </pc:sldChg>
      <pc:sldChg chg="addSp delSp modSp mod modNotesTx">
        <pc:chgData name="Twesigye, Gloria" userId="6464a502-8a44-4d67-8fab-8f3aa9495827" providerId="ADAL" clId="{BE5A4316-6C08-4762-8AB4-93B6A0FF2967}" dt="2023-03-16T18:25:01.274" v="820"/>
        <pc:sldMkLst>
          <pc:docMk/>
          <pc:sldMk cId="2506761111" sldId="364"/>
        </pc:sldMkLst>
        <pc:spChg chg="add del mod">
          <ac:chgData name="Twesigye, Gloria" userId="6464a502-8a44-4d67-8fab-8f3aa9495827" providerId="ADAL" clId="{BE5A4316-6C08-4762-8AB4-93B6A0FF2967}" dt="2023-03-16T18:24:42.675" v="819" actId="478"/>
          <ac:spMkLst>
            <pc:docMk/>
            <pc:sldMk cId="2506761111" sldId="364"/>
            <ac:spMk id="5" creationId="{8C362CB4-4F26-D4F9-C8D8-088E7EB47C27}"/>
          </ac:spMkLst>
        </pc:spChg>
      </pc:sldChg>
      <pc:sldChg chg="delSp add mod">
        <pc:chgData name="Twesigye, Gloria" userId="6464a502-8a44-4d67-8fab-8f3aa9495827" providerId="ADAL" clId="{BE5A4316-6C08-4762-8AB4-93B6A0FF2967}" dt="2023-03-16T18:56:11.211" v="911" actId="478"/>
        <pc:sldMkLst>
          <pc:docMk/>
          <pc:sldMk cId="787444250" sldId="365"/>
        </pc:sldMkLst>
        <pc:spChg chg="del">
          <ac:chgData name="Twesigye, Gloria" userId="6464a502-8a44-4d67-8fab-8f3aa9495827" providerId="ADAL" clId="{BE5A4316-6C08-4762-8AB4-93B6A0FF2967}" dt="2023-03-16T18:56:11.211" v="911" actId="478"/>
          <ac:spMkLst>
            <pc:docMk/>
            <pc:sldMk cId="787444250" sldId="365"/>
            <ac:spMk id="4" creationId="{DD309B24-2DB5-8600-A96B-E63D47D4F822}"/>
          </ac:spMkLst>
        </pc:spChg>
      </pc:sldChg>
      <pc:sldChg chg="addSp modSp del mod ord modShow">
        <pc:chgData name="Twesigye, Gloria" userId="6464a502-8a44-4d67-8fab-8f3aa9495827" providerId="ADAL" clId="{BE5A4316-6C08-4762-8AB4-93B6A0FF2967}" dt="2023-03-16T18:41:53.213" v="890" actId="2696"/>
        <pc:sldMkLst>
          <pc:docMk/>
          <pc:sldMk cId="2057286570" sldId="365"/>
        </pc:sldMkLst>
        <pc:spChg chg="add mod">
          <ac:chgData name="Twesigye, Gloria" userId="6464a502-8a44-4d67-8fab-8f3aa9495827" providerId="ADAL" clId="{BE5A4316-6C08-4762-8AB4-93B6A0FF2967}" dt="2023-03-16T13:33:48.955" v="94"/>
          <ac:spMkLst>
            <pc:docMk/>
            <pc:sldMk cId="2057286570" sldId="365"/>
            <ac:spMk id="4" creationId="{DD309B24-2DB5-8600-A96B-E63D47D4F822}"/>
          </ac:spMkLst>
        </pc:spChg>
      </pc:sldChg>
      <pc:sldChg chg="addSp delSp modSp mod">
        <pc:chgData name="Twesigye, Gloria" userId="6464a502-8a44-4d67-8fab-8f3aa9495827" providerId="ADAL" clId="{BE5A4316-6C08-4762-8AB4-93B6A0FF2967}" dt="2023-03-16T19:07:14.309" v="921" actId="478"/>
        <pc:sldMkLst>
          <pc:docMk/>
          <pc:sldMk cId="3316185608" sldId="366"/>
        </pc:sldMkLst>
        <pc:spChg chg="add del mod">
          <ac:chgData name="Twesigye, Gloria" userId="6464a502-8a44-4d67-8fab-8f3aa9495827" providerId="ADAL" clId="{BE5A4316-6C08-4762-8AB4-93B6A0FF2967}" dt="2023-03-16T19:07:14.309" v="921" actId="478"/>
          <ac:spMkLst>
            <pc:docMk/>
            <pc:sldMk cId="3316185608" sldId="366"/>
            <ac:spMk id="4" creationId="{C577526F-D60C-741B-6FDB-0947FDFD177B}"/>
          </ac:spMkLst>
        </pc:spChg>
        <pc:spChg chg="del">
          <ac:chgData name="Twesigye, Gloria" userId="6464a502-8a44-4d67-8fab-8f3aa9495827" providerId="ADAL" clId="{BE5A4316-6C08-4762-8AB4-93B6A0FF2967}" dt="2023-03-16T13:07:28.291" v="25" actId="478"/>
          <ac:spMkLst>
            <pc:docMk/>
            <pc:sldMk cId="3316185608" sldId="366"/>
            <ac:spMk id="6" creationId="{5D0F14F3-1A09-3E96-BCB2-D8B940E469DA}"/>
          </ac:spMkLst>
        </pc:spChg>
        <pc:spChg chg="del">
          <ac:chgData name="Twesigye, Gloria" userId="6464a502-8a44-4d67-8fab-8f3aa9495827" providerId="ADAL" clId="{BE5A4316-6C08-4762-8AB4-93B6A0FF2967}" dt="2023-03-16T13:07:31.452" v="26" actId="478"/>
          <ac:spMkLst>
            <pc:docMk/>
            <pc:sldMk cId="3316185608" sldId="366"/>
            <ac:spMk id="7" creationId="{CE64F085-394F-89FE-55C1-94E5F28AFADD}"/>
          </ac:spMkLst>
        </pc:spChg>
        <pc:spChg chg="del">
          <ac:chgData name="Twesigye, Gloria" userId="6464a502-8a44-4d67-8fab-8f3aa9495827" providerId="ADAL" clId="{BE5A4316-6C08-4762-8AB4-93B6A0FF2967}" dt="2023-03-16T13:07:31.452" v="26" actId="478"/>
          <ac:spMkLst>
            <pc:docMk/>
            <pc:sldMk cId="3316185608" sldId="366"/>
            <ac:spMk id="8" creationId="{E39DAA33-FEFE-A8BD-BBEA-A8F3D8B80ECE}"/>
          </ac:spMkLst>
        </pc:spChg>
        <pc:picChg chg="add mod">
          <ac:chgData name="Twesigye, Gloria" userId="6464a502-8a44-4d67-8fab-8f3aa9495827" providerId="ADAL" clId="{BE5A4316-6C08-4762-8AB4-93B6A0FF2967}" dt="2023-03-16T13:07:31.952" v="27"/>
          <ac:picMkLst>
            <pc:docMk/>
            <pc:sldMk cId="3316185608" sldId="366"/>
            <ac:picMk id="2" creationId="{85568AC3-1E84-B6F9-BB45-F058F51A8DDE}"/>
          </ac:picMkLst>
        </pc:picChg>
      </pc:sldChg>
      <pc:sldChg chg="addSp delSp modSp mod">
        <pc:chgData name="Twesigye, Gloria" userId="6464a502-8a44-4d67-8fab-8f3aa9495827" providerId="ADAL" clId="{BE5A4316-6C08-4762-8AB4-93B6A0FF2967}" dt="2023-03-16T19:07:11.177" v="920" actId="478"/>
        <pc:sldMkLst>
          <pc:docMk/>
          <pc:sldMk cId="2525133421" sldId="367"/>
        </pc:sldMkLst>
        <pc:spChg chg="add del mod">
          <ac:chgData name="Twesigye, Gloria" userId="6464a502-8a44-4d67-8fab-8f3aa9495827" providerId="ADAL" clId="{BE5A4316-6C08-4762-8AB4-93B6A0FF2967}" dt="2023-03-16T19:07:11.177" v="920" actId="478"/>
          <ac:spMkLst>
            <pc:docMk/>
            <pc:sldMk cId="2525133421" sldId="367"/>
            <ac:spMk id="4" creationId="{1B66329E-FBF6-F0C6-B55C-7FCA03DABBA4}"/>
          </ac:spMkLst>
        </pc:spChg>
        <pc:spChg chg="del">
          <ac:chgData name="Twesigye, Gloria" userId="6464a502-8a44-4d67-8fab-8f3aa9495827" providerId="ADAL" clId="{BE5A4316-6C08-4762-8AB4-93B6A0FF2967}" dt="2023-03-16T13:07:21.025" v="22" actId="478"/>
          <ac:spMkLst>
            <pc:docMk/>
            <pc:sldMk cId="2525133421" sldId="367"/>
            <ac:spMk id="6" creationId="{5D0F14F3-1A09-3E96-BCB2-D8B940E469DA}"/>
          </ac:spMkLst>
        </pc:spChg>
        <pc:spChg chg="del">
          <ac:chgData name="Twesigye, Gloria" userId="6464a502-8a44-4d67-8fab-8f3aa9495827" providerId="ADAL" clId="{BE5A4316-6C08-4762-8AB4-93B6A0FF2967}" dt="2023-03-16T13:07:23.683" v="23" actId="478"/>
          <ac:spMkLst>
            <pc:docMk/>
            <pc:sldMk cId="2525133421" sldId="367"/>
            <ac:spMk id="7" creationId="{CE64F085-394F-89FE-55C1-94E5F28AFADD}"/>
          </ac:spMkLst>
        </pc:spChg>
        <pc:spChg chg="del">
          <ac:chgData name="Twesigye, Gloria" userId="6464a502-8a44-4d67-8fab-8f3aa9495827" providerId="ADAL" clId="{BE5A4316-6C08-4762-8AB4-93B6A0FF2967}" dt="2023-03-16T13:07:23.683" v="23" actId="478"/>
          <ac:spMkLst>
            <pc:docMk/>
            <pc:sldMk cId="2525133421" sldId="367"/>
            <ac:spMk id="8" creationId="{E39DAA33-FEFE-A8BD-BBEA-A8F3D8B80ECE}"/>
          </ac:spMkLst>
        </pc:spChg>
        <pc:picChg chg="add mod">
          <ac:chgData name="Twesigye, Gloria" userId="6464a502-8a44-4d67-8fab-8f3aa9495827" providerId="ADAL" clId="{BE5A4316-6C08-4762-8AB4-93B6A0FF2967}" dt="2023-03-16T13:07:24.144" v="24"/>
          <ac:picMkLst>
            <pc:docMk/>
            <pc:sldMk cId="2525133421" sldId="367"/>
            <ac:picMk id="2" creationId="{79C7D19D-0927-AB81-3C59-7FFE5F465E28}"/>
          </ac:picMkLst>
        </pc:picChg>
      </pc:sldChg>
      <pc:sldChg chg="addSp delSp modSp mod">
        <pc:chgData name="Twesigye, Gloria" userId="6464a502-8a44-4d67-8fab-8f3aa9495827" providerId="ADAL" clId="{BE5A4316-6C08-4762-8AB4-93B6A0FF2967}" dt="2023-03-16T19:04:36.114" v="912" actId="478"/>
        <pc:sldMkLst>
          <pc:docMk/>
          <pc:sldMk cId="1670569309" sldId="368"/>
        </pc:sldMkLst>
        <pc:spChg chg="mod">
          <ac:chgData name="Twesigye, Gloria" userId="6464a502-8a44-4d67-8fab-8f3aa9495827" providerId="ADAL" clId="{BE5A4316-6C08-4762-8AB4-93B6A0FF2967}" dt="2023-03-16T18:30:59.095" v="838" actId="20577"/>
          <ac:spMkLst>
            <pc:docMk/>
            <pc:sldMk cId="1670569309" sldId="368"/>
            <ac:spMk id="3" creationId="{B6340F88-FDE5-D8FA-4CB8-7065B97BFE6B}"/>
          </ac:spMkLst>
        </pc:spChg>
        <pc:spChg chg="add del mod">
          <ac:chgData name="Twesigye, Gloria" userId="6464a502-8a44-4d67-8fab-8f3aa9495827" providerId="ADAL" clId="{BE5A4316-6C08-4762-8AB4-93B6A0FF2967}" dt="2023-03-16T18:31:02.222" v="839" actId="478"/>
          <ac:spMkLst>
            <pc:docMk/>
            <pc:sldMk cId="1670569309" sldId="368"/>
            <ac:spMk id="4" creationId="{CAC2CF3C-B3A6-4365-166A-C49F484296B8}"/>
          </ac:spMkLst>
        </pc:spChg>
        <pc:spChg chg="add del mod">
          <ac:chgData name="Twesigye, Gloria" userId="6464a502-8a44-4d67-8fab-8f3aa9495827" providerId="ADAL" clId="{BE5A4316-6C08-4762-8AB4-93B6A0FF2967}" dt="2023-03-16T19:04:36.114" v="912" actId="478"/>
          <ac:spMkLst>
            <pc:docMk/>
            <pc:sldMk cId="1670569309" sldId="368"/>
            <ac:spMk id="5" creationId="{82C0D743-250D-2F33-338A-A92986DE1CAC}"/>
          </ac:spMkLst>
        </pc:spChg>
      </pc:sldChg>
      <pc:sldChg chg="addSp delSp modSp mod">
        <pc:chgData name="Twesigye, Gloria" userId="6464a502-8a44-4d67-8fab-8f3aa9495827" providerId="ADAL" clId="{BE5A4316-6C08-4762-8AB4-93B6A0FF2967}" dt="2023-03-16T18:40:01.539" v="874" actId="478"/>
        <pc:sldMkLst>
          <pc:docMk/>
          <pc:sldMk cId="2248449903" sldId="369"/>
        </pc:sldMkLst>
        <pc:spChg chg="add del mod">
          <ac:chgData name="Twesigye, Gloria" userId="6464a502-8a44-4d67-8fab-8f3aa9495827" providerId="ADAL" clId="{BE5A4316-6C08-4762-8AB4-93B6A0FF2967}" dt="2023-03-16T18:40:01.539" v="874" actId="478"/>
          <ac:spMkLst>
            <pc:docMk/>
            <pc:sldMk cId="2248449903" sldId="369"/>
            <ac:spMk id="4" creationId="{9AFE8475-85DF-5D45-A2C3-D810F9A99B30}"/>
          </ac:spMkLst>
        </pc:spChg>
        <pc:graphicFrameChg chg="mod">
          <ac:chgData name="Twesigye, Gloria" userId="6464a502-8a44-4d67-8fab-8f3aa9495827" providerId="ADAL" clId="{BE5A4316-6C08-4762-8AB4-93B6A0FF2967}" dt="2023-03-16T18:39:57.490" v="873" actId="207"/>
          <ac:graphicFrameMkLst>
            <pc:docMk/>
            <pc:sldMk cId="2248449903" sldId="369"/>
            <ac:graphicFrameMk id="9" creationId="{16BB2B36-D329-083C-5198-BEEC5AC12CFA}"/>
          </ac:graphicFrameMkLst>
        </pc:graphicFrameChg>
      </pc:sldChg>
      <pc:sldChg chg="addSp delSp modSp mod">
        <pc:chgData name="Twesigye, Gloria" userId="6464a502-8a44-4d67-8fab-8f3aa9495827" providerId="ADAL" clId="{BE5A4316-6C08-4762-8AB4-93B6A0FF2967}" dt="2023-03-16T18:41:24.348" v="889" actId="478"/>
        <pc:sldMkLst>
          <pc:docMk/>
          <pc:sldMk cId="108823709" sldId="370"/>
        </pc:sldMkLst>
        <pc:spChg chg="add del mod">
          <ac:chgData name="Twesigye, Gloria" userId="6464a502-8a44-4d67-8fab-8f3aa9495827" providerId="ADAL" clId="{BE5A4316-6C08-4762-8AB4-93B6A0FF2967}" dt="2023-03-16T18:41:24.348" v="889" actId="478"/>
          <ac:spMkLst>
            <pc:docMk/>
            <pc:sldMk cId="108823709" sldId="370"/>
            <ac:spMk id="5" creationId="{DD4E9F81-39EF-E527-EC58-DEAB05F3E489}"/>
          </ac:spMkLst>
        </pc:spChg>
        <pc:graphicFrameChg chg="mod">
          <ac:chgData name="Twesigye, Gloria" userId="6464a502-8a44-4d67-8fab-8f3aa9495827" providerId="ADAL" clId="{BE5A4316-6C08-4762-8AB4-93B6A0FF2967}" dt="2023-03-16T18:41:16.559" v="888" actId="207"/>
          <ac:graphicFrameMkLst>
            <pc:docMk/>
            <pc:sldMk cId="108823709" sldId="370"/>
            <ac:graphicFrameMk id="6" creationId="{141AC105-0590-6172-633E-3B6A167AD6B5}"/>
          </ac:graphicFrameMkLst>
        </pc:graphicFrameChg>
      </pc:sldChg>
      <pc:sldChg chg="addSp delSp modSp mod">
        <pc:chgData name="Twesigye, Gloria" userId="6464a502-8a44-4d67-8fab-8f3aa9495827" providerId="ADAL" clId="{BE5A4316-6C08-4762-8AB4-93B6A0FF2967}" dt="2023-03-16T14:42:00.339" v="370" actId="27636"/>
        <pc:sldMkLst>
          <pc:docMk/>
          <pc:sldMk cId="1409496550" sldId="371"/>
        </pc:sldMkLst>
        <pc:spChg chg="mod">
          <ac:chgData name="Twesigye, Gloria" userId="6464a502-8a44-4d67-8fab-8f3aa9495827" providerId="ADAL" clId="{BE5A4316-6C08-4762-8AB4-93B6A0FF2967}" dt="2023-03-16T14:39:09.944" v="316" actId="255"/>
          <ac:spMkLst>
            <pc:docMk/>
            <pc:sldMk cId="1409496550" sldId="371"/>
            <ac:spMk id="2" creationId="{F6245169-1799-41CD-B28E-D2D20D16AD73}"/>
          </ac:spMkLst>
        </pc:spChg>
        <pc:spChg chg="add mod">
          <ac:chgData name="Twesigye, Gloria" userId="6464a502-8a44-4d67-8fab-8f3aa9495827" providerId="ADAL" clId="{BE5A4316-6C08-4762-8AB4-93B6A0FF2967}" dt="2023-03-16T14:40:36.417" v="333" actId="1076"/>
          <ac:spMkLst>
            <pc:docMk/>
            <pc:sldMk cId="1409496550" sldId="371"/>
            <ac:spMk id="3" creationId="{CFC0EEB5-D004-254E-C86D-07D7FF39202C}"/>
          </ac:spMkLst>
        </pc:spChg>
        <pc:spChg chg="mod">
          <ac:chgData name="Twesigye, Gloria" userId="6464a502-8a44-4d67-8fab-8f3aa9495827" providerId="ADAL" clId="{BE5A4316-6C08-4762-8AB4-93B6A0FF2967}" dt="2023-03-16T14:41:17.384" v="345" actId="1076"/>
          <ac:spMkLst>
            <pc:docMk/>
            <pc:sldMk cId="1409496550" sldId="371"/>
            <ac:spMk id="6" creationId="{412E3515-0CCA-54BB-DEDF-C212521396F3}"/>
          </ac:spMkLst>
        </pc:spChg>
        <pc:spChg chg="mod">
          <ac:chgData name="Twesigye, Gloria" userId="6464a502-8a44-4d67-8fab-8f3aa9495827" providerId="ADAL" clId="{BE5A4316-6C08-4762-8AB4-93B6A0FF2967}" dt="2023-03-16T14:42:00.339" v="370" actId="27636"/>
          <ac:spMkLst>
            <pc:docMk/>
            <pc:sldMk cId="1409496550" sldId="371"/>
            <ac:spMk id="7" creationId="{6746877B-C94C-C6CA-FFCE-A784D43835B6}"/>
          </ac:spMkLst>
        </pc:spChg>
        <pc:spChg chg="add del mod">
          <ac:chgData name="Twesigye, Gloria" userId="6464a502-8a44-4d67-8fab-8f3aa9495827" providerId="ADAL" clId="{BE5A4316-6C08-4762-8AB4-93B6A0FF2967}" dt="2023-03-16T14:40:32.554" v="332" actId="478"/>
          <ac:spMkLst>
            <pc:docMk/>
            <pc:sldMk cId="1409496550" sldId="371"/>
            <ac:spMk id="12" creationId="{51D781FF-0474-68C6-FFD9-E825F7EA383F}"/>
          </ac:spMkLst>
        </pc:spChg>
        <pc:spChg chg="del">
          <ac:chgData name="Twesigye, Gloria" userId="6464a502-8a44-4d67-8fab-8f3aa9495827" providerId="ADAL" clId="{BE5A4316-6C08-4762-8AB4-93B6A0FF2967}" dt="2023-03-16T14:40:30.006" v="331" actId="478"/>
          <ac:spMkLst>
            <pc:docMk/>
            <pc:sldMk cId="1409496550" sldId="371"/>
            <ac:spMk id="13" creationId="{0A96E76E-2AC5-D073-3141-CA47530939CF}"/>
          </ac:spMkLst>
        </pc:spChg>
      </pc:sldChg>
      <pc:sldChg chg="delSp modSp add mod">
        <pc:chgData name="Twesigye, Gloria" userId="6464a502-8a44-4d67-8fab-8f3aa9495827" providerId="ADAL" clId="{BE5A4316-6C08-4762-8AB4-93B6A0FF2967}" dt="2023-03-16T18:38:14.666" v="865" actId="478"/>
        <pc:sldMkLst>
          <pc:docMk/>
          <pc:sldMk cId="3636021452" sldId="372"/>
        </pc:sldMkLst>
        <pc:spChg chg="del">
          <ac:chgData name="Twesigye, Gloria" userId="6464a502-8a44-4d67-8fab-8f3aa9495827" providerId="ADAL" clId="{BE5A4316-6C08-4762-8AB4-93B6A0FF2967}" dt="2023-03-16T18:38:14.666" v="865" actId="478"/>
          <ac:spMkLst>
            <pc:docMk/>
            <pc:sldMk cId="3636021452" sldId="372"/>
            <ac:spMk id="5" creationId="{55B4CF49-47DE-2FED-A977-C26A9317D478}"/>
          </ac:spMkLst>
        </pc:spChg>
        <pc:graphicFrameChg chg="mod">
          <ac:chgData name="Twesigye, Gloria" userId="6464a502-8a44-4d67-8fab-8f3aa9495827" providerId="ADAL" clId="{BE5A4316-6C08-4762-8AB4-93B6A0FF2967}" dt="2023-03-16T18:38:04.989" v="864" actId="207"/>
          <ac:graphicFrameMkLst>
            <pc:docMk/>
            <pc:sldMk cId="3636021452" sldId="372"/>
            <ac:graphicFrameMk id="8" creationId="{DE9A6772-C53F-EAE5-A902-BA86493CFD41}"/>
          </ac:graphicFrameMkLst>
        </pc:graphicFrameChg>
      </pc:sldChg>
      <pc:sldChg chg="modSp add mod">
        <pc:chgData name="Twesigye, Gloria" userId="6464a502-8a44-4d67-8fab-8f3aa9495827" providerId="ADAL" clId="{BE5A4316-6C08-4762-8AB4-93B6A0FF2967}" dt="2023-03-20T20:44:17.521" v="922" actId="1076"/>
        <pc:sldMkLst>
          <pc:docMk/>
          <pc:sldMk cId="11125924" sldId="373"/>
        </pc:sldMkLst>
        <pc:spChg chg="mod">
          <ac:chgData name="Twesigye, Gloria" userId="6464a502-8a44-4d67-8fab-8f3aa9495827" providerId="ADAL" clId="{BE5A4316-6C08-4762-8AB4-93B6A0FF2967}" dt="2023-03-16T18:04:22.307" v="796"/>
          <ac:spMkLst>
            <pc:docMk/>
            <pc:sldMk cId="11125924" sldId="373"/>
            <ac:spMk id="4" creationId="{2835B22F-59A0-D51F-5B6D-700079BFD428}"/>
          </ac:spMkLst>
        </pc:spChg>
        <pc:spChg chg="mod">
          <ac:chgData name="Twesigye, Gloria" userId="6464a502-8a44-4d67-8fab-8f3aa9495827" providerId="ADAL" clId="{BE5A4316-6C08-4762-8AB4-93B6A0FF2967}" dt="2023-03-20T20:44:17.521" v="922" actId="1076"/>
          <ac:spMkLst>
            <pc:docMk/>
            <pc:sldMk cId="11125924" sldId="373"/>
            <ac:spMk id="10" creationId="{B8799C9F-6ACB-5DDD-7893-308991213FA8}"/>
          </ac:spMkLst>
        </pc:spChg>
        <pc:spChg chg="mod">
          <ac:chgData name="Twesigye, Gloria" userId="6464a502-8a44-4d67-8fab-8f3aa9495827" providerId="ADAL" clId="{BE5A4316-6C08-4762-8AB4-93B6A0FF2967}" dt="2023-03-16T18:04:30.786" v="797"/>
          <ac:spMkLst>
            <pc:docMk/>
            <pc:sldMk cId="11125924" sldId="373"/>
            <ac:spMk id="11" creationId="{FAE75C40-A01E-5362-9F7E-92B20DD3702C}"/>
          </ac:spMkLst>
        </pc:spChg>
        <pc:spChg chg="mod">
          <ac:chgData name="Twesigye, Gloria" userId="6464a502-8a44-4d67-8fab-8f3aa9495827" providerId="ADAL" clId="{BE5A4316-6C08-4762-8AB4-93B6A0FF2967}" dt="2023-03-20T20:44:17.521" v="922" actId="1076"/>
          <ac:spMkLst>
            <pc:docMk/>
            <pc:sldMk cId="11125924" sldId="373"/>
            <ac:spMk id="12" creationId="{19782452-75CF-ACAC-5A2C-4CC404FE9326}"/>
          </ac:spMkLst>
        </pc:spChg>
        <pc:spChg chg="mod">
          <ac:chgData name="Twesigye, Gloria" userId="6464a502-8a44-4d67-8fab-8f3aa9495827" providerId="ADAL" clId="{BE5A4316-6C08-4762-8AB4-93B6A0FF2967}" dt="2023-03-20T20:44:17.521" v="922" actId="1076"/>
          <ac:spMkLst>
            <pc:docMk/>
            <pc:sldMk cId="11125924" sldId="373"/>
            <ac:spMk id="13" creationId="{07D0D220-6DD9-7D57-FE7D-A1ABF53B9096}"/>
          </ac:spMkLst>
        </pc:spChg>
        <pc:spChg chg="mod">
          <ac:chgData name="Twesigye, Gloria" userId="6464a502-8a44-4d67-8fab-8f3aa9495827" providerId="ADAL" clId="{BE5A4316-6C08-4762-8AB4-93B6A0FF2967}" dt="2023-03-20T20:44:17.521" v="922" actId="1076"/>
          <ac:spMkLst>
            <pc:docMk/>
            <pc:sldMk cId="11125924" sldId="373"/>
            <ac:spMk id="14" creationId="{70D4F4D4-9F79-6732-2BC8-A7D8EC569AB5}"/>
          </ac:spMkLst>
        </pc:spChg>
        <pc:spChg chg="mod">
          <ac:chgData name="Twesigye, Gloria" userId="6464a502-8a44-4d67-8fab-8f3aa9495827" providerId="ADAL" clId="{BE5A4316-6C08-4762-8AB4-93B6A0FF2967}" dt="2023-03-20T20:44:17.521" v="922" actId="1076"/>
          <ac:spMkLst>
            <pc:docMk/>
            <pc:sldMk cId="11125924" sldId="373"/>
            <ac:spMk id="15" creationId="{F5578BA7-2608-7894-2D0E-A71DAC73617F}"/>
          </ac:spMkLst>
        </pc:spChg>
        <pc:spChg chg="mod">
          <ac:chgData name="Twesigye, Gloria" userId="6464a502-8a44-4d67-8fab-8f3aa9495827" providerId="ADAL" clId="{BE5A4316-6C08-4762-8AB4-93B6A0FF2967}" dt="2023-03-20T20:44:17.521" v="922" actId="1076"/>
          <ac:spMkLst>
            <pc:docMk/>
            <pc:sldMk cId="11125924" sldId="373"/>
            <ac:spMk id="16" creationId="{BBAB6992-1CAB-FF71-F577-A9F6077FBBA6}"/>
          </ac:spMkLst>
        </pc:spChg>
        <pc:spChg chg="mod">
          <ac:chgData name="Twesigye, Gloria" userId="6464a502-8a44-4d67-8fab-8f3aa9495827" providerId="ADAL" clId="{BE5A4316-6C08-4762-8AB4-93B6A0FF2967}" dt="2023-03-20T20:44:17.521" v="922" actId="1076"/>
          <ac:spMkLst>
            <pc:docMk/>
            <pc:sldMk cId="11125924" sldId="373"/>
            <ac:spMk id="17" creationId="{12897D9D-BB04-E764-4FA5-716BB073A3B2}"/>
          </ac:spMkLst>
        </pc:spChg>
        <pc:spChg chg="mod">
          <ac:chgData name="Twesigye, Gloria" userId="6464a502-8a44-4d67-8fab-8f3aa9495827" providerId="ADAL" clId="{BE5A4316-6C08-4762-8AB4-93B6A0FF2967}" dt="2023-03-20T20:44:17.521" v="922" actId="1076"/>
          <ac:spMkLst>
            <pc:docMk/>
            <pc:sldMk cId="11125924" sldId="373"/>
            <ac:spMk id="18" creationId="{7E7F2DDE-5C54-3776-5836-AA04A3824383}"/>
          </ac:spMkLst>
        </pc:spChg>
        <pc:spChg chg="mod">
          <ac:chgData name="Twesigye, Gloria" userId="6464a502-8a44-4d67-8fab-8f3aa9495827" providerId="ADAL" clId="{BE5A4316-6C08-4762-8AB4-93B6A0FF2967}" dt="2023-03-20T20:44:17.521" v="922" actId="1076"/>
          <ac:spMkLst>
            <pc:docMk/>
            <pc:sldMk cId="11125924" sldId="373"/>
            <ac:spMk id="19" creationId="{CF50D33C-3A22-69C9-3420-CFE938B87FD0}"/>
          </ac:spMkLst>
        </pc:spChg>
        <pc:spChg chg="mod">
          <ac:chgData name="Twesigye, Gloria" userId="6464a502-8a44-4d67-8fab-8f3aa9495827" providerId="ADAL" clId="{BE5A4316-6C08-4762-8AB4-93B6A0FF2967}" dt="2023-03-20T20:44:17.521" v="922" actId="1076"/>
          <ac:spMkLst>
            <pc:docMk/>
            <pc:sldMk cId="11125924" sldId="373"/>
            <ac:spMk id="20" creationId="{F8C41BCD-6BB7-8702-C108-D70B68F57A29}"/>
          </ac:spMkLst>
        </pc:spChg>
        <pc:spChg chg="mod">
          <ac:chgData name="Twesigye, Gloria" userId="6464a502-8a44-4d67-8fab-8f3aa9495827" providerId="ADAL" clId="{BE5A4316-6C08-4762-8AB4-93B6A0FF2967}" dt="2023-03-20T20:44:17.521" v="922" actId="1076"/>
          <ac:spMkLst>
            <pc:docMk/>
            <pc:sldMk cId="11125924" sldId="373"/>
            <ac:spMk id="21" creationId="{AE3F045B-A1C3-1073-2F7F-3A573B8F9D2F}"/>
          </ac:spMkLst>
        </pc:spChg>
        <pc:spChg chg="mod">
          <ac:chgData name="Twesigye, Gloria" userId="6464a502-8a44-4d67-8fab-8f3aa9495827" providerId="ADAL" clId="{BE5A4316-6C08-4762-8AB4-93B6A0FF2967}" dt="2023-03-20T20:44:17.521" v="922" actId="1076"/>
          <ac:spMkLst>
            <pc:docMk/>
            <pc:sldMk cId="11125924" sldId="373"/>
            <ac:spMk id="22" creationId="{A0D5445A-8031-42C4-1DBF-C9D63A33C403}"/>
          </ac:spMkLst>
        </pc:spChg>
        <pc:spChg chg="mod">
          <ac:chgData name="Twesigye, Gloria" userId="6464a502-8a44-4d67-8fab-8f3aa9495827" providerId="ADAL" clId="{BE5A4316-6C08-4762-8AB4-93B6A0FF2967}" dt="2023-03-20T20:44:17.521" v="922" actId="1076"/>
          <ac:spMkLst>
            <pc:docMk/>
            <pc:sldMk cId="11125924" sldId="373"/>
            <ac:spMk id="23" creationId="{2F50A1E4-00F9-CB78-6AA7-F4484ECE687D}"/>
          </ac:spMkLst>
        </pc:spChg>
        <pc:spChg chg="mod">
          <ac:chgData name="Twesigye, Gloria" userId="6464a502-8a44-4d67-8fab-8f3aa9495827" providerId="ADAL" clId="{BE5A4316-6C08-4762-8AB4-93B6A0FF2967}" dt="2023-03-20T20:44:17.521" v="922" actId="1076"/>
          <ac:spMkLst>
            <pc:docMk/>
            <pc:sldMk cId="11125924" sldId="373"/>
            <ac:spMk id="24" creationId="{582EE4BA-1300-77B6-A074-1A4CC8FB67D9}"/>
          </ac:spMkLst>
        </pc:spChg>
        <pc:spChg chg="mod">
          <ac:chgData name="Twesigye, Gloria" userId="6464a502-8a44-4d67-8fab-8f3aa9495827" providerId="ADAL" clId="{BE5A4316-6C08-4762-8AB4-93B6A0FF2967}" dt="2023-03-20T20:44:17.521" v="922" actId="1076"/>
          <ac:spMkLst>
            <pc:docMk/>
            <pc:sldMk cId="11125924" sldId="373"/>
            <ac:spMk id="25" creationId="{56B60885-8B02-EAE7-FFBF-E642EC67AE46}"/>
          </ac:spMkLst>
        </pc:spChg>
        <pc:spChg chg="mod">
          <ac:chgData name="Twesigye, Gloria" userId="6464a502-8a44-4d67-8fab-8f3aa9495827" providerId="ADAL" clId="{BE5A4316-6C08-4762-8AB4-93B6A0FF2967}" dt="2023-03-20T20:44:17.521" v="922" actId="1076"/>
          <ac:spMkLst>
            <pc:docMk/>
            <pc:sldMk cId="11125924" sldId="373"/>
            <ac:spMk id="26" creationId="{AB667D6B-1A6F-E3D0-FBAE-97633F88564A}"/>
          </ac:spMkLst>
        </pc:spChg>
        <pc:spChg chg="mod">
          <ac:chgData name="Twesigye, Gloria" userId="6464a502-8a44-4d67-8fab-8f3aa9495827" providerId="ADAL" clId="{BE5A4316-6C08-4762-8AB4-93B6A0FF2967}" dt="2023-03-20T20:44:17.521" v="922" actId="1076"/>
          <ac:spMkLst>
            <pc:docMk/>
            <pc:sldMk cId="11125924" sldId="373"/>
            <ac:spMk id="27" creationId="{8E41C294-00A5-A751-EA17-5C74FBDDA781}"/>
          </ac:spMkLst>
        </pc:spChg>
        <pc:spChg chg="mod">
          <ac:chgData name="Twesigye, Gloria" userId="6464a502-8a44-4d67-8fab-8f3aa9495827" providerId="ADAL" clId="{BE5A4316-6C08-4762-8AB4-93B6A0FF2967}" dt="2023-03-20T20:44:17.521" v="922" actId="1076"/>
          <ac:spMkLst>
            <pc:docMk/>
            <pc:sldMk cId="11125924" sldId="373"/>
            <ac:spMk id="28" creationId="{B2BE1F58-6C6D-F960-A713-03DAF32B9C0D}"/>
          </ac:spMkLst>
        </pc:spChg>
        <pc:spChg chg="mod">
          <ac:chgData name="Twesigye, Gloria" userId="6464a502-8a44-4d67-8fab-8f3aa9495827" providerId="ADAL" clId="{BE5A4316-6C08-4762-8AB4-93B6A0FF2967}" dt="2023-03-20T20:44:17.521" v="922" actId="1076"/>
          <ac:spMkLst>
            <pc:docMk/>
            <pc:sldMk cId="11125924" sldId="373"/>
            <ac:spMk id="29" creationId="{84C5EEDD-5FE6-29A9-4FCB-385C0DB1416B}"/>
          </ac:spMkLst>
        </pc:spChg>
        <pc:spChg chg="mod">
          <ac:chgData name="Twesigye, Gloria" userId="6464a502-8a44-4d67-8fab-8f3aa9495827" providerId="ADAL" clId="{BE5A4316-6C08-4762-8AB4-93B6A0FF2967}" dt="2023-03-20T20:44:17.521" v="922" actId="1076"/>
          <ac:spMkLst>
            <pc:docMk/>
            <pc:sldMk cId="11125924" sldId="373"/>
            <ac:spMk id="30" creationId="{FD1D8550-2E71-0F89-8FCA-4DAE42797756}"/>
          </ac:spMkLst>
        </pc:spChg>
        <pc:spChg chg="mod">
          <ac:chgData name="Twesigye, Gloria" userId="6464a502-8a44-4d67-8fab-8f3aa9495827" providerId="ADAL" clId="{BE5A4316-6C08-4762-8AB4-93B6A0FF2967}" dt="2023-03-20T20:44:17.521" v="922" actId="1076"/>
          <ac:spMkLst>
            <pc:docMk/>
            <pc:sldMk cId="11125924" sldId="373"/>
            <ac:spMk id="31" creationId="{92DA39C7-5BC1-0325-2286-A03167F99EE3}"/>
          </ac:spMkLst>
        </pc:spChg>
        <pc:spChg chg="mod">
          <ac:chgData name="Twesigye, Gloria" userId="6464a502-8a44-4d67-8fab-8f3aa9495827" providerId="ADAL" clId="{BE5A4316-6C08-4762-8AB4-93B6A0FF2967}" dt="2023-03-20T20:44:17.521" v="922" actId="1076"/>
          <ac:spMkLst>
            <pc:docMk/>
            <pc:sldMk cId="11125924" sldId="373"/>
            <ac:spMk id="32" creationId="{251AA734-D101-CED1-7DD6-3E02D53D6D25}"/>
          </ac:spMkLst>
        </pc:spChg>
        <pc:spChg chg="mod">
          <ac:chgData name="Twesigye, Gloria" userId="6464a502-8a44-4d67-8fab-8f3aa9495827" providerId="ADAL" clId="{BE5A4316-6C08-4762-8AB4-93B6A0FF2967}" dt="2023-03-20T20:44:17.521" v="922" actId="1076"/>
          <ac:spMkLst>
            <pc:docMk/>
            <pc:sldMk cId="11125924" sldId="373"/>
            <ac:spMk id="33" creationId="{42D7382D-A289-E2EF-4961-B42483D607F2}"/>
          </ac:spMkLst>
        </pc:spChg>
        <pc:spChg chg="mod">
          <ac:chgData name="Twesigye, Gloria" userId="6464a502-8a44-4d67-8fab-8f3aa9495827" providerId="ADAL" clId="{BE5A4316-6C08-4762-8AB4-93B6A0FF2967}" dt="2023-03-20T20:44:17.521" v="922" actId="1076"/>
          <ac:spMkLst>
            <pc:docMk/>
            <pc:sldMk cId="11125924" sldId="373"/>
            <ac:spMk id="34" creationId="{BFF8DD6E-74A9-2EE0-1773-CFD1CFB2D554}"/>
          </ac:spMkLst>
        </pc:spChg>
        <pc:spChg chg="mod">
          <ac:chgData name="Twesigye, Gloria" userId="6464a502-8a44-4d67-8fab-8f3aa9495827" providerId="ADAL" clId="{BE5A4316-6C08-4762-8AB4-93B6A0FF2967}" dt="2023-03-20T20:44:17.521" v="922" actId="1076"/>
          <ac:spMkLst>
            <pc:docMk/>
            <pc:sldMk cId="11125924" sldId="373"/>
            <ac:spMk id="35" creationId="{7240F811-11A7-3727-DDDF-EC891E93B191}"/>
          </ac:spMkLst>
        </pc:spChg>
        <pc:spChg chg="mod">
          <ac:chgData name="Twesigye, Gloria" userId="6464a502-8a44-4d67-8fab-8f3aa9495827" providerId="ADAL" clId="{BE5A4316-6C08-4762-8AB4-93B6A0FF2967}" dt="2023-03-20T20:44:17.521" v="922" actId="1076"/>
          <ac:spMkLst>
            <pc:docMk/>
            <pc:sldMk cId="11125924" sldId="373"/>
            <ac:spMk id="36" creationId="{8C500DCF-9937-D142-F3F6-C58C7F78DAE4}"/>
          </ac:spMkLst>
        </pc:spChg>
        <pc:spChg chg="mod">
          <ac:chgData name="Twesigye, Gloria" userId="6464a502-8a44-4d67-8fab-8f3aa9495827" providerId="ADAL" clId="{BE5A4316-6C08-4762-8AB4-93B6A0FF2967}" dt="2023-03-20T20:44:17.521" v="922" actId="1076"/>
          <ac:spMkLst>
            <pc:docMk/>
            <pc:sldMk cId="11125924" sldId="373"/>
            <ac:spMk id="37" creationId="{FB9FC642-CD34-26A4-068F-7F9B1CB696DA}"/>
          </ac:spMkLst>
        </pc:spChg>
        <pc:spChg chg="mod">
          <ac:chgData name="Twesigye, Gloria" userId="6464a502-8a44-4d67-8fab-8f3aa9495827" providerId="ADAL" clId="{BE5A4316-6C08-4762-8AB4-93B6A0FF2967}" dt="2023-03-20T20:44:17.521" v="922" actId="1076"/>
          <ac:spMkLst>
            <pc:docMk/>
            <pc:sldMk cId="11125924" sldId="373"/>
            <ac:spMk id="38" creationId="{68BDE6C5-9BF3-4D65-D8A2-01E05DC2CB3F}"/>
          </ac:spMkLst>
        </pc:spChg>
        <pc:spChg chg="mod">
          <ac:chgData name="Twesigye, Gloria" userId="6464a502-8a44-4d67-8fab-8f3aa9495827" providerId="ADAL" clId="{BE5A4316-6C08-4762-8AB4-93B6A0FF2967}" dt="2023-03-16T17:58:21.407" v="762" actId="20577"/>
          <ac:spMkLst>
            <pc:docMk/>
            <pc:sldMk cId="11125924" sldId="373"/>
            <ac:spMk id="1046" creationId="{8A57591F-F75D-FBB3-BD7E-757A1AFC2F44}"/>
          </ac:spMkLst>
        </pc:spChg>
        <pc:grpChg chg="mod">
          <ac:chgData name="Twesigye, Gloria" userId="6464a502-8a44-4d67-8fab-8f3aa9495827" providerId="ADAL" clId="{BE5A4316-6C08-4762-8AB4-93B6A0FF2967}" dt="2023-03-20T20:44:17.521" v="922" actId="1076"/>
          <ac:grpSpMkLst>
            <pc:docMk/>
            <pc:sldMk cId="11125924" sldId="373"/>
            <ac:grpSpMk id="3" creationId="{70C03B33-7E19-9CEF-978C-94E9FA0FA96B}"/>
          </ac:grpSpMkLst>
        </pc:grpChg>
        <pc:grpChg chg="mod">
          <ac:chgData name="Twesigye, Gloria" userId="6464a502-8a44-4d67-8fab-8f3aa9495827" providerId="ADAL" clId="{BE5A4316-6C08-4762-8AB4-93B6A0FF2967}" dt="2023-03-20T20:44:17.521" v="922" actId="1076"/>
          <ac:grpSpMkLst>
            <pc:docMk/>
            <pc:sldMk cId="11125924" sldId="373"/>
            <ac:grpSpMk id="6" creationId="{6E51A301-E306-B778-CC3E-37CEA68529E2}"/>
          </ac:grpSpMkLst>
        </pc:grpChg>
        <pc:grpChg chg="mod">
          <ac:chgData name="Twesigye, Gloria" userId="6464a502-8a44-4d67-8fab-8f3aa9495827" providerId="ADAL" clId="{BE5A4316-6C08-4762-8AB4-93B6A0FF2967}" dt="2023-03-20T20:44:17.521" v="922" actId="1076"/>
          <ac:grpSpMkLst>
            <pc:docMk/>
            <pc:sldMk cId="11125924" sldId="373"/>
            <ac:grpSpMk id="9" creationId="{E7FF588F-505D-11CA-196B-0D03A92498EB}"/>
          </ac:grpSpMkLst>
        </pc:grpChg>
        <pc:cxnChg chg="mod">
          <ac:chgData name="Twesigye, Gloria" userId="6464a502-8a44-4d67-8fab-8f3aa9495827" providerId="ADAL" clId="{BE5A4316-6C08-4762-8AB4-93B6A0FF2967}" dt="2023-03-20T20:44:17.521" v="922" actId="1076"/>
          <ac:cxnSpMkLst>
            <pc:docMk/>
            <pc:sldMk cId="11125924" sldId="373"/>
            <ac:cxnSpMk id="7" creationId="{893C8759-C888-9327-2A6F-FB8833E4BCBC}"/>
          </ac:cxnSpMkLst>
        </pc:cxnChg>
        <pc:cxnChg chg="mod">
          <ac:chgData name="Twesigye, Gloria" userId="6464a502-8a44-4d67-8fab-8f3aa9495827" providerId="ADAL" clId="{BE5A4316-6C08-4762-8AB4-93B6A0FF2967}" dt="2023-03-20T20:44:17.521" v="922" actId="1076"/>
          <ac:cxnSpMkLst>
            <pc:docMk/>
            <pc:sldMk cId="11125924" sldId="373"/>
            <ac:cxnSpMk id="8" creationId="{2BF957A1-2EFF-3C9C-5702-AF09B4E03136}"/>
          </ac:cxnSpMkLst>
        </pc:cxnChg>
      </pc:sldChg>
      <pc:sldChg chg="add del">
        <pc:chgData name="Twesigye, Gloria" userId="6464a502-8a44-4d67-8fab-8f3aa9495827" providerId="ADAL" clId="{BE5A4316-6C08-4762-8AB4-93B6A0FF2967}" dt="2023-03-16T17:57:51.183" v="759" actId="2696"/>
        <pc:sldMkLst>
          <pc:docMk/>
          <pc:sldMk cId="4095006084" sldId="373"/>
        </pc:sldMkLst>
      </pc:sldChg>
      <pc:sldChg chg="del">
        <pc:chgData name="Twesigye, Gloria" userId="6464a502-8a44-4d67-8fab-8f3aa9495827" providerId="ADAL" clId="{BE5A4316-6C08-4762-8AB4-93B6A0FF2967}" dt="2023-03-16T18:54:50.336" v="899"/>
        <pc:sldMkLst>
          <pc:docMk/>
          <pc:sldMk cId="590728067" sldId="374"/>
        </pc:sldMkLst>
      </pc:sldChg>
      <pc:sldChg chg="add del">
        <pc:chgData name="Twesigye, Gloria" userId="6464a502-8a44-4d67-8fab-8f3aa9495827" providerId="ADAL" clId="{BE5A4316-6C08-4762-8AB4-93B6A0FF2967}" dt="2023-03-16T18:54:36.160" v="898"/>
        <pc:sldMkLst>
          <pc:docMk/>
          <pc:sldMk cId="3045553548" sldId="374"/>
        </pc:sldMkLst>
      </pc:sldChg>
      <pc:sldChg chg="modSp add mod">
        <pc:chgData name="Twesigye, Gloria" userId="6464a502-8a44-4d67-8fab-8f3aa9495827" providerId="ADAL" clId="{BE5A4316-6C08-4762-8AB4-93B6A0FF2967}" dt="2023-03-16T18:55:35.541" v="904" actId="255"/>
        <pc:sldMkLst>
          <pc:docMk/>
          <pc:sldMk cId="3898186389" sldId="374"/>
        </pc:sldMkLst>
        <pc:spChg chg="mod">
          <ac:chgData name="Twesigye, Gloria" userId="6464a502-8a44-4d67-8fab-8f3aa9495827" providerId="ADAL" clId="{BE5A4316-6C08-4762-8AB4-93B6A0FF2967}" dt="2023-03-16T18:55:01.426" v="902" actId="1076"/>
          <ac:spMkLst>
            <pc:docMk/>
            <pc:sldMk cId="3898186389" sldId="374"/>
            <ac:spMk id="2" creationId="{E2C1E771-73A1-701F-1EF7-0950A106EB3A}"/>
          </ac:spMkLst>
        </pc:spChg>
        <pc:spChg chg="mod">
          <ac:chgData name="Twesigye, Gloria" userId="6464a502-8a44-4d67-8fab-8f3aa9495827" providerId="ADAL" clId="{BE5A4316-6C08-4762-8AB4-93B6A0FF2967}" dt="2023-03-16T18:55:35.541" v="904" actId="255"/>
          <ac:spMkLst>
            <pc:docMk/>
            <pc:sldMk cId="3898186389" sldId="374"/>
            <ac:spMk id="6" creationId="{3178E49A-AB46-36D7-BE04-40013DE24A2A}"/>
          </ac:spMkLst>
        </pc:spChg>
      </pc:sldChg>
      <pc:sldChg chg="add del">
        <pc:chgData name="Twesigye, Gloria" userId="6464a502-8a44-4d67-8fab-8f3aa9495827" providerId="ADAL" clId="{BE5A4316-6C08-4762-8AB4-93B6A0FF2967}" dt="2023-03-16T18:54:26.068" v="896"/>
        <pc:sldMkLst>
          <pc:docMk/>
          <pc:sldMk cId="4100155070" sldId="374"/>
        </pc:sldMkLst>
      </pc:sldChg>
      <pc:sldMasterChg chg="setBg">
        <pc:chgData name="Twesigye, Gloria" userId="6464a502-8a44-4d67-8fab-8f3aa9495827" providerId="ADAL" clId="{BE5A4316-6C08-4762-8AB4-93B6A0FF2967}" dt="2023-03-15T20:34:09.576" v="6"/>
        <pc:sldMasterMkLst>
          <pc:docMk/>
          <pc:sldMasterMk cId="3984714580" sldId="2147483687"/>
        </pc:sldMasterMkLst>
      </pc:sldMasterChg>
      <pc:sldMasterChg chg="setBg modSldLayout">
        <pc:chgData name="Twesigye, Gloria" userId="6464a502-8a44-4d67-8fab-8f3aa9495827" providerId="ADAL" clId="{BE5A4316-6C08-4762-8AB4-93B6A0FF2967}" dt="2023-03-16T17:53:10.171" v="733" actId="1076"/>
        <pc:sldMasterMkLst>
          <pc:docMk/>
          <pc:sldMasterMk cId="3554223567" sldId="2147483697"/>
        </pc:sldMasterMkLst>
        <pc:sldLayoutChg chg="modSp mod">
          <pc:chgData name="Twesigye, Gloria" userId="6464a502-8a44-4d67-8fab-8f3aa9495827" providerId="ADAL" clId="{BE5A4316-6C08-4762-8AB4-93B6A0FF2967}" dt="2023-03-16T17:53:10.171" v="733" actId="1076"/>
          <pc:sldLayoutMkLst>
            <pc:docMk/>
            <pc:sldMasterMk cId="3554223567" sldId="2147483697"/>
            <pc:sldLayoutMk cId="1114824025" sldId="2147483699"/>
          </pc:sldLayoutMkLst>
          <pc:spChg chg="mod">
            <ac:chgData name="Twesigye, Gloria" userId="6464a502-8a44-4d67-8fab-8f3aa9495827" providerId="ADAL" clId="{BE5A4316-6C08-4762-8AB4-93B6A0FF2967}" dt="2023-03-16T17:53:10.171" v="733" actId="1076"/>
            <ac:spMkLst>
              <pc:docMk/>
              <pc:sldMasterMk cId="3554223567" sldId="2147483697"/>
              <pc:sldLayoutMk cId="1114824025" sldId="2147483699"/>
              <ac:spMk id="3" creationId="{D1377EC6-E606-BCCD-FC01-0168607C70E3}"/>
            </ac:spMkLst>
          </pc:spChg>
        </pc:sldLayoutChg>
      </pc:sldMasterChg>
      <pc:sldMasterChg chg="delSldLayout">
        <pc:chgData name="Twesigye, Gloria" userId="6464a502-8a44-4d67-8fab-8f3aa9495827" providerId="ADAL" clId="{BE5A4316-6C08-4762-8AB4-93B6A0FF2967}" dt="2023-03-15T20:10:59.245" v="1" actId="2696"/>
        <pc:sldMasterMkLst>
          <pc:docMk/>
          <pc:sldMasterMk cId="2321458582" sldId="2147483707"/>
        </pc:sldMasterMkLst>
        <pc:sldLayoutChg chg="del">
          <pc:chgData name="Twesigye, Gloria" userId="6464a502-8a44-4d67-8fab-8f3aa9495827" providerId="ADAL" clId="{BE5A4316-6C08-4762-8AB4-93B6A0FF2967}" dt="2023-03-15T20:10:59.245" v="1" actId="2696"/>
          <pc:sldLayoutMkLst>
            <pc:docMk/>
            <pc:sldMasterMk cId="2321458582" sldId="2147483707"/>
            <pc:sldLayoutMk cId="3824787925" sldId="2147483686"/>
          </pc:sldLayoutMkLst>
        </pc:sldLayoutChg>
      </pc:sldMaster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14.087" v="0"/>
              <pc2:cmMkLst xmlns:pc2="http://schemas.microsoft.com/office/powerpoint/2019/9/main/command">
                <pc:docMk/>
                <pc:sldMk cId="2163988523" sldId="260"/>
                <pc2:cmMk id="{040CED20-419E-4636-A542-D7583AEC46DC}"/>
              </pc2:cmMkLst>
            </pc226:cmChg>
          </p:ext>
        </pc:extLst>
      </pc:sldChg>
      <pc:sldChg chg="delCm">
        <pc:chgData name="Sarah Balian" userId="b9b6ec2c-f67a-4485-ae9a-27dddf9569d2" providerId="ADAL" clId="{1BEBCA4C-11F3-4F2B-AF49-95A80212ED39}" dt="2023-02-03T14:37:52.334" v="1"/>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52.334" v="1"/>
              <pc2:cmMkLst xmlns:pc2="http://schemas.microsoft.com/office/powerpoint/2019/9/main/command">
                <pc:docMk/>
                <pc:sldMk cId="1428788921" sldId="262"/>
                <pc2:cmMk id="{75BCE37C-8F48-4046-AAC2-70777842754F}"/>
              </pc2:cmMkLst>
            </pc226:cmChg>
          </p:ext>
        </pc:extLst>
      </pc:sldChg>
      <pc:sldChg chg="delCm">
        <pc:chgData name="Sarah Balian" userId="b9b6ec2c-f67a-4485-ae9a-27dddf9569d2" providerId="ADAL" clId="{1BEBCA4C-11F3-4F2B-AF49-95A80212ED39}" dt="2023-02-03T14:38:08.354" v="3"/>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8.354" v="3"/>
              <pc2:cmMkLst xmlns:pc2="http://schemas.microsoft.com/office/powerpoint/2019/9/main/command">
                <pc:docMk/>
                <pc:sldMk cId="2479953464" sldId="264"/>
                <pc2:cmMk id="{25D24C88-24DA-4331-BDF4-9106398CC2FA}"/>
              </pc2:cmMkLst>
            </pc226:cmChg>
          </p:ext>
        </pc:extLst>
      </pc:sldChg>
      <pc:sldChg chg="delCm">
        <pc:chgData name="Sarah Balian" userId="b9b6ec2c-f67a-4485-ae9a-27dddf9569d2" providerId="ADAL" clId="{1BEBCA4C-11F3-4F2B-AF49-95A80212ED39}" dt="2023-02-03T14:38:17.409" v="4"/>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17.409" v="4"/>
              <pc2:cmMkLst xmlns:pc2="http://schemas.microsoft.com/office/powerpoint/2019/9/main/command">
                <pc:docMk/>
                <pc:sldMk cId="3502258445" sldId="283"/>
                <pc2:cmMk id="{C00CB594-9A64-4CB4-A441-A7E886C3084B}"/>
              </pc2:cmMkLst>
            </pc226:cmChg>
          </p:ext>
        </pc:extLst>
      </pc:sldChg>
      <pc:sldChg chg="modSp mod delCm">
        <pc:chgData name="Sarah Balian" userId="b9b6ec2c-f67a-4485-ae9a-27dddf9569d2" providerId="ADAL" clId="{1BEBCA4C-11F3-4F2B-AF49-95A80212ED39}" dt="2023-02-03T14:41:41.216" v="35"/>
        <pc:sldMkLst>
          <pc:docMk/>
          <pc:sldMk cId="3475639167" sldId="289"/>
        </pc:sldMkLst>
        <pc:spChg chg="mod">
          <ac:chgData name="Sarah Balian" userId="b9b6ec2c-f67a-4485-ae9a-27dddf9569d2" providerId="ADAL" clId="{1BEBCA4C-11F3-4F2B-AF49-95A80212ED39}" dt="2023-02-03T14:41:24.431" v="33"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1:41.216" v="35"/>
              <pc2:cmMkLst xmlns:pc2="http://schemas.microsoft.com/office/powerpoint/2019/9/main/command">
                <pc:docMk/>
                <pc:sldMk cId="3475639167" sldId="289"/>
                <pc2:cmMk id="{B094F60D-C8F3-4849-A2C3-F62657DF6D1C}"/>
              </pc2:cmMkLst>
            </pc226:cmChg>
            <pc226:cmChg xmlns:pc226="http://schemas.microsoft.com/office/powerpoint/2022/06/main/command" chg="del">
              <pc226:chgData name="Sarah Balian" userId="b9b6ec2c-f67a-4485-ae9a-27dddf9569d2" providerId="ADAL" clId="{1BEBCA4C-11F3-4F2B-AF49-95A80212ED39}" dt="2023-02-03T14:41:27.631" v="34"/>
              <pc2:cmMkLst xmlns:pc2="http://schemas.microsoft.com/office/powerpoint/2019/9/main/command">
                <pc:docMk/>
                <pc:sldMk cId="3475639167" sldId="289"/>
                <pc2:cmMk id="{F0543014-C514-4B71-B9A5-D757C7C5C580}"/>
              </pc2:cmMkLst>
            </pc226:cmChg>
            <pc226:cmChg xmlns:pc226="http://schemas.microsoft.com/office/powerpoint/2022/06/main/command" chg="del">
              <pc226:chgData name="Sarah Balian" userId="b9b6ec2c-f67a-4485-ae9a-27dddf9569d2" providerId="ADAL" clId="{1BEBCA4C-11F3-4F2B-AF49-95A80212ED39}" dt="2023-02-03T14:41:11.752" v="31"/>
              <pc2:cmMkLst xmlns:pc2="http://schemas.microsoft.com/office/powerpoint/2019/9/main/command">
                <pc:docMk/>
                <pc:sldMk cId="3475639167" sldId="289"/>
                <pc2:cmMk id="{9E99C343-2671-4D7B-AD8C-D419577ED5B7}"/>
              </pc2:cmMkLst>
            </pc226:cmChg>
            <pc226:cmChg xmlns:pc226="http://schemas.microsoft.com/office/powerpoint/2022/06/main/command" chg="del">
              <pc226:chgData name="Sarah Balian" userId="b9b6ec2c-f67a-4485-ae9a-27dddf9569d2" providerId="ADAL" clId="{1BEBCA4C-11F3-4F2B-AF49-95A80212ED39}" dt="2023-02-03T14:41:07.978" v="30"/>
              <pc2:cmMkLst xmlns:pc2="http://schemas.microsoft.com/office/powerpoint/2019/9/main/command">
                <pc:docMk/>
                <pc:sldMk cId="3475639167" sldId="289"/>
                <pc2:cmMk id="{86C1EB90-EA65-47D8-AE58-7827FBE9FE8B}"/>
              </pc2:cmMkLst>
            </pc226:cmChg>
            <pc226:cmChg xmlns:pc226="http://schemas.microsoft.com/office/powerpoint/2022/06/main/command" chg="del">
              <pc226:chgData name="Sarah Balian" userId="b9b6ec2c-f67a-4485-ae9a-27dddf9569d2" providerId="ADAL" clId="{1BEBCA4C-11F3-4F2B-AF49-95A80212ED39}" dt="2023-02-03T14:41:13.990" v="32"/>
              <pc2:cmMkLst xmlns:pc2="http://schemas.microsoft.com/office/powerpoint/2019/9/main/command">
                <pc:docMk/>
                <pc:sldMk cId="3475639167" sldId="289"/>
                <pc2:cmMk id="{E5B8D0A1-5F0C-4C0B-B00F-A1ABFA742C3B}"/>
              </pc2:cmMkLst>
            </pc226:cmChg>
          </p:ext>
        </pc:extLst>
      </pc:sldChg>
      <pc:sldChg chg="delCm">
        <pc:chgData name="Sarah Balian" userId="b9b6ec2c-f67a-4485-ae9a-27dddf9569d2" providerId="ADAL" clId="{1BEBCA4C-11F3-4F2B-AF49-95A80212ED39}" dt="2023-02-03T14:38:38.346" v="6"/>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8.346" v="6"/>
              <pc2:cmMkLst xmlns:pc2="http://schemas.microsoft.com/office/powerpoint/2019/9/main/command">
                <pc:docMk/>
                <pc:sldMk cId="3332005300" sldId="322"/>
                <pc2:cmMk id="{D4AED072-F7F6-41C8-AEE4-750445A332C7}"/>
              </pc2:cmMkLst>
            </pc226:cmChg>
          </p:ext>
        </pc:extLst>
      </pc:sldChg>
      <pc:sldChg chg="delCm">
        <pc:chgData name="Sarah Balian" userId="b9b6ec2c-f67a-4485-ae9a-27dddf9569d2" providerId="ADAL" clId="{1BEBCA4C-11F3-4F2B-AF49-95A80212ED39}" dt="2023-02-03T14:38:03.242" v="2"/>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3.242" v="2"/>
              <pc2:cmMkLst xmlns:pc2="http://schemas.microsoft.com/office/powerpoint/2019/9/main/command">
                <pc:docMk/>
                <pc:sldMk cId="587045458" sldId="351"/>
                <pc2:cmMk id="{6DFF5AFD-4B65-45D9-88CE-B3822F044139}"/>
              </pc2:cmMkLst>
            </pc226:cmChg>
          </p:ext>
        </pc:extLst>
      </pc:sldChg>
      <pc:sldChg chg="delCm">
        <pc:chgData name="Sarah Balian" userId="b9b6ec2c-f67a-4485-ae9a-27dddf9569d2" providerId="ADAL" clId="{1BEBCA4C-11F3-4F2B-AF49-95A80212ED39}" dt="2023-02-03T14:39:06.657" v="10"/>
        <pc:sldMkLst>
          <pc:docMk/>
          <pc:sldMk cId="3383364338" sldId="35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03.891" v="8"/>
              <pc2:cmMkLst xmlns:pc2="http://schemas.microsoft.com/office/powerpoint/2019/9/main/command">
                <pc:docMk/>
                <pc:sldMk cId="3383364338" sldId="353"/>
                <pc2:cmMk id="{AD44A915-D6A4-4707-9669-83F8230EEFDC}"/>
              </pc2:cmMkLst>
            </pc226:cmChg>
            <pc226:cmChg xmlns:pc226="http://schemas.microsoft.com/office/powerpoint/2022/06/main/command" chg="del">
              <pc226:chgData name="Sarah Balian" userId="b9b6ec2c-f67a-4485-ae9a-27dddf9569d2" providerId="ADAL" clId="{1BEBCA4C-11F3-4F2B-AF49-95A80212ED39}" dt="2023-02-03T14:39:05.176" v="9"/>
              <pc2:cmMkLst xmlns:pc2="http://schemas.microsoft.com/office/powerpoint/2019/9/main/command">
                <pc:docMk/>
                <pc:sldMk cId="3383364338" sldId="353"/>
                <pc2:cmMk id="{350026C8-B5EF-4EBD-AD12-AD863EBE2E2C}"/>
              </pc2:cmMkLst>
            </pc226:cmChg>
            <pc226:cmChg xmlns:pc226="http://schemas.microsoft.com/office/powerpoint/2022/06/main/command" chg="del">
              <pc226:chgData name="Sarah Balian" userId="b9b6ec2c-f67a-4485-ae9a-27dddf9569d2" providerId="ADAL" clId="{1BEBCA4C-11F3-4F2B-AF49-95A80212ED39}" dt="2023-02-03T14:39:06.657" v="10"/>
              <pc2:cmMkLst xmlns:pc2="http://schemas.microsoft.com/office/powerpoint/2019/9/main/command">
                <pc:docMk/>
                <pc:sldMk cId="3383364338" sldId="353"/>
                <pc2:cmMk id="{D014FBF2-9D27-4A68-8D33-EE10D85CA8A7}"/>
              </pc2:cmMkLst>
            </pc226:cmChg>
          </p:ext>
        </pc:extLst>
      </pc:sldChg>
      <pc:sldChg chg="delCm">
        <pc:chgData name="Sarah Balian" userId="b9b6ec2c-f67a-4485-ae9a-27dddf9569d2" providerId="ADAL" clId="{1BEBCA4C-11F3-4F2B-AF49-95A80212ED39}" dt="2023-02-03T14:38:45.911" v="7"/>
        <pc:sldMkLst>
          <pc:docMk/>
          <pc:sldMk cId="4262263089" sldId="35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45.911" v="7"/>
              <pc2:cmMkLst xmlns:pc2="http://schemas.microsoft.com/office/powerpoint/2019/9/main/command">
                <pc:docMk/>
                <pc:sldMk cId="4262263089" sldId="358"/>
                <pc2:cmMk id="{A66E4319-6B24-41E0-A3E9-570285959EBF}"/>
              </pc2:cmMkLst>
            </pc226:cmChg>
          </p:ext>
        </pc:extLst>
      </pc:sldChg>
      <pc:sldChg chg="delCm">
        <pc:chgData name="Sarah Balian" userId="b9b6ec2c-f67a-4485-ae9a-27dddf9569d2" providerId="ADAL" clId="{1BEBCA4C-11F3-4F2B-AF49-95A80212ED39}" dt="2023-02-03T14:38:30.012" v="5"/>
        <pc:sldMkLst>
          <pc:docMk/>
          <pc:sldMk cId="2723418054" sldId="3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0.012" v="5"/>
              <pc2:cmMkLst xmlns:pc2="http://schemas.microsoft.com/office/powerpoint/2019/9/main/command">
                <pc:docMk/>
                <pc:sldMk cId="2723418054" sldId="360"/>
                <pc2:cmMk id="{1DE39C37-DBAA-4069-ADCE-1B8CF72A6D1E}"/>
              </pc2:cmMkLst>
            </pc226:cmChg>
          </p:ext>
        </pc:extLst>
      </pc:sldChg>
      <pc:sldChg chg="delCm">
        <pc:chgData name="Sarah Balian" userId="b9b6ec2c-f67a-4485-ae9a-27dddf9569d2" providerId="ADAL" clId="{1BEBCA4C-11F3-4F2B-AF49-95A80212ED39}" dt="2023-02-03T14:39:16.836" v="11"/>
        <pc:sldMkLst>
          <pc:docMk/>
          <pc:sldMk cId="3494697050" sldId="3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16.836" v="11"/>
              <pc2:cmMkLst xmlns:pc2="http://schemas.microsoft.com/office/powerpoint/2019/9/main/command">
                <pc:docMk/>
                <pc:sldMk cId="3494697050" sldId="361"/>
                <pc2:cmMk id="{90038E07-D080-43A8-A783-87000ED79D8E}"/>
              </pc2:cmMkLst>
            </pc226:cmChg>
          </p:ext>
        </pc:extLst>
      </pc:sldChg>
      <pc:sldChg chg="delCm">
        <pc:chgData name="Sarah Balian" userId="b9b6ec2c-f67a-4485-ae9a-27dddf9569d2" providerId="ADAL" clId="{1BEBCA4C-11F3-4F2B-AF49-95A80212ED39}" dt="2023-02-03T14:39:29.850" v="13"/>
        <pc:sldMkLst>
          <pc:docMk/>
          <pc:sldMk cId="2775215614" sldId="3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28.086" v="12"/>
              <pc2:cmMkLst xmlns:pc2="http://schemas.microsoft.com/office/powerpoint/2019/9/main/command">
                <pc:docMk/>
                <pc:sldMk cId="2775215614" sldId="362"/>
                <pc2:cmMk id="{265257E3-028D-4D4F-AB13-A13EDEB35EB7}"/>
              </pc2:cmMkLst>
            </pc226:cmChg>
            <pc226:cmChg xmlns:pc226="http://schemas.microsoft.com/office/powerpoint/2022/06/main/command" chg="del">
              <pc226:chgData name="Sarah Balian" userId="b9b6ec2c-f67a-4485-ae9a-27dddf9569d2" providerId="ADAL" clId="{1BEBCA4C-11F3-4F2B-AF49-95A80212ED39}" dt="2023-02-03T14:39:29.850" v="13"/>
              <pc2:cmMkLst xmlns:pc2="http://schemas.microsoft.com/office/powerpoint/2019/9/main/command">
                <pc:docMk/>
                <pc:sldMk cId="2775215614" sldId="362"/>
                <pc2:cmMk id="{90A6AEEF-239E-495A-80DA-78056FE7E09C}"/>
              </pc2:cmMkLst>
            </pc226:cmChg>
          </p:ext>
        </pc:extLst>
      </pc:sldChg>
      <pc:sldChg chg="delCm">
        <pc:chgData name="Sarah Balian" userId="b9b6ec2c-f67a-4485-ae9a-27dddf9569d2" providerId="ADAL" clId="{1BEBCA4C-11F3-4F2B-AF49-95A80212ED39}" dt="2023-02-03T14:39:36.931" v="14"/>
        <pc:sldMkLst>
          <pc:docMk/>
          <pc:sldMk cId="2506761111" sldId="3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36.931" v="14"/>
              <pc2:cmMkLst xmlns:pc2="http://schemas.microsoft.com/office/powerpoint/2019/9/main/command">
                <pc:docMk/>
                <pc:sldMk cId="2506761111" sldId="364"/>
                <pc2:cmMk id="{D6E3BB5D-628E-40BC-ADDE-2B859EB367D1}"/>
              </pc2:cmMkLst>
            </pc226:cmChg>
          </p:ext>
        </pc:extLst>
      </pc:sldChg>
      <pc:sldChg chg="delCm">
        <pc:chgData name="Sarah Balian" userId="b9b6ec2c-f67a-4485-ae9a-27dddf9569d2" providerId="ADAL" clId="{1BEBCA4C-11F3-4F2B-AF49-95A80212ED39}" dt="2023-02-03T14:39:59.319" v="16"/>
        <pc:sldMkLst>
          <pc:docMk/>
          <pc:sldMk cId="3316185608" sldId="3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59.319" v="16"/>
              <pc2:cmMkLst xmlns:pc2="http://schemas.microsoft.com/office/powerpoint/2019/9/main/command">
                <pc:docMk/>
                <pc:sldMk cId="3316185608" sldId="366"/>
                <pc2:cmMk id="{8539F7E3-A4DC-41D3-BB08-32B43B064FD9}"/>
              </pc2:cmMkLst>
            </pc226:cmChg>
          </p:ext>
        </pc:extLst>
      </pc:sldChg>
      <pc:sldChg chg="delCm">
        <pc:chgData name="Sarah Balian" userId="b9b6ec2c-f67a-4485-ae9a-27dddf9569d2" providerId="ADAL" clId="{1BEBCA4C-11F3-4F2B-AF49-95A80212ED39}" dt="2023-02-03T14:39:46.199" v="15"/>
        <pc:sldMkLst>
          <pc:docMk/>
          <pc:sldMk cId="2525133421" sldId="3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46.199" v="15"/>
              <pc2:cmMkLst xmlns:pc2="http://schemas.microsoft.com/office/powerpoint/2019/9/main/command">
                <pc:docMk/>
                <pc:sldMk cId="2525133421" sldId="367"/>
                <pc2:cmMk id="{10FCFA49-B27D-4544-B677-46852A33CAB2}"/>
              </pc2:cmMkLst>
            </pc226:cmChg>
          </p:ext>
        </pc:extLst>
      </pc:sldChg>
      <pc:sldChg chg="modSp mod delCm modNotesTx">
        <pc:chgData name="Sarah Balian" userId="b9b6ec2c-f67a-4485-ae9a-27dddf9569d2" providerId="ADAL" clId="{1BEBCA4C-11F3-4F2B-AF49-95A80212ED39}" dt="2023-02-03T14:40:47.849" v="29" actId="27918"/>
        <pc:sldMkLst>
          <pc:docMk/>
          <pc:sldMk cId="108823709" sldId="370"/>
        </pc:sldMkLst>
        <pc:spChg chg="mod">
          <ac:chgData name="Sarah Balian" userId="b9b6ec2c-f67a-4485-ae9a-27dddf9569d2" providerId="ADAL" clId="{1BEBCA4C-11F3-4F2B-AF49-95A80212ED39}" dt="2023-02-03T14:40:26.386" v="20" actId="21"/>
          <ac:spMkLst>
            <pc:docMk/>
            <pc:sldMk cId="108823709" sldId="370"/>
            <ac:spMk id="4" creationId="{C3E167A0-EE2B-5C69-3E74-A75B814CFFF9}"/>
          </ac:spMkLst>
        </pc:spChg>
        <pc:graphicFrameChg chg="mod">
          <ac:chgData name="Sarah Balian" userId="b9b6ec2c-f67a-4485-ae9a-27dddf9569d2" providerId="ADAL" clId="{1BEBCA4C-11F3-4F2B-AF49-95A80212ED39}" dt="2023-02-03T14:40:37.345" v="25"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0:30.199" v="22"/>
              <pc2:cmMkLst xmlns:pc2="http://schemas.microsoft.com/office/powerpoint/2019/9/main/command">
                <pc:docMk/>
                <pc:sldMk cId="108823709" sldId="370"/>
                <pc2:cmMk id="{CCA6820B-17A7-4987-9152-B3EE94139D90}"/>
              </pc2:cmMkLst>
            </pc226:cmChg>
            <pc226:cmChg xmlns:pc226="http://schemas.microsoft.com/office/powerpoint/2022/06/main/command" chg="del">
              <pc226:chgData name="Sarah Balian" userId="b9b6ec2c-f67a-4485-ae9a-27dddf9569d2" providerId="ADAL" clId="{1BEBCA4C-11F3-4F2B-AF49-95A80212ED39}" dt="2023-02-03T14:40:09.724" v="17"/>
              <pc2:cmMkLst xmlns:pc2="http://schemas.microsoft.com/office/powerpoint/2019/9/main/command">
                <pc:docMk/>
                <pc:sldMk cId="108823709" sldId="370"/>
                <pc2:cmMk id="{DB9DE958-59AA-4BBC-AB6D-7A1B920A8B0C}"/>
              </pc2:cmMkLst>
            </pc226:cmChg>
          </p:ext>
        </pc:extLst>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pChg chg="mod">
          <ac:chgData name="McFarland, Annette" userId="e93d1f50-85ab-41a8-a34a-185a53159573" providerId="ADAL" clId="{30EFAEC6-D8AE-4FAD-95E6-18910EC2C206}" dt="2023-01-20T20:10:21.371" v="4006" actId="27636"/>
          <ac:spMkLst>
            <pc:docMk/>
            <pc:sldMk cId="2163988523" sldId="260"/>
            <ac:spMk id="3" creationId="{7F10B6DC-6AF4-BFD9-E1D5-B98AA266289F}"/>
          </ac:spMkLst>
        </pc:spChg>
      </pc:sldChg>
      <pc:sldChg chg="addSp delSp modSp mod addCm delCm modCm">
        <pc:chgData name="McFarland, Annette" userId="e93d1f50-85ab-41a8-a34a-185a53159573" providerId="ADAL" clId="{30EFAEC6-D8AE-4FAD-95E6-18910EC2C206}" dt="2023-01-20T16:42:44.737" v="3925"/>
        <pc:sldMkLst>
          <pc:docMk/>
          <pc:sldMk cId="1428788921" sldId="262"/>
        </pc:sldMkLst>
        <pc:spChg chg="mod">
          <ac:chgData name="McFarland, Annette" userId="e93d1f50-85ab-41a8-a34a-185a53159573" providerId="ADAL" clId="{30EFAEC6-D8AE-4FAD-95E6-18910EC2C206}" dt="2023-01-10T01:09:10.992" v="5" actId="20577"/>
          <ac:spMkLst>
            <pc:docMk/>
            <pc:sldMk cId="1428788921" sldId="262"/>
            <ac:spMk id="2" creationId="{F6245169-1799-41CD-B28E-D2D20D16AD73}"/>
          </ac:spMkLst>
        </pc:spChg>
        <pc:spChg chg="mod">
          <ac:chgData name="McFarland, Annette" userId="e93d1f50-85ab-41a8-a34a-185a53159573" providerId="ADAL" clId="{30EFAEC6-D8AE-4FAD-95E6-18910EC2C206}" dt="2023-01-10T01:09:55.934" v="15" actId="1076"/>
          <ac:spMkLst>
            <pc:docMk/>
            <pc:sldMk cId="1428788921" sldId="262"/>
            <ac:spMk id="3" creationId="{EC1FA352-3232-8CDD-13F9-F4583EAEAB52}"/>
          </ac:spMkLst>
        </pc:spChg>
        <pc:spChg chg="mod">
          <ac:chgData name="McFarland, Annette" userId="e93d1f50-85ab-41a8-a34a-185a53159573" providerId="ADAL" clId="{30EFAEC6-D8AE-4FAD-95E6-18910EC2C206}" dt="2023-01-10T01:09:36.930" v="11" actId="1076"/>
          <ac:spMkLst>
            <pc:docMk/>
            <pc:sldMk cId="1428788921" sldId="262"/>
            <ac:spMk id="4" creationId="{D0D99C37-A56E-86A1-E6EA-86102773546F}"/>
          </ac:spMkLst>
        </pc:spChg>
        <pc:spChg chg="add mod">
          <ac:chgData name="McFarland, Annette" userId="e93d1f50-85ab-41a8-a34a-185a53159573" providerId="ADAL" clId="{30EFAEC6-D8AE-4FAD-95E6-18910EC2C206}" dt="2023-01-10T01:21:11.062" v="29" actId="20577"/>
          <ac:spMkLst>
            <pc:docMk/>
            <pc:sldMk cId="1428788921" sldId="262"/>
            <ac:spMk id="7" creationId="{F496C021-3A25-1E04-BF04-D2BF420DCFAE}"/>
          </ac:spMkLst>
        </pc:spChg>
        <pc:spChg chg="mod">
          <ac:chgData name="McFarland, Annette" userId="e93d1f50-85ab-41a8-a34a-185a53159573" providerId="ADAL" clId="{30EFAEC6-D8AE-4FAD-95E6-18910EC2C206}" dt="2023-01-10T01:09:50.070" v="14" actId="1076"/>
          <ac:spMkLst>
            <pc:docMk/>
            <pc:sldMk cId="1428788921" sldId="262"/>
            <ac:spMk id="12" creationId="{3862842A-EAC4-C115-2F36-83D77BEE1E0E}"/>
          </ac:spMkLst>
        </pc:spChg>
        <pc:spChg chg="mod">
          <ac:chgData name="McFarland, Annette" userId="e93d1f50-85ab-41a8-a34a-185a53159573" providerId="ADAL" clId="{30EFAEC6-D8AE-4FAD-95E6-18910EC2C206}" dt="2023-01-20T16:42:41.765" v="3924" actId="20577"/>
          <ac:spMkLst>
            <pc:docMk/>
            <pc:sldMk cId="1428788921" sldId="262"/>
            <ac:spMk id="16" creationId="{7EF9F444-652D-626D-94F0-686DE3F451C0}"/>
          </ac:spMkLst>
        </pc:spChg>
        <pc:spChg chg="mod">
          <ac:chgData name="McFarland, Annette" userId="e93d1f50-85ab-41a8-a34a-185a53159573" providerId="ADAL" clId="{30EFAEC6-D8AE-4FAD-95E6-18910EC2C206}" dt="2023-01-10T01:09:43.921" v="13" actId="1076"/>
          <ac:spMkLst>
            <pc:docMk/>
            <pc:sldMk cId="1428788921" sldId="262"/>
            <ac:spMk id="17" creationId="{B5138D57-81A7-9062-3037-7FA0E56333ED}"/>
          </ac:spMkLst>
        </pc:spChg>
        <pc:graphicFrameChg chg="mod">
          <ac:chgData name="McFarland, Annette" userId="e93d1f50-85ab-41a8-a34a-185a53159573" providerId="ADAL" clId="{30EFAEC6-D8AE-4FAD-95E6-18910EC2C206}" dt="2023-01-10T01:09:39.099" v="12"/>
          <ac:graphicFrameMkLst>
            <pc:docMk/>
            <pc:sldMk cId="1428788921" sldId="262"/>
            <ac:graphicFrameMk id="8" creationId="{A25666F9-CCA3-9D59-B863-99CA3EC76DEB}"/>
          </ac:graphicFrameMkLst>
        </pc:graphicFrameChg>
        <pc:picChg chg="del">
          <ac:chgData name="McFarland, Annette" userId="e93d1f50-85ab-41a8-a34a-185a53159573" providerId="ADAL" clId="{30EFAEC6-D8AE-4FAD-95E6-18910EC2C206}" dt="2023-01-10T01:20:53.245" v="16" actId="478"/>
          <ac:picMkLst>
            <pc:docMk/>
            <pc:sldMk cId="1428788921" sldId="262"/>
            <ac:picMk id="5" creationId="{AA1237BD-9AB7-E647-4706-ABD1C3E8C3F3}"/>
          </ac:picMkLst>
        </pc:picChg>
        <pc:picChg chg="add mod">
          <ac:chgData name="McFarland, Annette" userId="e93d1f50-85ab-41a8-a34a-185a53159573" providerId="ADAL" clId="{30EFAEC6-D8AE-4FAD-95E6-18910EC2C206}" dt="2023-01-10T01:20:53.797" v="17"/>
          <ac:picMkLst>
            <pc:docMk/>
            <pc:sldMk cId="1428788921" sldId="262"/>
            <ac:picMk id="6" creationId="{F36BB30D-25AC-692D-2BB7-6B1CB85CDF9F}"/>
          </ac:picMkLst>
        </pc:picChg>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pChg chg="mod">
          <ac:chgData name="McFarland, Annette" userId="e93d1f50-85ab-41a8-a34a-185a53159573" providerId="ADAL" clId="{30EFAEC6-D8AE-4FAD-95E6-18910EC2C206}" dt="2023-01-10T01:41:54.911" v="1073" actId="1076"/>
          <ac:spMkLst>
            <pc:docMk/>
            <pc:sldMk cId="1887431401" sldId="263"/>
            <ac:spMk id="2" creationId="{F6245169-1799-41CD-B28E-D2D20D16AD73}"/>
          </ac:spMkLst>
        </pc:spChg>
        <pc:spChg chg="mod">
          <ac:chgData name="McFarland, Annette" userId="e93d1f50-85ab-41a8-a34a-185a53159573" providerId="ADAL" clId="{30EFAEC6-D8AE-4FAD-95E6-18910EC2C206}" dt="2023-01-20T16:44:59.777" v="3978" actId="6549"/>
          <ac:spMkLst>
            <pc:docMk/>
            <pc:sldMk cId="1887431401" sldId="263"/>
            <ac:spMk id="3" creationId="{E4FD1E92-5DBC-B105-F246-2355E4FF9A74}"/>
          </ac:spMkLst>
        </pc:spChg>
        <pc:spChg chg="add del mod">
          <ac:chgData name="McFarland, Annette" userId="e93d1f50-85ab-41a8-a34a-185a53159573" providerId="ADAL" clId="{30EFAEC6-D8AE-4FAD-95E6-18910EC2C206}" dt="2023-01-20T16:45:36.640" v="3979" actId="478"/>
          <ac:spMkLst>
            <pc:docMk/>
            <pc:sldMk cId="1887431401" sldId="263"/>
            <ac:spMk id="4" creationId="{4074572A-11E0-E3B8-0CD4-077C53C254BD}"/>
          </ac:spMkLst>
        </pc:spChg>
        <pc:graphicFrameChg chg="mod">
          <ac:chgData name="McFarland, Annette" userId="e93d1f50-85ab-41a8-a34a-185a53159573" providerId="ADAL" clId="{30EFAEC6-D8AE-4FAD-95E6-18910EC2C206}" dt="2023-01-20T16:45:45.363" v="3982" actId="14100"/>
          <ac:graphicFrameMkLst>
            <pc:docMk/>
            <pc:sldMk cId="1887431401" sldId="263"/>
            <ac:graphicFrameMk id="9" creationId="{16BB2B36-D329-083C-5198-BEEC5AC12CFA}"/>
          </ac:graphicFrameMkLst>
        </pc:graphicFrameChg>
      </pc:sldChg>
      <pc:sldChg chg="addSp delSp modSp mod addCm delCm modCm">
        <pc:chgData name="McFarland, Annette" userId="e93d1f50-85ab-41a8-a34a-185a53159573" providerId="ADAL" clId="{30EFAEC6-D8AE-4FAD-95E6-18910EC2C206}" dt="2023-01-20T16:43:02.670" v="3948"/>
        <pc:sldMkLst>
          <pc:docMk/>
          <pc:sldMk cId="2479953464" sldId="264"/>
        </pc:sldMkLst>
        <pc:spChg chg="add mod">
          <ac:chgData name="McFarland, Annette" userId="e93d1f50-85ab-41a8-a34a-185a53159573" providerId="ADAL" clId="{30EFAEC6-D8AE-4FAD-95E6-18910EC2C206}" dt="2023-01-10T01:23:37.167" v="52"/>
          <ac:spMkLst>
            <pc:docMk/>
            <pc:sldMk cId="2479953464" sldId="264"/>
            <ac:spMk id="3" creationId="{CB85C9D1-4864-BE83-E3A1-CFE9BFBE8DE2}"/>
          </ac:spMkLst>
        </pc:spChg>
        <pc:spChg chg="mod">
          <ac:chgData name="McFarland, Annette" userId="e93d1f50-85ab-41a8-a34a-185a53159573" providerId="ADAL" clId="{30EFAEC6-D8AE-4FAD-95E6-18910EC2C206}" dt="2023-01-10T01:22:43.484" v="50" actId="20577"/>
          <ac:spMkLst>
            <pc:docMk/>
            <pc:sldMk cId="2479953464" sldId="264"/>
            <ac:spMk id="6" creationId="{840F756E-AF70-046D-A41C-3E1B280D66D4}"/>
          </ac:spMkLst>
        </pc:spChg>
        <pc:spChg chg="mod">
          <ac:chgData name="McFarland, Annette" userId="e93d1f50-85ab-41a8-a34a-185a53159573" providerId="ADAL" clId="{30EFAEC6-D8AE-4FAD-95E6-18910EC2C206}" dt="2023-01-20T16:42:59.526" v="3947" actId="6549"/>
          <ac:spMkLst>
            <pc:docMk/>
            <pc:sldMk cId="2479953464" sldId="264"/>
            <ac:spMk id="11" creationId="{DB557443-C13D-C7E6-7DD8-C90223BA992A}"/>
          </ac:spMkLst>
        </pc:spChg>
        <pc:picChg chg="add mod">
          <ac:chgData name="McFarland, Annette" userId="e93d1f50-85ab-41a8-a34a-185a53159573" providerId="ADAL" clId="{30EFAEC6-D8AE-4FAD-95E6-18910EC2C206}" dt="2023-01-10T01:23:37.167" v="52"/>
          <ac:picMkLst>
            <pc:docMk/>
            <pc:sldMk cId="2479953464" sldId="264"/>
            <ac:picMk id="2" creationId="{40DE2600-15D1-6EDB-52EB-B0E4625E3913}"/>
          </ac:picMkLst>
        </pc:picChg>
        <pc:picChg chg="del">
          <ac:chgData name="McFarland, Annette" userId="e93d1f50-85ab-41a8-a34a-185a53159573" providerId="ADAL" clId="{30EFAEC6-D8AE-4FAD-95E6-18910EC2C206}" dt="2023-01-10T01:23:36.686" v="51" actId="478"/>
          <ac:picMkLst>
            <pc:docMk/>
            <pc:sldMk cId="2479953464" sldId="264"/>
            <ac:picMk id="10" creationId="{2A07D7E1-8E9D-3272-9F22-DB2A7EFE0822}"/>
          </ac:picMkLst>
        </pc:picChg>
      </pc:sldChg>
      <pc:sldChg chg="modSp mod">
        <pc:chgData name="McFarland, Annette" userId="e93d1f50-85ab-41a8-a34a-185a53159573" providerId="ADAL" clId="{30EFAEC6-D8AE-4FAD-95E6-18910EC2C206}" dt="2023-01-10T01:27:29.873" v="117" actId="20577"/>
        <pc:sldMkLst>
          <pc:docMk/>
          <pc:sldMk cId="1506493807" sldId="272"/>
        </pc:sldMkLst>
        <pc:spChg chg="mod">
          <ac:chgData name="McFarland, Annette" userId="e93d1f50-85ab-41a8-a34a-185a53159573" providerId="ADAL" clId="{30EFAEC6-D8AE-4FAD-95E6-18910EC2C206}" dt="2023-01-10T01:27:25.689" v="113" actId="20577"/>
          <ac:spMkLst>
            <pc:docMk/>
            <pc:sldMk cId="1506493807" sldId="272"/>
            <ac:spMk id="2" creationId="{F6245169-1799-41CD-B28E-D2D20D16AD73}"/>
          </ac:spMkLst>
        </pc:spChg>
        <pc:spChg chg="mod">
          <ac:chgData name="McFarland, Annette" userId="e93d1f50-85ab-41a8-a34a-185a53159573" providerId="ADAL" clId="{30EFAEC6-D8AE-4FAD-95E6-18910EC2C206}" dt="2023-01-10T01:27:29.873" v="117" actId="20577"/>
          <ac:spMkLst>
            <pc:docMk/>
            <pc:sldMk cId="1506493807" sldId="272"/>
            <ac:spMk id="3" creationId="{E4FD1E92-5DBC-B105-F246-2355E4FF9A74}"/>
          </ac:spMkLst>
        </pc:spChg>
      </pc:sldChg>
      <pc:sldChg chg="addSp delSp modSp mod">
        <pc:chgData name="McFarland, Annette" userId="e93d1f50-85ab-41a8-a34a-185a53159573" providerId="ADAL" clId="{30EFAEC6-D8AE-4FAD-95E6-18910EC2C206}" dt="2023-01-10T01:25:53.828" v="75"/>
        <pc:sldMkLst>
          <pc:docMk/>
          <pc:sldMk cId="3502258445" sldId="283"/>
        </pc:sldMkLst>
        <pc:spChg chg="add mod">
          <ac:chgData name="McFarland, Annette" userId="e93d1f50-85ab-41a8-a34a-185a53159573" providerId="ADAL" clId="{30EFAEC6-D8AE-4FAD-95E6-18910EC2C206}" dt="2023-01-10T01:25:53.828" v="75"/>
          <ac:spMkLst>
            <pc:docMk/>
            <pc:sldMk cId="3502258445" sldId="283"/>
            <ac:spMk id="4" creationId="{4D3AC58A-73F9-9194-02C2-B53D9CEA0CB3}"/>
          </ac:spMkLst>
        </pc:spChg>
        <pc:spChg chg="mod">
          <ac:chgData name="McFarland, Annette" userId="e93d1f50-85ab-41a8-a34a-185a53159573" providerId="ADAL" clId="{30EFAEC6-D8AE-4FAD-95E6-18910EC2C206}" dt="2023-01-10T01:24:50.494" v="69" actId="2085"/>
          <ac:spMkLst>
            <pc:docMk/>
            <pc:sldMk cId="3502258445" sldId="283"/>
            <ac:spMk id="5" creationId="{07E7D4A9-A2D8-FCFA-930A-28EF4D10D77F}"/>
          </ac:spMkLst>
        </pc:spChg>
        <pc:spChg chg="mod">
          <ac:chgData name="McFarland, Annette" userId="e93d1f50-85ab-41a8-a34a-185a53159573" providerId="ADAL" clId="{30EFAEC6-D8AE-4FAD-95E6-18910EC2C206}" dt="2023-01-10T01:24:13.814" v="59" actId="20577"/>
          <ac:spMkLst>
            <pc:docMk/>
            <pc:sldMk cId="3502258445" sldId="283"/>
            <ac:spMk id="13" creationId="{F83091F8-0F5F-D10F-4394-FE4CC56FFEE5}"/>
          </ac:spMkLst>
        </pc:spChg>
        <pc:spChg chg="mod">
          <ac:chgData name="McFarland, Annette" userId="e93d1f50-85ab-41a8-a34a-185a53159573" providerId="ADAL" clId="{30EFAEC6-D8AE-4FAD-95E6-18910EC2C206}" dt="2023-01-10T01:24:17.334" v="63" actId="20577"/>
          <ac:spMkLst>
            <pc:docMk/>
            <pc:sldMk cId="3502258445" sldId="283"/>
            <ac:spMk id="14" creationId="{97516DBD-228E-71D7-395F-84A0E196B6CC}"/>
          </ac:spMkLst>
        </pc:spChg>
        <pc:grpChg chg="mod">
          <ac:chgData name="McFarland, Annette" userId="e93d1f50-85ab-41a8-a34a-185a53159573" providerId="ADAL" clId="{30EFAEC6-D8AE-4FAD-95E6-18910EC2C206}" dt="2023-01-10T01:25:30.690" v="72" actId="1076"/>
          <ac:grpSpMkLst>
            <pc:docMk/>
            <pc:sldMk cId="3502258445" sldId="283"/>
            <ac:grpSpMk id="8" creationId="{9B93891F-7FE0-C8DC-6B27-0AD630270771}"/>
          </ac:grpSpMkLst>
        </pc:grpChg>
        <pc:graphicFrameChg chg="mod">
          <ac:chgData name="McFarland, Annette" userId="e93d1f50-85ab-41a8-a34a-185a53159573" providerId="ADAL" clId="{30EFAEC6-D8AE-4FAD-95E6-18910EC2C206}" dt="2023-01-10T01:25:39.783" v="73"/>
          <ac:graphicFrameMkLst>
            <pc:docMk/>
            <pc:sldMk cId="3502258445" sldId="283"/>
            <ac:graphicFrameMk id="2" creationId="{3E5EB191-604B-5D0C-0A19-100096219C99}"/>
          </ac:graphicFrameMkLst>
        </pc:graphicFrameChg>
        <pc:picChg chg="add mod">
          <ac:chgData name="McFarland, Annette" userId="e93d1f50-85ab-41a8-a34a-185a53159573" providerId="ADAL" clId="{30EFAEC6-D8AE-4FAD-95E6-18910EC2C206}" dt="2023-01-10T01:25:53.828" v="75"/>
          <ac:picMkLst>
            <pc:docMk/>
            <pc:sldMk cId="3502258445" sldId="283"/>
            <ac:picMk id="3" creationId="{11BF6E43-3A3C-E804-81F3-5293D175814F}"/>
          </ac:picMkLst>
        </pc:picChg>
        <pc:picChg chg="del">
          <ac:chgData name="McFarland, Annette" userId="e93d1f50-85ab-41a8-a34a-185a53159573" providerId="ADAL" clId="{30EFAEC6-D8AE-4FAD-95E6-18910EC2C206}" dt="2023-01-10T01:25:53.374" v="74" actId="478"/>
          <ac:picMkLst>
            <pc:docMk/>
            <pc:sldMk cId="3502258445" sldId="283"/>
            <ac:picMk id="15" creationId="{9A006126-C808-E47C-A1CD-8DF90026E87E}"/>
          </ac:picMkLst>
        </pc:picChg>
      </pc:sldChg>
      <pc:sldChg chg="modSp del mod modNotesTx">
        <pc:chgData name="McFarland, Annette" userId="e93d1f50-85ab-41a8-a34a-185a53159573" providerId="ADAL" clId="{30EFAEC6-D8AE-4FAD-95E6-18910EC2C206}" dt="2023-01-20T20:11:05.338" v="4027" actId="2696"/>
        <pc:sldMkLst>
          <pc:docMk/>
          <pc:sldMk cId="1821595124" sldId="286"/>
        </pc:sldMkLst>
        <pc:spChg chg="mod">
          <ac:chgData name="McFarland, Annette" userId="e93d1f50-85ab-41a8-a34a-185a53159573" providerId="ADAL" clId="{30EFAEC6-D8AE-4FAD-95E6-18910EC2C206}" dt="2023-01-10T02:54:00.936" v="3153" actId="20577"/>
          <ac:spMkLst>
            <pc:docMk/>
            <pc:sldMk cId="1821595124" sldId="286"/>
            <ac:spMk id="2" creationId="{F6245169-1799-41CD-B28E-D2D20D16AD73}"/>
          </ac:spMkLst>
        </pc:spChg>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pChg chg="mod">
          <ac:chgData name="McFarland, Annette" userId="e93d1f50-85ab-41a8-a34a-185a53159573" providerId="ADAL" clId="{30EFAEC6-D8AE-4FAD-95E6-18910EC2C206}" dt="2023-01-10T03:06:59.517" v="3908" actId="20577"/>
          <ac:spMkLst>
            <pc:docMk/>
            <pc:sldMk cId="3475639167" sldId="289"/>
            <ac:spMk id="6" creationId="{3178E49A-AB46-36D7-BE04-40013DE24A2A}"/>
          </ac:spMkLst>
        </pc:spChg>
      </pc:sldChg>
      <pc:sldChg chg="modSp mod addCm delCm">
        <pc:chgData name="McFarland, Annette" userId="e93d1f50-85ab-41a8-a34a-185a53159573" providerId="ADAL" clId="{30EFAEC6-D8AE-4FAD-95E6-18910EC2C206}" dt="2023-01-20T16:43:58.017" v="3949"/>
        <pc:sldMkLst>
          <pc:docMk/>
          <pc:sldMk cId="3332005300" sldId="322"/>
        </pc:sldMkLst>
        <pc:spChg chg="mod">
          <ac:chgData name="McFarland, Annette" userId="e93d1f50-85ab-41a8-a34a-185a53159573" providerId="ADAL" clId="{30EFAEC6-D8AE-4FAD-95E6-18910EC2C206}" dt="2023-01-10T01:28:52.473" v="131" actId="20577"/>
          <ac:spMkLst>
            <pc:docMk/>
            <pc:sldMk cId="3332005300" sldId="322"/>
            <ac:spMk id="2" creationId="{F6245169-1799-41CD-B28E-D2D20D16AD73}"/>
          </ac:spMkLst>
        </pc:spChg>
        <pc:spChg chg="mod">
          <ac:chgData name="McFarland, Annette" userId="e93d1f50-85ab-41a8-a34a-185a53159573" providerId="ADAL" clId="{30EFAEC6-D8AE-4FAD-95E6-18910EC2C206}" dt="2023-01-10T01:30:35.386" v="164" actId="255"/>
          <ac:spMkLst>
            <pc:docMk/>
            <pc:sldMk cId="3332005300" sldId="322"/>
            <ac:spMk id="3" creationId="{E4FD1E92-5DBC-B105-F246-2355E4FF9A74}"/>
          </ac:spMkLst>
        </pc:spChg>
        <pc:graphicFrameChg chg="mod">
          <ac:chgData name="McFarland, Annette" userId="e93d1f50-85ab-41a8-a34a-185a53159573" providerId="ADAL" clId="{30EFAEC6-D8AE-4FAD-95E6-18910EC2C206}" dt="2023-01-10T01:34:06.308" v="360" actId="14100"/>
          <ac:graphicFrameMkLst>
            <pc:docMk/>
            <pc:sldMk cId="3332005300" sldId="322"/>
            <ac:graphicFrameMk id="6" creationId="{A9A8CC69-E7C7-8BF8-2D2D-ABB1A61EC758}"/>
          </ac:graphicFrameMkLst>
        </pc:graphicFrameChg>
      </pc:sldChg>
      <pc:sldChg chg="modSp mod">
        <pc:chgData name="McFarland, Annette" userId="e93d1f50-85ab-41a8-a34a-185a53159573" providerId="ADAL" clId="{30EFAEC6-D8AE-4FAD-95E6-18910EC2C206}" dt="2023-01-10T01:33:22.355" v="353" actId="20577"/>
        <pc:sldMkLst>
          <pc:docMk/>
          <pc:sldMk cId="3364805724" sldId="339"/>
        </pc:sldMkLst>
        <pc:spChg chg="mod">
          <ac:chgData name="McFarland, Annette" userId="e93d1f50-85ab-41a8-a34a-185a53159573" providerId="ADAL" clId="{30EFAEC6-D8AE-4FAD-95E6-18910EC2C206}" dt="2023-01-10T01:33:18.979" v="348" actId="20577"/>
          <ac:spMkLst>
            <pc:docMk/>
            <pc:sldMk cId="3364805724" sldId="339"/>
            <ac:spMk id="2" creationId="{F050121B-D4A7-C426-32A4-BF0987433026}"/>
          </ac:spMkLst>
        </pc:spChg>
        <pc:spChg chg="mod">
          <ac:chgData name="McFarland, Annette" userId="e93d1f50-85ab-41a8-a34a-185a53159573" providerId="ADAL" clId="{30EFAEC6-D8AE-4FAD-95E6-18910EC2C206}" dt="2023-01-10T01:33:22.355" v="353" actId="20577"/>
          <ac:spMkLst>
            <pc:docMk/>
            <pc:sldMk cId="3364805724" sldId="339"/>
            <ac:spMk id="3" creationId="{B6340F88-FDE5-D8FA-4CB8-7065B97BFE6B}"/>
          </ac:spMkLst>
        </pc:spChg>
      </pc:sldChg>
      <pc:sldChg chg="addSp delSp modSp mod">
        <pc:chgData name="McFarland, Annette" userId="e93d1f50-85ab-41a8-a34a-185a53159573" providerId="ADAL" clId="{30EFAEC6-D8AE-4FAD-95E6-18910EC2C206}" dt="2023-01-10T01:26:52.392" v="101" actId="20577"/>
        <pc:sldMkLst>
          <pc:docMk/>
          <pc:sldMk cId="2781894779" sldId="343"/>
        </pc:sldMkLst>
        <pc:spChg chg="mod">
          <ac:chgData name="McFarland, Annette" userId="e93d1f50-85ab-41a8-a34a-185a53159573" providerId="ADAL" clId="{30EFAEC6-D8AE-4FAD-95E6-18910EC2C206}" dt="2023-01-10T01:26:49.350" v="97" actId="20577"/>
          <ac:spMkLst>
            <pc:docMk/>
            <pc:sldMk cId="2781894779" sldId="343"/>
            <ac:spMk id="4" creationId="{2835B22F-59A0-D51F-5B6D-700079BFD428}"/>
          </ac:spMkLst>
        </pc:spChg>
        <pc:spChg chg="add mod">
          <ac:chgData name="McFarland, Annette" userId="e93d1f50-85ab-41a8-a34a-185a53159573" providerId="ADAL" clId="{30EFAEC6-D8AE-4FAD-95E6-18910EC2C206}" dt="2023-01-10T01:26:35.478" v="95" actId="20577"/>
          <ac:spMkLst>
            <pc:docMk/>
            <pc:sldMk cId="2781894779" sldId="343"/>
            <ac:spMk id="5" creationId="{28C566C2-AE93-9B5B-CAAF-BE735701E769}"/>
          </ac:spMkLst>
        </pc:spChg>
        <pc:spChg chg="mod">
          <ac:chgData name="McFarland, Annette" userId="e93d1f50-85ab-41a8-a34a-185a53159573" providerId="ADAL" clId="{30EFAEC6-D8AE-4FAD-95E6-18910EC2C206}" dt="2023-01-10T01:26:52.392" v="101" actId="20577"/>
          <ac:spMkLst>
            <pc:docMk/>
            <pc:sldMk cId="2781894779" sldId="343"/>
            <ac:spMk id="11" creationId="{FAE75C40-A01E-5362-9F7E-92B20DD3702C}"/>
          </ac:spMkLst>
        </pc:spChg>
        <pc:picChg chg="del">
          <ac:chgData name="McFarland, Annette" userId="e93d1f50-85ab-41a8-a34a-185a53159573" providerId="ADAL" clId="{30EFAEC6-D8AE-4FAD-95E6-18910EC2C206}" dt="2023-01-10T01:26:30.023" v="92" actId="478"/>
          <ac:picMkLst>
            <pc:docMk/>
            <pc:sldMk cId="2781894779" sldId="343"/>
            <ac:picMk id="2" creationId="{9F71A652-D374-CF22-D24D-00A3F91BD05B}"/>
          </ac:picMkLst>
        </pc:picChg>
        <pc:picChg chg="add mod">
          <ac:chgData name="McFarland, Annette" userId="e93d1f50-85ab-41a8-a34a-185a53159573" providerId="ADAL" clId="{30EFAEC6-D8AE-4FAD-95E6-18910EC2C206}" dt="2023-01-10T01:26:30.576" v="93"/>
          <ac:picMkLst>
            <pc:docMk/>
            <pc:sldMk cId="2781894779" sldId="343"/>
            <ac:picMk id="3" creationId="{39FDFED2-F0D4-9A5E-A99D-BF072EF53FCE}"/>
          </ac:picMkLst>
        </pc:picChg>
      </pc:sldChg>
      <pc:sldChg chg="addSp delSp modSp mod">
        <pc:chgData name="McFarland, Annette" userId="e93d1f50-85ab-41a8-a34a-185a53159573" providerId="ADAL" clId="{30EFAEC6-D8AE-4FAD-95E6-18910EC2C206}" dt="2023-01-10T01:22:29.683" v="42" actId="20577"/>
        <pc:sldMkLst>
          <pc:docMk/>
          <pc:sldMk cId="587045458" sldId="351"/>
        </pc:sldMkLst>
        <pc:spChg chg="mod">
          <ac:chgData name="McFarland, Annette" userId="e93d1f50-85ab-41a8-a34a-185a53159573" providerId="ADAL" clId="{30EFAEC6-D8AE-4FAD-95E6-18910EC2C206}" dt="2023-01-10T01:21:54.637" v="36" actId="20577"/>
          <ac:spMkLst>
            <pc:docMk/>
            <pc:sldMk cId="587045458" sldId="351"/>
            <ac:spMk id="2" creationId="{F6245169-1799-41CD-B28E-D2D20D16AD73}"/>
          </ac:spMkLst>
        </pc:spChg>
        <pc:spChg chg="add mod">
          <ac:chgData name="McFarland, Annette" userId="e93d1f50-85ab-41a8-a34a-185a53159573" providerId="ADAL" clId="{30EFAEC6-D8AE-4FAD-95E6-18910EC2C206}" dt="2023-01-10T01:22:03.376" v="38"/>
          <ac:spMkLst>
            <pc:docMk/>
            <pc:sldMk cId="587045458" sldId="351"/>
            <ac:spMk id="5" creationId="{5AC6DB70-7F13-C7FF-D039-87861B1A4323}"/>
          </ac:spMkLst>
        </pc:spChg>
        <pc:spChg chg="mod">
          <ac:chgData name="McFarland, Annette" userId="e93d1f50-85ab-41a8-a34a-185a53159573" providerId="ADAL" clId="{30EFAEC6-D8AE-4FAD-95E6-18910EC2C206}" dt="2023-01-10T01:22:29.683" v="42" actId="20577"/>
          <ac:spMkLst>
            <pc:docMk/>
            <pc:sldMk cId="587045458" sldId="351"/>
            <ac:spMk id="12" creationId="{143DDE12-C2E7-AE3E-25D3-4C0553EC6B18}"/>
          </ac:spMkLst>
        </pc:spChg>
        <pc:picChg chg="add mod">
          <ac:chgData name="McFarland, Annette" userId="e93d1f50-85ab-41a8-a34a-185a53159573" providerId="ADAL" clId="{30EFAEC6-D8AE-4FAD-95E6-18910EC2C206}" dt="2023-01-10T01:22:03.376" v="38"/>
          <ac:picMkLst>
            <pc:docMk/>
            <pc:sldMk cId="587045458" sldId="351"/>
            <ac:picMk id="3" creationId="{513964C9-86E6-EA8E-31AA-BE59D4F304A6}"/>
          </ac:picMkLst>
        </pc:picChg>
        <pc:picChg chg="del">
          <ac:chgData name="McFarland, Annette" userId="e93d1f50-85ab-41a8-a34a-185a53159573" providerId="ADAL" clId="{30EFAEC6-D8AE-4FAD-95E6-18910EC2C206}" dt="2023-01-10T01:22:02.974" v="37" actId="478"/>
          <ac:picMkLst>
            <pc:docMk/>
            <pc:sldMk cId="587045458" sldId="351"/>
            <ac:picMk id="4" creationId="{3D0D85FD-B9BF-82AE-7DCA-5C5E3FA5E6B7}"/>
          </ac:picMkLst>
        </pc:picChg>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pChg chg="mod">
          <ac:chgData name="McFarland, Annette" userId="e93d1f50-85ab-41a8-a34a-185a53159573" providerId="ADAL" clId="{30EFAEC6-D8AE-4FAD-95E6-18910EC2C206}" dt="2023-01-10T02:09:25.667" v="3082" actId="1076"/>
          <ac:spMkLst>
            <pc:docMk/>
            <pc:sldMk cId="3383364338" sldId="353"/>
            <ac:spMk id="2" creationId="{F6245169-1799-41CD-B28E-D2D20D16AD73}"/>
          </ac:spMkLst>
        </pc:spChg>
        <pc:spChg chg="mod">
          <ac:chgData name="McFarland, Annette" userId="e93d1f50-85ab-41a8-a34a-185a53159573" providerId="ADAL" clId="{30EFAEC6-D8AE-4FAD-95E6-18910EC2C206}" dt="2023-01-10T02:10:20.342" v="3085" actId="1076"/>
          <ac:spMkLst>
            <pc:docMk/>
            <pc:sldMk cId="3383364338" sldId="353"/>
            <ac:spMk id="3" creationId="{D5D865AD-CC70-8F27-D0C3-D86B160B9B62}"/>
          </ac:spMkLst>
        </pc:spChg>
        <pc:spChg chg="mod">
          <ac:chgData name="McFarland, Annette" userId="e93d1f50-85ab-41a8-a34a-185a53159573" providerId="ADAL" clId="{30EFAEC6-D8AE-4FAD-95E6-18910EC2C206}" dt="2023-01-10T02:09:33.509" v="3084" actId="1076"/>
          <ac:spMkLst>
            <pc:docMk/>
            <pc:sldMk cId="3383364338" sldId="353"/>
            <ac:spMk id="8" creationId="{3EFE8A50-771E-49B9-ECC6-CDA29387FFE8}"/>
          </ac:spMkLst>
        </pc:spChg>
        <pc:spChg chg="mod">
          <ac:chgData name="McFarland, Annette" userId="e93d1f50-85ab-41a8-a34a-185a53159573" providerId="ADAL" clId="{30EFAEC6-D8AE-4FAD-95E6-18910EC2C206}" dt="2023-01-10T02:11:01.911" v="3089" actId="1076"/>
          <ac:spMkLst>
            <pc:docMk/>
            <pc:sldMk cId="3383364338" sldId="353"/>
            <ac:spMk id="9" creationId="{82178695-9D8A-F30D-E387-76A46539E30F}"/>
          </ac:spMkLst>
        </pc:spChg>
        <pc:spChg chg="mod">
          <ac:chgData name="McFarland, Annette" userId="e93d1f50-85ab-41a8-a34a-185a53159573" providerId="ADAL" clId="{30EFAEC6-D8AE-4FAD-95E6-18910EC2C206}" dt="2023-01-10T02:10:36.311" v="3086" actId="1076"/>
          <ac:spMkLst>
            <pc:docMk/>
            <pc:sldMk cId="3383364338" sldId="353"/>
            <ac:spMk id="10" creationId="{06DCD10B-32F6-455C-28EB-CC926E3C292F}"/>
          </ac:spMkLst>
        </pc:spChg>
        <pc:graphicFrameChg chg="mod">
          <ac:chgData name="McFarland, Annette" userId="e93d1f50-85ab-41a8-a34a-185a53159573" providerId="ADAL" clId="{30EFAEC6-D8AE-4FAD-95E6-18910EC2C206}" dt="2023-01-10T02:09:28.640" v="3083" actId="14100"/>
          <ac:graphicFrameMkLst>
            <pc:docMk/>
            <pc:sldMk cId="3383364338" sldId="353"/>
            <ac:graphicFrameMk id="21" creationId="{9673CC04-08CC-5578-D046-2CD1CE6E0EBA}"/>
          </ac:graphicFrameMkLst>
        </pc:graphicFrameChg>
        <pc:cxnChg chg="mod">
          <ac:chgData name="McFarland, Annette" userId="e93d1f50-85ab-41a8-a34a-185a53159573" providerId="ADAL" clId="{30EFAEC6-D8AE-4FAD-95E6-18910EC2C206}" dt="2023-01-10T02:11:01.911" v="3089" actId="1076"/>
          <ac:cxnSpMkLst>
            <pc:docMk/>
            <pc:sldMk cId="3383364338" sldId="353"/>
            <ac:cxnSpMk id="4" creationId="{D04B9959-8687-5C2A-5663-2AA8309F2D66}"/>
          </ac:cxnSpMkLst>
        </pc:cxnChg>
        <pc:cxnChg chg="add mod">
          <ac:chgData name="McFarland, Annette" userId="e93d1f50-85ab-41a8-a34a-185a53159573" providerId="ADAL" clId="{30EFAEC6-D8AE-4FAD-95E6-18910EC2C206}" dt="2023-01-10T02:10:20.342" v="3085" actId="1076"/>
          <ac:cxnSpMkLst>
            <pc:docMk/>
            <pc:sldMk cId="3383364338" sldId="353"/>
            <ac:cxnSpMk id="7" creationId="{C3B6A595-A577-9B0F-210C-8D59BC5EA5DE}"/>
          </ac:cxnSpMkLst>
        </pc:cxnChg>
        <pc:cxnChg chg="add mod">
          <ac:chgData name="McFarland, Annette" userId="e93d1f50-85ab-41a8-a34a-185a53159573" providerId="ADAL" clId="{30EFAEC6-D8AE-4FAD-95E6-18910EC2C206}" dt="2023-01-10T02:10:36.311" v="3086" actId="1076"/>
          <ac:cxnSpMkLst>
            <pc:docMk/>
            <pc:sldMk cId="3383364338" sldId="353"/>
            <ac:cxnSpMk id="12" creationId="{141A54CB-7515-77D3-8C43-BC160D3E680B}"/>
          </ac:cxnSpMkLst>
        </pc:cxnChg>
      </pc:sldChg>
      <pc:sldChg chg="addSp delSp modSp mod">
        <pc:chgData name="McFarland, Annette" userId="e93d1f50-85ab-41a8-a34a-185a53159573" providerId="ADAL" clId="{30EFAEC6-D8AE-4FAD-95E6-18910EC2C206}" dt="2023-01-10T01:27:18.299" v="109"/>
        <pc:sldMkLst>
          <pc:docMk/>
          <pc:sldMk cId="2042778756" sldId="354"/>
        </pc:sldMkLst>
        <pc:spChg chg="mod">
          <ac:chgData name="McFarland, Annette" userId="e93d1f50-85ab-41a8-a34a-185a53159573" providerId="ADAL" clId="{30EFAEC6-D8AE-4FAD-95E6-18910EC2C206}" dt="2023-01-10T01:26:57.159" v="103" actId="6549"/>
          <ac:spMkLst>
            <pc:docMk/>
            <pc:sldMk cId="2042778756" sldId="354"/>
            <ac:spMk id="4" creationId="{2835B22F-59A0-D51F-5B6D-700079BFD428}"/>
          </ac:spMkLst>
        </pc:spChg>
        <pc:spChg chg="add mod">
          <ac:chgData name="McFarland, Annette" userId="e93d1f50-85ab-41a8-a34a-185a53159573" providerId="ADAL" clId="{30EFAEC6-D8AE-4FAD-95E6-18910EC2C206}" dt="2023-01-10T01:27:18.299" v="109"/>
          <ac:spMkLst>
            <pc:docMk/>
            <pc:sldMk cId="2042778756" sldId="354"/>
            <ac:spMk id="5" creationId="{8769A725-48C0-B78E-CF40-2F498FD71EAC}"/>
          </ac:spMkLst>
        </pc:spChg>
        <pc:spChg chg="mod">
          <ac:chgData name="McFarland, Annette" userId="e93d1f50-85ab-41a8-a34a-185a53159573" providerId="ADAL" clId="{30EFAEC6-D8AE-4FAD-95E6-18910EC2C206}" dt="2023-01-10T01:27:00.873" v="107" actId="20577"/>
          <ac:spMkLst>
            <pc:docMk/>
            <pc:sldMk cId="2042778756" sldId="354"/>
            <ac:spMk id="11" creationId="{FAE75C40-A01E-5362-9F7E-92B20DD3702C}"/>
          </ac:spMkLst>
        </pc:spChg>
        <pc:picChg chg="del">
          <ac:chgData name="McFarland, Annette" userId="e93d1f50-85ab-41a8-a34a-185a53159573" providerId="ADAL" clId="{30EFAEC6-D8AE-4FAD-95E6-18910EC2C206}" dt="2023-01-10T01:27:17.895" v="108" actId="478"/>
          <ac:picMkLst>
            <pc:docMk/>
            <pc:sldMk cId="2042778756" sldId="354"/>
            <ac:picMk id="2" creationId="{612B2EF6-7254-4954-F9C1-DAFFDFF1E0AE}"/>
          </ac:picMkLst>
        </pc:picChg>
        <pc:picChg chg="add mod">
          <ac:chgData name="McFarland, Annette" userId="e93d1f50-85ab-41a8-a34a-185a53159573" providerId="ADAL" clId="{30EFAEC6-D8AE-4FAD-95E6-18910EC2C206}" dt="2023-01-10T01:27:18.299" v="109"/>
          <ac:picMkLst>
            <pc:docMk/>
            <pc:sldMk cId="2042778756" sldId="354"/>
            <ac:picMk id="3" creationId="{0F712A5F-B2A4-A87A-BD4B-626C03D0EB26}"/>
          </ac:picMkLst>
        </pc:picChg>
      </pc:sldChg>
      <pc:sldChg chg="addSp delSp modSp mod">
        <pc:chgData name="McFarland, Annette" userId="e93d1f50-85ab-41a8-a34a-185a53159573" providerId="ADAL" clId="{30EFAEC6-D8AE-4FAD-95E6-18910EC2C206}" dt="2023-01-10T01:26:11.030" v="91" actId="20577"/>
        <pc:sldMkLst>
          <pc:docMk/>
          <pc:sldMk cId="564221537" sldId="355"/>
        </pc:sldMkLst>
        <pc:spChg chg="mod">
          <ac:chgData name="McFarland, Annette" userId="e93d1f50-85ab-41a8-a34a-185a53159573" providerId="ADAL" clId="{30EFAEC6-D8AE-4FAD-95E6-18910EC2C206}" dt="2023-01-10T01:25:59.240" v="77" actId="20577"/>
          <ac:spMkLst>
            <pc:docMk/>
            <pc:sldMk cId="564221537" sldId="355"/>
            <ac:spMk id="4" creationId="{2835B22F-59A0-D51F-5B6D-700079BFD428}"/>
          </ac:spMkLst>
        </pc:spChg>
        <pc:spChg chg="add mod">
          <ac:chgData name="McFarland, Annette" userId="e93d1f50-85ab-41a8-a34a-185a53159573" providerId="ADAL" clId="{30EFAEC6-D8AE-4FAD-95E6-18910EC2C206}" dt="2023-01-10T01:26:11.030" v="91" actId="20577"/>
          <ac:spMkLst>
            <pc:docMk/>
            <pc:sldMk cId="564221537" sldId="355"/>
            <ac:spMk id="5" creationId="{665D290E-BF52-3A3C-9E4F-CF92C7BF85A0}"/>
          </ac:spMkLst>
        </pc:spChg>
        <pc:spChg chg="mod">
          <ac:chgData name="McFarland, Annette" userId="e93d1f50-85ab-41a8-a34a-185a53159573" providerId="ADAL" clId="{30EFAEC6-D8AE-4FAD-95E6-18910EC2C206}" dt="2023-01-10T01:26:02.050" v="81" actId="20577"/>
          <ac:spMkLst>
            <pc:docMk/>
            <pc:sldMk cId="564221537" sldId="355"/>
            <ac:spMk id="11" creationId="{FAE75C40-A01E-5362-9F7E-92B20DD3702C}"/>
          </ac:spMkLst>
        </pc:spChg>
        <pc:picChg chg="del">
          <ac:chgData name="McFarland, Annette" userId="e93d1f50-85ab-41a8-a34a-185a53159573" providerId="ADAL" clId="{30EFAEC6-D8AE-4FAD-95E6-18910EC2C206}" dt="2023-01-10T01:26:04.557" v="82" actId="478"/>
          <ac:picMkLst>
            <pc:docMk/>
            <pc:sldMk cId="564221537" sldId="355"/>
            <ac:picMk id="2" creationId="{E2E6E6C6-C7B2-9BCA-E65D-E9B3985B12D3}"/>
          </ac:picMkLst>
        </pc:picChg>
        <pc:picChg chg="add mod">
          <ac:chgData name="McFarland, Annette" userId="e93d1f50-85ab-41a8-a34a-185a53159573" providerId="ADAL" clId="{30EFAEC6-D8AE-4FAD-95E6-18910EC2C206}" dt="2023-01-10T01:26:05.702" v="83"/>
          <ac:picMkLst>
            <pc:docMk/>
            <pc:sldMk cId="564221537" sldId="355"/>
            <ac:picMk id="3" creationId="{6A34EE2B-6CD1-1C98-FB3B-D74994DABF43}"/>
          </ac:picMkLst>
        </pc:picChg>
      </pc:sldChg>
      <pc:sldChg chg="modSp mod modNotesTx">
        <pc:chgData name="McFarland, Annette" userId="e93d1f50-85ab-41a8-a34a-185a53159573" providerId="ADAL" clId="{30EFAEC6-D8AE-4FAD-95E6-18910EC2C206}" dt="2023-01-10T03:05:28.396" v="3881" actId="20577"/>
        <pc:sldMkLst>
          <pc:docMk/>
          <pc:sldMk cId="2037470596" sldId="356"/>
        </pc:sldMkLst>
        <pc:spChg chg="mod">
          <ac:chgData name="McFarland, Annette" userId="e93d1f50-85ab-41a8-a34a-185a53159573" providerId="ADAL" clId="{30EFAEC6-D8AE-4FAD-95E6-18910EC2C206}" dt="2023-01-10T03:01:10.757" v="3593" actId="20577"/>
          <ac:spMkLst>
            <pc:docMk/>
            <pc:sldMk cId="2037470596" sldId="356"/>
            <ac:spMk id="2" creationId="{F6245169-1799-41CD-B28E-D2D20D16AD73}"/>
          </ac:spMkLst>
        </pc:spChg>
      </pc:sldChg>
      <pc:sldChg chg="modSp mod modNotesTx">
        <pc:chgData name="McFarland, Annette" userId="e93d1f50-85ab-41a8-a34a-185a53159573" providerId="ADAL" clId="{30EFAEC6-D8AE-4FAD-95E6-18910EC2C206}" dt="2023-01-10T01:32:43.057" v="344" actId="20577"/>
        <pc:sldMkLst>
          <pc:docMk/>
          <pc:sldMk cId="3982897259" sldId="357"/>
        </pc:sldMkLst>
        <pc:spChg chg="mod">
          <ac:chgData name="McFarland, Annette" userId="e93d1f50-85ab-41a8-a34a-185a53159573" providerId="ADAL" clId="{30EFAEC6-D8AE-4FAD-95E6-18910EC2C206}" dt="2023-01-10T01:28:00.784" v="119" actId="20577"/>
          <ac:spMkLst>
            <pc:docMk/>
            <pc:sldMk cId="3982897259" sldId="357"/>
            <ac:spMk id="2" creationId="{F6245169-1799-41CD-B28E-D2D20D16AD73}"/>
          </ac:spMkLst>
        </pc:spChg>
        <pc:spChg chg="mod">
          <ac:chgData name="McFarland, Annette" userId="e93d1f50-85ab-41a8-a34a-185a53159573" providerId="ADAL" clId="{30EFAEC6-D8AE-4FAD-95E6-18910EC2C206}" dt="2023-01-10T01:28:04.114" v="123" actId="20577"/>
          <ac:spMkLst>
            <pc:docMk/>
            <pc:sldMk cId="3982897259" sldId="357"/>
            <ac:spMk id="3" creationId="{E4FD1E92-5DBC-B105-F246-2355E4FF9A74}"/>
          </ac:spMkLst>
        </pc:spChg>
        <pc:graphicFrameChg chg="mod">
          <ac:chgData name="McFarland, Annette" userId="e93d1f50-85ab-41a8-a34a-185a53159573" providerId="ADAL" clId="{30EFAEC6-D8AE-4FAD-95E6-18910EC2C206}" dt="2023-01-10T01:28:26.427" v="127"/>
          <ac:graphicFrameMkLst>
            <pc:docMk/>
            <pc:sldMk cId="3982897259" sldId="357"/>
            <ac:graphicFrameMk id="9" creationId="{16BB2B36-D329-083C-5198-BEEC5AC12CFA}"/>
          </ac:graphicFrameMkLst>
        </pc:graphicFrameChg>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pChg chg="mod">
          <ac:chgData name="McFarland, Annette" userId="e93d1f50-85ab-41a8-a34a-185a53159573" providerId="ADAL" clId="{30EFAEC6-D8AE-4FAD-95E6-18910EC2C206}" dt="2023-01-10T01:52:43.394" v="2876" actId="1076"/>
          <ac:spMkLst>
            <pc:docMk/>
            <pc:sldMk cId="4262263089" sldId="358"/>
            <ac:spMk id="2" creationId="{F6245169-1799-41CD-B28E-D2D20D16AD73}"/>
          </ac:spMkLst>
        </pc:spChg>
        <pc:spChg chg="mod">
          <ac:chgData name="McFarland, Annette" userId="e93d1f50-85ab-41a8-a34a-185a53159573" providerId="ADAL" clId="{30EFAEC6-D8AE-4FAD-95E6-18910EC2C206}" dt="2023-01-10T01:52:47.351" v="2877" actId="1076"/>
          <ac:spMkLst>
            <pc:docMk/>
            <pc:sldMk cId="4262263089" sldId="358"/>
            <ac:spMk id="3" creationId="{E4FD1E92-5DBC-B105-F246-2355E4FF9A74}"/>
          </ac:spMkLst>
        </pc:spChg>
        <pc:spChg chg="add del mod">
          <ac:chgData name="McFarland, Annette" userId="e93d1f50-85ab-41a8-a34a-185a53159573" providerId="ADAL" clId="{30EFAEC6-D8AE-4FAD-95E6-18910EC2C206}" dt="2023-01-20T16:46:20.232" v="3988" actId="478"/>
          <ac:spMkLst>
            <pc:docMk/>
            <pc:sldMk cId="4262263089" sldId="358"/>
            <ac:spMk id="4" creationId="{376B469E-C4BB-F1ED-08B3-9B6B532C4FE6}"/>
          </ac:spMkLst>
        </pc:spChg>
        <pc:graphicFrameChg chg="mod">
          <ac:chgData name="McFarland, Annette" userId="e93d1f50-85ab-41a8-a34a-185a53159573" providerId="ADAL" clId="{30EFAEC6-D8AE-4FAD-95E6-18910EC2C206}" dt="2023-01-20T16:46:23.628" v="3990" actId="14100"/>
          <ac:graphicFrameMkLst>
            <pc:docMk/>
            <pc:sldMk cId="4262263089" sldId="358"/>
            <ac:graphicFrameMk id="9" creationId="{16BB2B36-D329-083C-5198-BEEC5AC12CFA}"/>
          </ac:graphicFrameMkLst>
        </pc:graphicFrameChg>
      </pc:sldChg>
      <pc:sldChg chg="modSp mod">
        <pc:chgData name="McFarland, Annette" userId="e93d1f50-85ab-41a8-a34a-185a53159573" providerId="ADAL" clId="{30EFAEC6-D8AE-4FAD-95E6-18910EC2C206}" dt="2023-01-10T02:11:50.321" v="3123"/>
        <pc:sldMkLst>
          <pc:docMk/>
          <pc:sldMk cId="1876491663" sldId="359"/>
        </pc:sldMkLst>
        <pc:spChg chg="mod">
          <ac:chgData name="McFarland, Annette" userId="e93d1f50-85ab-41a8-a34a-185a53159573" providerId="ADAL" clId="{30EFAEC6-D8AE-4FAD-95E6-18910EC2C206}" dt="2023-01-10T02:08:55.209" v="3046" actId="20577"/>
          <ac:spMkLst>
            <pc:docMk/>
            <pc:sldMk cId="1876491663" sldId="359"/>
            <ac:spMk id="2" creationId="{F6245169-1799-41CD-B28E-D2D20D16AD73}"/>
          </ac:spMkLst>
        </pc:spChg>
        <pc:spChg chg="mod">
          <ac:chgData name="McFarland, Annette" userId="e93d1f50-85ab-41a8-a34a-185a53159573" providerId="ADAL" clId="{30EFAEC6-D8AE-4FAD-95E6-18910EC2C206}" dt="2023-01-10T02:11:37.039" v="3121" actId="20577"/>
          <ac:spMkLst>
            <pc:docMk/>
            <pc:sldMk cId="1876491663" sldId="359"/>
            <ac:spMk id="3" creationId="{E4FD1E92-5DBC-B105-F246-2355E4FF9A74}"/>
          </ac:spMkLst>
        </pc:spChg>
        <pc:graphicFrameChg chg="mod">
          <ac:chgData name="McFarland, Annette" userId="e93d1f50-85ab-41a8-a34a-185a53159573" providerId="ADAL" clId="{30EFAEC6-D8AE-4FAD-95E6-18910EC2C206}" dt="2023-01-10T02:11:50.321" v="3123"/>
          <ac:graphicFrameMkLst>
            <pc:docMk/>
            <pc:sldMk cId="1876491663" sldId="359"/>
            <ac:graphicFrameMk id="9" creationId="{16BB2B36-D329-083C-5198-BEEC5AC12CFA}"/>
          </ac:graphicFrameMkLst>
        </pc:graphicFrameChg>
      </pc:sldChg>
      <pc:sldChg chg="modSp mod">
        <pc:chgData name="McFarland, Annette" userId="e93d1f50-85ab-41a8-a34a-185a53159573" providerId="ADAL" clId="{30EFAEC6-D8AE-4FAD-95E6-18910EC2C206}" dt="2023-01-20T20:10:30.835" v="4015" actId="27636"/>
        <pc:sldMkLst>
          <pc:docMk/>
          <pc:sldMk cId="2723418054" sldId="360"/>
        </pc:sldMkLst>
        <pc:spChg chg="mod">
          <ac:chgData name="McFarland, Annette" userId="e93d1f50-85ab-41a8-a34a-185a53159573" providerId="ADAL" clId="{30EFAEC6-D8AE-4FAD-95E6-18910EC2C206}" dt="2023-01-20T20:10:30.835" v="4015" actId="27636"/>
          <ac:spMkLst>
            <pc:docMk/>
            <pc:sldMk cId="2723418054" sldId="360"/>
            <ac:spMk id="3" creationId="{7F10B6DC-6AF4-BFD9-E1D5-B98AA266289F}"/>
          </ac:spMkLst>
        </pc:spChg>
      </pc:sldChg>
      <pc:sldChg chg="modSp mod addCm delCm modCm">
        <pc:chgData name="McFarland, Annette" userId="e93d1f50-85ab-41a8-a34a-185a53159573" providerId="ADAL" clId="{30EFAEC6-D8AE-4FAD-95E6-18910EC2C206}" dt="2023-01-20T20:10:53.737" v="4026"/>
        <pc:sldMkLst>
          <pc:docMk/>
          <pc:sldMk cId="3494697050" sldId="361"/>
        </pc:sldMkLst>
        <pc:spChg chg="mod">
          <ac:chgData name="McFarland, Annette" userId="e93d1f50-85ab-41a8-a34a-185a53159573" providerId="ADAL" clId="{30EFAEC6-D8AE-4FAD-95E6-18910EC2C206}" dt="2023-01-20T20:10:44.927" v="4024" actId="27636"/>
          <ac:spMkLst>
            <pc:docMk/>
            <pc:sldMk cId="3494697050" sldId="361"/>
            <ac:spMk id="3" creationId="{7F10B6DC-6AF4-BFD9-E1D5-B98AA266289F}"/>
          </ac:spMkLst>
        </pc:spChg>
      </pc:sldChg>
      <pc:sldChg chg="modSp mod">
        <pc:chgData name="McFarland, Annette" userId="e93d1f50-85ab-41a8-a34a-185a53159573" providerId="ADAL" clId="{30EFAEC6-D8AE-4FAD-95E6-18910EC2C206}" dt="2023-01-10T02:20:53.428" v="3138" actId="27918"/>
        <pc:sldMkLst>
          <pc:docMk/>
          <pc:sldMk cId="2775215614" sldId="362"/>
        </pc:sldMkLst>
        <pc:spChg chg="mod">
          <ac:chgData name="McFarland, Annette" userId="e93d1f50-85ab-41a8-a34a-185a53159573" providerId="ADAL" clId="{30EFAEC6-D8AE-4FAD-95E6-18910EC2C206}" dt="2023-01-10T02:19:56.863" v="3133" actId="20577"/>
          <ac:spMkLst>
            <pc:docMk/>
            <pc:sldMk cId="2775215614" sldId="362"/>
            <ac:spMk id="2" creationId="{F6245169-1799-41CD-B28E-D2D20D16AD73}"/>
          </ac:spMkLst>
        </pc:spChg>
        <pc:graphicFrameChg chg="mod">
          <ac:chgData name="McFarland, Annette" userId="e93d1f50-85ab-41a8-a34a-185a53159573" providerId="ADAL" clId="{30EFAEC6-D8AE-4FAD-95E6-18910EC2C206}" dt="2023-01-10T02:20:39.722" v="3136" actId="14100"/>
          <ac:graphicFrameMkLst>
            <pc:docMk/>
            <pc:sldMk cId="2775215614" sldId="362"/>
            <ac:graphicFrameMk id="8" creationId="{A25666F9-CCA3-9D59-B863-99CA3EC76DEB}"/>
          </ac:graphicFrameMkLst>
        </pc:graphicFrameChg>
      </pc:sldChg>
      <pc:sldChg chg="modSp mod">
        <pc:chgData name="McFarland, Annette" userId="e93d1f50-85ab-41a8-a34a-185a53159573" providerId="ADAL" clId="{30EFAEC6-D8AE-4FAD-95E6-18910EC2C206}" dt="2023-01-10T02:12:08.665" v="3126" actId="14100"/>
        <pc:sldMkLst>
          <pc:docMk/>
          <pc:sldMk cId="991286262" sldId="363"/>
        </pc:sldMkLst>
        <pc:spChg chg="mod">
          <ac:chgData name="McFarland, Annette" userId="e93d1f50-85ab-41a8-a34a-185a53159573" providerId="ADAL" clId="{30EFAEC6-D8AE-4FAD-95E6-18910EC2C206}" dt="2023-01-10T02:12:04.717" v="3125" actId="20577"/>
          <ac:spMkLst>
            <pc:docMk/>
            <pc:sldMk cId="991286262" sldId="363"/>
            <ac:spMk id="2" creationId="{F6245169-1799-41CD-B28E-D2D20D16AD73}"/>
          </ac:spMkLst>
        </pc:spChg>
        <pc:graphicFrameChg chg="mod">
          <ac:chgData name="McFarland, Annette" userId="e93d1f50-85ab-41a8-a34a-185a53159573" providerId="ADAL" clId="{30EFAEC6-D8AE-4FAD-95E6-18910EC2C206}" dt="2023-01-10T02:12:08.665" v="3126" actId="14100"/>
          <ac:graphicFrameMkLst>
            <pc:docMk/>
            <pc:sldMk cId="991286262" sldId="363"/>
            <ac:graphicFrameMk id="9" creationId="{16BB2B36-D329-083C-5198-BEEC5AC12CFA}"/>
          </ac:graphicFrameMkLst>
        </pc:graphicFrameChg>
      </pc:sldChg>
      <pc:sldChg chg="addSp delSp modSp mod">
        <pc:chgData name="McFarland, Annette" userId="e93d1f50-85ab-41a8-a34a-185a53159573" providerId="ADAL" clId="{30EFAEC6-D8AE-4FAD-95E6-18910EC2C206}" dt="2023-01-10T02:53:38.575" v="3146"/>
        <pc:sldMkLst>
          <pc:docMk/>
          <pc:sldMk cId="2506761111" sldId="364"/>
        </pc:sldMkLst>
        <pc:spChg chg="mod">
          <ac:chgData name="McFarland, Annette" userId="e93d1f50-85ab-41a8-a34a-185a53159573" providerId="ADAL" clId="{30EFAEC6-D8AE-4FAD-95E6-18910EC2C206}" dt="2023-01-10T02:21:15.982" v="3144" actId="20577"/>
          <ac:spMkLst>
            <pc:docMk/>
            <pc:sldMk cId="2506761111" sldId="364"/>
            <ac:spMk id="2" creationId="{F6245169-1799-41CD-B28E-D2D20D16AD73}"/>
          </ac:spMkLst>
        </pc:spChg>
        <pc:spChg chg="add mod">
          <ac:chgData name="McFarland, Annette" userId="e93d1f50-85ab-41a8-a34a-185a53159573" providerId="ADAL" clId="{30EFAEC6-D8AE-4FAD-95E6-18910EC2C206}" dt="2023-01-10T02:53:38.575" v="3146"/>
          <ac:spMkLst>
            <pc:docMk/>
            <pc:sldMk cId="2506761111" sldId="364"/>
            <ac:spMk id="6" creationId="{3F277C7A-9756-AEE8-8809-14DD5EAFE31A}"/>
          </ac:spMkLst>
        </pc:spChg>
        <pc:picChg chg="del">
          <ac:chgData name="McFarland, Annette" userId="e93d1f50-85ab-41a8-a34a-185a53159573" providerId="ADAL" clId="{30EFAEC6-D8AE-4FAD-95E6-18910EC2C206}" dt="2023-01-10T02:53:38.162" v="3145" actId="478"/>
          <ac:picMkLst>
            <pc:docMk/>
            <pc:sldMk cId="2506761111" sldId="364"/>
            <ac:picMk id="4" creationId="{16635A0B-3499-325D-D041-29603FDE38B9}"/>
          </ac:picMkLst>
        </pc:picChg>
        <pc:picChg chg="add mod">
          <ac:chgData name="McFarland, Annette" userId="e93d1f50-85ab-41a8-a34a-185a53159573" providerId="ADAL" clId="{30EFAEC6-D8AE-4FAD-95E6-18910EC2C206}" dt="2023-01-10T02:53:38.575" v="3146"/>
          <ac:picMkLst>
            <pc:docMk/>
            <pc:sldMk cId="2506761111" sldId="364"/>
            <ac:picMk id="5" creationId="{77726C2D-FE14-A926-1FC8-0AA7294EF8AE}"/>
          </ac:picMkLst>
        </pc:picChg>
      </pc:sldChg>
      <pc:sldChg chg="modSp mod">
        <pc:chgData name="McFarland, Annette" userId="e93d1f50-85ab-41a8-a34a-185a53159573" providerId="ADAL" clId="{30EFAEC6-D8AE-4FAD-95E6-18910EC2C206}" dt="2023-01-10T02:53:48.126" v="3149" actId="14100"/>
        <pc:sldMkLst>
          <pc:docMk/>
          <pc:sldMk cId="2057286570" sldId="365"/>
        </pc:sldMkLst>
        <pc:spChg chg="mod">
          <ac:chgData name="McFarland, Annette" userId="e93d1f50-85ab-41a8-a34a-185a53159573" providerId="ADAL" clId="{30EFAEC6-D8AE-4FAD-95E6-18910EC2C206}" dt="2023-01-10T02:53:44.139" v="3148" actId="20577"/>
          <ac:spMkLst>
            <pc:docMk/>
            <pc:sldMk cId="2057286570" sldId="365"/>
            <ac:spMk id="2" creationId="{F6245169-1799-41CD-B28E-D2D20D16AD73}"/>
          </ac:spMkLst>
        </pc:spChg>
        <pc:graphicFrameChg chg="mod">
          <ac:chgData name="McFarland, Annette" userId="e93d1f50-85ab-41a8-a34a-185a53159573" providerId="ADAL" clId="{30EFAEC6-D8AE-4FAD-95E6-18910EC2C206}" dt="2023-01-10T02:53:48.126" v="3149" actId="14100"/>
          <ac:graphicFrameMkLst>
            <pc:docMk/>
            <pc:sldMk cId="2057286570" sldId="365"/>
            <ac:graphicFrameMk id="9" creationId="{16BB2B36-D329-083C-5198-BEEC5AC12CFA}"/>
          </ac:graphicFrameMkLst>
        </pc:graphicFrameChg>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pChg chg="mod">
          <ac:chgData name="McFarland, Annette" userId="e93d1f50-85ab-41a8-a34a-185a53159573" providerId="ADAL" clId="{30EFAEC6-D8AE-4FAD-95E6-18910EC2C206}" dt="2023-01-20T20:11:32.328" v="4044" actId="27636"/>
          <ac:spMkLst>
            <pc:docMk/>
            <pc:sldMk cId="3316185608" sldId="366"/>
            <ac:spMk id="3" creationId="{7F10B6DC-6AF4-BFD9-E1D5-B98AA266289F}"/>
          </ac:spMkLst>
        </pc:spChg>
      </pc:sldChg>
      <pc:sldChg chg="modSp mod">
        <pc:chgData name="McFarland, Annette" userId="e93d1f50-85ab-41a8-a34a-185a53159573" providerId="ADAL" clId="{30EFAEC6-D8AE-4FAD-95E6-18910EC2C206}" dt="2023-01-20T20:11:20.850" v="4035" actId="20577"/>
        <pc:sldMkLst>
          <pc:docMk/>
          <pc:sldMk cId="2525133421" sldId="367"/>
        </pc:sldMkLst>
        <pc:spChg chg="mod">
          <ac:chgData name="McFarland, Annette" userId="e93d1f50-85ab-41a8-a34a-185a53159573" providerId="ADAL" clId="{30EFAEC6-D8AE-4FAD-95E6-18910EC2C206}" dt="2023-01-20T20:11:20.850" v="4035" actId="20577"/>
          <ac:spMkLst>
            <pc:docMk/>
            <pc:sldMk cId="2525133421" sldId="367"/>
            <ac:spMk id="3" creationId="{7F10B6DC-6AF4-BFD9-E1D5-B98AA266289F}"/>
          </ac:spMkLst>
        </pc:spChg>
      </pc:sldChg>
      <pc:sldChg chg="modSp mod">
        <pc:chgData name="McFarland, Annette" userId="e93d1f50-85ab-41a8-a34a-185a53159573" providerId="ADAL" clId="{30EFAEC6-D8AE-4FAD-95E6-18910EC2C206}" dt="2023-01-10T03:05:36.844" v="3885" actId="20577"/>
        <pc:sldMkLst>
          <pc:docMk/>
          <pc:sldMk cId="1670569309" sldId="368"/>
        </pc:sldMkLst>
        <pc:spChg chg="mod">
          <ac:chgData name="McFarland, Annette" userId="e93d1f50-85ab-41a8-a34a-185a53159573" providerId="ADAL" clId="{30EFAEC6-D8AE-4FAD-95E6-18910EC2C206}" dt="2023-01-10T03:05:36.844" v="3885" actId="20577"/>
          <ac:spMkLst>
            <pc:docMk/>
            <pc:sldMk cId="1670569309" sldId="368"/>
            <ac:spMk id="2" creationId="{F050121B-D4A7-C426-32A4-BF0987433026}"/>
          </ac:spMkLst>
        </pc:spChg>
      </pc:sldChg>
      <pc:sldChg chg="modSp del mod modNotesTx">
        <pc:chgData name="McFarland, Annette" userId="e93d1f50-85ab-41a8-a34a-185a53159573" providerId="ADAL" clId="{30EFAEC6-D8AE-4FAD-95E6-18910EC2C206}" dt="2023-01-20T20:11:05.338" v="4027" actId="2696"/>
        <pc:sldMkLst>
          <pc:docMk/>
          <pc:sldMk cId="2198595912" sldId="369"/>
        </pc:sldMkLst>
        <pc:spChg chg="mod">
          <ac:chgData name="McFarland, Annette" userId="e93d1f50-85ab-41a8-a34a-185a53159573" providerId="ADAL" clId="{30EFAEC6-D8AE-4FAD-95E6-18910EC2C206}" dt="2023-01-10T02:54:34.073" v="3161" actId="20577"/>
          <ac:spMkLst>
            <pc:docMk/>
            <pc:sldMk cId="2198595912" sldId="369"/>
            <ac:spMk id="2" creationId="{F6245169-1799-41CD-B28E-D2D20D16AD73}"/>
          </ac:spMkLst>
        </pc:spChg>
        <pc:spChg chg="mod">
          <ac:chgData name="McFarland, Annette" userId="e93d1f50-85ab-41a8-a34a-185a53159573" providerId="ADAL" clId="{30EFAEC6-D8AE-4FAD-95E6-18910EC2C206}" dt="2023-01-10T03:00:49.103" v="3586" actId="14100"/>
          <ac:spMkLst>
            <pc:docMk/>
            <pc:sldMk cId="2198595912" sldId="369"/>
            <ac:spMk id="3" creationId="{E4FD1E92-5DBC-B105-F246-2355E4FF9A74}"/>
          </ac:spMkLst>
        </pc:spChg>
        <pc:graphicFrameChg chg="mod">
          <ac:chgData name="McFarland, Annette" userId="e93d1f50-85ab-41a8-a34a-185a53159573" providerId="ADAL" clId="{30EFAEC6-D8AE-4FAD-95E6-18910EC2C206}" dt="2023-01-10T03:00:51.472" v="3587"/>
          <ac:graphicFrameMkLst>
            <pc:docMk/>
            <pc:sldMk cId="2198595912" sldId="369"/>
            <ac:graphicFrameMk id="9" creationId="{16BB2B36-D329-083C-5198-BEEC5AC12CFA}"/>
          </ac:graphicFrameMkLst>
        </pc:graphicFrameChg>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pChg chg="mod">
          <ac:chgData name="McFarland, Annette" userId="e93d1f50-85ab-41a8-a34a-185a53159573" providerId="ADAL" clId="{30EFAEC6-D8AE-4FAD-95E6-18910EC2C206}" dt="2023-01-10T02:58:31.826" v="3567" actId="20577"/>
          <ac:spMkLst>
            <pc:docMk/>
            <pc:sldMk cId="1181165390" sldId="370"/>
            <ac:spMk id="2" creationId="{F6245169-1799-41CD-B28E-D2D20D16AD73}"/>
          </ac:spMkLst>
        </pc:spChg>
        <pc:spChg chg="add mod">
          <ac:chgData name="McFarland, Annette" userId="e93d1f50-85ab-41a8-a34a-185a53159573" providerId="ADAL" clId="{30EFAEC6-D8AE-4FAD-95E6-18910EC2C206}" dt="2023-01-10T02:59:26.646" v="3572" actId="14100"/>
          <ac:spMkLst>
            <pc:docMk/>
            <pc:sldMk cId="1181165390" sldId="370"/>
            <ac:spMk id="4" creationId="{C3E167A0-EE2B-5C69-3E74-A75B814CFFF9}"/>
          </ac:spMkLst>
        </pc:spChg>
        <pc:graphicFrameChg chg="mod">
          <ac:chgData name="McFarland, Annette" userId="e93d1f50-85ab-41a8-a34a-185a53159573" providerId="ADAL" clId="{30EFAEC6-D8AE-4FAD-95E6-18910EC2C206}" dt="2023-01-10T02:59:41.310" v="3575" actId="14100"/>
          <ac:graphicFrameMkLst>
            <pc:docMk/>
            <pc:sldMk cId="1181165390" sldId="370"/>
            <ac:graphicFrameMk id="6" creationId="{141AC105-0590-6172-633E-3B6A167AD6B5}"/>
          </ac:graphicFrameMkLst>
        </pc:graphicFrameChg>
      </pc:sldChg>
    </pc:docChg>
  </pc:docChgLst>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pChg chg="mod">
          <ac:chgData name="Sarah Balian" userId="b3b060d9-4d34-479b-ad68-688eaebf93c5" providerId="ADAL" clId="{9B042DA4-0ADD-48D5-BFB4-C5A0B63E9E97}" dt="2022-12-20T17:27:30.071" v="8" actId="20577"/>
          <ac:spMkLst>
            <pc:docMk/>
            <pc:sldMk cId="109857222" sldId="256"/>
            <ac:spMk id="3" creationId="{00000000-0000-0000-0000-000000000000}"/>
          </ac:spMkLst>
        </pc:spChg>
      </pc:sldChg>
      <pc:sldChg chg="addSp delSp modSp mod">
        <pc:chgData name="Sarah Balian" userId="b3b060d9-4d34-479b-ad68-688eaebf93c5" providerId="ADAL" clId="{9B042DA4-0ADD-48D5-BFB4-C5A0B63E9E97}" dt="2022-12-21T14:45:36.204" v="2317" actId="165"/>
        <pc:sldMkLst>
          <pc:docMk/>
          <pc:sldMk cId="2163988523" sldId="260"/>
        </pc:sldMkLst>
        <pc:spChg chg="mod">
          <ac:chgData name="Sarah Balian" userId="b3b060d9-4d34-479b-ad68-688eaebf93c5" providerId="ADAL" clId="{9B042DA4-0ADD-48D5-BFB4-C5A0B63E9E97}" dt="2022-12-21T14:45:32.394" v="2316" actId="1076"/>
          <ac:spMkLst>
            <pc:docMk/>
            <pc:sldMk cId="2163988523" sldId="260"/>
            <ac:spMk id="3" creationId="{7F10B6DC-6AF4-BFD9-E1D5-B98AA266289F}"/>
          </ac:spMkLst>
        </pc:spChg>
        <pc:spChg chg="mod topLvl">
          <ac:chgData name="Sarah Balian" userId="b3b060d9-4d34-479b-ad68-688eaebf93c5" providerId="ADAL" clId="{9B042DA4-0ADD-48D5-BFB4-C5A0B63E9E97}" dt="2022-12-21T14:45:36.204" v="2317" actId="165"/>
          <ac:spMkLst>
            <pc:docMk/>
            <pc:sldMk cId="2163988523" sldId="260"/>
            <ac:spMk id="6" creationId="{5D0F14F3-1A09-3E96-BCB2-D8B940E469DA}"/>
          </ac:spMkLst>
        </pc:spChg>
        <pc:spChg chg="mod topLvl">
          <ac:chgData name="Sarah Balian" userId="b3b060d9-4d34-479b-ad68-688eaebf93c5" providerId="ADAL" clId="{9B042DA4-0ADD-48D5-BFB4-C5A0B63E9E97}" dt="2022-12-21T14:45:36.204" v="2317" actId="165"/>
          <ac:spMkLst>
            <pc:docMk/>
            <pc:sldMk cId="2163988523" sldId="260"/>
            <ac:spMk id="7" creationId="{CE64F085-394F-89FE-55C1-94E5F28AFADD}"/>
          </ac:spMkLst>
        </pc:spChg>
        <pc:spChg chg="mod topLvl">
          <ac:chgData name="Sarah Balian" userId="b3b060d9-4d34-479b-ad68-688eaebf93c5" providerId="ADAL" clId="{9B042DA4-0ADD-48D5-BFB4-C5A0B63E9E97}" dt="2022-12-21T14:45:36.204" v="2317" actId="165"/>
          <ac:spMkLst>
            <pc:docMk/>
            <pc:sldMk cId="2163988523" sldId="260"/>
            <ac:spMk id="8" creationId="{E39DAA33-FEFE-A8BD-BBEA-A8F3D8B80ECE}"/>
          </ac:spMkLst>
        </pc:spChg>
        <pc:spChg chg="mod topLvl">
          <ac:chgData name="Sarah Balian" userId="b3b060d9-4d34-479b-ad68-688eaebf93c5" providerId="ADAL" clId="{9B042DA4-0ADD-48D5-BFB4-C5A0B63E9E97}" dt="2022-12-21T14:45:36.204" v="2317" actId="165"/>
          <ac:spMkLst>
            <pc:docMk/>
            <pc:sldMk cId="2163988523" sldId="260"/>
            <ac:spMk id="9" creationId="{E690F70B-E368-D7F5-795E-B5139345EF71}"/>
          </ac:spMkLst>
        </pc:spChg>
        <pc:grpChg chg="add mod">
          <ac:chgData name="Sarah Balian" userId="b3b060d9-4d34-479b-ad68-688eaebf93c5" providerId="ADAL" clId="{9B042DA4-0ADD-48D5-BFB4-C5A0B63E9E97}" dt="2022-12-21T14:45:24.617" v="2314" actId="164"/>
          <ac:grpSpMkLst>
            <pc:docMk/>
            <pc:sldMk cId="2163988523" sldId="260"/>
            <ac:grpSpMk id="2" creationId="{E477A39C-8F0B-07A0-07DF-B1D01A97DF65}"/>
          </ac:grpSpMkLst>
        </pc:grpChg>
        <pc:grpChg chg="add del mod">
          <ac:chgData name="Sarah Balian" userId="b3b060d9-4d34-479b-ad68-688eaebf93c5" providerId="ADAL" clId="{9B042DA4-0ADD-48D5-BFB4-C5A0B63E9E97}" dt="2022-12-21T14:45:36.204" v="2317" actId="165"/>
          <ac:grpSpMkLst>
            <pc:docMk/>
            <pc:sldMk cId="2163988523" sldId="260"/>
            <ac:grpSpMk id="4" creationId="{0D128A76-18D0-0BBF-82C1-12B84841C9DB}"/>
          </ac:grpSpMkLst>
        </pc:grpChg>
      </pc:sldChg>
      <pc:sldChg chg="addSp modSp mod">
        <pc:chgData name="Sarah Balian" userId="b3b060d9-4d34-479b-ad68-688eaebf93c5" providerId="ADAL" clId="{9B042DA4-0ADD-48D5-BFB4-C5A0B63E9E97}" dt="2022-12-20T17:53:32.923" v="228"/>
        <pc:sldMkLst>
          <pc:docMk/>
          <pc:sldMk cId="1428788921" sldId="262"/>
        </pc:sldMkLst>
        <pc:spChg chg="mod">
          <ac:chgData name="Sarah Balian" userId="b3b060d9-4d34-479b-ad68-688eaebf93c5" providerId="ADAL" clId="{9B042DA4-0ADD-48D5-BFB4-C5A0B63E9E97}" dt="2022-12-20T17:42:45.545" v="60" actId="20577"/>
          <ac:spMkLst>
            <pc:docMk/>
            <pc:sldMk cId="1428788921" sldId="262"/>
            <ac:spMk id="2" creationId="{F6245169-1799-41CD-B28E-D2D20D16AD73}"/>
          </ac:spMkLst>
        </pc:spChg>
        <pc:spChg chg="add mod">
          <ac:chgData name="Sarah Balian" userId="b3b060d9-4d34-479b-ad68-688eaebf93c5" providerId="ADAL" clId="{9B042DA4-0ADD-48D5-BFB4-C5A0B63E9E97}" dt="2022-12-20T17:52:58.937" v="227" actId="1076"/>
          <ac:spMkLst>
            <pc:docMk/>
            <pc:sldMk cId="1428788921" sldId="262"/>
            <ac:spMk id="3" creationId="{EC1FA352-3232-8CDD-13F9-F4583EAEAB52}"/>
          </ac:spMkLst>
        </pc:spChg>
        <pc:spChg chg="add mod">
          <ac:chgData name="Sarah Balian" userId="b3b060d9-4d34-479b-ad68-688eaebf93c5" providerId="ADAL" clId="{9B042DA4-0ADD-48D5-BFB4-C5A0B63E9E97}" dt="2022-12-20T17:52:58.937" v="227" actId="1076"/>
          <ac:spMkLst>
            <pc:docMk/>
            <pc:sldMk cId="1428788921" sldId="262"/>
            <ac:spMk id="4" creationId="{D0D99C37-A56E-86A1-E6EA-86102773546F}"/>
          </ac:spMkLst>
        </pc:spChg>
        <pc:spChg chg="mod">
          <ac:chgData name="Sarah Balian" userId="b3b060d9-4d34-479b-ad68-688eaebf93c5" providerId="ADAL" clId="{9B042DA4-0ADD-48D5-BFB4-C5A0B63E9E97}" dt="2022-12-20T17:52:58.937" v="227" actId="1076"/>
          <ac:spMkLst>
            <pc:docMk/>
            <pc:sldMk cId="1428788921" sldId="262"/>
            <ac:spMk id="12" creationId="{3862842A-EAC4-C115-2F36-83D77BEE1E0E}"/>
          </ac:spMkLst>
        </pc:spChg>
        <pc:spChg chg="mod">
          <ac:chgData name="Sarah Balian" userId="b3b060d9-4d34-479b-ad68-688eaebf93c5" providerId="ADAL" clId="{9B042DA4-0ADD-48D5-BFB4-C5A0B63E9E97}" dt="2022-12-20T17:43:00.191" v="100" actId="20577"/>
          <ac:spMkLst>
            <pc:docMk/>
            <pc:sldMk cId="1428788921" sldId="262"/>
            <ac:spMk id="16" creationId="{7EF9F444-652D-626D-94F0-686DE3F451C0}"/>
          </ac:spMkLst>
        </pc:spChg>
        <pc:spChg chg="mod">
          <ac:chgData name="Sarah Balian" userId="b3b060d9-4d34-479b-ad68-688eaebf93c5" providerId="ADAL" clId="{9B042DA4-0ADD-48D5-BFB4-C5A0B63E9E97}" dt="2022-12-20T17:52:58.937" v="227" actId="1076"/>
          <ac:spMkLst>
            <pc:docMk/>
            <pc:sldMk cId="1428788921" sldId="262"/>
            <ac:spMk id="17" creationId="{B5138D57-81A7-9062-3037-7FA0E56333ED}"/>
          </ac:spMkLst>
        </pc:spChg>
        <pc:graphicFrameChg chg="mod">
          <ac:chgData name="Sarah Balian" userId="b3b060d9-4d34-479b-ad68-688eaebf93c5" providerId="ADAL" clId="{9B042DA4-0ADD-48D5-BFB4-C5A0B63E9E97}" dt="2022-12-20T17:52:58.937" v="227" actId="1076"/>
          <ac:graphicFrameMkLst>
            <pc:docMk/>
            <pc:sldMk cId="1428788921" sldId="262"/>
            <ac:graphicFrameMk id="8" creationId="{A25666F9-CCA3-9D59-B863-99CA3EC76DEB}"/>
          </ac:graphicFrameMkLst>
        </pc:graphicFrameChg>
        <pc:picChg chg="add mod">
          <ac:chgData name="Sarah Balian" userId="b3b060d9-4d34-479b-ad68-688eaebf93c5" providerId="ADAL" clId="{9B042DA4-0ADD-48D5-BFB4-C5A0B63E9E97}" dt="2022-12-20T17:53:32.923" v="228"/>
          <ac:picMkLst>
            <pc:docMk/>
            <pc:sldMk cId="1428788921" sldId="262"/>
            <ac:picMk id="5" creationId="{AA1237BD-9AB7-E647-4706-ABD1C3E8C3F3}"/>
          </ac:picMkLst>
        </pc:picChg>
      </pc:sldChg>
      <pc:sldChg chg="delSp modSp mod">
        <pc:chgData name="Sarah Balian" userId="b3b060d9-4d34-479b-ad68-688eaebf93c5" providerId="ADAL" clId="{9B042DA4-0ADD-48D5-BFB4-C5A0B63E9E97}" dt="2022-12-21T00:31:12.058" v="1717" actId="1036"/>
        <pc:sldMkLst>
          <pc:docMk/>
          <pc:sldMk cId="1887431401" sldId="263"/>
        </pc:sldMkLst>
        <pc:spChg chg="mod">
          <ac:chgData name="Sarah Balian" userId="b3b060d9-4d34-479b-ad68-688eaebf93c5" providerId="ADAL" clId="{9B042DA4-0ADD-48D5-BFB4-C5A0B63E9E97}" dt="2022-12-21T00:29:25.873" v="1535" actId="20577"/>
          <ac:spMkLst>
            <pc:docMk/>
            <pc:sldMk cId="1887431401" sldId="263"/>
            <ac:spMk id="2" creationId="{F6245169-1799-41CD-B28E-D2D20D16AD73}"/>
          </ac:spMkLst>
        </pc:spChg>
        <pc:spChg chg="mod">
          <ac:chgData name="Sarah Balian" userId="b3b060d9-4d34-479b-ad68-688eaebf93c5" providerId="ADAL" clId="{9B042DA4-0ADD-48D5-BFB4-C5A0B63E9E97}" dt="2022-12-21T00:31:12.058" v="1717" actId="1036"/>
          <ac:spMkLst>
            <pc:docMk/>
            <pc:sldMk cId="1887431401" sldId="263"/>
            <ac:spMk id="3" creationId="{E4FD1E92-5DBC-B105-F246-2355E4FF9A74}"/>
          </ac:spMkLst>
        </pc:spChg>
        <pc:picChg chg="del">
          <ac:chgData name="Sarah Balian" userId="b3b060d9-4d34-479b-ad68-688eaebf93c5" providerId="ADAL" clId="{9B042DA4-0ADD-48D5-BFB4-C5A0B63E9E97}" dt="2022-12-21T00:29:10.678" v="1502" actId="478"/>
          <ac:picMkLst>
            <pc:docMk/>
            <pc:sldMk cId="1887431401" sldId="263"/>
            <ac:picMk id="7" creationId="{7A644DFE-C421-A99B-7B75-FD6CDCA44372}"/>
          </ac:picMkLst>
        </pc:picChg>
      </pc:sldChg>
      <pc:sldChg chg="addSp delSp modSp mod">
        <pc:chgData name="Sarah Balian" userId="b3b060d9-4d34-479b-ad68-688eaebf93c5" providerId="ADAL" clId="{9B042DA4-0ADD-48D5-BFB4-C5A0B63E9E97}" dt="2022-12-20T23:01:13.878" v="733" actId="207"/>
        <pc:sldMkLst>
          <pc:docMk/>
          <pc:sldMk cId="2479953464" sldId="264"/>
        </pc:sldMkLst>
        <pc:spChg chg="add del mod">
          <ac:chgData name="Sarah Balian" userId="b3b060d9-4d34-479b-ad68-688eaebf93c5" providerId="ADAL" clId="{9B042DA4-0ADD-48D5-BFB4-C5A0B63E9E97}" dt="2022-12-20T17:57:33.575" v="278" actId="478"/>
          <ac:spMkLst>
            <pc:docMk/>
            <pc:sldMk cId="2479953464" sldId="264"/>
            <ac:spMk id="3" creationId="{B74FD1FC-FF6D-105A-DA56-D29B5A38AC01}"/>
          </ac:spMkLst>
        </pc:spChg>
        <pc:spChg chg="add del mod">
          <ac:chgData name="Sarah Balian" userId="b3b060d9-4d34-479b-ad68-688eaebf93c5" providerId="ADAL" clId="{9B042DA4-0ADD-48D5-BFB4-C5A0B63E9E97}" dt="2022-12-20T17:57:33.575" v="278" actId="478"/>
          <ac:spMkLst>
            <pc:docMk/>
            <pc:sldMk cId="2479953464" sldId="264"/>
            <ac:spMk id="5" creationId="{11072147-D45E-B1BC-FA23-00A750D18143}"/>
          </ac:spMkLst>
        </pc:spChg>
        <pc:spChg chg="add mod">
          <ac:chgData name="Sarah Balian" userId="b3b060d9-4d34-479b-ad68-688eaebf93c5" providerId="ADAL" clId="{9B042DA4-0ADD-48D5-BFB4-C5A0B63E9E97}" dt="2022-12-20T17:58:20.462" v="301" actId="1076"/>
          <ac:spMkLst>
            <pc:docMk/>
            <pc:sldMk cId="2479953464" sldId="264"/>
            <ac:spMk id="6" creationId="{840F756E-AF70-046D-A41C-3E1B280D66D4}"/>
          </ac:spMkLst>
        </pc:spChg>
        <pc:spChg chg="del">
          <ac:chgData name="Sarah Balian" userId="b3b060d9-4d34-479b-ad68-688eaebf93c5" providerId="ADAL" clId="{9B042DA4-0ADD-48D5-BFB4-C5A0B63E9E97}" dt="2022-12-20T17:57:31.745" v="277" actId="478"/>
          <ac:spMkLst>
            <pc:docMk/>
            <pc:sldMk cId="2479953464" sldId="264"/>
            <ac:spMk id="7" creationId="{C6AD3CA1-B490-CAD9-358E-36CAF5A9AFAD}"/>
          </ac:spMkLst>
        </pc:spChg>
        <pc:spChg chg="del">
          <ac:chgData name="Sarah Balian" userId="b3b060d9-4d34-479b-ad68-688eaebf93c5" providerId="ADAL" clId="{9B042DA4-0ADD-48D5-BFB4-C5A0B63E9E97}" dt="2022-12-20T17:57:31.745" v="277" actId="478"/>
          <ac:spMkLst>
            <pc:docMk/>
            <pc:sldMk cId="2479953464" sldId="264"/>
            <ac:spMk id="8" creationId="{D2113DFA-A685-4B12-7242-8814DEF4FC2E}"/>
          </ac:spMkLst>
        </pc:spChg>
        <pc:spChg chg="add mod">
          <ac:chgData name="Sarah Balian" userId="b3b060d9-4d34-479b-ad68-688eaebf93c5" providerId="ADAL" clId="{9B042DA4-0ADD-48D5-BFB4-C5A0B63E9E97}" dt="2022-12-20T17:58:13.582" v="299" actId="1076"/>
          <ac:spMkLst>
            <pc:docMk/>
            <pc:sldMk cId="2479953464" sldId="264"/>
            <ac:spMk id="11" creationId="{DB557443-C13D-C7E6-7DD8-C90223BA992A}"/>
          </ac:spMkLst>
        </pc:spChg>
        <pc:graphicFrameChg chg="mod">
          <ac:chgData name="Sarah Balian" userId="b3b060d9-4d34-479b-ad68-688eaebf93c5" providerId="ADAL" clId="{9B042DA4-0ADD-48D5-BFB4-C5A0B63E9E97}" dt="2022-12-20T23:01:13.878" v="733" actId="207"/>
          <ac:graphicFrameMkLst>
            <pc:docMk/>
            <pc:sldMk cId="2479953464" sldId="264"/>
            <ac:graphicFrameMk id="9" creationId="{16BB2B36-D329-083C-5198-BEEC5AC12CFA}"/>
          </ac:graphicFrameMkLst>
        </pc:graphicFrameChg>
        <pc:picChg chg="add mod">
          <ac:chgData name="Sarah Balian" userId="b3b060d9-4d34-479b-ad68-688eaebf93c5" providerId="ADAL" clId="{9B042DA4-0ADD-48D5-BFB4-C5A0B63E9E97}" dt="2022-12-20T17:57:55.079" v="279"/>
          <ac:picMkLst>
            <pc:docMk/>
            <pc:sldMk cId="2479953464" sldId="264"/>
            <ac:picMk id="10" creationId="{2A07D7E1-8E9D-3272-9F22-DB2A7EFE0822}"/>
          </ac:picMkLst>
        </pc:picChg>
      </pc:sldChg>
      <pc:sldChg chg="delSp modSp mod ord">
        <pc:chgData name="Sarah Balian" userId="b3b060d9-4d34-479b-ad68-688eaebf93c5" providerId="ADAL" clId="{9B042DA4-0ADD-48D5-BFB4-C5A0B63E9E97}" dt="2022-12-20T23:30:28.827" v="1033" actId="14100"/>
        <pc:sldMkLst>
          <pc:docMk/>
          <pc:sldMk cId="1506493807" sldId="272"/>
        </pc:sldMkLst>
        <pc:spChg chg="mod">
          <ac:chgData name="Sarah Balian" userId="b3b060d9-4d34-479b-ad68-688eaebf93c5" providerId="ADAL" clId="{9B042DA4-0ADD-48D5-BFB4-C5A0B63E9E97}" dt="2022-12-20T23:04:27.034" v="786" actId="20577"/>
          <ac:spMkLst>
            <pc:docMk/>
            <pc:sldMk cId="1506493807" sldId="272"/>
            <ac:spMk id="2" creationId="{F6245169-1799-41CD-B28E-D2D20D16AD73}"/>
          </ac:spMkLst>
        </pc:spChg>
        <pc:spChg chg="mod">
          <ac:chgData name="Sarah Balian" userId="b3b060d9-4d34-479b-ad68-688eaebf93c5" providerId="ADAL" clId="{9B042DA4-0ADD-48D5-BFB4-C5A0B63E9E97}" dt="2022-12-20T23:30:28.827" v="1033" actId="14100"/>
          <ac:spMkLst>
            <pc:docMk/>
            <pc:sldMk cId="1506493807" sldId="272"/>
            <ac:spMk id="3" creationId="{E4FD1E92-5DBC-B105-F246-2355E4FF9A74}"/>
          </ac:spMkLst>
        </pc:spChg>
        <pc:spChg chg="del">
          <ac:chgData name="Sarah Balian" userId="b3b060d9-4d34-479b-ad68-688eaebf93c5" providerId="ADAL" clId="{9B042DA4-0ADD-48D5-BFB4-C5A0B63E9E97}" dt="2022-12-20T23:02:30.924" v="739" actId="478"/>
          <ac:spMkLst>
            <pc:docMk/>
            <pc:sldMk cId="1506493807" sldId="272"/>
            <ac:spMk id="4" creationId="{8FAD7DD4-57A9-FF38-B893-963B1B5781FE}"/>
          </ac:spMkLst>
        </pc:spChg>
        <pc:graphicFrameChg chg="mod">
          <ac:chgData name="Sarah Balian" userId="b3b060d9-4d34-479b-ad68-688eaebf93c5" providerId="ADAL" clId="{9B042DA4-0ADD-48D5-BFB4-C5A0B63E9E97}" dt="2022-12-20T23:05:04.908" v="895" actId="207"/>
          <ac:graphicFrameMkLst>
            <pc:docMk/>
            <pc:sldMk cId="1506493807" sldId="272"/>
            <ac:graphicFrameMk id="9" creationId="{16BB2B36-D329-083C-5198-BEEC5AC12CFA}"/>
          </ac:graphicFrameMkLst>
        </pc:graphicFrameChg>
        <pc:cxnChg chg="del">
          <ac:chgData name="Sarah Balian" userId="b3b060d9-4d34-479b-ad68-688eaebf93c5" providerId="ADAL" clId="{9B042DA4-0ADD-48D5-BFB4-C5A0B63E9E97}" dt="2022-12-20T23:02:27.380" v="737" actId="478"/>
          <ac:cxnSpMkLst>
            <pc:docMk/>
            <pc:sldMk cId="1506493807" sldId="272"/>
            <ac:cxnSpMk id="5" creationId="{34910700-1BDF-1AC8-805B-EA7CB736B340}"/>
          </ac:cxnSpMkLst>
        </pc:cxnChg>
        <pc:cxnChg chg="del">
          <ac:chgData name="Sarah Balian" userId="b3b060d9-4d34-479b-ad68-688eaebf93c5" providerId="ADAL" clId="{9B042DA4-0ADD-48D5-BFB4-C5A0B63E9E97}" dt="2022-12-20T23:02:28.766" v="738" actId="478"/>
          <ac:cxnSpMkLst>
            <pc:docMk/>
            <pc:sldMk cId="1506493807" sldId="272"/>
            <ac:cxnSpMk id="8" creationId="{22766DD9-4256-2E5C-ACD4-93D0083B7CD7}"/>
          </ac:cxnSpMkLst>
        </pc:cxnChg>
      </pc:sldChg>
      <pc:sldChg chg="addSp delSp modSp mod">
        <pc:chgData name="Sarah Balian" userId="b3b060d9-4d34-479b-ad68-688eaebf93c5" providerId="ADAL" clId="{9B042DA4-0ADD-48D5-BFB4-C5A0B63E9E97}" dt="2022-12-20T18:06:34.279" v="398"/>
        <pc:sldMkLst>
          <pc:docMk/>
          <pc:sldMk cId="3502258445" sldId="283"/>
        </pc:sldMkLst>
        <pc:spChg chg="add del mod">
          <ac:chgData name="Sarah Balian" userId="b3b060d9-4d34-479b-ad68-688eaebf93c5" providerId="ADAL" clId="{9B042DA4-0ADD-48D5-BFB4-C5A0B63E9E97}" dt="2022-12-20T18:05:55.125" v="384" actId="478"/>
          <ac:spMkLst>
            <pc:docMk/>
            <pc:sldMk cId="3502258445" sldId="283"/>
            <ac:spMk id="4" creationId="{44118A88-0837-C694-573D-AE59BE72C1A9}"/>
          </ac:spMkLst>
        </pc:spChg>
        <pc:spChg chg="del">
          <ac:chgData name="Sarah Balian" userId="b3b060d9-4d34-479b-ad68-688eaebf93c5" providerId="ADAL" clId="{9B042DA4-0ADD-48D5-BFB4-C5A0B63E9E97}" dt="2022-12-20T18:05:52.137" v="383" actId="478"/>
          <ac:spMkLst>
            <pc:docMk/>
            <pc:sldMk cId="3502258445" sldId="283"/>
            <ac:spMk id="11" creationId="{AA7DA90E-F1B1-6A3A-8771-E43E613C537E}"/>
          </ac:spMkLst>
        </pc:spChg>
        <pc:spChg chg="add del mod">
          <ac:chgData name="Sarah Balian" userId="b3b060d9-4d34-479b-ad68-688eaebf93c5" providerId="ADAL" clId="{9B042DA4-0ADD-48D5-BFB4-C5A0B63E9E97}" dt="2022-12-20T18:05:55.125" v="384" actId="478"/>
          <ac:spMkLst>
            <pc:docMk/>
            <pc:sldMk cId="3502258445" sldId="283"/>
            <ac:spMk id="12" creationId="{8D886F3F-4643-6B0B-B4D7-658DFB5038E9}"/>
          </ac:spMkLst>
        </pc:spChg>
        <pc:spChg chg="add mod">
          <ac:chgData name="Sarah Balian" userId="b3b060d9-4d34-479b-ad68-688eaebf93c5" providerId="ADAL" clId="{9B042DA4-0ADD-48D5-BFB4-C5A0B63E9E97}" dt="2022-12-20T18:06:29.919" v="397" actId="1076"/>
          <ac:spMkLst>
            <pc:docMk/>
            <pc:sldMk cId="3502258445" sldId="283"/>
            <ac:spMk id="13" creationId="{F83091F8-0F5F-D10F-4394-FE4CC56FFEE5}"/>
          </ac:spMkLst>
        </pc:spChg>
        <pc:spChg chg="add mod">
          <ac:chgData name="Sarah Balian" userId="b3b060d9-4d34-479b-ad68-688eaebf93c5" providerId="ADAL" clId="{9B042DA4-0ADD-48D5-BFB4-C5A0B63E9E97}" dt="2022-12-20T18:06:29.919" v="397" actId="1076"/>
          <ac:spMkLst>
            <pc:docMk/>
            <pc:sldMk cId="3502258445" sldId="283"/>
            <ac:spMk id="14" creationId="{97516DBD-228E-71D7-395F-84A0E196B6CC}"/>
          </ac:spMkLst>
        </pc:spChg>
        <pc:spChg chg="del">
          <ac:chgData name="Sarah Balian" userId="b3b060d9-4d34-479b-ad68-688eaebf93c5" providerId="ADAL" clId="{9B042DA4-0ADD-48D5-BFB4-C5A0B63E9E97}" dt="2022-12-20T18:05:52.137" v="383" actId="478"/>
          <ac:spMkLst>
            <pc:docMk/>
            <pc:sldMk cId="3502258445" sldId="283"/>
            <ac:spMk id="17" creationId="{5C6B47CA-107B-B3FF-2202-F69F83513340}"/>
          </ac:spMkLst>
        </pc:spChg>
        <pc:graphicFrameChg chg="add mod">
          <ac:chgData name="Sarah Balian" userId="b3b060d9-4d34-479b-ad68-688eaebf93c5" providerId="ADAL" clId="{9B042DA4-0ADD-48D5-BFB4-C5A0B63E9E97}" dt="2022-12-20T18:05:21.182" v="382" actId="207"/>
          <ac:graphicFrameMkLst>
            <pc:docMk/>
            <pc:sldMk cId="3502258445" sldId="283"/>
            <ac:graphicFrameMk id="2" creationId="{3E5EB191-604B-5D0C-0A19-100096219C99}"/>
          </ac:graphicFrameMkLst>
        </pc:graphicFrameChg>
        <pc:graphicFrameChg chg="del">
          <ac:chgData name="Sarah Balian" userId="b3b060d9-4d34-479b-ad68-688eaebf93c5" providerId="ADAL" clId="{9B042DA4-0ADD-48D5-BFB4-C5A0B63E9E97}" dt="2022-12-20T18:02:18.849" v="346" actId="478"/>
          <ac:graphicFrameMkLst>
            <pc:docMk/>
            <pc:sldMk cId="3502258445" sldId="283"/>
            <ac:graphicFrameMk id="9" creationId="{16BB2B36-D329-083C-5198-BEEC5AC12CFA}"/>
          </ac:graphicFrameMkLst>
        </pc:graphicFrameChg>
        <pc:picChg chg="add mod">
          <ac:chgData name="Sarah Balian" userId="b3b060d9-4d34-479b-ad68-688eaebf93c5" providerId="ADAL" clId="{9B042DA4-0ADD-48D5-BFB4-C5A0B63E9E97}" dt="2022-12-20T18:06:34.279" v="398"/>
          <ac:picMkLst>
            <pc:docMk/>
            <pc:sldMk cId="3502258445" sldId="283"/>
            <ac:picMk id="15" creationId="{9A006126-C808-E47C-A1CD-8DF90026E87E}"/>
          </ac:picMkLst>
        </pc:picChg>
      </pc:sldChg>
      <pc:sldChg chg="modSp mod">
        <pc:chgData name="Sarah Balian" userId="b3b060d9-4d34-479b-ad68-688eaebf93c5" providerId="ADAL" clId="{9B042DA4-0ADD-48D5-BFB4-C5A0B63E9E97}" dt="2022-12-21T17:16:25.022" v="3497" actId="6549"/>
        <pc:sldMkLst>
          <pc:docMk/>
          <pc:sldMk cId="1821595124" sldId="286"/>
        </pc:sldMkLst>
        <pc:spChg chg="mod">
          <ac:chgData name="Sarah Balian" userId="b3b060d9-4d34-479b-ad68-688eaebf93c5" providerId="ADAL" clId="{9B042DA4-0ADD-48D5-BFB4-C5A0B63E9E97}" dt="2022-12-21T16:57:33.244" v="3341" actId="20577"/>
          <ac:spMkLst>
            <pc:docMk/>
            <pc:sldMk cId="1821595124" sldId="286"/>
            <ac:spMk id="2" creationId="{F6245169-1799-41CD-B28E-D2D20D16AD73}"/>
          </ac:spMkLst>
        </pc:spChg>
        <pc:spChg chg="mod">
          <ac:chgData name="Sarah Balian" userId="b3b060d9-4d34-479b-ad68-688eaebf93c5" providerId="ADAL" clId="{9B042DA4-0ADD-48D5-BFB4-C5A0B63E9E97}" dt="2022-12-21T17:16:25.022" v="3497" actId="6549"/>
          <ac:spMkLst>
            <pc:docMk/>
            <pc:sldMk cId="1821595124" sldId="286"/>
            <ac:spMk id="3" creationId="{E4FD1E92-5DBC-B105-F246-2355E4FF9A74}"/>
          </ac:spMkLst>
        </pc:spChg>
        <pc:graphicFrameChg chg="mod">
          <ac:chgData name="Sarah Balian" userId="b3b060d9-4d34-479b-ad68-688eaebf93c5" providerId="ADAL" clId="{9B042DA4-0ADD-48D5-BFB4-C5A0B63E9E97}" dt="2022-12-21T17:02:10.455" v="3419"/>
          <ac:graphicFrameMkLst>
            <pc:docMk/>
            <pc:sldMk cId="1821595124" sldId="286"/>
            <ac:graphicFrameMk id="8" creationId="{DE9A6772-C53F-EAE5-A902-BA86493CFD41}"/>
          </ac:graphicFrameMkLst>
        </pc:graphicFrameChg>
      </pc:sldChg>
      <pc:sldChg chg="modSp mod">
        <pc:chgData name="Sarah Balian" userId="b3b060d9-4d34-479b-ad68-688eaebf93c5" providerId="ADAL" clId="{9B042DA4-0ADD-48D5-BFB4-C5A0B63E9E97}" dt="2022-12-21T17:46:48.155" v="3978" actId="1076"/>
        <pc:sldMkLst>
          <pc:docMk/>
          <pc:sldMk cId="3475639167" sldId="289"/>
        </pc:sldMkLst>
        <pc:spChg chg="mod">
          <ac:chgData name="Sarah Balian" userId="b3b060d9-4d34-479b-ad68-688eaebf93c5" providerId="ADAL" clId="{9B042DA4-0ADD-48D5-BFB4-C5A0B63E9E97}" dt="2022-12-21T17:46:48.155" v="3978" actId="1076"/>
          <ac:spMkLst>
            <pc:docMk/>
            <pc:sldMk cId="3475639167" sldId="289"/>
            <ac:spMk id="6" creationId="{3178E49A-AB46-36D7-BE04-40013DE24A2A}"/>
          </ac:spMkLst>
        </pc:spChg>
      </pc:sldChg>
      <pc:sldChg chg="delSp modSp mod">
        <pc:chgData name="Sarah Balian" userId="b3b060d9-4d34-479b-ad68-688eaebf93c5" providerId="ADAL" clId="{9B042DA4-0ADD-48D5-BFB4-C5A0B63E9E97}" dt="2022-12-20T23:50:37.175" v="1283" actId="207"/>
        <pc:sldMkLst>
          <pc:docMk/>
          <pc:sldMk cId="3332005300" sldId="322"/>
        </pc:sldMkLst>
        <pc:spChg chg="mod">
          <ac:chgData name="Sarah Balian" userId="b3b060d9-4d34-479b-ad68-688eaebf93c5" providerId="ADAL" clId="{9B042DA4-0ADD-48D5-BFB4-C5A0B63E9E97}" dt="2022-12-20T23:37:25.797" v="1182" actId="1076"/>
          <ac:spMkLst>
            <pc:docMk/>
            <pc:sldMk cId="3332005300" sldId="322"/>
            <ac:spMk id="2" creationId="{F6245169-1799-41CD-B28E-D2D20D16AD73}"/>
          </ac:spMkLst>
        </pc:spChg>
        <pc:spChg chg="mod">
          <ac:chgData name="Sarah Balian" userId="b3b060d9-4d34-479b-ad68-688eaebf93c5" providerId="ADAL" clId="{9B042DA4-0ADD-48D5-BFB4-C5A0B63E9E97}" dt="2022-12-20T23:48:28.892" v="1266" actId="14100"/>
          <ac:spMkLst>
            <pc:docMk/>
            <pc:sldMk cId="3332005300" sldId="322"/>
            <ac:spMk id="3" creationId="{E4FD1E92-5DBC-B105-F246-2355E4FF9A74}"/>
          </ac:spMkLst>
        </pc:spChg>
        <pc:spChg chg="del">
          <ac:chgData name="Sarah Balian" userId="b3b060d9-4d34-479b-ad68-688eaebf93c5" providerId="ADAL" clId="{9B042DA4-0ADD-48D5-BFB4-C5A0B63E9E97}" dt="2022-12-20T23:36:41.989" v="1120" actId="478"/>
          <ac:spMkLst>
            <pc:docMk/>
            <pc:sldMk cId="3332005300" sldId="322"/>
            <ac:spMk id="5" creationId="{2DB53C78-DA00-2BC5-996C-8D5C0A276C42}"/>
          </ac:spMkLst>
        </pc:spChg>
        <pc:graphicFrameChg chg="mod">
          <ac:chgData name="Sarah Balian" userId="b3b060d9-4d34-479b-ad68-688eaebf93c5" providerId="ADAL" clId="{9B042DA4-0ADD-48D5-BFB4-C5A0B63E9E97}" dt="2022-12-20T23:50:37.175" v="1283" actId="207"/>
          <ac:graphicFrameMkLst>
            <pc:docMk/>
            <pc:sldMk cId="3332005300" sldId="322"/>
            <ac:graphicFrameMk id="6" creationId="{A9A8CC69-E7C7-8BF8-2D2D-ABB1A61EC758}"/>
          </ac:graphicFrameMkLst>
        </pc:graphicFrameChg>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pChg chg="mod">
          <ac:chgData name="Sarah Balian" userId="b3b060d9-4d34-479b-ad68-688eaebf93c5" providerId="ADAL" clId="{9B042DA4-0ADD-48D5-BFB4-C5A0B63E9E97}" dt="2022-12-20T23:57:04.095" v="1449" actId="1076"/>
          <ac:spMkLst>
            <pc:docMk/>
            <pc:sldMk cId="3364805724" sldId="339"/>
            <ac:spMk id="2" creationId="{F050121B-D4A7-C426-32A4-BF0987433026}"/>
          </ac:spMkLst>
        </pc:spChg>
        <pc:spChg chg="mod">
          <ac:chgData name="Sarah Balian" userId="b3b060d9-4d34-479b-ad68-688eaebf93c5" providerId="ADAL" clId="{9B042DA4-0ADD-48D5-BFB4-C5A0B63E9E97}" dt="2022-12-21T00:00:18.696" v="1501" actId="27636"/>
          <ac:spMkLst>
            <pc:docMk/>
            <pc:sldMk cId="3364805724" sldId="339"/>
            <ac:spMk id="3" creationId="{B6340F88-FDE5-D8FA-4CB8-7065B97BFE6B}"/>
          </ac:spMkLst>
        </pc:spChg>
        <pc:picChg chg="add mod modCrop">
          <ac:chgData name="Sarah Balian" userId="b3b060d9-4d34-479b-ad68-688eaebf93c5" providerId="ADAL" clId="{9B042DA4-0ADD-48D5-BFB4-C5A0B63E9E97}" dt="2022-12-20T23:57:16.389" v="1450" actId="14100"/>
          <ac:picMkLst>
            <pc:docMk/>
            <pc:sldMk cId="3364805724" sldId="339"/>
            <ac:picMk id="5" creationId="{1F88B73B-EEE1-0183-F124-9B027958F712}"/>
          </ac:picMkLst>
        </pc:picChg>
        <pc:picChg chg="add mod">
          <ac:chgData name="Sarah Balian" userId="b3b060d9-4d34-479b-ad68-688eaebf93c5" providerId="ADAL" clId="{9B042DA4-0ADD-48D5-BFB4-C5A0B63E9E97}" dt="2022-12-20T23:57:16.389" v="1450" actId="14100"/>
          <ac:picMkLst>
            <pc:docMk/>
            <pc:sldMk cId="3364805724" sldId="339"/>
            <ac:picMk id="6" creationId="{AD77C697-B779-6D9D-158A-54003357BF8B}"/>
          </ac:picMkLst>
        </pc:picChg>
        <pc:picChg chg="add mod">
          <ac:chgData name="Sarah Balian" userId="b3b060d9-4d34-479b-ad68-688eaebf93c5" providerId="ADAL" clId="{9B042DA4-0ADD-48D5-BFB4-C5A0B63E9E97}" dt="2022-12-20T23:57:16.389" v="1450" actId="14100"/>
          <ac:picMkLst>
            <pc:docMk/>
            <pc:sldMk cId="3364805724" sldId="339"/>
            <ac:picMk id="7" creationId="{9C297817-C33F-3B47-9958-4CD758B3D999}"/>
          </ac:picMkLst>
        </pc:picChg>
        <pc:picChg chg="add del mod">
          <ac:chgData name="Sarah Balian" userId="b3b060d9-4d34-479b-ad68-688eaebf93c5" providerId="ADAL" clId="{9B042DA4-0ADD-48D5-BFB4-C5A0B63E9E97}" dt="2022-12-20T23:59:27.504" v="1491" actId="478"/>
          <ac:picMkLst>
            <pc:docMk/>
            <pc:sldMk cId="3364805724" sldId="339"/>
            <ac:picMk id="8" creationId="{7673C1B8-9AD6-729B-E684-B10B96A89E65}"/>
          </ac:picMkLst>
        </pc:picChg>
        <pc:picChg chg="add mod">
          <ac:chgData name="Sarah Balian" userId="b3b060d9-4d34-479b-ad68-688eaebf93c5" providerId="ADAL" clId="{9B042DA4-0ADD-48D5-BFB4-C5A0B63E9E97}" dt="2022-12-20T23:57:16.389" v="1450" actId="14100"/>
          <ac:picMkLst>
            <pc:docMk/>
            <pc:sldMk cId="3364805724" sldId="339"/>
            <ac:picMk id="9" creationId="{72BEDD55-7627-F03F-7F65-26D281E6D24B}"/>
          </ac:picMkLst>
        </pc:picChg>
        <pc:picChg chg="add mod">
          <ac:chgData name="Sarah Balian" userId="b3b060d9-4d34-479b-ad68-688eaebf93c5" providerId="ADAL" clId="{9B042DA4-0ADD-48D5-BFB4-C5A0B63E9E97}" dt="2022-12-20T23:57:25.937" v="1468" actId="1036"/>
          <ac:picMkLst>
            <pc:docMk/>
            <pc:sldMk cId="3364805724" sldId="339"/>
            <ac:picMk id="10" creationId="{5C899693-7CC1-8AD2-622E-315E0A3A2881}"/>
          </ac:picMkLst>
        </pc:picChg>
        <pc:picChg chg="add mod">
          <ac:chgData name="Sarah Balian" userId="b3b060d9-4d34-479b-ad68-688eaebf93c5" providerId="ADAL" clId="{9B042DA4-0ADD-48D5-BFB4-C5A0B63E9E97}" dt="2022-12-20T23:57:25.937" v="1468" actId="1036"/>
          <ac:picMkLst>
            <pc:docMk/>
            <pc:sldMk cId="3364805724" sldId="339"/>
            <ac:picMk id="11" creationId="{13889F12-9752-3E30-0276-3182DE0B35FD}"/>
          </ac:picMkLst>
        </pc:picChg>
        <pc:picChg chg="add mod">
          <ac:chgData name="Sarah Balian" userId="b3b060d9-4d34-479b-ad68-688eaebf93c5" providerId="ADAL" clId="{9B042DA4-0ADD-48D5-BFB4-C5A0B63E9E97}" dt="2022-12-20T23:57:25.937" v="1468" actId="1036"/>
          <ac:picMkLst>
            <pc:docMk/>
            <pc:sldMk cId="3364805724" sldId="339"/>
            <ac:picMk id="12" creationId="{81745FEF-8EF0-1D90-070F-7E8D2215A28A}"/>
          </ac:picMkLst>
        </pc:picChg>
        <pc:picChg chg="add mod">
          <ac:chgData name="Sarah Balian" userId="b3b060d9-4d34-479b-ad68-688eaebf93c5" providerId="ADAL" clId="{9B042DA4-0ADD-48D5-BFB4-C5A0B63E9E97}" dt="2022-12-20T23:57:25.937" v="1468" actId="1036"/>
          <ac:picMkLst>
            <pc:docMk/>
            <pc:sldMk cId="3364805724" sldId="339"/>
            <ac:picMk id="13" creationId="{A67CD6B7-75FB-E4D1-7199-72E21C446D10}"/>
          </ac:picMkLst>
        </pc:picChg>
        <pc:picChg chg="add mod">
          <ac:chgData name="Sarah Balian" userId="b3b060d9-4d34-479b-ad68-688eaebf93c5" providerId="ADAL" clId="{9B042DA4-0ADD-48D5-BFB4-C5A0B63E9E97}" dt="2022-12-20T23:57:25.937" v="1468" actId="1036"/>
          <ac:picMkLst>
            <pc:docMk/>
            <pc:sldMk cId="3364805724" sldId="339"/>
            <ac:picMk id="14" creationId="{779E8509-AA90-9C1E-818F-ACFE0164BD35}"/>
          </ac:picMkLst>
        </pc:picChg>
        <pc:picChg chg="add mod modCrop">
          <ac:chgData name="Sarah Balian" userId="b3b060d9-4d34-479b-ad68-688eaebf93c5" providerId="ADAL" clId="{9B042DA4-0ADD-48D5-BFB4-C5A0B63E9E97}" dt="2022-12-20T23:59:36.041" v="1493" actId="1076"/>
          <ac:picMkLst>
            <pc:docMk/>
            <pc:sldMk cId="3364805724" sldId="339"/>
            <ac:picMk id="16" creationId="{4C7F7417-7EC7-B932-F2D0-7AC68429426C}"/>
          </ac:picMkLst>
        </pc:picChg>
        <pc:picChg chg="add mod modCrop">
          <ac:chgData name="Sarah Balian" userId="b3b060d9-4d34-479b-ad68-688eaebf93c5" providerId="ADAL" clId="{9B042DA4-0ADD-48D5-BFB4-C5A0B63E9E97}" dt="2022-12-21T00:00:07.154" v="1499" actId="732"/>
          <ac:picMkLst>
            <pc:docMk/>
            <pc:sldMk cId="3364805724" sldId="339"/>
            <ac:picMk id="17" creationId="{F973C56C-7C50-0575-F0C7-114E0C85A538}"/>
          </ac:picMkLst>
        </pc:picChg>
      </pc:sldChg>
      <pc:sldChg chg="addSp delSp modSp mod">
        <pc:chgData name="Sarah Balian" userId="b3b060d9-4d34-479b-ad68-688eaebf93c5" providerId="ADAL" clId="{9B042DA4-0ADD-48D5-BFB4-C5A0B63E9E97}" dt="2022-12-20T20:53:46.284" v="679" actId="1076"/>
        <pc:sldMkLst>
          <pc:docMk/>
          <pc:sldMk cId="2781894779" sldId="343"/>
        </pc:sldMkLst>
        <pc:spChg chg="mod">
          <ac:chgData name="Sarah Balian" userId="b3b060d9-4d34-479b-ad68-688eaebf93c5" providerId="ADAL" clId="{9B042DA4-0ADD-48D5-BFB4-C5A0B63E9E97}" dt="2022-12-20T18:08:00.527" v="487" actId="20577"/>
          <ac:spMkLst>
            <pc:docMk/>
            <pc:sldMk cId="2781894779" sldId="343"/>
            <ac:spMk id="4" creationId="{2835B22F-59A0-D51F-5B6D-700079BFD428}"/>
          </ac:spMkLst>
        </pc:spChg>
        <pc:spChg chg="mod">
          <ac:chgData name="Sarah Balian" userId="b3b060d9-4d34-479b-ad68-688eaebf93c5" providerId="ADAL" clId="{9B042DA4-0ADD-48D5-BFB4-C5A0B63E9E97}" dt="2022-12-20T18:07:46.307" v="478" actId="20577"/>
          <ac:spMkLst>
            <pc:docMk/>
            <pc:sldMk cId="2781894779" sldId="343"/>
            <ac:spMk id="11" creationId="{FAE75C40-A01E-5362-9F7E-92B20DD3702C}"/>
          </ac:spMkLst>
        </pc:spChg>
        <pc:spChg chg="mod">
          <ac:chgData name="Sarah Balian" userId="b3b060d9-4d34-479b-ad68-688eaebf93c5" providerId="ADAL" clId="{9B042DA4-0ADD-48D5-BFB4-C5A0B63E9E97}" dt="2022-12-20T20:53:42.889" v="678" actId="207"/>
          <ac:spMkLst>
            <pc:docMk/>
            <pc:sldMk cId="2781894779" sldId="343"/>
            <ac:spMk id="17" creationId="{A26086BA-EB13-AEAF-5740-8696C7A3D23D}"/>
          </ac:spMkLst>
        </pc:spChg>
        <pc:spChg chg="mod">
          <ac:chgData name="Sarah Balian" userId="b3b060d9-4d34-479b-ad68-688eaebf93c5" providerId="ADAL" clId="{9B042DA4-0ADD-48D5-BFB4-C5A0B63E9E97}" dt="2022-12-20T20:52:43.856" v="669" actId="207"/>
          <ac:spMkLst>
            <pc:docMk/>
            <pc:sldMk cId="2781894779" sldId="343"/>
            <ac:spMk id="18" creationId="{6EB730F7-D11E-13E3-D394-591543F6F3F4}"/>
          </ac:spMkLst>
        </pc:spChg>
        <pc:spChg chg="mod">
          <ac:chgData name="Sarah Balian" userId="b3b060d9-4d34-479b-ad68-688eaebf93c5" providerId="ADAL" clId="{9B042DA4-0ADD-48D5-BFB4-C5A0B63E9E97}" dt="2022-12-20T20:53:03.779" v="671" actId="207"/>
          <ac:spMkLst>
            <pc:docMk/>
            <pc:sldMk cId="2781894779" sldId="343"/>
            <ac:spMk id="19" creationId="{82B27EF9-3FBD-309B-79E6-6DD1B396B7F2}"/>
          </ac:spMkLst>
        </pc:spChg>
        <pc:spChg chg="mod">
          <ac:chgData name="Sarah Balian" userId="b3b060d9-4d34-479b-ad68-688eaebf93c5" providerId="ADAL" clId="{9B042DA4-0ADD-48D5-BFB4-C5A0B63E9E97}" dt="2022-12-20T20:52:06.421" v="661" actId="207"/>
          <ac:spMkLst>
            <pc:docMk/>
            <pc:sldMk cId="2781894779" sldId="343"/>
            <ac:spMk id="20" creationId="{DFF4D7D1-5531-9052-3A86-E631897C3FF1}"/>
          </ac:spMkLst>
        </pc:spChg>
        <pc:spChg chg="mod">
          <ac:chgData name="Sarah Balian" userId="b3b060d9-4d34-479b-ad68-688eaebf93c5" providerId="ADAL" clId="{9B042DA4-0ADD-48D5-BFB4-C5A0B63E9E97}" dt="2022-12-20T20:51:59.193" v="658" actId="207"/>
          <ac:spMkLst>
            <pc:docMk/>
            <pc:sldMk cId="2781894779" sldId="343"/>
            <ac:spMk id="22" creationId="{79F7DE7F-B6FC-67E3-1062-6A6FF705070C}"/>
          </ac:spMkLst>
        </pc:spChg>
        <pc:spChg chg="mod">
          <ac:chgData name="Sarah Balian" userId="b3b060d9-4d34-479b-ad68-688eaebf93c5" providerId="ADAL" clId="{9B042DA4-0ADD-48D5-BFB4-C5A0B63E9E97}" dt="2022-12-20T20:52:08.861" v="662" actId="207"/>
          <ac:spMkLst>
            <pc:docMk/>
            <pc:sldMk cId="2781894779" sldId="343"/>
            <ac:spMk id="24" creationId="{C50532D2-86D1-EE8B-6A3E-06DE59632923}"/>
          </ac:spMkLst>
        </pc:spChg>
        <pc:spChg chg="mod">
          <ac:chgData name="Sarah Balian" userId="b3b060d9-4d34-479b-ad68-688eaebf93c5" providerId="ADAL" clId="{9B042DA4-0ADD-48D5-BFB4-C5A0B63E9E97}" dt="2022-12-20T20:52:03.701" v="660" actId="207"/>
          <ac:spMkLst>
            <pc:docMk/>
            <pc:sldMk cId="2781894779" sldId="343"/>
            <ac:spMk id="26" creationId="{0CE7C57C-079C-43BE-38DE-8556061A61F0}"/>
          </ac:spMkLst>
        </pc:spChg>
        <pc:spChg chg="mod">
          <ac:chgData name="Sarah Balian" userId="b3b060d9-4d34-479b-ad68-688eaebf93c5" providerId="ADAL" clId="{9B042DA4-0ADD-48D5-BFB4-C5A0B63E9E97}" dt="2022-12-20T20:52:35.115" v="668" actId="207"/>
          <ac:spMkLst>
            <pc:docMk/>
            <pc:sldMk cId="2781894779" sldId="343"/>
            <ac:spMk id="27" creationId="{3B2484F9-7DA9-3B58-5691-5C05CBB4911C}"/>
          </ac:spMkLst>
        </pc:spChg>
        <pc:spChg chg="mod">
          <ac:chgData name="Sarah Balian" userId="b3b060d9-4d34-479b-ad68-688eaebf93c5" providerId="ADAL" clId="{9B042DA4-0ADD-48D5-BFB4-C5A0B63E9E97}" dt="2022-12-20T20:52:20.809" v="664" actId="207"/>
          <ac:spMkLst>
            <pc:docMk/>
            <pc:sldMk cId="2781894779" sldId="343"/>
            <ac:spMk id="28" creationId="{086B88E6-B36D-DA23-F13A-221477F30255}"/>
          </ac:spMkLst>
        </pc:spChg>
        <pc:spChg chg="mod">
          <ac:chgData name="Sarah Balian" userId="b3b060d9-4d34-479b-ad68-688eaebf93c5" providerId="ADAL" clId="{9B042DA4-0ADD-48D5-BFB4-C5A0B63E9E97}" dt="2022-12-20T20:52:13.079" v="663" actId="207"/>
          <ac:spMkLst>
            <pc:docMk/>
            <pc:sldMk cId="2781894779" sldId="343"/>
            <ac:spMk id="29" creationId="{1BF5DB5A-462C-81A6-1C76-D1666FA63B95}"/>
          </ac:spMkLst>
        </pc:spChg>
        <pc:spChg chg="mod">
          <ac:chgData name="Sarah Balian" userId="b3b060d9-4d34-479b-ad68-688eaebf93c5" providerId="ADAL" clId="{9B042DA4-0ADD-48D5-BFB4-C5A0B63E9E97}" dt="2022-12-20T20:52:01.702" v="659" actId="207"/>
          <ac:spMkLst>
            <pc:docMk/>
            <pc:sldMk cId="2781894779" sldId="343"/>
            <ac:spMk id="32" creationId="{E978B757-63B9-7169-1890-A30CE86C7447}"/>
          </ac:spMkLst>
        </pc:spChg>
        <pc:spChg chg="mod">
          <ac:chgData name="Sarah Balian" userId="b3b060d9-4d34-479b-ad68-688eaebf93c5" providerId="ADAL" clId="{9B042DA4-0ADD-48D5-BFB4-C5A0B63E9E97}" dt="2022-12-20T20:53:20.604" v="674" actId="207"/>
          <ac:spMkLst>
            <pc:docMk/>
            <pc:sldMk cId="2781894779" sldId="343"/>
            <ac:spMk id="34" creationId="{DF95CE22-E860-1A14-1666-1A99D7D42037}"/>
          </ac:spMkLst>
        </pc:spChg>
        <pc:spChg chg="mod">
          <ac:chgData name="Sarah Balian" userId="b3b060d9-4d34-479b-ad68-688eaebf93c5" providerId="ADAL" clId="{9B042DA4-0ADD-48D5-BFB4-C5A0B63E9E97}" dt="2022-12-20T20:52:31.214" v="667" actId="207"/>
          <ac:spMkLst>
            <pc:docMk/>
            <pc:sldMk cId="2781894779" sldId="343"/>
            <ac:spMk id="38" creationId="{AD04D305-2F1B-09A1-7316-2CA8AE0B75EB}"/>
          </ac:spMkLst>
        </pc:spChg>
        <pc:spChg chg="mod">
          <ac:chgData name="Sarah Balian" userId="b3b060d9-4d34-479b-ad68-688eaebf93c5" providerId="ADAL" clId="{9B042DA4-0ADD-48D5-BFB4-C5A0B63E9E97}" dt="2022-12-20T20:52:28.292" v="666" actId="207"/>
          <ac:spMkLst>
            <pc:docMk/>
            <pc:sldMk cId="2781894779" sldId="343"/>
            <ac:spMk id="39" creationId="{E8EB246B-21B0-3706-9009-9F756AA23DB1}"/>
          </ac:spMkLst>
        </pc:spChg>
        <pc:spChg chg="mod">
          <ac:chgData name="Sarah Balian" userId="b3b060d9-4d34-479b-ad68-688eaebf93c5" providerId="ADAL" clId="{9B042DA4-0ADD-48D5-BFB4-C5A0B63E9E97}" dt="2022-12-20T20:52:23.744" v="665" actId="207"/>
          <ac:spMkLst>
            <pc:docMk/>
            <pc:sldMk cId="2781894779" sldId="343"/>
            <ac:spMk id="40" creationId="{6A2D8D17-55A6-5F49-0564-5524CA389360}"/>
          </ac:spMkLst>
        </pc:spChg>
        <pc:spChg chg="mod">
          <ac:chgData name="Sarah Balian" userId="b3b060d9-4d34-479b-ad68-688eaebf93c5" providerId="ADAL" clId="{9B042DA4-0ADD-48D5-BFB4-C5A0B63E9E97}" dt="2022-12-20T20:48:17.156" v="642" actId="20577"/>
          <ac:spMkLst>
            <pc:docMk/>
            <pc:sldMk cId="2781894779" sldId="343"/>
            <ac:spMk id="41" creationId="{D668D04A-DECC-8646-63D2-86090C0B6EC2}"/>
          </ac:spMkLst>
        </pc:spChg>
        <pc:spChg chg="mod">
          <ac:chgData name="Sarah Balian" userId="b3b060d9-4d34-479b-ad68-688eaebf93c5" providerId="ADAL" clId="{9B042DA4-0ADD-48D5-BFB4-C5A0B63E9E97}" dt="2022-12-20T20:48:48.293" v="646" actId="20577"/>
          <ac:spMkLst>
            <pc:docMk/>
            <pc:sldMk cId="2781894779" sldId="343"/>
            <ac:spMk id="42" creationId="{CF8A5421-9323-A745-9033-6B0858E056E5}"/>
          </ac:spMkLst>
        </pc:spChg>
        <pc:spChg chg="mod">
          <ac:chgData name="Sarah Balian" userId="b3b060d9-4d34-479b-ad68-688eaebf93c5" providerId="ADAL" clId="{9B042DA4-0ADD-48D5-BFB4-C5A0B63E9E97}" dt="2022-12-20T20:47:53.222" v="632" actId="20577"/>
          <ac:spMkLst>
            <pc:docMk/>
            <pc:sldMk cId="2781894779" sldId="343"/>
            <ac:spMk id="43" creationId="{B7FC13D1-752F-56B6-5609-2A21E3445535}"/>
          </ac:spMkLst>
        </pc:spChg>
        <pc:spChg chg="mod">
          <ac:chgData name="Sarah Balian" userId="b3b060d9-4d34-479b-ad68-688eaebf93c5" providerId="ADAL" clId="{9B042DA4-0ADD-48D5-BFB4-C5A0B63E9E97}" dt="2022-12-20T20:50:19.316" v="650" actId="20577"/>
          <ac:spMkLst>
            <pc:docMk/>
            <pc:sldMk cId="2781894779" sldId="343"/>
            <ac:spMk id="44" creationId="{4BC63EFC-51D8-5205-E29F-01514C838175}"/>
          </ac:spMkLst>
        </pc:spChg>
        <pc:spChg chg="mod">
          <ac:chgData name="Sarah Balian" userId="b3b060d9-4d34-479b-ad68-688eaebf93c5" providerId="ADAL" clId="{9B042DA4-0ADD-48D5-BFB4-C5A0B63E9E97}" dt="2022-12-20T20:33:39.113" v="605" actId="20577"/>
          <ac:spMkLst>
            <pc:docMk/>
            <pc:sldMk cId="2781894779" sldId="343"/>
            <ac:spMk id="45" creationId="{BBE6A571-B611-7C03-DEE0-82AB9841B25B}"/>
          </ac:spMkLst>
        </pc:spChg>
        <pc:spChg chg="mod">
          <ac:chgData name="Sarah Balian" userId="b3b060d9-4d34-479b-ad68-688eaebf93c5" providerId="ADAL" clId="{9B042DA4-0ADD-48D5-BFB4-C5A0B63E9E97}" dt="2022-12-20T20:48:26.724" v="644" actId="20577"/>
          <ac:spMkLst>
            <pc:docMk/>
            <pc:sldMk cId="2781894779" sldId="343"/>
            <ac:spMk id="46" creationId="{42DF423A-99C8-4EB4-85E6-B227F5AC86CF}"/>
          </ac:spMkLst>
        </pc:spChg>
        <pc:spChg chg="mod">
          <ac:chgData name="Sarah Balian" userId="b3b060d9-4d34-479b-ad68-688eaebf93c5" providerId="ADAL" clId="{9B042DA4-0ADD-48D5-BFB4-C5A0B63E9E97}" dt="2022-12-20T20:46:56.418" v="623" actId="20577"/>
          <ac:spMkLst>
            <pc:docMk/>
            <pc:sldMk cId="2781894779" sldId="343"/>
            <ac:spMk id="47" creationId="{1A54FE55-9EA8-7040-3CAE-58A0BC0B5A7A}"/>
          </ac:spMkLst>
        </pc:spChg>
        <pc:spChg chg="mod">
          <ac:chgData name="Sarah Balian" userId="b3b060d9-4d34-479b-ad68-688eaebf93c5" providerId="ADAL" clId="{9B042DA4-0ADD-48D5-BFB4-C5A0B63E9E97}" dt="2022-12-20T20:47:26.142" v="628" actId="20577"/>
          <ac:spMkLst>
            <pc:docMk/>
            <pc:sldMk cId="2781894779" sldId="343"/>
            <ac:spMk id="48" creationId="{C745E97A-7FD6-1663-C9EC-826AD8D437D1}"/>
          </ac:spMkLst>
        </pc:spChg>
        <pc:spChg chg="mod">
          <ac:chgData name="Sarah Balian" userId="b3b060d9-4d34-479b-ad68-688eaebf93c5" providerId="ADAL" clId="{9B042DA4-0ADD-48D5-BFB4-C5A0B63E9E97}" dt="2022-12-20T20:47:33.413" v="630" actId="20577"/>
          <ac:spMkLst>
            <pc:docMk/>
            <pc:sldMk cId="2781894779" sldId="343"/>
            <ac:spMk id="49" creationId="{5A089B96-6EB7-40E6-B695-CA14F03E510E}"/>
          </ac:spMkLst>
        </pc:spChg>
        <pc:spChg chg="mod">
          <ac:chgData name="Sarah Balian" userId="b3b060d9-4d34-479b-ad68-688eaebf93c5" providerId="ADAL" clId="{9B042DA4-0ADD-48D5-BFB4-C5A0B63E9E97}" dt="2022-12-20T20:53:46.284" v="679" actId="1076"/>
          <ac:spMkLst>
            <pc:docMk/>
            <pc:sldMk cId="2781894779" sldId="343"/>
            <ac:spMk id="50" creationId="{B4A38A1D-ED77-E4A3-DF60-1B2D80DD4252}"/>
          </ac:spMkLst>
        </pc:spChg>
        <pc:spChg chg="mod">
          <ac:chgData name="Sarah Balian" userId="b3b060d9-4d34-479b-ad68-688eaebf93c5" providerId="ADAL" clId="{9B042DA4-0ADD-48D5-BFB4-C5A0B63E9E97}" dt="2022-12-20T20:46:27.976" v="618" actId="20577"/>
          <ac:spMkLst>
            <pc:docMk/>
            <pc:sldMk cId="2781894779" sldId="343"/>
            <ac:spMk id="51" creationId="{3D949BF7-3246-03FC-D71D-FF2B194A5867}"/>
          </ac:spMkLst>
        </pc:spChg>
        <pc:spChg chg="mod">
          <ac:chgData name="Sarah Balian" userId="b3b060d9-4d34-479b-ad68-688eaebf93c5" providerId="ADAL" clId="{9B042DA4-0ADD-48D5-BFB4-C5A0B63E9E97}" dt="2022-12-20T20:46:34.812" v="620" actId="20577"/>
          <ac:spMkLst>
            <pc:docMk/>
            <pc:sldMk cId="2781894779" sldId="343"/>
            <ac:spMk id="52" creationId="{D73A6417-5A8E-992C-44F0-86E234C17E10}"/>
          </ac:spMkLst>
        </pc:spChg>
        <pc:spChg chg="mod">
          <ac:chgData name="Sarah Balian" userId="b3b060d9-4d34-479b-ad68-688eaebf93c5" providerId="ADAL" clId="{9B042DA4-0ADD-48D5-BFB4-C5A0B63E9E97}" dt="2022-12-20T20:48:10.531" v="640" actId="20577"/>
          <ac:spMkLst>
            <pc:docMk/>
            <pc:sldMk cId="2781894779" sldId="343"/>
            <ac:spMk id="53" creationId="{34E58A3B-6C41-24E5-AFB9-0CC8E52DFFBF}"/>
          </ac:spMkLst>
        </pc:spChg>
        <pc:spChg chg="mod">
          <ac:chgData name="Sarah Balian" userId="b3b060d9-4d34-479b-ad68-688eaebf93c5" providerId="ADAL" clId="{9B042DA4-0ADD-48D5-BFB4-C5A0B63E9E97}" dt="2022-12-20T20:46:15.206" v="617" actId="20577"/>
          <ac:spMkLst>
            <pc:docMk/>
            <pc:sldMk cId="2781894779" sldId="343"/>
            <ac:spMk id="54" creationId="{3C62B939-790C-DB0F-0CF6-1E2C6F585ED4}"/>
          </ac:spMkLst>
        </pc:spChg>
        <pc:spChg chg="mod">
          <ac:chgData name="Sarah Balian" userId="b3b060d9-4d34-479b-ad68-688eaebf93c5" providerId="ADAL" clId="{9B042DA4-0ADD-48D5-BFB4-C5A0B63E9E97}" dt="2022-12-20T20:50:51.314" v="653" actId="20577"/>
          <ac:spMkLst>
            <pc:docMk/>
            <pc:sldMk cId="2781894779" sldId="343"/>
            <ac:spMk id="55" creationId="{16C6B6BA-7222-2A46-CA43-30A3DC2F40E5}"/>
          </ac:spMkLst>
        </pc:spChg>
        <pc:spChg chg="del">
          <ac:chgData name="Sarah Balian" userId="b3b060d9-4d34-479b-ad68-688eaebf93c5" providerId="ADAL" clId="{9B042DA4-0ADD-48D5-BFB4-C5A0B63E9E97}" dt="2022-12-20T18:08:24.453" v="534" actId="478"/>
          <ac:spMkLst>
            <pc:docMk/>
            <pc:sldMk cId="2781894779" sldId="343"/>
            <ac:spMk id="56" creationId="{86DA3428-A2E6-7961-02DF-4DFFA860A7F2}"/>
          </ac:spMkLst>
        </pc:spChg>
        <pc:spChg chg="mod">
          <ac:chgData name="Sarah Balian" userId="b3b060d9-4d34-479b-ad68-688eaebf93c5" providerId="ADAL" clId="{9B042DA4-0ADD-48D5-BFB4-C5A0B63E9E97}" dt="2022-12-20T20:51:15.262" v="657" actId="20577"/>
          <ac:spMkLst>
            <pc:docMk/>
            <pc:sldMk cId="2781894779" sldId="343"/>
            <ac:spMk id="59" creationId="{4D135624-874F-7303-6186-F1323F30C5AA}"/>
          </ac:spMkLst>
        </pc:spChg>
        <pc:spChg chg="mod">
          <ac:chgData name="Sarah Balian" userId="b3b060d9-4d34-479b-ad68-688eaebf93c5" providerId="ADAL" clId="{9B042DA4-0ADD-48D5-BFB4-C5A0B63E9E97}" dt="2022-12-20T20:53:09.348" v="672" actId="1076"/>
          <ac:spMkLst>
            <pc:docMk/>
            <pc:sldMk cId="2781894779" sldId="343"/>
            <ac:spMk id="60" creationId="{283A431F-66DE-56D0-6F8C-E197CA434994}"/>
          </ac:spMkLst>
        </pc:spChg>
        <pc:spChg chg="mod">
          <ac:chgData name="Sarah Balian" userId="b3b060d9-4d34-479b-ad68-688eaebf93c5" providerId="ADAL" clId="{9B042DA4-0ADD-48D5-BFB4-C5A0B63E9E97}" dt="2022-12-20T20:48:35.672" v="645" actId="20577"/>
          <ac:spMkLst>
            <pc:docMk/>
            <pc:sldMk cId="2781894779" sldId="343"/>
            <ac:spMk id="61" creationId="{13D1EBF7-3808-CC4B-C914-B34A82C02B00}"/>
          </ac:spMkLst>
        </pc:spChg>
        <pc:spChg chg="mod">
          <ac:chgData name="Sarah Balian" userId="b3b060d9-4d34-479b-ad68-688eaebf93c5" providerId="ADAL" clId="{9B042DA4-0ADD-48D5-BFB4-C5A0B63E9E97}" dt="2022-12-20T20:53:27.599" v="675" actId="1076"/>
          <ac:spMkLst>
            <pc:docMk/>
            <pc:sldMk cId="2781894779" sldId="343"/>
            <ac:spMk id="1033" creationId="{3CD9B410-05B2-6138-6911-D2332C745AC9}"/>
          </ac:spMkLst>
        </pc:spChg>
        <pc:spChg chg="mod">
          <ac:chgData name="Sarah Balian" userId="b3b060d9-4d34-479b-ad68-688eaebf93c5" providerId="ADAL" clId="{9B042DA4-0ADD-48D5-BFB4-C5A0B63E9E97}" dt="2022-12-20T20:53:30.118" v="676" actId="1076"/>
          <ac:spMkLst>
            <pc:docMk/>
            <pc:sldMk cId="2781894779" sldId="343"/>
            <ac:spMk id="1034" creationId="{7DB997D1-C003-D6C6-1F18-F0F31FEDDA4D}"/>
          </ac:spMkLst>
        </pc:spChg>
        <pc:spChg chg="mod">
          <ac:chgData name="Sarah Balian" userId="b3b060d9-4d34-479b-ad68-688eaebf93c5" providerId="ADAL" clId="{9B042DA4-0ADD-48D5-BFB4-C5A0B63E9E97}" dt="2022-12-20T20:50:13.176" v="649" actId="20577"/>
          <ac:spMkLst>
            <pc:docMk/>
            <pc:sldMk cId="2781894779" sldId="343"/>
            <ac:spMk id="1035" creationId="{505D2889-80F3-69CB-1B35-181142E76EFB}"/>
          </ac:spMkLst>
        </pc:spChg>
        <pc:spChg chg="mod">
          <ac:chgData name="Sarah Balian" userId="b3b060d9-4d34-479b-ad68-688eaebf93c5" providerId="ADAL" clId="{9B042DA4-0ADD-48D5-BFB4-C5A0B63E9E97}" dt="2022-12-20T20:47:18.325" v="627" actId="20577"/>
          <ac:spMkLst>
            <pc:docMk/>
            <pc:sldMk cId="2781894779" sldId="343"/>
            <ac:spMk id="1036" creationId="{857DBFB8-A839-2B3D-F992-3D5B522A6EDA}"/>
          </ac:spMkLst>
        </pc:spChg>
        <pc:spChg chg="mod">
          <ac:chgData name="Sarah Balian" userId="b3b060d9-4d34-479b-ad68-688eaebf93c5" providerId="ADAL" clId="{9B042DA4-0ADD-48D5-BFB4-C5A0B63E9E97}" dt="2022-12-20T20:48:00.860" v="635" actId="20577"/>
          <ac:spMkLst>
            <pc:docMk/>
            <pc:sldMk cId="2781894779" sldId="343"/>
            <ac:spMk id="1037" creationId="{A619D19B-59AC-7D09-4061-FA84E7FB471A}"/>
          </ac:spMkLst>
        </pc:spChg>
        <pc:spChg chg="mod">
          <ac:chgData name="Sarah Balian" userId="b3b060d9-4d34-479b-ad68-688eaebf93c5" providerId="ADAL" clId="{9B042DA4-0ADD-48D5-BFB4-C5A0B63E9E97}" dt="2022-12-20T20:50:04.076" v="648" actId="20577"/>
          <ac:spMkLst>
            <pc:docMk/>
            <pc:sldMk cId="2781894779" sldId="343"/>
            <ac:spMk id="1038" creationId="{5909F8BF-9101-628B-51F4-11674CFA84EF}"/>
          </ac:spMkLst>
        </pc:spChg>
        <pc:spChg chg="mod">
          <ac:chgData name="Sarah Balian" userId="b3b060d9-4d34-479b-ad68-688eaebf93c5" providerId="ADAL" clId="{9B042DA4-0ADD-48D5-BFB4-C5A0B63E9E97}" dt="2022-12-20T20:47:42.395" v="631" actId="6549"/>
          <ac:spMkLst>
            <pc:docMk/>
            <pc:sldMk cId="2781894779" sldId="343"/>
            <ac:spMk id="1041" creationId="{EDDDA1C2-40F2-C465-D3BB-2E406CC881AB}"/>
          </ac:spMkLst>
        </pc:spChg>
        <pc:spChg chg="mod">
          <ac:chgData name="Sarah Balian" userId="b3b060d9-4d34-479b-ad68-688eaebf93c5" providerId="ADAL" clId="{9B042DA4-0ADD-48D5-BFB4-C5A0B63E9E97}" dt="2022-12-20T20:33:22.277" v="604" actId="20577"/>
          <ac:spMkLst>
            <pc:docMk/>
            <pc:sldMk cId="2781894779" sldId="343"/>
            <ac:spMk id="1046" creationId="{8A57591F-F75D-FBB3-BD7E-757A1AFC2F44}"/>
          </ac:spMkLst>
        </pc:spChg>
        <pc:picChg chg="add mod">
          <ac:chgData name="Sarah Balian" userId="b3b060d9-4d34-479b-ad68-688eaebf93c5" providerId="ADAL" clId="{9B042DA4-0ADD-48D5-BFB4-C5A0B63E9E97}" dt="2022-12-20T18:07:26.406" v="444"/>
          <ac:picMkLst>
            <pc:docMk/>
            <pc:sldMk cId="2781894779" sldId="343"/>
            <ac:picMk id="2" creationId="{9F71A652-D374-CF22-D24D-00A3F91BD05B}"/>
          </ac:picMkLst>
        </pc:picChg>
      </pc:sldChg>
      <pc:sldChg chg="addSp delSp modSp mod">
        <pc:chgData name="Sarah Balian" userId="b3b060d9-4d34-479b-ad68-688eaebf93c5" providerId="ADAL" clId="{9B042DA4-0ADD-48D5-BFB4-C5A0B63E9E97}" dt="2022-12-20T17:57:18.783" v="276" actId="1076"/>
        <pc:sldMkLst>
          <pc:docMk/>
          <pc:sldMk cId="587045458" sldId="351"/>
        </pc:sldMkLst>
        <pc:spChg chg="mod">
          <ac:chgData name="Sarah Balian" userId="b3b060d9-4d34-479b-ad68-688eaebf93c5" providerId="ADAL" clId="{9B042DA4-0ADD-48D5-BFB4-C5A0B63E9E97}" dt="2022-12-20T17:55:23.461" v="261" actId="14100"/>
          <ac:spMkLst>
            <pc:docMk/>
            <pc:sldMk cId="587045458" sldId="351"/>
            <ac:spMk id="2" creationId="{F6245169-1799-41CD-B28E-D2D20D16AD73}"/>
          </ac:spMkLst>
        </pc:spChg>
        <pc:spChg chg="del">
          <ac:chgData name="Sarah Balian" userId="b3b060d9-4d34-479b-ad68-688eaebf93c5" providerId="ADAL" clId="{9B042DA4-0ADD-48D5-BFB4-C5A0B63E9E97}" dt="2022-12-20T17:55:04.159" v="255" actId="478"/>
          <ac:spMkLst>
            <pc:docMk/>
            <pc:sldMk cId="587045458" sldId="351"/>
            <ac:spMk id="3" creationId="{E4FD1E92-5DBC-B105-F246-2355E4FF9A74}"/>
          </ac:spMkLst>
        </pc:spChg>
        <pc:spChg chg="del">
          <ac:chgData name="Sarah Balian" userId="b3b060d9-4d34-479b-ad68-688eaebf93c5" providerId="ADAL" clId="{9B042DA4-0ADD-48D5-BFB4-C5A0B63E9E97}" dt="2022-12-20T17:54:50.076" v="230" actId="478"/>
          <ac:spMkLst>
            <pc:docMk/>
            <pc:sldMk cId="587045458" sldId="351"/>
            <ac:spMk id="5" creationId="{355175CA-46B0-BA63-25E8-590B108C08AC}"/>
          </ac:spMkLst>
        </pc:spChg>
        <pc:spChg chg="del">
          <ac:chgData name="Sarah Balian" userId="b3b060d9-4d34-479b-ad68-688eaebf93c5" providerId="ADAL" clId="{9B042DA4-0ADD-48D5-BFB4-C5A0B63E9E97}" dt="2022-12-20T17:54:54.594" v="233" actId="478"/>
          <ac:spMkLst>
            <pc:docMk/>
            <pc:sldMk cId="587045458" sldId="351"/>
            <ac:spMk id="6" creationId="{E2176CB9-D0A7-65C2-5536-CC45BF10399E}"/>
          </ac:spMkLst>
        </pc:spChg>
        <pc:spChg chg="add del mod">
          <ac:chgData name="Sarah Balian" userId="b3b060d9-4d34-479b-ad68-688eaebf93c5" providerId="ADAL" clId="{9B042DA4-0ADD-48D5-BFB4-C5A0B63E9E97}" dt="2022-12-20T17:55:08.671" v="258" actId="478"/>
          <ac:spMkLst>
            <pc:docMk/>
            <pc:sldMk cId="587045458" sldId="351"/>
            <ac:spMk id="11" creationId="{90E9720D-40B4-0DE9-15A4-DD393082D45D}"/>
          </ac:spMkLst>
        </pc:spChg>
        <pc:spChg chg="add mod">
          <ac:chgData name="Sarah Balian" userId="b3b060d9-4d34-479b-ad68-688eaebf93c5" providerId="ADAL" clId="{9B042DA4-0ADD-48D5-BFB4-C5A0B63E9E97}" dt="2022-12-20T17:57:18.783" v="276" actId="1076"/>
          <ac:spMkLst>
            <pc:docMk/>
            <pc:sldMk cId="587045458" sldId="351"/>
            <ac:spMk id="12" creationId="{143DDE12-C2E7-AE3E-25D3-4C0553EC6B18}"/>
          </ac:spMkLst>
        </pc:spChg>
        <pc:graphicFrameChg chg="add del mod">
          <ac:chgData name="Sarah Balian" userId="b3b060d9-4d34-479b-ad68-688eaebf93c5" providerId="ADAL" clId="{9B042DA4-0ADD-48D5-BFB4-C5A0B63E9E97}" dt="2022-12-20T17:56:51.103" v="275"/>
          <ac:graphicFrameMkLst>
            <pc:docMk/>
            <pc:sldMk cId="587045458" sldId="351"/>
            <ac:graphicFrameMk id="9" creationId="{16BB2B36-D329-083C-5198-BEEC5AC12CFA}"/>
          </ac:graphicFrameMkLst>
        </pc:graphicFrameChg>
        <pc:cxnChg chg="del">
          <ac:chgData name="Sarah Balian" userId="b3b060d9-4d34-479b-ad68-688eaebf93c5" providerId="ADAL" clId="{9B042DA4-0ADD-48D5-BFB4-C5A0B63E9E97}" dt="2022-12-20T17:54:51.295" v="231" actId="478"/>
          <ac:cxnSpMkLst>
            <pc:docMk/>
            <pc:sldMk cId="587045458" sldId="351"/>
            <ac:cxnSpMk id="8" creationId="{242B6FC0-FAF7-B549-2D1D-27B3A155C80A}"/>
          </ac:cxnSpMkLst>
        </pc:cxnChg>
        <pc:cxnChg chg="del">
          <ac:chgData name="Sarah Balian" userId="b3b060d9-4d34-479b-ad68-688eaebf93c5" providerId="ADAL" clId="{9B042DA4-0ADD-48D5-BFB4-C5A0B63E9E97}" dt="2022-12-20T17:54:53.017" v="232" actId="478"/>
          <ac:cxnSpMkLst>
            <pc:docMk/>
            <pc:sldMk cId="587045458" sldId="351"/>
            <ac:cxnSpMk id="10" creationId="{AE7C3343-9B98-6473-58CC-689CAA71F9A3}"/>
          </ac:cxnSpMkLst>
        </pc:cxnChg>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pChg chg="mod">
          <ac:chgData name="Sarah Balian" userId="b3b060d9-4d34-479b-ad68-688eaebf93c5" providerId="ADAL" clId="{9B042DA4-0ADD-48D5-BFB4-C5A0B63E9E97}" dt="2022-12-21T00:36:52.958" v="1859" actId="20577"/>
          <ac:spMkLst>
            <pc:docMk/>
            <pc:sldMk cId="3383364338" sldId="353"/>
            <ac:spMk id="2" creationId="{F6245169-1799-41CD-B28E-D2D20D16AD73}"/>
          </ac:spMkLst>
        </pc:spChg>
        <pc:spChg chg="add mod">
          <ac:chgData name="Sarah Balian" userId="b3b060d9-4d34-479b-ad68-688eaebf93c5" providerId="ADAL" clId="{9B042DA4-0ADD-48D5-BFB4-C5A0B63E9E97}" dt="2022-12-21T14:18:37.050" v="2011" actId="1076"/>
          <ac:spMkLst>
            <pc:docMk/>
            <pc:sldMk cId="3383364338" sldId="353"/>
            <ac:spMk id="3" creationId="{D5D865AD-CC70-8F27-D0C3-D86B160B9B62}"/>
          </ac:spMkLst>
        </pc:spChg>
        <pc:spChg chg="mod">
          <ac:chgData name="Sarah Balian" userId="b3b060d9-4d34-479b-ad68-688eaebf93c5" providerId="ADAL" clId="{9B042DA4-0ADD-48D5-BFB4-C5A0B63E9E97}" dt="2022-12-21T00:42:42.026" v="1895" actId="20577"/>
          <ac:spMkLst>
            <pc:docMk/>
            <pc:sldMk cId="3383364338" sldId="353"/>
            <ac:spMk id="8" creationId="{3EFE8A50-771E-49B9-ECC6-CDA29387FFE8}"/>
          </ac:spMkLst>
        </pc:spChg>
        <pc:spChg chg="add mod">
          <ac:chgData name="Sarah Balian" userId="b3b060d9-4d34-479b-ad68-688eaebf93c5" providerId="ADAL" clId="{9B042DA4-0ADD-48D5-BFB4-C5A0B63E9E97}" dt="2022-12-21T14:18:19.380" v="2008" actId="1076"/>
          <ac:spMkLst>
            <pc:docMk/>
            <pc:sldMk cId="3383364338" sldId="353"/>
            <ac:spMk id="9" creationId="{82178695-9D8A-F30D-E387-76A46539E30F}"/>
          </ac:spMkLst>
        </pc:spChg>
        <pc:spChg chg="add mod">
          <ac:chgData name="Sarah Balian" userId="b3b060d9-4d34-479b-ad68-688eaebf93c5" providerId="ADAL" clId="{9B042DA4-0ADD-48D5-BFB4-C5A0B63E9E97}" dt="2022-12-21T14:18:49.663" v="2015" actId="20577"/>
          <ac:spMkLst>
            <pc:docMk/>
            <pc:sldMk cId="3383364338" sldId="353"/>
            <ac:spMk id="10" creationId="{06DCD10B-32F6-455C-28EB-CC926E3C292F}"/>
          </ac:spMkLst>
        </pc:spChg>
        <pc:graphicFrameChg chg="mod">
          <ac:chgData name="Sarah Balian" userId="b3b060d9-4d34-479b-ad68-688eaebf93c5" providerId="ADAL" clId="{9B042DA4-0ADD-48D5-BFB4-C5A0B63E9E97}" dt="2022-12-21T14:18:25.815" v="2010" actId="1076"/>
          <ac:graphicFrameMkLst>
            <pc:docMk/>
            <pc:sldMk cId="3383364338" sldId="353"/>
            <ac:graphicFrameMk id="21" creationId="{9673CC04-08CC-5578-D046-2CD1CE6E0EBA}"/>
          </ac:graphicFrameMkLst>
        </pc:graphicFrameChg>
        <pc:cxnChg chg="add mod">
          <ac:chgData name="Sarah Balian" userId="b3b060d9-4d34-479b-ad68-688eaebf93c5" providerId="ADAL" clId="{9B042DA4-0ADD-48D5-BFB4-C5A0B63E9E97}" dt="2022-12-21T14:15:47.683" v="1967" actId="14100"/>
          <ac:cxnSpMkLst>
            <pc:docMk/>
            <pc:sldMk cId="3383364338" sldId="353"/>
            <ac:cxnSpMk id="4" creationId="{D04B9959-8687-5C2A-5663-2AA8309F2D66}"/>
          </ac:cxnSpMkLst>
        </pc:cxnChg>
      </pc:sldChg>
      <pc:sldChg chg="addSp delSp modSp add mod">
        <pc:chgData name="Sarah Balian" userId="b3b060d9-4d34-479b-ad68-688eaebf93c5" providerId="ADAL" clId="{9B042DA4-0ADD-48D5-BFB4-C5A0B63E9E97}" dt="2022-12-20T21:26:12.036" v="729" actId="1076"/>
        <pc:sldMkLst>
          <pc:docMk/>
          <pc:sldMk cId="2042778756" sldId="354"/>
        </pc:sldMkLst>
        <pc:spChg chg="mod">
          <ac:chgData name="Sarah Balian" userId="b3b060d9-4d34-479b-ad68-688eaebf93c5" providerId="ADAL" clId="{9B042DA4-0ADD-48D5-BFB4-C5A0B63E9E97}" dt="2022-12-20T18:08:08.421" v="498" actId="20577"/>
          <ac:spMkLst>
            <pc:docMk/>
            <pc:sldMk cId="2042778756" sldId="354"/>
            <ac:spMk id="4" creationId="{2835B22F-59A0-D51F-5B6D-700079BFD428}"/>
          </ac:spMkLst>
        </pc:spChg>
        <pc:spChg chg="mod">
          <ac:chgData name="Sarah Balian" userId="b3b060d9-4d34-479b-ad68-688eaebf93c5" providerId="ADAL" clId="{9B042DA4-0ADD-48D5-BFB4-C5A0B63E9E97}" dt="2022-12-20T18:08:16.344" v="532" actId="20577"/>
          <ac:spMkLst>
            <pc:docMk/>
            <pc:sldMk cId="2042778756" sldId="354"/>
            <ac:spMk id="11" creationId="{FAE75C40-A01E-5362-9F7E-92B20DD3702C}"/>
          </ac:spMkLst>
        </pc:spChg>
        <pc:spChg chg="mod">
          <ac:chgData name="Sarah Balian" userId="b3b060d9-4d34-479b-ad68-688eaebf93c5" providerId="ADAL" clId="{9B042DA4-0ADD-48D5-BFB4-C5A0B63E9E97}" dt="2022-12-20T21:25:44.694" v="725" actId="207"/>
          <ac:spMkLst>
            <pc:docMk/>
            <pc:sldMk cId="2042778756" sldId="354"/>
            <ac:spMk id="17" creationId="{A26086BA-EB13-AEAF-5740-8696C7A3D23D}"/>
          </ac:spMkLst>
        </pc:spChg>
        <pc:spChg chg="mod">
          <ac:chgData name="Sarah Balian" userId="b3b060d9-4d34-479b-ad68-688eaebf93c5" providerId="ADAL" clId="{9B042DA4-0ADD-48D5-BFB4-C5A0B63E9E97}" dt="2022-12-20T21:25:21.598" v="720" actId="207"/>
          <ac:spMkLst>
            <pc:docMk/>
            <pc:sldMk cId="2042778756" sldId="354"/>
            <ac:spMk id="19" creationId="{82B27EF9-3FBD-309B-79E6-6DD1B396B7F2}"/>
          </ac:spMkLst>
        </pc:spChg>
        <pc:spChg chg="mod">
          <ac:chgData name="Sarah Balian" userId="b3b060d9-4d34-479b-ad68-688eaebf93c5" providerId="ADAL" clId="{9B042DA4-0ADD-48D5-BFB4-C5A0B63E9E97}" dt="2022-12-20T21:24:48.470" v="714" actId="207"/>
          <ac:spMkLst>
            <pc:docMk/>
            <pc:sldMk cId="2042778756" sldId="354"/>
            <ac:spMk id="20" creationId="{DFF4D7D1-5531-9052-3A86-E631897C3FF1}"/>
          </ac:spMkLst>
        </pc:spChg>
        <pc:spChg chg="mod">
          <ac:chgData name="Sarah Balian" userId="b3b060d9-4d34-479b-ad68-688eaebf93c5" providerId="ADAL" clId="{9B042DA4-0ADD-48D5-BFB4-C5A0B63E9E97}" dt="2022-12-20T21:24:44.532" v="713" actId="207"/>
          <ac:spMkLst>
            <pc:docMk/>
            <pc:sldMk cId="2042778756" sldId="354"/>
            <ac:spMk id="23" creationId="{FB08A05E-566E-4B8C-CEE8-9AB1A3EC8EFD}"/>
          </ac:spMkLst>
        </pc:spChg>
        <pc:spChg chg="mod">
          <ac:chgData name="Sarah Balian" userId="b3b060d9-4d34-479b-ad68-688eaebf93c5" providerId="ADAL" clId="{9B042DA4-0ADD-48D5-BFB4-C5A0B63E9E97}" dt="2022-12-20T21:25:31.824" v="722" actId="207"/>
          <ac:spMkLst>
            <pc:docMk/>
            <pc:sldMk cId="2042778756" sldId="354"/>
            <ac:spMk id="24" creationId="{C50532D2-86D1-EE8B-6A3E-06DE59632923}"/>
          </ac:spMkLst>
        </pc:spChg>
        <pc:spChg chg="mod">
          <ac:chgData name="Sarah Balian" userId="b3b060d9-4d34-479b-ad68-688eaebf93c5" providerId="ADAL" clId="{9B042DA4-0ADD-48D5-BFB4-C5A0B63E9E97}" dt="2022-12-20T21:25:58.426" v="727" actId="207"/>
          <ac:spMkLst>
            <pc:docMk/>
            <pc:sldMk cId="2042778756" sldId="354"/>
            <ac:spMk id="25" creationId="{9286E2F4-7211-1053-F8E4-62BDD171BC13}"/>
          </ac:spMkLst>
        </pc:spChg>
        <pc:spChg chg="mod">
          <ac:chgData name="Sarah Balian" userId="b3b060d9-4d34-479b-ad68-688eaebf93c5" providerId="ADAL" clId="{9B042DA4-0ADD-48D5-BFB4-C5A0B63E9E97}" dt="2022-12-20T21:24:54.340" v="715" actId="207"/>
          <ac:spMkLst>
            <pc:docMk/>
            <pc:sldMk cId="2042778756" sldId="354"/>
            <ac:spMk id="27" creationId="{3B2484F9-7DA9-3B58-5691-5C05CBB4911C}"/>
          </ac:spMkLst>
        </pc:spChg>
        <pc:spChg chg="mod">
          <ac:chgData name="Sarah Balian" userId="b3b060d9-4d34-479b-ad68-688eaebf93c5" providerId="ADAL" clId="{9B042DA4-0ADD-48D5-BFB4-C5A0B63E9E97}" dt="2022-12-20T21:25:00.085" v="716" actId="207"/>
          <ac:spMkLst>
            <pc:docMk/>
            <pc:sldMk cId="2042778756" sldId="354"/>
            <ac:spMk id="30" creationId="{70AA0F01-213A-E2F6-7512-A7938C78CB69}"/>
          </ac:spMkLst>
        </pc:spChg>
        <pc:spChg chg="mod">
          <ac:chgData name="Sarah Balian" userId="b3b060d9-4d34-479b-ad68-688eaebf93c5" providerId="ADAL" clId="{9B042DA4-0ADD-48D5-BFB4-C5A0B63E9E97}" dt="2022-12-20T21:26:04.401" v="728" actId="207"/>
          <ac:spMkLst>
            <pc:docMk/>
            <pc:sldMk cId="2042778756" sldId="354"/>
            <ac:spMk id="31" creationId="{A67A114E-0910-BD77-04C3-779B7C7BED6A}"/>
          </ac:spMkLst>
        </pc:spChg>
        <pc:spChg chg="mod">
          <ac:chgData name="Sarah Balian" userId="b3b060d9-4d34-479b-ad68-688eaebf93c5" providerId="ADAL" clId="{9B042DA4-0ADD-48D5-BFB4-C5A0B63E9E97}" dt="2022-12-20T21:24:41.193" v="712" actId="207"/>
          <ac:spMkLst>
            <pc:docMk/>
            <pc:sldMk cId="2042778756" sldId="354"/>
            <ac:spMk id="32" creationId="{E978B757-63B9-7169-1890-A30CE86C7447}"/>
          </ac:spMkLst>
        </pc:spChg>
        <pc:spChg chg="mod">
          <ac:chgData name="Sarah Balian" userId="b3b060d9-4d34-479b-ad68-688eaebf93c5" providerId="ADAL" clId="{9B042DA4-0ADD-48D5-BFB4-C5A0B63E9E97}" dt="2022-12-20T21:25:13.130" v="718" actId="207"/>
          <ac:spMkLst>
            <pc:docMk/>
            <pc:sldMk cId="2042778756" sldId="354"/>
            <ac:spMk id="34" creationId="{DF95CE22-E860-1A14-1666-1A99D7D42037}"/>
          </ac:spMkLst>
        </pc:spChg>
        <pc:spChg chg="mod">
          <ac:chgData name="Sarah Balian" userId="b3b060d9-4d34-479b-ad68-688eaebf93c5" providerId="ADAL" clId="{9B042DA4-0ADD-48D5-BFB4-C5A0B63E9E97}" dt="2022-12-20T21:25:17.583" v="719" actId="207"/>
          <ac:spMkLst>
            <pc:docMk/>
            <pc:sldMk cId="2042778756" sldId="354"/>
            <ac:spMk id="39" creationId="{E8EB246B-21B0-3706-9009-9F756AA23DB1}"/>
          </ac:spMkLst>
        </pc:spChg>
        <pc:spChg chg="mod">
          <ac:chgData name="Sarah Balian" userId="b3b060d9-4d34-479b-ad68-688eaebf93c5" providerId="ADAL" clId="{9B042DA4-0ADD-48D5-BFB4-C5A0B63E9E97}" dt="2022-12-20T21:21:58.880" v="698" actId="20577"/>
          <ac:spMkLst>
            <pc:docMk/>
            <pc:sldMk cId="2042778756" sldId="354"/>
            <ac:spMk id="41" creationId="{D668D04A-DECC-8646-63D2-86090C0B6EC2}"/>
          </ac:spMkLst>
        </pc:spChg>
        <pc:spChg chg="mod">
          <ac:chgData name="Sarah Balian" userId="b3b060d9-4d34-479b-ad68-688eaebf93c5" providerId="ADAL" clId="{9B042DA4-0ADD-48D5-BFB4-C5A0B63E9E97}" dt="2022-12-20T21:22:25.373" v="704" actId="20577"/>
          <ac:spMkLst>
            <pc:docMk/>
            <pc:sldMk cId="2042778756" sldId="354"/>
            <ac:spMk id="42" creationId="{CF8A5421-9323-A745-9033-6B0858E056E5}"/>
          </ac:spMkLst>
        </pc:spChg>
        <pc:spChg chg="mod">
          <ac:chgData name="Sarah Balian" userId="b3b060d9-4d34-479b-ad68-688eaebf93c5" providerId="ADAL" clId="{9B042DA4-0ADD-48D5-BFB4-C5A0B63E9E97}" dt="2022-12-20T21:21:11.743" v="694" actId="20577"/>
          <ac:spMkLst>
            <pc:docMk/>
            <pc:sldMk cId="2042778756" sldId="354"/>
            <ac:spMk id="43" creationId="{B7FC13D1-752F-56B6-5609-2A21E3445535}"/>
          </ac:spMkLst>
        </pc:spChg>
        <pc:spChg chg="mod">
          <ac:chgData name="Sarah Balian" userId="b3b060d9-4d34-479b-ad68-688eaebf93c5" providerId="ADAL" clId="{9B042DA4-0ADD-48D5-BFB4-C5A0B63E9E97}" dt="2022-12-20T21:25:37.288" v="723" actId="1076"/>
          <ac:spMkLst>
            <pc:docMk/>
            <pc:sldMk cId="2042778756" sldId="354"/>
            <ac:spMk id="44" creationId="{4BC63EFC-51D8-5205-E29F-01514C838175}"/>
          </ac:spMkLst>
        </pc:spChg>
        <pc:spChg chg="mod">
          <ac:chgData name="Sarah Balian" userId="b3b060d9-4d34-479b-ad68-688eaebf93c5" providerId="ADAL" clId="{9B042DA4-0ADD-48D5-BFB4-C5A0B63E9E97}" dt="2022-12-20T21:01:35.726" v="681" actId="20577"/>
          <ac:spMkLst>
            <pc:docMk/>
            <pc:sldMk cId="2042778756" sldId="354"/>
            <ac:spMk id="45" creationId="{BBE6A571-B611-7C03-DEE0-82AB9841B25B}"/>
          </ac:spMkLst>
        </pc:spChg>
        <pc:spChg chg="mod">
          <ac:chgData name="Sarah Balian" userId="b3b060d9-4d34-479b-ad68-688eaebf93c5" providerId="ADAL" clId="{9B042DA4-0ADD-48D5-BFB4-C5A0B63E9E97}" dt="2022-12-20T21:22:06.505" v="699" actId="20577"/>
          <ac:spMkLst>
            <pc:docMk/>
            <pc:sldMk cId="2042778756" sldId="354"/>
            <ac:spMk id="46" creationId="{42DF423A-99C8-4EB4-85E6-B227F5AC86CF}"/>
          </ac:spMkLst>
        </pc:spChg>
        <pc:spChg chg="mod">
          <ac:chgData name="Sarah Balian" userId="b3b060d9-4d34-479b-ad68-688eaebf93c5" providerId="ADAL" clId="{9B042DA4-0ADD-48D5-BFB4-C5A0B63E9E97}" dt="2022-12-20T21:06:16.759" v="686" actId="20577"/>
          <ac:spMkLst>
            <pc:docMk/>
            <pc:sldMk cId="2042778756" sldId="354"/>
            <ac:spMk id="47" creationId="{1A54FE55-9EA8-7040-3CAE-58A0BC0B5A7A}"/>
          </ac:spMkLst>
        </pc:spChg>
        <pc:spChg chg="mod">
          <ac:chgData name="Sarah Balian" userId="b3b060d9-4d34-479b-ad68-688eaebf93c5" providerId="ADAL" clId="{9B042DA4-0ADD-48D5-BFB4-C5A0B63E9E97}" dt="2022-12-20T21:20:39.332" v="691" actId="6549"/>
          <ac:spMkLst>
            <pc:docMk/>
            <pc:sldMk cId="2042778756" sldId="354"/>
            <ac:spMk id="48" creationId="{C745E97A-7FD6-1663-C9EC-826AD8D437D1}"/>
          </ac:spMkLst>
        </pc:spChg>
        <pc:spChg chg="mod">
          <ac:chgData name="Sarah Balian" userId="b3b060d9-4d34-479b-ad68-688eaebf93c5" providerId="ADAL" clId="{9B042DA4-0ADD-48D5-BFB4-C5A0B63E9E97}" dt="2022-12-20T21:20:48.103" v="692" actId="20577"/>
          <ac:spMkLst>
            <pc:docMk/>
            <pc:sldMk cId="2042778756" sldId="354"/>
            <ac:spMk id="49" creationId="{5A089B96-6EB7-40E6-B695-CA14F03E510E}"/>
          </ac:spMkLst>
        </pc:spChg>
        <pc:spChg chg="mod">
          <ac:chgData name="Sarah Balian" userId="b3b060d9-4d34-479b-ad68-688eaebf93c5" providerId="ADAL" clId="{9B042DA4-0ADD-48D5-BFB4-C5A0B63E9E97}" dt="2022-12-20T21:25:48.859" v="726" actId="1076"/>
          <ac:spMkLst>
            <pc:docMk/>
            <pc:sldMk cId="2042778756" sldId="354"/>
            <ac:spMk id="50" creationId="{B4A38A1D-ED77-E4A3-DF60-1B2D80DD4252}"/>
          </ac:spMkLst>
        </pc:spChg>
        <pc:spChg chg="mod">
          <ac:chgData name="Sarah Balian" userId="b3b060d9-4d34-479b-ad68-688eaebf93c5" providerId="ADAL" clId="{9B042DA4-0ADD-48D5-BFB4-C5A0B63E9E97}" dt="2022-12-20T21:01:51.406" v="683" actId="20577"/>
          <ac:spMkLst>
            <pc:docMk/>
            <pc:sldMk cId="2042778756" sldId="354"/>
            <ac:spMk id="51" creationId="{3D949BF7-3246-03FC-D71D-FF2B194A5867}"/>
          </ac:spMkLst>
        </pc:spChg>
        <pc:spChg chg="mod">
          <ac:chgData name="Sarah Balian" userId="b3b060d9-4d34-479b-ad68-688eaebf93c5" providerId="ADAL" clId="{9B042DA4-0ADD-48D5-BFB4-C5A0B63E9E97}" dt="2022-12-20T21:05:19.962" v="684" actId="20577"/>
          <ac:spMkLst>
            <pc:docMk/>
            <pc:sldMk cId="2042778756" sldId="354"/>
            <ac:spMk id="52" creationId="{D73A6417-5A8E-992C-44F0-86E234C17E10}"/>
          </ac:spMkLst>
        </pc:spChg>
        <pc:spChg chg="mod">
          <ac:chgData name="Sarah Balian" userId="b3b060d9-4d34-479b-ad68-688eaebf93c5" providerId="ADAL" clId="{9B042DA4-0ADD-48D5-BFB4-C5A0B63E9E97}" dt="2022-12-20T21:21:51.667" v="697" actId="20577"/>
          <ac:spMkLst>
            <pc:docMk/>
            <pc:sldMk cId="2042778756" sldId="354"/>
            <ac:spMk id="53" creationId="{34E58A3B-6C41-24E5-AFB9-0CC8E52DFFBF}"/>
          </ac:spMkLst>
        </pc:spChg>
        <pc:spChg chg="mod">
          <ac:chgData name="Sarah Balian" userId="b3b060d9-4d34-479b-ad68-688eaebf93c5" providerId="ADAL" clId="{9B042DA4-0ADD-48D5-BFB4-C5A0B63E9E97}" dt="2022-12-20T21:01:43.853" v="682" actId="20577"/>
          <ac:spMkLst>
            <pc:docMk/>
            <pc:sldMk cId="2042778756" sldId="354"/>
            <ac:spMk id="54" creationId="{3C62B939-790C-DB0F-0CF6-1E2C6F585ED4}"/>
          </ac:spMkLst>
        </pc:spChg>
        <pc:spChg chg="mod">
          <ac:chgData name="Sarah Balian" userId="b3b060d9-4d34-479b-ad68-688eaebf93c5" providerId="ADAL" clId="{9B042DA4-0ADD-48D5-BFB4-C5A0B63E9E97}" dt="2022-12-20T21:23:06.756" v="709" actId="20577"/>
          <ac:spMkLst>
            <pc:docMk/>
            <pc:sldMk cId="2042778756" sldId="354"/>
            <ac:spMk id="55" creationId="{16C6B6BA-7222-2A46-CA43-30A3DC2F40E5}"/>
          </ac:spMkLst>
        </pc:spChg>
        <pc:spChg chg="del">
          <ac:chgData name="Sarah Balian" userId="b3b060d9-4d34-479b-ad68-688eaebf93c5" providerId="ADAL" clId="{9B042DA4-0ADD-48D5-BFB4-C5A0B63E9E97}" dt="2022-12-20T18:08:19.333" v="533" actId="478"/>
          <ac:spMkLst>
            <pc:docMk/>
            <pc:sldMk cId="2042778756" sldId="354"/>
            <ac:spMk id="56" creationId="{86DA3428-A2E6-7961-02DF-4DFFA860A7F2}"/>
          </ac:spMkLst>
        </pc:spChg>
        <pc:spChg chg="mod">
          <ac:chgData name="Sarah Balian" userId="b3b060d9-4d34-479b-ad68-688eaebf93c5" providerId="ADAL" clId="{9B042DA4-0ADD-48D5-BFB4-C5A0B63E9E97}" dt="2022-12-20T21:20:28.963" v="690" actId="20577"/>
          <ac:spMkLst>
            <pc:docMk/>
            <pc:sldMk cId="2042778756" sldId="354"/>
            <ac:spMk id="59" creationId="{4D135624-874F-7303-6186-F1323F30C5AA}"/>
          </ac:spMkLst>
        </pc:spChg>
        <pc:spChg chg="mod">
          <ac:chgData name="Sarah Balian" userId="b3b060d9-4d34-479b-ad68-688eaebf93c5" providerId="ADAL" clId="{9B042DA4-0ADD-48D5-BFB4-C5A0B63E9E97}" dt="2022-12-20T21:05:31" v="685" actId="20577"/>
          <ac:spMkLst>
            <pc:docMk/>
            <pc:sldMk cId="2042778756" sldId="354"/>
            <ac:spMk id="60" creationId="{283A431F-66DE-56D0-6F8C-E197CA434994}"/>
          </ac:spMkLst>
        </pc:spChg>
        <pc:spChg chg="mod">
          <ac:chgData name="Sarah Balian" userId="b3b060d9-4d34-479b-ad68-688eaebf93c5" providerId="ADAL" clId="{9B042DA4-0ADD-48D5-BFB4-C5A0B63E9E97}" dt="2022-12-20T21:22:16.316" v="702" actId="20577"/>
          <ac:spMkLst>
            <pc:docMk/>
            <pc:sldMk cId="2042778756" sldId="354"/>
            <ac:spMk id="61" creationId="{13D1EBF7-3808-CC4B-C914-B34A82C02B00}"/>
          </ac:spMkLst>
        </pc:spChg>
        <pc:spChg chg="mod">
          <ac:chgData name="Sarah Balian" userId="b3b060d9-4d34-479b-ad68-688eaebf93c5" providerId="ADAL" clId="{9B042DA4-0ADD-48D5-BFB4-C5A0B63E9E97}" dt="2022-12-20T21:25:06.355" v="717" actId="1076"/>
          <ac:spMkLst>
            <pc:docMk/>
            <pc:sldMk cId="2042778756" sldId="354"/>
            <ac:spMk id="1033" creationId="{3CD9B410-05B2-6138-6911-D2332C745AC9}"/>
          </ac:spMkLst>
        </pc:spChg>
        <pc:spChg chg="mod">
          <ac:chgData name="Sarah Balian" userId="b3b060d9-4d34-479b-ad68-688eaebf93c5" providerId="ADAL" clId="{9B042DA4-0ADD-48D5-BFB4-C5A0B63E9E97}" dt="2022-12-20T21:22:57.823" v="708" actId="20577"/>
          <ac:spMkLst>
            <pc:docMk/>
            <pc:sldMk cId="2042778756" sldId="354"/>
            <ac:spMk id="1034" creationId="{7DB997D1-C003-D6C6-1F18-F0F31FEDDA4D}"/>
          </ac:spMkLst>
        </pc:spChg>
        <pc:spChg chg="mod">
          <ac:chgData name="Sarah Balian" userId="b3b060d9-4d34-479b-ad68-688eaebf93c5" providerId="ADAL" clId="{9B042DA4-0ADD-48D5-BFB4-C5A0B63E9E97}" dt="2022-12-20T21:22:47.093" v="706" actId="6549"/>
          <ac:spMkLst>
            <pc:docMk/>
            <pc:sldMk cId="2042778756" sldId="354"/>
            <ac:spMk id="1035" creationId="{505D2889-80F3-69CB-1B35-181142E76EFB}"/>
          </ac:spMkLst>
        </pc:spChg>
        <pc:spChg chg="mod">
          <ac:chgData name="Sarah Balian" userId="b3b060d9-4d34-479b-ad68-688eaebf93c5" providerId="ADAL" clId="{9B042DA4-0ADD-48D5-BFB4-C5A0B63E9E97}" dt="2022-12-20T21:26:12.036" v="729" actId="1076"/>
          <ac:spMkLst>
            <pc:docMk/>
            <pc:sldMk cId="2042778756" sldId="354"/>
            <ac:spMk id="1036" creationId="{857DBFB8-A839-2B3D-F992-3D5B522A6EDA}"/>
          </ac:spMkLst>
        </pc:spChg>
        <pc:spChg chg="mod">
          <ac:chgData name="Sarah Balian" userId="b3b060d9-4d34-479b-ad68-688eaebf93c5" providerId="ADAL" clId="{9B042DA4-0ADD-48D5-BFB4-C5A0B63E9E97}" dt="2022-12-20T21:21:21.411" v="695" actId="20577"/>
          <ac:spMkLst>
            <pc:docMk/>
            <pc:sldMk cId="2042778756" sldId="354"/>
            <ac:spMk id="1037" creationId="{A619D19B-59AC-7D09-4061-FA84E7FB471A}"/>
          </ac:spMkLst>
        </pc:spChg>
        <pc:spChg chg="mod">
          <ac:chgData name="Sarah Balian" userId="b3b060d9-4d34-479b-ad68-688eaebf93c5" providerId="ADAL" clId="{9B042DA4-0ADD-48D5-BFB4-C5A0B63E9E97}" dt="2022-12-20T21:22:33.409" v="705" actId="20577"/>
          <ac:spMkLst>
            <pc:docMk/>
            <pc:sldMk cId="2042778756" sldId="354"/>
            <ac:spMk id="1038" creationId="{5909F8BF-9101-628B-51F4-11674CFA84EF}"/>
          </ac:spMkLst>
        </pc:spChg>
        <pc:spChg chg="mod">
          <ac:chgData name="Sarah Balian" userId="b3b060d9-4d34-479b-ad68-688eaebf93c5" providerId="ADAL" clId="{9B042DA4-0ADD-48D5-BFB4-C5A0B63E9E97}" dt="2022-12-20T21:20:59.142" v="693" actId="6549"/>
          <ac:spMkLst>
            <pc:docMk/>
            <pc:sldMk cId="2042778756" sldId="354"/>
            <ac:spMk id="1041" creationId="{EDDDA1C2-40F2-C465-D3BB-2E406CC881AB}"/>
          </ac:spMkLst>
        </pc:spChg>
        <pc:spChg chg="mod">
          <ac:chgData name="Sarah Balian" userId="b3b060d9-4d34-479b-ad68-688eaebf93c5" providerId="ADAL" clId="{9B042DA4-0ADD-48D5-BFB4-C5A0B63E9E97}" dt="2022-12-20T20:54:02.119" v="680" actId="20577"/>
          <ac:spMkLst>
            <pc:docMk/>
            <pc:sldMk cId="2042778756" sldId="354"/>
            <ac:spMk id="1046" creationId="{8A57591F-F75D-FBB3-BD7E-757A1AFC2F44}"/>
          </ac:spMkLst>
        </pc:spChg>
        <pc:picChg chg="add mod">
          <ac:chgData name="Sarah Balian" userId="b3b060d9-4d34-479b-ad68-688eaebf93c5" providerId="ADAL" clId="{9B042DA4-0ADD-48D5-BFB4-C5A0B63E9E97}" dt="2022-12-20T18:07:27.744" v="445"/>
          <ac:picMkLst>
            <pc:docMk/>
            <pc:sldMk cId="2042778756" sldId="354"/>
            <ac:picMk id="2" creationId="{612B2EF6-7254-4954-F9C1-DAFFDFF1E0AE}"/>
          </ac:picMkLst>
        </pc:picChg>
      </pc:sldChg>
      <pc:sldChg chg="addSp delSp modSp add mod ord">
        <pc:chgData name="Sarah Balian" userId="b3b060d9-4d34-479b-ad68-688eaebf93c5" providerId="ADAL" clId="{9B042DA4-0ADD-48D5-BFB4-C5A0B63E9E97}" dt="2022-12-20T20:20:43.885" v="602" actId="207"/>
        <pc:sldMkLst>
          <pc:docMk/>
          <pc:sldMk cId="564221537" sldId="355"/>
        </pc:sldMkLst>
        <pc:spChg chg="mod">
          <ac:chgData name="Sarah Balian" userId="b3b060d9-4d34-479b-ad68-688eaebf93c5" providerId="ADAL" clId="{9B042DA4-0ADD-48D5-BFB4-C5A0B63E9E97}" dt="2022-12-20T18:07:07.367" v="415" actId="20577"/>
          <ac:spMkLst>
            <pc:docMk/>
            <pc:sldMk cId="564221537" sldId="355"/>
            <ac:spMk id="4" creationId="{2835B22F-59A0-D51F-5B6D-700079BFD428}"/>
          </ac:spMkLst>
        </pc:spChg>
        <pc:spChg chg="mod">
          <ac:chgData name="Sarah Balian" userId="b3b060d9-4d34-479b-ad68-688eaebf93c5" providerId="ADAL" clId="{9B042DA4-0ADD-48D5-BFB4-C5A0B63E9E97}" dt="2022-12-20T18:07:17.654" v="442" actId="20577"/>
          <ac:spMkLst>
            <pc:docMk/>
            <pc:sldMk cId="564221537" sldId="355"/>
            <ac:spMk id="11" creationId="{FAE75C40-A01E-5362-9F7E-92B20DD3702C}"/>
          </ac:spMkLst>
        </pc:spChg>
        <pc:spChg chg="mod">
          <ac:chgData name="Sarah Balian" userId="b3b060d9-4d34-479b-ad68-688eaebf93c5" providerId="ADAL" clId="{9B042DA4-0ADD-48D5-BFB4-C5A0B63E9E97}" dt="2022-12-20T20:20:43.885" v="602" actId="207"/>
          <ac:spMkLst>
            <pc:docMk/>
            <pc:sldMk cId="564221537" sldId="355"/>
            <ac:spMk id="17" creationId="{A26086BA-EB13-AEAF-5740-8696C7A3D23D}"/>
          </ac:spMkLst>
        </pc:spChg>
        <pc:spChg chg="mod">
          <ac:chgData name="Sarah Balian" userId="b3b060d9-4d34-479b-ad68-688eaebf93c5" providerId="ADAL" clId="{9B042DA4-0ADD-48D5-BFB4-C5A0B63E9E97}" dt="2022-12-20T20:19:35.452" v="595" actId="207"/>
          <ac:spMkLst>
            <pc:docMk/>
            <pc:sldMk cId="564221537" sldId="355"/>
            <ac:spMk id="22" creationId="{79F7DE7F-B6FC-67E3-1062-6A6FF705070C}"/>
          </ac:spMkLst>
        </pc:spChg>
        <pc:spChg chg="mod">
          <ac:chgData name="Sarah Balian" userId="b3b060d9-4d34-479b-ad68-688eaebf93c5" providerId="ADAL" clId="{9B042DA4-0ADD-48D5-BFB4-C5A0B63E9E97}" dt="2022-12-20T20:19:14.058" v="592" actId="207"/>
          <ac:spMkLst>
            <pc:docMk/>
            <pc:sldMk cId="564221537" sldId="355"/>
            <ac:spMk id="24" creationId="{C50532D2-86D1-EE8B-6A3E-06DE59632923}"/>
          </ac:spMkLst>
        </pc:spChg>
        <pc:spChg chg="mod">
          <ac:chgData name="Sarah Balian" userId="b3b060d9-4d34-479b-ad68-688eaebf93c5" providerId="ADAL" clId="{9B042DA4-0ADD-48D5-BFB4-C5A0B63E9E97}" dt="2022-12-20T20:20:35.498" v="600" actId="207"/>
          <ac:spMkLst>
            <pc:docMk/>
            <pc:sldMk cId="564221537" sldId="355"/>
            <ac:spMk id="27" creationId="{3B2484F9-7DA9-3B58-5691-5C05CBB4911C}"/>
          </ac:spMkLst>
        </pc:spChg>
        <pc:spChg chg="mod">
          <ac:chgData name="Sarah Balian" userId="b3b060d9-4d34-479b-ad68-688eaebf93c5" providerId="ADAL" clId="{9B042DA4-0ADD-48D5-BFB4-C5A0B63E9E97}" dt="2022-12-20T20:20:14.595" v="598" actId="207"/>
          <ac:spMkLst>
            <pc:docMk/>
            <pc:sldMk cId="564221537" sldId="355"/>
            <ac:spMk id="28" creationId="{086B88E6-B36D-DA23-F13A-221477F30255}"/>
          </ac:spMkLst>
        </pc:spChg>
        <pc:spChg chg="mod">
          <ac:chgData name="Sarah Balian" userId="b3b060d9-4d34-479b-ad68-688eaebf93c5" providerId="ADAL" clId="{9B042DA4-0ADD-48D5-BFB4-C5A0B63E9E97}" dt="2022-12-20T20:20:04.868" v="596" actId="207"/>
          <ac:spMkLst>
            <pc:docMk/>
            <pc:sldMk cId="564221537" sldId="355"/>
            <ac:spMk id="29" creationId="{1BF5DB5A-462C-81A6-1C76-D1666FA63B95}"/>
          </ac:spMkLst>
        </pc:spChg>
        <pc:spChg chg="mod">
          <ac:chgData name="Sarah Balian" userId="b3b060d9-4d34-479b-ad68-688eaebf93c5" providerId="ADAL" clId="{9B042DA4-0ADD-48D5-BFB4-C5A0B63E9E97}" dt="2022-12-20T20:20:29.552" v="599" actId="207"/>
          <ac:spMkLst>
            <pc:docMk/>
            <pc:sldMk cId="564221537" sldId="355"/>
            <ac:spMk id="31" creationId="{A67A114E-0910-BD77-04C3-779B7C7BED6A}"/>
          </ac:spMkLst>
        </pc:spChg>
        <pc:spChg chg="mod">
          <ac:chgData name="Sarah Balian" userId="b3b060d9-4d34-479b-ad68-688eaebf93c5" providerId="ADAL" clId="{9B042DA4-0ADD-48D5-BFB4-C5A0B63E9E97}" dt="2022-12-20T20:20:37.865" v="601" actId="207"/>
          <ac:spMkLst>
            <pc:docMk/>
            <pc:sldMk cId="564221537" sldId="355"/>
            <ac:spMk id="36" creationId="{3A6045E7-8748-CF8A-A9B5-1479A6021893}"/>
          </ac:spMkLst>
        </pc:spChg>
        <pc:spChg chg="mod">
          <ac:chgData name="Sarah Balian" userId="b3b060d9-4d34-479b-ad68-688eaebf93c5" providerId="ADAL" clId="{9B042DA4-0ADD-48D5-BFB4-C5A0B63E9E97}" dt="2022-12-20T20:20:10.881" v="597" actId="207"/>
          <ac:spMkLst>
            <pc:docMk/>
            <pc:sldMk cId="564221537" sldId="355"/>
            <ac:spMk id="40" creationId="{6A2D8D17-55A6-5F49-0564-5524CA389360}"/>
          </ac:spMkLst>
        </pc:spChg>
        <pc:spChg chg="mod">
          <ac:chgData name="Sarah Balian" userId="b3b060d9-4d34-479b-ad68-688eaebf93c5" providerId="ADAL" clId="{9B042DA4-0ADD-48D5-BFB4-C5A0B63E9E97}" dt="2022-12-20T20:15:32.003" v="568" actId="20577"/>
          <ac:spMkLst>
            <pc:docMk/>
            <pc:sldMk cId="564221537" sldId="355"/>
            <ac:spMk id="41" creationId="{D668D04A-DECC-8646-63D2-86090C0B6EC2}"/>
          </ac:spMkLst>
        </pc:spChg>
        <pc:spChg chg="mod">
          <ac:chgData name="Sarah Balian" userId="b3b060d9-4d34-479b-ad68-688eaebf93c5" providerId="ADAL" clId="{9B042DA4-0ADD-48D5-BFB4-C5A0B63E9E97}" dt="2022-12-20T20:16:00.079" v="574" actId="20577"/>
          <ac:spMkLst>
            <pc:docMk/>
            <pc:sldMk cId="564221537" sldId="355"/>
            <ac:spMk id="42" creationId="{CF8A5421-9323-A745-9033-6B0858E056E5}"/>
          </ac:spMkLst>
        </pc:spChg>
        <pc:spChg chg="mod">
          <ac:chgData name="Sarah Balian" userId="b3b060d9-4d34-479b-ad68-688eaebf93c5" providerId="ADAL" clId="{9B042DA4-0ADD-48D5-BFB4-C5A0B63E9E97}" dt="2022-12-20T20:14:51.433" v="561" actId="20577"/>
          <ac:spMkLst>
            <pc:docMk/>
            <pc:sldMk cId="564221537" sldId="355"/>
            <ac:spMk id="43" creationId="{B7FC13D1-752F-56B6-5609-2A21E3445535}"/>
          </ac:spMkLst>
        </pc:spChg>
        <pc:spChg chg="mod">
          <ac:chgData name="Sarah Balian" userId="b3b060d9-4d34-479b-ad68-688eaebf93c5" providerId="ADAL" clId="{9B042DA4-0ADD-48D5-BFB4-C5A0B63E9E97}" dt="2022-12-20T20:19:21.937" v="593" actId="1076"/>
          <ac:spMkLst>
            <pc:docMk/>
            <pc:sldMk cId="564221537" sldId="355"/>
            <ac:spMk id="44" creationId="{4BC63EFC-51D8-5205-E29F-01514C838175}"/>
          </ac:spMkLst>
        </pc:spChg>
        <pc:spChg chg="mod">
          <ac:chgData name="Sarah Balian" userId="b3b060d9-4d34-479b-ad68-688eaebf93c5" providerId="ADAL" clId="{9B042DA4-0ADD-48D5-BFB4-C5A0B63E9E97}" dt="2022-12-20T20:11:38.472" v="536" actId="20577"/>
          <ac:spMkLst>
            <pc:docMk/>
            <pc:sldMk cId="564221537" sldId="355"/>
            <ac:spMk id="45" creationId="{BBE6A571-B611-7C03-DEE0-82AB9841B25B}"/>
          </ac:spMkLst>
        </pc:spChg>
        <pc:spChg chg="mod">
          <ac:chgData name="Sarah Balian" userId="b3b060d9-4d34-479b-ad68-688eaebf93c5" providerId="ADAL" clId="{9B042DA4-0ADD-48D5-BFB4-C5A0B63E9E97}" dt="2022-12-20T20:15:40.198" v="570" actId="20577"/>
          <ac:spMkLst>
            <pc:docMk/>
            <pc:sldMk cId="564221537" sldId="355"/>
            <ac:spMk id="46" creationId="{42DF423A-99C8-4EB4-85E6-B227F5AC86CF}"/>
          </ac:spMkLst>
        </pc:spChg>
        <pc:spChg chg="mod">
          <ac:chgData name="Sarah Balian" userId="b3b060d9-4d34-479b-ad68-688eaebf93c5" providerId="ADAL" clId="{9B042DA4-0ADD-48D5-BFB4-C5A0B63E9E97}" dt="2022-12-20T20:12:19.823" v="545" actId="20577"/>
          <ac:spMkLst>
            <pc:docMk/>
            <pc:sldMk cId="564221537" sldId="355"/>
            <ac:spMk id="47" creationId="{1A54FE55-9EA8-7040-3CAE-58A0BC0B5A7A}"/>
          </ac:spMkLst>
        </pc:spChg>
        <pc:spChg chg="mod">
          <ac:chgData name="Sarah Balian" userId="b3b060d9-4d34-479b-ad68-688eaebf93c5" providerId="ADAL" clId="{9B042DA4-0ADD-48D5-BFB4-C5A0B63E9E97}" dt="2022-12-20T20:13:08.440" v="555" actId="20577"/>
          <ac:spMkLst>
            <pc:docMk/>
            <pc:sldMk cId="564221537" sldId="355"/>
            <ac:spMk id="48" creationId="{C745E97A-7FD6-1663-C9EC-826AD8D437D1}"/>
          </ac:spMkLst>
        </pc:spChg>
        <pc:spChg chg="mod">
          <ac:chgData name="Sarah Balian" userId="b3b060d9-4d34-479b-ad68-688eaebf93c5" providerId="ADAL" clId="{9B042DA4-0ADD-48D5-BFB4-C5A0B63E9E97}" dt="2022-12-20T20:13:16.313" v="557" actId="20577"/>
          <ac:spMkLst>
            <pc:docMk/>
            <pc:sldMk cId="564221537" sldId="355"/>
            <ac:spMk id="49" creationId="{5A089B96-6EB7-40E6-B695-CA14F03E510E}"/>
          </ac:spMkLst>
        </pc:spChg>
        <pc:spChg chg="mod">
          <ac:chgData name="Sarah Balian" userId="b3b060d9-4d34-479b-ad68-688eaebf93c5" providerId="ADAL" clId="{9B042DA4-0ADD-48D5-BFB4-C5A0B63E9E97}" dt="2022-12-20T20:18:21.161" v="588" actId="20577"/>
          <ac:spMkLst>
            <pc:docMk/>
            <pc:sldMk cId="564221537" sldId="355"/>
            <ac:spMk id="50" creationId="{B4A38A1D-ED77-E4A3-DF60-1B2D80DD4252}"/>
          </ac:spMkLst>
        </pc:spChg>
        <pc:spChg chg="mod">
          <ac:chgData name="Sarah Balian" userId="b3b060d9-4d34-479b-ad68-688eaebf93c5" providerId="ADAL" clId="{9B042DA4-0ADD-48D5-BFB4-C5A0B63E9E97}" dt="2022-12-20T20:11:50.609" v="540" actId="20577"/>
          <ac:spMkLst>
            <pc:docMk/>
            <pc:sldMk cId="564221537" sldId="355"/>
            <ac:spMk id="51" creationId="{3D949BF7-3246-03FC-D71D-FF2B194A5867}"/>
          </ac:spMkLst>
        </pc:spChg>
        <pc:spChg chg="mod">
          <ac:chgData name="Sarah Balian" userId="b3b060d9-4d34-479b-ad68-688eaebf93c5" providerId="ADAL" clId="{9B042DA4-0ADD-48D5-BFB4-C5A0B63E9E97}" dt="2022-12-20T20:11:57.792" v="542" actId="20577"/>
          <ac:spMkLst>
            <pc:docMk/>
            <pc:sldMk cId="564221537" sldId="355"/>
            <ac:spMk id="52" creationId="{D73A6417-5A8E-992C-44F0-86E234C17E10}"/>
          </ac:spMkLst>
        </pc:spChg>
        <pc:spChg chg="mod">
          <ac:chgData name="Sarah Balian" userId="b3b060d9-4d34-479b-ad68-688eaebf93c5" providerId="ADAL" clId="{9B042DA4-0ADD-48D5-BFB4-C5A0B63E9E97}" dt="2022-12-20T20:15:22.739" v="566" actId="6549"/>
          <ac:spMkLst>
            <pc:docMk/>
            <pc:sldMk cId="564221537" sldId="355"/>
            <ac:spMk id="53" creationId="{34E58A3B-6C41-24E5-AFB9-0CC8E52DFFBF}"/>
          </ac:spMkLst>
        </pc:spChg>
        <pc:spChg chg="mod">
          <ac:chgData name="Sarah Balian" userId="b3b060d9-4d34-479b-ad68-688eaebf93c5" providerId="ADAL" clId="{9B042DA4-0ADD-48D5-BFB4-C5A0B63E9E97}" dt="2022-12-20T20:11:45.520" v="538" actId="20577"/>
          <ac:spMkLst>
            <pc:docMk/>
            <pc:sldMk cId="564221537" sldId="355"/>
            <ac:spMk id="54" creationId="{3C62B939-790C-DB0F-0CF6-1E2C6F585ED4}"/>
          </ac:spMkLst>
        </pc:spChg>
        <pc:spChg chg="mod">
          <ac:chgData name="Sarah Balian" userId="b3b060d9-4d34-479b-ad68-688eaebf93c5" providerId="ADAL" clId="{9B042DA4-0ADD-48D5-BFB4-C5A0B63E9E97}" dt="2022-12-20T20:18:11.342" v="584" actId="20577"/>
          <ac:spMkLst>
            <pc:docMk/>
            <pc:sldMk cId="564221537" sldId="355"/>
            <ac:spMk id="55" creationId="{16C6B6BA-7222-2A46-CA43-30A3DC2F40E5}"/>
          </ac:spMkLst>
        </pc:spChg>
        <pc:spChg chg="del">
          <ac:chgData name="Sarah Balian" userId="b3b060d9-4d34-479b-ad68-688eaebf93c5" providerId="ADAL" clId="{9B042DA4-0ADD-48D5-BFB4-C5A0B63E9E97}" dt="2022-12-20T18:07:21.030" v="443" actId="478"/>
          <ac:spMkLst>
            <pc:docMk/>
            <pc:sldMk cId="564221537" sldId="355"/>
            <ac:spMk id="56" creationId="{86DA3428-A2E6-7961-02DF-4DFFA860A7F2}"/>
          </ac:spMkLst>
        </pc:spChg>
        <pc:spChg chg="mod">
          <ac:chgData name="Sarah Balian" userId="b3b060d9-4d34-479b-ad68-688eaebf93c5" providerId="ADAL" clId="{9B042DA4-0ADD-48D5-BFB4-C5A0B63E9E97}" dt="2022-12-20T20:12:59.063" v="553" actId="20577"/>
          <ac:spMkLst>
            <pc:docMk/>
            <pc:sldMk cId="564221537" sldId="355"/>
            <ac:spMk id="59" creationId="{4D135624-874F-7303-6186-F1323F30C5AA}"/>
          </ac:spMkLst>
        </pc:spChg>
        <pc:spChg chg="mod">
          <ac:chgData name="Sarah Balian" userId="b3b060d9-4d34-479b-ad68-688eaebf93c5" providerId="ADAL" clId="{9B042DA4-0ADD-48D5-BFB4-C5A0B63E9E97}" dt="2022-12-20T20:12:08.145" v="544" actId="20577"/>
          <ac:spMkLst>
            <pc:docMk/>
            <pc:sldMk cId="564221537" sldId="355"/>
            <ac:spMk id="60" creationId="{283A431F-66DE-56D0-6F8C-E197CA434994}"/>
          </ac:spMkLst>
        </pc:spChg>
        <pc:spChg chg="mod">
          <ac:chgData name="Sarah Balian" userId="b3b060d9-4d34-479b-ad68-688eaebf93c5" providerId="ADAL" clId="{9B042DA4-0ADD-48D5-BFB4-C5A0B63E9E97}" dt="2022-12-20T20:15:52.809" v="572" actId="20577"/>
          <ac:spMkLst>
            <pc:docMk/>
            <pc:sldMk cId="564221537" sldId="355"/>
            <ac:spMk id="61" creationId="{13D1EBF7-3808-CC4B-C914-B34A82C02B00}"/>
          </ac:spMkLst>
        </pc:spChg>
        <pc:spChg chg="mod">
          <ac:chgData name="Sarah Balian" userId="b3b060d9-4d34-479b-ad68-688eaebf93c5" providerId="ADAL" clId="{9B042DA4-0ADD-48D5-BFB4-C5A0B63E9E97}" dt="2022-12-20T20:12:30.241" v="549" actId="20577"/>
          <ac:spMkLst>
            <pc:docMk/>
            <pc:sldMk cId="564221537" sldId="355"/>
            <ac:spMk id="1033" creationId="{3CD9B410-05B2-6138-6911-D2332C745AC9}"/>
          </ac:spMkLst>
        </pc:spChg>
        <pc:spChg chg="mod">
          <ac:chgData name="Sarah Balian" userId="b3b060d9-4d34-479b-ad68-688eaebf93c5" providerId="ADAL" clId="{9B042DA4-0ADD-48D5-BFB4-C5A0B63E9E97}" dt="2022-12-20T20:18:04.522" v="582" actId="20577"/>
          <ac:spMkLst>
            <pc:docMk/>
            <pc:sldMk cId="564221537" sldId="355"/>
            <ac:spMk id="1034" creationId="{7DB997D1-C003-D6C6-1F18-F0F31FEDDA4D}"/>
          </ac:spMkLst>
        </pc:spChg>
        <pc:spChg chg="mod">
          <ac:chgData name="Sarah Balian" userId="b3b060d9-4d34-479b-ad68-688eaebf93c5" providerId="ADAL" clId="{9B042DA4-0ADD-48D5-BFB4-C5A0B63E9E97}" dt="2022-12-20T20:16:20.359" v="578" actId="20577"/>
          <ac:spMkLst>
            <pc:docMk/>
            <pc:sldMk cId="564221537" sldId="355"/>
            <ac:spMk id="1035" creationId="{505D2889-80F3-69CB-1B35-181142E76EFB}"/>
          </ac:spMkLst>
        </pc:spChg>
        <pc:spChg chg="mod">
          <ac:chgData name="Sarah Balian" userId="b3b060d9-4d34-479b-ad68-688eaebf93c5" providerId="ADAL" clId="{9B042DA4-0ADD-48D5-BFB4-C5A0B63E9E97}" dt="2022-12-20T20:12:51.849" v="551" actId="20577"/>
          <ac:spMkLst>
            <pc:docMk/>
            <pc:sldMk cId="564221537" sldId="355"/>
            <ac:spMk id="1036" creationId="{857DBFB8-A839-2B3D-F992-3D5B522A6EDA}"/>
          </ac:spMkLst>
        </pc:spChg>
        <pc:spChg chg="mod">
          <ac:chgData name="Sarah Balian" userId="b3b060d9-4d34-479b-ad68-688eaebf93c5" providerId="ADAL" clId="{9B042DA4-0ADD-48D5-BFB4-C5A0B63E9E97}" dt="2022-12-20T20:14:58.072" v="563" actId="20577"/>
          <ac:spMkLst>
            <pc:docMk/>
            <pc:sldMk cId="564221537" sldId="355"/>
            <ac:spMk id="1037" creationId="{A619D19B-59AC-7D09-4061-FA84E7FB471A}"/>
          </ac:spMkLst>
        </pc:spChg>
        <pc:spChg chg="mod">
          <ac:chgData name="Sarah Balian" userId="b3b060d9-4d34-479b-ad68-688eaebf93c5" providerId="ADAL" clId="{9B042DA4-0ADD-48D5-BFB4-C5A0B63E9E97}" dt="2022-12-20T20:16:12.512" v="576" actId="20577"/>
          <ac:spMkLst>
            <pc:docMk/>
            <pc:sldMk cId="564221537" sldId="355"/>
            <ac:spMk id="1038" creationId="{5909F8BF-9101-628B-51F4-11674CFA84EF}"/>
          </ac:spMkLst>
        </pc:spChg>
        <pc:spChg chg="mod">
          <ac:chgData name="Sarah Balian" userId="b3b060d9-4d34-479b-ad68-688eaebf93c5" providerId="ADAL" clId="{9B042DA4-0ADD-48D5-BFB4-C5A0B63E9E97}" dt="2022-12-20T20:14:43.368" v="559" actId="20577"/>
          <ac:spMkLst>
            <pc:docMk/>
            <pc:sldMk cId="564221537" sldId="355"/>
            <ac:spMk id="1041" creationId="{EDDDA1C2-40F2-C465-D3BB-2E406CC881AB}"/>
          </ac:spMkLst>
        </pc:spChg>
        <pc:spChg chg="mod">
          <ac:chgData name="Sarah Balian" userId="b3b060d9-4d34-479b-ad68-688eaebf93c5" providerId="ADAL" clId="{9B042DA4-0ADD-48D5-BFB4-C5A0B63E9E97}" dt="2022-12-20T20:18:31.225" v="590" actId="20577"/>
          <ac:spMkLst>
            <pc:docMk/>
            <pc:sldMk cId="564221537" sldId="355"/>
            <ac:spMk id="1046" creationId="{8A57591F-F75D-FBB3-BD7E-757A1AFC2F44}"/>
          </ac:spMkLst>
        </pc:spChg>
        <pc:picChg chg="add mod">
          <ac:chgData name="Sarah Balian" userId="b3b060d9-4d34-479b-ad68-688eaebf93c5" providerId="ADAL" clId="{9B042DA4-0ADD-48D5-BFB4-C5A0B63E9E97}" dt="2022-12-20T18:07:30.089" v="446"/>
          <ac:picMkLst>
            <pc:docMk/>
            <pc:sldMk cId="564221537" sldId="355"/>
            <ac:picMk id="2" creationId="{E2E6E6C6-C7B2-9BCA-E65D-E9B3985B12D3}"/>
          </ac:picMkLst>
        </pc:picChg>
      </pc:sldChg>
      <pc:sldChg chg="modSp add mod ord">
        <pc:chgData name="Sarah Balian" userId="b3b060d9-4d34-479b-ad68-688eaebf93c5" providerId="ADAL" clId="{9B042DA4-0ADD-48D5-BFB4-C5A0B63E9E97}" dt="2022-12-21T15:38:16.876" v="3145" actId="1076"/>
        <pc:sldMkLst>
          <pc:docMk/>
          <pc:sldMk cId="2037470596" sldId="356"/>
        </pc:sldMkLst>
        <pc:spChg chg="mod">
          <ac:chgData name="Sarah Balian" userId="b3b060d9-4d34-479b-ad68-688eaebf93c5" providerId="ADAL" clId="{9B042DA4-0ADD-48D5-BFB4-C5A0B63E9E97}" dt="2022-12-21T15:33:30.957" v="2996" actId="20577"/>
          <ac:spMkLst>
            <pc:docMk/>
            <pc:sldMk cId="2037470596" sldId="356"/>
            <ac:spMk id="2" creationId="{F6245169-1799-41CD-B28E-D2D20D16AD73}"/>
          </ac:spMkLst>
        </pc:spChg>
        <pc:spChg chg="mod">
          <ac:chgData name="Sarah Balian" userId="b3b060d9-4d34-479b-ad68-688eaebf93c5" providerId="ADAL" clId="{9B042DA4-0ADD-48D5-BFB4-C5A0B63E9E97}" dt="2022-12-21T15:37:52.366" v="3136" actId="14100"/>
          <ac:spMkLst>
            <pc:docMk/>
            <pc:sldMk cId="2037470596" sldId="356"/>
            <ac:spMk id="3" creationId="{E4FD1E92-5DBC-B105-F246-2355E4FF9A74}"/>
          </ac:spMkLst>
        </pc:spChg>
        <pc:spChg chg="mod">
          <ac:chgData name="Sarah Balian" userId="b3b060d9-4d34-479b-ad68-688eaebf93c5" providerId="ADAL" clId="{9B042DA4-0ADD-48D5-BFB4-C5A0B63E9E97}" dt="2022-12-21T15:38:16.876" v="3145" actId="1076"/>
          <ac:spMkLst>
            <pc:docMk/>
            <pc:sldMk cId="2037470596" sldId="356"/>
            <ac:spMk id="4" creationId="{8FAD7DD4-57A9-FF38-B893-963B1B5781FE}"/>
          </ac:spMkLst>
        </pc:spChg>
        <pc:graphicFrameChg chg="mod">
          <ac:chgData name="Sarah Balian" userId="b3b060d9-4d34-479b-ad68-688eaebf93c5" providerId="ADAL" clId="{9B042DA4-0ADD-48D5-BFB4-C5A0B63E9E97}" dt="2022-12-21T15:37:27.985" v="3131"/>
          <ac:graphicFrameMkLst>
            <pc:docMk/>
            <pc:sldMk cId="2037470596" sldId="356"/>
            <ac:graphicFrameMk id="9" creationId="{16BB2B36-D329-083C-5198-BEEC5AC12CFA}"/>
          </ac:graphicFrameMkLst>
        </pc:graphicFrameChg>
        <pc:cxnChg chg="mod">
          <ac:chgData name="Sarah Balian" userId="b3b060d9-4d34-479b-ad68-688eaebf93c5" providerId="ADAL" clId="{9B042DA4-0ADD-48D5-BFB4-C5A0B63E9E97}" dt="2022-12-21T15:37:41.966" v="3133" actId="14100"/>
          <ac:cxnSpMkLst>
            <pc:docMk/>
            <pc:sldMk cId="2037470596" sldId="356"/>
            <ac:cxnSpMk id="5" creationId="{34910700-1BDF-1AC8-805B-EA7CB736B340}"/>
          </ac:cxnSpMkLst>
        </pc:cxnChg>
        <pc:cxnChg chg="mod">
          <ac:chgData name="Sarah Balian" userId="b3b060d9-4d34-479b-ad68-688eaebf93c5" providerId="ADAL" clId="{9B042DA4-0ADD-48D5-BFB4-C5A0B63E9E97}" dt="2022-12-21T15:38:01.541" v="3138" actId="14100"/>
          <ac:cxnSpMkLst>
            <pc:docMk/>
            <pc:sldMk cId="2037470596" sldId="356"/>
            <ac:cxnSpMk id="8" creationId="{22766DD9-4256-2E5C-ACD4-93D0083B7CD7}"/>
          </ac:cxnSpMkLst>
        </pc:cxnChg>
      </pc:sldChg>
      <pc:sldChg chg="modSp add mod">
        <pc:chgData name="Sarah Balian" userId="b3b060d9-4d34-479b-ad68-688eaebf93c5" providerId="ADAL" clId="{9B042DA4-0ADD-48D5-BFB4-C5A0B63E9E97}" dt="2022-12-20T23:31:33.273" v="1036" actId="27918"/>
        <pc:sldMkLst>
          <pc:docMk/>
          <pc:sldMk cId="3982897259" sldId="357"/>
        </pc:sldMkLst>
        <pc:spChg chg="mod">
          <ac:chgData name="Sarah Balian" userId="b3b060d9-4d34-479b-ad68-688eaebf93c5" providerId="ADAL" clId="{9B042DA4-0ADD-48D5-BFB4-C5A0B63E9E97}" dt="2022-12-20T23:25:51.921" v="1012" actId="20577"/>
          <ac:spMkLst>
            <pc:docMk/>
            <pc:sldMk cId="3982897259" sldId="357"/>
            <ac:spMk id="2" creationId="{F6245169-1799-41CD-B28E-D2D20D16AD73}"/>
          </ac:spMkLst>
        </pc:spChg>
        <pc:spChg chg="mod">
          <ac:chgData name="Sarah Balian" userId="b3b060d9-4d34-479b-ad68-688eaebf93c5" providerId="ADAL" clId="{9B042DA4-0ADD-48D5-BFB4-C5A0B63E9E97}" dt="2022-12-20T23:26:12.489" v="1021" actId="20577"/>
          <ac:spMkLst>
            <pc:docMk/>
            <pc:sldMk cId="3982897259" sldId="357"/>
            <ac:spMk id="3" creationId="{E4FD1E92-5DBC-B105-F246-2355E4FF9A74}"/>
          </ac:spMkLst>
        </pc:spChg>
      </pc:sldChg>
      <pc:sldChg chg="modSp add mod">
        <pc:chgData name="Sarah Balian" userId="b3b060d9-4d34-479b-ad68-688eaebf93c5" providerId="ADAL" clId="{9B042DA4-0ADD-48D5-BFB4-C5A0B63E9E97}" dt="2022-12-21T00:34:55.781" v="1842" actId="20577"/>
        <pc:sldMkLst>
          <pc:docMk/>
          <pc:sldMk cId="4262263089" sldId="358"/>
        </pc:sldMkLst>
        <pc:spChg chg="mod">
          <ac:chgData name="Sarah Balian" userId="b3b060d9-4d34-479b-ad68-688eaebf93c5" providerId="ADAL" clId="{9B042DA4-0ADD-48D5-BFB4-C5A0B63E9E97}" dt="2022-12-21T00:32:58.939" v="1749" actId="20577"/>
          <ac:spMkLst>
            <pc:docMk/>
            <pc:sldMk cId="4262263089" sldId="358"/>
            <ac:spMk id="2" creationId="{F6245169-1799-41CD-B28E-D2D20D16AD73}"/>
          </ac:spMkLst>
        </pc:spChg>
        <pc:spChg chg="mod">
          <ac:chgData name="Sarah Balian" userId="b3b060d9-4d34-479b-ad68-688eaebf93c5" providerId="ADAL" clId="{9B042DA4-0ADD-48D5-BFB4-C5A0B63E9E97}" dt="2022-12-21T00:34:55.781" v="1842" actId="20577"/>
          <ac:spMkLst>
            <pc:docMk/>
            <pc:sldMk cId="4262263089" sldId="358"/>
            <ac:spMk id="3" creationId="{E4FD1E92-5DBC-B105-F246-2355E4FF9A74}"/>
          </ac:spMkLst>
        </pc:spChg>
      </pc:sldChg>
      <pc:sldChg chg="modSp add mod">
        <pc:chgData name="Sarah Balian" userId="b3b060d9-4d34-479b-ad68-688eaebf93c5" providerId="ADAL" clId="{9B042DA4-0ADD-48D5-BFB4-C5A0B63E9E97}" dt="2022-12-21T14:41:44.861" v="2249" actId="27918"/>
        <pc:sldMkLst>
          <pc:docMk/>
          <pc:sldMk cId="1876491663" sldId="359"/>
        </pc:sldMkLst>
        <pc:spChg chg="mod">
          <ac:chgData name="Sarah Balian" userId="b3b060d9-4d34-479b-ad68-688eaebf93c5" providerId="ADAL" clId="{9B042DA4-0ADD-48D5-BFB4-C5A0B63E9E97}" dt="2022-12-21T14:33:25.487" v="2036" actId="20577"/>
          <ac:spMkLst>
            <pc:docMk/>
            <pc:sldMk cId="1876491663" sldId="359"/>
            <ac:spMk id="2" creationId="{F6245169-1799-41CD-B28E-D2D20D16AD73}"/>
          </ac:spMkLst>
        </pc:spChg>
        <pc:spChg chg="mod">
          <ac:chgData name="Sarah Balian" userId="b3b060d9-4d34-479b-ad68-688eaebf93c5" providerId="ADAL" clId="{9B042DA4-0ADD-48D5-BFB4-C5A0B63E9E97}" dt="2022-12-21T14:41:27.977" v="2244" actId="20577"/>
          <ac:spMkLst>
            <pc:docMk/>
            <pc:sldMk cId="1876491663" sldId="359"/>
            <ac:spMk id="3" creationId="{E4FD1E92-5DBC-B105-F246-2355E4FF9A74}"/>
          </ac:spMkLst>
        </pc:spChg>
      </pc:sldChg>
      <pc:sldChg chg="modSp add mod">
        <pc:chgData name="Sarah Balian" userId="b3b060d9-4d34-479b-ad68-688eaebf93c5" providerId="ADAL" clId="{9B042DA4-0ADD-48D5-BFB4-C5A0B63E9E97}" dt="2022-12-21T14:46:07.846" v="2323" actId="108"/>
        <pc:sldMkLst>
          <pc:docMk/>
          <pc:sldMk cId="2723418054" sldId="360"/>
        </pc:sldMkLst>
        <pc:spChg chg="mod">
          <ac:chgData name="Sarah Balian" userId="b3b060d9-4d34-479b-ad68-688eaebf93c5" providerId="ADAL" clId="{9B042DA4-0ADD-48D5-BFB4-C5A0B63E9E97}" dt="2022-12-21T14:46:07.846" v="2323" actId="108"/>
          <ac:spMkLst>
            <pc:docMk/>
            <pc:sldMk cId="2723418054" sldId="360"/>
            <ac:spMk id="3" creationId="{7F10B6DC-6AF4-BFD9-E1D5-B98AA266289F}"/>
          </ac:spMkLst>
        </pc:spChg>
      </pc:sldChg>
      <pc:sldChg chg="modSp add mod">
        <pc:chgData name="Sarah Balian" userId="b3b060d9-4d34-479b-ad68-688eaebf93c5" providerId="ADAL" clId="{9B042DA4-0ADD-48D5-BFB4-C5A0B63E9E97}" dt="2022-12-21T14:46:49.108" v="2326" actId="108"/>
        <pc:sldMkLst>
          <pc:docMk/>
          <pc:sldMk cId="3494697050" sldId="361"/>
        </pc:sldMkLst>
        <pc:spChg chg="mod">
          <ac:chgData name="Sarah Balian" userId="b3b060d9-4d34-479b-ad68-688eaebf93c5" providerId="ADAL" clId="{9B042DA4-0ADD-48D5-BFB4-C5A0B63E9E97}" dt="2022-12-21T14:46:49.108" v="2326" actId="108"/>
          <ac:spMkLst>
            <pc:docMk/>
            <pc:sldMk cId="3494697050" sldId="361"/>
            <ac:spMk id="3" creationId="{7F10B6DC-6AF4-BFD9-E1D5-B98AA266289F}"/>
          </ac:spMkLst>
        </pc:spChg>
      </pc:sldChg>
      <pc:sldChg chg="addSp delSp modSp mod ord">
        <pc:chgData name="Sarah Balian" userId="b3b060d9-4d34-479b-ad68-688eaebf93c5" providerId="ADAL" clId="{9B042DA4-0ADD-48D5-BFB4-C5A0B63E9E97}" dt="2022-12-21T15:25:31.125" v="2898" actId="1076"/>
        <pc:sldMkLst>
          <pc:docMk/>
          <pc:sldMk cId="2775215614" sldId="362"/>
        </pc:sldMkLst>
        <pc:spChg chg="mod">
          <ac:chgData name="Sarah Balian" userId="b3b060d9-4d34-479b-ad68-688eaebf93c5" providerId="ADAL" clId="{9B042DA4-0ADD-48D5-BFB4-C5A0B63E9E97}" dt="2022-12-21T15:20:45.691" v="2822" actId="20577"/>
          <ac:spMkLst>
            <pc:docMk/>
            <pc:sldMk cId="2775215614" sldId="362"/>
            <ac:spMk id="2" creationId="{F6245169-1799-41CD-B28E-D2D20D16AD73}"/>
          </ac:spMkLst>
        </pc:spChg>
        <pc:spChg chg="del">
          <ac:chgData name="Sarah Balian" userId="b3b060d9-4d34-479b-ad68-688eaebf93c5" providerId="ADAL" clId="{9B042DA4-0ADD-48D5-BFB4-C5A0B63E9E97}" dt="2022-12-21T15:05:19.681" v="2535" actId="478"/>
          <ac:spMkLst>
            <pc:docMk/>
            <pc:sldMk cId="2775215614" sldId="362"/>
            <ac:spMk id="3" creationId="{EC1FA352-3232-8CDD-13F9-F4583EAEAB52}"/>
          </ac:spMkLst>
        </pc:spChg>
        <pc:spChg chg="del">
          <ac:chgData name="Sarah Balian" userId="b3b060d9-4d34-479b-ad68-688eaebf93c5" providerId="ADAL" clId="{9B042DA4-0ADD-48D5-BFB4-C5A0B63E9E97}" dt="2022-12-21T15:05:19.681" v="2535" actId="478"/>
          <ac:spMkLst>
            <pc:docMk/>
            <pc:sldMk cId="2775215614" sldId="362"/>
            <ac:spMk id="4" creationId="{D0D99C37-A56E-86A1-E6EA-86102773546F}"/>
          </ac:spMkLst>
        </pc:spChg>
        <pc:spChg chg="add mod">
          <ac:chgData name="Sarah Balian" userId="b3b060d9-4d34-479b-ad68-688eaebf93c5" providerId="ADAL" clId="{9B042DA4-0ADD-48D5-BFB4-C5A0B63E9E97}" dt="2022-12-21T15:25:31.125" v="2898" actId="1076"/>
          <ac:spMkLst>
            <pc:docMk/>
            <pc:sldMk cId="2775215614" sldId="362"/>
            <ac:spMk id="6" creationId="{732B16EE-46E9-5A8E-46B1-F94152ADB3D1}"/>
          </ac:spMkLst>
        </pc:spChg>
        <pc:spChg chg="add mod">
          <ac:chgData name="Sarah Balian" userId="b3b060d9-4d34-479b-ad68-688eaebf93c5" providerId="ADAL" clId="{9B042DA4-0ADD-48D5-BFB4-C5A0B63E9E97}" dt="2022-12-21T15:25:26.061" v="2897" actId="1076"/>
          <ac:spMkLst>
            <pc:docMk/>
            <pc:sldMk cId="2775215614" sldId="362"/>
            <ac:spMk id="7" creationId="{F46BF4F5-DA1D-ED61-306F-E8E24F89B3B1}"/>
          </ac:spMkLst>
        </pc:spChg>
        <pc:spChg chg="del">
          <ac:chgData name="Sarah Balian" userId="b3b060d9-4d34-479b-ad68-688eaebf93c5" providerId="ADAL" clId="{9B042DA4-0ADD-48D5-BFB4-C5A0B63E9E97}" dt="2022-12-21T15:05:40.488" v="2541" actId="478"/>
          <ac:spMkLst>
            <pc:docMk/>
            <pc:sldMk cId="2775215614" sldId="362"/>
            <ac:spMk id="12" creationId="{3862842A-EAC4-C115-2F36-83D77BEE1E0E}"/>
          </ac:spMkLst>
        </pc:spChg>
        <pc:spChg chg="mod">
          <ac:chgData name="Sarah Balian" userId="b3b060d9-4d34-479b-ad68-688eaebf93c5" providerId="ADAL" clId="{9B042DA4-0ADD-48D5-BFB4-C5A0B63E9E97}" dt="2022-12-21T15:20:57.299" v="2843" actId="20577"/>
          <ac:spMkLst>
            <pc:docMk/>
            <pc:sldMk cId="2775215614" sldId="362"/>
            <ac:spMk id="16" creationId="{7EF9F444-652D-626D-94F0-686DE3F451C0}"/>
          </ac:spMkLst>
        </pc:spChg>
        <pc:spChg chg="del">
          <ac:chgData name="Sarah Balian" userId="b3b060d9-4d34-479b-ad68-688eaebf93c5" providerId="ADAL" clId="{9B042DA4-0ADD-48D5-BFB4-C5A0B63E9E97}" dt="2022-12-21T15:05:19.681" v="2535" actId="478"/>
          <ac:spMkLst>
            <pc:docMk/>
            <pc:sldMk cId="2775215614" sldId="362"/>
            <ac:spMk id="17" creationId="{B5138D57-81A7-9062-3037-7FA0E56333ED}"/>
          </ac:spMkLst>
        </pc:spChg>
        <pc:graphicFrameChg chg="mod">
          <ac:chgData name="Sarah Balian" userId="b3b060d9-4d34-479b-ad68-688eaebf93c5" providerId="ADAL" clId="{9B042DA4-0ADD-48D5-BFB4-C5A0B63E9E97}" dt="2022-12-21T15:24:52.111" v="2891" actId="1076"/>
          <ac:graphicFrameMkLst>
            <pc:docMk/>
            <pc:sldMk cId="2775215614" sldId="362"/>
            <ac:graphicFrameMk id="8" creationId="{A25666F9-CCA3-9D59-B863-99CA3EC76DEB}"/>
          </ac:graphicFrameMkLst>
        </pc:graphicFrameChg>
        <pc:picChg chg="del">
          <ac:chgData name="Sarah Balian" userId="b3b060d9-4d34-479b-ad68-688eaebf93c5" providerId="ADAL" clId="{9B042DA4-0ADD-48D5-BFB4-C5A0B63E9E97}" dt="2022-12-21T14:47:54.809" v="2328" actId="478"/>
          <ac:picMkLst>
            <pc:docMk/>
            <pc:sldMk cId="2775215614" sldId="362"/>
            <ac:picMk id="5" creationId="{AA1237BD-9AB7-E647-4706-ABD1C3E8C3F3}"/>
          </ac:picMkLst>
        </pc:picChg>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pChg chg="mod">
          <ac:chgData name="Sarah Balian" userId="b3b060d9-4d34-479b-ad68-688eaebf93c5" providerId="ADAL" clId="{9B042DA4-0ADD-48D5-BFB4-C5A0B63E9E97}" dt="2022-12-21T14:50:13.029" v="2493" actId="20577"/>
          <ac:spMkLst>
            <pc:docMk/>
            <pc:sldMk cId="991286262" sldId="363"/>
            <ac:spMk id="2" creationId="{F6245169-1799-41CD-B28E-D2D20D16AD73}"/>
          </ac:spMkLst>
        </pc:spChg>
        <pc:spChg chg="mod">
          <ac:chgData name="Sarah Balian" userId="b3b060d9-4d34-479b-ad68-688eaebf93c5" providerId="ADAL" clId="{9B042DA4-0ADD-48D5-BFB4-C5A0B63E9E97}" dt="2022-12-21T14:50:30.159" v="2512" actId="20577"/>
          <ac:spMkLst>
            <pc:docMk/>
            <pc:sldMk cId="991286262" sldId="363"/>
            <ac:spMk id="3" creationId="{E4FD1E92-5DBC-B105-F246-2355E4FF9A74}"/>
          </ac:spMkLst>
        </pc:spChg>
        <pc:graphicFrameChg chg="mod">
          <ac:chgData name="Sarah Balian" userId="b3b060d9-4d34-479b-ad68-688eaebf93c5" providerId="ADAL" clId="{9B042DA4-0ADD-48D5-BFB4-C5A0B63E9E97}" dt="2022-12-21T14:57:51.726" v="2527"/>
          <ac:graphicFrameMkLst>
            <pc:docMk/>
            <pc:sldMk cId="991286262" sldId="363"/>
            <ac:graphicFrameMk id="9" creationId="{16BB2B36-D329-083C-5198-BEEC5AC12CFA}"/>
          </ac:graphicFrameMkLst>
        </pc:graphicFrameChg>
      </pc:sldChg>
      <pc:sldChg chg="addSp delSp modSp add mod">
        <pc:chgData name="Sarah Balian" userId="b3b060d9-4d34-479b-ad68-688eaebf93c5" providerId="ADAL" clId="{9B042DA4-0ADD-48D5-BFB4-C5A0B63E9E97}" dt="2022-12-21T15:21:34.919" v="2846" actId="207"/>
        <pc:sldMkLst>
          <pc:docMk/>
          <pc:sldMk cId="2506761111" sldId="364"/>
        </pc:sldMkLst>
        <pc:spChg chg="mod">
          <ac:chgData name="Sarah Balian" userId="b3b060d9-4d34-479b-ad68-688eaebf93c5" providerId="ADAL" clId="{9B042DA4-0ADD-48D5-BFB4-C5A0B63E9E97}" dt="2022-12-21T15:11:50.554" v="2608" actId="1076"/>
          <ac:spMkLst>
            <pc:docMk/>
            <pc:sldMk cId="2506761111" sldId="364"/>
            <ac:spMk id="2" creationId="{F6245169-1799-41CD-B28E-D2D20D16AD73}"/>
          </ac:spMkLst>
        </pc:spChg>
        <pc:spChg chg="mod">
          <ac:chgData name="Sarah Balian" userId="b3b060d9-4d34-479b-ad68-688eaebf93c5" providerId="ADAL" clId="{9B042DA4-0ADD-48D5-BFB4-C5A0B63E9E97}" dt="2022-12-21T15:19:26.842" v="2803" actId="1037"/>
          <ac:spMkLst>
            <pc:docMk/>
            <pc:sldMk cId="2506761111" sldId="364"/>
            <ac:spMk id="3" creationId="{E4FD1E92-5DBC-B105-F246-2355E4FF9A74}"/>
          </ac:spMkLst>
        </pc:spChg>
        <pc:graphicFrameChg chg="add mod">
          <ac:chgData name="Sarah Balian" userId="b3b060d9-4d34-479b-ad68-688eaebf93c5" providerId="ADAL" clId="{9B042DA4-0ADD-48D5-BFB4-C5A0B63E9E97}" dt="2022-12-21T15:21:34.919" v="2846" actId="207"/>
          <ac:graphicFrameMkLst>
            <pc:docMk/>
            <pc:sldMk cId="2506761111" sldId="364"/>
            <ac:graphicFrameMk id="7" creationId="{1CDE4ED1-B73E-3946-9CC6-A801223189A3}"/>
          </ac:graphicFrameMkLst>
        </pc:graphicFrameChg>
        <pc:graphicFrameChg chg="add mod modGraphic">
          <ac:chgData name="Sarah Balian" userId="b3b060d9-4d34-479b-ad68-688eaebf93c5" providerId="ADAL" clId="{9B042DA4-0ADD-48D5-BFB4-C5A0B63E9E97}" dt="2022-12-21T15:19:10.516" v="2795" actId="113"/>
          <ac:graphicFrameMkLst>
            <pc:docMk/>
            <pc:sldMk cId="2506761111" sldId="364"/>
            <ac:graphicFrameMk id="8" creationId="{46AF1704-09C7-B9B8-336D-1BF341C99174}"/>
          </ac:graphicFrameMkLst>
        </pc:graphicFrameChg>
        <pc:graphicFrameChg chg="del">
          <ac:chgData name="Sarah Balian" userId="b3b060d9-4d34-479b-ad68-688eaebf93c5" providerId="ADAL" clId="{9B042DA4-0ADD-48D5-BFB4-C5A0B63E9E97}" dt="2022-12-21T15:09:32.230" v="2576" actId="478"/>
          <ac:graphicFrameMkLst>
            <pc:docMk/>
            <pc:sldMk cId="2506761111" sldId="364"/>
            <ac:graphicFrameMk id="9" creationId="{16BB2B36-D329-083C-5198-BEEC5AC12CFA}"/>
          </ac:graphicFrameMkLst>
        </pc:graphicFrameChg>
        <pc:picChg chg="add mod">
          <ac:chgData name="Sarah Balian" userId="b3b060d9-4d34-479b-ad68-688eaebf93c5" providerId="ADAL" clId="{9B042DA4-0ADD-48D5-BFB4-C5A0B63E9E97}" dt="2022-12-21T15:07:27.381" v="2566"/>
          <ac:picMkLst>
            <pc:docMk/>
            <pc:sldMk cId="2506761111" sldId="364"/>
            <ac:picMk id="4" creationId="{16635A0B-3499-325D-D041-29603FDE38B9}"/>
          </ac:picMkLst>
        </pc:picChg>
      </pc:sldChg>
      <pc:sldChg chg="modSp add mod">
        <pc:chgData name="Sarah Balian" userId="b3b060d9-4d34-479b-ad68-688eaebf93c5" providerId="ADAL" clId="{9B042DA4-0ADD-48D5-BFB4-C5A0B63E9E97}" dt="2022-12-21T15:27:23.423" v="2918" actId="27918"/>
        <pc:sldMkLst>
          <pc:docMk/>
          <pc:sldMk cId="2057286570" sldId="365"/>
        </pc:sldMkLst>
        <pc:spChg chg="mod">
          <ac:chgData name="Sarah Balian" userId="b3b060d9-4d34-479b-ad68-688eaebf93c5" providerId="ADAL" clId="{9B042DA4-0ADD-48D5-BFB4-C5A0B63E9E97}" dt="2022-12-21T15:26:32.272" v="2900" actId="20577"/>
          <ac:spMkLst>
            <pc:docMk/>
            <pc:sldMk cId="2057286570" sldId="365"/>
            <ac:spMk id="2" creationId="{F6245169-1799-41CD-B28E-D2D20D16AD73}"/>
          </ac:spMkLst>
        </pc:spChg>
        <pc:spChg chg="mod">
          <ac:chgData name="Sarah Balian" userId="b3b060d9-4d34-479b-ad68-688eaebf93c5" providerId="ADAL" clId="{9B042DA4-0ADD-48D5-BFB4-C5A0B63E9E97}" dt="2022-12-21T15:26:41.452" v="2912" actId="20577"/>
          <ac:spMkLst>
            <pc:docMk/>
            <pc:sldMk cId="2057286570" sldId="365"/>
            <ac:spMk id="3" creationId="{E4FD1E92-5DBC-B105-F246-2355E4FF9A74}"/>
          </ac:spMkLst>
        </pc:spChg>
      </pc:sldChg>
      <pc:sldChg chg="modSp add mod">
        <pc:chgData name="Sarah Balian" userId="b3b060d9-4d34-479b-ad68-688eaebf93c5" providerId="ADAL" clId="{9B042DA4-0ADD-48D5-BFB4-C5A0B63E9E97}" dt="2022-12-21T15:27:48.194" v="2921" actId="108"/>
        <pc:sldMkLst>
          <pc:docMk/>
          <pc:sldMk cId="1182740077" sldId="366"/>
        </pc:sldMkLst>
        <pc:spChg chg="mod">
          <ac:chgData name="Sarah Balian" userId="b3b060d9-4d34-479b-ad68-688eaebf93c5" providerId="ADAL" clId="{9B042DA4-0ADD-48D5-BFB4-C5A0B63E9E97}" dt="2022-12-21T15:27:48.194" v="2921" actId="108"/>
          <ac:spMkLst>
            <pc:docMk/>
            <pc:sldMk cId="1182740077" sldId="366"/>
            <ac:spMk id="3" creationId="{7F10B6DC-6AF4-BFD9-E1D5-B98AA266289F}"/>
          </ac:spMkLst>
        </pc:spChg>
      </pc:sldChg>
      <pc:sldChg chg="modSp add mod">
        <pc:chgData name="Sarah Balian" userId="b3b060d9-4d34-479b-ad68-688eaebf93c5" providerId="ADAL" clId="{9B042DA4-0ADD-48D5-BFB4-C5A0B63E9E97}" dt="2022-12-21T15:31:54.206" v="2924" actId="108"/>
        <pc:sldMkLst>
          <pc:docMk/>
          <pc:sldMk cId="2525133421" sldId="367"/>
        </pc:sldMkLst>
        <pc:spChg chg="mod">
          <ac:chgData name="Sarah Balian" userId="b3b060d9-4d34-479b-ad68-688eaebf93c5" providerId="ADAL" clId="{9B042DA4-0ADD-48D5-BFB4-C5A0B63E9E97}" dt="2022-12-21T15:31:54.206" v="2924" actId="108"/>
          <ac:spMkLst>
            <pc:docMk/>
            <pc:sldMk cId="2525133421" sldId="367"/>
            <ac:spMk id="3" creationId="{7F10B6DC-6AF4-BFD9-E1D5-B98AA266289F}"/>
          </ac:spMkLst>
        </pc:spChg>
      </pc:sldChg>
      <pc:sldChg chg="addSp delSp modSp add mod">
        <pc:chgData name="Sarah Balian" userId="b3b060d9-4d34-479b-ad68-688eaebf93c5" providerId="ADAL" clId="{9B042DA4-0ADD-48D5-BFB4-C5A0B63E9E97}" dt="2022-12-21T16:54:24.334" v="3314" actId="164"/>
        <pc:sldMkLst>
          <pc:docMk/>
          <pc:sldMk cId="1670569309" sldId="368"/>
        </pc:sldMkLst>
        <pc:spChg chg="mod">
          <ac:chgData name="Sarah Balian" userId="b3b060d9-4d34-479b-ad68-688eaebf93c5" providerId="ADAL" clId="{9B042DA4-0ADD-48D5-BFB4-C5A0B63E9E97}" dt="2022-12-21T16:50:10.784" v="3172" actId="20577"/>
          <ac:spMkLst>
            <pc:docMk/>
            <pc:sldMk cId="1670569309" sldId="368"/>
            <ac:spMk id="2" creationId="{F050121B-D4A7-C426-32A4-BF0987433026}"/>
          </ac:spMkLst>
        </pc:spChg>
        <pc:spChg chg="mod">
          <ac:chgData name="Sarah Balian" userId="b3b060d9-4d34-479b-ad68-688eaebf93c5" providerId="ADAL" clId="{9B042DA4-0ADD-48D5-BFB4-C5A0B63E9E97}" dt="2022-12-21T16:53:11.806" v="3301" actId="20577"/>
          <ac:spMkLst>
            <pc:docMk/>
            <pc:sldMk cId="1670569309" sldId="368"/>
            <ac:spMk id="3" creationId="{B6340F88-FDE5-D8FA-4CB8-7065B97BFE6B}"/>
          </ac:spMkLst>
        </pc:spChg>
        <pc:spChg chg="add mod">
          <ac:chgData name="Sarah Balian" userId="b3b060d9-4d34-479b-ad68-688eaebf93c5" providerId="ADAL" clId="{9B042DA4-0ADD-48D5-BFB4-C5A0B63E9E97}" dt="2022-12-21T16:54:24.334" v="3314" actId="164"/>
          <ac:spMkLst>
            <pc:docMk/>
            <pc:sldMk cId="1670569309" sldId="368"/>
            <ac:spMk id="15" creationId="{CE0D1928-62E2-AB63-4BCD-679A4289E93B}"/>
          </ac:spMkLst>
        </pc:spChg>
        <pc:grpChg chg="add mod">
          <ac:chgData name="Sarah Balian" userId="b3b060d9-4d34-479b-ad68-688eaebf93c5" providerId="ADAL" clId="{9B042DA4-0ADD-48D5-BFB4-C5A0B63E9E97}" dt="2022-12-21T16:54:24.334" v="3314" actId="164"/>
          <ac:grpSpMkLst>
            <pc:docMk/>
            <pc:sldMk cId="1670569309" sldId="368"/>
            <ac:grpSpMk id="18" creationId="{C1B9E7DD-AD16-E273-77D5-09AD78B554B1}"/>
          </ac:grpSpMkLst>
        </pc:grpChg>
        <pc:picChg chg="del">
          <ac:chgData name="Sarah Balian" userId="b3b060d9-4d34-479b-ad68-688eaebf93c5" providerId="ADAL" clId="{9B042DA4-0ADD-48D5-BFB4-C5A0B63E9E97}" dt="2022-12-21T16:50:17.739" v="3174" actId="478"/>
          <ac:picMkLst>
            <pc:docMk/>
            <pc:sldMk cId="1670569309" sldId="368"/>
            <ac:picMk id="5" creationId="{1F88B73B-EEE1-0183-F124-9B027958F712}"/>
          </ac:picMkLst>
        </pc:picChg>
        <pc:picChg chg="del mod">
          <ac:chgData name="Sarah Balian" userId="b3b060d9-4d34-479b-ad68-688eaebf93c5" providerId="ADAL" clId="{9B042DA4-0ADD-48D5-BFB4-C5A0B63E9E97}" dt="2022-12-21T16:50:17.739" v="3174" actId="478"/>
          <ac:picMkLst>
            <pc:docMk/>
            <pc:sldMk cId="1670569309" sldId="368"/>
            <ac:picMk id="6" creationId="{AD77C697-B779-6D9D-158A-54003357BF8B}"/>
          </ac:picMkLst>
        </pc:picChg>
        <pc:picChg chg="del mod">
          <ac:chgData name="Sarah Balian" userId="b3b060d9-4d34-479b-ad68-688eaebf93c5" providerId="ADAL" clId="{9B042DA4-0ADD-48D5-BFB4-C5A0B63E9E97}" dt="2022-12-21T16:50:17.739" v="3174" actId="478"/>
          <ac:picMkLst>
            <pc:docMk/>
            <pc:sldMk cId="1670569309" sldId="368"/>
            <ac:picMk id="7" creationId="{9C297817-C33F-3B47-9958-4CD758B3D999}"/>
          </ac:picMkLst>
        </pc:picChg>
        <pc:picChg chg="add mod modCrop">
          <ac:chgData name="Sarah Balian" userId="b3b060d9-4d34-479b-ad68-688eaebf93c5" providerId="ADAL" clId="{9B042DA4-0ADD-48D5-BFB4-C5A0B63E9E97}" dt="2022-12-21T16:54:24.334" v="3314" actId="164"/>
          <ac:picMkLst>
            <pc:docMk/>
            <pc:sldMk cId="1670569309" sldId="368"/>
            <ac:picMk id="8" creationId="{09E3A442-8CC2-FA54-6EEB-275B12AF35C6}"/>
          </ac:picMkLst>
        </pc:picChg>
        <pc:picChg chg="del mod">
          <ac:chgData name="Sarah Balian" userId="b3b060d9-4d34-479b-ad68-688eaebf93c5" providerId="ADAL" clId="{9B042DA4-0ADD-48D5-BFB4-C5A0B63E9E97}" dt="2022-12-21T16:50:17.739" v="3174" actId="478"/>
          <ac:picMkLst>
            <pc:docMk/>
            <pc:sldMk cId="1670569309" sldId="368"/>
            <ac:picMk id="9" creationId="{72BEDD55-7627-F03F-7F65-26D281E6D24B}"/>
          </ac:picMkLst>
        </pc:picChg>
        <pc:picChg chg="del mod">
          <ac:chgData name="Sarah Balian" userId="b3b060d9-4d34-479b-ad68-688eaebf93c5" providerId="ADAL" clId="{9B042DA4-0ADD-48D5-BFB4-C5A0B63E9E97}" dt="2022-12-21T16:50:17.739" v="3174" actId="478"/>
          <ac:picMkLst>
            <pc:docMk/>
            <pc:sldMk cId="1670569309" sldId="368"/>
            <ac:picMk id="10" creationId="{5C899693-7CC1-8AD2-622E-315E0A3A2881}"/>
          </ac:picMkLst>
        </pc:picChg>
        <pc:picChg chg="del mod">
          <ac:chgData name="Sarah Balian" userId="b3b060d9-4d34-479b-ad68-688eaebf93c5" providerId="ADAL" clId="{9B042DA4-0ADD-48D5-BFB4-C5A0B63E9E97}" dt="2022-12-21T16:50:17.739" v="3174" actId="478"/>
          <ac:picMkLst>
            <pc:docMk/>
            <pc:sldMk cId="1670569309" sldId="368"/>
            <ac:picMk id="11" creationId="{13889F12-9752-3E30-0276-3182DE0B35FD}"/>
          </ac:picMkLst>
        </pc:picChg>
        <pc:picChg chg="del mod">
          <ac:chgData name="Sarah Balian" userId="b3b060d9-4d34-479b-ad68-688eaebf93c5" providerId="ADAL" clId="{9B042DA4-0ADD-48D5-BFB4-C5A0B63E9E97}" dt="2022-12-21T16:50:17.739" v="3174" actId="478"/>
          <ac:picMkLst>
            <pc:docMk/>
            <pc:sldMk cId="1670569309" sldId="368"/>
            <ac:picMk id="12" creationId="{81745FEF-8EF0-1D90-070F-7E8D2215A28A}"/>
          </ac:picMkLst>
        </pc:picChg>
        <pc:picChg chg="del mod">
          <ac:chgData name="Sarah Balian" userId="b3b060d9-4d34-479b-ad68-688eaebf93c5" providerId="ADAL" clId="{9B042DA4-0ADD-48D5-BFB4-C5A0B63E9E97}" dt="2022-12-21T16:50:17.739" v="3174" actId="478"/>
          <ac:picMkLst>
            <pc:docMk/>
            <pc:sldMk cId="1670569309" sldId="368"/>
            <ac:picMk id="13" creationId="{A67CD6B7-75FB-E4D1-7199-72E21C446D10}"/>
          </ac:picMkLst>
        </pc:picChg>
        <pc:picChg chg="del mod">
          <ac:chgData name="Sarah Balian" userId="b3b060d9-4d34-479b-ad68-688eaebf93c5" providerId="ADAL" clId="{9B042DA4-0ADD-48D5-BFB4-C5A0B63E9E97}" dt="2022-12-21T16:50:17.739" v="3174" actId="478"/>
          <ac:picMkLst>
            <pc:docMk/>
            <pc:sldMk cId="1670569309" sldId="368"/>
            <ac:picMk id="14" creationId="{779E8509-AA90-9C1E-818F-ACFE0164BD35}"/>
          </ac:picMkLst>
        </pc:picChg>
        <pc:picChg chg="del mod">
          <ac:chgData name="Sarah Balian" userId="b3b060d9-4d34-479b-ad68-688eaebf93c5" providerId="ADAL" clId="{9B042DA4-0ADD-48D5-BFB4-C5A0B63E9E97}" dt="2022-12-21T16:50:17.739" v="3174" actId="478"/>
          <ac:picMkLst>
            <pc:docMk/>
            <pc:sldMk cId="1670569309" sldId="368"/>
            <ac:picMk id="16" creationId="{4C7F7417-7EC7-B932-F2D0-7AC68429426C}"/>
          </ac:picMkLst>
        </pc:picChg>
        <pc:picChg chg="del">
          <ac:chgData name="Sarah Balian" userId="b3b060d9-4d34-479b-ad68-688eaebf93c5" providerId="ADAL" clId="{9B042DA4-0ADD-48D5-BFB4-C5A0B63E9E97}" dt="2022-12-21T16:50:20.046" v="3175" actId="478"/>
          <ac:picMkLst>
            <pc:docMk/>
            <pc:sldMk cId="1670569309" sldId="368"/>
            <ac:picMk id="17" creationId="{F973C56C-7C50-0575-F0C7-114E0C85A538}"/>
          </ac:picMkLst>
        </pc:picChg>
      </pc:sldChg>
      <pc:sldChg chg="modSp add mod">
        <pc:chgData name="Sarah Balian" userId="b3b060d9-4d34-479b-ad68-688eaebf93c5" providerId="ADAL" clId="{9B042DA4-0ADD-48D5-BFB4-C5A0B63E9E97}" dt="2022-12-21T17:33:15.333" v="3639" actId="27918"/>
        <pc:sldMkLst>
          <pc:docMk/>
          <pc:sldMk cId="2198595912" sldId="369"/>
        </pc:sldMkLst>
        <pc:spChg chg="mod">
          <ac:chgData name="Sarah Balian" userId="b3b060d9-4d34-479b-ad68-688eaebf93c5" providerId="ADAL" clId="{9B042DA4-0ADD-48D5-BFB4-C5A0B63E9E97}" dt="2022-12-21T17:32:21.723" v="3570" actId="20577"/>
          <ac:spMkLst>
            <pc:docMk/>
            <pc:sldMk cId="2198595912" sldId="369"/>
            <ac:spMk id="2" creationId="{F6245169-1799-41CD-B28E-D2D20D16AD73}"/>
          </ac:spMkLst>
        </pc:spChg>
        <pc:spChg chg="mod">
          <ac:chgData name="Sarah Balian" userId="b3b060d9-4d34-479b-ad68-688eaebf93c5" providerId="ADAL" clId="{9B042DA4-0ADD-48D5-BFB4-C5A0B63E9E97}" dt="2022-12-21T17:33:00.002" v="3634" actId="14100"/>
          <ac:spMkLst>
            <pc:docMk/>
            <pc:sldMk cId="2198595912" sldId="369"/>
            <ac:spMk id="3" creationId="{E4FD1E92-5DBC-B105-F246-2355E4FF9A74}"/>
          </ac:spMkLst>
        </pc:spChg>
      </pc:sldChg>
      <pc:sldChg chg="addSp delSp modSp add mod">
        <pc:chgData name="Sarah Balian" userId="b3b060d9-4d34-479b-ad68-688eaebf93c5" providerId="ADAL" clId="{9B042DA4-0ADD-48D5-BFB4-C5A0B63E9E97}" dt="2022-12-21T17:39:49.094" v="3747" actId="27918"/>
        <pc:sldMkLst>
          <pc:docMk/>
          <pc:sldMk cId="1181165390" sldId="370"/>
        </pc:sldMkLst>
        <pc:spChg chg="mod">
          <ac:chgData name="Sarah Balian" userId="b3b060d9-4d34-479b-ad68-688eaebf93c5" providerId="ADAL" clId="{9B042DA4-0ADD-48D5-BFB4-C5A0B63E9E97}" dt="2022-12-21T17:33:59.812" v="3683" actId="1076"/>
          <ac:spMkLst>
            <pc:docMk/>
            <pc:sldMk cId="1181165390" sldId="370"/>
            <ac:spMk id="2" creationId="{F6245169-1799-41CD-B28E-D2D20D16AD73}"/>
          </ac:spMkLst>
        </pc:spChg>
        <pc:spChg chg="mod">
          <ac:chgData name="Sarah Balian" userId="b3b060d9-4d34-479b-ad68-688eaebf93c5" providerId="ADAL" clId="{9B042DA4-0ADD-48D5-BFB4-C5A0B63E9E97}" dt="2022-12-21T17:39:30.766" v="3743" actId="20577"/>
          <ac:spMkLst>
            <pc:docMk/>
            <pc:sldMk cId="1181165390" sldId="370"/>
            <ac:spMk id="3" creationId="{E4FD1E92-5DBC-B105-F246-2355E4FF9A74}"/>
          </ac:spMkLst>
        </pc:spChg>
        <pc:graphicFrameChg chg="add mod">
          <ac:chgData name="Sarah Balian" userId="b3b060d9-4d34-479b-ad68-688eaebf93c5" providerId="ADAL" clId="{9B042DA4-0ADD-48D5-BFB4-C5A0B63E9E97}" dt="2022-12-21T17:39:00.884" v="3739" actId="207"/>
          <ac:graphicFrameMkLst>
            <pc:docMk/>
            <pc:sldMk cId="1181165390" sldId="370"/>
            <ac:graphicFrameMk id="6" creationId="{141AC105-0590-6172-633E-3B6A167AD6B5}"/>
          </ac:graphicFrameMkLst>
        </pc:graphicFrameChg>
        <pc:graphicFrameChg chg="del mod">
          <ac:chgData name="Sarah Balian" userId="b3b060d9-4d34-479b-ad68-688eaebf93c5" providerId="ADAL" clId="{9B042DA4-0ADD-48D5-BFB4-C5A0B63E9E97}" dt="2022-12-21T17:36:32.274" v="3705" actId="478"/>
          <ac:graphicFrameMkLst>
            <pc:docMk/>
            <pc:sldMk cId="1181165390" sldId="370"/>
            <ac:graphicFrameMk id="9" creationId="{16BB2B36-D329-083C-5198-BEEC5AC12CFA}"/>
          </ac:graphicFrameMkLst>
        </pc:graphicFrameChg>
      </pc:sldChg>
    </pc:docChg>
  </pc:docChgLst>
  <pc:docChgLst>
    <pc:chgData name="Sarah Balian" userId="b3b060d9-4d34-479b-ad68-688eaebf93c5" providerId="ADAL" clId="{445E62ED-7855-4FC8-BAD6-08ECDD7F1631}"/>
    <pc:docChg chg="undo custSel modSld modMainMaster">
      <pc:chgData name="Sarah Balian" userId="b3b060d9-4d34-479b-ad68-688eaebf93c5" providerId="ADAL" clId="{445E62ED-7855-4FC8-BAD6-08ECDD7F1631}" dt="2023-02-03T20:45:15.328" v="57" actId="790"/>
      <pc:docMkLst>
        <pc:docMk/>
      </pc:docMkLst>
      <pc:sldChg chg="modSp mod">
        <pc:chgData name="Sarah Balian" userId="b3b060d9-4d34-479b-ad68-688eaebf93c5" providerId="ADAL" clId="{445E62ED-7855-4FC8-BAD6-08ECDD7F1631}" dt="2023-02-03T20:41:43.056" v="26" actId="790"/>
        <pc:sldMkLst>
          <pc:docMk/>
          <pc:sldMk cId="2163988523" sldId="260"/>
        </pc:sldMkLst>
        <pc:spChg chg="mod">
          <ac:chgData name="Sarah Balian" userId="b3b060d9-4d34-479b-ad68-688eaebf93c5" providerId="ADAL" clId="{445E62ED-7855-4FC8-BAD6-08ECDD7F1631}" dt="2023-02-03T20:41:43.056" v="26" actId="790"/>
          <ac:spMkLst>
            <pc:docMk/>
            <pc:sldMk cId="2163988523" sldId="260"/>
            <ac:spMk id="9" creationId="{E690F70B-E368-D7F5-795E-B5139345EF71}"/>
          </ac:spMkLst>
        </pc:spChg>
      </pc:sldChg>
      <pc:sldChg chg="modSp mod">
        <pc:chgData name="Sarah Balian" userId="b3b060d9-4d34-479b-ad68-688eaebf93c5" providerId="ADAL" clId="{445E62ED-7855-4FC8-BAD6-08ECDD7F1631}" dt="2023-02-03T20:45:15.328" v="57" actId="790"/>
        <pc:sldMkLst>
          <pc:docMk/>
          <pc:sldMk cId="2683574049" sldId="286"/>
        </pc:sldMkLst>
        <pc:spChg chg="mod">
          <ac:chgData name="Sarah Balian" userId="b3b060d9-4d34-479b-ad68-688eaebf93c5" providerId="ADAL" clId="{445E62ED-7855-4FC8-BAD6-08ECDD7F1631}" dt="2023-02-03T20:45:15.328" v="57" actId="790"/>
          <ac:spMkLst>
            <pc:docMk/>
            <pc:sldMk cId="2683574049" sldId="286"/>
            <ac:spMk id="7" creationId="{9F4D4828-1696-13CC-21EC-5163522540AB}"/>
          </ac:spMkLst>
        </pc:spChg>
      </pc:sldChg>
      <pc:sldChg chg="delSp modSp mod">
        <pc:chgData name="Sarah Balian" userId="b3b060d9-4d34-479b-ad68-688eaebf93c5" providerId="ADAL" clId="{445E62ED-7855-4FC8-BAD6-08ECDD7F1631}" dt="2023-02-03T20:43:05.867" v="45" actId="790"/>
        <pc:sldMkLst>
          <pc:docMk/>
          <pc:sldMk cId="2781894779" sldId="343"/>
        </pc:sldMkLst>
        <pc:spChg chg="del mod">
          <ac:chgData name="Sarah Balian" userId="b3b060d9-4d34-479b-ad68-688eaebf93c5" providerId="ADAL" clId="{445E62ED-7855-4FC8-BAD6-08ECDD7F1631}" dt="2023-02-03T20:42:50.726" v="41" actId="478"/>
          <ac:spMkLst>
            <pc:docMk/>
            <pc:sldMk cId="2781894779" sldId="343"/>
            <ac:spMk id="8" creationId="{1A5D5D1F-6AE8-32C3-0DF9-D2F8A96FD892}"/>
          </ac:spMkLst>
        </pc:spChg>
        <pc:spChg chg="mod">
          <ac:chgData name="Sarah Balian" userId="b3b060d9-4d34-479b-ad68-688eaebf93c5" providerId="ADAL" clId="{445E62ED-7855-4FC8-BAD6-08ECDD7F1631}" dt="2023-02-03T20:42:44.333" v="38" actId="1076"/>
          <ac:spMkLst>
            <pc:docMk/>
            <pc:sldMk cId="2781894779" sldId="343"/>
            <ac:spMk id="11" creationId="{FAE75C40-A01E-5362-9F7E-92B20DD3702C}"/>
          </ac:spMkLst>
        </pc:spChg>
        <pc:spChg chg="del">
          <ac:chgData name="Sarah Balian" userId="b3b060d9-4d34-479b-ad68-688eaebf93c5" providerId="ADAL" clId="{445E62ED-7855-4FC8-BAD6-08ECDD7F1631}" dt="2023-02-03T20:42:53.425" v="42" actId="478"/>
          <ac:spMkLst>
            <pc:docMk/>
            <pc:sldMk cId="2781894779" sldId="343"/>
            <ac:spMk id="41" creationId="{D668D04A-DECC-8646-63D2-86090C0B6EC2}"/>
          </ac:spMkLst>
        </pc:spChg>
        <pc:spChg chg="del">
          <ac:chgData name="Sarah Balian" userId="b3b060d9-4d34-479b-ad68-688eaebf93c5" providerId="ADAL" clId="{445E62ED-7855-4FC8-BAD6-08ECDD7F1631}" dt="2023-02-03T20:42:53.425" v="42" actId="478"/>
          <ac:spMkLst>
            <pc:docMk/>
            <pc:sldMk cId="2781894779" sldId="343"/>
            <ac:spMk id="42" creationId="{CF8A5421-9323-A745-9033-6B0858E056E5}"/>
          </ac:spMkLst>
        </pc:spChg>
        <pc:spChg chg="del">
          <ac:chgData name="Sarah Balian" userId="b3b060d9-4d34-479b-ad68-688eaebf93c5" providerId="ADAL" clId="{445E62ED-7855-4FC8-BAD6-08ECDD7F1631}" dt="2023-02-03T20:42:53.425" v="42" actId="478"/>
          <ac:spMkLst>
            <pc:docMk/>
            <pc:sldMk cId="2781894779" sldId="343"/>
            <ac:spMk id="43" creationId="{B7FC13D1-752F-56B6-5609-2A21E3445535}"/>
          </ac:spMkLst>
        </pc:spChg>
        <pc:spChg chg="del">
          <ac:chgData name="Sarah Balian" userId="b3b060d9-4d34-479b-ad68-688eaebf93c5" providerId="ADAL" clId="{445E62ED-7855-4FC8-BAD6-08ECDD7F1631}" dt="2023-02-03T20:42:57.439" v="43" actId="478"/>
          <ac:spMkLst>
            <pc:docMk/>
            <pc:sldMk cId="2781894779" sldId="343"/>
            <ac:spMk id="44" creationId="{4BC63EFC-51D8-5205-E29F-01514C838175}"/>
          </ac:spMkLst>
        </pc:spChg>
        <pc:spChg chg="del">
          <ac:chgData name="Sarah Balian" userId="b3b060d9-4d34-479b-ad68-688eaebf93c5" providerId="ADAL" clId="{445E62ED-7855-4FC8-BAD6-08ECDD7F1631}" dt="2023-02-03T20:42:59.311" v="44" actId="478"/>
          <ac:spMkLst>
            <pc:docMk/>
            <pc:sldMk cId="2781894779" sldId="343"/>
            <ac:spMk id="45" creationId="{BBE6A571-B611-7C03-DEE0-82AB9841B25B}"/>
          </ac:spMkLst>
        </pc:spChg>
        <pc:spChg chg="del">
          <ac:chgData name="Sarah Balian" userId="b3b060d9-4d34-479b-ad68-688eaebf93c5" providerId="ADAL" clId="{445E62ED-7855-4FC8-BAD6-08ECDD7F1631}" dt="2023-02-03T20:42:46.950" v="39" actId="478"/>
          <ac:spMkLst>
            <pc:docMk/>
            <pc:sldMk cId="2781894779" sldId="343"/>
            <ac:spMk id="46" creationId="{42DF423A-99C8-4EB4-85E6-B227F5AC86CF}"/>
          </ac:spMkLst>
        </pc:spChg>
        <pc:spChg chg="del">
          <ac:chgData name="Sarah Balian" userId="b3b060d9-4d34-479b-ad68-688eaebf93c5" providerId="ADAL" clId="{445E62ED-7855-4FC8-BAD6-08ECDD7F1631}" dt="2023-02-03T20:42:53.425" v="42" actId="478"/>
          <ac:spMkLst>
            <pc:docMk/>
            <pc:sldMk cId="2781894779" sldId="343"/>
            <ac:spMk id="47" creationId="{1A54FE55-9EA8-7040-3CAE-58A0BC0B5A7A}"/>
          </ac:spMkLst>
        </pc:spChg>
        <pc:spChg chg="del">
          <ac:chgData name="Sarah Balian" userId="b3b060d9-4d34-479b-ad68-688eaebf93c5" providerId="ADAL" clId="{445E62ED-7855-4FC8-BAD6-08ECDD7F1631}" dt="2023-02-03T20:42:53.425" v="42" actId="478"/>
          <ac:spMkLst>
            <pc:docMk/>
            <pc:sldMk cId="2781894779" sldId="343"/>
            <ac:spMk id="48" creationId="{C745E97A-7FD6-1663-C9EC-826AD8D437D1}"/>
          </ac:spMkLst>
        </pc:spChg>
        <pc:spChg chg="del">
          <ac:chgData name="Sarah Balian" userId="b3b060d9-4d34-479b-ad68-688eaebf93c5" providerId="ADAL" clId="{445E62ED-7855-4FC8-BAD6-08ECDD7F1631}" dt="2023-02-03T20:42:53.425" v="42" actId="478"/>
          <ac:spMkLst>
            <pc:docMk/>
            <pc:sldMk cId="2781894779" sldId="343"/>
            <ac:spMk id="49" creationId="{5A089B96-6EB7-40E6-B695-CA14F03E510E}"/>
          </ac:spMkLst>
        </pc:spChg>
        <pc:spChg chg="del">
          <ac:chgData name="Sarah Balian" userId="b3b060d9-4d34-479b-ad68-688eaebf93c5" providerId="ADAL" clId="{445E62ED-7855-4FC8-BAD6-08ECDD7F1631}" dt="2023-02-03T20:42:53.425" v="42" actId="478"/>
          <ac:spMkLst>
            <pc:docMk/>
            <pc:sldMk cId="2781894779" sldId="343"/>
            <ac:spMk id="50" creationId="{B4A38A1D-ED77-E4A3-DF60-1B2D80DD4252}"/>
          </ac:spMkLst>
        </pc:spChg>
        <pc:spChg chg="del">
          <ac:chgData name="Sarah Balian" userId="b3b060d9-4d34-479b-ad68-688eaebf93c5" providerId="ADAL" clId="{445E62ED-7855-4FC8-BAD6-08ECDD7F1631}" dt="2023-02-03T20:42:53.425" v="42" actId="478"/>
          <ac:spMkLst>
            <pc:docMk/>
            <pc:sldMk cId="2781894779" sldId="343"/>
            <ac:spMk id="51" creationId="{3D949BF7-3246-03FC-D71D-FF2B194A5867}"/>
          </ac:spMkLst>
        </pc:spChg>
        <pc:spChg chg="del">
          <ac:chgData name="Sarah Balian" userId="b3b060d9-4d34-479b-ad68-688eaebf93c5" providerId="ADAL" clId="{445E62ED-7855-4FC8-BAD6-08ECDD7F1631}" dt="2023-02-03T20:42:53.425" v="42" actId="478"/>
          <ac:spMkLst>
            <pc:docMk/>
            <pc:sldMk cId="2781894779" sldId="343"/>
            <ac:spMk id="52" creationId="{D73A6417-5A8E-992C-44F0-86E234C17E10}"/>
          </ac:spMkLst>
        </pc:spChg>
        <pc:spChg chg="del">
          <ac:chgData name="Sarah Balian" userId="b3b060d9-4d34-479b-ad68-688eaebf93c5" providerId="ADAL" clId="{445E62ED-7855-4FC8-BAD6-08ECDD7F1631}" dt="2023-02-03T20:42:53.425" v="42" actId="478"/>
          <ac:spMkLst>
            <pc:docMk/>
            <pc:sldMk cId="2781894779" sldId="343"/>
            <ac:spMk id="53" creationId="{34E58A3B-6C41-24E5-AFB9-0CC8E52DFFBF}"/>
          </ac:spMkLst>
        </pc:spChg>
        <pc:spChg chg="del">
          <ac:chgData name="Sarah Balian" userId="b3b060d9-4d34-479b-ad68-688eaebf93c5" providerId="ADAL" clId="{445E62ED-7855-4FC8-BAD6-08ECDD7F1631}" dt="2023-02-03T20:42:46.950" v="39" actId="478"/>
          <ac:spMkLst>
            <pc:docMk/>
            <pc:sldMk cId="2781894779" sldId="343"/>
            <ac:spMk id="54" creationId="{3C62B939-790C-DB0F-0CF6-1E2C6F585ED4}"/>
          </ac:spMkLst>
        </pc:spChg>
        <pc:spChg chg="del">
          <ac:chgData name="Sarah Balian" userId="b3b060d9-4d34-479b-ad68-688eaebf93c5" providerId="ADAL" clId="{445E62ED-7855-4FC8-BAD6-08ECDD7F1631}" dt="2023-02-03T20:42:46.950" v="39" actId="478"/>
          <ac:spMkLst>
            <pc:docMk/>
            <pc:sldMk cId="2781894779" sldId="343"/>
            <ac:spMk id="55" creationId="{16C6B6BA-7222-2A46-CA43-30A3DC2F40E5}"/>
          </ac:spMkLst>
        </pc:spChg>
        <pc:spChg chg="del">
          <ac:chgData name="Sarah Balian" userId="b3b060d9-4d34-479b-ad68-688eaebf93c5" providerId="ADAL" clId="{445E62ED-7855-4FC8-BAD6-08ECDD7F1631}" dt="2023-02-03T20:42:57.439" v="43" actId="478"/>
          <ac:spMkLst>
            <pc:docMk/>
            <pc:sldMk cId="2781894779" sldId="343"/>
            <ac:spMk id="59" creationId="{4D135624-874F-7303-6186-F1323F30C5AA}"/>
          </ac:spMkLst>
        </pc:spChg>
        <pc:spChg chg="del">
          <ac:chgData name="Sarah Balian" userId="b3b060d9-4d34-479b-ad68-688eaebf93c5" providerId="ADAL" clId="{445E62ED-7855-4FC8-BAD6-08ECDD7F1631}" dt="2023-02-03T20:42:57.439" v="43" actId="478"/>
          <ac:spMkLst>
            <pc:docMk/>
            <pc:sldMk cId="2781894779" sldId="343"/>
            <ac:spMk id="60" creationId="{283A431F-66DE-56D0-6F8C-E197CA434994}"/>
          </ac:spMkLst>
        </pc:spChg>
        <pc:spChg chg="del">
          <ac:chgData name="Sarah Balian" userId="b3b060d9-4d34-479b-ad68-688eaebf93c5" providerId="ADAL" clId="{445E62ED-7855-4FC8-BAD6-08ECDD7F1631}" dt="2023-02-03T20:42:59.311" v="44" actId="478"/>
          <ac:spMkLst>
            <pc:docMk/>
            <pc:sldMk cId="2781894779" sldId="343"/>
            <ac:spMk id="61" creationId="{13D1EBF7-3808-CC4B-C914-B34A82C02B00}"/>
          </ac:spMkLst>
        </pc:spChg>
        <pc:spChg chg="del">
          <ac:chgData name="Sarah Balian" userId="b3b060d9-4d34-479b-ad68-688eaebf93c5" providerId="ADAL" clId="{445E62ED-7855-4FC8-BAD6-08ECDD7F1631}" dt="2023-02-03T20:42:57.439" v="43" actId="478"/>
          <ac:spMkLst>
            <pc:docMk/>
            <pc:sldMk cId="2781894779" sldId="343"/>
            <ac:spMk id="1033" creationId="{3CD9B410-05B2-6138-6911-D2332C745AC9}"/>
          </ac:spMkLst>
        </pc:spChg>
        <pc:spChg chg="del">
          <ac:chgData name="Sarah Balian" userId="b3b060d9-4d34-479b-ad68-688eaebf93c5" providerId="ADAL" clId="{445E62ED-7855-4FC8-BAD6-08ECDD7F1631}" dt="2023-02-03T20:42:57.439" v="43" actId="478"/>
          <ac:spMkLst>
            <pc:docMk/>
            <pc:sldMk cId="2781894779" sldId="343"/>
            <ac:spMk id="1034" creationId="{7DB997D1-C003-D6C6-1F18-F0F31FEDDA4D}"/>
          </ac:spMkLst>
        </pc:spChg>
        <pc:spChg chg="del">
          <ac:chgData name="Sarah Balian" userId="b3b060d9-4d34-479b-ad68-688eaebf93c5" providerId="ADAL" clId="{445E62ED-7855-4FC8-BAD6-08ECDD7F1631}" dt="2023-02-03T20:42:57.439" v="43" actId="478"/>
          <ac:spMkLst>
            <pc:docMk/>
            <pc:sldMk cId="2781894779" sldId="343"/>
            <ac:spMk id="1035" creationId="{505D2889-80F3-69CB-1B35-181142E76EFB}"/>
          </ac:spMkLst>
        </pc:spChg>
        <pc:spChg chg="del">
          <ac:chgData name="Sarah Balian" userId="b3b060d9-4d34-479b-ad68-688eaebf93c5" providerId="ADAL" clId="{445E62ED-7855-4FC8-BAD6-08ECDD7F1631}" dt="2023-02-03T20:42:57.439" v="43" actId="478"/>
          <ac:spMkLst>
            <pc:docMk/>
            <pc:sldMk cId="2781894779" sldId="343"/>
            <ac:spMk id="1036" creationId="{857DBFB8-A839-2B3D-F992-3D5B522A6EDA}"/>
          </ac:spMkLst>
        </pc:spChg>
        <pc:spChg chg="del">
          <ac:chgData name="Sarah Balian" userId="b3b060d9-4d34-479b-ad68-688eaebf93c5" providerId="ADAL" clId="{445E62ED-7855-4FC8-BAD6-08ECDD7F1631}" dt="2023-02-03T20:42:57.439" v="43" actId="478"/>
          <ac:spMkLst>
            <pc:docMk/>
            <pc:sldMk cId="2781894779" sldId="343"/>
            <ac:spMk id="1037" creationId="{A619D19B-59AC-7D09-4061-FA84E7FB471A}"/>
          </ac:spMkLst>
        </pc:spChg>
        <pc:spChg chg="del">
          <ac:chgData name="Sarah Balian" userId="b3b060d9-4d34-479b-ad68-688eaebf93c5" providerId="ADAL" clId="{445E62ED-7855-4FC8-BAD6-08ECDD7F1631}" dt="2023-02-03T20:42:57.439" v="43" actId="478"/>
          <ac:spMkLst>
            <pc:docMk/>
            <pc:sldMk cId="2781894779" sldId="343"/>
            <ac:spMk id="1038" creationId="{5909F8BF-9101-628B-51F4-11674CFA84EF}"/>
          </ac:spMkLst>
        </pc:spChg>
        <pc:spChg chg="del">
          <ac:chgData name="Sarah Balian" userId="b3b060d9-4d34-479b-ad68-688eaebf93c5" providerId="ADAL" clId="{445E62ED-7855-4FC8-BAD6-08ECDD7F1631}" dt="2023-02-03T20:42:57.439" v="43" actId="478"/>
          <ac:spMkLst>
            <pc:docMk/>
            <pc:sldMk cId="2781894779" sldId="343"/>
            <ac:spMk id="1041" creationId="{EDDDA1C2-40F2-C465-D3BB-2E406CC881AB}"/>
          </ac:spMkLst>
        </pc:spChg>
        <pc:spChg chg="mod">
          <ac:chgData name="Sarah Balian" userId="b3b060d9-4d34-479b-ad68-688eaebf93c5" providerId="ADAL" clId="{445E62ED-7855-4FC8-BAD6-08ECDD7F1631}" dt="2023-02-03T20:43:05.867" v="45" actId="790"/>
          <ac:spMkLst>
            <pc:docMk/>
            <pc:sldMk cId="2781894779" sldId="343"/>
            <ac:spMk id="1046" creationId="{8A57591F-F75D-FBB3-BD7E-757A1AFC2F44}"/>
          </ac:spMkLst>
        </pc:spChg>
        <pc:grpChg chg="del">
          <ac:chgData name="Sarah Balian" userId="b3b060d9-4d34-479b-ad68-688eaebf93c5" providerId="ADAL" clId="{445E62ED-7855-4FC8-BAD6-08ECDD7F1631}" dt="2023-02-03T20:42:37.800" v="37" actId="478"/>
          <ac:grpSpMkLst>
            <pc:docMk/>
            <pc:sldMk cId="2781894779" sldId="343"/>
            <ac:grpSpMk id="12" creationId="{5E9238D3-4F99-E415-7A54-9FE1BC3F8A71}"/>
          </ac:grpSpMkLst>
        </pc:grpChg>
        <pc:cxnChg chg="del">
          <ac:chgData name="Sarah Balian" userId="b3b060d9-4d34-479b-ad68-688eaebf93c5" providerId="ADAL" clId="{445E62ED-7855-4FC8-BAD6-08ECDD7F1631}" dt="2023-02-03T20:42:57.439" v="43" actId="478"/>
          <ac:cxnSpMkLst>
            <pc:docMk/>
            <pc:sldMk cId="2781894779" sldId="343"/>
            <ac:cxnSpMk id="1028" creationId="{251E71C6-C5DE-756D-28C9-B37F00509337}"/>
          </ac:cxnSpMkLst>
        </pc:cxnChg>
        <pc:cxnChg chg="del">
          <ac:chgData name="Sarah Balian" userId="b3b060d9-4d34-479b-ad68-688eaebf93c5" providerId="ADAL" clId="{445E62ED-7855-4FC8-BAD6-08ECDD7F1631}" dt="2023-02-03T20:42:57.439" v="43" actId="478"/>
          <ac:cxnSpMkLst>
            <pc:docMk/>
            <pc:sldMk cId="2781894779" sldId="343"/>
            <ac:cxnSpMk id="1039" creationId="{27A9561D-6FFC-F4BF-D6C2-12FEB0D3D959}"/>
          </ac:cxnSpMkLst>
        </pc:cxnChg>
        <pc:cxnChg chg="del">
          <ac:chgData name="Sarah Balian" userId="b3b060d9-4d34-479b-ad68-688eaebf93c5" providerId="ADAL" clId="{445E62ED-7855-4FC8-BAD6-08ECDD7F1631}" dt="2023-02-03T20:42:57.439" v="43" actId="478"/>
          <ac:cxnSpMkLst>
            <pc:docMk/>
            <pc:sldMk cId="2781894779" sldId="343"/>
            <ac:cxnSpMk id="1044" creationId="{449259B2-AC01-86E5-AAE4-014A1E3AD19E}"/>
          </ac:cxnSpMkLst>
        </pc:cxnChg>
      </pc:sldChg>
      <pc:sldChg chg="delSp modSp mod">
        <pc:chgData name="Sarah Balian" userId="b3b060d9-4d34-479b-ad68-688eaebf93c5" providerId="ADAL" clId="{445E62ED-7855-4FC8-BAD6-08ECDD7F1631}" dt="2023-02-03T20:43:38.457" v="52" actId="790"/>
        <pc:sldMkLst>
          <pc:docMk/>
          <pc:sldMk cId="2042778756" sldId="354"/>
        </pc:sldMkLst>
        <pc:spChg chg="del">
          <ac:chgData name="Sarah Balian" userId="b3b060d9-4d34-479b-ad68-688eaebf93c5" providerId="ADAL" clId="{445E62ED-7855-4FC8-BAD6-08ECDD7F1631}" dt="2023-02-03T20:43:20.711" v="47" actId="478"/>
          <ac:spMkLst>
            <pc:docMk/>
            <pc:sldMk cId="2042778756" sldId="354"/>
            <ac:spMk id="41" creationId="{D668D04A-DECC-8646-63D2-86090C0B6EC2}"/>
          </ac:spMkLst>
        </pc:spChg>
        <pc:spChg chg="del">
          <ac:chgData name="Sarah Balian" userId="b3b060d9-4d34-479b-ad68-688eaebf93c5" providerId="ADAL" clId="{445E62ED-7855-4FC8-BAD6-08ECDD7F1631}" dt="2023-02-03T20:43:20.711" v="47" actId="478"/>
          <ac:spMkLst>
            <pc:docMk/>
            <pc:sldMk cId="2042778756" sldId="354"/>
            <ac:spMk id="42" creationId="{CF8A5421-9323-A745-9033-6B0858E056E5}"/>
          </ac:spMkLst>
        </pc:spChg>
        <pc:spChg chg="del">
          <ac:chgData name="Sarah Balian" userId="b3b060d9-4d34-479b-ad68-688eaebf93c5" providerId="ADAL" clId="{445E62ED-7855-4FC8-BAD6-08ECDD7F1631}" dt="2023-02-03T20:43:20.711" v="47" actId="478"/>
          <ac:spMkLst>
            <pc:docMk/>
            <pc:sldMk cId="2042778756" sldId="354"/>
            <ac:spMk id="43" creationId="{B7FC13D1-752F-56B6-5609-2A21E3445535}"/>
          </ac:spMkLst>
        </pc:spChg>
        <pc:spChg chg="del mod">
          <ac:chgData name="Sarah Balian" userId="b3b060d9-4d34-479b-ad68-688eaebf93c5" providerId="ADAL" clId="{445E62ED-7855-4FC8-BAD6-08ECDD7F1631}" dt="2023-02-03T20:43:29.495" v="50" actId="478"/>
          <ac:spMkLst>
            <pc:docMk/>
            <pc:sldMk cId="2042778756" sldId="354"/>
            <ac:spMk id="44" creationId="{4BC63EFC-51D8-5205-E29F-01514C838175}"/>
          </ac:spMkLst>
        </pc:spChg>
        <pc:spChg chg="del">
          <ac:chgData name="Sarah Balian" userId="b3b060d9-4d34-479b-ad68-688eaebf93c5" providerId="ADAL" clId="{445E62ED-7855-4FC8-BAD6-08ECDD7F1631}" dt="2023-02-03T20:43:20.711" v="47" actId="478"/>
          <ac:spMkLst>
            <pc:docMk/>
            <pc:sldMk cId="2042778756" sldId="354"/>
            <ac:spMk id="45" creationId="{BBE6A571-B611-7C03-DEE0-82AB9841B25B}"/>
          </ac:spMkLst>
        </pc:spChg>
        <pc:spChg chg="del">
          <ac:chgData name="Sarah Balian" userId="b3b060d9-4d34-479b-ad68-688eaebf93c5" providerId="ADAL" clId="{445E62ED-7855-4FC8-BAD6-08ECDD7F1631}" dt="2023-02-03T20:43:20.711" v="47" actId="478"/>
          <ac:spMkLst>
            <pc:docMk/>
            <pc:sldMk cId="2042778756" sldId="354"/>
            <ac:spMk id="46" creationId="{42DF423A-99C8-4EB4-85E6-B227F5AC86CF}"/>
          </ac:spMkLst>
        </pc:spChg>
        <pc:spChg chg="del mod">
          <ac:chgData name="Sarah Balian" userId="b3b060d9-4d34-479b-ad68-688eaebf93c5" providerId="ADAL" clId="{445E62ED-7855-4FC8-BAD6-08ECDD7F1631}" dt="2023-02-03T20:43:29.495" v="50" actId="478"/>
          <ac:spMkLst>
            <pc:docMk/>
            <pc:sldMk cId="2042778756" sldId="354"/>
            <ac:spMk id="47" creationId="{1A54FE55-9EA8-7040-3CAE-58A0BC0B5A7A}"/>
          </ac:spMkLst>
        </pc:spChg>
        <pc:spChg chg="del mod">
          <ac:chgData name="Sarah Balian" userId="b3b060d9-4d34-479b-ad68-688eaebf93c5" providerId="ADAL" clId="{445E62ED-7855-4FC8-BAD6-08ECDD7F1631}" dt="2023-02-03T20:43:29.495" v="50" actId="478"/>
          <ac:spMkLst>
            <pc:docMk/>
            <pc:sldMk cId="2042778756" sldId="354"/>
            <ac:spMk id="48" creationId="{C745E97A-7FD6-1663-C9EC-826AD8D437D1}"/>
          </ac:spMkLst>
        </pc:spChg>
        <pc:spChg chg="del mod">
          <ac:chgData name="Sarah Balian" userId="b3b060d9-4d34-479b-ad68-688eaebf93c5" providerId="ADAL" clId="{445E62ED-7855-4FC8-BAD6-08ECDD7F1631}" dt="2023-02-03T20:43:29.495" v="50" actId="478"/>
          <ac:spMkLst>
            <pc:docMk/>
            <pc:sldMk cId="2042778756" sldId="354"/>
            <ac:spMk id="49" creationId="{5A089B96-6EB7-40E6-B695-CA14F03E510E}"/>
          </ac:spMkLst>
        </pc:spChg>
        <pc:spChg chg="del mod">
          <ac:chgData name="Sarah Balian" userId="b3b060d9-4d34-479b-ad68-688eaebf93c5" providerId="ADAL" clId="{445E62ED-7855-4FC8-BAD6-08ECDD7F1631}" dt="2023-02-03T20:43:29.495" v="50" actId="478"/>
          <ac:spMkLst>
            <pc:docMk/>
            <pc:sldMk cId="2042778756" sldId="354"/>
            <ac:spMk id="50" creationId="{B4A38A1D-ED77-E4A3-DF60-1B2D80DD4252}"/>
          </ac:spMkLst>
        </pc:spChg>
        <pc:spChg chg="del">
          <ac:chgData name="Sarah Balian" userId="b3b060d9-4d34-479b-ad68-688eaebf93c5" providerId="ADAL" clId="{445E62ED-7855-4FC8-BAD6-08ECDD7F1631}" dt="2023-02-03T20:43:33.127" v="51" actId="478"/>
          <ac:spMkLst>
            <pc:docMk/>
            <pc:sldMk cId="2042778756" sldId="354"/>
            <ac:spMk id="51" creationId="{3D949BF7-3246-03FC-D71D-FF2B194A5867}"/>
          </ac:spMkLst>
        </pc:spChg>
        <pc:spChg chg="del">
          <ac:chgData name="Sarah Balian" userId="b3b060d9-4d34-479b-ad68-688eaebf93c5" providerId="ADAL" clId="{445E62ED-7855-4FC8-BAD6-08ECDD7F1631}" dt="2023-02-03T20:43:29.495" v="50" actId="478"/>
          <ac:spMkLst>
            <pc:docMk/>
            <pc:sldMk cId="2042778756" sldId="354"/>
            <ac:spMk id="52" creationId="{D73A6417-5A8E-992C-44F0-86E234C17E10}"/>
          </ac:spMkLst>
        </pc:spChg>
        <pc:spChg chg="del">
          <ac:chgData name="Sarah Balian" userId="b3b060d9-4d34-479b-ad68-688eaebf93c5" providerId="ADAL" clId="{445E62ED-7855-4FC8-BAD6-08ECDD7F1631}" dt="2023-02-03T20:43:29.495" v="50" actId="478"/>
          <ac:spMkLst>
            <pc:docMk/>
            <pc:sldMk cId="2042778756" sldId="354"/>
            <ac:spMk id="53" creationId="{34E58A3B-6C41-24E5-AFB9-0CC8E52DFFBF}"/>
          </ac:spMkLst>
        </pc:spChg>
        <pc:spChg chg="del">
          <ac:chgData name="Sarah Balian" userId="b3b060d9-4d34-479b-ad68-688eaebf93c5" providerId="ADAL" clId="{445E62ED-7855-4FC8-BAD6-08ECDD7F1631}" dt="2023-02-03T20:43:20.711" v="47" actId="478"/>
          <ac:spMkLst>
            <pc:docMk/>
            <pc:sldMk cId="2042778756" sldId="354"/>
            <ac:spMk id="54" creationId="{3C62B939-790C-DB0F-0CF6-1E2C6F585ED4}"/>
          </ac:spMkLst>
        </pc:spChg>
        <pc:spChg chg="del">
          <ac:chgData name="Sarah Balian" userId="b3b060d9-4d34-479b-ad68-688eaebf93c5" providerId="ADAL" clId="{445E62ED-7855-4FC8-BAD6-08ECDD7F1631}" dt="2023-02-03T20:43:20.711" v="47" actId="478"/>
          <ac:spMkLst>
            <pc:docMk/>
            <pc:sldMk cId="2042778756" sldId="354"/>
            <ac:spMk id="55" creationId="{16C6B6BA-7222-2A46-CA43-30A3DC2F40E5}"/>
          </ac:spMkLst>
        </pc:spChg>
        <pc:spChg chg="del">
          <ac:chgData name="Sarah Balian" userId="b3b060d9-4d34-479b-ad68-688eaebf93c5" providerId="ADAL" clId="{445E62ED-7855-4FC8-BAD6-08ECDD7F1631}" dt="2023-02-03T20:43:29.495" v="50" actId="478"/>
          <ac:spMkLst>
            <pc:docMk/>
            <pc:sldMk cId="2042778756" sldId="354"/>
            <ac:spMk id="59" creationId="{4D135624-874F-7303-6186-F1323F30C5AA}"/>
          </ac:spMkLst>
        </pc:spChg>
        <pc:spChg chg="del">
          <ac:chgData name="Sarah Balian" userId="b3b060d9-4d34-479b-ad68-688eaebf93c5" providerId="ADAL" clId="{445E62ED-7855-4FC8-BAD6-08ECDD7F1631}" dt="2023-02-03T20:43:29.495" v="50" actId="478"/>
          <ac:spMkLst>
            <pc:docMk/>
            <pc:sldMk cId="2042778756" sldId="354"/>
            <ac:spMk id="60" creationId="{283A431F-66DE-56D0-6F8C-E197CA434994}"/>
          </ac:spMkLst>
        </pc:spChg>
        <pc:spChg chg="del">
          <ac:chgData name="Sarah Balian" userId="b3b060d9-4d34-479b-ad68-688eaebf93c5" providerId="ADAL" clId="{445E62ED-7855-4FC8-BAD6-08ECDD7F1631}" dt="2023-02-03T20:43:29.495" v="50" actId="478"/>
          <ac:spMkLst>
            <pc:docMk/>
            <pc:sldMk cId="2042778756" sldId="354"/>
            <ac:spMk id="61" creationId="{13D1EBF7-3808-CC4B-C914-B34A82C02B00}"/>
          </ac:spMkLst>
        </pc:spChg>
        <pc:spChg chg="del">
          <ac:chgData name="Sarah Balian" userId="b3b060d9-4d34-479b-ad68-688eaebf93c5" providerId="ADAL" clId="{445E62ED-7855-4FC8-BAD6-08ECDD7F1631}" dt="2023-02-03T20:43:29.495" v="50" actId="478"/>
          <ac:spMkLst>
            <pc:docMk/>
            <pc:sldMk cId="2042778756" sldId="354"/>
            <ac:spMk id="1033" creationId="{3CD9B410-05B2-6138-6911-D2332C745AC9}"/>
          </ac:spMkLst>
        </pc:spChg>
        <pc:spChg chg="del">
          <ac:chgData name="Sarah Balian" userId="b3b060d9-4d34-479b-ad68-688eaebf93c5" providerId="ADAL" clId="{445E62ED-7855-4FC8-BAD6-08ECDD7F1631}" dt="2023-02-03T20:43:29.495" v="50" actId="478"/>
          <ac:spMkLst>
            <pc:docMk/>
            <pc:sldMk cId="2042778756" sldId="354"/>
            <ac:spMk id="1034" creationId="{7DB997D1-C003-D6C6-1F18-F0F31FEDDA4D}"/>
          </ac:spMkLst>
        </pc:spChg>
        <pc:spChg chg="del">
          <ac:chgData name="Sarah Balian" userId="b3b060d9-4d34-479b-ad68-688eaebf93c5" providerId="ADAL" clId="{445E62ED-7855-4FC8-BAD6-08ECDD7F1631}" dt="2023-02-03T20:43:29.495" v="50" actId="478"/>
          <ac:spMkLst>
            <pc:docMk/>
            <pc:sldMk cId="2042778756" sldId="354"/>
            <ac:spMk id="1035" creationId="{505D2889-80F3-69CB-1B35-181142E76EFB}"/>
          </ac:spMkLst>
        </pc:spChg>
        <pc:spChg chg="del">
          <ac:chgData name="Sarah Balian" userId="b3b060d9-4d34-479b-ad68-688eaebf93c5" providerId="ADAL" clId="{445E62ED-7855-4FC8-BAD6-08ECDD7F1631}" dt="2023-02-03T20:43:29.495" v="50" actId="478"/>
          <ac:spMkLst>
            <pc:docMk/>
            <pc:sldMk cId="2042778756" sldId="354"/>
            <ac:spMk id="1036" creationId="{857DBFB8-A839-2B3D-F992-3D5B522A6EDA}"/>
          </ac:spMkLst>
        </pc:spChg>
        <pc:spChg chg="del">
          <ac:chgData name="Sarah Balian" userId="b3b060d9-4d34-479b-ad68-688eaebf93c5" providerId="ADAL" clId="{445E62ED-7855-4FC8-BAD6-08ECDD7F1631}" dt="2023-02-03T20:43:29.495" v="50" actId="478"/>
          <ac:spMkLst>
            <pc:docMk/>
            <pc:sldMk cId="2042778756" sldId="354"/>
            <ac:spMk id="1037" creationId="{A619D19B-59AC-7D09-4061-FA84E7FB471A}"/>
          </ac:spMkLst>
        </pc:spChg>
        <pc:spChg chg="del">
          <ac:chgData name="Sarah Balian" userId="b3b060d9-4d34-479b-ad68-688eaebf93c5" providerId="ADAL" clId="{445E62ED-7855-4FC8-BAD6-08ECDD7F1631}" dt="2023-02-03T20:43:29.495" v="50" actId="478"/>
          <ac:spMkLst>
            <pc:docMk/>
            <pc:sldMk cId="2042778756" sldId="354"/>
            <ac:spMk id="1038" creationId="{5909F8BF-9101-628B-51F4-11674CFA84EF}"/>
          </ac:spMkLst>
        </pc:spChg>
        <pc:spChg chg="del mod">
          <ac:chgData name="Sarah Balian" userId="b3b060d9-4d34-479b-ad68-688eaebf93c5" providerId="ADAL" clId="{445E62ED-7855-4FC8-BAD6-08ECDD7F1631}" dt="2023-02-03T20:43:29.495" v="50" actId="478"/>
          <ac:spMkLst>
            <pc:docMk/>
            <pc:sldMk cId="2042778756" sldId="354"/>
            <ac:spMk id="1041" creationId="{EDDDA1C2-40F2-C465-D3BB-2E406CC881AB}"/>
          </ac:spMkLst>
        </pc:spChg>
        <pc:spChg chg="mod">
          <ac:chgData name="Sarah Balian" userId="b3b060d9-4d34-479b-ad68-688eaebf93c5" providerId="ADAL" clId="{445E62ED-7855-4FC8-BAD6-08ECDD7F1631}" dt="2023-02-03T20:43:38.457" v="52" actId="790"/>
          <ac:spMkLst>
            <pc:docMk/>
            <pc:sldMk cId="2042778756" sldId="354"/>
            <ac:spMk id="1046" creationId="{8A57591F-F75D-FBB3-BD7E-757A1AFC2F44}"/>
          </ac:spMkLst>
        </pc:spChg>
        <pc:grpChg chg="del">
          <ac:chgData name="Sarah Balian" userId="b3b060d9-4d34-479b-ad68-688eaebf93c5" providerId="ADAL" clId="{445E62ED-7855-4FC8-BAD6-08ECDD7F1631}" dt="2023-02-03T20:43:11.064" v="46" actId="478"/>
          <ac:grpSpMkLst>
            <pc:docMk/>
            <pc:sldMk cId="2042778756" sldId="354"/>
            <ac:grpSpMk id="12" creationId="{5E9238D3-4F99-E415-7A54-9FE1BC3F8A71}"/>
          </ac:grpSpMkLst>
        </pc:grpChg>
        <pc:cxnChg chg="del">
          <ac:chgData name="Sarah Balian" userId="b3b060d9-4d34-479b-ad68-688eaebf93c5" providerId="ADAL" clId="{445E62ED-7855-4FC8-BAD6-08ECDD7F1631}" dt="2023-02-03T20:43:33.127" v="51" actId="478"/>
          <ac:cxnSpMkLst>
            <pc:docMk/>
            <pc:sldMk cId="2042778756" sldId="354"/>
            <ac:cxnSpMk id="1028" creationId="{251E71C6-C5DE-756D-28C9-B37F00509337}"/>
          </ac:cxnSpMkLst>
        </pc:cxnChg>
        <pc:cxnChg chg="del">
          <ac:chgData name="Sarah Balian" userId="b3b060d9-4d34-479b-ad68-688eaebf93c5" providerId="ADAL" clId="{445E62ED-7855-4FC8-BAD6-08ECDD7F1631}" dt="2023-02-03T20:43:33.127" v="51" actId="478"/>
          <ac:cxnSpMkLst>
            <pc:docMk/>
            <pc:sldMk cId="2042778756" sldId="354"/>
            <ac:cxnSpMk id="1039" creationId="{27A9561D-6FFC-F4BF-D6C2-12FEB0D3D959}"/>
          </ac:cxnSpMkLst>
        </pc:cxnChg>
        <pc:cxnChg chg="del">
          <ac:chgData name="Sarah Balian" userId="b3b060d9-4d34-479b-ad68-688eaebf93c5" providerId="ADAL" clId="{445E62ED-7855-4FC8-BAD6-08ECDD7F1631}" dt="2023-02-03T20:43:33.127" v="51" actId="478"/>
          <ac:cxnSpMkLst>
            <pc:docMk/>
            <pc:sldMk cId="2042778756" sldId="354"/>
            <ac:cxnSpMk id="1044" creationId="{449259B2-AC01-86E5-AAE4-014A1E3AD19E}"/>
          </ac:cxnSpMkLst>
        </pc:cxnChg>
      </pc:sldChg>
      <pc:sldChg chg="delSp modSp mod">
        <pc:chgData name="Sarah Balian" userId="b3b060d9-4d34-479b-ad68-688eaebf93c5" providerId="ADAL" clId="{445E62ED-7855-4FC8-BAD6-08ECDD7F1631}" dt="2023-02-03T20:42:28.216" v="36" actId="790"/>
        <pc:sldMkLst>
          <pc:docMk/>
          <pc:sldMk cId="564221537" sldId="355"/>
        </pc:sldMkLst>
        <pc:spChg chg="mod">
          <ac:chgData name="Sarah Balian" userId="b3b060d9-4d34-479b-ad68-688eaebf93c5" providerId="ADAL" clId="{445E62ED-7855-4FC8-BAD6-08ECDD7F1631}" dt="2023-02-03T20:42:10.043" v="31" actId="1076"/>
          <ac:spMkLst>
            <pc:docMk/>
            <pc:sldMk cId="564221537" sldId="355"/>
            <ac:spMk id="11" creationId="{FAE75C40-A01E-5362-9F7E-92B20DD3702C}"/>
          </ac:spMkLst>
        </pc:spChg>
        <pc:spChg chg="del">
          <ac:chgData name="Sarah Balian" userId="b3b060d9-4d34-479b-ad68-688eaebf93c5" providerId="ADAL" clId="{445E62ED-7855-4FC8-BAD6-08ECDD7F1631}" dt="2023-02-03T20:42:13.054" v="32" actId="478"/>
          <ac:spMkLst>
            <pc:docMk/>
            <pc:sldMk cId="564221537" sldId="355"/>
            <ac:spMk id="41" creationId="{D668D04A-DECC-8646-63D2-86090C0B6EC2}"/>
          </ac:spMkLst>
        </pc:spChg>
        <pc:spChg chg="del">
          <ac:chgData name="Sarah Balian" userId="b3b060d9-4d34-479b-ad68-688eaebf93c5" providerId="ADAL" clId="{445E62ED-7855-4FC8-BAD6-08ECDD7F1631}" dt="2023-02-03T20:42:07.727" v="29" actId="478"/>
          <ac:spMkLst>
            <pc:docMk/>
            <pc:sldMk cId="564221537" sldId="355"/>
            <ac:spMk id="42" creationId="{CF8A5421-9323-A745-9033-6B0858E056E5}"/>
          </ac:spMkLst>
        </pc:spChg>
        <pc:spChg chg="del">
          <ac:chgData name="Sarah Balian" userId="b3b060d9-4d34-479b-ad68-688eaebf93c5" providerId="ADAL" clId="{445E62ED-7855-4FC8-BAD6-08ECDD7F1631}" dt="2023-02-03T20:42:07.727" v="29" actId="478"/>
          <ac:spMkLst>
            <pc:docMk/>
            <pc:sldMk cId="564221537" sldId="355"/>
            <ac:spMk id="43" creationId="{B7FC13D1-752F-56B6-5609-2A21E3445535}"/>
          </ac:spMkLst>
        </pc:spChg>
        <pc:spChg chg="del mod">
          <ac:chgData name="Sarah Balian" userId="b3b060d9-4d34-479b-ad68-688eaebf93c5" providerId="ADAL" clId="{445E62ED-7855-4FC8-BAD6-08ECDD7F1631}" dt="2023-02-03T20:42:18.974" v="35" actId="478"/>
          <ac:spMkLst>
            <pc:docMk/>
            <pc:sldMk cId="564221537" sldId="355"/>
            <ac:spMk id="44" creationId="{4BC63EFC-51D8-5205-E29F-01514C838175}"/>
          </ac:spMkLst>
        </pc:spChg>
        <pc:spChg chg="del">
          <ac:chgData name="Sarah Balian" userId="b3b060d9-4d34-479b-ad68-688eaebf93c5" providerId="ADAL" clId="{445E62ED-7855-4FC8-BAD6-08ECDD7F1631}" dt="2023-02-03T20:42:13.054" v="32" actId="478"/>
          <ac:spMkLst>
            <pc:docMk/>
            <pc:sldMk cId="564221537" sldId="355"/>
            <ac:spMk id="45" creationId="{BBE6A571-B611-7C03-DEE0-82AB9841B25B}"/>
          </ac:spMkLst>
        </pc:spChg>
        <pc:spChg chg="del">
          <ac:chgData name="Sarah Balian" userId="b3b060d9-4d34-479b-ad68-688eaebf93c5" providerId="ADAL" clId="{445E62ED-7855-4FC8-BAD6-08ECDD7F1631}" dt="2023-02-03T20:42:13.054" v="32" actId="478"/>
          <ac:spMkLst>
            <pc:docMk/>
            <pc:sldMk cId="564221537" sldId="355"/>
            <ac:spMk id="46" creationId="{42DF423A-99C8-4EB4-85E6-B227F5AC86CF}"/>
          </ac:spMkLst>
        </pc:spChg>
        <pc:spChg chg="del">
          <ac:chgData name="Sarah Balian" userId="b3b060d9-4d34-479b-ad68-688eaebf93c5" providerId="ADAL" clId="{445E62ED-7855-4FC8-BAD6-08ECDD7F1631}" dt="2023-02-03T20:42:07.727" v="29" actId="478"/>
          <ac:spMkLst>
            <pc:docMk/>
            <pc:sldMk cId="564221537" sldId="355"/>
            <ac:spMk id="47" creationId="{1A54FE55-9EA8-7040-3CAE-58A0BC0B5A7A}"/>
          </ac:spMkLst>
        </pc:spChg>
        <pc:spChg chg="del">
          <ac:chgData name="Sarah Balian" userId="b3b060d9-4d34-479b-ad68-688eaebf93c5" providerId="ADAL" clId="{445E62ED-7855-4FC8-BAD6-08ECDD7F1631}" dt="2023-02-03T20:42:07.727" v="29" actId="478"/>
          <ac:spMkLst>
            <pc:docMk/>
            <pc:sldMk cId="564221537" sldId="355"/>
            <ac:spMk id="48" creationId="{C745E97A-7FD6-1663-C9EC-826AD8D437D1}"/>
          </ac:spMkLst>
        </pc:spChg>
        <pc:spChg chg="del mod">
          <ac:chgData name="Sarah Balian" userId="b3b060d9-4d34-479b-ad68-688eaebf93c5" providerId="ADAL" clId="{445E62ED-7855-4FC8-BAD6-08ECDD7F1631}" dt="2023-02-03T20:42:18.974" v="35" actId="478"/>
          <ac:spMkLst>
            <pc:docMk/>
            <pc:sldMk cId="564221537" sldId="355"/>
            <ac:spMk id="49" creationId="{5A089B96-6EB7-40E6-B695-CA14F03E510E}"/>
          </ac:spMkLst>
        </pc:spChg>
        <pc:spChg chg="del mod">
          <ac:chgData name="Sarah Balian" userId="b3b060d9-4d34-479b-ad68-688eaebf93c5" providerId="ADAL" clId="{445E62ED-7855-4FC8-BAD6-08ECDD7F1631}" dt="2023-02-03T20:42:18.974" v="35" actId="478"/>
          <ac:spMkLst>
            <pc:docMk/>
            <pc:sldMk cId="564221537" sldId="355"/>
            <ac:spMk id="50" creationId="{B4A38A1D-ED77-E4A3-DF60-1B2D80DD4252}"/>
          </ac:spMkLst>
        </pc:spChg>
        <pc:spChg chg="del">
          <ac:chgData name="Sarah Balian" userId="b3b060d9-4d34-479b-ad68-688eaebf93c5" providerId="ADAL" clId="{445E62ED-7855-4FC8-BAD6-08ECDD7F1631}" dt="2023-02-03T20:42:07.727" v="29" actId="478"/>
          <ac:spMkLst>
            <pc:docMk/>
            <pc:sldMk cId="564221537" sldId="355"/>
            <ac:spMk id="51" creationId="{3D949BF7-3246-03FC-D71D-FF2B194A5867}"/>
          </ac:spMkLst>
        </pc:spChg>
        <pc:spChg chg="del">
          <ac:chgData name="Sarah Balian" userId="b3b060d9-4d34-479b-ad68-688eaebf93c5" providerId="ADAL" clId="{445E62ED-7855-4FC8-BAD6-08ECDD7F1631}" dt="2023-02-03T20:42:07.727" v="29" actId="478"/>
          <ac:spMkLst>
            <pc:docMk/>
            <pc:sldMk cId="564221537" sldId="355"/>
            <ac:spMk id="52" creationId="{D73A6417-5A8E-992C-44F0-86E234C17E10}"/>
          </ac:spMkLst>
        </pc:spChg>
        <pc:spChg chg="del">
          <ac:chgData name="Sarah Balian" userId="b3b060d9-4d34-479b-ad68-688eaebf93c5" providerId="ADAL" clId="{445E62ED-7855-4FC8-BAD6-08ECDD7F1631}" dt="2023-02-03T20:42:18.974" v="35" actId="478"/>
          <ac:spMkLst>
            <pc:docMk/>
            <pc:sldMk cId="564221537" sldId="355"/>
            <ac:spMk id="53" creationId="{34E58A3B-6C41-24E5-AFB9-0CC8E52DFFBF}"/>
          </ac:spMkLst>
        </pc:spChg>
        <pc:spChg chg="del">
          <ac:chgData name="Sarah Balian" userId="b3b060d9-4d34-479b-ad68-688eaebf93c5" providerId="ADAL" clId="{445E62ED-7855-4FC8-BAD6-08ECDD7F1631}" dt="2023-02-03T20:42:04.846" v="28" actId="478"/>
          <ac:spMkLst>
            <pc:docMk/>
            <pc:sldMk cId="564221537" sldId="355"/>
            <ac:spMk id="54" creationId="{3C62B939-790C-DB0F-0CF6-1E2C6F585ED4}"/>
          </ac:spMkLst>
        </pc:spChg>
        <pc:spChg chg="del">
          <ac:chgData name="Sarah Balian" userId="b3b060d9-4d34-479b-ad68-688eaebf93c5" providerId="ADAL" clId="{445E62ED-7855-4FC8-BAD6-08ECDD7F1631}" dt="2023-02-03T20:42:04.846" v="28" actId="478"/>
          <ac:spMkLst>
            <pc:docMk/>
            <pc:sldMk cId="564221537" sldId="355"/>
            <ac:spMk id="55" creationId="{16C6B6BA-7222-2A46-CA43-30A3DC2F40E5}"/>
          </ac:spMkLst>
        </pc:spChg>
        <pc:spChg chg="del mod">
          <ac:chgData name="Sarah Balian" userId="b3b060d9-4d34-479b-ad68-688eaebf93c5" providerId="ADAL" clId="{445E62ED-7855-4FC8-BAD6-08ECDD7F1631}" dt="2023-02-03T20:42:18.974" v="35" actId="478"/>
          <ac:spMkLst>
            <pc:docMk/>
            <pc:sldMk cId="564221537" sldId="355"/>
            <ac:spMk id="59" creationId="{4D135624-874F-7303-6186-F1323F30C5AA}"/>
          </ac:spMkLst>
        </pc:spChg>
        <pc:spChg chg="del">
          <ac:chgData name="Sarah Balian" userId="b3b060d9-4d34-479b-ad68-688eaebf93c5" providerId="ADAL" clId="{445E62ED-7855-4FC8-BAD6-08ECDD7F1631}" dt="2023-02-03T20:42:07.727" v="29" actId="478"/>
          <ac:spMkLst>
            <pc:docMk/>
            <pc:sldMk cId="564221537" sldId="355"/>
            <ac:spMk id="60" creationId="{283A431F-66DE-56D0-6F8C-E197CA434994}"/>
          </ac:spMkLst>
        </pc:spChg>
        <pc:spChg chg="del mod">
          <ac:chgData name="Sarah Balian" userId="b3b060d9-4d34-479b-ad68-688eaebf93c5" providerId="ADAL" clId="{445E62ED-7855-4FC8-BAD6-08ECDD7F1631}" dt="2023-02-03T20:42:18.974" v="35" actId="478"/>
          <ac:spMkLst>
            <pc:docMk/>
            <pc:sldMk cId="564221537" sldId="355"/>
            <ac:spMk id="61" creationId="{13D1EBF7-3808-CC4B-C914-B34A82C02B00}"/>
          </ac:spMkLst>
        </pc:spChg>
        <pc:spChg chg="del">
          <ac:chgData name="Sarah Balian" userId="b3b060d9-4d34-479b-ad68-688eaebf93c5" providerId="ADAL" clId="{445E62ED-7855-4FC8-BAD6-08ECDD7F1631}" dt="2023-02-03T20:42:07.727" v="29" actId="478"/>
          <ac:spMkLst>
            <pc:docMk/>
            <pc:sldMk cId="564221537" sldId="355"/>
            <ac:spMk id="1033" creationId="{3CD9B410-05B2-6138-6911-D2332C745AC9}"/>
          </ac:spMkLst>
        </pc:spChg>
        <pc:spChg chg="del mod">
          <ac:chgData name="Sarah Balian" userId="b3b060d9-4d34-479b-ad68-688eaebf93c5" providerId="ADAL" clId="{445E62ED-7855-4FC8-BAD6-08ECDD7F1631}" dt="2023-02-03T20:42:18.974" v="35" actId="478"/>
          <ac:spMkLst>
            <pc:docMk/>
            <pc:sldMk cId="564221537" sldId="355"/>
            <ac:spMk id="1034" creationId="{7DB997D1-C003-D6C6-1F18-F0F31FEDDA4D}"/>
          </ac:spMkLst>
        </pc:spChg>
        <pc:spChg chg="del">
          <ac:chgData name="Sarah Balian" userId="b3b060d9-4d34-479b-ad68-688eaebf93c5" providerId="ADAL" clId="{445E62ED-7855-4FC8-BAD6-08ECDD7F1631}" dt="2023-02-03T20:42:07.727" v="29" actId="478"/>
          <ac:spMkLst>
            <pc:docMk/>
            <pc:sldMk cId="564221537" sldId="355"/>
            <ac:spMk id="1035" creationId="{505D2889-80F3-69CB-1B35-181142E76EFB}"/>
          </ac:spMkLst>
        </pc:spChg>
        <pc:spChg chg="del">
          <ac:chgData name="Sarah Balian" userId="b3b060d9-4d34-479b-ad68-688eaebf93c5" providerId="ADAL" clId="{445E62ED-7855-4FC8-BAD6-08ECDD7F1631}" dt="2023-02-03T20:42:07.727" v="29" actId="478"/>
          <ac:spMkLst>
            <pc:docMk/>
            <pc:sldMk cId="564221537" sldId="355"/>
            <ac:spMk id="1036" creationId="{857DBFB8-A839-2B3D-F992-3D5B522A6EDA}"/>
          </ac:spMkLst>
        </pc:spChg>
        <pc:spChg chg="del mod">
          <ac:chgData name="Sarah Balian" userId="b3b060d9-4d34-479b-ad68-688eaebf93c5" providerId="ADAL" clId="{445E62ED-7855-4FC8-BAD6-08ECDD7F1631}" dt="2023-02-03T20:42:18.974" v="35" actId="478"/>
          <ac:spMkLst>
            <pc:docMk/>
            <pc:sldMk cId="564221537" sldId="355"/>
            <ac:spMk id="1037" creationId="{A619D19B-59AC-7D09-4061-FA84E7FB471A}"/>
          </ac:spMkLst>
        </pc:spChg>
        <pc:spChg chg="del">
          <ac:chgData name="Sarah Balian" userId="b3b060d9-4d34-479b-ad68-688eaebf93c5" providerId="ADAL" clId="{445E62ED-7855-4FC8-BAD6-08ECDD7F1631}" dt="2023-02-03T20:42:07.727" v="29" actId="478"/>
          <ac:spMkLst>
            <pc:docMk/>
            <pc:sldMk cId="564221537" sldId="355"/>
            <ac:spMk id="1038" creationId="{5909F8BF-9101-628B-51F4-11674CFA84EF}"/>
          </ac:spMkLst>
        </pc:spChg>
        <pc:spChg chg="del mod">
          <ac:chgData name="Sarah Balian" userId="b3b060d9-4d34-479b-ad68-688eaebf93c5" providerId="ADAL" clId="{445E62ED-7855-4FC8-BAD6-08ECDD7F1631}" dt="2023-02-03T20:42:18.974" v="35" actId="478"/>
          <ac:spMkLst>
            <pc:docMk/>
            <pc:sldMk cId="564221537" sldId="355"/>
            <ac:spMk id="1041" creationId="{EDDDA1C2-40F2-C465-D3BB-2E406CC881AB}"/>
          </ac:spMkLst>
        </pc:spChg>
        <pc:spChg chg="mod">
          <ac:chgData name="Sarah Balian" userId="b3b060d9-4d34-479b-ad68-688eaebf93c5" providerId="ADAL" clId="{445E62ED-7855-4FC8-BAD6-08ECDD7F1631}" dt="2023-02-03T20:42:28.216" v="36" actId="790"/>
          <ac:spMkLst>
            <pc:docMk/>
            <pc:sldMk cId="564221537" sldId="355"/>
            <ac:spMk id="1046" creationId="{8A57591F-F75D-FBB3-BD7E-757A1AFC2F44}"/>
          </ac:spMkLst>
        </pc:spChg>
        <pc:grpChg chg="del">
          <ac:chgData name="Sarah Balian" userId="b3b060d9-4d34-479b-ad68-688eaebf93c5" providerId="ADAL" clId="{445E62ED-7855-4FC8-BAD6-08ECDD7F1631}" dt="2023-02-03T20:42:00.789" v="27" actId="478"/>
          <ac:grpSpMkLst>
            <pc:docMk/>
            <pc:sldMk cId="564221537" sldId="355"/>
            <ac:grpSpMk id="12" creationId="{5E9238D3-4F99-E415-7A54-9FE1BC3F8A71}"/>
          </ac:grpSpMkLst>
        </pc:grpChg>
        <pc:cxnChg chg="del mod">
          <ac:chgData name="Sarah Balian" userId="b3b060d9-4d34-479b-ad68-688eaebf93c5" providerId="ADAL" clId="{445E62ED-7855-4FC8-BAD6-08ECDD7F1631}" dt="2023-02-03T20:42:18.974" v="35" actId="478"/>
          <ac:cxnSpMkLst>
            <pc:docMk/>
            <pc:sldMk cId="564221537" sldId="355"/>
            <ac:cxnSpMk id="1028" creationId="{251E71C6-C5DE-756D-28C9-B37F00509337}"/>
          </ac:cxnSpMkLst>
        </pc:cxnChg>
        <pc:cxnChg chg="del">
          <ac:chgData name="Sarah Balian" userId="b3b060d9-4d34-479b-ad68-688eaebf93c5" providerId="ADAL" clId="{445E62ED-7855-4FC8-BAD6-08ECDD7F1631}" dt="2023-02-03T20:42:07.727" v="29" actId="478"/>
          <ac:cxnSpMkLst>
            <pc:docMk/>
            <pc:sldMk cId="564221537" sldId="355"/>
            <ac:cxnSpMk id="1039" creationId="{27A9561D-6FFC-F4BF-D6C2-12FEB0D3D959}"/>
          </ac:cxnSpMkLst>
        </pc:cxnChg>
        <pc:cxnChg chg="del">
          <ac:chgData name="Sarah Balian" userId="b3b060d9-4d34-479b-ad68-688eaebf93c5" providerId="ADAL" clId="{445E62ED-7855-4FC8-BAD6-08ECDD7F1631}" dt="2023-02-03T20:42:07.727" v="29" actId="478"/>
          <ac:cxnSpMkLst>
            <pc:docMk/>
            <pc:sldMk cId="564221537" sldId="355"/>
            <ac:cxnSpMk id="1044" creationId="{449259B2-AC01-86E5-AAE4-014A1E3AD19E}"/>
          </ac:cxnSpMkLst>
        </pc:cxnChg>
      </pc:sldChg>
      <pc:sldChg chg="modSp mod">
        <pc:chgData name="Sarah Balian" userId="b3b060d9-4d34-479b-ad68-688eaebf93c5" providerId="ADAL" clId="{445E62ED-7855-4FC8-BAD6-08ECDD7F1631}" dt="2023-02-03T20:43:45.620" v="53" actId="790"/>
        <pc:sldMkLst>
          <pc:docMk/>
          <pc:sldMk cId="2723418054" sldId="360"/>
        </pc:sldMkLst>
        <pc:spChg chg="mod">
          <ac:chgData name="Sarah Balian" userId="b3b060d9-4d34-479b-ad68-688eaebf93c5" providerId="ADAL" clId="{445E62ED-7855-4FC8-BAD6-08ECDD7F1631}" dt="2023-02-03T20:43:45.620" v="53" actId="790"/>
          <ac:spMkLst>
            <pc:docMk/>
            <pc:sldMk cId="2723418054" sldId="360"/>
            <ac:spMk id="9" creationId="{E690F70B-E368-D7F5-795E-B5139345EF71}"/>
          </ac:spMkLst>
        </pc:spChg>
      </pc:sldChg>
      <pc:sldChg chg="modSp mod">
        <pc:chgData name="Sarah Balian" userId="b3b060d9-4d34-479b-ad68-688eaebf93c5" providerId="ADAL" clId="{445E62ED-7855-4FC8-BAD6-08ECDD7F1631}" dt="2023-02-03T20:44:16.561" v="54" actId="790"/>
        <pc:sldMkLst>
          <pc:docMk/>
          <pc:sldMk cId="3494697050" sldId="361"/>
        </pc:sldMkLst>
        <pc:spChg chg="mod">
          <ac:chgData name="Sarah Balian" userId="b3b060d9-4d34-479b-ad68-688eaebf93c5" providerId="ADAL" clId="{445E62ED-7855-4FC8-BAD6-08ECDD7F1631}" dt="2023-02-03T20:44:16.561" v="54" actId="790"/>
          <ac:spMkLst>
            <pc:docMk/>
            <pc:sldMk cId="3494697050" sldId="361"/>
            <ac:spMk id="9" creationId="{E690F70B-E368-D7F5-795E-B5139345EF71}"/>
          </ac:spMkLst>
        </pc:spChg>
      </pc:sldChg>
      <pc:sldChg chg="modSp mod">
        <pc:chgData name="Sarah Balian" userId="b3b060d9-4d34-479b-ad68-688eaebf93c5" providerId="ADAL" clId="{445E62ED-7855-4FC8-BAD6-08ECDD7F1631}" dt="2023-02-03T20:45:08.921" v="56" actId="790"/>
        <pc:sldMkLst>
          <pc:docMk/>
          <pc:sldMk cId="3316185608" sldId="366"/>
        </pc:sldMkLst>
        <pc:spChg chg="mod">
          <ac:chgData name="Sarah Balian" userId="b3b060d9-4d34-479b-ad68-688eaebf93c5" providerId="ADAL" clId="{445E62ED-7855-4FC8-BAD6-08ECDD7F1631}" dt="2023-02-03T20:45:08.921" v="56" actId="790"/>
          <ac:spMkLst>
            <pc:docMk/>
            <pc:sldMk cId="3316185608" sldId="366"/>
            <ac:spMk id="9" creationId="{E690F70B-E368-D7F5-795E-B5139345EF71}"/>
          </ac:spMkLst>
        </pc:spChg>
      </pc:sldChg>
      <pc:sldChg chg="modSp mod">
        <pc:chgData name="Sarah Balian" userId="b3b060d9-4d34-479b-ad68-688eaebf93c5" providerId="ADAL" clId="{445E62ED-7855-4FC8-BAD6-08ECDD7F1631}" dt="2023-02-03T20:44:33.187" v="55" actId="790"/>
        <pc:sldMkLst>
          <pc:docMk/>
          <pc:sldMk cId="2525133421" sldId="367"/>
        </pc:sldMkLst>
        <pc:spChg chg="mod">
          <ac:chgData name="Sarah Balian" userId="b3b060d9-4d34-479b-ad68-688eaebf93c5" providerId="ADAL" clId="{445E62ED-7855-4FC8-BAD6-08ECDD7F1631}" dt="2023-02-03T20:44:33.187" v="55" actId="790"/>
          <ac:spMkLst>
            <pc:docMk/>
            <pc:sldMk cId="2525133421" sldId="367"/>
            <ac:spMk id="9" creationId="{E690F70B-E368-D7F5-795E-B5139345EF71}"/>
          </ac:spMkLst>
        </pc:spChg>
      </pc:sldChg>
      <pc:sldMasterChg chg="modSp mod modSldLayout">
        <pc:chgData name="Sarah Balian" userId="b3b060d9-4d34-479b-ad68-688eaebf93c5" providerId="ADAL" clId="{445E62ED-7855-4FC8-BAD6-08ECDD7F1631}" dt="2023-02-03T20:32:02.405" v="5" actId="20577"/>
        <pc:sldMasterMkLst>
          <pc:docMk/>
          <pc:sldMasterMk cId="3850865728" sldId="2147483662"/>
        </pc:sldMasterMkLst>
        <pc:spChg chg="mod">
          <ac:chgData name="Sarah Balian" userId="b3b060d9-4d34-479b-ad68-688eaebf93c5" providerId="ADAL" clId="{445E62ED-7855-4FC8-BAD6-08ECDD7F1631}" dt="2023-02-03T20:31:56.405" v="3" actId="20577"/>
          <ac:spMkLst>
            <pc:docMk/>
            <pc:sldMasterMk cId="3850865728" sldId="2147483662"/>
            <ac:spMk id="2" creationId="{A1AF6A25-C05E-275F-43E1-F8E93E3EEC0C}"/>
          </ac:spMkLst>
        </pc:spChg>
        <pc:spChg chg="mod">
          <ac:chgData name="Sarah Balian" userId="b3b060d9-4d34-479b-ad68-688eaebf93c5" providerId="ADAL" clId="{445E62ED-7855-4FC8-BAD6-08ECDD7F1631}" dt="2023-02-03T20:31:30.228" v="0" actId="790"/>
          <ac:spMkLst>
            <pc:docMk/>
            <pc:sldMasterMk cId="3850865728" sldId="2147483662"/>
            <ac:spMk id="7" creationId="{2139826A-640E-12A1-234F-57C1984C22CC}"/>
          </ac:spMkLst>
        </pc:spChg>
        <pc:spChg chg="mod">
          <ac:chgData name="Sarah Balian" userId="b3b060d9-4d34-479b-ad68-688eaebf93c5" providerId="ADAL" clId="{445E62ED-7855-4FC8-BAD6-08ECDD7F1631}" dt="2023-02-03T20:31:30.228" v="0" actId="790"/>
          <ac:spMkLst>
            <pc:docMk/>
            <pc:sldMasterMk cId="3850865728" sldId="2147483662"/>
            <ac:spMk id="8" creationId="{BD89CD6A-460E-F8B9-A2A8-47A478D0A124}"/>
          </ac:spMkLst>
        </pc:spChg>
        <pc:spChg chg="mod">
          <ac:chgData name="Sarah Balian" userId="b3b060d9-4d34-479b-ad68-688eaebf93c5" providerId="ADAL" clId="{445E62ED-7855-4FC8-BAD6-08ECDD7F1631}" dt="2023-02-03T20:31:43.885" v="1"/>
          <ac:spMkLst>
            <pc:docMk/>
            <pc:sldMasterMk cId="3850865728" sldId="2147483662"/>
            <ac:spMk id="9" creationId="{3E4488E0-ED17-9369-58EE-ADE445C1049F}"/>
          </ac:spMkLst>
        </pc:spChg>
        <pc:sldLayoutChg chg="modSp mod">
          <pc:chgData name="Sarah Balian" userId="b3b060d9-4d34-479b-ad68-688eaebf93c5" providerId="ADAL" clId="{445E62ED-7855-4FC8-BAD6-08ECDD7F1631}" dt="2023-02-03T20:32:02.405" v="5" actId="20577"/>
          <pc:sldLayoutMkLst>
            <pc:docMk/>
            <pc:sldMasterMk cId="2321458582" sldId="2147483707"/>
            <pc:sldLayoutMk cId="3824787925" sldId="2147483686"/>
          </pc:sldLayoutMkLst>
          <pc:spChg chg="mod">
            <ac:chgData name="Sarah Balian" userId="b3b060d9-4d34-479b-ad68-688eaebf93c5" providerId="ADAL" clId="{445E62ED-7855-4FC8-BAD6-08ECDD7F1631}" dt="2023-02-03T20:32:02.405" v="5" actId="20577"/>
            <ac:spMkLst>
              <pc:docMk/>
              <pc:sldMasterMk cId="2321458582" sldId="2147483707"/>
              <pc:sldLayoutMk cId="3824787925" sldId="2147483686"/>
              <ac:spMk id="4" creationId="{EC71831F-1B8F-EA98-3184-E4EB3C6D8FB1}"/>
            </ac:spMkLst>
          </pc:spChg>
        </pc:sldLayoutChg>
      </pc:sldMasterChg>
      <pc:sldMasterChg chg="modSp mod modSldLayout">
        <pc:chgData name="Sarah Balian" userId="b3b060d9-4d34-479b-ad68-688eaebf93c5" providerId="ADAL" clId="{445E62ED-7855-4FC8-BAD6-08ECDD7F1631}" dt="2023-02-03T20:33:00.436" v="15" actId="790"/>
        <pc:sldMasterMkLst>
          <pc:docMk/>
          <pc:sldMasterMk cId="3984714580" sldId="2147483687"/>
        </pc:sldMasterMkLst>
        <pc:spChg chg="mod">
          <ac:chgData name="Sarah Balian" userId="b3b060d9-4d34-479b-ad68-688eaebf93c5" providerId="ADAL" clId="{445E62ED-7855-4FC8-BAD6-08ECDD7F1631}" dt="2023-02-03T20:32:15.569" v="6" actId="790"/>
          <ac:spMkLst>
            <pc:docMk/>
            <pc:sldMasterMk cId="3984714580" sldId="2147483687"/>
            <ac:spMk id="2" creationId="{03E54A10-719A-0B4F-7C4C-F7D6FAC8277F}"/>
          </ac:spMkLst>
        </pc:spChg>
        <pc:spChg chg="mod">
          <ac:chgData name="Sarah Balian" userId="b3b060d9-4d34-479b-ad68-688eaebf93c5" providerId="ADAL" clId="{445E62ED-7855-4FC8-BAD6-08ECDD7F1631}" dt="2023-02-03T20:32:15.569" v="6" actId="790"/>
          <ac:spMkLst>
            <pc:docMk/>
            <pc:sldMasterMk cId="3984714580" sldId="2147483687"/>
            <ac:spMk id="3" creationId="{0DF65C5F-08F2-14C5-EB6B-62F788C57AFC}"/>
          </ac:spMkLst>
        </pc:spChg>
        <pc:spChg chg="mod">
          <ac:chgData name="Sarah Balian" userId="b3b060d9-4d34-479b-ad68-688eaebf93c5" providerId="ADAL" clId="{445E62ED-7855-4FC8-BAD6-08ECDD7F1631}" dt="2023-02-03T20:32:15.569" v="6" actId="790"/>
          <ac:spMkLst>
            <pc:docMk/>
            <pc:sldMasterMk cId="3984714580" sldId="2147483687"/>
            <ac:spMk id="6" creationId="{F3508880-2D04-8F31-445B-D96DA2BF437A}"/>
          </ac:spMkLst>
        </pc:spChg>
        <pc:sldLayoutChg chg="modSp mod">
          <pc:chgData name="Sarah Balian" userId="b3b060d9-4d34-479b-ad68-688eaebf93c5" providerId="ADAL" clId="{445E62ED-7855-4FC8-BAD6-08ECDD7F1631}" dt="2023-02-03T20:32:22.230" v="7" actId="790"/>
          <pc:sldLayoutMkLst>
            <pc:docMk/>
            <pc:sldMasterMk cId="3984714580" sldId="2147483687"/>
            <pc:sldLayoutMk cId="2029731006" sldId="2147483688"/>
          </pc:sldLayoutMkLst>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2" creationId="{002A1D83-90D9-A967-BAF7-E596839FB289}"/>
            </ac:spMkLst>
          </pc:spChg>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3" creationId="{576D5B40-EB68-8D4B-357F-B220C4259167}"/>
            </ac:spMkLst>
          </pc:spChg>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6" creationId="{EC5FC97C-5584-8FB9-31E8-948C44C94010}"/>
            </ac:spMkLst>
          </pc:spChg>
        </pc:sldLayoutChg>
        <pc:sldLayoutChg chg="modSp mod">
          <pc:chgData name="Sarah Balian" userId="b3b060d9-4d34-479b-ad68-688eaebf93c5" providerId="ADAL" clId="{445E62ED-7855-4FC8-BAD6-08ECDD7F1631}" dt="2023-02-03T20:32:26.535" v="8" actId="790"/>
          <pc:sldLayoutMkLst>
            <pc:docMk/>
            <pc:sldMasterMk cId="3984714580" sldId="2147483687"/>
            <pc:sldLayoutMk cId="746083278" sldId="2147483689"/>
          </pc:sldLayoutMkLst>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2" creationId="{9A15BC85-DDF8-A1DB-27A3-C24DA3DA5886}"/>
            </ac:spMkLst>
          </pc:spChg>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3" creationId="{D1377EC6-E606-BCCD-FC01-0168607C70E3}"/>
            </ac:spMkLst>
          </pc:spChg>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6" creationId="{C5F83DAB-1288-D2A6-CDF7-6DB873393035}"/>
            </ac:spMkLst>
          </pc:spChg>
        </pc:sldLayoutChg>
        <pc:sldLayoutChg chg="modSp mod">
          <pc:chgData name="Sarah Balian" userId="b3b060d9-4d34-479b-ad68-688eaebf93c5" providerId="ADAL" clId="{445E62ED-7855-4FC8-BAD6-08ECDD7F1631}" dt="2023-02-03T20:32:31.722" v="9" actId="790"/>
          <pc:sldLayoutMkLst>
            <pc:docMk/>
            <pc:sldMasterMk cId="3984714580" sldId="2147483687"/>
            <pc:sldLayoutMk cId="1129321109" sldId="2147483690"/>
          </pc:sldLayoutMkLst>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2" creationId="{6242BF62-381D-A10A-2B05-CF2065AFBDB4}"/>
            </ac:spMkLst>
          </pc:spChg>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3" creationId="{4005B1DE-79D9-8942-5FD8-A2F056CE72E2}"/>
            </ac:spMkLst>
          </pc:spChg>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6" creationId="{164D1C88-F894-953E-7603-9966357E8EF0}"/>
            </ac:spMkLst>
          </pc:spChg>
        </pc:sldLayoutChg>
        <pc:sldLayoutChg chg="modSp mod">
          <pc:chgData name="Sarah Balian" userId="b3b060d9-4d34-479b-ad68-688eaebf93c5" providerId="ADAL" clId="{445E62ED-7855-4FC8-BAD6-08ECDD7F1631}" dt="2023-02-03T20:32:36.194" v="10" actId="790"/>
          <pc:sldLayoutMkLst>
            <pc:docMk/>
            <pc:sldMasterMk cId="3984714580" sldId="2147483687"/>
            <pc:sldLayoutMk cId="1622710034" sldId="2147483691"/>
          </pc:sldLayoutMkLst>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2" creationId="{E6195229-41BE-FCD2-40AF-27A3CD6A6264}"/>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3" creationId="{EDF7F47D-7483-43A5-0658-4E25BC7D773B}"/>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4" creationId="{D75D5CDD-98ED-48B0-10C6-1E0C5F88789A}"/>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7" creationId="{03C6669B-A941-704F-9F3C-A818DF9F2E51}"/>
            </ac:spMkLst>
          </pc:spChg>
        </pc:sldLayoutChg>
        <pc:sldLayoutChg chg="modSp mod">
          <pc:chgData name="Sarah Balian" userId="b3b060d9-4d34-479b-ad68-688eaebf93c5" providerId="ADAL" clId="{445E62ED-7855-4FC8-BAD6-08ECDD7F1631}" dt="2023-02-03T20:32:41.270" v="11" actId="790"/>
          <pc:sldLayoutMkLst>
            <pc:docMk/>
            <pc:sldMasterMk cId="3984714580" sldId="2147483687"/>
            <pc:sldLayoutMk cId="159174091" sldId="2147483692"/>
          </pc:sldLayoutMkLst>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2" creationId="{087D6BC1-4D31-60E7-AD68-5F5554B42989}"/>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3" creationId="{B6D094AF-D978-2D58-15A9-1B33CF068A72}"/>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4" creationId="{B76FEFA9-1EFD-AA0F-5613-FF2578649EEC}"/>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5" creationId="{8577AD89-766D-5EB1-992F-5E75824CF118}"/>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6" creationId="{1FDD7E75-52E7-7B3E-9839-1C36622685FE}"/>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9" creationId="{1E466514-9FE0-C986-DC11-1C04C064BECD}"/>
            </ac:spMkLst>
          </pc:spChg>
        </pc:sldLayoutChg>
        <pc:sldLayoutChg chg="modSp mod">
          <pc:chgData name="Sarah Balian" userId="b3b060d9-4d34-479b-ad68-688eaebf93c5" providerId="ADAL" clId="{445E62ED-7855-4FC8-BAD6-08ECDD7F1631}" dt="2023-02-03T20:32:46.630" v="12" actId="790"/>
          <pc:sldLayoutMkLst>
            <pc:docMk/>
            <pc:sldMasterMk cId="3984714580" sldId="2147483687"/>
            <pc:sldLayoutMk cId="2208407366" sldId="2147483693"/>
          </pc:sldLayoutMkLst>
          <pc:spChg chg="mod">
            <ac:chgData name="Sarah Balian" userId="b3b060d9-4d34-479b-ad68-688eaebf93c5" providerId="ADAL" clId="{445E62ED-7855-4FC8-BAD6-08ECDD7F1631}" dt="2023-02-03T20:32:46.630" v="12" actId="790"/>
            <ac:spMkLst>
              <pc:docMk/>
              <pc:sldMasterMk cId="3984714580" sldId="2147483687"/>
              <pc:sldLayoutMk cId="2208407366" sldId="2147483693"/>
              <ac:spMk id="2" creationId="{416B39E1-D2C8-25CA-5AAB-52CEE9B31FA8}"/>
            </ac:spMkLst>
          </pc:spChg>
          <pc:spChg chg="mod">
            <ac:chgData name="Sarah Balian" userId="b3b060d9-4d34-479b-ad68-688eaebf93c5" providerId="ADAL" clId="{445E62ED-7855-4FC8-BAD6-08ECDD7F1631}" dt="2023-02-03T20:32:46.630" v="12" actId="790"/>
            <ac:spMkLst>
              <pc:docMk/>
              <pc:sldMasterMk cId="3984714580" sldId="2147483687"/>
              <pc:sldLayoutMk cId="2208407366" sldId="2147483693"/>
              <ac:spMk id="5" creationId="{C60B5B06-9A2B-3713-F79A-B8D93949EA51}"/>
            </ac:spMkLst>
          </pc:spChg>
        </pc:sldLayoutChg>
        <pc:sldLayoutChg chg="modSp mod">
          <pc:chgData name="Sarah Balian" userId="b3b060d9-4d34-479b-ad68-688eaebf93c5" providerId="ADAL" clId="{445E62ED-7855-4FC8-BAD6-08ECDD7F1631}" dt="2023-02-03T20:32:51.169" v="13" actId="790"/>
          <pc:sldLayoutMkLst>
            <pc:docMk/>
            <pc:sldMasterMk cId="3984714580" sldId="2147483687"/>
            <pc:sldLayoutMk cId="1400920545" sldId="2147483694"/>
          </pc:sldLayoutMkLst>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2" creationId="{FCB23E28-E8E3-EDDF-D177-79EF6B51436B}"/>
            </ac:spMkLst>
          </pc:spChg>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3" creationId="{01F321F6-3B64-18D4-DDAD-322F018BFBFD}"/>
            </ac:spMkLst>
          </pc:spChg>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4" creationId="{E88180AF-0655-F3DE-0431-52E54B9143E0}"/>
            </ac:spMkLst>
          </pc:spChg>
        </pc:sldLayoutChg>
        <pc:sldLayoutChg chg="modSp mod">
          <pc:chgData name="Sarah Balian" userId="b3b060d9-4d34-479b-ad68-688eaebf93c5" providerId="ADAL" clId="{445E62ED-7855-4FC8-BAD6-08ECDD7F1631}" dt="2023-02-03T20:32:56.171" v="14" actId="790"/>
          <pc:sldLayoutMkLst>
            <pc:docMk/>
            <pc:sldMasterMk cId="3984714580" sldId="2147483687"/>
            <pc:sldLayoutMk cId="2613048141" sldId="2147483695"/>
          </pc:sldLayoutMkLst>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2" creationId="{0A9639F2-937A-2854-EF3F-2239E2CF5D70}"/>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3" creationId="{68A811CE-D9E8-8D8B-9457-895E777F34F8}"/>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4" creationId="{69E502F5-9B92-7EBD-7F62-C1840E9C6824}"/>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7" creationId="{AFB723CC-C2B0-C198-D4C4-582F5D4C6CAD}"/>
            </ac:spMkLst>
          </pc:spChg>
        </pc:sldLayoutChg>
        <pc:sldLayoutChg chg="modSp mod">
          <pc:chgData name="Sarah Balian" userId="b3b060d9-4d34-479b-ad68-688eaebf93c5" providerId="ADAL" clId="{445E62ED-7855-4FC8-BAD6-08ECDD7F1631}" dt="2023-02-03T20:33:00.436" v="15" actId="790"/>
          <pc:sldLayoutMkLst>
            <pc:docMk/>
            <pc:sldMasterMk cId="3984714580" sldId="2147483687"/>
            <pc:sldLayoutMk cId="3093831904" sldId="2147483696"/>
          </pc:sldLayoutMkLst>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2" creationId="{D050CEF7-BDF4-9D90-C771-75E0241DBCB3}"/>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3" creationId="{73C59DF9-B727-7BD6-53D6-BBB07FFC0E13}"/>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4" creationId="{FF1274E9-1FBB-81C4-5141-D268678A6250}"/>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7" creationId="{6370684A-773A-DFCA-7EC5-C299C4D3A039}"/>
            </ac:spMkLst>
          </pc:spChg>
        </pc:sldLayoutChg>
      </pc:sldMasterChg>
      <pc:sldMasterChg chg="modSp mod modSldLayout">
        <pc:chgData name="Sarah Balian" userId="b3b060d9-4d34-479b-ad68-688eaebf93c5" providerId="ADAL" clId="{445E62ED-7855-4FC8-BAD6-08ECDD7F1631}" dt="2023-02-03T20:34:36.313" v="25" actId="790"/>
        <pc:sldMasterMkLst>
          <pc:docMk/>
          <pc:sldMasterMk cId="3554223567" sldId="2147483697"/>
        </pc:sldMasterMkLst>
        <pc:spChg chg="mod">
          <ac:chgData name="Sarah Balian" userId="b3b060d9-4d34-479b-ad68-688eaebf93c5" providerId="ADAL" clId="{445E62ED-7855-4FC8-BAD6-08ECDD7F1631}" dt="2023-02-03T20:33:05.889" v="16" actId="790"/>
          <ac:spMkLst>
            <pc:docMk/>
            <pc:sldMasterMk cId="3554223567" sldId="2147483697"/>
            <ac:spMk id="2" creationId="{03E54A10-719A-0B4F-7C4C-F7D6FAC8277F}"/>
          </ac:spMkLst>
        </pc:spChg>
        <pc:spChg chg="mod">
          <ac:chgData name="Sarah Balian" userId="b3b060d9-4d34-479b-ad68-688eaebf93c5" providerId="ADAL" clId="{445E62ED-7855-4FC8-BAD6-08ECDD7F1631}" dt="2023-02-03T20:33:05.889" v="16" actId="790"/>
          <ac:spMkLst>
            <pc:docMk/>
            <pc:sldMasterMk cId="3554223567" sldId="2147483697"/>
            <ac:spMk id="3" creationId="{0DF65C5F-08F2-14C5-EB6B-62F788C57AFC}"/>
          </ac:spMkLst>
        </pc:spChg>
        <pc:spChg chg="mod">
          <ac:chgData name="Sarah Balian" userId="b3b060d9-4d34-479b-ad68-688eaebf93c5" providerId="ADAL" clId="{445E62ED-7855-4FC8-BAD6-08ECDD7F1631}" dt="2023-02-03T20:33:05.889" v="16" actId="790"/>
          <ac:spMkLst>
            <pc:docMk/>
            <pc:sldMasterMk cId="3554223567" sldId="2147483697"/>
            <ac:spMk id="6" creationId="{F3508880-2D04-8F31-445B-D96DA2BF437A}"/>
          </ac:spMkLst>
        </pc:spChg>
        <pc:sldLayoutChg chg="modSp mod">
          <pc:chgData name="Sarah Balian" userId="b3b060d9-4d34-479b-ad68-688eaebf93c5" providerId="ADAL" clId="{445E62ED-7855-4FC8-BAD6-08ECDD7F1631}" dt="2023-02-03T20:33:11.853" v="17" actId="790"/>
          <pc:sldLayoutMkLst>
            <pc:docMk/>
            <pc:sldMasterMk cId="3554223567" sldId="2147483697"/>
            <pc:sldLayoutMk cId="4184503259" sldId="2147483698"/>
          </pc:sldLayoutMkLst>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2" creationId="{002A1D83-90D9-A967-BAF7-E596839FB289}"/>
            </ac:spMkLst>
          </pc:spChg>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3" creationId="{576D5B40-EB68-8D4B-357F-B220C4259167}"/>
            </ac:spMkLst>
          </pc:spChg>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6" creationId="{EC5FC97C-5584-8FB9-31E8-948C44C94010}"/>
            </ac:spMkLst>
          </pc:spChg>
        </pc:sldLayoutChg>
        <pc:sldLayoutChg chg="modSp mod">
          <pc:chgData name="Sarah Balian" userId="b3b060d9-4d34-479b-ad68-688eaebf93c5" providerId="ADAL" clId="{445E62ED-7855-4FC8-BAD6-08ECDD7F1631}" dt="2023-02-03T20:33:16.165" v="18" actId="790"/>
          <pc:sldLayoutMkLst>
            <pc:docMk/>
            <pc:sldMasterMk cId="3554223567" sldId="2147483697"/>
            <pc:sldLayoutMk cId="1114824025" sldId="2147483699"/>
          </pc:sldLayoutMkLst>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2" creationId="{9A15BC85-DDF8-A1DB-27A3-C24DA3DA5886}"/>
            </ac:spMkLst>
          </pc:spChg>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3" creationId="{D1377EC6-E606-BCCD-FC01-0168607C70E3}"/>
            </ac:spMkLst>
          </pc:spChg>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6" creationId="{C5F83DAB-1288-D2A6-CDF7-6DB873393035}"/>
            </ac:spMkLst>
          </pc:spChg>
        </pc:sldLayoutChg>
        <pc:sldLayoutChg chg="modSp mod">
          <pc:chgData name="Sarah Balian" userId="b3b060d9-4d34-479b-ad68-688eaebf93c5" providerId="ADAL" clId="{445E62ED-7855-4FC8-BAD6-08ECDD7F1631}" dt="2023-02-03T20:33:21.490" v="19" actId="790"/>
          <pc:sldLayoutMkLst>
            <pc:docMk/>
            <pc:sldMasterMk cId="3554223567" sldId="2147483697"/>
            <pc:sldLayoutMk cId="4222223493" sldId="2147483700"/>
          </pc:sldLayoutMkLst>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2" creationId="{6242BF62-381D-A10A-2B05-CF2065AFBDB4}"/>
            </ac:spMkLst>
          </pc:spChg>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3" creationId="{4005B1DE-79D9-8942-5FD8-A2F056CE72E2}"/>
            </ac:spMkLst>
          </pc:spChg>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6" creationId="{164D1C88-F894-953E-7603-9966357E8EF0}"/>
            </ac:spMkLst>
          </pc:spChg>
        </pc:sldLayoutChg>
        <pc:sldLayoutChg chg="modSp mod">
          <pc:chgData name="Sarah Balian" userId="b3b060d9-4d34-479b-ad68-688eaebf93c5" providerId="ADAL" clId="{445E62ED-7855-4FC8-BAD6-08ECDD7F1631}" dt="2023-02-03T20:33:26.539" v="20" actId="790"/>
          <pc:sldLayoutMkLst>
            <pc:docMk/>
            <pc:sldMasterMk cId="3554223567" sldId="2147483697"/>
            <pc:sldLayoutMk cId="262435433" sldId="2147483701"/>
          </pc:sldLayoutMkLst>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2" creationId="{E6195229-41BE-FCD2-40AF-27A3CD6A6264}"/>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3" creationId="{EDF7F47D-7483-43A5-0658-4E25BC7D773B}"/>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4" creationId="{D75D5CDD-98ED-48B0-10C6-1E0C5F88789A}"/>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7" creationId="{03C6669B-A941-704F-9F3C-A818DF9F2E51}"/>
            </ac:spMkLst>
          </pc:spChg>
        </pc:sldLayoutChg>
        <pc:sldLayoutChg chg="modSp mod">
          <pc:chgData name="Sarah Balian" userId="b3b060d9-4d34-479b-ad68-688eaebf93c5" providerId="ADAL" clId="{445E62ED-7855-4FC8-BAD6-08ECDD7F1631}" dt="2023-02-03T20:34:18.293" v="21" actId="790"/>
          <pc:sldLayoutMkLst>
            <pc:docMk/>
            <pc:sldMasterMk cId="3554223567" sldId="2147483697"/>
            <pc:sldLayoutMk cId="2610558398" sldId="2147483702"/>
          </pc:sldLayoutMkLst>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2" creationId="{087D6BC1-4D31-60E7-AD68-5F5554B42989}"/>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3" creationId="{B6D094AF-D978-2D58-15A9-1B33CF068A72}"/>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4" creationId="{B76FEFA9-1EFD-AA0F-5613-FF2578649EEC}"/>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5" creationId="{8577AD89-766D-5EB1-992F-5E75824CF118}"/>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6" creationId="{1FDD7E75-52E7-7B3E-9839-1C36622685FE}"/>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9" creationId="{1E466514-9FE0-C986-DC11-1C04C064BECD}"/>
            </ac:spMkLst>
          </pc:spChg>
        </pc:sldLayoutChg>
        <pc:sldLayoutChg chg="modSp mod">
          <pc:chgData name="Sarah Balian" userId="b3b060d9-4d34-479b-ad68-688eaebf93c5" providerId="ADAL" clId="{445E62ED-7855-4FC8-BAD6-08ECDD7F1631}" dt="2023-02-03T20:34:22.088" v="22" actId="790"/>
          <pc:sldLayoutMkLst>
            <pc:docMk/>
            <pc:sldMasterMk cId="3554223567" sldId="2147483697"/>
            <pc:sldLayoutMk cId="3907081693" sldId="2147483703"/>
          </pc:sldLayoutMkLst>
          <pc:spChg chg="mod">
            <ac:chgData name="Sarah Balian" userId="b3b060d9-4d34-479b-ad68-688eaebf93c5" providerId="ADAL" clId="{445E62ED-7855-4FC8-BAD6-08ECDD7F1631}" dt="2023-02-03T20:34:22.088" v="22" actId="790"/>
            <ac:spMkLst>
              <pc:docMk/>
              <pc:sldMasterMk cId="3554223567" sldId="2147483697"/>
              <pc:sldLayoutMk cId="3907081693" sldId="2147483703"/>
              <ac:spMk id="2" creationId="{416B39E1-D2C8-25CA-5AAB-52CEE9B31FA8}"/>
            </ac:spMkLst>
          </pc:spChg>
          <pc:spChg chg="mod">
            <ac:chgData name="Sarah Balian" userId="b3b060d9-4d34-479b-ad68-688eaebf93c5" providerId="ADAL" clId="{445E62ED-7855-4FC8-BAD6-08ECDD7F1631}" dt="2023-02-03T20:34:22.088" v="22" actId="790"/>
            <ac:spMkLst>
              <pc:docMk/>
              <pc:sldMasterMk cId="3554223567" sldId="2147483697"/>
              <pc:sldLayoutMk cId="3907081693" sldId="2147483703"/>
              <ac:spMk id="5" creationId="{C60B5B06-9A2B-3713-F79A-B8D93949EA51}"/>
            </ac:spMkLst>
          </pc:spChg>
        </pc:sldLayoutChg>
        <pc:sldLayoutChg chg="modSp mod">
          <pc:chgData name="Sarah Balian" userId="b3b060d9-4d34-479b-ad68-688eaebf93c5" providerId="ADAL" clId="{445E62ED-7855-4FC8-BAD6-08ECDD7F1631}" dt="2023-02-03T20:34:26.475" v="23" actId="790"/>
          <pc:sldLayoutMkLst>
            <pc:docMk/>
            <pc:sldMasterMk cId="3554223567" sldId="2147483697"/>
            <pc:sldLayoutMk cId="223727579" sldId="2147483704"/>
          </pc:sldLayoutMkLst>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2" creationId="{FCB23E28-E8E3-EDDF-D177-79EF6B51436B}"/>
            </ac:spMkLst>
          </pc:spChg>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3" creationId="{01F321F6-3B64-18D4-DDAD-322F018BFBFD}"/>
            </ac:spMkLst>
          </pc:spChg>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4" creationId="{E88180AF-0655-F3DE-0431-52E54B9143E0}"/>
            </ac:spMkLst>
          </pc:spChg>
        </pc:sldLayoutChg>
        <pc:sldLayoutChg chg="modSp mod">
          <pc:chgData name="Sarah Balian" userId="b3b060d9-4d34-479b-ad68-688eaebf93c5" providerId="ADAL" clId="{445E62ED-7855-4FC8-BAD6-08ECDD7F1631}" dt="2023-02-03T20:34:31.069" v="24" actId="790"/>
          <pc:sldLayoutMkLst>
            <pc:docMk/>
            <pc:sldMasterMk cId="3554223567" sldId="2147483697"/>
            <pc:sldLayoutMk cId="3426638235" sldId="2147483705"/>
          </pc:sldLayoutMkLst>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2" creationId="{0A9639F2-937A-2854-EF3F-2239E2CF5D70}"/>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3" creationId="{68A811CE-D9E8-8D8B-9457-895E777F34F8}"/>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4" creationId="{69E502F5-9B92-7EBD-7F62-C1840E9C6824}"/>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7" creationId="{AFB723CC-C2B0-C198-D4C4-582F5D4C6CAD}"/>
            </ac:spMkLst>
          </pc:spChg>
        </pc:sldLayoutChg>
        <pc:sldLayoutChg chg="modSp mod">
          <pc:chgData name="Sarah Balian" userId="b3b060d9-4d34-479b-ad68-688eaebf93c5" providerId="ADAL" clId="{445E62ED-7855-4FC8-BAD6-08ECDD7F1631}" dt="2023-02-03T20:34:36.313" v="25" actId="790"/>
          <pc:sldLayoutMkLst>
            <pc:docMk/>
            <pc:sldMasterMk cId="3554223567" sldId="2147483697"/>
            <pc:sldLayoutMk cId="2713366515" sldId="2147483706"/>
          </pc:sldLayoutMkLst>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2" creationId="{D050CEF7-BDF4-9D90-C771-75E0241DBCB3}"/>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3" creationId="{73C59DF9-B727-7BD6-53D6-BBB07FFC0E13}"/>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4" creationId="{FF1274E9-1FBB-81C4-5141-D268678A6250}"/>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7" creationId="{6370684A-773A-DFCA-7EC5-C299C4D3A039}"/>
            </ac:spMkLst>
          </pc:spChg>
        </pc:sldLayoutChg>
      </pc:sldMasterChg>
    </pc:docChg>
  </pc:docChgLst>
  <pc:docChgLst>
    <pc:chgData name="Sarah Balian" userId="b3b060d9-4d34-479b-ad68-688eaebf93c5" providerId="ADAL" clId="{90231EA2-25D1-4708-85FA-8ED2AA0DD87D}"/>
    <pc:docChg chg="custSel modSld modMainMaster">
      <pc:chgData name="Sarah Balian" userId="b3b060d9-4d34-479b-ad68-688eaebf93c5" providerId="ADAL" clId="{90231EA2-25D1-4708-85FA-8ED2AA0DD87D}" dt="2023-09-08T11:53:11.656" v="88" actId="20577"/>
      <pc:docMkLst>
        <pc:docMk/>
      </pc:docMkLst>
      <pc:sldChg chg="mod">
        <pc:chgData name="Sarah Balian" userId="b3b060d9-4d34-479b-ad68-688eaebf93c5" providerId="ADAL" clId="{90231EA2-25D1-4708-85FA-8ED2AA0DD87D}" dt="2023-09-08T11:44:54.778" v="19" actId="27918"/>
        <pc:sldMkLst>
          <pc:docMk/>
          <pc:sldMk cId="3332005300" sldId="322"/>
        </pc:sldMkLst>
      </pc:sldChg>
      <pc:sldChg chg="addSp delSp modSp mod">
        <pc:chgData name="Sarah Balian" userId="b3b060d9-4d34-479b-ad68-688eaebf93c5" providerId="ADAL" clId="{90231EA2-25D1-4708-85FA-8ED2AA0DD87D}" dt="2023-09-08T11:20:27.670" v="16" actId="1076"/>
        <pc:sldMkLst>
          <pc:docMk/>
          <pc:sldMk cId="1885494347" sldId="351"/>
        </pc:sldMkLst>
        <pc:spChg chg="add mod">
          <ac:chgData name="Sarah Balian" userId="b3b060d9-4d34-479b-ad68-688eaebf93c5" providerId="ADAL" clId="{90231EA2-25D1-4708-85FA-8ED2AA0DD87D}" dt="2023-09-08T11:20:27.670" v="16" actId="1076"/>
          <ac:spMkLst>
            <pc:docMk/>
            <pc:sldMk cId="1885494347" sldId="351"/>
            <ac:spMk id="2" creationId="{9568B9D9-4790-A740-721F-F75F3802CCA2}"/>
          </ac:spMkLst>
        </pc:spChg>
        <pc:spChg chg="mod">
          <ac:chgData name="Sarah Balian" userId="b3b060d9-4d34-479b-ad68-688eaebf93c5" providerId="ADAL" clId="{90231EA2-25D1-4708-85FA-8ED2AA0DD87D}" dt="2023-09-08T11:20:17.424" v="14" actId="20577"/>
          <ac:spMkLst>
            <pc:docMk/>
            <pc:sldMk cId="1885494347" sldId="351"/>
            <ac:spMk id="7" creationId="{F381AA04-E380-573A-CBB1-C8F6F6016047}"/>
          </ac:spMkLst>
        </pc:spChg>
        <pc:spChg chg="del">
          <ac:chgData name="Sarah Balian" userId="b3b060d9-4d34-479b-ad68-688eaebf93c5" providerId="ADAL" clId="{90231EA2-25D1-4708-85FA-8ED2AA0DD87D}" dt="2023-09-08T11:20:13.919" v="6" actId="478"/>
          <ac:spMkLst>
            <pc:docMk/>
            <pc:sldMk cId="1885494347" sldId="351"/>
            <ac:spMk id="12" creationId="{143DDE12-C2E7-AE3E-25D3-4C0553EC6B18}"/>
          </ac:spMkLst>
        </pc:spChg>
      </pc:sldChg>
      <pc:sldChg chg="mod modNotesTx">
        <pc:chgData name="Sarah Balian" userId="b3b060d9-4d34-479b-ad68-688eaebf93c5" providerId="ADAL" clId="{90231EA2-25D1-4708-85FA-8ED2AA0DD87D}" dt="2023-09-08T11:51:50.664" v="67" actId="20577"/>
        <pc:sldMkLst>
          <pc:docMk/>
          <pc:sldMk cId="2037470596" sldId="356"/>
        </pc:sldMkLst>
      </pc:sldChg>
      <pc:sldChg chg="modSp mod">
        <pc:chgData name="Sarah Balian" userId="b3b060d9-4d34-479b-ad68-688eaebf93c5" providerId="ADAL" clId="{90231EA2-25D1-4708-85FA-8ED2AA0DD87D}" dt="2023-09-08T11:47:50.276" v="61" actId="1076"/>
        <pc:sldMkLst>
          <pc:docMk/>
          <pc:sldMk cId="4262263089" sldId="358"/>
        </pc:sldMkLst>
        <pc:spChg chg="mod">
          <ac:chgData name="Sarah Balian" userId="b3b060d9-4d34-479b-ad68-688eaebf93c5" providerId="ADAL" clId="{90231EA2-25D1-4708-85FA-8ED2AA0DD87D}" dt="2023-09-08T11:47:28.758" v="58" actId="20577"/>
          <ac:spMkLst>
            <pc:docMk/>
            <pc:sldMk cId="4262263089" sldId="358"/>
            <ac:spMk id="2" creationId="{F6245169-1799-41CD-B28E-D2D20D16AD73}"/>
          </ac:spMkLst>
        </pc:spChg>
        <pc:spChg chg="mod">
          <ac:chgData name="Sarah Balian" userId="b3b060d9-4d34-479b-ad68-688eaebf93c5" providerId="ADAL" clId="{90231EA2-25D1-4708-85FA-8ED2AA0DD87D}" dt="2023-09-08T11:47:50.276" v="61" actId="1076"/>
          <ac:spMkLst>
            <pc:docMk/>
            <pc:sldMk cId="4262263089" sldId="358"/>
            <ac:spMk id="3" creationId="{E4FD1E92-5DBC-B105-F246-2355E4FF9A74}"/>
          </ac:spMkLst>
        </pc:spChg>
        <pc:graphicFrameChg chg="mod">
          <ac:chgData name="Sarah Balian" userId="b3b060d9-4d34-479b-ad68-688eaebf93c5" providerId="ADAL" clId="{90231EA2-25D1-4708-85FA-8ED2AA0DD87D}" dt="2023-09-08T11:47:41.802" v="60"/>
          <ac:graphicFrameMkLst>
            <pc:docMk/>
            <pc:sldMk cId="4262263089" sldId="358"/>
            <ac:graphicFrameMk id="9" creationId="{16BB2B36-D329-083C-5198-BEEC5AC12CFA}"/>
          </ac:graphicFrameMkLst>
        </pc:graphicFrameChg>
      </pc:sldChg>
      <pc:sldChg chg="mod">
        <pc:chgData name="Sarah Balian" userId="b3b060d9-4d34-479b-ad68-688eaebf93c5" providerId="ADAL" clId="{90231EA2-25D1-4708-85FA-8ED2AA0DD87D}" dt="2023-09-08T11:49:35.125" v="63" actId="27918"/>
        <pc:sldMkLst>
          <pc:docMk/>
          <pc:sldMk cId="2506761111" sldId="364"/>
        </pc:sldMkLst>
      </pc:sldChg>
      <pc:sldChg chg="modSp mod">
        <pc:chgData name="Sarah Balian" userId="b3b060d9-4d34-479b-ad68-688eaebf93c5" providerId="ADAL" clId="{90231EA2-25D1-4708-85FA-8ED2AA0DD87D}" dt="2023-09-08T11:53:11.656" v="88" actId="20577"/>
        <pc:sldMkLst>
          <pc:docMk/>
          <pc:sldMk cId="3898186389" sldId="374"/>
        </pc:sldMkLst>
        <pc:spChg chg="mod">
          <ac:chgData name="Sarah Balian" userId="b3b060d9-4d34-479b-ad68-688eaebf93c5" providerId="ADAL" clId="{90231EA2-25D1-4708-85FA-8ED2AA0DD87D}" dt="2023-09-08T11:53:11.656" v="88" actId="20577"/>
          <ac:spMkLst>
            <pc:docMk/>
            <pc:sldMk cId="3898186389" sldId="374"/>
            <ac:spMk id="6" creationId="{3178E49A-AB46-36D7-BE04-40013DE24A2A}"/>
          </ac:spMkLst>
        </pc:spChg>
      </pc:sldChg>
      <pc:sldMasterChg chg="modSp mod modSldLayout">
        <pc:chgData name="Sarah Balian" userId="b3b060d9-4d34-479b-ad68-688eaebf93c5" providerId="ADAL" clId="{90231EA2-25D1-4708-85FA-8ED2AA0DD87D}" dt="2023-09-08T11:06:31.845" v="5"/>
        <pc:sldMasterMkLst>
          <pc:docMk/>
          <pc:sldMasterMk cId="2321458582" sldId="2147483707"/>
        </pc:sldMasterMkLst>
        <pc:spChg chg="mod">
          <ac:chgData name="Sarah Balian" userId="b3b060d9-4d34-479b-ad68-688eaebf93c5" providerId="ADAL" clId="{90231EA2-25D1-4708-85FA-8ED2AA0DD87D}" dt="2023-09-08T11:06:21.215" v="1"/>
          <ac:spMkLst>
            <pc:docMk/>
            <pc:sldMasterMk cId="2321458582" sldId="2147483707"/>
            <ac:spMk id="2" creationId="{A1AF6A25-C05E-275F-43E1-F8E93E3EEC0C}"/>
          </ac:spMkLst>
        </pc:spChg>
        <pc:spChg chg="mod">
          <ac:chgData name="Sarah Balian" userId="b3b060d9-4d34-479b-ad68-688eaebf93c5" providerId="ADAL" clId="{90231EA2-25D1-4708-85FA-8ED2AA0DD87D}" dt="2023-09-08T11:06:24.147" v="3" actId="6549"/>
          <ac:spMkLst>
            <pc:docMk/>
            <pc:sldMasterMk cId="2321458582" sldId="2147483707"/>
            <ac:spMk id="4" creationId="{EF1B5812-A233-6083-8BE7-6465D675F0CA}"/>
          </ac:spMkLst>
        </pc:spChg>
        <pc:sldLayoutChg chg="modSp mod">
          <pc:chgData name="Sarah Balian" userId="b3b060d9-4d34-479b-ad68-688eaebf93c5" providerId="ADAL" clId="{90231EA2-25D1-4708-85FA-8ED2AA0DD87D}" dt="2023-09-08T11:06:31.845" v="5"/>
          <pc:sldLayoutMkLst>
            <pc:docMk/>
            <pc:sldMasterMk cId="2321458582" sldId="2147483707"/>
            <pc:sldLayoutMk cId="4187496175" sldId="2147483708"/>
          </pc:sldLayoutMkLst>
          <pc:spChg chg="mod">
            <ac:chgData name="Sarah Balian" userId="b3b060d9-4d34-479b-ad68-688eaebf93c5" providerId="ADAL" clId="{90231EA2-25D1-4708-85FA-8ED2AA0DD87D}" dt="2023-09-08T11:06:31.845" v="5"/>
            <ac:spMkLst>
              <pc:docMk/>
              <pc:sldMasterMk cId="2321458582" sldId="2147483707"/>
              <pc:sldLayoutMk cId="4187496175" sldId="2147483708"/>
              <ac:spMk id="4" creationId="{EC71831F-1B8F-EA98-3184-E4EB3C6D8FB1}"/>
            </ac:spMkLst>
          </pc:spChg>
        </pc:sldLayoutChg>
      </pc:sldMasterChg>
    </pc:docChg>
  </pc:docChgLst>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spChg chg="mod">
          <ac:chgData name="Twesigye, Gloria" userId="6464a502-8a44-4d67-8fab-8f3aa9495827" providerId="ADAL" clId="{B95BB6F0-118D-4BEE-A7D8-525CD329201F}" dt="2023-01-26T21:57:45.854" v="2" actId="1076"/>
          <ac:spMkLst>
            <pc:docMk/>
            <pc:sldMk cId="1428788921" sldId="262"/>
            <ac:spMk id="3" creationId="{EC1FA352-3232-8CDD-13F9-F4583EAEAB52}"/>
          </ac:spMkLst>
        </pc:spChg>
        <pc:graphicFrameChg chg="mod">
          <ac:chgData name="Twesigye, Gloria" userId="6464a502-8a44-4d67-8fab-8f3aa9495827" providerId="ADAL" clId="{B95BB6F0-118D-4BEE-A7D8-525CD329201F}" dt="2023-01-26T22:02:33.245" v="27"/>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6T22:03:40.980" v="28"/>
              <pc2:cmMkLst xmlns:pc2="http://schemas.microsoft.com/office/powerpoint/2019/9/main/command">
                <pc:docMk/>
                <pc:sldMk cId="1428788921" sldId="262"/>
                <pc2:cmMk id="{75BCE37C-8F48-4046-AAC2-70777842754F}"/>
              </pc2:cmMkLst>
              <pc226:cmRplyChg chg="add">
                <pc226:chgData name="Twesigye, Gloria" userId="6464a502-8a44-4d67-8fab-8f3aa9495827" providerId="ADAL" clId="{B95BB6F0-118D-4BEE-A7D8-525CD329201F}" dt="2023-01-26T22:03:40.980" v="28"/>
                <pc2:cmRplyMkLst xmlns:pc2="http://schemas.microsoft.com/office/powerpoint/2019/9/main/command">
                  <pc:docMk/>
                  <pc:sldMk cId="1428788921" sldId="262"/>
                  <pc2:cmMk id="{75BCE37C-8F48-4046-AAC2-70777842754F}"/>
                  <pc2:cmRplyMk id="{9B51FBA3-D253-42E2-B2AE-68AA26046869}"/>
                </pc2:cmRplyMkLst>
              </pc226:cmRplyChg>
            </pc226:cmChg>
          </p:ext>
        </pc:extLst>
      </pc:sldChg>
      <pc:sldChg chg="addSp delSp modSp mod">
        <pc:chgData name="Twesigye, Gloria" userId="6464a502-8a44-4d67-8fab-8f3aa9495827" providerId="ADAL" clId="{B95BB6F0-118D-4BEE-A7D8-525CD329201F}" dt="2023-01-27T16:45:33.410" v="113" actId="1076"/>
        <pc:sldMkLst>
          <pc:docMk/>
          <pc:sldMk cId="2683574049" sldId="286"/>
        </pc:sldMkLst>
        <pc:spChg chg="add mod">
          <ac:chgData name="Twesigye, Gloria" userId="6464a502-8a44-4d67-8fab-8f3aa9495827" providerId="ADAL" clId="{B95BB6F0-118D-4BEE-A7D8-525CD329201F}" dt="2023-01-27T16:45:33.410" v="113" actId="1076"/>
          <ac:spMkLst>
            <pc:docMk/>
            <pc:sldMk cId="2683574049" sldId="286"/>
            <ac:spMk id="7" creationId="{9F4D4828-1696-13CC-21EC-5163522540AB}"/>
          </ac:spMkLst>
        </pc:spChg>
        <pc:picChg chg="add del mod">
          <ac:chgData name="Twesigye, Gloria" userId="6464a502-8a44-4d67-8fab-8f3aa9495827" providerId="ADAL" clId="{B95BB6F0-118D-4BEE-A7D8-525CD329201F}" dt="2023-01-27T16:45:27.656" v="112" actId="478"/>
          <ac:picMkLst>
            <pc:docMk/>
            <pc:sldMk cId="2683574049" sldId="286"/>
            <ac:picMk id="4" creationId="{5813661E-CB9E-11CD-126B-74C6FC31784E}"/>
          </ac:picMkLst>
        </pc:picChg>
        <pc:picChg chg="add del mod">
          <ac:chgData name="Twesigye, Gloria" userId="6464a502-8a44-4d67-8fab-8f3aa9495827" providerId="ADAL" clId="{B95BB6F0-118D-4BEE-A7D8-525CD329201F}" dt="2023-01-27T16:44:10.149" v="70" actId="478"/>
          <ac:picMkLst>
            <pc:docMk/>
            <pc:sldMk cId="2683574049" sldId="286"/>
            <ac:picMk id="5" creationId="{59071D87-48D0-5996-F3DE-09ACB1ED4C81}"/>
          </ac:picMkLst>
        </pc:picChg>
        <pc:picChg chg="add del mod">
          <ac:chgData name="Twesigye, Gloria" userId="6464a502-8a44-4d67-8fab-8f3aa9495827" providerId="ADAL" clId="{B95BB6F0-118D-4BEE-A7D8-525CD329201F}" dt="2023-01-27T16:44:01.654" v="69" actId="478"/>
          <ac:picMkLst>
            <pc:docMk/>
            <pc:sldMk cId="2683574049" sldId="286"/>
            <ac:picMk id="6" creationId="{4DDC8A89-AEAF-4298-C350-016A7C7CB7ED}"/>
          </ac:picMkLst>
        </pc:picChg>
      </pc:sldChg>
      <pc:sldChg chg="modSp mod addCm modCm">
        <pc:chgData name="Twesigye, Gloria" userId="6464a502-8a44-4d67-8fab-8f3aa9495827" providerId="ADAL" clId="{B95BB6F0-118D-4BEE-A7D8-525CD329201F}" dt="2023-01-27T16:59:40.551" v="153"/>
        <pc:sldMkLst>
          <pc:docMk/>
          <pc:sldMk cId="3475639167" sldId="289"/>
        </pc:sldMkLst>
        <pc:spChg chg="mod">
          <ac:chgData name="Twesigye, Gloria" userId="6464a502-8a44-4d67-8fab-8f3aa9495827" providerId="ADAL" clId="{B95BB6F0-118D-4BEE-A7D8-525CD329201F}" dt="2023-01-27T16:57:17.537" v="151"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9:40.551" v="153"/>
              <pc2:cmMkLst xmlns:pc2="http://schemas.microsoft.com/office/powerpoint/2019/9/main/command">
                <pc:docMk/>
                <pc:sldMk cId="3475639167" sldId="289"/>
                <pc2:cmMk id="{F0543014-C514-4B71-B9A5-D757C7C5C580}"/>
              </pc2:cmMkLst>
            </pc226:cmChg>
            <pc226:cmChg xmlns:pc226="http://schemas.microsoft.com/office/powerpoint/2022/06/main/command" chg="add mod">
              <pc226:chgData name="Twesigye, Gloria" userId="6464a502-8a44-4d67-8fab-8f3aa9495827" providerId="ADAL" clId="{B95BB6F0-118D-4BEE-A7D8-525CD329201F}" dt="2023-01-27T16:57:17.537" v="151" actId="20577"/>
              <pc2:cmMkLst xmlns:pc2="http://schemas.microsoft.com/office/powerpoint/2019/9/main/command">
                <pc:docMk/>
                <pc:sldMk cId="3475639167" sldId="289"/>
                <pc2:cmMk id="{9E99C343-2671-4D7B-AD8C-D419577ED5B7}"/>
              </pc2:cmMkLst>
            </pc226:cmChg>
            <pc226:cmChg xmlns:pc226="http://schemas.microsoft.com/office/powerpoint/2022/06/main/command" chg="add">
              <pc226:chgData name="Twesigye, Gloria" userId="6464a502-8a44-4d67-8fab-8f3aa9495827" providerId="ADAL" clId="{B95BB6F0-118D-4BEE-A7D8-525CD329201F}" dt="2023-01-27T16:57:28.301" v="152"/>
              <pc2:cmMkLst xmlns:pc2="http://schemas.microsoft.com/office/powerpoint/2019/9/main/command">
                <pc:docMk/>
                <pc:sldMk cId="3475639167" sldId="289"/>
                <pc2:cmMk id="{E5B8D0A1-5F0C-4C0B-B00F-A1ABFA742C3B}"/>
              </pc2:cmMkLst>
            </pc226:cmChg>
          </p:ext>
        </pc:extLst>
      </pc:sldChg>
      <pc:sldChg chg="modSp mod addCm">
        <pc:chgData name="Twesigye, Gloria" userId="6464a502-8a44-4d67-8fab-8f3aa9495827" providerId="ADAL" clId="{B95BB6F0-118D-4BEE-A7D8-525CD329201F}" dt="2023-01-27T16:31:41.111" v="39"/>
        <pc:sldMkLst>
          <pc:docMk/>
          <pc:sldMk cId="3383364338" sldId="353"/>
        </pc:sldMkLst>
        <pc:graphicFrameChg chg="mod">
          <ac:chgData name="Twesigye, Gloria" userId="6464a502-8a44-4d67-8fab-8f3aa9495827" providerId="ADAL" clId="{B95BB6F0-118D-4BEE-A7D8-525CD329201F}" dt="2023-01-27T14:57:52.732" v="33" actId="1076"/>
          <ac:graphicFrameMkLst>
            <pc:docMk/>
            <pc:sldMk cId="3383364338" sldId="353"/>
            <ac:graphicFrameMk id="21" creationId="{9673CC04-08CC-5578-D046-2CD1CE6E0EBA}"/>
          </ac:graphicFrameMkLst>
        </pc:graphicFrameChg>
        <pc:cxnChg chg="mod">
          <ac:chgData name="Twesigye, Gloria" userId="6464a502-8a44-4d67-8fab-8f3aa9495827" providerId="ADAL" clId="{B95BB6F0-118D-4BEE-A7D8-525CD329201F}" dt="2023-01-27T14:57:53.565" v="34" actId="1076"/>
          <ac:cxnSpMkLst>
            <pc:docMk/>
            <pc:sldMk cId="3383364338" sldId="353"/>
            <ac:cxnSpMk id="4" creationId="{D04B9959-8687-5C2A-5663-2AA8309F2D66}"/>
          </ac:cxnSpMkLst>
        </pc:cxn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31:41.111" v="39"/>
              <pc2:cmMkLst xmlns:pc2="http://schemas.microsoft.com/office/powerpoint/2019/9/main/command">
                <pc:docMk/>
                <pc:sldMk cId="3383364338" sldId="353"/>
                <pc2:cmMk id="{AD44A915-D6A4-4707-9669-83F8230EEFDC}"/>
              </pc2:cmMkLst>
            </pc226:cmChg>
            <pc226:cmChg xmlns:pc226="http://schemas.microsoft.com/office/powerpoint/2022/06/main/command" chg="add">
              <pc226:chgData name="Twesigye, Gloria" userId="6464a502-8a44-4d67-8fab-8f3aa9495827" providerId="ADAL" clId="{B95BB6F0-118D-4BEE-A7D8-525CD329201F}" dt="2023-01-27T15:02:39.404" v="38"/>
              <pc2:cmMkLst xmlns:pc2="http://schemas.microsoft.com/office/powerpoint/2019/9/main/command">
                <pc:docMk/>
                <pc:sldMk cId="3383364338" sldId="353"/>
                <pc2:cmMk id="{350026C8-B5EF-4EBD-AD12-AD863EBE2E2C}"/>
              </pc2:cmMkLst>
            </pc226:cmChg>
          </p:ext>
        </pc:extLst>
      </pc:sldChg>
      <pc:sldChg chg="modSp mod">
        <pc:chgData name="Twesigye, Gloria" userId="6464a502-8a44-4d67-8fab-8f3aa9495827" providerId="ADAL" clId="{B95BB6F0-118D-4BEE-A7D8-525CD329201F}" dt="2023-01-27T16:36:22.796" v="55" actId="14100"/>
        <pc:sldMkLst>
          <pc:docMk/>
          <pc:sldMk cId="2037470596" sldId="356"/>
        </pc:sldMkLst>
        <pc:cxnChg chg="mod">
          <ac:chgData name="Twesigye, Gloria" userId="6464a502-8a44-4d67-8fab-8f3aa9495827" providerId="ADAL" clId="{B95BB6F0-118D-4BEE-A7D8-525CD329201F}" dt="2023-01-27T16:36:22.796" v="55" actId="14100"/>
          <ac:cxnSpMkLst>
            <pc:docMk/>
            <pc:sldMk cId="2037470596" sldId="356"/>
            <ac:cxnSpMk id="5" creationId="{34910700-1BDF-1AC8-805B-EA7CB736B340}"/>
          </ac:cxnSpMkLst>
        </pc:cxnChg>
      </pc:sldChg>
      <pc:sldChg chg="modSp mod addCm modCm">
        <pc:chgData name="Twesigye, Gloria" userId="6464a502-8a44-4d67-8fab-8f3aa9495827" providerId="ADAL" clId="{B95BB6F0-118D-4BEE-A7D8-525CD329201F}" dt="2023-01-27T16:35:05.007" v="53" actId="1076"/>
        <pc:sldMkLst>
          <pc:docMk/>
          <pc:sldMk cId="2775215614" sldId="362"/>
        </pc:sldMkLst>
        <pc:spChg chg="mod">
          <ac:chgData name="Twesigye, Gloria" userId="6464a502-8a44-4d67-8fab-8f3aa9495827" providerId="ADAL" clId="{B95BB6F0-118D-4BEE-A7D8-525CD329201F}" dt="2023-01-27T16:34:53.410" v="52" actId="1076"/>
          <ac:spMkLst>
            <pc:docMk/>
            <pc:sldMk cId="2775215614" sldId="362"/>
            <ac:spMk id="6" creationId="{732B16EE-46E9-5A8E-46B1-F94152ADB3D1}"/>
          </ac:spMkLst>
        </pc:spChg>
        <pc:spChg chg="mod">
          <ac:chgData name="Twesigye, Gloria" userId="6464a502-8a44-4d67-8fab-8f3aa9495827" providerId="ADAL" clId="{B95BB6F0-118D-4BEE-A7D8-525CD329201F}" dt="2023-01-27T16:35:05.007" v="53" actId="1076"/>
          <ac:spMkLst>
            <pc:docMk/>
            <pc:sldMk cId="2775215614" sldId="362"/>
            <ac:spMk id="7" creationId="{F46BF4F5-DA1D-ED61-306F-E8E24F89B3B1}"/>
          </ac:spMkLst>
        </pc:spChg>
        <pc:graphicFrameChg chg="mod">
          <ac:chgData name="Twesigye, Gloria" userId="6464a502-8a44-4d67-8fab-8f3aa9495827" providerId="ADAL" clId="{B95BB6F0-118D-4BEE-A7D8-525CD329201F}" dt="2023-01-27T16:33:49.215" v="48"/>
          <ac:graphicFrameMkLst>
            <pc:docMk/>
            <pc:sldMk cId="2775215614" sldId="3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7T16:32:40.834" v="44"/>
              <pc2:cmMkLst xmlns:pc2="http://schemas.microsoft.com/office/powerpoint/2019/9/main/command">
                <pc:docMk/>
                <pc:sldMk cId="2775215614" sldId="362"/>
                <pc2:cmMk id="{265257E3-028D-4D4F-AB13-A13EDEB35EB7}"/>
              </pc2:cmMkLst>
              <pc226:cmRplyChg chg="add">
                <pc226:chgData name="Twesigye, Gloria" userId="6464a502-8a44-4d67-8fab-8f3aa9495827" providerId="ADAL" clId="{B95BB6F0-118D-4BEE-A7D8-525CD329201F}" dt="2023-01-27T16:32:40.834" v="44"/>
                <pc2:cmRplyMkLst xmlns:pc2="http://schemas.microsoft.com/office/powerpoint/2019/9/main/command">
                  <pc:docMk/>
                  <pc:sldMk cId="2775215614" sldId="362"/>
                  <pc2:cmMk id="{265257E3-028D-4D4F-AB13-A13EDEB35EB7}"/>
                  <pc2:cmRplyMk id="{8F2C8CDC-4C55-4E5D-AC2C-EBF162449104}"/>
                </pc2:cmRplyMkLst>
              </pc226:cmRplyChg>
            </pc226:cmChg>
            <pc226:cmChg xmlns:pc226="http://schemas.microsoft.com/office/powerpoint/2022/06/main/command" chg="add">
              <pc226:chgData name="Twesigye, Gloria" userId="6464a502-8a44-4d67-8fab-8f3aa9495827" providerId="ADAL" clId="{B95BB6F0-118D-4BEE-A7D8-525CD329201F}" dt="2023-01-27T16:34:48.599" v="51"/>
              <pc2:cmMkLst xmlns:pc2="http://schemas.microsoft.com/office/powerpoint/2019/9/main/command">
                <pc:docMk/>
                <pc:sldMk cId="2775215614" sldId="362"/>
                <pc2:cmMk id="{90A6AEEF-239E-495A-80DA-78056FE7E09C}"/>
              </pc2:cmMkLst>
            </pc226:cmChg>
          </p:ext>
        </pc:extLst>
      </pc:sldChg>
      <pc:sldChg chg="modSp mod addCm">
        <pc:chgData name="Twesigye, Gloria" userId="6464a502-8a44-4d67-8fab-8f3aa9495827" providerId="ADAL" clId="{B95BB6F0-118D-4BEE-A7D8-525CD329201F}" dt="2023-01-27T16:55:17.569" v="142" actId="20577"/>
        <pc:sldMkLst>
          <pc:docMk/>
          <pc:sldMk cId="108823709" sldId="370"/>
        </pc:sldMkLst>
        <pc:spChg chg="mod">
          <ac:chgData name="Twesigye, Gloria" userId="6464a502-8a44-4d67-8fab-8f3aa9495827" providerId="ADAL" clId="{B95BB6F0-118D-4BEE-A7D8-525CD329201F}" dt="2023-01-27T16:55:17.569" v="142" actId="20577"/>
          <ac:spMkLst>
            <pc:docMk/>
            <pc:sldMk cId="108823709" sldId="370"/>
            <ac:spMk id="4" creationId="{C3E167A0-EE2B-5C69-3E74-A75B814CFFF9}"/>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4:23.055" v="139"/>
              <pc2:cmMkLst xmlns:pc2="http://schemas.microsoft.com/office/powerpoint/2019/9/main/command">
                <pc:docMk/>
                <pc:sldMk cId="108823709" sldId="370"/>
                <pc2:cmMk id="{CCA6820B-17A7-4987-9152-B3EE94139D90}"/>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90272377213522E-2"/>
          <c:y val="8.632070591713456E-2"/>
          <c:w val="0.9608888888888889"/>
          <c:h val="0.81127376142285723"/>
        </c:manualLayout>
      </c:layout>
      <c:lineChart>
        <c:grouping val="standard"/>
        <c:varyColors val="0"/>
        <c:ser>
          <c:idx val="0"/>
          <c:order val="0"/>
          <c:tx>
            <c:strRef>
              <c:f>Sheet1!$B$1</c:f>
              <c:strCache>
                <c:ptCount val="1"/>
                <c:pt idx="0">
                  <c:v>Retard de croissance</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EDSBF-I 1993</c:v>
                </c:pt>
                <c:pt idx="1">
                  <c:v>EDSBF-II 1998-99</c:v>
                </c:pt>
                <c:pt idx="2">
                  <c:v>EDSBF-III 2003</c:v>
                </c:pt>
                <c:pt idx="3">
                  <c:v>EDSBF-IV 2010</c:v>
                </c:pt>
                <c:pt idx="4">
                  <c:v>EDSBF-V 2021</c:v>
                </c:pt>
              </c:strCache>
            </c:strRef>
          </c:cat>
          <c:val>
            <c:numRef>
              <c:f>Sheet1!$B$2:$B$6</c:f>
              <c:numCache>
                <c:formatCode>General</c:formatCode>
                <c:ptCount val="5"/>
                <c:pt idx="0">
                  <c:v>39</c:v>
                </c:pt>
                <c:pt idx="1">
                  <c:v>41</c:v>
                </c:pt>
                <c:pt idx="2" formatCode="0">
                  <c:v>43</c:v>
                </c:pt>
                <c:pt idx="3">
                  <c:v>35</c:v>
                </c:pt>
                <c:pt idx="4">
                  <c:v>23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Émaciation</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4"/>
              <c:layout>
                <c:manualLayout>
                  <c:x val="-4.8819906302723587E-3"/>
                  <c:y val="-8.6910191768891625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1F1-486E-AED1-969469C3FBD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EDSBF-I 1993</c:v>
                </c:pt>
                <c:pt idx="1">
                  <c:v>EDSBF-II 1998-99</c:v>
                </c:pt>
                <c:pt idx="2">
                  <c:v>EDSBF-III 2003</c:v>
                </c:pt>
                <c:pt idx="3">
                  <c:v>EDSBF-IV 2010</c:v>
                </c:pt>
                <c:pt idx="4">
                  <c:v>EDSBF-V 2021</c:v>
                </c:pt>
              </c:strCache>
            </c:strRef>
          </c:cat>
          <c:val>
            <c:numRef>
              <c:f>Sheet1!$C$2:$C$6</c:f>
              <c:numCache>
                <c:formatCode>General</c:formatCode>
                <c:ptCount val="5"/>
                <c:pt idx="0">
                  <c:v>16</c:v>
                </c:pt>
                <c:pt idx="1">
                  <c:v>16</c:v>
                </c:pt>
                <c:pt idx="2">
                  <c:v>21</c:v>
                </c:pt>
                <c:pt idx="3">
                  <c:v>16</c:v>
                </c:pt>
                <c:pt idx="4">
                  <c:v>11</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Insuffisance pondérale</c:v>
                </c:pt>
              </c:strCache>
            </c:strRef>
          </c:tx>
          <c:spPr>
            <a:ln w="38100" cap="rnd">
              <a:solidFill>
                <a:schemeClr val="accent3"/>
              </a:solidFill>
              <a:round/>
            </a:ln>
            <a:effectLst/>
          </c:spPr>
          <c:marker>
            <c:symbol val="circle"/>
            <c:size val="7"/>
            <c:spPr>
              <a:solidFill>
                <a:schemeClr val="accent3"/>
              </a:solidFill>
              <a:ln w="9525">
                <a:solidFill>
                  <a:schemeClr val="accent3"/>
                </a:solidFill>
              </a:ln>
              <a:effectLst/>
            </c:spPr>
          </c:marker>
          <c:dLbls>
            <c:dLbl>
              <c:idx val="1"/>
              <c:layout>
                <c:manualLayout>
                  <c:x val="1.820077605635435E-2"/>
                  <c:y val="3.41248641285410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98F-48B5-B147-68BD036448AB}"/>
                </c:ext>
              </c:extLst>
            </c:dLbl>
            <c:dLbl>
              <c:idx val="4"/>
              <c:layout>
                <c:manualLayout>
                  <c:x val="-1.0568094904342332E-2"/>
                  <c:y val="-1.656208410924955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4.2255877762445687E-2"/>
                      <c:h val="6.7232116258727895E-2"/>
                    </c:manualLayout>
                  </c15:layout>
                </c:ext>
                <c:ext xmlns:c16="http://schemas.microsoft.com/office/drawing/2014/chart" uri="{C3380CC4-5D6E-409C-BE32-E72D297353CC}">
                  <c16:uniqueId val="{00000005-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EDSBF-I 1993</c:v>
                </c:pt>
                <c:pt idx="1">
                  <c:v>EDSBF-II 1998-99</c:v>
                </c:pt>
                <c:pt idx="2">
                  <c:v>EDSBF-III 2003</c:v>
                </c:pt>
                <c:pt idx="3">
                  <c:v>EDSBF-IV 2010</c:v>
                </c:pt>
                <c:pt idx="4">
                  <c:v>EDSBF-V 2021</c:v>
                </c:pt>
              </c:strCache>
            </c:strRef>
          </c:cat>
          <c:val>
            <c:numRef>
              <c:f>Sheet1!$D$2:$D$6</c:f>
              <c:numCache>
                <c:formatCode>General</c:formatCode>
                <c:ptCount val="5"/>
                <c:pt idx="0" formatCode="0">
                  <c:v>27</c:v>
                </c:pt>
                <c:pt idx="1">
                  <c:v>30</c:v>
                </c:pt>
                <c:pt idx="2">
                  <c:v>33</c:v>
                </c:pt>
                <c:pt idx="3">
                  <c:v>26</c:v>
                </c:pt>
                <c:pt idx="4" formatCode="0">
                  <c:v>18</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Surpoids</c:v>
                </c:pt>
              </c:strCache>
            </c:strRef>
          </c:tx>
          <c:spPr>
            <a:ln w="38100" cap="rnd">
              <a:solidFill>
                <a:schemeClr val="accent4"/>
              </a:solidFill>
              <a:round/>
            </a:ln>
            <a:effectLst/>
          </c:spPr>
          <c:marker>
            <c:symbol val="circle"/>
            <c:size val="7"/>
            <c:spPr>
              <a:solidFill>
                <a:schemeClr val="accent4"/>
              </a:solidFill>
              <a:ln w="9525">
                <a:solidFill>
                  <a:schemeClr val="accent4"/>
                </a:solidFill>
              </a:ln>
              <a:effectLst/>
            </c:spPr>
          </c:marker>
          <c:dLbls>
            <c:dLbl>
              <c:idx val="0"/>
              <c:layout>
                <c:manualLayout>
                  <c:x val="-2.2744417096279879E-2"/>
                  <c:y val="-3.14842597294419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F1-486E-AED1-969469C3FBDB}"/>
                </c:ext>
              </c:extLst>
            </c:dLbl>
            <c:dLbl>
              <c:idx val="1"/>
              <c:layout>
                <c:manualLayout>
                  <c:x val="-2.111981587511709E-2"/>
                  <c:y val="-3.9355324661802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1F1-486E-AED1-969469C3FBDB}"/>
                </c:ext>
              </c:extLst>
            </c:dLbl>
            <c:dLbl>
              <c:idx val="2"/>
              <c:layout>
                <c:manualLayout>
                  <c:x val="-2.9242821980931276E-2"/>
                  <c:y val="-3.41079480402287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dLbl>
              <c:idx val="3"/>
              <c:layout>
                <c:manualLayout>
                  <c:x val="-2.2744417096279879E-2"/>
                  <c:y val="-4.19790129725892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EDSBF-I 1993</c:v>
                </c:pt>
                <c:pt idx="1">
                  <c:v>EDSBF-II 1998-99</c:v>
                </c:pt>
                <c:pt idx="2">
                  <c:v>EDSBF-III 2003</c:v>
                </c:pt>
                <c:pt idx="3">
                  <c:v>EDSBF-IV 2010</c:v>
                </c:pt>
                <c:pt idx="4">
                  <c:v>EDSBF-V 2021</c:v>
                </c:pt>
              </c:strCache>
            </c:strRef>
          </c:cat>
          <c:val>
            <c:numRef>
              <c:f>Sheet1!$E$2:$E$6</c:f>
              <c:numCache>
                <c:formatCode>General</c:formatCode>
                <c:ptCount val="5"/>
                <c:pt idx="0">
                  <c:v>3</c:v>
                </c:pt>
                <c:pt idx="1">
                  <c:v>2</c:v>
                </c:pt>
                <c:pt idx="2">
                  <c:v>5</c:v>
                </c:pt>
                <c:pt idx="3">
                  <c:v>2</c:v>
                </c:pt>
                <c:pt idx="4">
                  <c:v>2</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8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Burkina Faso</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rgbClr val="FF0000"/>
              </a:solidFill>
              <a:ln>
                <a:noFill/>
              </a:ln>
              <a:effectLst/>
            </c:spPr>
            <c:extLst>
              <c:ext xmlns:c16="http://schemas.microsoft.com/office/drawing/2014/chart" uri="{C3380CC4-5D6E-409C-BE32-E72D297353CC}">
                <c16:uniqueId val="{00000004-80D6-4ECC-9960-A65BA126D7CA}"/>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Burkina Faso</c:v>
                </c:pt>
                <c:pt idx="1">
                  <c:v>Ouagadougou</c:v>
                </c:pt>
                <c:pt idx="2">
                  <c:v>Autres villes</c:v>
                </c:pt>
                <c:pt idx="3">
                  <c:v>Rural</c:v>
                </c:pt>
              </c:strCache>
            </c:strRef>
          </c:cat>
          <c:val>
            <c:numRef>
              <c:f>Sheet1!$B$2:$B$5</c:f>
              <c:numCache>
                <c:formatCode>General</c:formatCode>
                <c:ptCount val="4"/>
                <c:pt idx="0">
                  <c:v>29</c:v>
                </c:pt>
                <c:pt idx="1">
                  <c:v>31</c:v>
                </c:pt>
                <c:pt idx="2">
                  <c:v>29</c:v>
                </c:pt>
                <c:pt idx="3">
                  <c:v>29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Anémie
(&lt;11.0 g/dl) </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
(&lt;11.0 g/dl) </c:v>
                </c:pt>
                <c:pt idx="1">
                  <c:v>Légère
(10.0-10.9 g/dl)</c:v>
                </c:pt>
                <c:pt idx="2">
                  <c:v>Modérée
(7.0-9.9 g/dl)</c:v>
                </c:pt>
                <c:pt idx="3">
                  <c:v>Sévère
(&lt;7.0 g/dl)</c:v>
                </c:pt>
              </c:strCache>
            </c:strRef>
          </c:cat>
          <c:val>
            <c:numRef>
              <c:f>Sheet1!$B$2:$B$5</c:f>
              <c:numCache>
                <c:formatCode>General</c:formatCode>
                <c:ptCount val="4"/>
                <c:pt idx="0">
                  <c:v>72</c:v>
                </c:pt>
                <c:pt idx="1">
                  <c:v>29</c:v>
                </c:pt>
                <c:pt idx="2">
                  <c:v>40</c:v>
                </c:pt>
                <c:pt idx="3">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154227730193849E-2"/>
          <c:y val="7.9399689775550022E-2"/>
          <c:w val="0.96691542482966519"/>
          <c:h val="0.81368928113237282"/>
        </c:manualLayout>
      </c:layout>
      <c:barChart>
        <c:barDir val="col"/>
        <c:grouping val="clustered"/>
        <c:varyColors val="0"/>
        <c:ser>
          <c:idx val="0"/>
          <c:order val="0"/>
          <c:tx>
            <c:strRef>
              <c:f>Sheet1!$B$1</c:f>
              <c:strCache>
                <c:ptCount val="1"/>
                <c:pt idx="0">
                  <c:v>Column2</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Sheet1!$B$2:$B$5</c:f>
              <c:numCache>
                <c:formatCode>General</c:formatCode>
                <c:ptCount val="4"/>
                <c:pt idx="0">
                  <c:v>56</c:v>
                </c:pt>
                <c:pt idx="1">
                  <c:v>25</c:v>
                </c:pt>
                <c:pt idx="2">
                  <c:v>29</c:v>
                </c:pt>
                <c:pt idx="3">
                  <c:v>1</c:v>
                </c:pt>
              </c:numCache>
            </c:numRef>
          </c:val>
          <c:extLst>
            <c:ext xmlns:c16="http://schemas.microsoft.com/office/drawing/2014/chart" uri="{C3380CC4-5D6E-409C-BE32-E72D297353CC}">
              <c16:uniqueId val="{00000000-BF43-4728-95B4-93AF2E8F2EE4}"/>
            </c:ext>
          </c:extLst>
        </c:ser>
        <c:dLbls>
          <c:dLblPos val="outEnd"/>
          <c:showLegendKey val="0"/>
          <c:showVal val="1"/>
          <c:showCatName val="0"/>
          <c:showSerName val="0"/>
          <c:showPercent val="0"/>
          <c:showBubbleSize val="0"/>
        </c:dLbls>
        <c:gapWidth val="100"/>
        <c:overlap val="-5"/>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23736159"/>
        <c:crosses val="autoZero"/>
        <c:auto val="1"/>
        <c:lblAlgn val="ctr"/>
        <c:lblOffset val="100"/>
        <c:noMultiLvlLbl val="0"/>
      </c:catAx>
      <c:valAx>
        <c:axId val="223736159"/>
        <c:scaling>
          <c:orientation val="minMax"/>
          <c:max val="80"/>
        </c:scaling>
        <c:delete val="1"/>
        <c:axPos val="l"/>
        <c:numFmt formatCode="General" sourceLinked="1"/>
        <c:majorTickMark val="none"/>
        <c:minorTickMark val="none"/>
        <c:tickLblPos val="nextTo"/>
        <c:crossAx val="22372492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Enfants</c:v>
                </c:pt>
              </c:strCache>
            </c:strRef>
          </c:tx>
          <c:spPr>
            <a:ln w="38100" cap="rnd">
              <a:solidFill>
                <a:schemeClr val="accent3">
                  <a:lumMod val="50000"/>
                </a:schemeClr>
              </a:solidFill>
              <a:round/>
            </a:ln>
            <a:effectLst/>
          </c:spPr>
          <c:marker>
            <c:symbol val="circle"/>
            <c:size val="5"/>
            <c:spPr>
              <a:solidFill>
                <a:schemeClr val="accent3">
                  <a:lumMod val="50000"/>
                </a:schemeClr>
              </a:solidFill>
              <a:ln w="38100">
                <a:solidFill>
                  <a:schemeClr val="accent3">
                    <a:lumMod val="50000"/>
                  </a:schemeClr>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EDSBF-III 2003</c:v>
                </c:pt>
                <c:pt idx="1">
                  <c:v>EDSBF-IV 2010</c:v>
                </c:pt>
                <c:pt idx="2">
                  <c:v>EDSBF-V 2021</c:v>
                </c:pt>
              </c:strCache>
            </c:strRef>
          </c:cat>
          <c:val>
            <c:numRef>
              <c:f>Sheet1!$B$2:$B$4</c:f>
              <c:numCache>
                <c:formatCode>General</c:formatCode>
                <c:ptCount val="3"/>
                <c:pt idx="0">
                  <c:v>92</c:v>
                </c:pt>
                <c:pt idx="1">
                  <c:v>88</c:v>
                </c:pt>
                <c:pt idx="2" formatCode="0">
                  <c:v>72</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Femmes</c:v>
                </c:pt>
              </c:strCache>
            </c:strRef>
          </c:tx>
          <c:spPr>
            <a:ln w="38100" cap="rnd">
              <a:solidFill>
                <a:schemeClr val="accent1"/>
              </a:solidFill>
              <a:round/>
            </a:ln>
            <a:effectLst/>
          </c:spPr>
          <c:marker>
            <c:symbol val="circle"/>
            <c:size val="7"/>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EDSBF-III 2003</c:v>
                </c:pt>
                <c:pt idx="1">
                  <c:v>EDSBF-IV 2010</c:v>
                </c:pt>
                <c:pt idx="2">
                  <c:v>EDSBF-V 2021</c:v>
                </c:pt>
              </c:strCache>
            </c:strRef>
          </c:cat>
          <c:val>
            <c:numRef>
              <c:f>Sheet1!$C$2:$C$4</c:f>
              <c:numCache>
                <c:formatCode>General</c:formatCode>
                <c:ptCount val="3"/>
                <c:pt idx="0">
                  <c:v>54</c:v>
                </c:pt>
                <c:pt idx="1">
                  <c:v>49</c:v>
                </c:pt>
                <c:pt idx="2">
                  <c:v>56</c:v>
                </c:pt>
              </c:numCache>
            </c:numRef>
          </c:val>
          <c:smooth val="0"/>
          <c:extLst>
            <c:ext xmlns:c16="http://schemas.microsoft.com/office/drawing/2014/chart" uri="{C3380CC4-5D6E-409C-BE32-E72D297353CC}">
              <c16:uniqueId val="{00000000-31E7-4737-AAF9-CB33AA2649CC}"/>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135655537838568E-3"/>
          <c:y val="8.9069498281710846E-2"/>
          <c:w val="0.99415744743806811"/>
          <c:h val="0.57776627550594728"/>
        </c:manualLayout>
      </c:layout>
      <c:barChart>
        <c:barDir val="col"/>
        <c:grouping val="clustered"/>
        <c:varyColors val="0"/>
        <c:ser>
          <c:idx val="0"/>
          <c:order val="0"/>
          <c:tx>
            <c:strRef>
              <c:f>Sheet1!$A$2</c:f>
              <c:strCache>
                <c:ptCount val="1"/>
                <c:pt idx="0">
                  <c:v>Fer, en sirop ou en comprimés
dans les 12 derniers mois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AA04-4D38-86A0-DBB3EF858D9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AA04-4D38-86A0-DBB3EF858D9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AA04-4D38-86A0-DBB3EF858D9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AA04-4D38-86A0-DBB3EF858D9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Fer, en sirop ou en comprimés
dans les 12 derniers mois</c:v>
                </c:pt>
                <c:pt idx="1">
                  <c:v>Micronutriments multiples en poudre 
dans les 12 dermiers mois</c:v>
                </c:pt>
                <c:pt idx="2">
                  <c:v>Suppléments contenant du fer 
dans les 12 derniers mois</c:v>
                </c:pt>
                <c:pt idx="3">
                  <c:v>Suppléments de vitamine A 
dans les 6 derniers mois</c:v>
                </c:pt>
                <c:pt idx="5">
                  <c:v>Médicaments pour le déparasitage
 dans les 6 derniers mois</c:v>
                </c:pt>
              </c:strCache>
            </c:strRef>
          </c:cat>
          <c:val>
            <c:numRef>
              <c:f>Sheet1!$B$2:$B$7</c:f>
              <c:numCache>
                <c:formatCode>General</c:formatCode>
                <c:ptCount val="6"/>
                <c:pt idx="0">
                  <c:v>29</c:v>
                </c:pt>
                <c:pt idx="1">
                  <c:v>13</c:v>
                </c:pt>
                <c:pt idx="2">
                  <c:v>33</c:v>
                </c:pt>
                <c:pt idx="3">
                  <c:v>37</c:v>
                </c:pt>
                <c:pt idx="5">
                  <c:v>31</c:v>
                </c:pt>
              </c:numCache>
            </c:numRef>
          </c:val>
          <c:extLst>
            <c:ext xmlns:c16="http://schemas.microsoft.com/office/drawing/2014/chart" uri="{C3380CC4-5D6E-409C-BE32-E72D297353CC}">
              <c16:uniqueId val="{00000008-AA04-4D38-86A0-DBB3EF858D9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Maigreur modérée ou sévère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Sheet1!$B$2:$B$3</c:f>
              <c:numCache>
                <c:formatCode>General</c:formatCode>
                <c:ptCount val="2"/>
                <c:pt idx="0">
                  <c:v>3</c:v>
                </c:pt>
                <c:pt idx="1">
                  <c:v>3</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Maigreur légère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Sheet1!$C$2:$C$3</c:f>
              <c:numCache>
                <c:formatCode>General</c:formatCode>
                <c:ptCount val="2"/>
                <c:pt idx="0">
                  <c:v>16</c:v>
                </c:pt>
                <c:pt idx="1">
                  <c:v>7</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Sheet1!$D$2:$D$3</c:f>
              <c:numCache>
                <c:formatCode>0</c:formatCode>
                <c:ptCount val="2"/>
                <c:pt idx="0">
                  <c:v>70</c:v>
                </c:pt>
                <c:pt idx="1">
                  <c:v>65</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Surpoids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Sheet1!$E$2:$E$3</c:f>
              <c:numCache>
                <c:formatCode>General</c:formatCode>
                <c:ptCount val="2"/>
                <c:pt idx="0">
                  <c:v>9</c:v>
                </c:pt>
                <c:pt idx="1">
                  <c:v>18</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Obèse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Sheet1!$F$2:$F$3</c:f>
              <c:numCache>
                <c:formatCode>General</c:formatCode>
                <c:ptCount val="2"/>
                <c:pt idx="0">
                  <c:v>1</c:v>
                </c:pt>
                <c:pt idx="1">
                  <c:v>7</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3.3712126743038369E-2"/>
          <c:y val="1.5542389624047545E-2"/>
          <c:w val="0.96169439627183184"/>
          <c:h val="0.1183714104881758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Burkina Faso</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4-D814-4CFA-A13F-CBCED671921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Burkina Faso</c:v>
                </c:pt>
                <c:pt idx="1">
                  <c:v>Ouagadougou</c:v>
                </c:pt>
                <c:pt idx="2">
                  <c:v>Autres villes</c:v>
                </c:pt>
                <c:pt idx="3">
                  <c:v>Rural</c:v>
                </c:pt>
              </c:strCache>
            </c:strRef>
          </c:cat>
          <c:val>
            <c:numRef>
              <c:f>Sheet1!$B$2:$B$5</c:f>
              <c:numCache>
                <c:formatCode>General</c:formatCode>
                <c:ptCount val="4"/>
                <c:pt idx="0">
                  <c:v>25</c:v>
                </c:pt>
                <c:pt idx="1">
                  <c:v>30</c:v>
                </c:pt>
                <c:pt idx="2">
                  <c:v>32</c:v>
                </c:pt>
                <c:pt idx="3">
                  <c:v>22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26123445907"/>
          <c:w val="0.9653211676911444"/>
          <c:h val="0.74552523173855612"/>
        </c:manualLayout>
      </c:layout>
      <c:barChart>
        <c:barDir val="col"/>
        <c:grouping val="clustered"/>
        <c:varyColors val="0"/>
        <c:ser>
          <c:idx val="0"/>
          <c:order val="0"/>
          <c:tx>
            <c:strRef>
              <c:f>Sheet1!$B$1</c:f>
              <c:strCache>
                <c:ptCount val="1"/>
                <c:pt idx="0">
                  <c:v>Burkina Faso</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Sheet1!$B$2:$B$3</c:f>
              <c:numCache>
                <c:formatCode>General</c:formatCode>
                <c:ptCount val="2"/>
                <c:pt idx="0">
                  <c:v>47</c:v>
                </c:pt>
                <c:pt idx="1">
                  <c:v>22</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Ouagadougou</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Sheet1!$C$2:$C$3</c:f>
              <c:numCache>
                <c:formatCode>General</c:formatCode>
                <c:ptCount val="2"/>
                <c:pt idx="0">
                  <c:v>61</c:v>
                </c:pt>
                <c:pt idx="1">
                  <c:v>28</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Autres villes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Sheet1!$D$2:$D$3</c:f>
              <c:numCache>
                <c:formatCode>General</c:formatCode>
                <c:ptCount val="2"/>
                <c:pt idx="0">
                  <c:v>58</c:v>
                </c:pt>
                <c:pt idx="1">
                  <c:v>27</c:v>
                </c:pt>
              </c:numCache>
            </c:numRef>
          </c:val>
          <c:extLst>
            <c:ext xmlns:c16="http://schemas.microsoft.com/office/drawing/2014/chart" uri="{C3380CC4-5D6E-409C-BE32-E72D297353CC}">
              <c16:uniqueId val="{00000002-4FBD-46C6-ACCC-C61D8E8CCDAB}"/>
            </c:ext>
          </c:extLst>
        </c:ser>
        <c:ser>
          <c:idx val="3"/>
          <c:order val="3"/>
          <c:tx>
            <c:strRef>
              <c:f>Sheet1!$E$1</c:f>
              <c:strCache>
                <c:ptCount val="1"/>
                <c:pt idx="0">
                  <c:v>Rural</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Sheet1!$E$2:$E$3</c:f>
              <c:numCache>
                <c:formatCode>General</c:formatCode>
                <c:ptCount val="2"/>
                <c:pt idx="0">
                  <c:v>41</c:v>
                </c:pt>
                <c:pt idx="1">
                  <c:v>20</c:v>
                </c:pt>
              </c:numCache>
            </c:numRef>
          </c:val>
          <c:extLst>
            <c:ext xmlns:c16="http://schemas.microsoft.com/office/drawing/2014/chart" uri="{C3380CC4-5D6E-409C-BE32-E72D297353CC}">
              <c16:uniqueId val="{00000000-4B30-43C9-BC0F-499F2A41E3E2}"/>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7655184063268951E-2"/>
          <c:w val="0.99925520170099058"/>
          <c:h val="0.85111573461668855"/>
        </c:manualLayout>
      </c:layout>
      <c:barChart>
        <c:barDir val="col"/>
        <c:grouping val="clustered"/>
        <c:varyColors val="0"/>
        <c:ser>
          <c:idx val="0"/>
          <c:order val="0"/>
          <c:tx>
            <c:strRef>
              <c:f>Sheet1!$A$2</c:f>
              <c:strCache>
                <c:ptCount val="1"/>
                <c:pt idx="0">
                  <c:v>Féminin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20</c:v>
                </c:pt>
                <c:pt idx="1">
                  <c:v>9</c:v>
                </c:pt>
                <c:pt idx="2">
                  <c:v>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Masculin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25</c:v>
                </c:pt>
                <c:pt idx="1">
                  <c:v>12</c:v>
                </c:pt>
                <c:pt idx="2">
                  <c:v>2</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832919176178242"/>
          <c:w val="0.95416666666666672"/>
          <c:h val="0.70961537965647437"/>
        </c:manualLayout>
      </c:layout>
      <c:barChart>
        <c:barDir val="col"/>
        <c:grouping val="clustered"/>
        <c:varyColors val="0"/>
        <c:ser>
          <c:idx val="0"/>
          <c:order val="0"/>
          <c:tx>
            <c:strRef>
              <c:f>Sheet1!$A$2</c:f>
              <c:strCache>
                <c:ptCount val="1"/>
                <c:pt idx="0">
                  <c:v>Le plus bas</c:v>
                </c:pt>
              </c:strCache>
            </c:strRef>
          </c:tx>
          <c:spPr>
            <a:solidFill>
              <a:schemeClr val="accent6">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29</c:v>
                </c:pt>
                <c:pt idx="1">
                  <c:v>13</c:v>
                </c:pt>
                <c:pt idx="2">
                  <c:v>1</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Seconde</c:v>
                </c:pt>
              </c:strCache>
            </c:strRef>
          </c:tx>
          <c:spPr>
            <a:solidFill>
              <a:schemeClr val="accent6">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27</c:v>
                </c:pt>
                <c:pt idx="1">
                  <c:v>11</c:v>
                </c:pt>
                <c:pt idx="2">
                  <c:v>2</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Moyen</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22</c:v>
                </c:pt>
                <c:pt idx="1">
                  <c:v>10</c:v>
                </c:pt>
                <c:pt idx="2">
                  <c:v>2</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Quatrième</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Sheet1!$B$5:$D$5</c:f>
              <c:numCache>
                <c:formatCode>General</c:formatCode>
                <c:ptCount val="3"/>
                <c:pt idx="0">
                  <c:v>20</c:v>
                </c:pt>
                <c:pt idx="1">
                  <c:v>9</c:v>
                </c:pt>
                <c:pt idx="2">
                  <c:v>2</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Le plus élevé</c:v>
                </c:pt>
              </c:strCache>
            </c:strRef>
          </c:tx>
          <c:spPr>
            <a:solidFill>
              <a:schemeClr val="accent6">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Sheet1!$B$6:$D$6</c:f>
              <c:numCache>
                <c:formatCode>General</c:formatCode>
                <c:ptCount val="3"/>
                <c:pt idx="0">
                  <c:v>12</c:v>
                </c:pt>
                <c:pt idx="1">
                  <c:v>10</c:v>
                </c:pt>
                <c:pt idx="2">
                  <c:v>1</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9.4568716265195363E-2"/>
          <c:y val="5.7310124487818963E-2"/>
          <c:w val="0.8092522613072971"/>
          <c:h val="7.750168255821049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6733173854998229"/>
        </c:manualLayout>
      </c:layout>
      <c:barChart>
        <c:barDir val="col"/>
        <c:grouping val="clustered"/>
        <c:varyColors val="0"/>
        <c:ser>
          <c:idx val="0"/>
          <c:order val="0"/>
          <c:tx>
            <c:strRef>
              <c:f>Sheet1!$A$2</c:f>
              <c:strCache>
                <c:ptCount val="1"/>
                <c:pt idx="0">
                  <c:v>Poids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Poids</c:v>
                </c:pt>
                <c:pt idx="1">
                  <c:v>Taille</c:v>
                </c:pt>
                <c:pt idx="2">
                  <c:v>Périmètre brachial (PB)</c:v>
                </c:pt>
                <c:pt idx="3">
                  <c:v>Poids et taille</c:v>
                </c:pt>
                <c:pt idx="4">
                  <c:v>Poids, taille
 et PB</c:v>
                </c:pt>
              </c:strCache>
            </c:strRef>
          </c:cat>
          <c:val>
            <c:numRef>
              <c:f>Sheet1!$B$2:$B$6</c:f>
              <c:numCache>
                <c:formatCode>General</c:formatCode>
                <c:ptCount val="5"/>
                <c:pt idx="0">
                  <c:v>39</c:v>
                </c:pt>
                <c:pt idx="1">
                  <c:v>38</c:v>
                </c:pt>
                <c:pt idx="2">
                  <c:v>35</c:v>
                </c:pt>
                <c:pt idx="3">
                  <c:v>36</c:v>
                </c:pt>
                <c:pt idx="4">
                  <c:v>31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2.1585540672001715E-2"/>
          <c:w val="0.98637275240249433"/>
          <c:h val="0.79332790368126294"/>
        </c:manualLayout>
      </c:layout>
      <c:barChart>
        <c:barDir val="col"/>
        <c:grouping val="clustered"/>
        <c:varyColors val="0"/>
        <c:ser>
          <c:idx val="0"/>
          <c:order val="0"/>
          <c:tx>
            <c:strRef>
              <c:f>Sheet1!$A$2</c:f>
              <c:strCache>
                <c:ptCount val="1"/>
                <c:pt idx="0">
                  <c:v>Ayant été allaité</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Ayant été allaité</c:v>
                </c:pt>
                <c:pt idx="1">
                  <c:v>Ayant commencé à être allaité dans l'heure qui a suivi la naissance</c:v>
                </c:pt>
                <c:pt idx="2">
                  <c:v>Exclusivement allaité pendant les 2 premiers jours après la naissance</c:v>
                </c:pt>
              </c:strCache>
            </c:strRef>
          </c:cat>
          <c:val>
            <c:numRef>
              <c:f>Sheet1!$B$2:$B$4</c:f>
              <c:numCache>
                <c:formatCode>General</c:formatCode>
                <c:ptCount val="3"/>
                <c:pt idx="0">
                  <c:v>95</c:v>
                </c:pt>
                <c:pt idx="1">
                  <c:v>60</c:v>
                </c:pt>
                <c:pt idx="2">
                  <c:v>78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1-6817-41AA-B21B-BA4C5AA5AD5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Allaité et lait maternisé et/ou lait d'animal</c:v>
                </c:pt>
                <c:pt idx="1">
                  <c:v>Allaité et liquide non lactés</c:v>
                </c:pt>
                <c:pt idx="2">
                  <c:v>Allaité et aliments solides, semi-solides ou mous</c:v>
                </c:pt>
                <c:pt idx="3">
                  <c:v>Non allaité</c:v>
                </c:pt>
                <c:pt idx="4">
                  <c:v>Allaité et eau plate seulement</c:v>
                </c:pt>
                <c:pt idx="5">
                  <c:v>Exclusivement allaité</c:v>
                </c:pt>
              </c:strCache>
            </c:strRef>
          </c:cat>
          <c:val>
            <c:numRef>
              <c:f>Sheet1!$B$2:$B$7</c:f>
              <c:numCache>
                <c:formatCode>General</c:formatCode>
                <c:ptCount val="6"/>
                <c:pt idx="0">
                  <c:v>4</c:v>
                </c:pt>
                <c:pt idx="1">
                  <c:v>5</c:v>
                </c:pt>
                <c:pt idx="2">
                  <c:v>5</c:v>
                </c:pt>
                <c:pt idx="3">
                  <c:v>5</c:v>
                </c:pt>
                <c:pt idx="4">
                  <c:v>29</c:v>
                </c:pt>
                <c:pt idx="5">
                  <c:v>51</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Burkina Faso</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4-F176-4434-97A1-6249C4023EC2}"/>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Burkina Faso</c:v>
                </c:pt>
                <c:pt idx="1">
                  <c:v>Ouagadougou</c:v>
                </c:pt>
                <c:pt idx="2">
                  <c:v>Autres villes</c:v>
                </c:pt>
                <c:pt idx="3">
                  <c:v>Rural</c:v>
                </c:pt>
              </c:strCache>
            </c:strRef>
          </c:cat>
          <c:val>
            <c:numRef>
              <c:f>Sheet1!$B$2:$B$5</c:f>
              <c:numCache>
                <c:formatCode>General</c:formatCode>
                <c:ptCount val="4"/>
                <c:pt idx="0">
                  <c:v>11</c:v>
                </c:pt>
                <c:pt idx="1">
                  <c:v>18</c:v>
                </c:pt>
                <c:pt idx="2">
                  <c:v>15</c:v>
                </c:pt>
                <c:pt idx="3">
                  <c:v>10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1561248358001963"/>
          <c:w val="0.99944971036105057"/>
          <c:h val="0.73170030422744292"/>
        </c:manualLayout>
      </c:layout>
      <c:barChart>
        <c:barDir val="col"/>
        <c:grouping val="clustered"/>
        <c:varyColors val="0"/>
        <c:ser>
          <c:idx val="0"/>
          <c:order val="0"/>
          <c:tx>
            <c:strRef>
              <c:f>Sheet1!$A$2</c:f>
              <c:strCache>
                <c:ptCount val="1"/>
                <c:pt idx="0">
                  <c:v>Burkina Faso</c:v>
                </c:pt>
              </c:strCache>
            </c:strRef>
          </c:tx>
          <c:spPr>
            <a:solidFill>
              <a:schemeClr val="accent5"/>
            </a:solidFill>
            <a:ln>
              <a:noFill/>
            </a:ln>
            <a:effectLst/>
          </c:spPr>
          <c:invertIfNegative val="0"/>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 consommé des boissons sucrées</c:v>
                </c:pt>
                <c:pt idx="1">
                  <c:v>A consommé des aliments malsains</c:v>
                </c:pt>
                <c:pt idx="2">
                  <c:v>N'a consommé aucun légume ni fruit</c:v>
                </c:pt>
              </c:strCache>
            </c:strRef>
          </c:cat>
          <c:val>
            <c:numRef>
              <c:f>Sheet1!$B$2:$D$2</c:f>
              <c:numCache>
                <c:formatCode>General</c:formatCode>
                <c:ptCount val="3"/>
                <c:pt idx="0">
                  <c:v>23</c:v>
                </c:pt>
                <c:pt idx="1">
                  <c:v>20</c:v>
                </c:pt>
                <c:pt idx="2">
                  <c:v>33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Ouagadougou</c:v>
                </c:pt>
              </c:strCache>
            </c:strRef>
          </c:tx>
          <c:spPr>
            <a:solidFill>
              <a:schemeClr val="accent4"/>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3-745D-4AFD-9C4E-E658A68BE67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 consommé des boissons sucrées</c:v>
                </c:pt>
                <c:pt idx="1">
                  <c:v>A consommé des aliments malsains</c:v>
                </c:pt>
                <c:pt idx="2">
                  <c:v>N'a consommé aucun légume ni fruit</c:v>
                </c:pt>
              </c:strCache>
            </c:strRef>
          </c:cat>
          <c:val>
            <c:numRef>
              <c:f>Sheet1!$B$3:$D$3</c:f>
              <c:numCache>
                <c:formatCode>General</c:formatCode>
                <c:ptCount val="3"/>
                <c:pt idx="0">
                  <c:v>38</c:v>
                </c:pt>
                <c:pt idx="1">
                  <c:v>33</c:v>
                </c:pt>
                <c:pt idx="2">
                  <c:v>40</c:v>
                </c:pt>
              </c:numCache>
            </c:numRef>
          </c:val>
          <c:extLst>
            <c:ext xmlns:c16="http://schemas.microsoft.com/office/drawing/2014/chart" uri="{C3380CC4-5D6E-409C-BE32-E72D297353CC}">
              <c16:uniqueId val="{00000008-A13F-4295-90B9-7EC7CAFCDC33}"/>
            </c:ext>
          </c:extLst>
        </c:ser>
        <c:ser>
          <c:idx val="2"/>
          <c:order val="2"/>
          <c:tx>
            <c:strRef>
              <c:f>Sheet1!$A$4</c:f>
              <c:strCache>
                <c:ptCount val="1"/>
                <c:pt idx="0">
                  <c:v>Autres villes</c:v>
                </c:pt>
              </c:strCache>
            </c:strRef>
          </c:tx>
          <c:spPr>
            <a:solidFill>
              <a:schemeClr val="accent3"/>
            </a:solidFill>
            <a:ln>
              <a:solidFill>
                <a:schemeClr val="accent3"/>
              </a:solidFill>
            </a:ln>
            <a:effectLst/>
          </c:spPr>
          <c:invertIfNegative val="0"/>
          <c:dPt>
            <c:idx val="0"/>
            <c:invertIfNegative val="0"/>
            <c:bubble3D val="0"/>
            <c:spPr>
              <a:solidFill>
                <a:schemeClr val="accent3"/>
              </a:solidFill>
              <a:ln>
                <a:solidFill>
                  <a:schemeClr val="accent3"/>
                </a:solidFill>
              </a:ln>
              <a:effectLst/>
            </c:spPr>
            <c:extLst>
              <c:ext xmlns:c16="http://schemas.microsoft.com/office/drawing/2014/chart" uri="{C3380CC4-5D6E-409C-BE32-E72D297353CC}">
                <c16:uniqueId val="{00000005-745D-4AFD-9C4E-E658A68BE67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 consommé des boissons sucrées</c:v>
                </c:pt>
                <c:pt idx="1">
                  <c:v>A consommé des aliments malsains</c:v>
                </c:pt>
                <c:pt idx="2">
                  <c:v>N'a consommé aucun légume ni fruit</c:v>
                </c:pt>
              </c:strCache>
            </c:strRef>
          </c:cat>
          <c:val>
            <c:numRef>
              <c:f>Sheet1!$B$4:$D$4</c:f>
              <c:numCache>
                <c:formatCode>General</c:formatCode>
                <c:ptCount val="3"/>
                <c:pt idx="0">
                  <c:v>34</c:v>
                </c:pt>
                <c:pt idx="1">
                  <c:v>22</c:v>
                </c:pt>
                <c:pt idx="2">
                  <c:v>42</c:v>
                </c:pt>
              </c:numCache>
            </c:numRef>
          </c:val>
          <c:extLst>
            <c:ext xmlns:c16="http://schemas.microsoft.com/office/drawing/2014/chart" uri="{C3380CC4-5D6E-409C-BE32-E72D297353CC}">
              <c16:uniqueId val="{00000009-A13F-4295-90B9-7EC7CAFCDC33}"/>
            </c:ext>
          </c:extLst>
        </c:ser>
        <c:ser>
          <c:idx val="3"/>
          <c:order val="3"/>
          <c:tx>
            <c:strRef>
              <c:f>Sheet1!$A$5</c:f>
              <c:strCache>
                <c:ptCount val="1"/>
                <c:pt idx="0">
                  <c:v>Rural</c:v>
                </c:pt>
              </c:strCache>
            </c:strRef>
          </c:tx>
          <c:spPr>
            <a:solidFill>
              <a:schemeClr val="accent6"/>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7-745D-4AFD-9C4E-E658A68BE67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 consommé des boissons sucrées</c:v>
                </c:pt>
                <c:pt idx="1">
                  <c:v>A consommé des aliments malsains</c:v>
                </c:pt>
                <c:pt idx="2">
                  <c:v>N'a consommé aucun légume ni fruit</c:v>
                </c:pt>
              </c:strCache>
            </c:strRef>
          </c:cat>
          <c:val>
            <c:numRef>
              <c:f>Sheet1!$B$5:$D$5</c:f>
              <c:numCache>
                <c:formatCode>General</c:formatCode>
                <c:ptCount val="3"/>
                <c:pt idx="0">
                  <c:v>18</c:v>
                </c:pt>
                <c:pt idx="1">
                  <c:v>18</c:v>
                </c:pt>
                <c:pt idx="2">
                  <c:v>31</c:v>
                </c:pt>
              </c:numCache>
            </c:numRef>
          </c:val>
          <c:extLst>
            <c:ext xmlns:c16="http://schemas.microsoft.com/office/drawing/2014/chart" uri="{C3380CC4-5D6E-409C-BE32-E72D297353CC}">
              <c16:uniqueId val="{0000000A-A13F-4295-90B9-7EC7CAFCDC33}"/>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0.11055354502409212"/>
          <c:y val="6.7753746685483507E-2"/>
          <c:w val="0.75474185057294896"/>
          <c:h val="7.044872327022526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5455520604078542"/>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Allaitement maternel continu </c:v>
                </c:pt>
                <c:pt idx="1">
                  <c:v>Consommé des aliments et des boissons d'au moins 5 groupes parmi les 8 groupes définis</c:v>
                </c:pt>
                <c:pt idx="2">
                  <c:v>Consommé, au moins le nombre minimum de fois, des aliments solides, semi-solides ou mous (incluant aussi les produits laitiers pour les enfants non allaités)</c:v>
                </c:pt>
                <c:pt idx="3">
                  <c:v>Reçu au moins 2 repas lactés</c:v>
                </c:pt>
                <c:pt idx="4">
                  <c:v>Consommation d'oeufs et/ou produits carnés </c:v>
                </c:pt>
                <c:pt idx="5">
                  <c:v>Nourri au biberon</c:v>
                </c:pt>
              </c:strCache>
            </c:strRef>
          </c:cat>
          <c:val>
            <c:numRef>
              <c:f>Sheet1!$B$2:$B$7</c:f>
              <c:numCache>
                <c:formatCode>General</c:formatCode>
                <c:ptCount val="6"/>
                <c:pt idx="0">
                  <c:v>82</c:v>
                </c:pt>
                <c:pt idx="1">
                  <c:v>19</c:v>
                </c:pt>
                <c:pt idx="2">
                  <c:v>38</c:v>
                </c:pt>
                <c:pt idx="3">
                  <c:v>19</c:v>
                </c:pt>
                <c:pt idx="4">
                  <c:v>31</c:v>
                </c:pt>
                <c:pt idx="5">
                  <c:v>8</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fr-FR" noProof="0" smtClean="0"/>
              <a:t>08/09/2023</a:t>
            </a:fld>
            <a:endParaRPr lang="fr-FR" noProof="0"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fr-FR" noProof="0" smtClean="0"/>
              <a:t>‹#›</a:t>
            </a:fld>
            <a:endParaRPr lang="fr-FR" noProof="0" dirty="0"/>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a:t>
            </a:fld>
            <a:endParaRPr lang="en-US"/>
          </a:p>
        </p:txBody>
      </p:sp>
    </p:spTree>
    <p:extLst>
      <p:ext uri="{BB962C8B-B14F-4D97-AF65-F5344CB8AC3E}">
        <p14:creationId xmlns:p14="http://schemas.microsoft.com/office/powerpoint/2010/main" val="2726531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La moitié d’enfants de moins de 6 mois sont exclusivement allaités. 3 enfants sur 10 sont allaités et reçoivent de l’eau plate seulement.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Note : La période de référence de l’allaitement est la période de « 24-heures » (hier durant le jour ou la nuit). Les catégories « Allaité seulement », « allaité et eau plate seulement », « allaité et liquides non lactés », « allaité et lait maternisé et/ou lait d’animal », « allaité et aliments solide, semi-solides, ou mous », et « non allaité »  sont hiérarchiques et mutuellement exclusives. Par conséquent, les enfants qui reçoivent le lait maternel et des liquides non lactés et qui ne reçoivent pas le lait maternel et du lait maternisé et/ou du lait d’animal et qui ne reçoivent pas d’aliments solides, semi-solides ou mous sont classés dans la catégorie « liquide non lacté »  même s’ils peuvent recevoir aussi de l’eau plate. Lorsqu’ils sont combinés avec les enfants classés dans la catégorie d’alimentation « Ne sait pas », les pourcentages de chaque ligne atteignent 100 %.</a:t>
            </a:r>
            <a:endParaRPr lang="fr-FR"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648638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Seulement 11 % d’enfants plus jeunes de 6-23 mois vivant avec leur mère ont reçu un apport alimentaire minimum acceptable. Ce pourcentage est le plus élevé à Ouagadougou.</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Les enfants qui ont reçu une diversité alimentaire minimale sont ceux qui ont consommé des aliments appartenant à, au moins, 5 groupes d'aliments parmi les 8 groupes suivants : a. lait maternel; b. céréales, racines, tubercules blancs/pâles et plantains ; c. haricots, pois, lentilles, noix et graines; d. produits laitiers (en boite, en poudre, ou lait d'animal frais, lait maternisé, yaourt, fromage); e. produits carnés (viande, </a:t>
            </a:r>
            <a:r>
              <a:rPr lang="fr-FR" sz="1800" b="0" i="0" u="none" strike="noStrike" dirty="0" err="1">
                <a:solidFill>
                  <a:srgbClr val="000000"/>
                </a:solidFill>
                <a:effectLst/>
                <a:latin typeface="Arial" panose="020B0604020202020204" pitchFamily="34" charset="0"/>
              </a:rPr>
              <a:t>pousson</a:t>
            </a:r>
            <a:r>
              <a:rPr lang="fr-FR" sz="1800" b="0" i="0" u="none" strike="noStrike" dirty="0">
                <a:solidFill>
                  <a:srgbClr val="000000"/>
                </a:solidFill>
                <a:effectLst/>
                <a:latin typeface="Arial" panose="020B0604020202020204" pitchFamily="34" charset="0"/>
              </a:rPr>
              <a:t>, volaille, abats); f. </a:t>
            </a:r>
            <a:r>
              <a:rPr lang="fr-FR" sz="1800" b="0" i="0" u="none" strike="noStrike" dirty="0" err="1">
                <a:solidFill>
                  <a:srgbClr val="000000"/>
                </a:solidFill>
                <a:effectLst/>
                <a:latin typeface="Arial" panose="020B0604020202020204" pitchFamily="34" charset="0"/>
              </a:rPr>
              <a:t>oeufs</a:t>
            </a:r>
            <a:r>
              <a:rPr lang="fr-FR" sz="1800" b="0" i="0" u="none" strike="noStrike" dirty="0">
                <a:solidFill>
                  <a:srgbClr val="000000"/>
                </a:solidFill>
                <a:effectLst/>
                <a:latin typeface="Arial" panose="020B0604020202020204" pitchFamily="34" charset="0"/>
              </a:rPr>
              <a:t>; g. fruits et légumes riches en vitamine ; h. autres fruits et légumes.</a:t>
            </a:r>
            <a:r>
              <a:rPr lang="fr-FR" dirty="0"/>
              <a:t> </a:t>
            </a:r>
          </a:p>
          <a:p>
            <a:r>
              <a:rPr lang="fr-FR" sz="1800" b="0" i="0" u="none" strike="noStrike" dirty="0">
                <a:solidFill>
                  <a:srgbClr val="000000"/>
                </a:solidFill>
                <a:effectLst/>
                <a:latin typeface="Arial" panose="020B0604020202020204" pitchFamily="34" charset="0"/>
              </a:rPr>
              <a:t>Les enfants allaités qui ont reçu la fréquence minimale des repas sont ceux qui ont consommé des aliments solides, semi-solides ou mous au moins 2 fois par jour dans le groupe d'âges 6-8 mois et au moins 3 fois par jour dans le groupe d'âges 9-23 mois.</a:t>
            </a:r>
            <a:r>
              <a:rPr lang="fr-FR" dirty="0"/>
              <a:t> </a:t>
            </a:r>
            <a:r>
              <a:rPr lang="fr-FR" sz="1800" b="0" i="0" u="none" strike="noStrike" dirty="0">
                <a:solidFill>
                  <a:srgbClr val="000000"/>
                </a:solidFill>
                <a:effectLst/>
                <a:latin typeface="Arial" panose="020B0604020202020204" pitchFamily="34" charset="0"/>
              </a:rPr>
              <a:t>Les enfants non allaités qui ont reçu la fréquence minimale des repas sont ceux qui ont reçu des aliments solides, semi-solides ou mous ou des aliments lactés au moins 4 fois par jour. Au moins un de ces repas doit contenir de aliments solides, semi-solides, ou mous.</a:t>
            </a:r>
            <a:r>
              <a:rPr lang="fr-FR" dirty="0"/>
              <a:t> </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494852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95000"/>
              </a:lnSpc>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23 % d’enfants de 6-23 mois ont consommé des boisson sucrées, 20 % ont consommé des aliments malsains et 33 % n’ont consommé aucun légume ni fruit le jour précédant l’enquête. Ces pratiques alimentaires malsaines sont moins répandues en milieu rural.</a:t>
            </a:r>
          </a:p>
          <a:p>
            <a:pPr marL="0" marR="0" algn="just">
              <a:lnSpc>
                <a:spcPct val="95000"/>
              </a:lnSpc>
              <a:spcBef>
                <a:spcPts val="0"/>
              </a:spcBef>
              <a:spcAft>
                <a:spcPts val="0"/>
              </a:spcAft>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lnSpc>
                <a:spcPct val="95000"/>
              </a:lnSpc>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Boissons sucrées incluant lait sucré/aromatisé et yaourts à boire, laits à base de soja ou de noix sucrés/aromatisés, jus de fruit et boissons aromatisées aux fruits, boissons aromatisées au chocolat, sucreries, boissons à base de malt, boissons énergétiques, et boissons énergisantes, thé, café, tisane sucrée et autres boissons sucrées.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lnSpc>
                <a:spcPct val="95000"/>
              </a:lnSpc>
              <a:spcBef>
                <a:spcPts val="0"/>
              </a:spcBef>
              <a:spcAft>
                <a:spcPts val="0"/>
              </a:spcAft>
            </a:pPr>
            <a:endParaRPr lang="fr-CM" sz="1800" baseline="300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lnSpc>
                <a:spcPct val="95000"/>
              </a:lnSpc>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Les aliments malsains comprennent des types d’aliments courants incluant des aliments sucrés tels que les biscuits, les gâteaux, les galettes sucrées, les crèmes glacées, les bonbons, le chocolat, des aliments frits et salés comme les chips, les frites de pomme de terre, l’aloco, les frites de patates douces, les frites d’ignames, les smsa, et les beignets.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lnSpc>
                <a:spcPct val="95000"/>
              </a:lnSpc>
              <a:spcBef>
                <a:spcPts val="0"/>
              </a:spcBef>
              <a:spcAft>
                <a:spcPts val="0"/>
              </a:spcAft>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lnSpc>
                <a:spcPct val="95000"/>
              </a:lnSpc>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Les légumes ou les fruits incluent les légumes à feuilles vert foncé, les légumes feuillus telles que les carottes, les citrouilles et patates douces jaunes ou oranges à l’intérieur, les mangues et papayes mûres, les nérés, les melons à chair orange, les abricots, les </a:t>
            </a:r>
            <a:r>
              <a:rPr lang="fr-CM" sz="1800" dirty="0" err="1">
                <a:effectLst/>
                <a:latin typeface="Arial" panose="020B0604020202020204" pitchFamily="34" charset="0"/>
                <a:ea typeface="Times New Roman" panose="02020603050405020304" pitchFamily="18" charset="0"/>
                <a:cs typeface="Arial" panose="020B0604020202020204" pitchFamily="34" charset="0"/>
              </a:rPr>
              <a:t>babenda</a:t>
            </a:r>
            <a:r>
              <a:rPr lang="fr-CM" sz="1800" dirty="0">
                <a:effectLst/>
                <a:latin typeface="Arial" panose="020B0604020202020204" pitchFamily="34" charset="0"/>
                <a:ea typeface="Times New Roman" panose="02020603050405020304" pitchFamily="18" charset="0"/>
                <a:cs typeface="Arial" panose="020B0604020202020204" pitchFamily="34" charset="0"/>
              </a:rPr>
              <a:t>, les feuilles de </a:t>
            </a:r>
            <a:r>
              <a:rPr lang="fr-CM" sz="1800" dirty="0" err="1">
                <a:effectLst/>
                <a:latin typeface="Arial" panose="020B0604020202020204" pitchFamily="34" charset="0"/>
                <a:ea typeface="Times New Roman" panose="02020603050405020304" pitchFamily="18" charset="0"/>
                <a:cs typeface="Arial" panose="020B0604020202020204" pitchFamily="34" charset="0"/>
              </a:rPr>
              <a:t>boulvaka</a:t>
            </a:r>
            <a:r>
              <a:rPr lang="fr-CM" sz="1800" dirty="0">
                <a:effectLst/>
                <a:latin typeface="Arial" panose="020B0604020202020204" pitchFamily="34" charset="0"/>
                <a:ea typeface="Times New Roman" panose="02020603050405020304" pitchFamily="18" charset="0"/>
                <a:cs typeface="Arial" panose="020B0604020202020204" pitchFamily="34" charset="0"/>
              </a:rPr>
              <a:t>, les feuilles de baobab, les feuilles d’oseille, les feuilles de moringa, les feuilles sauvages, les feuilles de haricot, feuilles de courge, les feuilles d’aubergine et les feuilles de patate douce.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Cette</a:t>
            </a:r>
            <a:r>
              <a:rPr lang="en-US" dirty="0"/>
              <a:t> diapositive </a:t>
            </a:r>
            <a:r>
              <a:rPr lang="en-US" dirty="0" err="1"/>
              <a:t>présente</a:t>
            </a:r>
            <a:r>
              <a:rPr lang="en-US" dirty="0"/>
              <a:t> </a:t>
            </a:r>
            <a:r>
              <a:rPr lang="en-US" dirty="0" err="1"/>
              <a:t>une</a:t>
            </a:r>
            <a:r>
              <a:rPr lang="en-US" dirty="0"/>
              <a:t> </a:t>
            </a:r>
            <a:r>
              <a:rPr lang="en-US" dirty="0" err="1"/>
              <a:t>sommaire</a:t>
            </a:r>
            <a:r>
              <a:rPr lang="en-US" dirty="0"/>
              <a:t> des </a:t>
            </a:r>
            <a:r>
              <a:rPr lang="en-US" dirty="0" err="1"/>
              <a:t>indicateurs</a:t>
            </a:r>
            <a:r>
              <a:rPr lang="en-US" dirty="0"/>
              <a:t> PANJE.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8 food groups are: </a:t>
            </a:r>
            <a:r>
              <a:rPr lang="en-US" sz="1200" dirty="0"/>
              <a:t>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29 % des </a:t>
            </a:r>
            <a:r>
              <a:rPr lang="en-US" dirty="0" err="1"/>
              <a:t>mères</a:t>
            </a:r>
            <a:r>
              <a:rPr lang="en-US" dirty="0"/>
              <a:t> </a:t>
            </a:r>
            <a:r>
              <a:rPr lang="en-US" dirty="0" err="1"/>
              <a:t>ayant</a:t>
            </a:r>
            <a:r>
              <a:rPr lang="en-US" dirty="0"/>
              <a:t> des enfants de 6-23 </a:t>
            </a:r>
            <a:r>
              <a:rPr lang="en-US" dirty="0" err="1"/>
              <a:t>mois</a:t>
            </a:r>
            <a:r>
              <a:rPr lang="en-US" dirty="0"/>
              <a:t> </a:t>
            </a:r>
            <a:r>
              <a:rPr lang="en-US" dirty="0" err="1"/>
              <a:t>ont</a:t>
            </a:r>
            <a:r>
              <a:rPr lang="en-US" dirty="0"/>
              <a:t> </a:t>
            </a:r>
            <a:r>
              <a:rPr lang="en-US" dirty="0" err="1"/>
              <a:t>reçu</a:t>
            </a:r>
            <a:r>
              <a:rPr lang="en-US" dirty="0"/>
              <a:t> des conseils sur </a:t>
            </a:r>
            <a:r>
              <a:rPr lang="en-US" dirty="0" err="1"/>
              <a:t>l’alimentation</a:t>
            </a:r>
            <a:r>
              <a:rPr lang="en-US" dirty="0"/>
              <a:t> du </a:t>
            </a:r>
            <a:r>
              <a:rPr lang="en-US" dirty="0" err="1"/>
              <a:t>nourisson</a:t>
            </a:r>
            <a:r>
              <a:rPr lang="en-US" dirty="0"/>
              <a:t> et du </a:t>
            </a:r>
            <a:r>
              <a:rPr lang="en-US" dirty="0" err="1"/>
              <a:t>jeune</a:t>
            </a:r>
            <a:r>
              <a:rPr lang="en-US" dirty="0"/>
              <a:t> enfant. </a:t>
            </a:r>
          </a:p>
        </p:txBody>
      </p:sp>
      <p:sp>
        <p:nvSpPr>
          <p:cNvPr id="4" name="Slide Number Placeholder 3"/>
          <p:cNvSpPr>
            <a:spLocks noGrp="1"/>
          </p:cNvSpPr>
          <p:nvPr>
            <p:ph type="sldNum" sz="quarter" idx="5"/>
          </p:nvPr>
        </p:nvSpPr>
        <p:spPr/>
        <p:txBody>
          <a:bodyPr/>
          <a:lstStyle/>
          <a:p>
            <a:fld id="{223483AE-61A7-4612-A3AC-24729FE3FB25}" type="slidenum">
              <a:rPr lang="fr-FR" noProof="0" smtClean="0"/>
              <a:t>16</a:t>
            </a:fld>
            <a:endParaRPr lang="fr-FR" noProof="0" dirty="0"/>
          </a:p>
        </p:txBody>
      </p:sp>
    </p:spTree>
    <p:extLst>
      <p:ext uri="{BB962C8B-B14F-4D97-AF65-F5344CB8AC3E}">
        <p14:creationId xmlns:p14="http://schemas.microsoft.com/office/powerpoint/2010/main" val="400741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rPr>
              <a:t>Plus de 7 enfants de 6-59 mois sur 9 ont un niveau d’hémoglobine inférieur à 11 g/dl dont ils souffrent d’anémie. L’anémie modérée est la forme la plus répandue.</a:t>
            </a:r>
          </a:p>
          <a:p>
            <a:endParaRPr lang="fr-CM" sz="1800" dirty="0">
              <a:effectLst/>
              <a:latin typeface="Arial" panose="020B0604020202020204" pitchFamily="34" charset="0"/>
              <a:ea typeface="Times New Roman" panose="02020603050405020304" pitchFamily="18" charset="0"/>
            </a:endParaRPr>
          </a:p>
          <a:p>
            <a:r>
              <a:rPr lang="fr-CM" sz="1800" dirty="0">
                <a:effectLst/>
                <a:latin typeface="Arial" panose="020B0604020202020204" pitchFamily="34" charset="0"/>
                <a:ea typeface="Times New Roman" panose="02020603050405020304" pitchFamily="18" charset="0"/>
              </a:rPr>
              <a:t>Notes : Le tableau est basé sur les enfants qui ont passé la nuit ayant précédé l’interview dans le ménage et qui ont été testés pour l’anémie.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502374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a:t>
            </a:r>
            <a:r>
              <a:rPr lang="en-US" dirty="0" err="1"/>
              <a:t>prévalence</a:t>
            </a:r>
            <a:r>
              <a:rPr lang="en-US" dirty="0"/>
              <a:t> de </a:t>
            </a:r>
            <a:r>
              <a:rPr lang="en-US" dirty="0" err="1"/>
              <a:t>l’anémie</a:t>
            </a:r>
            <a:r>
              <a:rPr lang="en-US" dirty="0"/>
              <a:t> </a:t>
            </a:r>
            <a:r>
              <a:rPr lang="en-US" dirty="0" err="1"/>
              <a:t>varie</a:t>
            </a:r>
            <a:r>
              <a:rPr lang="en-US" dirty="0"/>
              <a:t> de 63 % dans la </a:t>
            </a:r>
            <a:r>
              <a:rPr lang="en-US" dirty="0" err="1"/>
              <a:t>région</a:t>
            </a:r>
            <a:r>
              <a:rPr lang="en-US" dirty="0"/>
              <a:t> du Centre à 87 % dans la </a:t>
            </a:r>
            <a:r>
              <a:rPr lang="en-US" dirty="0" err="1"/>
              <a:t>région</a:t>
            </a:r>
            <a:r>
              <a:rPr lang="en-US" dirty="0"/>
              <a:t> du Sahel.</a:t>
            </a:r>
          </a:p>
        </p:txBody>
      </p:sp>
      <p:sp>
        <p:nvSpPr>
          <p:cNvPr id="4" name="Slide Number Placeholder 3"/>
          <p:cNvSpPr>
            <a:spLocks noGrp="1"/>
          </p:cNvSpPr>
          <p:nvPr>
            <p:ph type="sldNum" sz="quarter" idx="5"/>
          </p:nvPr>
        </p:nvSpPr>
        <p:spPr/>
        <p:txBody>
          <a:bodyPr/>
          <a:lstStyle/>
          <a:p>
            <a:fld id="{223483AE-61A7-4612-A3AC-24729FE3FB25}" type="slidenum">
              <a:rPr lang="fr-FR" noProof="0" smtClean="0"/>
              <a:t>19</a:t>
            </a:fld>
            <a:endParaRPr lang="fr-FR" noProof="0" dirty="0"/>
          </a:p>
        </p:txBody>
      </p:sp>
    </p:spTree>
    <p:extLst>
      <p:ext uri="{BB962C8B-B14F-4D97-AF65-F5344CB8AC3E}">
        <p14:creationId xmlns:p14="http://schemas.microsoft.com/office/powerpoint/2010/main" val="3462859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Plus de la moitié des femmes de 15-49 ans sont atteints d’anémie. La forme modérée est la plus répandue.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Note : La prévalence, de l’anémie, basée sur le niveau d’hémoglobine, est ajustée en fonction de l’altitude et du fait de fumer, ou non, des cigarettes, si l’information est disponible, en utilisant les formules du CDC, 1998 et les seuils définis dans WHO, 2017. L’hémoglobine est mesurée en grammes par décilitre (g/dl) en utilisant l’appareil </a:t>
            </a:r>
            <a:r>
              <a:rPr lang="fr-CM" sz="1800" dirty="0" err="1">
                <a:effectLst/>
                <a:latin typeface="Arial" panose="020B0604020202020204" pitchFamily="34" charset="0"/>
                <a:ea typeface="Times New Roman" panose="02020603050405020304" pitchFamily="18" charset="0"/>
                <a:cs typeface="Arial" panose="020B0604020202020204" pitchFamily="34" charset="0"/>
              </a:rPr>
              <a:t>HemoCue</a:t>
            </a:r>
            <a:r>
              <a:rPr lang="fr-CM" sz="1800" dirty="0">
                <a:effectLst/>
                <a:latin typeface="Arial" panose="020B0604020202020204" pitchFamily="34" charset="0"/>
                <a:ea typeface="Times New Roman" panose="02020603050405020304" pitchFamily="18" charset="0"/>
                <a:cs typeface="Arial" panose="020B0604020202020204" pitchFamily="34" charset="0"/>
              </a:rPr>
              <a:t> 201+.</a:t>
            </a:r>
            <a:endParaRPr lang="fr-FR"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4277796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L’anémie</a:t>
            </a:r>
            <a:r>
              <a:rPr lang="en-US" dirty="0"/>
              <a:t> chez les enfants a </a:t>
            </a:r>
            <a:r>
              <a:rPr lang="en-US" dirty="0" err="1"/>
              <a:t>diminué</a:t>
            </a:r>
            <a:r>
              <a:rPr lang="en-US" dirty="0"/>
              <a:t> </a:t>
            </a:r>
            <a:r>
              <a:rPr lang="en-US" dirty="0" err="1"/>
              <a:t>depuis</a:t>
            </a:r>
            <a:r>
              <a:rPr lang="en-US" dirty="0"/>
              <a:t> 2003. Par </a:t>
            </a:r>
            <a:r>
              <a:rPr lang="en-US" dirty="0" err="1"/>
              <a:t>contre</a:t>
            </a:r>
            <a:r>
              <a:rPr lang="en-US" dirty="0"/>
              <a:t>, </a:t>
            </a:r>
            <a:r>
              <a:rPr lang="en-US" dirty="0" err="1"/>
              <a:t>l’anémie</a:t>
            </a:r>
            <a:r>
              <a:rPr lang="en-US" dirty="0"/>
              <a:t> chez les femmes </a:t>
            </a:r>
            <a:r>
              <a:rPr lang="en-US" dirty="0" err="1"/>
              <a:t>est</a:t>
            </a:r>
            <a:r>
              <a:rPr lang="en-US" dirty="0"/>
              <a:t> plus </a:t>
            </a:r>
            <a:r>
              <a:rPr lang="en-US" dirty="0" err="1"/>
              <a:t>élevée</a:t>
            </a:r>
            <a:r>
              <a:rPr lang="en-US" dirty="0"/>
              <a:t> </a:t>
            </a:r>
            <a:r>
              <a:rPr lang="en-US" dirty="0" err="1"/>
              <a:t>qu’en</a:t>
            </a:r>
            <a:r>
              <a:rPr lang="en-US" dirty="0"/>
              <a:t> 2003 et 2010.</a:t>
            </a:r>
          </a:p>
        </p:txBody>
      </p:sp>
      <p:sp>
        <p:nvSpPr>
          <p:cNvPr id="4" name="Slide Number Placeholder 3"/>
          <p:cNvSpPr>
            <a:spLocks noGrp="1"/>
          </p:cNvSpPr>
          <p:nvPr>
            <p:ph type="sldNum" sz="quarter" idx="5"/>
          </p:nvPr>
        </p:nvSpPr>
        <p:spPr/>
        <p:txBody>
          <a:bodyPr/>
          <a:lstStyle/>
          <a:p>
            <a:fld id="{223483AE-61A7-4612-A3AC-24729FE3FB25}" type="slidenum">
              <a:rPr lang="fr-FR" noProof="0" smtClean="0"/>
              <a:t>21</a:t>
            </a:fld>
            <a:endParaRPr lang="fr-FR" noProof="0" dirty="0"/>
          </a:p>
        </p:txBody>
      </p:sp>
    </p:spTree>
    <p:extLst>
      <p:ext uri="{BB962C8B-B14F-4D97-AF65-F5344CB8AC3E}">
        <p14:creationId xmlns:p14="http://schemas.microsoft.com/office/powerpoint/2010/main" val="603378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37 % des enfants de 6-59 </a:t>
            </a:r>
            <a:r>
              <a:rPr lang="en-US" dirty="0" err="1"/>
              <a:t>mois</a:t>
            </a:r>
            <a:r>
              <a:rPr lang="en-US" dirty="0"/>
              <a:t> </a:t>
            </a:r>
            <a:r>
              <a:rPr lang="en-US" dirty="0" err="1"/>
              <a:t>ont</a:t>
            </a:r>
            <a:r>
              <a:rPr lang="en-US" dirty="0"/>
              <a:t> </a:t>
            </a:r>
            <a:r>
              <a:rPr lang="en-US" dirty="0" err="1"/>
              <a:t>reçu</a:t>
            </a:r>
            <a:r>
              <a:rPr lang="en-US" dirty="0"/>
              <a:t> des supplements de </a:t>
            </a:r>
            <a:r>
              <a:rPr lang="en-US" dirty="0" err="1"/>
              <a:t>vitamine</a:t>
            </a:r>
            <a:r>
              <a:rPr lang="en-US" dirty="0"/>
              <a:t> A dans les 6 </a:t>
            </a:r>
            <a:r>
              <a:rPr lang="en-US" dirty="0" err="1"/>
              <a:t>derniers</a:t>
            </a:r>
            <a:r>
              <a:rPr lang="en-US" dirty="0"/>
              <a:t> </a:t>
            </a:r>
            <a:r>
              <a:rPr lang="en-US" dirty="0" err="1"/>
              <a:t>mois</a:t>
            </a:r>
            <a:r>
              <a:rPr lang="en-US" dirty="0"/>
              <a:t>, 33 % </a:t>
            </a:r>
            <a:r>
              <a:rPr lang="en-US" dirty="0" err="1"/>
              <a:t>ont</a:t>
            </a:r>
            <a:r>
              <a:rPr lang="en-US" dirty="0"/>
              <a:t> </a:t>
            </a:r>
            <a:r>
              <a:rPr lang="en-US" dirty="0" err="1"/>
              <a:t>reçu</a:t>
            </a:r>
            <a:r>
              <a:rPr lang="en-US" dirty="0"/>
              <a:t> des supplements </a:t>
            </a:r>
            <a:r>
              <a:rPr lang="en-US" dirty="0" err="1"/>
              <a:t>contenant</a:t>
            </a:r>
            <a:r>
              <a:rPr lang="en-US" dirty="0"/>
              <a:t> du fer dans les 12 </a:t>
            </a:r>
            <a:r>
              <a:rPr lang="en-US" dirty="0" err="1"/>
              <a:t>derniers</a:t>
            </a:r>
            <a:r>
              <a:rPr lang="en-US" dirty="0"/>
              <a:t> </a:t>
            </a:r>
            <a:r>
              <a:rPr lang="en-US" dirty="0" err="1"/>
              <a:t>mois</a:t>
            </a:r>
            <a:r>
              <a:rPr lang="en-US" dirty="0"/>
              <a:t> et 13 % </a:t>
            </a:r>
            <a:r>
              <a:rPr lang="en-US" dirty="0" err="1"/>
              <a:t>ont</a:t>
            </a:r>
            <a:r>
              <a:rPr lang="en-US" dirty="0"/>
              <a:t> </a:t>
            </a:r>
            <a:r>
              <a:rPr lang="en-US" dirty="0" err="1"/>
              <a:t>reçu</a:t>
            </a:r>
            <a:r>
              <a:rPr lang="en-US" dirty="0"/>
              <a:t> des </a:t>
            </a:r>
            <a:r>
              <a:rPr lang="en-US" dirty="0" err="1"/>
              <a:t>micronutriments</a:t>
            </a:r>
            <a:r>
              <a:rPr lang="en-US" dirty="0"/>
              <a:t> multiples </a:t>
            </a:r>
            <a:r>
              <a:rPr lang="en-US" dirty="0" err="1"/>
              <a:t>en</a:t>
            </a:r>
            <a:r>
              <a:rPr lang="en-US" dirty="0"/>
              <a:t> </a:t>
            </a:r>
            <a:r>
              <a:rPr lang="en-US" dirty="0" err="1"/>
              <a:t>poudre</a:t>
            </a:r>
            <a:r>
              <a:rPr lang="en-US" dirty="0"/>
              <a:t>. 31 % des enfants de 12-59 </a:t>
            </a:r>
            <a:r>
              <a:rPr lang="en-US" dirty="0" err="1"/>
              <a:t>mois</a:t>
            </a:r>
            <a:r>
              <a:rPr lang="en-US" dirty="0"/>
              <a:t> </a:t>
            </a:r>
            <a:r>
              <a:rPr lang="en-US" dirty="0" err="1"/>
              <a:t>ont</a:t>
            </a:r>
            <a:r>
              <a:rPr lang="en-US" dirty="0"/>
              <a:t> </a:t>
            </a:r>
            <a:r>
              <a:rPr lang="en-US" dirty="0" err="1"/>
              <a:t>reçu</a:t>
            </a:r>
            <a:r>
              <a:rPr lang="en-US" dirty="0"/>
              <a:t> des medicaments pour </a:t>
            </a:r>
            <a:r>
              <a:rPr lang="en-US" dirty="0" err="1"/>
              <a:t>déparasitage</a:t>
            </a:r>
            <a:r>
              <a:rPr lang="en-US" dirty="0"/>
              <a:t> dans les 6 dernier </a:t>
            </a:r>
            <a:r>
              <a:rPr lang="en-US" dirty="0" err="1"/>
              <a:t>mois</a:t>
            </a:r>
            <a:r>
              <a:rPr lang="en-US" dirty="0"/>
              <a:t>. </a:t>
            </a:r>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noProof="0" dirty="0"/>
          </a:p>
        </p:txBody>
      </p:sp>
      <p:sp>
        <p:nvSpPr>
          <p:cNvPr id="4" name="Slide Number Placeholder 3"/>
          <p:cNvSpPr>
            <a:spLocks noGrp="1"/>
          </p:cNvSpPr>
          <p:nvPr>
            <p:ph type="sldNum" sz="quarter" idx="5"/>
          </p:nvPr>
        </p:nvSpPr>
        <p:spPr/>
        <p:txBody>
          <a:bodyPr/>
          <a:lstStyle/>
          <a:p>
            <a:fld id="{223483AE-61A7-4612-A3AC-24729FE3FB25}" type="slidenum">
              <a:rPr lang="en-US" smtClean="0"/>
              <a:t>2</a:t>
            </a:fld>
            <a:endParaRPr lang="en-US"/>
          </a:p>
        </p:txBody>
      </p:sp>
    </p:spTree>
    <p:extLst>
      <p:ext uri="{BB962C8B-B14F-4D97-AF65-F5344CB8AC3E}">
        <p14:creationId xmlns:p14="http://schemas.microsoft.com/office/powerpoint/2010/main" val="17281911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10 % des femmes de 20-49 sont maigres comparé à 19 % des femmes de 15-19 ans. 25 % des femmes de 20-49 ans sont surpoids ou obèse, comparé à 10 % des femmes de 15-19 ans.</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 L'Indice de Masse Corporelle (IMC) est le ratio du poids en kilogrammes par rapport au carré de la taille en mètres (kg/m</a:t>
            </a:r>
            <a:r>
              <a:rPr lang="fr-FR" sz="1800" b="0" i="0" u="none" strike="noStrike" baseline="30000" dirty="0">
                <a:solidFill>
                  <a:srgbClr val="000000"/>
                </a:solidFill>
                <a:effectLst/>
                <a:latin typeface="Arial" panose="020B0604020202020204" pitchFamily="34" charset="0"/>
              </a:rPr>
              <a:t>2</a:t>
            </a:r>
            <a:r>
              <a:rPr lang="fr-FR" sz="1800" b="0" i="0" u="none" strike="noStrike" dirty="0">
                <a:solidFill>
                  <a:srgbClr val="000000"/>
                </a:solidFill>
                <a:effectLst/>
                <a:latin typeface="Arial" panose="020B0604020202020204" pitchFamily="34" charset="0"/>
              </a:rPr>
              <a:t>) pour les adultes de 20-49 ans</a:t>
            </a:r>
            <a:r>
              <a:rPr lang="en-US" dirty="0"/>
              <a:t>. </a:t>
            </a:r>
            <a:r>
              <a:rPr lang="fr-FR" sz="1800" b="0" i="0" u="none" strike="noStrike" dirty="0">
                <a:solidFill>
                  <a:srgbClr val="000000"/>
                </a:solidFill>
                <a:effectLst/>
                <a:latin typeface="Arial" panose="020B0604020202020204" pitchFamily="34" charset="0"/>
              </a:rPr>
              <a:t>La taille-pour âge et l'Indice de Masse Corporelle (IMC)-pour-âge sont exprimés en terme d'unités d'écart type (ET) par rapport à la médiane des normes OMS de croissance des femmes adolescentes de 15-19 ans.</a:t>
            </a:r>
            <a:r>
              <a:rPr lang="fr-FR" dirty="0"/>
              <a:t> </a:t>
            </a:r>
            <a:endParaRPr lang="en-US" dirty="0"/>
          </a:p>
          <a:p>
            <a:r>
              <a:rPr lang="fr-FR" sz="1800" b="0" i="0" u="none" strike="noStrike" dirty="0">
                <a:solidFill>
                  <a:srgbClr val="000000"/>
                </a:solidFill>
                <a:effectLst/>
                <a:latin typeface="Arial" panose="020B0604020202020204" pitchFamily="34" charset="0"/>
              </a:rPr>
              <a:t>IMC et IMC pour âge sont exclues les femmes enceintes et les fem.es ayant eu une naissance dans les 2 mois précédents</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26</a:t>
            </a:fld>
            <a:endParaRPr lang="en-US"/>
          </a:p>
        </p:txBody>
      </p:sp>
    </p:spTree>
    <p:extLst>
      <p:ext uri="{BB962C8B-B14F-4D97-AF65-F5344CB8AC3E}">
        <p14:creationId xmlns:p14="http://schemas.microsoft.com/office/powerpoint/2010/main" val="1820433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1 femme burkinabé sur 4 a consommé d’aliments d’au moins 5 groupes d’aliments. Cette proportion est la plus faible en milieu rural.</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Par définition, la diversification alimentaire minimum pour les femmes comprend la consommation d'aliments d'au moins 5 groupes d'aliments parmi les 10 groupes : a. Céréales, racines blanches/pâles contenant de l'amidon, tubercules, et plantains; b. Légumes secs (haricots, pois , lentilles); c. Noix et graines; d. Produits laitiers (lait, fromage, yaourt, autres produits laitiers); e. Viande, poisson, volaille, abats; f. </a:t>
            </a:r>
            <a:r>
              <a:rPr lang="fr-FR" sz="1800" b="0" i="0" u="none" strike="noStrike" dirty="0" err="1">
                <a:solidFill>
                  <a:srgbClr val="000000"/>
                </a:solidFill>
                <a:effectLst/>
                <a:latin typeface="Arial" panose="020B0604020202020204" pitchFamily="34" charset="0"/>
              </a:rPr>
              <a:t>Oeufs</a:t>
            </a:r>
            <a:r>
              <a:rPr lang="fr-FR" sz="1800" b="0" i="0" u="none" strike="noStrike" dirty="0">
                <a:solidFill>
                  <a:srgbClr val="000000"/>
                </a:solidFill>
                <a:effectLst/>
                <a:latin typeface="Arial" panose="020B0604020202020204" pitchFamily="34" charset="0"/>
              </a:rPr>
              <a:t>; g. Légumes à feuille vert foncé ; h. Autres légumes et fruits riches en vitamine A; i. Autres légumes; j. Autres fruits.</a:t>
            </a:r>
            <a:r>
              <a:rPr lang="fr-FR" sz="2800"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Près de la moitié des femmes ont consommé des boissons sucrés et 28 % ont consommé les aliments </a:t>
            </a:r>
            <a:r>
              <a:rPr lang="fr-CM" sz="1800" dirty="0" err="1">
                <a:effectLst/>
                <a:latin typeface="Arial" panose="020B0604020202020204" pitchFamily="34" charset="0"/>
                <a:ea typeface="Times New Roman" panose="02020603050405020304" pitchFamily="18" charset="0"/>
                <a:cs typeface="Arial" panose="020B0604020202020204" pitchFamily="34" charset="0"/>
              </a:rPr>
              <a:t>mailsains</a:t>
            </a:r>
            <a:r>
              <a:rPr lang="fr-CM" sz="1800" dirty="0">
                <a:effectLst/>
                <a:latin typeface="Arial" panose="020B0604020202020204" pitchFamily="34" charset="0"/>
                <a:ea typeface="Times New Roman" panose="02020603050405020304" pitchFamily="18" charset="0"/>
                <a:cs typeface="Arial" panose="020B0604020202020204" pitchFamily="34" charset="0"/>
              </a:rPr>
              <a:t>. Ces proportions sont plus faible en milieu rural.</a:t>
            </a:r>
          </a:p>
          <a:p>
            <a:pPr marL="0" marR="0" algn="just">
              <a:spcBef>
                <a:spcPts val="0"/>
              </a:spcBef>
              <a:spcAft>
                <a:spcPts val="0"/>
              </a:spcAft>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Les boissons sucrées incluent les jus de fruit et boissons aromatisées au fruit, bissap, zoom </a:t>
            </a:r>
            <a:r>
              <a:rPr lang="fr-CM" sz="1800" dirty="0" err="1">
                <a:effectLst/>
                <a:latin typeface="Arial" panose="020B0604020202020204" pitchFamily="34" charset="0"/>
                <a:ea typeface="Times New Roman" panose="02020603050405020304" pitchFamily="18" charset="0"/>
                <a:cs typeface="Arial" panose="020B0604020202020204" pitchFamily="34" charset="0"/>
              </a:rPr>
              <a:t>koom</a:t>
            </a:r>
            <a:r>
              <a:rPr lang="fr-CM" sz="1800" dirty="0">
                <a:effectLst/>
                <a:latin typeface="Arial" panose="020B0604020202020204" pitchFamily="34" charset="0"/>
                <a:ea typeface="Times New Roman" panose="02020603050405020304" pitchFamily="18" charset="0"/>
                <a:cs typeface="Arial" panose="020B0604020202020204" pitchFamily="34" charset="0"/>
              </a:rPr>
              <a:t>, des sucreries telles que Coca Cola, Fanta, Sprite, et Moka-café, du café sucré, du thé sucré, </a:t>
            </a:r>
            <a:r>
              <a:rPr lang="fr-CM" sz="1800" dirty="0" err="1">
                <a:effectLst/>
                <a:latin typeface="Arial" panose="020B0604020202020204" pitchFamily="34" charset="0"/>
                <a:ea typeface="Times New Roman" panose="02020603050405020304" pitchFamily="18" charset="0"/>
                <a:cs typeface="Arial" panose="020B0604020202020204" pitchFamily="34" charset="0"/>
              </a:rPr>
              <a:t>gapl</a:t>
            </a:r>
            <a:r>
              <a:rPr lang="fr-CM" sz="1800" dirty="0">
                <a:effectLst/>
                <a:latin typeface="Arial" panose="020B0604020202020204" pitchFamily="34" charset="0"/>
                <a:ea typeface="Times New Roman" panose="02020603050405020304" pitchFamily="18" charset="0"/>
                <a:cs typeface="Arial" panose="020B0604020202020204" pitchFamily="34" charset="0"/>
              </a:rPr>
              <a:t>, Nesquik, chicoré, et d’autres liquides sucrés.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fr-CM" sz="1800" dirty="0">
              <a:effectLst/>
              <a:latin typeface="Arial" panose="020B0604020202020204" pitchFamily="34" charset="0"/>
              <a:ea typeface="Times New Roman" panose="02020603050405020304" pitchFamily="18" charset="0"/>
            </a:endParaRPr>
          </a:p>
          <a:p>
            <a:r>
              <a:rPr lang="fr-CM" sz="1800" dirty="0">
                <a:effectLst/>
                <a:latin typeface="Arial" panose="020B0604020202020204" pitchFamily="34" charset="0"/>
                <a:ea typeface="Times New Roman" panose="02020603050405020304" pitchFamily="18" charset="0"/>
              </a:rPr>
              <a:t>Les aliments malsains incluent les aliments sucrés telles que les biscuits, les gâteaux, les galettes sucrées, les crèmes glacées, les bonbons et les chocolats et des aliments fris et salés comme les chips, les frites, les </a:t>
            </a:r>
            <a:r>
              <a:rPr lang="fr-CM" sz="1800" dirty="0" err="1">
                <a:effectLst/>
                <a:latin typeface="Arial" panose="020B0604020202020204" pitchFamily="34" charset="0"/>
                <a:ea typeface="Times New Roman" panose="02020603050405020304" pitchFamily="18" charset="0"/>
              </a:rPr>
              <a:t>samsa</a:t>
            </a:r>
            <a:r>
              <a:rPr lang="fr-CM" sz="1800" dirty="0">
                <a:effectLst/>
                <a:latin typeface="Arial" panose="020B0604020202020204" pitchFamily="34" charset="0"/>
                <a:ea typeface="Times New Roman" panose="02020603050405020304" pitchFamily="18" charset="0"/>
              </a:rPr>
              <a:t> et les beignets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1580040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 regardant les tendances des </a:t>
            </a:r>
            <a:r>
              <a:rPr lang="en-US" dirty="0" err="1"/>
              <a:t>indicateurs</a:t>
            </a:r>
            <a:r>
              <a:rPr lang="en-US" dirty="0"/>
              <a:t> de </a:t>
            </a:r>
            <a:r>
              <a:rPr lang="en-US" dirty="0" err="1"/>
              <a:t>mesure</a:t>
            </a:r>
            <a:r>
              <a:rPr lang="en-US" dirty="0"/>
              <a:t> de la </a:t>
            </a:r>
            <a:r>
              <a:rPr lang="en-US" dirty="0" err="1"/>
              <a:t>croissance</a:t>
            </a:r>
            <a:r>
              <a:rPr lang="en-US" dirty="0"/>
              <a:t> de </a:t>
            </a:r>
            <a:r>
              <a:rPr lang="en-US" dirty="0" err="1"/>
              <a:t>l’enfant</a:t>
            </a:r>
            <a:r>
              <a:rPr lang="en-US" dirty="0"/>
              <a:t>, on note </a:t>
            </a:r>
            <a:r>
              <a:rPr lang="en-US" dirty="0" err="1"/>
              <a:t>une</a:t>
            </a:r>
            <a:r>
              <a:rPr lang="en-US" dirty="0"/>
              <a:t> bonne reduction </a:t>
            </a:r>
            <a:r>
              <a:rPr lang="en-US" dirty="0" err="1"/>
              <a:t>auprès</a:t>
            </a:r>
            <a:r>
              <a:rPr lang="en-US" dirty="0"/>
              <a:t> de 50 % dans les </a:t>
            </a:r>
            <a:r>
              <a:rPr lang="en-US" dirty="0" err="1"/>
              <a:t>prévalences</a:t>
            </a:r>
            <a:r>
              <a:rPr lang="en-US" dirty="0"/>
              <a:t> du retard de </a:t>
            </a:r>
            <a:r>
              <a:rPr lang="en-US" dirty="0" err="1"/>
              <a:t>croissance</a:t>
            </a:r>
            <a:r>
              <a:rPr lang="en-US" dirty="0"/>
              <a:t>, de </a:t>
            </a:r>
            <a:r>
              <a:rPr lang="en-US" dirty="0" err="1"/>
              <a:t>l’insuffisance</a:t>
            </a:r>
            <a:r>
              <a:rPr lang="en-US" dirty="0"/>
              <a:t> </a:t>
            </a:r>
            <a:r>
              <a:rPr lang="en-US" dirty="0" err="1"/>
              <a:t>pondérale</a:t>
            </a:r>
            <a:r>
              <a:rPr lang="en-US" dirty="0"/>
              <a:t>, et de </a:t>
            </a:r>
            <a:r>
              <a:rPr lang="en-US" dirty="0" err="1"/>
              <a:t>l’emaciation</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 </a:t>
            </a:r>
            <a:r>
              <a:rPr lang="en-US" dirty="0" err="1"/>
              <a:t>prévalences</a:t>
            </a:r>
            <a:r>
              <a:rPr lang="en-US" dirty="0"/>
              <a:t> du retard de la </a:t>
            </a:r>
            <a:r>
              <a:rPr lang="en-US" dirty="0" err="1"/>
              <a:t>croissance</a:t>
            </a:r>
            <a:r>
              <a:rPr lang="en-US" dirty="0"/>
              <a:t> et de </a:t>
            </a:r>
            <a:r>
              <a:rPr lang="en-US" dirty="0" err="1"/>
              <a:t>l’emaciation</a:t>
            </a:r>
            <a:r>
              <a:rPr lang="en-US" dirty="0"/>
              <a:t> </a:t>
            </a:r>
            <a:r>
              <a:rPr lang="en-US" dirty="0" err="1"/>
              <a:t>sont</a:t>
            </a:r>
            <a:r>
              <a:rPr lang="en-US" dirty="0"/>
              <a:t> plus </a:t>
            </a:r>
            <a:r>
              <a:rPr lang="en-US" dirty="0" err="1"/>
              <a:t>élevées</a:t>
            </a:r>
            <a:r>
              <a:rPr lang="en-US" dirty="0"/>
              <a:t> </a:t>
            </a:r>
            <a:r>
              <a:rPr lang="en-US" dirty="0" err="1"/>
              <a:t>parmi</a:t>
            </a:r>
            <a:r>
              <a:rPr lang="en-US" dirty="0"/>
              <a:t> les garçons que les filles.</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486401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a:t>
            </a:r>
            <a:r>
              <a:rPr lang="en-US" dirty="0" err="1"/>
              <a:t>prévalence</a:t>
            </a:r>
            <a:r>
              <a:rPr lang="en-US" dirty="0"/>
              <a:t> du retard de la </a:t>
            </a:r>
            <a:r>
              <a:rPr lang="en-US" dirty="0" err="1"/>
              <a:t>croissance</a:t>
            </a:r>
            <a:r>
              <a:rPr lang="en-US" dirty="0"/>
              <a:t> </a:t>
            </a:r>
            <a:r>
              <a:rPr lang="en-US" dirty="0" err="1"/>
              <a:t>diminue</a:t>
            </a:r>
            <a:r>
              <a:rPr lang="en-US" dirty="0"/>
              <a:t> avec </a:t>
            </a:r>
            <a:r>
              <a:rPr lang="en-US" dirty="0" err="1"/>
              <a:t>l’augmentation</a:t>
            </a:r>
            <a:r>
              <a:rPr lang="en-US" dirty="0"/>
              <a:t> du bien-</a:t>
            </a:r>
            <a:r>
              <a:rPr lang="en-US" dirty="0" err="1"/>
              <a:t>être</a:t>
            </a:r>
            <a:r>
              <a:rPr lang="en-US" dirty="0"/>
              <a:t> </a:t>
            </a:r>
            <a:r>
              <a:rPr lang="en-US" dirty="0" err="1"/>
              <a:t>économique</a:t>
            </a:r>
            <a:r>
              <a:rPr lang="en-US" dirty="0"/>
              <a:t>. </a:t>
            </a:r>
            <a:r>
              <a:rPr lang="en-US" dirty="0" err="1"/>
              <a:t>L’association</a:t>
            </a:r>
            <a:r>
              <a:rPr lang="en-US" dirty="0"/>
              <a:t> entre le bien-</a:t>
            </a:r>
            <a:r>
              <a:rPr lang="en-US" dirty="0" err="1"/>
              <a:t>être</a:t>
            </a:r>
            <a:r>
              <a:rPr lang="en-US" dirty="0"/>
              <a:t> </a:t>
            </a:r>
            <a:r>
              <a:rPr lang="en-US" dirty="0" err="1"/>
              <a:t>économique</a:t>
            </a:r>
            <a:r>
              <a:rPr lang="en-US" dirty="0"/>
              <a:t> et les </a:t>
            </a:r>
            <a:r>
              <a:rPr lang="en-US" dirty="0" err="1"/>
              <a:t>prévalences</a:t>
            </a:r>
            <a:r>
              <a:rPr lang="en-US" dirty="0"/>
              <a:t> de </a:t>
            </a:r>
            <a:r>
              <a:rPr lang="en-US" dirty="0" err="1"/>
              <a:t>l’emaciation</a:t>
            </a:r>
            <a:r>
              <a:rPr lang="en-US" dirty="0"/>
              <a:t> et du </a:t>
            </a:r>
            <a:r>
              <a:rPr lang="en-US" dirty="0" err="1"/>
              <a:t>surpoids</a:t>
            </a:r>
            <a:r>
              <a:rPr lang="en-US" dirty="0"/>
              <a:t>. </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412606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a:t>
            </a:r>
            <a:r>
              <a:rPr lang="en-US" dirty="0" err="1"/>
              <a:t>prévalence</a:t>
            </a:r>
            <a:r>
              <a:rPr lang="en-US" dirty="0"/>
              <a:t> du retard de la </a:t>
            </a:r>
            <a:r>
              <a:rPr lang="en-US" dirty="0" err="1"/>
              <a:t>croissance</a:t>
            </a:r>
            <a:r>
              <a:rPr lang="en-US" dirty="0"/>
              <a:t> </a:t>
            </a:r>
            <a:r>
              <a:rPr lang="en-US" dirty="0" err="1"/>
              <a:t>varie</a:t>
            </a:r>
            <a:r>
              <a:rPr lang="en-US" dirty="0"/>
              <a:t> de 15 % dans la </a:t>
            </a:r>
            <a:r>
              <a:rPr lang="en-US" dirty="0" err="1"/>
              <a:t>région</a:t>
            </a:r>
            <a:r>
              <a:rPr lang="en-US" dirty="0"/>
              <a:t> du Centre à 37 % dans la </a:t>
            </a:r>
            <a:r>
              <a:rPr lang="en-US" dirty="0" err="1"/>
              <a:t>région</a:t>
            </a:r>
            <a:r>
              <a:rPr lang="en-US" dirty="0"/>
              <a:t> du Sahel</a:t>
            </a:r>
          </a:p>
        </p:txBody>
      </p:sp>
      <p:sp>
        <p:nvSpPr>
          <p:cNvPr id="4" name="Slide Number Placeholder 3"/>
          <p:cNvSpPr>
            <a:spLocks noGrp="1"/>
          </p:cNvSpPr>
          <p:nvPr>
            <p:ph type="sldNum" sz="quarter" idx="5"/>
          </p:nvPr>
        </p:nvSpPr>
        <p:spPr/>
        <p:txBody>
          <a:bodyPr/>
          <a:lstStyle/>
          <a:p>
            <a:fld id="{223483AE-61A7-4612-A3AC-24729FE3FB25}" type="slidenum">
              <a:rPr lang="fr-FR" noProof="0" smtClean="0"/>
              <a:t>6</a:t>
            </a:fld>
            <a:endParaRPr lang="fr-FR" noProof="0" dirty="0"/>
          </a:p>
        </p:txBody>
      </p:sp>
    </p:spTree>
    <p:extLst>
      <p:ext uri="{BB962C8B-B14F-4D97-AF65-F5344CB8AC3E}">
        <p14:creationId xmlns:p14="http://schemas.microsoft.com/office/powerpoint/2010/main" val="142475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 </a:t>
            </a:r>
            <a:r>
              <a:rPr lang="en-US" dirty="0" err="1"/>
              <a:t>prévalence</a:t>
            </a:r>
            <a:r>
              <a:rPr lang="en-US" dirty="0"/>
              <a:t> de </a:t>
            </a:r>
            <a:r>
              <a:rPr lang="en-US" dirty="0" err="1"/>
              <a:t>l’emaciation</a:t>
            </a:r>
            <a:r>
              <a:rPr lang="en-US" dirty="0"/>
              <a:t> </a:t>
            </a:r>
            <a:r>
              <a:rPr lang="en-US" dirty="0" err="1"/>
              <a:t>varie</a:t>
            </a:r>
            <a:r>
              <a:rPr lang="en-US" dirty="0"/>
              <a:t> de 5 % dans la </a:t>
            </a:r>
            <a:r>
              <a:rPr lang="en-US" dirty="0" err="1"/>
              <a:t>région</a:t>
            </a:r>
            <a:r>
              <a:rPr lang="en-US" dirty="0"/>
              <a:t> des Cascades à 29 % dans la </a:t>
            </a:r>
            <a:r>
              <a:rPr lang="en-US" dirty="0" err="1"/>
              <a:t>région</a:t>
            </a:r>
            <a:r>
              <a:rPr lang="en-US" dirty="0"/>
              <a:t> de </a:t>
            </a:r>
            <a:r>
              <a:rPr lang="en-US" dirty="0" err="1"/>
              <a:t>l’Est</a:t>
            </a:r>
            <a:r>
              <a:rPr lang="en-US" dirty="0"/>
              <a:t>.</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fr-FR" noProof="0" smtClean="0"/>
              <a:t>7</a:t>
            </a:fld>
            <a:endParaRPr lang="fr-FR" noProof="0" dirty="0"/>
          </a:p>
        </p:txBody>
      </p:sp>
    </p:spTree>
    <p:extLst>
      <p:ext uri="{BB962C8B-B14F-4D97-AF65-F5344CB8AC3E}">
        <p14:creationId xmlns:p14="http://schemas.microsoft.com/office/powerpoint/2010/main" val="3996843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Pour entre 3 et 4 enfants sur 10, un prestataire a effectué ces mesures spécifiques de suivi de la croissance de l’enfant.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Note : « Taille » fait référence à la longueur (mesure en position couchée) ou taille (mesure en position debout). </a:t>
            </a:r>
            <a:endParaRPr lang="fr-FR"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3645054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quasi-</a:t>
            </a:r>
            <a:r>
              <a:rPr lang="en-US" dirty="0" err="1"/>
              <a:t>totalité</a:t>
            </a:r>
            <a:r>
              <a:rPr lang="en-US" dirty="0"/>
              <a:t> des enfants </a:t>
            </a:r>
            <a:r>
              <a:rPr lang="en-US" dirty="0" err="1"/>
              <a:t>burkinabé</a:t>
            </a:r>
            <a:r>
              <a:rPr lang="en-US" dirty="0"/>
              <a:t> </a:t>
            </a:r>
            <a:r>
              <a:rPr lang="en-US" dirty="0" err="1"/>
              <a:t>sont</a:t>
            </a:r>
            <a:r>
              <a:rPr lang="en-US" dirty="0"/>
              <a:t> </a:t>
            </a:r>
            <a:r>
              <a:rPr lang="en-US" dirty="0" err="1"/>
              <a:t>allaités</a:t>
            </a:r>
            <a:r>
              <a:rPr lang="en-US" dirty="0"/>
              <a:t>. Pour 3 enfants sur 5, </a:t>
            </a:r>
            <a:r>
              <a:rPr lang="en-US" dirty="0" err="1"/>
              <a:t>l’allaitement</a:t>
            </a:r>
            <a:r>
              <a:rPr lang="en-US" dirty="0"/>
              <a:t> a commence dans </a:t>
            </a:r>
            <a:r>
              <a:rPr lang="en-US" dirty="0" err="1"/>
              <a:t>l’heure</a:t>
            </a:r>
            <a:r>
              <a:rPr lang="en-US" dirty="0"/>
              <a:t> qui a </a:t>
            </a:r>
            <a:r>
              <a:rPr lang="en-US" dirty="0" err="1"/>
              <a:t>suivi</a:t>
            </a:r>
            <a:r>
              <a:rPr lang="en-US" dirty="0"/>
              <a:t> la naissance et </a:t>
            </a:r>
            <a:r>
              <a:rPr lang="en-US" dirty="0" err="1"/>
              <a:t>près</a:t>
            </a:r>
            <a:r>
              <a:rPr lang="en-US" dirty="0"/>
              <a:t> de 4 enfants sur 5 </a:t>
            </a:r>
            <a:r>
              <a:rPr lang="en-US" dirty="0" err="1"/>
              <a:t>ont</a:t>
            </a:r>
            <a:r>
              <a:rPr lang="en-US" dirty="0"/>
              <a:t> </a:t>
            </a:r>
            <a:r>
              <a:rPr lang="en-US" dirty="0" err="1"/>
              <a:t>été</a:t>
            </a:r>
            <a:r>
              <a:rPr lang="en-US" dirty="0"/>
              <a:t> </a:t>
            </a:r>
            <a:r>
              <a:rPr lang="en-US" dirty="0" err="1"/>
              <a:t>exclusivement</a:t>
            </a:r>
            <a:r>
              <a:rPr lang="en-US" dirty="0"/>
              <a:t> </a:t>
            </a:r>
            <a:r>
              <a:rPr lang="en-US" dirty="0" err="1"/>
              <a:t>allaités</a:t>
            </a:r>
            <a:r>
              <a:rPr lang="en-US" dirty="0"/>
              <a:t> pendant les 2 </a:t>
            </a:r>
            <a:r>
              <a:rPr lang="en-US" dirty="0" err="1"/>
              <a:t>jours</a:t>
            </a:r>
            <a:r>
              <a:rPr lang="en-US" dirty="0"/>
              <a:t> après la naissance.</a:t>
            </a:r>
          </a:p>
          <a:p>
            <a:endParaRPr lang="en-US" dirty="0"/>
          </a:p>
          <a:p>
            <a:r>
              <a:rPr lang="en-US" dirty="0"/>
              <a:t>Note: </a:t>
            </a:r>
            <a:r>
              <a:rPr lang="en-US" dirty="0" err="1"/>
              <a:t>Exclusivement</a:t>
            </a:r>
            <a:r>
              <a:rPr lang="en-US" dirty="0"/>
              <a:t> </a:t>
            </a:r>
            <a:r>
              <a:rPr lang="en-US" dirty="0" err="1"/>
              <a:t>allaité</a:t>
            </a:r>
            <a:r>
              <a:rPr lang="en-US" dirty="0"/>
              <a:t> = </a:t>
            </a:r>
            <a:r>
              <a:rPr lang="fr-FR" dirty="0"/>
              <a:t>les enfants qui n'ont reçu rien d'autre que le lait maternel pour manger et pour boire au cours des 2 premiers jours après l'accouchement. </a:t>
            </a:r>
          </a:p>
          <a:p>
            <a:r>
              <a:rPr lang="fr-CM" sz="1800" dirty="0">
                <a:effectLst/>
                <a:latin typeface="Arial" panose="020B0604020202020204" pitchFamily="34" charset="0"/>
                <a:ea typeface="Times New Roman" panose="02020603050405020304" pitchFamily="18" charset="0"/>
              </a:rPr>
              <a:t>Note : Le tableau est basé sur les enfants dont la naissance a eu lieu au cours des 2 années ayant précédé l’enquête, cela qu’ils soient en vie ou décédés au moment de l’enquête.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33616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708430" y="99139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solidFill>
                  <a:schemeClr val="bg1"/>
                </a:solidFill>
              </a:rPr>
              <a:t>#BurkinaFasoEDS</a:t>
            </a:r>
          </a:p>
        </p:txBody>
      </p:sp>
    </p:spTree>
    <p:extLst>
      <p:ext uri="{BB962C8B-B14F-4D97-AF65-F5344CB8AC3E}">
        <p14:creationId xmlns:p14="http://schemas.microsoft.com/office/powerpoint/2010/main" val="41874961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579555" y="1199988"/>
            <a:ext cx="7886700" cy="810706"/>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08/09/2023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08/09/2023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#BurkinaFasoEDS</a:t>
            </a: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5</a:t>
            </a:r>
            <a:r>
              <a:rPr lang="en-US" sz="3600" b="1" baseline="30000" noProof="0" dirty="0">
                <a:solidFill>
                  <a:schemeClr val="bg1"/>
                </a:solidFill>
                <a:latin typeface="Source Sans Pro" panose="020B0503030403020204" pitchFamily="34" charset="0"/>
                <a:ea typeface="Source Sans Pro" panose="020B0503030403020204" pitchFamily="34" charset="0"/>
              </a:rPr>
              <a:t>e</a:t>
            </a:r>
            <a:r>
              <a:rPr lang="en-US" sz="3600" b="1" noProof="0" dirty="0">
                <a:solidFill>
                  <a:schemeClr val="bg1"/>
                </a:solidFill>
                <a:latin typeface="Source Sans Pro" panose="020B0503030403020204" pitchFamily="34" charset="0"/>
                <a:ea typeface="Source Sans Pro" panose="020B0503030403020204" pitchFamily="34" charset="0"/>
              </a:rPr>
              <a:t> </a:t>
            </a: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du Burkina Faso (EDSBF-V) 2021</a:t>
            </a:r>
          </a:p>
        </p:txBody>
      </p:sp>
      <p:grpSp>
        <p:nvGrpSpPr>
          <p:cNvPr id="3" name="Group 2">
            <a:extLst>
              <a:ext uri="{FF2B5EF4-FFF2-40B4-BE49-F238E27FC236}">
                <a16:creationId xmlns:a16="http://schemas.microsoft.com/office/drawing/2014/main" id="{93083905-3465-7224-F639-588318AAA666}"/>
              </a:ext>
            </a:extLst>
          </p:cNvPr>
          <p:cNvGrpSpPr/>
          <p:nvPr userDrawn="1"/>
        </p:nvGrpSpPr>
        <p:grpSpPr>
          <a:xfrm>
            <a:off x="0" y="1555750"/>
            <a:ext cx="9144000" cy="3594100"/>
            <a:chOff x="0" y="1555750"/>
            <a:chExt cx="9144000" cy="3594100"/>
          </a:xfrm>
        </p:grpSpPr>
        <p:sp>
          <p:nvSpPr>
            <p:cNvPr id="5" name="Rectangle 4">
              <a:extLst>
                <a:ext uri="{FF2B5EF4-FFF2-40B4-BE49-F238E27FC236}">
                  <a16:creationId xmlns:a16="http://schemas.microsoft.com/office/drawing/2014/main" id="{02573F12-CC74-C4A4-2979-A998294A9658}"/>
                </a:ext>
              </a:extLst>
            </p:cNvPr>
            <p:cNvSpPr/>
            <p:nvPr userDrawn="1"/>
          </p:nvSpPr>
          <p:spPr>
            <a:xfrm>
              <a:off x="0" y="1708150"/>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ADD3CE5-5A9E-50C5-797C-9333223F0B15}"/>
                </a:ext>
              </a:extLst>
            </p:cNvPr>
            <p:cNvSpPr/>
            <p:nvPr userDrawn="1"/>
          </p:nvSpPr>
          <p:spPr>
            <a:xfrm>
              <a:off x="0" y="4771374"/>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huts with designs on the walls&#10;&#10;Description automatically generated">
              <a:extLst>
                <a:ext uri="{FF2B5EF4-FFF2-40B4-BE49-F238E27FC236}">
                  <a16:creationId xmlns:a16="http://schemas.microsoft.com/office/drawing/2014/main" id="{B1D590AC-0D0C-7D3B-34F1-F052311265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4487" b="27206"/>
            <a:stretch/>
          </p:blipFill>
          <p:spPr>
            <a:xfrm>
              <a:off x="0" y="1899912"/>
              <a:ext cx="9144000" cy="2933700"/>
            </a:xfrm>
            <a:prstGeom prst="rect">
              <a:avLst/>
            </a:prstGeom>
          </p:spPr>
        </p:pic>
        <p:sp>
          <p:nvSpPr>
            <p:cNvPr id="8" name="Rectangle 7">
              <a:extLst>
                <a:ext uri="{FF2B5EF4-FFF2-40B4-BE49-F238E27FC236}">
                  <a16:creationId xmlns:a16="http://schemas.microsoft.com/office/drawing/2014/main" id="{1749B2FF-8275-004C-0CCD-E6538A19DF61}"/>
                </a:ext>
              </a:extLst>
            </p:cNvPr>
            <p:cNvSpPr/>
            <p:nvPr userDrawn="1"/>
          </p:nvSpPr>
          <p:spPr>
            <a:xfrm>
              <a:off x="0" y="49974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EB9566-7FDE-C3F7-D772-4194A50CF313}"/>
                </a:ext>
              </a:extLst>
            </p:cNvPr>
            <p:cNvSpPr/>
            <p:nvPr userDrawn="1"/>
          </p:nvSpPr>
          <p:spPr>
            <a:xfrm>
              <a:off x="0" y="15557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21458582"/>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Allaitement initial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 de moins de 2 ans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04576403"/>
              </p:ext>
            </p:extLst>
          </p:nvPr>
        </p:nvGraphicFramePr>
        <p:xfrm>
          <a:off x="393345" y="1761557"/>
          <a:ext cx="8357307"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fr-FR" sz="3200" noProof="0" dirty="0"/>
              <a:t>Allaitement des enfants de moins de 6 mois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9902"/>
            <a:ext cx="7886700" cy="657938"/>
          </a:xfrm>
        </p:spPr>
        <p:txBody>
          <a:bodyPr>
            <a:noAutofit/>
          </a:bodyPr>
          <a:lstStyle/>
          <a:p>
            <a:r>
              <a:rPr lang="fr-FR" noProof="0" dirty="0"/>
              <a:t>Parmi les plus jeunes enfants de 0-5 mois vivant avec leur mère :</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997536337"/>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35423" y="154371"/>
            <a:ext cx="8230870" cy="1116816"/>
          </a:xfrm>
        </p:spPr>
        <p:txBody>
          <a:bodyPr>
            <a:normAutofit/>
          </a:bodyPr>
          <a:lstStyle/>
          <a:p>
            <a:r>
              <a:rPr lang="fr-FR" noProof="0" dirty="0"/>
              <a:t>Introduction d’aliments complémentaires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35423" y="1153226"/>
            <a:ext cx="7973483" cy="1328058"/>
          </a:xfrm>
        </p:spPr>
        <p:txBody>
          <a:bodyPr>
            <a:normAutofit fontScale="92500" lnSpcReduction="20000"/>
          </a:bodyPr>
          <a:lstStyle/>
          <a:p>
            <a:pPr>
              <a:lnSpc>
                <a:spcPct val="110000"/>
              </a:lnSpc>
            </a:pPr>
            <a:r>
              <a:rPr lang="fr-FR" sz="3200" b="1" i="0" noProof="0" dirty="0">
                <a:solidFill>
                  <a:schemeClr val="accent5"/>
                </a:solidFill>
              </a:rPr>
              <a:t>52 %</a:t>
            </a:r>
            <a:r>
              <a:rPr lang="fr-FR" sz="3200" i="0" noProof="0" dirty="0"/>
              <a:t> d’enfants de 6-8 mois ont consommé des aliments solides, semi-solides ou mous le jour précédent</a:t>
            </a:r>
            <a:endParaRPr lang="fr-FR" sz="3600" b="1" i="0" noProof="0" dirty="0">
              <a:solidFill>
                <a:schemeClr val="accent5"/>
              </a:solidFill>
            </a:endParaRPr>
          </a:p>
        </p:txBody>
      </p:sp>
      <p:grpSp>
        <p:nvGrpSpPr>
          <p:cNvPr id="20" name="Group 19">
            <a:extLst>
              <a:ext uri="{FF2B5EF4-FFF2-40B4-BE49-F238E27FC236}">
                <a16:creationId xmlns:a16="http://schemas.microsoft.com/office/drawing/2014/main" id="{25D90F4C-0904-DCE5-8DA2-4060FEAA85BC}"/>
              </a:ext>
            </a:extLst>
          </p:cNvPr>
          <p:cNvGrpSpPr/>
          <p:nvPr/>
        </p:nvGrpSpPr>
        <p:grpSpPr>
          <a:xfrm>
            <a:off x="896404" y="4793507"/>
            <a:ext cx="1330082" cy="1822534"/>
            <a:chOff x="7813918" y="3497044"/>
            <a:chExt cx="1330082" cy="1822534"/>
          </a:xfrm>
        </p:grpSpPr>
        <p:pic>
          <p:nvPicPr>
            <p:cNvPr id="19" name="Picture 18" descr="Icon&#10;&#10;Description automatically generated">
              <a:extLst>
                <a:ext uri="{FF2B5EF4-FFF2-40B4-BE49-F238E27FC236}">
                  <a16:creationId xmlns:a16="http://schemas.microsoft.com/office/drawing/2014/main" id="{EA4C9604-0BB2-1845-FCE5-0876B20921B2}"/>
                </a:ext>
              </a:extLst>
            </p:cNvPr>
            <p:cNvPicPr>
              <a:picLocks noChangeAspect="1"/>
            </p:cNvPicPr>
            <p:nvPr/>
          </p:nvPicPr>
          <p:blipFill rotWithShape="1">
            <a:blip r:embed="rId2">
              <a:extLst>
                <a:ext uri="{28A0092B-C50C-407E-A947-70E740481C1C}">
                  <a14:useLocalDpi xmlns:a14="http://schemas.microsoft.com/office/drawing/2010/main" val="0"/>
                </a:ext>
              </a:extLst>
            </a:blip>
            <a:srcRect l="26349" t="18413" r="27778" b="18731"/>
            <a:stretch/>
          </p:blipFill>
          <p:spPr>
            <a:xfrm>
              <a:off x="7813918" y="3497044"/>
              <a:ext cx="1330082" cy="1822534"/>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1F88B73B-EEE1-0183-F124-9B027958F712}"/>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64746" b="18572"/>
            <a:stretch/>
          </p:blipFill>
          <p:spPr>
            <a:xfrm>
              <a:off x="7829869" y="3497044"/>
              <a:ext cx="232817" cy="1808879"/>
            </a:xfrm>
            <a:prstGeom prst="rect">
              <a:avLst/>
            </a:prstGeom>
          </p:spPr>
        </p:pic>
      </p:gr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927920" y="2895602"/>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2400069" y="2895603"/>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3872218" y="2895599"/>
            <a:ext cx="1298567" cy="1808879"/>
          </a:xfrm>
          <a:prstGeom prst="rect">
            <a:avLst/>
          </a:prstGeom>
        </p:spPr>
      </p:pic>
      <p:pic>
        <p:nvPicPr>
          <p:cNvPr id="13" name="Picture 12" descr="Shape&#10;&#10;Description automatically generated with low confidence">
            <a:extLst>
              <a:ext uri="{FF2B5EF4-FFF2-40B4-BE49-F238E27FC236}">
                <a16:creationId xmlns:a16="http://schemas.microsoft.com/office/drawing/2014/main" id="{A67CD6B7-75FB-E4D1-7199-72E21C446D10}"/>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6917513" y="2819623"/>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5344367" y="2895600"/>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2">
            <a:extLst>
              <a:ext uri="{28A0092B-C50C-407E-A947-70E740481C1C}">
                <a14:useLocalDpi xmlns:a14="http://schemas.microsoft.com/office/drawing/2010/main" val="0"/>
              </a:ext>
            </a:extLst>
          </a:blip>
          <a:srcRect l="26349" t="18413" r="27778" b="18731"/>
          <a:stretch/>
        </p:blipFill>
        <p:spPr>
          <a:xfrm>
            <a:off x="6824562" y="4793507"/>
            <a:ext cx="1330082" cy="1822534"/>
          </a:xfrm>
          <a:prstGeom prst="rect">
            <a:avLst/>
          </a:prstGeom>
        </p:spPr>
      </p:pic>
      <p:pic>
        <p:nvPicPr>
          <p:cNvPr id="8" name="Picture 7" descr="Icon&#10;&#10;Description automatically generated">
            <a:extLst>
              <a:ext uri="{FF2B5EF4-FFF2-40B4-BE49-F238E27FC236}">
                <a16:creationId xmlns:a16="http://schemas.microsoft.com/office/drawing/2014/main" id="{9ADD7125-6B25-C59F-46E8-63E350C5AB7E}"/>
              </a:ext>
            </a:extLst>
          </p:cNvPr>
          <p:cNvPicPr>
            <a:picLocks noChangeAspect="1"/>
          </p:cNvPicPr>
          <p:nvPr/>
        </p:nvPicPr>
        <p:blipFill rotWithShape="1">
          <a:blip r:embed="rId2">
            <a:extLst>
              <a:ext uri="{28A0092B-C50C-407E-A947-70E740481C1C}">
                <a14:useLocalDpi xmlns:a14="http://schemas.microsoft.com/office/drawing/2010/main" val="0"/>
              </a:ext>
            </a:extLst>
          </a:blip>
          <a:srcRect l="26349" t="18413" r="27778" b="18731"/>
          <a:stretch/>
        </p:blipFill>
        <p:spPr>
          <a:xfrm>
            <a:off x="5312852" y="4793507"/>
            <a:ext cx="1330082" cy="1822534"/>
          </a:xfrm>
          <a:prstGeom prst="rect">
            <a:avLst/>
          </a:prstGeom>
        </p:spPr>
      </p:pic>
      <p:pic>
        <p:nvPicPr>
          <p:cNvPr id="15" name="Picture 14" descr="Icon&#10;&#10;Description automatically generated">
            <a:extLst>
              <a:ext uri="{FF2B5EF4-FFF2-40B4-BE49-F238E27FC236}">
                <a16:creationId xmlns:a16="http://schemas.microsoft.com/office/drawing/2014/main" id="{5E26FDC6-9490-892C-2500-FB249AB7D63E}"/>
              </a:ext>
            </a:extLst>
          </p:cNvPr>
          <p:cNvPicPr>
            <a:picLocks noChangeAspect="1"/>
          </p:cNvPicPr>
          <p:nvPr/>
        </p:nvPicPr>
        <p:blipFill rotWithShape="1">
          <a:blip r:embed="rId2">
            <a:extLst>
              <a:ext uri="{28A0092B-C50C-407E-A947-70E740481C1C}">
                <a14:useLocalDpi xmlns:a14="http://schemas.microsoft.com/office/drawing/2010/main" val="0"/>
              </a:ext>
            </a:extLst>
          </a:blip>
          <a:srcRect l="26349" t="18413" r="27778" b="18731"/>
          <a:stretch/>
        </p:blipFill>
        <p:spPr>
          <a:xfrm>
            <a:off x="3824946" y="4793507"/>
            <a:ext cx="1330082" cy="1822534"/>
          </a:xfrm>
          <a:prstGeom prst="rect">
            <a:avLst/>
          </a:prstGeom>
        </p:spPr>
      </p:pic>
      <p:pic>
        <p:nvPicPr>
          <p:cNvPr id="18" name="Picture 17" descr="Icon&#10;&#10;Description automatically generated">
            <a:extLst>
              <a:ext uri="{FF2B5EF4-FFF2-40B4-BE49-F238E27FC236}">
                <a16:creationId xmlns:a16="http://schemas.microsoft.com/office/drawing/2014/main" id="{AA970A78-7565-4EBA-2B5A-A325F943B7A0}"/>
              </a:ext>
            </a:extLst>
          </p:cNvPr>
          <p:cNvPicPr>
            <a:picLocks noChangeAspect="1"/>
          </p:cNvPicPr>
          <p:nvPr/>
        </p:nvPicPr>
        <p:blipFill rotWithShape="1">
          <a:blip r:embed="rId2">
            <a:extLst>
              <a:ext uri="{28A0092B-C50C-407E-A947-70E740481C1C}">
                <a14:useLocalDpi xmlns:a14="http://schemas.microsoft.com/office/drawing/2010/main" val="0"/>
              </a:ext>
            </a:extLst>
          </a:blip>
          <a:srcRect l="26349" t="18413" r="27778" b="18731"/>
          <a:stretch/>
        </p:blipFill>
        <p:spPr>
          <a:xfrm>
            <a:off x="2360675" y="4793507"/>
            <a:ext cx="1330082" cy="1822534"/>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fr-FR" noProof="0" dirty="0"/>
              <a:t>Diversification alimentaire minimum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48292"/>
            <a:ext cx="7971066" cy="656708"/>
          </a:xfrm>
        </p:spPr>
        <p:txBody>
          <a:bodyPr>
            <a:normAutofit/>
          </a:bodyPr>
          <a:lstStyle/>
          <a:p>
            <a:r>
              <a:rPr lang="fr-FR" noProof="0" dirty="0"/>
              <a:t>Pourcentage des plus jeunes enfants de 6-23 mois vivant avec leur mère qui ont reçu un apport alimentaire minimum acceptable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37802638"/>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93513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fr-FR" noProof="0" dirty="0"/>
              <a:t>Pratiques alimentaires malsaines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72991" y="1224264"/>
            <a:ext cx="7886700" cy="810706"/>
          </a:xfrm>
        </p:spPr>
        <p:txBody>
          <a:bodyPr>
            <a:normAutofit/>
          </a:bodyPr>
          <a:lstStyle/>
          <a:p>
            <a:r>
              <a:rPr lang="fr-FR" noProof="0" dirty="0"/>
              <a:t>Pourcentage d’enfants de 6-23 mois ayant eu des pratiques alimentaires malsaines spécifiées, durant le jour ou la nuit ayant précédé l'interview</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56115267"/>
              </p:ext>
            </p:extLst>
          </p:nvPr>
        </p:nvGraphicFramePr>
        <p:xfrm>
          <a:off x="465363" y="1629617"/>
          <a:ext cx="8413751" cy="51195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89760144"/>
              </p:ext>
            </p:extLst>
          </p:nvPr>
        </p:nvGraphicFramePr>
        <p:xfrm>
          <a:off x="536539" y="1636889"/>
          <a:ext cx="8607461" cy="51033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02871" y="319206"/>
            <a:ext cx="8515352" cy="726102"/>
          </a:xfrm>
        </p:spPr>
        <p:txBody>
          <a:bodyPr>
            <a:noAutofit/>
          </a:bodyPr>
          <a:lstStyle/>
          <a:p>
            <a:r>
              <a:rPr lang="fr-FR" sz="3200" noProof="0" dirty="0"/>
              <a:t>Indicateurs d'évaluation des Pratiques d'Alimentation du Nourrisson et du Jeune Enfant  (PANJE)</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402871" y="1351528"/>
            <a:ext cx="7886700" cy="378739"/>
          </a:xfrm>
        </p:spPr>
        <p:txBody>
          <a:bodyPr/>
          <a:lstStyle/>
          <a:p>
            <a:r>
              <a:rPr lang="fr-FR" dirty="0"/>
              <a:t>Pourcentage d’enfants nourris en suivant des différentes pratiques PANJE</a:t>
            </a:r>
            <a:endParaRPr lang="fr-FR" noProof="0" dirty="0"/>
          </a:p>
        </p:txBody>
      </p:sp>
      <p:grpSp>
        <p:nvGrpSpPr>
          <p:cNvPr id="14" name="Group 13">
            <a:extLst>
              <a:ext uri="{FF2B5EF4-FFF2-40B4-BE49-F238E27FC236}">
                <a16:creationId xmlns:a16="http://schemas.microsoft.com/office/drawing/2014/main" id="{F8088598-F488-F813-4C61-F094C855438B}"/>
              </a:ext>
            </a:extLst>
          </p:cNvPr>
          <p:cNvGrpSpPr/>
          <p:nvPr/>
        </p:nvGrpSpPr>
        <p:grpSpPr>
          <a:xfrm>
            <a:off x="-97245" y="1797042"/>
            <a:ext cx="1267568" cy="4943195"/>
            <a:chOff x="-97245" y="1797042"/>
            <a:chExt cx="1267568" cy="4943195"/>
          </a:xfrm>
        </p:grpSpPr>
        <p:grpSp>
          <p:nvGrpSpPr>
            <p:cNvPr id="6" name="Group 5">
              <a:extLst>
                <a:ext uri="{FF2B5EF4-FFF2-40B4-BE49-F238E27FC236}">
                  <a16:creationId xmlns:a16="http://schemas.microsoft.com/office/drawing/2014/main" id="{E5BEE2A9-FEDF-32CB-12A5-1883DBA43A14}"/>
                </a:ext>
              </a:extLst>
            </p:cNvPr>
            <p:cNvGrpSpPr/>
            <p:nvPr/>
          </p:nvGrpSpPr>
          <p:grpSpPr>
            <a:xfrm>
              <a:off x="-97245" y="1829409"/>
              <a:ext cx="1267568" cy="4910828"/>
              <a:chOff x="49604" y="1784813"/>
              <a:chExt cx="1267568" cy="4910828"/>
            </a:xfrm>
          </p:grpSpPr>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4" y="1784813"/>
                <a:ext cx="1267568" cy="66098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Enfants de </a:t>
                </a:r>
                <a:br>
                  <a:rPr lang="fr-FR"/>
                </a:br>
                <a:r>
                  <a:rPr lang="fr-FR"/>
                  <a:t>0- 23 </a:t>
                </a:r>
                <a:br>
                  <a:rPr lang="fr-FR"/>
                </a:br>
                <a:r>
                  <a:rPr lang="fr-FR"/>
                  <a:t>mois</a:t>
                </a:r>
                <a:endParaRPr lang="en-US"/>
              </a:p>
            </p:txBody>
          </p: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40116" y="3658938"/>
                <a:ext cx="1159330" cy="80780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Enfants de 6-23 mois</a:t>
                </a:r>
                <a:r>
                  <a:rPr lang="en-US"/>
                  <a:t>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103723" y="5887832"/>
                <a:ext cx="1159330" cy="80780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a:t>Enfants de 12-23 mois</a:t>
                </a:r>
                <a:endParaRPr lang="en-US"/>
              </a:p>
            </p:txBody>
          </p:sp>
        </p:grpSp>
        <p:grpSp>
          <p:nvGrpSpPr>
            <p:cNvPr id="13" name="Group 12">
              <a:extLst>
                <a:ext uri="{FF2B5EF4-FFF2-40B4-BE49-F238E27FC236}">
                  <a16:creationId xmlns:a16="http://schemas.microsoft.com/office/drawing/2014/main" id="{E516BA20-D53A-FA64-1BFC-C801F6021F55}"/>
                </a:ext>
              </a:extLst>
            </p:cNvPr>
            <p:cNvGrpSpPr/>
            <p:nvPr/>
          </p:nvGrpSpPr>
          <p:grpSpPr>
            <a:xfrm>
              <a:off x="1098478" y="1797042"/>
              <a:ext cx="17726" cy="4876420"/>
              <a:chOff x="1299446" y="1730267"/>
              <a:chExt cx="17726" cy="4876420"/>
            </a:xfrm>
          </p:grpSpPr>
          <p:grpSp>
            <p:nvGrpSpPr>
              <p:cNvPr id="11" name="Group 10">
                <a:extLst>
                  <a:ext uri="{FF2B5EF4-FFF2-40B4-BE49-F238E27FC236}">
                    <a16:creationId xmlns:a16="http://schemas.microsoft.com/office/drawing/2014/main" id="{4984AAEB-86B6-E8F0-3AD1-66813D3388A1}"/>
                  </a:ext>
                </a:extLst>
              </p:cNvPr>
              <p:cNvGrpSpPr/>
              <p:nvPr/>
            </p:nvGrpSpPr>
            <p:grpSpPr>
              <a:xfrm>
                <a:off x="1299446" y="1730267"/>
                <a:ext cx="17726" cy="3933294"/>
                <a:chOff x="1299446" y="1730267"/>
                <a:chExt cx="17726" cy="3933294"/>
              </a:xfrm>
            </p:grpSpPr>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299446" y="2691761"/>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317172"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299446"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383364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Conseil sur l’alimentation du nourrisson et du jeune 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57858"/>
            <a:ext cx="7971066" cy="1271041"/>
          </a:xfrm>
        </p:spPr>
        <p:txBody>
          <a:bodyPr>
            <a:normAutofit/>
          </a:bodyPr>
          <a:lstStyle/>
          <a:p>
            <a:r>
              <a:rPr lang="fr-FR" noProof="0" dirty="0"/>
              <a:t>Parmi les femmes de 15-49 ans dont l'enfant le plus jeune de 6-23 mois vit avec elles, pourcentage ayant parlé, dans les 6 derniers mois, avec un prestataire de santé ou un agent de santé communautaire de la façon ou de quoi nourrir leur enfant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58742377"/>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b="1" i="0" noProof="0" dirty="0">
                <a:solidFill>
                  <a:schemeClr val="accent5"/>
                </a:solidFill>
              </a:rPr>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a:bodyPr>
          <a:lstStyle/>
          <a:p>
            <a:pPr algn="ctr"/>
            <a:r>
              <a:rPr lang="fr-FR" sz="2000"/>
              <a:t>Trouver ces données dans </a:t>
            </a:r>
            <a:r>
              <a:rPr lang="fr-FR" sz="2000" b="1">
                <a:solidFill>
                  <a:schemeClr val="accent5"/>
                </a:solidFill>
              </a:rPr>
              <a:t>Chapitre 11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9CD8021E-D520-B680-F531-24967880B7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3494697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Prévalence de l’anémie chez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d'enfants de 6-59 mois considérés comme étant anémié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3085080"/>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1286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195532" y="2250232"/>
            <a:ext cx="1750452"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Burkina Faso</a:t>
            </a:r>
          </a:p>
          <a:p>
            <a:pPr algn="ctr"/>
            <a:r>
              <a:rPr lang="fr-FR" sz="2400" b="1">
                <a:latin typeface="Source Sans Pro" panose="020B0503030403020204" pitchFamily="34" charset="0"/>
                <a:ea typeface="Source Sans Pro" panose="020B0503030403020204" pitchFamily="34" charset="0"/>
              </a:rPr>
              <a:t>72 %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p:txBody>
          <a:bodyPr>
            <a:noAutofit/>
          </a:bodyPr>
          <a:lstStyle/>
          <a:p>
            <a:r>
              <a:rPr lang="fr-FR" sz="3200" noProof="0" dirty="0"/>
              <a:t>Anémie chez les enfants par région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541267" y="1117571"/>
            <a:ext cx="7886700" cy="810706"/>
          </a:xfrm>
        </p:spPr>
        <p:txBody>
          <a:bodyPr>
            <a:normAutofit/>
          </a:bodyPr>
          <a:lstStyle/>
          <a:p>
            <a:pPr marL="0" marR="0">
              <a:spcBef>
                <a:spcPts val="0"/>
              </a:spcBef>
              <a:spcAft>
                <a:spcPts val="600"/>
              </a:spcAft>
            </a:pPr>
            <a:r>
              <a:rPr lang="fr-FR" sz="1800" i="1" dirty="0">
                <a:effectLst/>
                <a:latin typeface="+mn-lt"/>
                <a:ea typeface="Times New Roman" panose="02020603050405020304" pitchFamily="18" charset="0"/>
              </a:rPr>
              <a:t>Pourcentage d’enfants de 6 à 59 mois atteints d’anémie</a:t>
            </a:r>
          </a:p>
        </p:txBody>
      </p:sp>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a:t>
            </a:r>
            <a:r>
              <a:rPr lang="en-US" b="1" i="0">
                <a:solidFill>
                  <a:srgbClr val="00A3E3"/>
                </a:solidFill>
              </a:rPr>
              <a:t> 2.2.1</a:t>
            </a:r>
          </a:p>
        </p:txBody>
      </p:sp>
      <p:pic>
        <p:nvPicPr>
          <p:cNvPr id="2" name="Picture 1" descr="A picture containing text&#10;&#10;Description automatically generated">
            <a:extLst>
              <a:ext uri="{FF2B5EF4-FFF2-40B4-BE49-F238E27FC236}">
                <a16:creationId xmlns:a16="http://schemas.microsoft.com/office/drawing/2014/main" id="{86C1A812-1153-4B7C-498A-50C169DF8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3" name="Group 2">
            <a:extLst>
              <a:ext uri="{FF2B5EF4-FFF2-40B4-BE49-F238E27FC236}">
                <a16:creationId xmlns:a16="http://schemas.microsoft.com/office/drawing/2014/main" id="{70C03B33-7E19-9CEF-978C-94E9FA0FA96B}"/>
              </a:ext>
            </a:extLst>
          </p:cNvPr>
          <p:cNvGrpSpPr/>
          <p:nvPr/>
        </p:nvGrpSpPr>
        <p:grpSpPr>
          <a:xfrm>
            <a:off x="936870" y="1357058"/>
            <a:ext cx="7886701" cy="5254462"/>
            <a:chOff x="1056131" y="1534142"/>
            <a:chExt cx="7886701" cy="5254462"/>
          </a:xfrm>
        </p:grpSpPr>
        <p:grpSp>
          <p:nvGrpSpPr>
            <p:cNvPr id="6" name="Group 5">
              <a:extLst>
                <a:ext uri="{FF2B5EF4-FFF2-40B4-BE49-F238E27FC236}">
                  <a16:creationId xmlns:a16="http://schemas.microsoft.com/office/drawing/2014/main" id="{6E51A301-E306-B778-CC3E-37CEA68529E2}"/>
                </a:ext>
              </a:extLst>
            </p:cNvPr>
            <p:cNvGrpSpPr/>
            <p:nvPr/>
          </p:nvGrpSpPr>
          <p:grpSpPr>
            <a:xfrm>
              <a:off x="1056131" y="1534142"/>
              <a:ext cx="7886701" cy="5254462"/>
              <a:chOff x="201168" y="1473836"/>
              <a:chExt cx="8224375" cy="5410096"/>
            </a:xfrm>
          </p:grpSpPr>
          <p:grpSp>
            <p:nvGrpSpPr>
              <p:cNvPr id="9" name="Group 4">
                <a:extLst>
                  <a:ext uri="{FF2B5EF4-FFF2-40B4-BE49-F238E27FC236}">
                    <a16:creationId xmlns:a16="http://schemas.microsoft.com/office/drawing/2014/main" id="{E7FF588F-505D-11CA-196B-0D03A92498EB}"/>
                  </a:ext>
                </a:extLst>
              </p:cNvPr>
              <p:cNvGrpSpPr>
                <a:grpSpLocks noChangeAspect="1"/>
              </p:cNvGrpSpPr>
              <p:nvPr/>
            </p:nvGrpSpPr>
            <p:grpSpPr bwMode="auto">
              <a:xfrm>
                <a:off x="201168" y="1473836"/>
                <a:ext cx="8224375" cy="5410096"/>
                <a:chOff x="0" y="635"/>
                <a:chExt cx="5760" cy="3789"/>
              </a:xfrm>
            </p:grpSpPr>
            <p:sp>
              <p:nvSpPr>
                <p:cNvPr id="25" name="AutoShape 3">
                  <a:extLst>
                    <a:ext uri="{FF2B5EF4-FFF2-40B4-BE49-F238E27FC236}">
                      <a16:creationId xmlns:a16="http://schemas.microsoft.com/office/drawing/2014/main" id="{56B60885-8B02-EAE7-FFBF-E642EC67AE46}"/>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AB667D6B-1A6F-E3D0-FBAE-97633F88564A}"/>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6">
                  <a:extLst>
                    <a:ext uri="{FF2B5EF4-FFF2-40B4-BE49-F238E27FC236}">
                      <a16:creationId xmlns:a16="http://schemas.microsoft.com/office/drawing/2014/main" id="{8E41C294-00A5-A751-EA17-5C74FBDDA781}"/>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7">
                  <a:extLst>
                    <a:ext uri="{FF2B5EF4-FFF2-40B4-BE49-F238E27FC236}">
                      <a16:creationId xmlns:a16="http://schemas.microsoft.com/office/drawing/2014/main" id="{B2BE1F58-6C6D-F960-A713-03DAF32B9C0D}"/>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8">
                  <a:extLst>
                    <a:ext uri="{FF2B5EF4-FFF2-40B4-BE49-F238E27FC236}">
                      <a16:creationId xmlns:a16="http://schemas.microsoft.com/office/drawing/2014/main" id="{84C5EEDD-5FE6-29A9-4FCB-385C0DB1416B}"/>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9">
                  <a:extLst>
                    <a:ext uri="{FF2B5EF4-FFF2-40B4-BE49-F238E27FC236}">
                      <a16:creationId xmlns:a16="http://schemas.microsoft.com/office/drawing/2014/main" id="{FD1D8550-2E71-0F89-8FCA-4DAE42797756}"/>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1" name="Freeform 10">
                  <a:extLst>
                    <a:ext uri="{FF2B5EF4-FFF2-40B4-BE49-F238E27FC236}">
                      <a16:creationId xmlns:a16="http://schemas.microsoft.com/office/drawing/2014/main" id="{92DA39C7-5BC1-0325-2286-A03167F99EE3}"/>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11">
                  <a:extLst>
                    <a:ext uri="{FF2B5EF4-FFF2-40B4-BE49-F238E27FC236}">
                      <a16:creationId xmlns:a16="http://schemas.microsoft.com/office/drawing/2014/main" id="{251AA734-D101-CED1-7DD6-3E02D53D6D25}"/>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2">
                  <a:extLst>
                    <a:ext uri="{FF2B5EF4-FFF2-40B4-BE49-F238E27FC236}">
                      <a16:creationId xmlns:a16="http://schemas.microsoft.com/office/drawing/2014/main" id="{42D7382D-A289-E2EF-4961-B42483D607F2}"/>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13">
                  <a:extLst>
                    <a:ext uri="{FF2B5EF4-FFF2-40B4-BE49-F238E27FC236}">
                      <a16:creationId xmlns:a16="http://schemas.microsoft.com/office/drawing/2014/main" id="{BFF8DD6E-74A9-2EE0-1773-CFD1CFB2D554}"/>
                    </a:ext>
                  </a:extLst>
                </p:cNvPr>
                <p:cNvSpPr>
                  <a:spLocks/>
                </p:cNvSpPr>
                <p:nvPr/>
              </p:nvSpPr>
              <p:spPr bwMode="auto">
                <a:xfrm>
                  <a:off x="510" y="2602"/>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14">
                  <a:extLst>
                    <a:ext uri="{FF2B5EF4-FFF2-40B4-BE49-F238E27FC236}">
                      <a16:creationId xmlns:a16="http://schemas.microsoft.com/office/drawing/2014/main" id="{7240F811-11A7-3727-DDDF-EC891E93B191}"/>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6" name="Freeform 15">
                  <a:extLst>
                    <a:ext uri="{FF2B5EF4-FFF2-40B4-BE49-F238E27FC236}">
                      <a16:creationId xmlns:a16="http://schemas.microsoft.com/office/drawing/2014/main" id="{8C500DCF-9937-D142-F3F6-C58C7F78DAE4}"/>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7" name="Freeform 16">
                  <a:extLst>
                    <a:ext uri="{FF2B5EF4-FFF2-40B4-BE49-F238E27FC236}">
                      <a16:creationId xmlns:a16="http://schemas.microsoft.com/office/drawing/2014/main" id="{FB9FC642-CD34-26A4-068F-7F9B1CB696DA}"/>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17">
                  <a:extLst>
                    <a:ext uri="{FF2B5EF4-FFF2-40B4-BE49-F238E27FC236}">
                      <a16:creationId xmlns:a16="http://schemas.microsoft.com/office/drawing/2014/main" id="{68BDE6C5-9BF3-4D65-D8A2-01E05DC2CB3F}"/>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0" name="TextBox 9">
                <a:extLst>
                  <a:ext uri="{FF2B5EF4-FFF2-40B4-BE49-F238E27FC236}">
                    <a16:creationId xmlns:a16="http://schemas.microsoft.com/office/drawing/2014/main" id="{B8799C9F-6ACB-5DDD-7893-308991213FA8}"/>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81 %</a:t>
                </a:r>
              </a:p>
            </p:txBody>
          </p:sp>
          <p:sp>
            <p:nvSpPr>
              <p:cNvPr id="12" name="TextBox 11">
                <a:extLst>
                  <a:ext uri="{FF2B5EF4-FFF2-40B4-BE49-F238E27FC236}">
                    <a16:creationId xmlns:a16="http://schemas.microsoft.com/office/drawing/2014/main" id="{19782452-75CF-ACAC-5A2C-4CC404FE9326}"/>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80 %</a:t>
                </a:r>
              </a:p>
            </p:txBody>
          </p:sp>
          <p:sp>
            <p:nvSpPr>
              <p:cNvPr id="13" name="TextBox 12">
                <a:extLst>
                  <a:ext uri="{FF2B5EF4-FFF2-40B4-BE49-F238E27FC236}">
                    <a16:creationId xmlns:a16="http://schemas.microsoft.com/office/drawing/2014/main" id="{07D0D220-6DD9-7D57-FE7D-A1ABF53B9096}"/>
                  </a:ext>
                </a:extLst>
              </p:cNvPr>
              <p:cNvSpPr txBox="1"/>
              <p:nvPr/>
            </p:nvSpPr>
            <p:spPr>
              <a:xfrm>
                <a:off x="3740869" y="4341359"/>
                <a:ext cx="1869053" cy="877752"/>
              </a:xfrm>
              <a:prstGeom prst="rect">
                <a:avLst/>
              </a:prstGeom>
              <a:noFill/>
            </p:spPr>
            <p:txBody>
              <a:bodyPr vert="horz" wrap="square" lIns="91440" tIns="45720" rIns="91440" bIns="45720" rtlCol="0" anchor="ctr">
                <a:normAutofit/>
              </a:bodyPr>
              <a:lstStyle/>
              <a:p>
                <a:pPr algn="ctr"/>
                <a:r>
                  <a:rPr lang="en-US" sz="1400">
                    <a:latin typeface="Source Sans Pro" panose="020B0503030403020204" pitchFamily="34" charset="0"/>
                    <a:ea typeface="Source Sans Pro" panose="020B0503030403020204" pitchFamily="34" charset="0"/>
                  </a:rPr>
                  <a:t>Centre–</a:t>
                </a:r>
                <a:br>
                  <a:rPr lang="en-US" sz="1400">
                    <a:latin typeface="Source Sans Pro" panose="020B0503030403020204" pitchFamily="34" charset="0"/>
                    <a:ea typeface="Source Sans Pro" panose="020B0503030403020204" pitchFamily="34" charset="0"/>
                  </a:rPr>
                </a:br>
                <a:r>
                  <a:rPr lang="en-US" sz="1400">
                    <a:latin typeface="Source Sans Pro" panose="020B0503030403020204" pitchFamily="34" charset="0"/>
                    <a:ea typeface="Source Sans Pro" panose="020B0503030403020204" pitchFamily="34" charset="0"/>
                  </a:rPr>
                  <a:t>Sud</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69 %</a:t>
                </a:r>
              </a:p>
            </p:txBody>
          </p:sp>
          <p:sp>
            <p:nvSpPr>
              <p:cNvPr id="14" name="TextBox 13">
                <a:extLst>
                  <a:ext uri="{FF2B5EF4-FFF2-40B4-BE49-F238E27FC236}">
                    <a16:creationId xmlns:a16="http://schemas.microsoft.com/office/drawing/2014/main" id="{70D4F4D4-9F79-6732-2BC8-A7D8EC569AB5}"/>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Sahel</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87 %</a:t>
                </a:r>
              </a:p>
            </p:txBody>
          </p:sp>
          <p:sp>
            <p:nvSpPr>
              <p:cNvPr id="15" name="TextBox 14">
                <a:extLst>
                  <a:ext uri="{FF2B5EF4-FFF2-40B4-BE49-F238E27FC236}">
                    <a16:creationId xmlns:a16="http://schemas.microsoft.com/office/drawing/2014/main" id="{F5578BA7-2608-7894-2D0E-A71DAC73617F}"/>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72 %</a:t>
                </a:r>
              </a:p>
            </p:txBody>
          </p:sp>
          <p:sp>
            <p:nvSpPr>
              <p:cNvPr id="16" name="TextBox 15">
                <a:extLst>
                  <a:ext uri="{FF2B5EF4-FFF2-40B4-BE49-F238E27FC236}">
                    <a16:creationId xmlns:a16="http://schemas.microsoft.com/office/drawing/2014/main" id="{BBAB6992-1CAB-FF71-F577-A9F6077FBBA6}"/>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79 %</a:t>
                </a:r>
              </a:p>
            </p:txBody>
          </p:sp>
          <p:sp>
            <p:nvSpPr>
              <p:cNvPr id="17" name="TextBox 16">
                <a:extLst>
                  <a:ext uri="{FF2B5EF4-FFF2-40B4-BE49-F238E27FC236}">
                    <a16:creationId xmlns:a16="http://schemas.microsoft.com/office/drawing/2014/main" id="{12897D9D-BB04-E764-4FA5-716BB073A3B2}"/>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Plateau–</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Central</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80 %</a:t>
                </a:r>
              </a:p>
            </p:txBody>
          </p:sp>
          <p:sp>
            <p:nvSpPr>
              <p:cNvPr id="18" name="TextBox 17">
                <a:extLst>
                  <a:ext uri="{FF2B5EF4-FFF2-40B4-BE49-F238E27FC236}">
                    <a16:creationId xmlns:a16="http://schemas.microsoft.com/office/drawing/2014/main" id="{7E7F2DDE-5C54-3776-5836-AA04A3824383}"/>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Centre</a:t>
                </a:r>
              </a:p>
              <a:p>
                <a:pPr algn="ctr"/>
                <a:r>
                  <a:rPr lang="en-US" sz="1600">
                    <a:latin typeface="Source Sans Pro" panose="020B0503030403020204" pitchFamily="34" charset="0"/>
                    <a:ea typeface="Source Sans Pro" panose="020B0503030403020204" pitchFamily="34" charset="0"/>
                  </a:rPr>
                  <a:t>63 %</a:t>
                </a:r>
              </a:p>
            </p:txBody>
          </p:sp>
          <p:sp>
            <p:nvSpPr>
              <p:cNvPr id="19" name="TextBox 18">
                <a:extLst>
                  <a:ext uri="{FF2B5EF4-FFF2-40B4-BE49-F238E27FC236}">
                    <a16:creationId xmlns:a16="http://schemas.microsoft.com/office/drawing/2014/main" id="{CF50D33C-3A22-69C9-3420-CFE938B87FD0}"/>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Centre–</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Ouest</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67 %</a:t>
                </a:r>
              </a:p>
            </p:txBody>
          </p:sp>
          <p:sp>
            <p:nvSpPr>
              <p:cNvPr id="20" name="TextBox 19">
                <a:extLst>
                  <a:ext uri="{FF2B5EF4-FFF2-40B4-BE49-F238E27FC236}">
                    <a16:creationId xmlns:a16="http://schemas.microsoft.com/office/drawing/2014/main" id="{F8C41BCD-6BB7-8702-C108-D70B68F57A29}"/>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Boucle du </a:t>
                </a:r>
                <a:br>
                  <a:rPr lang="en-US" sz="1600">
                    <a:solidFill>
                      <a:schemeClr val="bg1"/>
                    </a:solidFill>
                    <a:latin typeface="Source Sans Pro" panose="020B0503030403020204" pitchFamily="34" charset="0"/>
                    <a:ea typeface="Source Sans Pro" panose="020B0503030403020204" pitchFamily="34" charset="0"/>
                  </a:rPr>
                </a:br>
                <a:r>
                  <a:rPr lang="en-US" sz="1600" err="1">
                    <a:solidFill>
                      <a:schemeClr val="bg1"/>
                    </a:solidFill>
                    <a:latin typeface="Source Sans Pro" panose="020B0503030403020204" pitchFamily="34" charset="0"/>
                    <a:ea typeface="Source Sans Pro" panose="020B0503030403020204" pitchFamily="34" charset="0"/>
                  </a:rPr>
                  <a:t>Mouhoun</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70 %</a:t>
                </a:r>
              </a:p>
            </p:txBody>
          </p:sp>
          <p:sp>
            <p:nvSpPr>
              <p:cNvPr id="21" name="TextBox 20">
                <a:extLst>
                  <a:ext uri="{FF2B5EF4-FFF2-40B4-BE49-F238E27FC236}">
                    <a16:creationId xmlns:a16="http://schemas.microsoft.com/office/drawing/2014/main" id="{AE3F045B-A1C3-1073-2F7F-3A573B8F9D2F}"/>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Hauts–</a:t>
                </a:r>
                <a:r>
                  <a:rPr lang="en-US" sz="1600" dirty="0" err="1">
                    <a:latin typeface="Source Sans Pro" panose="020B0503030403020204" pitchFamily="34" charset="0"/>
                    <a:ea typeface="Source Sans Pro" panose="020B0503030403020204" pitchFamily="34" charset="0"/>
                  </a:rPr>
                  <a:t>Bassins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69 %</a:t>
                </a:r>
              </a:p>
            </p:txBody>
          </p:sp>
          <p:sp>
            <p:nvSpPr>
              <p:cNvPr id="22" name="TextBox 21">
                <a:extLst>
                  <a:ext uri="{FF2B5EF4-FFF2-40B4-BE49-F238E27FC236}">
                    <a16:creationId xmlns:a16="http://schemas.microsoft.com/office/drawing/2014/main" id="{A0D5445A-8031-42C4-1DBF-C9D63A33C403}"/>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Cascades</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65 %</a:t>
                </a:r>
              </a:p>
            </p:txBody>
          </p:sp>
          <p:sp>
            <p:nvSpPr>
              <p:cNvPr id="23" name="TextBox 22">
                <a:extLst>
                  <a:ext uri="{FF2B5EF4-FFF2-40B4-BE49-F238E27FC236}">
                    <a16:creationId xmlns:a16="http://schemas.microsoft.com/office/drawing/2014/main" id="{2F50A1E4-00F9-CB78-6AA7-F4484ECE687D}"/>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Sud–</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Ouest</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66 %</a:t>
                </a:r>
              </a:p>
            </p:txBody>
          </p:sp>
          <p:sp>
            <p:nvSpPr>
              <p:cNvPr id="24" name="TextBox 23">
                <a:extLst>
                  <a:ext uri="{FF2B5EF4-FFF2-40B4-BE49-F238E27FC236}">
                    <a16:creationId xmlns:a16="http://schemas.microsoft.com/office/drawing/2014/main" id="{582EE4BA-1300-77B6-A074-1A4CC8FB67D9}"/>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a:latin typeface="Source Sans Pro" panose="020B0503030403020204" pitchFamily="34" charset="0"/>
                  <a:ea typeface="Source Sans Pro" panose="020B0503030403020204" pitchFamily="34" charset="0"/>
                </a:endParaRPr>
              </a:p>
            </p:txBody>
          </p:sp>
        </p:grpSp>
        <p:cxnSp>
          <p:nvCxnSpPr>
            <p:cNvPr id="7" name="Straight Connector 6">
              <a:extLst>
                <a:ext uri="{FF2B5EF4-FFF2-40B4-BE49-F238E27FC236}">
                  <a16:creationId xmlns:a16="http://schemas.microsoft.com/office/drawing/2014/main" id="{893C8759-C888-9327-2A6F-FB8833E4BCBC}"/>
                </a:ext>
              </a:extLst>
            </p:cNvPr>
            <p:cNvCxnSpPr>
              <a:stCxn id="18"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BF957A1-2EFF-3C9C-5702-AF09B4E03136}"/>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705B2D97-C49E-526C-7E50-6C133CB64F6A}"/>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11125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182341"/>
          </a:xfrm>
        </p:spPr>
        <p:txBody>
          <a:bodyPr>
            <a:noAutofit/>
          </a:bodyPr>
          <a:lstStyle/>
          <a:p>
            <a:pPr marL="342900" indent="-342900" algn="l">
              <a:buFont typeface="Arial" panose="020B0604020202020204" pitchFamily="34" charset="0"/>
              <a:buChar char="•"/>
            </a:pPr>
            <a:r>
              <a:rPr lang="fr-FR" sz="3200" b="1" i="0" dirty="0">
                <a:solidFill>
                  <a:schemeClr val="accent5"/>
                </a:solidFill>
              </a:rPr>
              <a:t>État nutritionnel des enfants</a:t>
            </a:r>
            <a:endParaRPr lang="fr-FR" sz="3200" b="1" i="0" noProof="0" dirty="0">
              <a:solidFill>
                <a:schemeClr val="accent5"/>
              </a:solidFill>
            </a:endParaRPr>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fontScale="92500"/>
          </a:bodyPr>
          <a:lstStyle/>
          <a:p>
            <a:pPr algn="ctr"/>
            <a:r>
              <a:rPr lang="fr-FR" sz="2000"/>
              <a:t>Trouver ces données dans </a:t>
            </a:r>
            <a:r>
              <a:rPr lang="fr-FR" sz="2000" b="1">
                <a:solidFill>
                  <a:schemeClr val="accent5"/>
                </a:solidFill>
              </a:rPr>
              <a:t>Chapitre 11 </a:t>
            </a:r>
          </a:p>
          <a:p>
            <a:pPr algn="ctr"/>
            <a:r>
              <a:rPr lang="fr-FR" sz="2000"/>
              <a:t>du Rapport Final</a:t>
            </a:r>
          </a:p>
        </p:txBody>
      </p:sp>
      <p:pic>
        <p:nvPicPr>
          <p:cNvPr id="5" name="Picture 4" descr="A screenshot of a video game&#10;&#10;Description automatically generated with medium confidence">
            <a:extLst>
              <a:ext uri="{FF2B5EF4-FFF2-40B4-BE49-F238E27FC236}">
                <a16:creationId xmlns:a16="http://schemas.microsoft.com/office/drawing/2014/main" id="{72BDEFCF-D02A-9C36-858A-869B7735E5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82974"/>
            <a:ext cx="6618818" cy="930275"/>
          </a:xfrm>
        </p:spPr>
        <p:txBody>
          <a:bodyPr>
            <a:noAutofit/>
          </a:bodyPr>
          <a:lstStyle/>
          <a:p>
            <a:r>
              <a:rPr lang="fr-FR" sz="3200" noProof="0" dirty="0"/>
              <a:t>Anémie chez les femmes enceintes </a:t>
            </a:r>
            <a:br>
              <a:rPr lang="fr-FR" sz="3200" noProof="0" dirty="0"/>
            </a:br>
            <a:r>
              <a:rPr lang="fr-FR" sz="3200" noProof="0" dirty="0"/>
              <a:t>et non enceintes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177101"/>
            <a:ext cx="7579180" cy="410751"/>
          </a:xfrm>
        </p:spPr>
        <p:txBody>
          <a:bodyPr>
            <a:normAutofit/>
          </a:bodyPr>
          <a:lstStyle/>
          <a:p>
            <a:r>
              <a:rPr lang="fr-FR" noProof="0" dirty="0"/>
              <a:t>Pourcentage de femmes de 15-49 ans classées comme étant anémiées</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970491634"/>
              </p:ext>
            </p:extLst>
          </p:nvPr>
        </p:nvGraphicFramePr>
        <p:xfrm>
          <a:off x="1345780" y="1651703"/>
          <a:ext cx="7293429" cy="43157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9">
            <a:extLst>
              <a:ext uri="{FF2B5EF4-FFF2-40B4-BE49-F238E27FC236}">
                <a16:creationId xmlns:a16="http://schemas.microsoft.com/office/drawing/2014/main" id="{46AF1704-09C7-B9B8-336D-1BF341C99174}"/>
              </a:ext>
            </a:extLst>
          </p:cNvPr>
          <p:cNvGraphicFramePr>
            <a:graphicFrameLocks noGrp="1"/>
          </p:cNvGraphicFramePr>
          <p:nvPr>
            <p:extLst>
              <p:ext uri="{D42A27DB-BD31-4B8C-83A1-F6EECF244321}">
                <p14:modId xmlns:p14="http://schemas.microsoft.com/office/powerpoint/2010/main" val="2171400928"/>
              </p:ext>
            </p:extLst>
          </p:nvPr>
        </p:nvGraphicFramePr>
        <p:xfrm>
          <a:off x="141514" y="5978918"/>
          <a:ext cx="8408549" cy="741680"/>
        </p:xfrm>
        <a:graphic>
          <a:graphicData uri="http://schemas.openxmlformats.org/drawingml/2006/table">
            <a:tbl>
              <a:tblPr firstRow="1" bandRow="1">
                <a:tableStyleId>{5C22544A-7EE6-4342-B048-85BDC9FD1C3A}</a:tableStyleId>
              </a:tblPr>
              <a:tblGrid>
                <a:gridCol w="1478723">
                  <a:extLst>
                    <a:ext uri="{9D8B030D-6E8A-4147-A177-3AD203B41FA5}">
                      <a16:colId xmlns:a16="http://schemas.microsoft.com/office/drawing/2014/main" val="2911875004"/>
                    </a:ext>
                  </a:extLst>
                </a:gridCol>
                <a:gridCol w="1318114">
                  <a:extLst>
                    <a:ext uri="{9D8B030D-6E8A-4147-A177-3AD203B41FA5}">
                      <a16:colId xmlns:a16="http://schemas.microsoft.com/office/drawing/2014/main" val="1953864577"/>
                    </a:ext>
                  </a:extLst>
                </a:gridCol>
                <a:gridCol w="1849791">
                  <a:extLst>
                    <a:ext uri="{9D8B030D-6E8A-4147-A177-3AD203B41FA5}">
                      <a16:colId xmlns:a16="http://schemas.microsoft.com/office/drawing/2014/main" val="4217398951"/>
                    </a:ext>
                  </a:extLst>
                </a:gridCol>
                <a:gridCol w="2080211">
                  <a:extLst>
                    <a:ext uri="{9D8B030D-6E8A-4147-A177-3AD203B41FA5}">
                      <a16:colId xmlns:a16="http://schemas.microsoft.com/office/drawing/2014/main" val="1207758716"/>
                    </a:ext>
                  </a:extLst>
                </a:gridCol>
                <a:gridCol w="1681710">
                  <a:extLst>
                    <a:ext uri="{9D8B030D-6E8A-4147-A177-3AD203B41FA5}">
                      <a16:colId xmlns:a16="http://schemas.microsoft.com/office/drawing/2014/main" val="1808214725"/>
                    </a:ext>
                  </a:extLst>
                </a:gridCol>
              </a:tblGrid>
              <a:tr h="370840">
                <a:tc>
                  <a:txBody>
                    <a:bodyPr/>
                    <a:lstStyle/>
                    <a:p>
                      <a:r>
                        <a:rPr lang="en-US" sz="1600" b="1">
                          <a:solidFill>
                            <a:schemeClr val="tx1"/>
                          </a:solidFill>
                          <a:latin typeface="Source Sans Pro" panose="020B0503030403020204" pitchFamily="34" charset="0"/>
                          <a:ea typeface="Source Sans Pro" panose="020B0503030403020204" pitchFamily="34" charset="0"/>
                        </a:rPr>
                        <a:t>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a:solidFill>
                            <a:schemeClr val="tx1"/>
                          </a:solidFill>
                          <a:latin typeface="Source Sans Pro" panose="020B0503030403020204" pitchFamily="34" charset="0"/>
                          <a:ea typeface="Source Sans Pro" panose="020B0503030403020204" pitchFamily="34" charset="0"/>
                        </a:rPr>
                        <a:t>&lt;11.0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a:solidFill>
                            <a:schemeClr val="tx1"/>
                          </a:solidFill>
                          <a:latin typeface="Source Sans Pro" panose="020B0503030403020204" pitchFamily="34" charset="0"/>
                          <a:ea typeface="Source Sans Pro" panose="020B0503030403020204" pitchFamily="34" charset="0"/>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a:solidFill>
                            <a:schemeClr val="tx1"/>
                          </a:solidFill>
                          <a:latin typeface="Source Sans Pro" panose="020B0503030403020204" pitchFamily="34" charset="0"/>
                          <a:ea typeface="Source Sans Pro" panose="020B0503030403020204" pitchFamily="34" charset="0"/>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a:solidFill>
                            <a:schemeClr val="tx1"/>
                          </a:solidFill>
                          <a:latin typeface="Source Sans Pro" panose="020B0503030403020204" pitchFamily="34" charset="0"/>
                          <a:ea typeface="Source Sans Pro" panose="020B0503030403020204" pitchFamily="34" charset="0"/>
                        </a:rPr>
                        <a:t>&lt;7.0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3220508"/>
                  </a:ext>
                </a:extLst>
              </a:tr>
              <a:tr h="370840">
                <a:tc>
                  <a:txBody>
                    <a:bodyPr/>
                    <a:lstStyle/>
                    <a:p>
                      <a:r>
                        <a:rPr lang="en-US" sz="1600" b="1">
                          <a:latin typeface="Source Sans Pro" panose="020B0503030403020204" pitchFamily="34" charset="0"/>
                          <a:ea typeface="Source Sans Pro" panose="020B0503030403020204" pitchFamily="34" charset="0"/>
                        </a:rPr>
                        <a:t>Non 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a:solidFill>
                            <a:schemeClr val="tx1"/>
                          </a:solidFill>
                          <a:latin typeface="Source Sans Pro" panose="020B0503030403020204" pitchFamily="34" charset="0"/>
                          <a:ea typeface="Source Sans Pro" panose="020B0503030403020204" pitchFamily="34" charset="0"/>
                        </a:rPr>
                        <a:t>&lt;12.0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a:solidFill>
                            <a:schemeClr val="tx1"/>
                          </a:solidFill>
                          <a:latin typeface="Source Sans Pro" panose="020B0503030403020204" pitchFamily="34" charset="0"/>
                          <a:ea typeface="Source Sans Pro" panose="020B0503030403020204" pitchFamily="34" charset="0"/>
                        </a:rPr>
                        <a:t>110.-11.9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a:solidFill>
                            <a:schemeClr val="tx1"/>
                          </a:solidFill>
                          <a:latin typeface="Source Sans Pro" panose="020B0503030403020204" pitchFamily="34" charset="0"/>
                          <a:ea typeface="Source Sans Pro" panose="020B0503030403020204" pitchFamily="34" charset="0"/>
                        </a:rPr>
                        <a:t>8.0-10.9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a:solidFill>
                            <a:schemeClr val="tx1"/>
                          </a:solidFill>
                          <a:latin typeface="Source Sans Pro" panose="020B0503030403020204" pitchFamily="34" charset="0"/>
                          <a:ea typeface="Source Sans Pro" panose="020B0503030403020204" pitchFamily="34" charset="0"/>
                        </a:rPr>
                        <a:t>&lt;8.0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661909"/>
                  </a:ext>
                </a:extLst>
              </a:tr>
            </a:tbl>
          </a:graphicData>
        </a:graphic>
      </p:graphicFrame>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06855" y="793930"/>
            <a:ext cx="18019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a:t>
            </a:r>
            <a:r>
              <a:rPr lang="en-US" b="1" i="0">
                <a:solidFill>
                  <a:srgbClr val="00A3E3"/>
                </a:solidFill>
              </a:rPr>
              <a:t> 2.2.2</a:t>
            </a:r>
          </a:p>
        </p:txBody>
      </p:sp>
      <p:pic>
        <p:nvPicPr>
          <p:cNvPr id="4" name="Picture 3" descr="A picture containing text&#10;&#10;Description automatically generated">
            <a:extLst>
              <a:ext uri="{FF2B5EF4-FFF2-40B4-BE49-F238E27FC236}">
                <a16:creationId xmlns:a16="http://schemas.microsoft.com/office/drawing/2014/main" id="{75E5377C-A5C9-2971-AD37-7A50A50894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506761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66562"/>
          </a:xfrm>
        </p:spPr>
        <p:txBody>
          <a:bodyPr>
            <a:noAutofit/>
          </a:bodyPr>
          <a:lstStyle/>
          <a:p>
            <a:r>
              <a:rPr lang="fr-FR" noProof="0" dirty="0"/>
              <a:t>Tendances de l’anémie chez les enfants et les femmes</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83633"/>
            <a:ext cx="7886700" cy="765624"/>
          </a:xfrm>
        </p:spPr>
        <p:txBody>
          <a:bodyPr>
            <a:normAutofit/>
          </a:bodyPr>
          <a:lstStyle/>
          <a:p>
            <a:pPr algn="l"/>
            <a:r>
              <a:rPr lang="fr-FR" noProof="0" dirty="0"/>
              <a:t>Pourcentage d’enfants de 6-59 mois et de femmes de 15-49 ans classés comme étant anémiés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012510507"/>
              </p:ext>
            </p:extLst>
          </p:nvPr>
        </p:nvGraphicFramePr>
        <p:xfrm>
          <a:off x="628650" y="1943099"/>
          <a:ext cx="7886700" cy="45497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32B16EE-46E9-5A8E-46B1-F94152ADB3D1}"/>
              </a:ext>
            </a:extLst>
          </p:cNvPr>
          <p:cNvSpPr txBox="1"/>
          <p:nvPr/>
        </p:nvSpPr>
        <p:spPr>
          <a:xfrm>
            <a:off x="2334655" y="2058767"/>
            <a:ext cx="1752601" cy="452663"/>
          </a:xfrm>
          <a:prstGeom prst="rect">
            <a:avLst/>
          </a:prstGeom>
        </p:spPr>
        <p:txBody>
          <a:bodyPr vert="horz" wrap="square" lIns="91440" tIns="45720" rIns="91440" bIns="45720" rtlCol="0" anchor="ctr">
            <a:normAutofit/>
          </a:bodyPr>
          <a:lstStyle/>
          <a:p>
            <a:pPr algn="l"/>
            <a:r>
              <a:rPr lang="en-US" sz="1800" b="1" dirty="0">
                <a:solidFill>
                  <a:schemeClr val="accent3">
                    <a:lumMod val="50000"/>
                  </a:schemeClr>
                </a:solidFill>
                <a:latin typeface="Source Sans Pro" panose="020B0503030403020204" pitchFamily="34" charset="0"/>
                <a:ea typeface="Source Sans Pro" panose="020B0503030403020204" pitchFamily="34" charset="0"/>
              </a:rPr>
              <a:t>Enfants</a:t>
            </a:r>
          </a:p>
        </p:txBody>
      </p:sp>
      <p:sp>
        <p:nvSpPr>
          <p:cNvPr id="7" name="TextBox 6">
            <a:extLst>
              <a:ext uri="{FF2B5EF4-FFF2-40B4-BE49-F238E27FC236}">
                <a16:creationId xmlns:a16="http://schemas.microsoft.com/office/drawing/2014/main" id="{F46BF4F5-DA1D-ED61-306F-E8E24F89B3B1}"/>
              </a:ext>
            </a:extLst>
          </p:cNvPr>
          <p:cNvSpPr txBox="1"/>
          <p:nvPr/>
        </p:nvSpPr>
        <p:spPr>
          <a:xfrm>
            <a:off x="2334655" y="3402244"/>
            <a:ext cx="1632857" cy="452663"/>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Femmes</a:t>
            </a:r>
          </a:p>
        </p:txBody>
      </p:sp>
    </p:spTree>
    <p:extLst>
      <p:ext uri="{BB962C8B-B14F-4D97-AF65-F5344CB8AC3E}">
        <p14:creationId xmlns:p14="http://schemas.microsoft.com/office/powerpoint/2010/main" val="265363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fontScale="92500" lnSpcReduction="10000"/>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b="1" i="0" noProof="0" dirty="0">
                <a:solidFill>
                  <a:schemeClr val="accent5"/>
                </a:solidFill>
              </a:rPr>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fontScale="92500"/>
          </a:bodyPr>
          <a:lstStyle/>
          <a:p>
            <a:pPr algn="ctr"/>
            <a:r>
              <a:rPr lang="fr-FR" sz="2000"/>
              <a:t>Trouver ces données dans </a:t>
            </a:r>
            <a:r>
              <a:rPr lang="fr-FR" sz="2000" b="1">
                <a:solidFill>
                  <a:schemeClr val="accent5"/>
                </a:solidFill>
              </a:rPr>
              <a:t>Chapitre 11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79C7D19D-0927-AB81-3C59-7FFE5F465E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525133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sz="3200" noProof="0" dirty="0"/>
              <a:t>Suppléments en micronutriments et déparasitage parmi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88533"/>
            <a:ext cx="4622346" cy="755229"/>
          </a:xfrm>
        </p:spPr>
        <p:txBody>
          <a:bodyPr>
            <a:normAutofit/>
          </a:bodyPr>
          <a:lstStyle/>
          <a:p>
            <a:pPr algn="ctr"/>
            <a:r>
              <a:rPr lang="fr-FR" noProof="0" dirty="0"/>
              <a:t>Pourcentage d’enfants </a:t>
            </a:r>
            <a:r>
              <a:rPr lang="fr-FR" dirty="0"/>
              <a:t>d</a:t>
            </a:r>
            <a:r>
              <a:rPr lang="fr-FR" noProof="0" dirty="0"/>
              <a:t>e 6-59 mois à qui on a donné du/des</a:t>
            </a:r>
          </a:p>
        </p:txBody>
      </p:sp>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6960433" y="948268"/>
            <a:ext cx="2164517" cy="120678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noProof="0"/>
              <a:t>Pourcentage d’enfants </a:t>
            </a:r>
            <a:r>
              <a:rPr lang="fr-FR"/>
              <a:t>d</a:t>
            </a:r>
            <a:r>
              <a:rPr lang="fr-FR" noProof="0"/>
              <a:t>e 12-59 mois à qui on a donné </a:t>
            </a:r>
            <a:r>
              <a:rPr lang="en-US"/>
              <a:t>des:</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402286" y="2020205"/>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Chart 5">
            <a:extLst>
              <a:ext uri="{FF2B5EF4-FFF2-40B4-BE49-F238E27FC236}">
                <a16:creationId xmlns:a16="http://schemas.microsoft.com/office/drawing/2014/main" id="{E3E2B361-B2F1-447D-E758-6AA34D22DCCF}"/>
              </a:ext>
            </a:extLst>
          </p:cNvPr>
          <p:cNvGraphicFramePr/>
          <p:nvPr>
            <p:extLst>
              <p:ext uri="{D42A27DB-BD31-4B8C-83A1-F6EECF244321}">
                <p14:modId xmlns:p14="http://schemas.microsoft.com/office/powerpoint/2010/main" val="2866902717"/>
              </p:ext>
            </p:extLst>
          </p:nvPr>
        </p:nvGraphicFramePr>
        <p:xfrm>
          <a:off x="-6350" y="1551660"/>
          <a:ext cx="8959850" cy="50579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7470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fr-FR" noProof="0" dirty="0"/>
              <a:t>Présence de sel iodé dans le ménage</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34506"/>
            <a:ext cx="7886700" cy="1570531"/>
          </a:xfrm>
        </p:spPr>
        <p:txBody>
          <a:bodyPr>
            <a:normAutofit fontScale="85000" lnSpcReduction="20000"/>
          </a:bodyPr>
          <a:lstStyle/>
          <a:p>
            <a:pPr algn="ctr">
              <a:lnSpc>
                <a:spcPct val="110000"/>
              </a:lnSpc>
            </a:pPr>
            <a:r>
              <a:rPr lang="fr-FR" sz="3800" b="1" i="0" noProof="0" dirty="0">
                <a:solidFill>
                  <a:schemeClr val="accent5"/>
                </a:solidFill>
              </a:rPr>
              <a:t>97 %</a:t>
            </a:r>
            <a:r>
              <a:rPr lang="fr-FR" sz="3800" i="0" noProof="0" dirty="0"/>
              <a:t> des ménages dont le sel a </a:t>
            </a:r>
            <a:r>
              <a:rPr lang="fr-FR" sz="3800" i="0" dirty="0"/>
              <a:t>été testé pour la </a:t>
            </a:r>
            <a:r>
              <a:rPr lang="fr-FR" sz="3800" i="0" noProof="0" dirty="0"/>
              <a:t>présence d’iode.</a:t>
            </a:r>
          </a:p>
          <a:p>
            <a:pPr algn="ctr">
              <a:lnSpc>
                <a:spcPct val="110000"/>
              </a:lnSpc>
            </a:pPr>
            <a:r>
              <a:rPr lang="fr-FR" sz="3800" b="1" i="0" noProof="0" dirty="0">
                <a:solidFill>
                  <a:schemeClr val="accent5"/>
                </a:solidFill>
              </a:rPr>
              <a:t>97 %</a:t>
            </a:r>
            <a:r>
              <a:rPr lang="fr-FR" sz="3800" i="0" noProof="0" dirty="0"/>
              <a:t> du sel testé contenait de l’iode.</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2">
              <a:extLst>
                <a:ext uri="{28A0092B-C50C-407E-A947-70E740481C1C}">
                  <a14:useLocalDpi xmlns:a14="http://schemas.microsoft.com/office/drawing/2010/main" val="0"/>
                </a:ext>
              </a:extLst>
            </a:blip>
            <a:srcRect l="6067" t="6416" r="6904" b="4045"/>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b="1" i="0" noProof="0" dirty="0">
                <a:solidFill>
                  <a:schemeClr val="accent5"/>
                </a:solidFill>
              </a:rPr>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a:bodyPr>
          <a:lstStyle/>
          <a:p>
            <a:pPr algn="ctr"/>
            <a:r>
              <a:rPr lang="fr-FR" sz="2000"/>
              <a:t>Trouver ces données dans </a:t>
            </a:r>
            <a:r>
              <a:rPr lang="fr-FR" sz="2000" b="1">
                <a:solidFill>
                  <a:schemeClr val="accent5"/>
                </a:solidFill>
              </a:rPr>
              <a:t>Chapitre 11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85568AC3-1E84-B6F9-BB45-F058F51A8D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3316185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État nutritionnel des femmes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38200"/>
            <a:ext cx="7459438" cy="698500"/>
          </a:xfrm>
        </p:spPr>
        <p:txBody>
          <a:bodyPr>
            <a:normAutofit/>
          </a:bodyPr>
          <a:lstStyle/>
          <a:p>
            <a:r>
              <a:rPr lang="fr-FR" noProof="0" dirty="0"/>
              <a:t>R</a:t>
            </a:r>
            <a:r>
              <a:rPr lang="fr-FR" dirty="0" err="1"/>
              <a:t>épartition</a:t>
            </a:r>
            <a:r>
              <a:rPr lang="fr-FR" dirty="0"/>
              <a:t> (en %) des femmes de 20-49 ans par Indice de Masse Corporelle (IMC) et des femmes de 15-19 ans par IMC-pour-âge</a:t>
            </a:r>
            <a:endParaRPr lang="fr-FR" noProof="0" dirty="0"/>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404776950"/>
              </p:ext>
            </p:extLst>
          </p:nvPr>
        </p:nvGraphicFramePr>
        <p:xfrm>
          <a:off x="428623" y="1377244"/>
          <a:ext cx="8286751" cy="525215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471DC148-CF3A-7492-DB1F-3AD25226B96D}"/>
              </a:ext>
            </a:extLst>
          </p:cNvPr>
          <p:cNvSpPr txBox="1"/>
          <p:nvPr/>
        </p:nvSpPr>
        <p:spPr>
          <a:xfrm>
            <a:off x="6638472" y="6147588"/>
            <a:ext cx="2293256" cy="58477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600" i="1" dirty="0"/>
              <a:t>Total ≠ 100% à cause d’arrondissement</a:t>
            </a:r>
          </a:p>
        </p:txBody>
      </p:sp>
    </p:spTree>
    <p:extLst>
      <p:ext uri="{BB962C8B-B14F-4D97-AF65-F5344CB8AC3E}">
        <p14:creationId xmlns:p14="http://schemas.microsoft.com/office/powerpoint/2010/main" val="3636021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Diversification alimentaire minimum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789504"/>
          </a:xfrm>
        </p:spPr>
        <p:txBody>
          <a:bodyPr>
            <a:normAutofit/>
          </a:bodyPr>
          <a:lstStyle/>
          <a:p>
            <a:r>
              <a:rPr lang="fr-FR" noProof="0" dirty="0"/>
              <a:t>Pourcentage de femmes de 15-49 ans qui ont consommé d’aliments d’au moins 5 groupes d’aliments parmi les 10 groupes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7109042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fr-FR" sz="3200" noProof="0" dirty="0"/>
              <a:t>Consommation d’aliments et de boissons malsaines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519356"/>
            <a:ext cx="8145238" cy="363233"/>
          </a:xfrm>
        </p:spPr>
        <p:txBody>
          <a:bodyPr>
            <a:normAutofit/>
          </a:bodyPr>
          <a:lstStyle/>
          <a:p>
            <a:r>
              <a:rPr lang="fr-FR" noProof="0" dirty="0"/>
              <a:t>Pourcentage de femme de 15-49 ans qui ont consommé :</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706683604"/>
              </p:ext>
            </p:extLst>
          </p:nvPr>
        </p:nvGraphicFramePr>
        <p:xfrm>
          <a:off x="642257" y="1882588"/>
          <a:ext cx="8056788" cy="4669851"/>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a:p>
        </p:txBody>
      </p:sp>
    </p:spTree>
    <p:extLst>
      <p:ext uri="{BB962C8B-B14F-4D97-AF65-F5344CB8AC3E}">
        <p14:creationId xmlns:p14="http://schemas.microsoft.com/office/powerpoint/2010/main" val="108823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837974" y="513657"/>
            <a:ext cx="5915025" cy="525078"/>
          </a:xfrm>
        </p:spPr>
        <p:txBody>
          <a:bodyPr>
            <a:normAutofit fontScale="90000"/>
          </a:bodyPr>
          <a:lstStyle/>
          <a:p>
            <a:r>
              <a:rPr lang="fr-FR" noProof="0" dirty="0"/>
              <a:t>Résultats Clés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837974" y="1161144"/>
            <a:ext cx="6852785" cy="4422834"/>
          </a:xfrm>
        </p:spPr>
        <p:txBody>
          <a:bodyPr>
            <a:noAutofit/>
          </a:bodyPr>
          <a:lstStyle/>
          <a:p>
            <a:pPr marL="214313" indent="-214313">
              <a:lnSpc>
                <a:spcPct val="100000"/>
              </a:lnSpc>
              <a:buFont typeface="Arial" panose="020B0604020202020204" pitchFamily="34" charset="0"/>
              <a:buChar char="•"/>
            </a:pPr>
            <a:r>
              <a:rPr lang="fr-FR" sz="2400" b="1" i="0" dirty="0">
                <a:solidFill>
                  <a:schemeClr val="accent5"/>
                </a:solidFill>
              </a:rPr>
              <a:t>23 % </a:t>
            </a:r>
            <a:r>
              <a:rPr lang="fr-FR" sz="2400" i="0" dirty="0"/>
              <a:t>des enfants de moins de 5 ans présentent un </a:t>
            </a:r>
            <a:r>
              <a:rPr lang="fr-FR" sz="2400" b="1" i="0" dirty="0">
                <a:solidFill>
                  <a:schemeClr val="accent5"/>
                </a:solidFill>
              </a:rPr>
              <a:t>retard de croissance</a:t>
            </a:r>
            <a:r>
              <a:rPr lang="fr-FR" sz="2400" i="0" dirty="0"/>
              <a:t>.</a:t>
            </a:r>
          </a:p>
          <a:p>
            <a:pPr marL="214313" indent="-214313">
              <a:lnSpc>
                <a:spcPct val="100000"/>
              </a:lnSpc>
              <a:buFont typeface="Arial" panose="020B0604020202020204" pitchFamily="34" charset="0"/>
              <a:buChar char="•"/>
            </a:pPr>
            <a:r>
              <a:rPr lang="fr-FR" sz="2400" b="1" i="0" dirty="0">
                <a:solidFill>
                  <a:schemeClr val="accent5"/>
                </a:solidFill>
              </a:rPr>
              <a:t>51 % </a:t>
            </a:r>
            <a:r>
              <a:rPr lang="fr-FR" sz="2400" i="0" dirty="0"/>
              <a:t>des enfants de moins de 6 mois sont </a:t>
            </a:r>
            <a:r>
              <a:rPr lang="fr-FR" sz="2400" b="1" i="0">
                <a:solidFill>
                  <a:schemeClr val="accent5"/>
                </a:solidFill>
              </a:rPr>
              <a:t>exclusivement allaités</a:t>
            </a:r>
            <a:r>
              <a:rPr lang="fr-FR" sz="2400" i="0"/>
              <a:t>.</a:t>
            </a:r>
            <a:endParaRPr lang="fr-FR" sz="2400" i="0" dirty="0"/>
          </a:p>
          <a:p>
            <a:pPr marL="214313" indent="-214313">
              <a:lnSpc>
                <a:spcPct val="100000"/>
              </a:lnSpc>
              <a:buFont typeface="Arial" panose="020B0604020202020204" pitchFamily="34" charset="0"/>
              <a:buChar char="•"/>
            </a:pPr>
            <a:r>
              <a:rPr lang="fr-FR" sz="2400" b="1" i="0" dirty="0">
                <a:solidFill>
                  <a:schemeClr val="accent5"/>
                </a:solidFill>
              </a:rPr>
              <a:t>72 % </a:t>
            </a:r>
            <a:r>
              <a:rPr lang="fr-FR" sz="2400" i="0" dirty="0"/>
              <a:t>des enfants de 6-59 mois et </a:t>
            </a:r>
            <a:r>
              <a:rPr lang="fr-FR" sz="2400" b="1" i="0" dirty="0">
                <a:solidFill>
                  <a:schemeClr val="accent5"/>
                </a:solidFill>
              </a:rPr>
              <a:t>56 % </a:t>
            </a:r>
            <a:r>
              <a:rPr lang="fr-FR" sz="2400" i="0" dirty="0"/>
              <a:t>de femmes de 15-49 ans sont </a:t>
            </a:r>
            <a:r>
              <a:rPr lang="fr-FR" sz="2400" b="1" i="0" dirty="0">
                <a:solidFill>
                  <a:schemeClr val="accent5"/>
                </a:solidFill>
              </a:rPr>
              <a:t>anémiques</a:t>
            </a:r>
            <a:r>
              <a:rPr lang="fr-FR" sz="2400" i="0" dirty="0"/>
              <a:t>.</a:t>
            </a:r>
            <a:endParaRPr lang="fr-FR" sz="2400" b="1" i="0" dirty="0">
              <a:solidFill>
                <a:schemeClr val="accent5"/>
              </a:solidFill>
            </a:endParaRPr>
          </a:p>
          <a:p>
            <a:pPr marL="214313" indent="-214313">
              <a:lnSpc>
                <a:spcPct val="100000"/>
              </a:lnSpc>
              <a:buFont typeface="Arial" panose="020B0604020202020204" pitchFamily="34" charset="0"/>
              <a:buChar char="•"/>
            </a:pPr>
            <a:r>
              <a:rPr lang="fr-FR" sz="2400" b="1" i="0" dirty="0">
                <a:solidFill>
                  <a:schemeClr val="accent5"/>
                </a:solidFill>
              </a:rPr>
              <a:t>25 % </a:t>
            </a:r>
            <a:r>
              <a:rPr lang="fr-FR" sz="2400" i="0" dirty="0"/>
              <a:t>des femmes de 20-49 ans et </a:t>
            </a:r>
            <a:r>
              <a:rPr lang="fr-FR" sz="2400" b="1" i="0" dirty="0">
                <a:solidFill>
                  <a:schemeClr val="accent5"/>
                </a:solidFill>
              </a:rPr>
              <a:t>10 % </a:t>
            </a:r>
            <a:r>
              <a:rPr lang="fr-FR" sz="2400" i="0" dirty="0"/>
              <a:t>des femmes de 15-19 ans sont </a:t>
            </a:r>
            <a:r>
              <a:rPr lang="fr-FR" sz="2400" b="1" i="0" dirty="0">
                <a:solidFill>
                  <a:schemeClr val="accent5"/>
                </a:solidFill>
              </a:rPr>
              <a:t>surpoids ou obèses</a:t>
            </a:r>
            <a:r>
              <a:rPr lang="fr-FR" sz="2400" i="0" dirty="0"/>
              <a:t>.</a:t>
            </a:r>
            <a:endParaRPr lang="fr-FR" sz="2400" b="1" i="0" dirty="0">
              <a:solidFill>
                <a:schemeClr val="accent5"/>
              </a:solidFill>
            </a:endParaRPr>
          </a:p>
          <a:p>
            <a:pPr marL="214313" indent="-214313">
              <a:lnSpc>
                <a:spcPct val="100000"/>
              </a:lnSpc>
              <a:buFont typeface="Arial" panose="020B0604020202020204" pitchFamily="34" charset="0"/>
              <a:buChar char="•"/>
            </a:pPr>
            <a:r>
              <a:rPr lang="fr-FR" sz="2400" b="1" i="0" dirty="0">
                <a:solidFill>
                  <a:schemeClr val="accent5"/>
                </a:solidFill>
              </a:rPr>
              <a:t>97 % </a:t>
            </a:r>
            <a:r>
              <a:rPr lang="fr-FR" sz="2400" i="0" dirty="0"/>
              <a:t>du sel testé dans les ménages </a:t>
            </a:r>
            <a:r>
              <a:rPr lang="fr-FR" sz="2400" b="1" i="0" dirty="0">
                <a:solidFill>
                  <a:schemeClr val="accent5"/>
                </a:solidFill>
              </a:rPr>
              <a:t>contenait de l’iode</a:t>
            </a:r>
            <a:r>
              <a:rPr lang="fr-FR" sz="2400" i="0" dirty="0"/>
              <a:t>.</a:t>
            </a:r>
          </a:p>
        </p:txBody>
      </p:sp>
    </p:spTree>
    <p:extLst>
      <p:ext uri="{BB962C8B-B14F-4D97-AF65-F5344CB8AC3E}">
        <p14:creationId xmlns:p14="http://schemas.microsoft.com/office/powerpoint/2010/main" val="3898186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fr-FR" sz="3200" noProof="0" dirty="0"/>
              <a:t>Tendances d’indicateurs de mesure </a:t>
            </a:r>
            <a:br>
              <a:rPr lang="fr-FR" sz="3200" noProof="0" dirty="0"/>
            </a:br>
            <a:r>
              <a:rPr lang="fr-FR" sz="3200" noProof="0" dirty="0"/>
              <a:t>de la croissance de l’enfant</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4294967295"/>
          </p:nvPr>
        </p:nvSpPr>
        <p:spPr>
          <a:xfrm>
            <a:off x="605989" y="1578049"/>
            <a:ext cx="7886700" cy="336550"/>
          </a:xfrm>
        </p:spPr>
        <p:txBody>
          <a:bodyPr>
            <a:normAutofit lnSpcReduction="10000"/>
          </a:bodyPr>
          <a:lstStyle/>
          <a:p>
            <a:pPr algn="l"/>
            <a:r>
              <a:rPr lang="fr-FR" noProof="0" dirty="0"/>
              <a:t>Pourcentage d’enfants de moins de 5 ans atteints de malnutrition</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007380180"/>
              </p:ext>
            </p:extLst>
          </p:nvPr>
        </p:nvGraphicFramePr>
        <p:xfrm>
          <a:off x="122936" y="1450073"/>
          <a:ext cx="8369753" cy="5093969"/>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863600" y="3221575"/>
            <a:ext cx="2588865" cy="452663"/>
          </a:xfrm>
          <a:prstGeom prst="rect">
            <a:avLst/>
          </a:prstGeom>
        </p:spPr>
        <p:txBody>
          <a:bodyPr vert="horz" wrap="square" lIns="91440" tIns="45720" rIns="91440" bIns="45720" rtlCol="0" anchor="ctr">
            <a:normAutofit/>
          </a:bodyPr>
          <a:lstStyle/>
          <a:p>
            <a:pPr algn="l"/>
            <a:r>
              <a:rPr lang="en-US" sz="1800" b="1">
                <a:solidFill>
                  <a:schemeClr val="accent6"/>
                </a:solidFill>
                <a:latin typeface="Source Sans Pro" panose="020B0503030403020204" pitchFamily="34" charset="0"/>
                <a:ea typeface="Source Sans Pro" panose="020B0503030403020204" pitchFamily="34" charset="0"/>
              </a:rPr>
              <a:t>Retard de </a:t>
            </a:r>
            <a:r>
              <a:rPr lang="en-US" sz="1800" b="1" err="1">
                <a:solidFill>
                  <a:schemeClr val="accent6"/>
                </a:solidFill>
                <a:latin typeface="Source Sans Pro" panose="020B0503030403020204" pitchFamily="34" charset="0"/>
                <a:ea typeface="Source Sans Pro" panose="020B0503030403020204" pitchFamily="34" charset="0"/>
              </a:rPr>
              <a:t>croissance</a:t>
            </a:r>
            <a:endParaRPr lang="en-US" sz="1800" b="1">
              <a:solidFill>
                <a:schemeClr val="accent6"/>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1258659" y="3979112"/>
            <a:ext cx="2690465" cy="452663"/>
          </a:xfrm>
          <a:prstGeom prst="rect">
            <a:avLst/>
          </a:prstGeom>
        </p:spPr>
        <p:txBody>
          <a:bodyPr vert="horz" wrap="square" lIns="91440" tIns="45720" rIns="91440" bIns="45720" rtlCol="0" anchor="ctr">
            <a:normAutofit/>
          </a:bodyPr>
          <a:lstStyle/>
          <a:p>
            <a:pPr algn="l"/>
            <a:r>
              <a:rPr lang="en-US" sz="1800" b="1" err="1">
                <a:solidFill>
                  <a:schemeClr val="accent3"/>
                </a:solidFill>
                <a:latin typeface="Source Sans Pro" panose="020B0503030403020204" pitchFamily="34" charset="0"/>
                <a:ea typeface="Source Sans Pro" panose="020B0503030403020204" pitchFamily="34" charset="0"/>
              </a:rPr>
              <a:t>Insuffisance</a:t>
            </a:r>
            <a:r>
              <a:rPr lang="en-US" sz="1800" b="1">
                <a:solidFill>
                  <a:schemeClr val="accent3"/>
                </a:solidFill>
                <a:latin typeface="Source Sans Pro" panose="020B0503030403020204" pitchFamily="34" charset="0"/>
                <a:ea typeface="Source Sans Pro" panose="020B0503030403020204" pitchFamily="34" charset="0"/>
              </a:rPr>
              <a:t> </a:t>
            </a:r>
            <a:r>
              <a:rPr lang="en-US" sz="1800" b="1" err="1">
                <a:solidFill>
                  <a:schemeClr val="accent3"/>
                </a:solidFill>
                <a:latin typeface="Source Sans Pro" panose="020B0503030403020204" pitchFamily="34" charset="0"/>
                <a:ea typeface="Source Sans Pro" panose="020B0503030403020204" pitchFamily="34" charset="0"/>
              </a:rPr>
              <a:t>pondérale</a:t>
            </a:r>
            <a:endParaRPr lang="en-US" sz="1800" b="1">
              <a:solidFill>
                <a:schemeClr val="accent3"/>
              </a:solidFill>
              <a:latin typeface="Source Sans Pro" panose="020B0503030403020204" pitchFamily="34" charset="0"/>
              <a:ea typeface="Source Sans Pro" panose="020B0503030403020204" pitchFamily="34" charset="0"/>
            </a:endParaRPr>
          </a:p>
        </p:txBody>
      </p:sp>
      <p:sp>
        <p:nvSpPr>
          <p:cNvPr id="3" name="TextBox 2">
            <a:extLst>
              <a:ext uri="{FF2B5EF4-FFF2-40B4-BE49-F238E27FC236}">
                <a16:creationId xmlns:a16="http://schemas.microsoft.com/office/drawing/2014/main" id="{EC1FA352-3232-8CDD-13F9-F4583EAEAB52}"/>
              </a:ext>
            </a:extLst>
          </p:cNvPr>
          <p:cNvSpPr txBox="1"/>
          <p:nvPr/>
        </p:nvSpPr>
        <p:spPr>
          <a:xfrm>
            <a:off x="1077685" y="5391150"/>
            <a:ext cx="1632857" cy="452663"/>
          </a:xfrm>
          <a:prstGeom prst="rect">
            <a:avLst/>
          </a:prstGeom>
        </p:spPr>
        <p:txBody>
          <a:bodyPr vert="horz" wrap="square" lIns="91440" tIns="45720" rIns="91440" bIns="45720" rtlCol="0" anchor="ctr">
            <a:normAutofit/>
          </a:bodyPr>
          <a:lstStyle/>
          <a:p>
            <a:pPr algn="l"/>
            <a:r>
              <a:rPr lang="en-US" sz="1800" b="1" err="1">
                <a:solidFill>
                  <a:schemeClr val="accent4"/>
                </a:solidFill>
                <a:latin typeface="Source Sans Pro" panose="020B0503030403020204" pitchFamily="34" charset="0"/>
                <a:ea typeface="Source Sans Pro" panose="020B0503030403020204" pitchFamily="34" charset="0"/>
              </a:rPr>
              <a:t>Surpoids</a:t>
            </a:r>
            <a:endParaRPr lang="en-US" sz="1800" b="1">
              <a:solidFill>
                <a:schemeClr val="accent4"/>
              </a:solidFill>
              <a:latin typeface="Source Sans Pro" panose="020B0503030403020204" pitchFamily="34" charset="0"/>
              <a:ea typeface="Source Sans Pro" panose="020B0503030403020204" pitchFamily="34" charset="0"/>
            </a:endParaRPr>
          </a:p>
        </p:txBody>
      </p:sp>
      <p:sp>
        <p:nvSpPr>
          <p:cNvPr id="4" name="TextBox 3">
            <a:extLst>
              <a:ext uri="{FF2B5EF4-FFF2-40B4-BE49-F238E27FC236}">
                <a16:creationId xmlns:a16="http://schemas.microsoft.com/office/drawing/2014/main" id="{D0D99C37-A56E-86A1-E6EA-86102773546F}"/>
              </a:ext>
            </a:extLst>
          </p:cNvPr>
          <p:cNvSpPr txBox="1"/>
          <p:nvPr/>
        </p:nvSpPr>
        <p:spPr>
          <a:xfrm>
            <a:off x="1258659" y="4664865"/>
            <a:ext cx="2069950" cy="452663"/>
          </a:xfrm>
          <a:prstGeom prst="rect">
            <a:avLst/>
          </a:prstGeom>
        </p:spPr>
        <p:txBody>
          <a:bodyPr vert="horz" wrap="square" lIns="91440" tIns="45720" rIns="91440" bIns="45720" rtlCol="0" anchor="ctr">
            <a:normAutofit/>
          </a:bodyPr>
          <a:lstStyle/>
          <a:p>
            <a:pPr algn="l"/>
            <a:r>
              <a:rPr lang="en-US" b="1" err="1">
                <a:solidFill>
                  <a:schemeClr val="accent5"/>
                </a:solidFill>
                <a:latin typeface="Source Sans Pro" panose="020B0503030403020204" pitchFamily="34" charset="0"/>
                <a:ea typeface="Source Sans Pro" panose="020B0503030403020204" pitchFamily="34" charset="0"/>
              </a:rPr>
              <a:t>Émaciation</a:t>
            </a:r>
            <a:endParaRPr lang="en-US" sz="1800" b="1">
              <a:solidFill>
                <a:schemeClr val="accent5"/>
              </a:solidFill>
              <a:latin typeface="Source Sans Pro" panose="020B0503030403020204" pitchFamily="34" charset="0"/>
              <a:ea typeface="Source Sans Pro" panose="020B0503030403020204" pitchFamily="34" charset="0"/>
            </a:endParaRPr>
          </a:p>
        </p:txBody>
      </p:sp>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Indicateurs</a:t>
            </a:r>
            <a:r>
              <a:rPr lang="en-US" b="1" i="0">
                <a:solidFill>
                  <a:srgbClr val="00A3E3"/>
                </a:solidFill>
              </a:rPr>
              <a:t> 2.2.1, 2.2.2</a:t>
            </a:r>
          </a:p>
        </p:txBody>
      </p:sp>
      <p:pic>
        <p:nvPicPr>
          <p:cNvPr id="5" name="Picture 4" descr="A picture containing text&#10;&#10;Description automatically generated">
            <a:extLst>
              <a:ext uri="{FF2B5EF4-FFF2-40B4-BE49-F238E27FC236}">
                <a16:creationId xmlns:a16="http://schemas.microsoft.com/office/drawing/2014/main" id="{F287496B-0039-3ACF-5B8D-882EBE595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03179247"/>
              </p:ext>
            </p:extLst>
          </p:nvPr>
        </p:nvGraphicFramePr>
        <p:xfrm>
          <a:off x="628649" y="1895055"/>
          <a:ext cx="7886699" cy="4820070"/>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59846" y="790676"/>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Indicateurs</a:t>
            </a:r>
            <a:r>
              <a:rPr lang="en-US" b="1" i="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375561D4-2B65-31CF-93CF-82BC414819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itle 1">
            <a:extLst>
              <a:ext uri="{FF2B5EF4-FFF2-40B4-BE49-F238E27FC236}">
                <a16:creationId xmlns:a16="http://schemas.microsoft.com/office/drawing/2014/main" id="{F381AA04-E380-573A-CBB1-C8F6F6016047}"/>
              </a:ext>
            </a:extLst>
          </p:cNvPr>
          <p:cNvSpPr>
            <a:spLocks noGrp="1"/>
          </p:cNvSpPr>
          <p:nvPr>
            <p:ph type="title"/>
          </p:nvPr>
        </p:nvSpPr>
        <p:spPr>
          <a:xfrm>
            <a:off x="635452" y="70475"/>
            <a:ext cx="7004867" cy="1390025"/>
          </a:xfrm>
        </p:spPr>
        <p:txBody>
          <a:bodyPr>
            <a:noAutofit/>
          </a:bodyPr>
          <a:lstStyle/>
          <a:p>
            <a:r>
              <a:rPr lang="fr-FR" noProof="0" dirty="0"/>
              <a:t>Indicateurs de mesure de la croissance de l’enfant selon le sexe</a:t>
            </a:r>
          </a:p>
        </p:txBody>
      </p:sp>
      <p:sp>
        <p:nvSpPr>
          <p:cNvPr id="2" name="Content Placeholder 2">
            <a:extLst>
              <a:ext uri="{FF2B5EF4-FFF2-40B4-BE49-F238E27FC236}">
                <a16:creationId xmlns:a16="http://schemas.microsoft.com/office/drawing/2014/main" id="{9568B9D9-4790-A740-721F-F75F3802CCA2}"/>
              </a:ext>
            </a:extLst>
          </p:cNvPr>
          <p:cNvSpPr txBox="1">
            <a:spLocks/>
          </p:cNvSpPr>
          <p:nvPr/>
        </p:nvSpPr>
        <p:spPr>
          <a:xfrm>
            <a:off x="621848" y="1460500"/>
            <a:ext cx="7886700" cy="337457"/>
          </a:xfrm>
          <a:prstGeom prst="rect">
            <a:avLst/>
          </a:prstGeom>
        </p:spPr>
        <p:txBody>
          <a:bodyPr>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a:t>Pourcentage d’enfants de moins de 5 ans dont la croissance est sous-optimale </a:t>
            </a:r>
            <a:endParaRPr lang="fr-FR" dirty="0"/>
          </a:p>
        </p:txBody>
      </p:sp>
    </p:spTree>
    <p:extLst>
      <p:ext uri="{BB962C8B-B14F-4D97-AF65-F5344CB8AC3E}">
        <p14:creationId xmlns:p14="http://schemas.microsoft.com/office/powerpoint/2010/main" val="1885494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2510800318"/>
              </p:ext>
            </p:extLst>
          </p:nvPr>
        </p:nvGraphicFramePr>
        <p:xfrm>
          <a:off x="628650" y="1977207"/>
          <a:ext cx="7886699" cy="4653628"/>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a:xfrm>
            <a:off x="635452" y="70475"/>
            <a:ext cx="7004867" cy="1744778"/>
          </a:xfrm>
        </p:spPr>
        <p:txBody>
          <a:bodyPr>
            <a:noAutofit/>
          </a:bodyPr>
          <a:lstStyle/>
          <a:p>
            <a:r>
              <a:rPr lang="fr-FR" noProof="0" dirty="0"/>
              <a:t>Indicateurs de mesure de la croissance de l’enfant par bien-être économique</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628650" y="1744035"/>
            <a:ext cx="7886700" cy="337457"/>
          </a:xfrm>
        </p:spPr>
        <p:txBody>
          <a:bodyPr>
            <a:normAutofit lnSpcReduction="10000"/>
          </a:bodyPr>
          <a:lstStyle/>
          <a:p>
            <a:pPr algn="l"/>
            <a:r>
              <a:rPr lang="fr-FR" noProof="0" dirty="0"/>
              <a:t>Pourcentage d’enfants de moins de 5 ans dont la croissance est sous-optimale </a:t>
            </a:r>
          </a:p>
        </p:txBody>
      </p:sp>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59846" y="80903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Indicateurs</a:t>
            </a:r>
            <a:r>
              <a:rPr lang="en-US" b="1" i="0">
                <a:solidFill>
                  <a:srgbClr val="00A3E3"/>
                </a:solidFill>
              </a:rPr>
              <a:t> 2.2.1, 2.2.2</a:t>
            </a:r>
          </a:p>
        </p:txBody>
      </p:sp>
      <p:pic>
        <p:nvPicPr>
          <p:cNvPr id="9" name="Picture 8" descr="A picture containing text&#10;&#10;Description automatically generated">
            <a:extLst>
              <a:ext uri="{FF2B5EF4-FFF2-40B4-BE49-F238E27FC236}">
                <a16:creationId xmlns:a16="http://schemas.microsoft.com/office/drawing/2014/main" id="{E49FA3BC-84E0-21C5-5C79-60A6A26BDF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88502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195532" y="2250232"/>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23 %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p:txBody>
          <a:bodyPr>
            <a:noAutofit/>
          </a:bodyPr>
          <a:lstStyle/>
          <a:p>
            <a:r>
              <a:rPr lang="fr-FR" sz="3200" noProof="0" dirty="0"/>
              <a:t>Retard de croissance selon la région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541267" y="1117571"/>
            <a:ext cx="7886700" cy="810706"/>
          </a:xfrm>
        </p:spPr>
        <p:txBody>
          <a:bodyPr>
            <a:normAutofit/>
          </a:bodyPr>
          <a:lstStyle/>
          <a:p>
            <a:pPr algn="l"/>
            <a:r>
              <a:rPr lang="fr-FR" noProof="0" dirty="0"/>
              <a:t>Pourcentage d’enfants de moins de 5 ans présentant un retard de croissance</a:t>
            </a:r>
          </a:p>
        </p:txBody>
      </p:sp>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a:t>
            </a:r>
            <a:r>
              <a:rPr lang="en-US" b="1" i="0">
                <a:solidFill>
                  <a:srgbClr val="00A3E3"/>
                </a:solidFill>
              </a:rPr>
              <a:t> 2.2.1</a:t>
            </a:r>
          </a:p>
        </p:txBody>
      </p:sp>
      <p:pic>
        <p:nvPicPr>
          <p:cNvPr id="2" name="Picture 1" descr="A picture containing text&#10;&#10;Description automatically generated">
            <a:extLst>
              <a:ext uri="{FF2B5EF4-FFF2-40B4-BE49-F238E27FC236}">
                <a16:creationId xmlns:a16="http://schemas.microsoft.com/office/drawing/2014/main" id="{86C1A812-1153-4B7C-498A-50C169DF8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3" name="Group 2">
            <a:extLst>
              <a:ext uri="{FF2B5EF4-FFF2-40B4-BE49-F238E27FC236}">
                <a16:creationId xmlns:a16="http://schemas.microsoft.com/office/drawing/2014/main" id="{70C03B33-7E19-9CEF-978C-94E9FA0FA96B}"/>
              </a:ext>
            </a:extLst>
          </p:cNvPr>
          <p:cNvGrpSpPr/>
          <p:nvPr/>
        </p:nvGrpSpPr>
        <p:grpSpPr>
          <a:xfrm>
            <a:off x="936870" y="1296306"/>
            <a:ext cx="7886701" cy="5254462"/>
            <a:chOff x="1056131" y="1534142"/>
            <a:chExt cx="7886701" cy="5254462"/>
          </a:xfrm>
        </p:grpSpPr>
        <p:grpSp>
          <p:nvGrpSpPr>
            <p:cNvPr id="6" name="Group 5">
              <a:extLst>
                <a:ext uri="{FF2B5EF4-FFF2-40B4-BE49-F238E27FC236}">
                  <a16:creationId xmlns:a16="http://schemas.microsoft.com/office/drawing/2014/main" id="{6E51A301-E306-B778-CC3E-37CEA68529E2}"/>
                </a:ext>
              </a:extLst>
            </p:cNvPr>
            <p:cNvGrpSpPr/>
            <p:nvPr/>
          </p:nvGrpSpPr>
          <p:grpSpPr>
            <a:xfrm>
              <a:off x="1056131" y="1534142"/>
              <a:ext cx="7886701" cy="5254462"/>
              <a:chOff x="201168" y="1473836"/>
              <a:chExt cx="8224375" cy="5410096"/>
            </a:xfrm>
          </p:grpSpPr>
          <p:grpSp>
            <p:nvGrpSpPr>
              <p:cNvPr id="9" name="Group 4">
                <a:extLst>
                  <a:ext uri="{FF2B5EF4-FFF2-40B4-BE49-F238E27FC236}">
                    <a16:creationId xmlns:a16="http://schemas.microsoft.com/office/drawing/2014/main" id="{E7FF588F-505D-11CA-196B-0D03A92498EB}"/>
                  </a:ext>
                </a:extLst>
              </p:cNvPr>
              <p:cNvGrpSpPr>
                <a:grpSpLocks noChangeAspect="1"/>
              </p:cNvGrpSpPr>
              <p:nvPr/>
            </p:nvGrpSpPr>
            <p:grpSpPr bwMode="auto">
              <a:xfrm>
                <a:off x="201168" y="1473836"/>
                <a:ext cx="8224375" cy="5410096"/>
                <a:chOff x="0" y="635"/>
                <a:chExt cx="5760" cy="3789"/>
              </a:xfrm>
            </p:grpSpPr>
            <p:sp>
              <p:nvSpPr>
                <p:cNvPr id="25" name="AutoShape 3">
                  <a:extLst>
                    <a:ext uri="{FF2B5EF4-FFF2-40B4-BE49-F238E27FC236}">
                      <a16:creationId xmlns:a16="http://schemas.microsoft.com/office/drawing/2014/main" id="{56B60885-8B02-EAE7-FFBF-E642EC67AE46}"/>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AB667D6B-1A6F-E3D0-FBAE-97633F88564A}"/>
                    </a:ext>
                  </a:extLst>
                </p:cNvPr>
                <p:cNvSpPr>
                  <a:spLocks/>
                </p:cNvSpPr>
                <p:nvPr/>
              </p:nvSpPr>
              <p:spPr bwMode="auto">
                <a:xfrm>
                  <a:off x="1014" y="1633"/>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6">
                  <a:extLst>
                    <a:ext uri="{FF2B5EF4-FFF2-40B4-BE49-F238E27FC236}">
                      <a16:creationId xmlns:a16="http://schemas.microsoft.com/office/drawing/2014/main" id="{8E41C294-00A5-A751-EA17-5C74FBDDA781}"/>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7">
                  <a:extLst>
                    <a:ext uri="{FF2B5EF4-FFF2-40B4-BE49-F238E27FC236}">
                      <a16:creationId xmlns:a16="http://schemas.microsoft.com/office/drawing/2014/main" id="{B2BE1F58-6C6D-F960-A713-03DAF32B9C0D}"/>
                    </a:ext>
                  </a:extLst>
                </p:cNvPr>
                <p:cNvSpPr>
                  <a:spLocks/>
                </p:cNvSpPr>
                <p:nvPr/>
              </p:nvSpPr>
              <p:spPr bwMode="auto">
                <a:xfrm>
                  <a:off x="2707" y="2267"/>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8">
                  <a:extLst>
                    <a:ext uri="{FF2B5EF4-FFF2-40B4-BE49-F238E27FC236}">
                      <a16:creationId xmlns:a16="http://schemas.microsoft.com/office/drawing/2014/main" id="{84C5EEDD-5FE6-29A9-4FCB-385C0DB1416B}"/>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9">
                  <a:extLst>
                    <a:ext uri="{FF2B5EF4-FFF2-40B4-BE49-F238E27FC236}">
                      <a16:creationId xmlns:a16="http://schemas.microsoft.com/office/drawing/2014/main" id="{FD1D8550-2E71-0F89-8FCA-4DAE42797756}"/>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1" name="Freeform 10">
                  <a:extLst>
                    <a:ext uri="{FF2B5EF4-FFF2-40B4-BE49-F238E27FC236}">
                      <a16:creationId xmlns:a16="http://schemas.microsoft.com/office/drawing/2014/main" id="{92DA39C7-5BC1-0325-2286-A03167F99EE3}"/>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11">
                  <a:extLst>
                    <a:ext uri="{FF2B5EF4-FFF2-40B4-BE49-F238E27FC236}">
                      <a16:creationId xmlns:a16="http://schemas.microsoft.com/office/drawing/2014/main" id="{251AA734-D101-CED1-7DD6-3E02D53D6D25}"/>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2">
                  <a:extLst>
                    <a:ext uri="{FF2B5EF4-FFF2-40B4-BE49-F238E27FC236}">
                      <a16:creationId xmlns:a16="http://schemas.microsoft.com/office/drawing/2014/main" id="{42D7382D-A289-E2EF-4961-B42483D607F2}"/>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13">
                  <a:extLst>
                    <a:ext uri="{FF2B5EF4-FFF2-40B4-BE49-F238E27FC236}">
                      <a16:creationId xmlns:a16="http://schemas.microsoft.com/office/drawing/2014/main" id="{BFF8DD6E-74A9-2EE0-1773-CFD1CFB2D554}"/>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14">
                  <a:extLst>
                    <a:ext uri="{FF2B5EF4-FFF2-40B4-BE49-F238E27FC236}">
                      <a16:creationId xmlns:a16="http://schemas.microsoft.com/office/drawing/2014/main" id="{7240F811-11A7-3727-DDDF-EC891E93B191}"/>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6" name="Freeform 15">
                  <a:extLst>
                    <a:ext uri="{FF2B5EF4-FFF2-40B4-BE49-F238E27FC236}">
                      <a16:creationId xmlns:a16="http://schemas.microsoft.com/office/drawing/2014/main" id="{8C500DCF-9937-D142-F3F6-C58C7F78DAE4}"/>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7" name="Freeform 16">
                  <a:extLst>
                    <a:ext uri="{FF2B5EF4-FFF2-40B4-BE49-F238E27FC236}">
                      <a16:creationId xmlns:a16="http://schemas.microsoft.com/office/drawing/2014/main" id="{FB9FC642-CD34-26A4-068F-7F9B1CB696DA}"/>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17">
                  <a:extLst>
                    <a:ext uri="{FF2B5EF4-FFF2-40B4-BE49-F238E27FC236}">
                      <a16:creationId xmlns:a16="http://schemas.microsoft.com/office/drawing/2014/main" id="{68BDE6C5-9BF3-4D65-D8A2-01E05DC2CB3F}"/>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0" name="TextBox 9">
                <a:extLst>
                  <a:ext uri="{FF2B5EF4-FFF2-40B4-BE49-F238E27FC236}">
                    <a16:creationId xmlns:a16="http://schemas.microsoft.com/office/drawing/2014/main" id="{B8799C9F-6ACB-5DDD-7893-308991213FA8}"/>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32 %</a:t>
                </a:r>
              </a:p>
            </p:txBody>
          </p:sp>
          <p:sp>
            <p:nvSpPr>
              <p:cNvPr id="12" name="TextBox 11">
                <a:extLst>
                  <a:ext uri="{FF2B5EF4-FFF2-40B4-BE49-F238E27FC236}">
                    <a16:creationId xmlns:a16="http://schemas.microsoft.com/office/drawing/2014/main" id="{19782452-75CF-ACAC-5A2C-4CC404FE9326}"/>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25 %</a:t>
                </a:r>
              </a:p>
            </p:txBody>
          </p:sp>
          <p:sp>
            <p:nvSpPr>
              <p:cNvPr id="13" name="TextBox 12">
                <a:extLst>
                  <a:ext uri="{FF2B5EF4-FFF2-40B4-BE49-F238E27FC236}">
                    <a16:creationId xmlns:a16="http://schemas.microsoft.com/office/drawing/2014/main" id="{07D0D220-6DD9-7D57-FE7D-A1ABF53B9096}"/>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algn="ctr"/>
                <a:r>
                  <a:rPr lang="en-US" sz="1400">
                    <a:latin typeface="Source Sans Pro" panose="020B0503030403020204" pitchFamily="34" charset="0"/>
                    <a:ea typeface="Source Sans Pro" panose="020B0503030403020204" pitchFamily="34" charset="0"/>
                  </a:rPr>
                  <a:t>Centre–</a:t>
                </a:r>
                <a:br>
                  <a:rPr lang="en-US" sz="1400">
                    <a:latin typeface="Source Sans Pro" panose="020B0503030403020204" pitchFamily="34" charset="0"/>
                    <a:ea typeface="Source Sans Pro" panose="020B0503030403020204" pitchFamily="34" charset="0"/>
                  </a:rPr>
                </a:br>
                <a:r>
                  <a:rPr lang="en-US" sz="1400">
                    <a:latin typeface="Source Sans Pro" panose="020B0503030403020204" pitchFamily="34" charset="0"/>
                    <a:ea typeface="Source Sans Pro" panose="020B0503030403020204" pitchFamily="34" charset="0"/>
                  </a:rPr>
                  <a:t>Sud</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18 %</a:t>
                </a:r>
              </a:p>
            </p:txBody>
          </p:sp>
          <p:sp>
            <p:nvSpPr>
              <p:cNvPr id="14" name="TextBox 13">
                <a:extLst>
                  <a:ext uri="{FF2B5EF4-FFF2-40B4-BE49-F238E27FC236}">
                    <a16:creationId xmlns:a16="http://schemas.microsoft.com/office/drawing/2014/main" id="{70D4F4D4-9F79-6732-2BC8-A7D8EC569AB5}"/>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Sahel</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37 %</a:t>
                </a:r>
              </a:p>
            </p:txBody>
          </p:sp>
          <p:sp>
            <p:nvSpPr>
              <p:cNvPr id="15" name="TextBox 14">
                <a:extLst>
                  <a:ext uri="{FF2B5EF4-FFF2-40B4-BE49-F238E27FC236}">
                    <a16:creationId xmlns:a16="http://schemas.microsoft.com/office/drawing/2014/main" id="{F5578BA7-2608-7894-2D0E-A71DAC73617F}"/>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27 %</a:t>
                </a:r>
              </a:p>
            </p:txBody>
          </p:sp>
          <p:sp>
            <p:nvSpPr>
              <p:cNvPr id="16" name="TextBox 15">
                <a:extLst>
                  <a:ext uri="{FF2B5EF4-FFF2-40B4-BE49-F238E27FC236}">
                    <a16:creationId xmlns:a16="http://schemas.microsoft.com/office/drawing/2014/main" id="{BBAB6992-1CAB-FF71-F577-A9F6077FBBA6}"/>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24 %</a:t>
                </a:r>
              </a:p>
            </p:txBody>
          </p:sp>
          <p:sp>
            <p:nvSpPr>
              <p:cNvPr id="17" name="TextBox 16">
                <a:extLst>
                  <a:ext uri="{FF2B5EF4-FFF2-40B4-BE49-F238E27FC236}">
                    <a16:creationId xmlns:a16="http://schemas.microsoft.com/office/drawing/2014/main" id="{12897D9D-BB04-E764-4FA5-716BB073A3B2}"/>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Plateau–</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Central</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22 %</a:t>
                </a:r>
              </a:p>
            </p:txBody>
          </p:sp>
          <p:sp>
            <p:nvSpPr>
              <p:cNvPr id="18" name="TextBox 17">
                <a:extLst>
                  <a:ext uri="{FF2B5EF4-FFF2-40B4-BE49-F238E27FC236}">
                    <a16:creationId xmlns:a16="http://schemas.microsoft.com/office/drawing/2014/main" id="{7E7F2DDE-5C54-3776-5836-AA04A3824383}"/>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Centre</a:t>
                </a:r>
              </a:p>
              <a:p>
                <a:pPr algn="ctr"/>
                <a:r>
                  <a:rPr lang="en-US" sz="1600">
                    <a:latin typeface="Source Sans Pro" panose="020B0503030403020204" pitchFamily="34" charset="0"/>
                    <a:ea typeface="Source Sans Pro" panose="020B0503030403020204" pitchFamily="34" charset="0"/>
                  </a:rPr>
                  <a:t>15 %</a:t>
                </a:r>
              </a:p>
            </p:txBody>
          </p:sp>
          <p:sp>
            <p:nvSpPr>
              <p:cNvPr id="19" name="TextBox 18">
                <a:extLst>
                  <a:ext uri="{FF2B5EF4-FFF2-40B4-BE49-F238E27FC236}">
                    <a16:creationId xmlns:a16="http://schemas.microsoft.com/office/drawing/2014/main" id="{CF50D33C-3A22-69C9-3420-CFE938B87FD0}"/>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22 %</a:t>
                </a:r>
              </a:p>
            </p:txBody>
          </p:sp>
          <p:sp>
            <p:nvSpPr>
              <p:cNvPr id="20" name="TextBox 19">
                <a:extLst>
                  <a:ext uri="{FF2B5EF4-FFF2-40B4-BE49-F238E27FC236}">
                    <a16:creationId xmlns:a16="http://schemas.microsoft.com/office/drawing/2014/main" id="{F8C41BCD-6BB7-8702-C108-D70B68F57A29}"/>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Boucle du </a:t>
                </a:r>
                <a:br>
                  <a:rPr lang="en-US" sz="1600">
                    <a:solidFill>
                      <a:schemeClr val="bg1"/>
                    </a:solidFill>
                    <a:latin typeface="Source Sans Pro" panose="020B0503030403020204" pitchFamily="34" charset="0"/>
                    <a:ea typeface="Source Sans Pro" panose="020B0503030403020204" pitchFamily="34" charset="0"/>
                  </a:rPr>
                </a:br>
                <a:r>
                  <a:rPr lang="en-US" sz="1600" err="1">
                    <a:solidFill>
                      <a:schemeClr val="bg1"/>
                    </a:solidFill>
                    <a:latin typeface="Source Sans Pro" panose="020B0503030403020204" pitchFamily="34" charset="0"/>
                    <a:ea typeface="Source Sans Pro" panose="020B0503030403020204" pitchFamily="34" charset="0"/>
                  </a:rPr>
                  <a:t>Mouhoun</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25 %</a:t>
                </a:r>
              </a:p>
            </p:txBody>
          </p:sp>
          <p:sp>
            <p:nvSpPr>
              <p:cNvPr id="21" name="TextBox 20">
                <a:extLst>
                  <a:ext uri="{FF2B5EF4-FFF2-40B4-BE49-F238E27FC236}">
                    <a16:creationId xmlns:a16="http://schemas.microsoft.com/office/drawing/2014/main" id="{AE3F045B-A1C3-1073-2F7F-3A573B8F9D2F}"/>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Hauts–</a:t>
                </a:r>
                <a:r>
                  <a:rPr lang="en-US" sz="1600" err="1">
                    <a:latin typeface="Source Sans Pro" panose="020B0503030403020204" pitchFamily="34" charset="0"/>
                    <a:ea typeface="Source Sans Pro" panose="020B0503030403020204" pitchFamily="34" charset="0"/>
                  </a:rPr>
                  <a:t>Bassins</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16 %</a:t>
                </a:r>
              </a:p>
            </p:txBody>
          </p:sp>
          <p:sp>
            <p:nvSpPr>
              <p:cNvPr id="22" name="TextBox 21">
                <a:extLst>
                  <a:ext uri="{FF2B5EF4-FFF2-40B4-BE49-F238E27FC236}">
                    <a16:creationId xmlns:a16="http://schemas.microsoft.com/office/drawing/2014/main" id="{A0D5445A-8031-42C4-1DBF-C9D63A33C403}"/>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Cascades</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21 %</a:t>
                </a:r>
              </a:p>
            </p:txBody>
          </p:sp>
          <p:sp>
            <p:nvSpPr>
              <p:cNvPr id="23" name="TextBox 22">
                <a:extLst>
                  <a:ext uri="{FF2B5EF4-FFF2-40B4-BE49-F238E27FC236}">
                    <a16:creationId xmlns:a16="http://schemas.microsoft.com/office/drawing/2014/main" id="{2F50A1E4-00F9-CB78-6AA7-F4484ECE687D}"/>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Sud–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Ouest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20 %</a:t>
                </a:r>
              </a:p>
            </p:txBody>
          </p:sp>
          <p:sp>
            <p:nvSpPr>
              <p:cNvPr id="24" name="TextBox 23">
                <a:extLst>
                  <a:ext uri="{FF2B5EF4-FFF2-40B4-BE49-F238E27FC236}">
                    <a16:creationId xmlns:a16="http://schemas.microsoft.com/office/drawing/2014/main" id="{582EE4BA-1300-77B6-A074-1A4CC8FB67D9}"/>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a:latin typeface="Source Sans Pro" panose="020B0503030403020204" pitchFamily="34" charset="0"/>
                  <a:ea typeface="Source Sans Pro" panose="020B0503030403020204" pitchFamily="34" charset="0"/>
                </a:endParaRPr>
              </a:p>
            </p:txBody>
          </p:sp>
        </p:grpSp>
        <p:cxnSp>
          <p:nvCxnSpPr>
            <p:cNvPr id="7" name="Straight Connector 6">
              <a:extLst>
                <a:ext uri="{FF2B5EF4-FFF2-40B4-BE49-F238E27FC236}">
                  <a16:creationId xmlns:a16="http://schemas.microsoft.com/office/drawing/2014/main" id="{893C8759-C888-9327-2A6F-FB8833E4BCBC}"/>
                </a:ext>
              </a:extLst>
            </p:cNvPr>
            <p:cNvCxnSpPr>
              <a:stCxn id="18"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BF957A1-2EFF-3C9C-5702-AF09B4E03136}"/>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641277CE-0ED0-5FAE-0D73-414A93A04757}"/>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564221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fr-FR" noProof="0" dirty="0"/>
              <a:t>Émaciation selon la région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11118"/>
            <a:ext cx="7886700" cy="620029"/>
          </a:xfrm>
        </p:spPr>
        <p:txBody>
          <a:bodyPr>
            <a:normAutofit/>
          </a:bodyPr>
          <a:lstStyle/>
          <a:p>
            <a:pPr algn="l"/>
            <a:r>
              <a:rPr lang="fr-FR" noProof="0" dirty="0"/>
              <a:t>Pourcentage d’enfants de moins de 5 ans présentant de l’émaciation</a:t>
            </a:r>
          </a:p>
        </p:txBody>
      </p:sp>
      <p:sp>
        <p:nvSpPr>
          <p:cNvPr id="5" name="Content Placeholder 2">
            <a:extLst>
              <a:ext uri="{FF2B5EF4-FFF2-40B4-BE49-F238E27FC236}">
                <a16:creationId xmlns:a16="http://schemas.microsoft.com/office/drawing/2014/main" id="{28C566C2-AE93-9B5B-CAAF-BE735701E769}"/>
              </a:ext>
            </a:extLst>
          </p:cNvPr>
          <p:cNvSpPr txBox="1">
            <a:spLocks/>
          </p:cNvSpPr>
          <p:nvPr/>
        </p:nvSpPr>
        <p:spPr>
          <a:xfrm>
            <a:off x="7342862" y="758448"/>
            <a:ext cx="18136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err="1">
                <a:solidFill>
                  <a:srgbClr val="00A3E3"/>
                </a:solidFill>
              </a:rPr>
              <a:t>Indicateur</a:t>
            </a:r>
            <a:r>
              <a:rPr lang="en-US" b="1" i="0">
                <a:solidFill>
                  <a:srgbClr val="00A3E3"/>
                </a:solidFill>
              </a:rPr>
              <a:t> 2.2.2</a:t>
            </a:r>
          </a:p>
        </p:txBody>
      </p:sp>
      <p:pic>
        <p:nvPicPr>
          <p:cNvPr id="2" name="Picture 1" descr="A picture containing text&#10;&#10;Description automatically generated">
            <a:extLst>
              <a:ext uri="{FF2B5EF4-FFF2-40B4-BE49-F238E27FC236}">
                <a16:creationId xmlns:a16="http://schemas.microsoft.com/office/drawing/2014/main" id="{A22CE4EB-F304-7B80-6372-FA241829EB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3" name="TextBox 2">
            <a:extLst>
              <a:ext uri="{FF2B5EF4-FFF2-40B4-BE49-F238E27FC236}">
                <a16:creationId xmlns:a16="http://schemas.microsoft.com/office/drawing/2014/main" id="{543D748E-F145-FE15-7E9F-BD5A8BA894A3}"/>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grpSp>
        <p:nvGrpSpPr>
          <p:cNvPr id="6" name="Group 5">
            <a:extLst>
              <a:ext uri="{FF2B5EF4-FFF2-40B4-BE49-F238E27FC236}">
                <a16:creationId xmlns:a16="http://schemas.microsoft.com/office/drawing/2014/main" id="{5F1C820B-D56A-A5B3-882D-32A6E1A375D5}"/>
              </a:ext>
            </a:extLst>
          </p:cNvPr>
          <p:cNvGrpSpPr/>
          <p:nvPr/>
        </p:nvGrpSpPr>
        <p:grpSpPr>
          <a:xfrm>
            <a:off x="936870" y="1296306"/>
            <a:ext cx="7886701" cy="5254462"/>
            <a:chOff x="1056131" y="1534142"/>
            <a:chExt cx="7886701" cy="5254462"/>
          </a:xfrm>
        </p:grpSpPr>
        <p:grpSp>
          <p:nvGrpSpPr>
            <p:cNvPr id="7" name="Group 6">
              <a:extLst>
                <a:ext uri="{FF2B5EF4-FFF2-40B4-BE49-F238E27FC236}">
                  <a16:creationId xmlns:a16="http://schemas.microsoft.com/office/drawing/2014/main" id="{71C95F99-477F-F106-E950-1B3310AE1929}"/>
                </a:ext>
              </a:extLst>
            </p:cNvPr>
            <p:cNvGrpSpPr/>
            <p:nvPr/>
          </p:nvGrpSpPr>
          <p:grpSpPr>
            <a:xfrm>
              <a:off x="1056131" y="1534142"/>
              <a:ext cx="7886701" cy="5254462"/>
              <a:chOff x="201168" y="1473836"/>
              <a:chExt cx="8224375" cy="5410096"/>
            </a:xfrm>
          </p:grpSpPr>
          <p:grpSp>
            <p:nvGrpSpPr>
              <p:cNvPr id="10" name="Group 4">
                <a:extLst>
                  <a:ext uri="{FF2B5EF4-FFF2-40B4-BE49-F238E27FC236}">
                    <a16:creationId xmlns:a16="http://schemas.microsoft.com/office/drawing/2014/main" id="{679C8409-047D-F7D5-266B-3418CBAFF5B7}"/>
                  </a:ext>
                </a:extLst>
              </p:cNvPr>
              <p:cNvGrpSpPr>
                <a:grpSpLocks noChangeAspect="1"/>
              </p:cNvGrpSpPr>
              <p:nvPr/>
            </p:nvGrpSpPr>
            <p:grpSpPr bwMode="auto">
              <a:xfrm>
                <a:off x="201168" y="1473836"/>
                <a:ext cx="8224375" cy="5410096"/>
                <a:chOff x="0" y="635"/>
                <a:chExt cx="5760" cy="3789"/>
              </a:xfrm>
            </p:grpSpPr>
            <p:sp>
              <p:nvSpPr>
                <p:cNvPr id="26" name="AutoShape 3">
                  <a:extLst>
                    <a:ext uri="{FF2B5EF4-FFF2-40B4-BE49-F238E27FC236}">
                      <a16:creationId xmlns:a16="http://schemas.microsoft.com/office/drawing/2014/main" id="{56D91C41-652C-6AA0-A41D-A78BC5F795DF}"/>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5">
                  <a:extLst>
                    <a:ext uri="{FF2B5EF4-FFF2-40B4-BE49-F238E27FC236}">
                      <a16:creationId xmlns:a16="http://schemas.microsoft.com/office/drawing/2014/main" id="{C9D0E960-7DB0-C473-789B-814A4476149E}"/>
                    </a:ext>
                  </a:extLst>
                </p:cNvPr>
                <p:cNvSpPr>
                  <a:spLocks/>
                </p:cNvSpPr>
                <p:nvPr/>
              </p:nvSpPr>
              <p:spPr bwMode="auto">
                <a:xfrm>
                  <a:off x="1014" y="1633"/>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6">
                  <a:extLst>
                    <a:ext uri="{FF2B5EF4-FFF2-40B4-BE49-F238E27FC236}">
                      <a16:creationId xmlns:a16="http://schemas.microsoft.com/office/drawing/2014/main" id="{399105E4-9A9A-88A5-D531-C89F954DFCCB}"/>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7">
                  <a:extLst>
                    <a:ext uri="{FF2B5EF4-FFF2-40B4-BE49-F238E27FC236}">
                      <a16:creationId xmlns:a16="http://schemas.microsoft.com/office/drawing/2014/main" id="{02015BEF-332E-3B52-E587-CAFA516AEB24}"/>
                    </a:ext>
                  </a:extLst>
                </p:cNvPr>
                <p:cNvSpPr>
                  <a:spLocks/>
                </p:cNvSpPr>
                <p:nvPr/>
              </p:nvSpPr>
              <p:spPr bwMode="auto">
                <a:xfrm>
                  <a:off x="2707" y="2267"/>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8">
                  <a:extLst>
                    <a:ext uri="{FF2B5EF4-FFF2-40B4-BE49-F238E27FC236}">
                      <a16:creationId xmlns:a16="http://schemas.microsoft.com/office/drawing/2014/main" id="{0FC15469-4FA0-3C78-FEFF-2DF953848E74}"/>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9">
                  <a:extLst>
                    <a:ext uri="{FF2B5EF4-FFF2-40B4-BE49-F238E27FC236}">
                      <a16:creationId xmlns:a16="http://schemas.microsoft.com/office/drawing/2014/main" id="{DEF05853-9465-1BC0-A392-C82269A0BF69}"/>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2" name="Freeform 10">
                  <a:extLst>
                    <a:ext uri="{FF2B5EF4-FFF2-40B4-BE49-F238E27FC236}">
                      <a16:creationId xmlns:a16="http://schemas.microsoft.com/office/drawing/2014/main" id="{3D29B163-C06C-FBFD-CF3D-236AB40A26CC}"/>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1">
                  <a:extLst>
                    <a:ext uri="{FF2B5EF4-FFF2-40B4-BE49-F238E27FC236}">
                      <a16:creationId xmlns:a16="http://schemas.microsoft.com/office/drawing/2014/main" id="{8892C40F-D91A-DF11-D9D1-D903A85A0F1E}"/>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12">
                  <a:extLst>
                    <a:ext uri="{FF2B5EF4-FFF2-40B4-BE49-F238E27FC236}">
                      <a16:creationId xmlns:a16="http://schemas.microsoft.com/office/drawing/2014/main" id="{8D1CBFA0-0082-627B-A641-01B2EC23170B}"/>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13">
                  <a:extLst>
                    <a:ext uri="{FF2B5EF4-FFF2-40B4-BE49-F238E27FC236}">
                      <a16:creationId xmlns:a16="http://schemas.microsoft.com/office/drawing/2014/main" id="{6BF93444-691C-4C84-56C4-89211A939164}"/>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14">
                  <a:extLst>
                    <a:ext uri="{FF2B5EF4-FFF2-40B4-BE49-F238E27FC236}">
                      <a16:creationId xmlns:a16="http://schemas.microsoft.com/office/drawing/2014/main" id="{470216A6-D312-E1BC-C78C-CAE9787FA2BE}"/>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7" name="Freeform 15">
                  <a:extLst>
                    <a:ext uri="{FF2B5EF4-FFF2-40B4-BE49-F238E27FC236}">
                      <a16:creationId xmlns:a16="http://schemas.microsoft.com/office/drawing/2014/main" id="{32228549-08F8-F7A0-8B17-3432A10C4B0B}"/>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8" name="Freeform 16">
                  <a:extLst>
                    <a:ext uri="{FF2B5EF4-FFF2-40B4-BE49-F238E27FC236}">
                      <a16:creationId xmlns:a16="http://schemas.microsoft.com/office/drawing/2014/main" id="{FE28D67A-3766-7B2D-AFDF-83D2DA63C2D5}"/>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9" name="Freeform 17">
                  <a:extLst>
                    <a:ext uri="{FF2B5EF4-FFF2-40B4-BE49-F238E27FC236}">
                      <a16:creationId xmlns:a16="http://schemas.microsoft.com/office/drawing/2014/main" id="{0CCEF1A3-32E2-05AC-1243-5A2BACF63714}"/>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2" name="TextBox 11">
                <a:extLst>
                  <a:ext uri="{FF2B5EF4-FFF2-40B4-BE49-F238E27FC236}">
                    <a16:creationId xmlns:a16="http://schemas.microsoft.com/office/drawing/2014/main" id="{A035FF80-A669-B0AE-8D64-A8C58BC683FE}"/>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29 %</a:t>
                </a:r>
              </a:p>
            </p:txBody>
          </p:sp>
          <p:sp>
            <p:nvSpPr>
              <p:cNvPr id="13" name="TextBox 12">
                <a:extLst>
                  <a:ext uri="{FF2B5EF4-FFF2-40B4-BE49-F238E27FC236}">
                    <a16:creationId xmlns:a16="http://schemas.microsoft.com/office/drawing/2014/main" id="{23522004-878F-4FF9-92C9-1F43DD19FA94}"/>
                  </a:ext>
                </a:extLst>
              </p:cNvPr>
              <p:cNvSpPr txBox="1"/>
              <p:nvPr/>
            </p:nvSpPr>
            <p:spPr>
              <a:xfrm>
                <a:off x="4905497" y="4427126"/>
                <a:ext cx="1307898"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11 %</a:t>
                </a:r>
              </a:p>
            </p:txBody>
          </p:sp>
          <p:sp>
            <p:nvSpPr>
              <p:cNvPr id="14" name="TextBox 13">
                <a:extLst>
                  <a:ext uri="{FF2B5EF4-FFF2-40B4-BE49-F238E27FC236}">
                    <a16:creationId xmlns:a16="http://schemas.microsoft.com/office/drawing/2014/main" id="{89EC5BDE-6574-FCDE-67AB-CF4B9E859AC6}"/>
                  </a:ext>
                </a:extLst>
              </p:cNvPr>
              <p:cNvSpPr txBox="1"/>
              <p:nvPr/>
            </p:nvSpPr>
            <p:spPr>
              <a:xfrm>
                <a:off x="4222657" y="4398706"/>
                <a:ext cx="952486" cy="877752"/>
              </a:xfrm>
              <a:prstGeom prst="rect">
                <a:avLst/>
              </a:prstGeom>
              <a:noFill/>
            </p:spPr>
            <p:txBody>
              <a:bodyPr vert="horz" wrap="square" lIns="91440" tIns="45720" rIns="91440" bIns="45720" rtlCol="0" anchor="ctr">
                <a:normAutofit/>
              </a:bodyPr>
              <a:lstStyle/>
              <a:p>
                <a:pPr algn="ctr"/>
                <a:r>
                  <a:rPr lang="en-US" sz="1400" dirty="0">
                    <a:latin typeface="Source Sans Pro" panose="020B0503030403020204" pitchFamily="34" charset="0"/>
                    <a:ea typeface="Source Sans Pro" panose="020B0503030403020204" pitchFamily="34" charset="0"/>
                  </a:rPr>
                  <a:t>Centre–</a:t>
                </a:r>
                <a:br>
                  <a:rPr lang="en-US" sz="1400" dirty="0">
                    <a:latin typeface="Source Sans Pro" panose="020B0503030403020204" pitchFamily="34" charset="0"/>
                    <a:ea typeface="Source Sans Pro" panose="020B0503030403020204" pitchFamily="34" charset="0"/>
                  </a:rPr>
                </a:br>
                <a:r>
                  <a:rPr lang="en-US" sz="1400" dirty="0">
                    <a:latin typeface="Source Sans Pro" panose="020B0503030403020204" pitchFamily="34" charset="0"/>
                    <a:ea typeface="Source Sans Pro" panose="020B0503030403020204" pitchFamily="34" charset="0"/>
                  </a:rPr>
                  <a:t>Sud</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8 %</a:t>
                </a:r>
              </a:p>
            </p:txBody>
          </p:sp>
          <p:sp>
            <p:nvSpPr>
              <p:cNvPr id="15" name="TextBox 14">
                <a:extLst>
                  <a:ext uri="{FF2B5EF4-FFF2-40B4-BE49-F238E27FC236}">
                    <a16:creationId xmlns:a16="http://schemas.microsoft.com/office/drawing/2014/main" id="{3DE67247-D55C-B660-83C5-1A8DD469CF66}"/>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Sahel</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14 %</a:t>
                </a:r>
              </a:p>
            </p:txBody>
          </p:sp>
          <p:sp>
            <p:nvSpPr>
              <p:cNvPr id="16" name="TextBox 15">
                <a:extLst>
                  <a:ext uri="{FF2B5EF4-FFF2-40B4-BE49-F238E27FC236}">
                    <a16:creationId xmlns:a16="http://schemas.microsoft.com/office/drawing/2014/main" id="{9D09CCBE-991F-097C-2222-1B4962892A50}"/>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Centre–Nord</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7 %</a:t>
                </a:r>
              </a:p>
            </p:txBody>
          </p:sp>
          <p:sp>
            <p:nvSpPr>
              <p:cNvPr id="17" name="TextBox 16">
                <a:extLst>
                  <a:ext uri="{FF2B5EF4-FFF2-40B4-BE49-F238E27FC236}">
                    <a16:creationId xmlns:a16="http://schemas.microsoft.com/office/drawing/2014/main" id="{B57CB579-9D9C-749B-9D50-C67A6185AE1C}"/>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11 %</a:t>
                </a:r>
              </a:p>
            </p:txBody>
          </p:sp>
          <p:sp>
            <p:nvSpPr>
              <p:cNvPr id="18" name="TextBox 17">
                <a:extLst>
                  <a:ext uri="{FF2B5EF4-FFF2-40B4-BE49-F238E27FC236}">
                    <a16:creationId xmlns:a16="http://schemas.microsoft.com/office/drawing/2014/main" id="{4730FE5C-8EFB-1CCD-48F3-FE536B234E81}"/>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Plateau–</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Central</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10 %</a:t>
                </a:r>
              </a:p>
            </p:txBody>
          </p:sp>
          <p:sp>
            <p:nvSpPr>
              <p:cNvPr id="19" name="TextBox 18">
                <a:extLst>
                  <a:ext uri="{FF2B5EF4-FFF2-40B4-BE49-F238E27FC236}">
                    <a16:creationId xmlns:a16="http://schemas.microsoft.com/office/drawing/2014/main" id="{F5100083-E66E-A213-C228-0CB2FAAA5B36}"/>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Centre</a:t>
                </a:r>
              </a:p>
              <a:p>
                <a:pPr algn="ctr"/>
                <a:r>
                  <a:rPr lang="en-US" sz="1600" dirty="0">
                    <a:latin typeface="Source Sans Pro" panose="020B0503030403020204" pitchFamily="34" charset="0"/>
                    <a:ea typeface="Source Sans Pro" panose="020B0503030403020204" pitchFamily="34" charset="0"/>
                  </a:rPr>
                  <a:t>12 %</a:t>
                </a:r>
              </a:p>
            </p:txBody>
          </p:sp>
          <p:sp>
            <p:nvSpPr>
              <p:cNvPr id="20" name="TextBox 19">
                <a:extLst>
                  <a:ext uri="{FF2B5EF4-FFF2-40B4-BE49-F238E27FC236}">
                    <a16:creationId xmlns:a16="http://schemas.microsoft.com/office/drawing/2014/main" id="{8C3CB0DC-BE33-772E-71B7-E53BF8D02C34}"/>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Centre–</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Ouest</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9 %</a:t>
                </a:r>
              </a:p>
            </p:txBody>
          </p:sp>
          <p:sp>
            <p:nvSpPr>
              <p:cNvPr id="21" name="TextBox 20">
                <a:extLst>
                  <a:ext uri="{FF2B5EF4-FFF2-40B4-BE49-F238E27FC236}">
                    <a16:creationId xmlns:a16="http://schemas.microsoft.com/office/drawing/2014/main" id="{8EDD276F-7883-0E42-14A2-B60D76092DFC}"/>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Boucle du </a:t>
                </a:r>
                <a:br>
                  <a:rPr lang="en-US" sz="1600" dirty="0">
                    <a:latin typeface="Source Sans Pro" panose="020B0503030403020204" pitchFamily="34" charset="0"/>
                    <a:ea typeface="Source Sans Pro" panose="020B0503030403020204" pitchFamily="34" charset="0"/>
                  </a:rPr>
                </a:br>
                <a:r>
                  <a:rPr lang="en-US" sz="1600" dirty="0" err="1">
                    <a:latin typeface="Source Sans Pro" panose="020B0503030403020204" pitchFamily="34" charset="0"/>
                    <a:ea typeface="Source Sans Pro" panose="020B0503030403020204" pitchFamily="34" charset="0"/>
                  </a:rPr>
                  <a:t>Mouhoun</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6 %</a:t>
                </a:r>
              </a:p>
            </p:txBody>
          </p:sp>
          <p:sp>
            <p:nvSpPr>
              <p:cNvPr id="22" name="TextBox 21">
                <a:extLst>
                  <a:ext uri="{FF2B5EF4-FFF2-40B4-BE49-F238E27FC236}">
                    <a16:creationId xmlns:a16="http://schemas.microsoft.com/office/drawing/2014/main" id="{68C6ACEB-0EDF-583F-4AAC-558A869C583C}"/>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Hauts–</a:t>
                </a:r>
                <a:r>
                  <a:rPr lang="en-US" sz="1600" dirty="0" err="1">
                    <a:latin typeface="Source Sans Pro" panose="020B0503030403020204" pitchFamily="34" charset="0"/>
                    <a:ea typeface="Source Sans Pro" panose="020B0503030403020204" pitchFamily="34" charset="0"/>
                  </a:rPr>
                  <a:t>Bassins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8 %</a:t>
                </a:r>
              </a:p>
            </p:txBody>
          </p:sp>
          <p:sp>
            <p:nvSpPr>
              <p:cNvPr id="23" name="TextBox 22">
                <a:extLst>
                  <a:ext uri="{FF2B5EF4-FFF2-40B4-BE49-F238E27FC236}">
                    <a16:creationId xmlns:a16="http://schemas.microsoft.com/office/drawing/2014/main" id="{C936A5ED-3496-E1FF-4409-95F093775AFB}"/>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Cascades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5 %</a:t>
                </a:r>
              </a:p>
            </p:txBody>
          </p:sp>
          <p:sp>
            <p:nvSpPr>
              <p:cNvPr id="24" name="TextBox 23">
                <a:extLst>
                  <a:ext uri="{FF2B5EF4-FFF2-40B4-BE49-F238E27FC236}">
                    <a16:creationId xmlns:a16="http://schemas.microsoft.com/office/drawing/2014/main" id="{35A2E8C1-1565-6AE1-2F95-E3DA98547DB9}"/>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Sud–</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Ouest</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7 %</a:t>
                </a:r>
              </a:p>
            </p:txBody>
          </p:sp>
          <p:sp>
            <p:nvSpPr>
              <p:cNvPr id="25" name="TextBox 24">
                <a:extLst>
                  <a:ext uri="{FF2B5EF4-FFF2-40B4-BE49-F238E27FC236}">
                    <a16:creationId xmlns:a16="http://schemas.microsoft.com/office/drawing/2014/main" id="{E034D257-268D-B75A-B7A3-4A14EEBA7EF8}"/>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a:latin typeface="Source Sans Pro" panose="020B0503030403020204" pitchFamily="34" charset="0"/>
                  <a:ea typeface="Source Sans Pro" panose="020B0503030403020204" pitchFamily="34" charset="0"/>
                </a:endParaRPr>
              </a:p>
            </p:txBody>
          </p:sp>
        </p:grpSp>
        <p:cxnSp>
          <p:nvCxnSpPr>
            <p:cNvPr id="8" name="Straight Connector 7">
              <a:extLst>
                <a:ext uri="{FF2B5EF4-FFF2-40B4-BE49-F238E27FC236}">
                  <a16:creationId xmlns:a16="http://schemas.microsoft.com/office/drawing/2014/main" id="{0821CD11-875D-62E5-185C-F90516E240FB}"/>
                </a:ext>
              </a:extLst>
            </p:cNvPr>
            <p:cNvCxnSpPr>
              <a:stCxn id="19"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F1AA1DA-0959-6F13-97D1-E947B7A2B414}"/>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0A5084F1-B390-A3A3-1089-0CA331606E12}"/>
              </a:ext>
            </a:extLst>
          </p:cNvPr>
          <p:cNvSpPr txBox="1"/>
          <p:nvPr/>
        </p:nvSpPr>
        <p:spPr>
          <a:xfrm>
            <a:off x="195532" y="2250232"/>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11 %</a:t>
            </a:r>
          </a:p>
        </p:txBody>
      </p:sp>
    </p:spTree>
    <p:extLst>
      <p:ext uri="{BB962C8B-B14F-4D97-AF65-F5344CB8AC3E}">
        <p14:creationId xmlns:p14="http://schemas.microsoft.com/office/powerpoint/2010/main" val="3798368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Suivi de la croissance de l’enfant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fr-FR" noProof="0" dirty="0"/>
              <a:t>Pourcentage d'enfants de moins de 5 ans pour lesquels un prestataire de santé a effectué certaines mesures dans les 3 mois ayant précédé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83492461"/>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574" y="753162"/>
            <a:ext cx="4811486" cy="53516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b="1" i="0" noProof="0" dirty="0">
                <a:solidFill>
                  <a:schemeClr val="accent5"/>
                </a:solidFill>
              </a:rPr>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fontScale="92500"/>
          </a:bodyPr>
          <a:lstStyle/>
          <a:p>
            <a:pPr algn="ctr"/>
            <a:r>
              <a:rPr lang="fr-FR" sz="2000"/>
              <a:t>Trouver ces données dans </a:t>
            </a:r>
            <a:r>
              <a:rPr lang="fr-FR" sz="2000" b="1">
                <a:solidFill>
                  <a:schemeClr val="accent5"/>
                </a:solidFill>
              </a:rPr>
              <a:t>Chapitre 11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4C77BAAE-8E2E-45F2-57EA-5D3B26F4CE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723418054"/>
      </p:ext>
    </p:extLst>
  </p:cSld>
  <p:clrMapOvr>
    <a:masterClrMapping/>
  </p:clrMapOvr>
</p:sld>
</file>

<file path=ppt/theme/theme1.xml><?xml version="1.0" encoding="utf-8"?>
<a:theme xmlns:a="http://schemas.openxmlformats.org/drawingml/2006/main" name="1_Custom Design">
  <a:themeElements>
    <a:clrScheme name="Default BF">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VMX3MACP777Z-1177381151-24165</_dlc_DocId>
    <_dlc_DocIdUrl xmlns="d16efad5-0601-4cf0-b7c2-89968258c777">
      <Url>https://icfonline.sharepoint.com/sites/ihd-dhs/Dissemination/_layouts/15/DocIdRedir.aspx?ID=VMX3MACP777Z-1177381151-24165</Url>
      <Description>VMX3MACP777Z-1177381151-24165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30D660-D1C4-4EC2-B5C4-25DE5B33D8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515</TotalTime>
  <Words>3042</Words>
  <Application>Microsoft Office PowerPoint</Application>
  <PresentationFormat>On-screen Show (4:3)</PresentationFormat>
  <Paragraphs>241</Paragraphs>
  <Slides>29</Slides>
  <Notes>23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29</vt:i4>
      </vt:variant>
    </vt:vector>
  </HeadingPairs>
  <TitlesOfParts>
    <vt:vector size="35" baseType="lpstr">
      <vt:lpstr>Arial</vt:lpstr>
      <vt:lpstr>Calibri</vt:lpstr>
      <vt:lpstr>Source Sans Pro</vt:lpstr>
      <vt:lpstr>1_Custom Design</vt:lpstr>
      <vt:lpstr>2_Custom Design</vt:lpstr>
      <vt:lpstr>3_Custom Design</vt:lpstr>
      <vt:lpstr>PowerPoint Presentation</vt:lpstr>
      <vt:lpstr>PowerPoint Presentation</vt:lpstr>
      <vt:lpstr>Tendances d’indicateurs de mesure  de la croissance de l’enfant</vt:lpstr>
      <vt:lpstr>Indicateurs de mesure de la croissance de l’enfant selon le sexe</vt:lpstr>
      <vt:lpstr>Indicateurs de mesure de la croissance de l’enfant par bien-être économique</vt:lpstr>
      <vt:lpstr>Retard de croissance selon la région</vt:lpstr>
      <vt:lpstr>Émaciation selon la région</vt:lpstr>
      <vt:lpstr>Suivi de la croissance de l’enfant</vt:lpstr>
      <vt:lpstr>PowerPoint Presentation</vt:lpstr>
      <vt:lpstr>Allaitement initial</vt:lpstr>
      <vt:lpstr>Allaitement des enfants de moins de 6 mois</vt:lpstr>
      <vt:lpstr>Introduction d’aliments complémentaires</vt:lpstr>
      <vt:lpstr>Diversification alimentaire minimum selon le milieu de résidence</vt:lpstr>
      <vt:lpstr>Pratiques alimentaires malsaines selon le milieu de résidence</vt:lpstr>
      <vt:lpstr>Indicateurs d'évaluation des Pratiques d'Alimentation du Nourrisson et du Jeune Enfant  (PANJE)</vt:lpstr>
      <vt:lpstr>Conseil sur l’alimentation du nourrisson et du jeune enfant</vt:lpstr>
      <vt:lpstr>PowerPoint Presentation</vt:lpstr>
      <vt:lpstr>Prévalence de l’anémie chez les enfants</vt:lpstr>
      <vt:lpstr>Anémie chez les enfants par région</vt:lpstr>
      <vt:lpstr>Anémie chez les femmes enceintes  et non enceintes</vt:lpstr>
      <vt:lpstr>Tendances de l’anémie chez les enfants et les femmes</vt:lpstr>
      <vt:lpstr>PowerPoint Presentation</vt:lpstr>
      <vt:lpstr>Suppléments en micronutriments et déparasitage parmi les enfants</vt:lpstr>
      <vt:lpstr>Présence de sel iodé dans le ménage</vt:lpstr>
      <vt:lpstr>PowerPoint Presentation</vt:lpstr>
      <vt:lpstr>État nutritionnel des femmes</vt:lpstr>
      <vt:lpstr>Diversification alimentaire minimum parmi les femmes selon le milieu de résidence</vt:lpstr>
      <vt:lpstr>Consommation d’aliments et de boissons malsaines parmi les femmes selon le milieu de résidence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Sarah Balian</cp:lastModifiedBy>
  <cp:revision>1</cp:revision>
  <dcterms:created xsi:type="dcterms:W3CDTF">2022-12-05T19:39:34Z</dcterms:created>
  <dcterms:modified xsi:type="dcterms:W3CDTF">2023-09-08T11:53:13Z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5ff82421-1232-49e3-8456-5e694d31fa55</vt:lpwstr>
  </property>
  <property fmtid="{D5CDD505-2E9C-101B-9397-08002B2CF9AE}" pid="4" name="MediaServiceImageTags">
    <vt:lpwstr/>
  </property>
</Properties>
</file>